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4.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5.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6.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7.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8.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9.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10.xml" ContentType="application/vnd.openxmlformats-officedocument.theme+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11.xml" ContentType="application/vnd.openxmlformats-officedocument.theme+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7FFFC81C_BBC5440F.xml" ContentType="application/vnd.ms-powerpoint.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omments/modernComment_7FFFDBB7_B5D579FA.xml" ContentType="application/vnd.ms-powerpoint.comments+xml"/>
  <Override PartName="/ppt/notesSlides/notesSlide23.xml" ContentType="application/vnd.openxmlformats-officedocument.presentationml.notesSlide+xml"/>
  <Override PartName="/ppt/comments/modernComment_7FFFDBB8_DFACD624.xml" ContentType="application/vnd.ms-powerpoint.comments+xml"/>
  <Override PartName="/ppt/notesSlides/notesSlide24.xml" ContentType="application/vnd.openxmlformats-officedocument.presentationml.notesSlide+xml"/>
  <Override PartName="/ppt/comments/modernComment_7FFFDBB9_EE7431C.xml" ContentType="application/vnd.ms-powerpoint.comment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3" r:id="rId4"/>
    <p:sldMasterId id="2147483995" r:id="rId5"/>
    <p:sldMasterId id="2147484019" r:id="rId6"/>
    <p:sldMasterId id="2147484224" r:id="rId7"/>
    <p:sldMasterId id="2147483649" r:id="rId8"/>
    <p:sldMasterId id="2147483863" r:id="rId9"/>
    <p:sldMasterId id="2147484347" r:id="rId10"/>
    <p:sldMasterId id="2147483765" r:id="rId11"/>
    <p:sldMasterId id="2147484363" r:id="rId12"/>
    <p:sldMasterId id="2147484389" r:id="rId13"/>
    <p:sldMasterId id="2147484417" r:id="rId14"/>
    <p:sldMasterId id="2147484450" r:id="rId15"/>
  </p:sldMasterIdLst>
  <p:notesMasterIdLst>
    <p:notesMasterId r:id="rId61"/>
  </p:notesMasterIdLst>
  <p:handoutMasterIdLst>
    <p:handoutMasterId r:id="rId62"/>
  </p:handoutMasterIdLst>
  <p:sldIdLst>
    <p:sldId id="2147474356" r:id="rId16"/>
    <p:sldId id="2147472692" r:id="rId17"/>
    <p:sldId id="2147474357" r:id="rId18"/>
    <p:sldId id="2147469340" r:id="rId19"/>
    <p:sldId id="2147472473" r:id="rId20"/>
    <p:sldId id="2147472694" r:id="rId21"/>
    <p:sldId id="2147472695" r:id="rId22"/>
    <p:sldId id="2147474166" r:id="rId23"/>
    <p:sldId id="2147472651" r:id="rId24"/>
    <p:sldId id="2147474345" r:id="rId25"/>
    <p:sldId id="2147474355" r:id="rId26"/>
    <p:sldId id="2147474347" r:id="rId27"/>
    <p:sldId id="2147472460" r:id="rId28"/>
    <p:sldId id="2147474296" r:id="rId29"/>
    <p:sldId id="2147474297" r:id="rId30"/>
    <p:sldId id="2147474304" r:id="rId31"/>
    <p:sldId id="2147474263" r:id="rId32"/>
    <p:sldId id="2147472652" r:id="rId33"/>
    <p:sldId id="2147472522" r:id="rId34"/>
    <p:sldId id="2147474293" r:id="rId35"/>
    <p:sldId id="2147474306" r:id="rId36"/>
    <p:sldId id="2147474359" r:id="rId37"/>
    <p:sldId id="2147474360" r:id="rId38"/>
    <p:sldId id="2147474361" r:id="rId39"/>
    <p:sldId id="2147474322" r:id="rId40"/>
    <p:sldId id="2147474291" r:id="rId41"/>
    <p:sldId id="2147474336" r:id="rId42"/>
    <p:sldId id="2147474348" r:id="rId43"/>
    <p:sldId id="2147474349" r:id="rId44"/>
    <p:sldId id="312" r:id="rId45"/>
    <p:sldId id="2147474350" r:id="rId46"/>
    <p:sldId id="2147474351" r:id="rId47"/>
    <p:sldId id="318" r:id="rId48"/>
    <p:sldId id="319" r:id="rId49"/>
    <p:sldId id="317" r:id="rId50"/>
    <p:sldId id="2147474353" r:id="rId51"/>
    <p:sldId id="2147474318" r:id="rId52"/>
    <p:sldId id="311" r:id="rId53"/>
    <p:sldId id="2147469311" r:id="rId54"/>
    <p:sldId id="2147469363" r:id="rId55"/>
    <p:sldId id="2147469368" r:id="rId56"/>
    <p:sldId id="2147472332" r:id="rId57"/>
    <p:sldId id="2147474158" r:id="rId58"/>
    <p:sldId id="2147474164" r:id="rId59"/>
    <p:sldId id="2147474147" r:id="rId60"/>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ll Come Webinar" id="{A11B3CB3-D0A2-4DBF-8DAB-13B9F6B4356E}">
          <p14:sldIdLst>
            <p14:sldId id="2147474356"/>
            <p14:sldId id="2147472692"/>
            <p14:sldId id="2147474357"/>
            <p14:sldId id="2147469340"/>
            <p14:sldId id="2147472473"/>
            <p14:sldId id="2147472694"/>
            <p14:sldId id="2147472695"/>
            <p14:sldId id="2147474166"/>
          </p14:sldIdLst>
        </p14:section>
        <p14:section name="Reentry Update" id="{99606179-2B20-4B42-BCCB-6EE0EAFE9393}">
          <p14:sldIdLst>
            <p14:sldId id="2147472651"/>
            <p14:sldId id="2147474345"/>
            <p14:sldId id="2147474355"/>
          </p14:sldIdLst>
        </p14:section>
        <p14:section name="BUP Update" id="{264B5111-4300-4439-A3D5-C474018B1B98}">
          <p14:sldIdLst>
            <p14:sldId id="2147474347"/>
            <p14:sldId id="2147472460"/>
            <p14:sldId id="2147474296"/>
            <p14:sldId id="2147474297"/>
            <p14:sldId id="2147474304"/>
            <p14:sldId id="2147474263"/>
          </p14:sldIdLst>
        </p14:section>
        <p14:section name="HRSN Update" id="{FFBAB652-975C-4CE6-B96B-1F84B8A8669B}">
          <p14:sldIdLst>
            <p14:sldId id="2147472652"/>
            <p14:sldId id="2147472522"/>
            <p14:sldId id="2147474293"/>
            <p14:sldId id="2147474306"/>
            <p14:sldId id="2147474359"/>
            <p14:sldId id="2147474360"/>
            <p14:sldId id="2147474361"/>
            <p14:sldId id="2147474322"/>
          </p14:sldIdLst>
        </p14:section>
        <p14:section name="CORE Evaluation Update" id="{A5CE86B6-9EF4-462B-848D-1370003788C5}">
          <p14:sldIdLst>
            <p14:sldId id="2147474291"/>
            <p14:sldId id="2147474336"/>
            <p14:sldId id="2147474348"/>
            <p14:sldId id="2147474349"/>
            <p14:sldId id="312"/>
            <p14:sldId id="2147474350"/>
            <p14:sldId id="2147474351"/>
            <p14:sldId id="318"/>
            <p14:sldId id="319"/>
            <p14:sldId id="317"/>
            <p14:sldId id="2147474353"/>
            <p14:sldId id="2147474318"/>
            <p14:sldId id="311"/>
          </p14:sldIdLst>
        </p14:section>
        <p14:section name="Closing" id="{89A137AA-9DC2-464B-BB79-5AF3E73920F6}">
          <p14:sldIdLst>
            <p14:sldId id="2147469311"/>
            <p14:sldId id="2147469363"/>
            <p14:sldId id="2147469368"/>
            <p14:sldId id="2147472332"/>
            <p14:sldId id="2147474158"/>
            <p14:sldId id="2147474164"/>
            <p14:sldId id="2147474147"/>
          </p14:sldIdLst>
        </p14:section>
        <p14:section name="Archive" id="{CF46CE06-5CC7-4A43-9B6E-3F5A2E78743E}">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68A7801-0A78-D1CD-DCD0-1F0F3D32CEC1}" name="Derenoncourt Max" initials="DM" userId="S::max.derenoncourt2@oha.oregon.gov::4af799f3-e02e-4602-ae93-5e9132fd1f3d" providerId="AD"/>
  <p188:author id="{7D633F03-8495-596E-F20D-30C0D7F8C6E1}" name="Hinkel Hilde" initials="HH" userId="S::janet.h.hinkel@oha.oregon.gov::6435e3c5-cb36-4907-809c-01b04e08998f" providerId="AD"/>
  <p188:author id="{937E4003-5953-61D0-9DB9-8533FAF1C571}" name="Auclair Megan" initials="AM" userId="S::MEGAN.AUCLAIR@dhsoha.state.or.us::99bb00b3-648d-4d05-ade9-7fba13ecd390" providerId="AD"/>
  <p188:author id="{C2613905-5B31-CA91-90D0-EC31AB31DB0C}" name="McGraw Jessica" initials="MJ" userId="S::jessica.mcgraw@dhsoha.state.or.us::cec573cb-5fac-4d57-8c66-c0d19441ca29" providerId="AD"/>
  <p188:author id="{04D4D10A-0E88-5FA2-3013-604DFDDF775A}" name="Nicole Metildi" initials="NM" userId="S::nmetildi_kearnswest.com#ext#@dhsoha.onmicrosoft.com::f49dd7a2-4039-45ff-96bb-0fb9e97f961b" providerId="AD"/>
  <p188:author id="{7E2ECB0B-B71C-61F0-B015-FAF87B291E50}" name="Dong, Catherine" initials="DC" userId="S::cdong@manatt.com::fd7bc9b0-22a5-484d-b0d0-75dd37ff6ae1" providerId="AD"/>
  <p188:author id="{11D7D30B-9543-1464-B85E-DF30D48201C5}" name="MARIA ROSS" initials="MR" userId="S::MARIA.J.ROSS@oha.oregon.gov::e25c79ff-2335-4217-937f-3f717e291bf2" providerId="AD"/>
  <p188:author id="{15E55F0C-D75F-8D70-F16F-6D81486991F1}" name="Weller, Maggie (she/her)" initials="MW" userId="S::Margarette.Weller@providence.org::dc34d087-d729-48c7-b835-2e4e80167dbd" providerId="AD"/>
  <p188:author id="{E630650E-4A98-5767-C3D9-5BFA21E7C078}" name="Cary Margaret" initials="CM" userId="S::margaret.cary@oha.oregon.gov::91d47b8e-d6ac-4cf0-b4a2-8970ac144d7c" providerId="AD"/>
  <p188:author id="{FE8CD00E-3727-DEDD-896F-A3A577A031D7}" name="Andrews Mariah F." initials="AF" userId="S::mariah.f.andrews@oha.oregon.gov::7a927fb1-8461-45eb-b897-a8a166f79db1" providerId="AD"/>
  <p188:author id="{5000DB0E-C831-C7D9-7B34-DC135AC73A59}" name="Bair Katney" initials="BK" userId="S::Katney.Bair@oha.oregon.gov::529dc460-077e-4aea-9e01-fe4323f5bafe" providerId="AD"/>
  <p188:author id="{42AE0912-DB86-E90C-8156-DF38F962CBB6}" name="Jessica Deas (she/her)" initials="JD(" userId="S::JESSICA.J.DEAS@oha.oregon.gov::378bec13-b9f3-46d1-bd94-acc2d6ce82e1" providerId="AD"/>
  <p188:author id="{1DA7EA12-B463-7D78-B23C-C2D05A97FE6A}" name="Miller Lauren" initials="ML" userId="S::lauren.miller@odhsoha.oregon.gov::9324f3b7-32ed-47b2-878a-78c4ac9358a8" providerId="AD"/>
  <p188:author id="{E67F1F13-56A1-D99C-5A08-1538F2FC215B}" name="Stratz, Trevor" initials="ST" userId="S::tstratz@deloitte.com::86b82ff0-0aa4-4cb1-924f-c26d7f7e2ba1" providerId="AD"/>
  <p188:author id="{7F826113-3801-BE40-5952-92F8127DEE65}" name="Damaris Perez (She/Her/Ella)" initials="D(" userId="S::damaris.perez@oha.oregon.gov::55bfef02-6f5a-4827-95f7-6bc9db3a8843" providerId="AD"/>
  <p188:author id="{7CBA2118-84B1-2392-3B90-52502F790DFC}" name="Margaret JF Braun (she/her)" initials="M(" userId="S::margaret.j.braun@oha.oregon.gov::b00245d8-a0f5-4a99-92fa-8098f2d2c9e6" providerId="AD"/>
  <p188:author id="{69E3F118-303D-54E3-FFE8-5D7C518184ED}" name="Forman Judson" initials="FJ" userId="S::Judson.Forman@odhsoha.oregon.gov::4bcb6bfc-5c8a-425f-bcef-b4d2b77140de" providerId="AD"/>
  <p188:author id="{4DA9EC19-07E1-8AD9-B1CD-BE592D377D7B}" name="Villegas, Luis" initials="VL" userId="S::lvillegas@deloitte.com::9f5e8cbb-c593-4ba2-b744-9aaef89ab477" providerId="AD"/>
  <p188:author id="{B34E0D1C-A2B9-22C4-2F9A-39D2E0AAB0F3}" name="Suzanne Cross" initials="SC" userId="S::suzanne.l.cross@oha.oregon.gov::640157e6-be9d-4a76-a220-6da6136c29ae" providerId="AD"/>
  <p188:author id="{1F7FB61D-66F6-C254-3624-F5110A16E3B1}" name="FAROOQUI SUNIYA" initials="FS" userId="S::suniya.farooqui@oha.oregon.gov::11d8f2c9-3539-4b50-b437-7cf387dbf532" providerId="AD"/>
  <p188:author id="{F25BAB22-8C19-5CDE-F5DE-21B1F94B8BDF}" name="Rust Tami" initials="RT" userId="S::TAMI.RUST@dhsoha.state.or.us::77f76028-1b72-45a9-a237-117e1105edc8" providerId="AD"/>
  <p188:author id="{2438FA22-268A-F332-DFDB-2370A2E73970}" name="Jason Gingerich" initials="JG" userId="S::jason.d.gingerich@oha.oregon.gov::f5297724-8fed-495d-b1f6-5c9d1eb0b495" providerId="AD"/>
  <p188:author id="{04C54C28-9FC4-A423-660A-89CA4368EBA9}" name="Steph Jarem (she/her)" initials="SJ(" userId="S::STEPHANIE.JAREM@oha.oregon.gov::1e39076f-9a9a-49b0-b44e-1631f94d014c" providerId="AD"/>
  <p188:author id="{18D7732A-853B-D0B1-0241-EE88800831BE}" name="Rapoza Mathew G" initials="RMG" userId="S::MATHEW.G.RAPOZA@dhsoha.state.or.us::66733a05-f692-4828-91d8-1ada7dcc8548" providerId="AD"/>
  <p188:author id="{F9DD112B-0B5E-5CA6-5C93-C312B6FA04E6}" name="Jillian Johnson (she/her/hers)" initials="J(" userId="S::jillian.r.johnson@odhs.oregon.gov::2dd6ebf4-4aaa-4d8f-bce7-cae249a1ee9a" providerId="AD"/>
  <p188:author id="{3BDFEF2B-555D-BF16-EC40-6F7356DE6A33}" name="Ramirez Christian" initials="" userId="S::Christian.Ramirez@odhsoha.oregon.gov::1368eb8b-46c6-42c3-9ef0-abaa8d71d4f5" providerId="AD"/>
  <p188:author id="{819F5C2C-9B18-FA3A-525A-84FEB0A150BD}" name="SCHMIDT PHILIP" initials="SP" userId="S::philip.schmidt@dhsoha.state.or.us::5f0a365d-776f-46ce-a39f-de87a93a5bcd" providerId="AD"/>
  <p188:author id="{FB7C002D-0DF2-9A2B-25F4-20013EB69E3A}" name="Chelas Kronenberg (she/her)" initials="C(" userId="S::chelas.a.kronenberg@odhs.oregon.gov::2b2b0ce9-3548-45d8-923b-923d4330ed14" providerId="AD"/>
  <p188:author id="{C967482E-F3E8-98CB-C144-E6D90F86484F}" name="Stratz Trevor" initials="TS" userId="S::Trevor.Stratz@odhsoha.oregon.gov::3efa4c77-db22-477d-b06a-c3c8aa6696a0" providerId="AD"/>
  <p188:author id="{1E73F632-2C64-E3F0-30B0-87787B46024A}" name="Nguyen, Diane" initials="ND" userId="S::dianguyen@deloitte.com::f03edc09-f238-4a58-8bca-20d5402ca684" providerId="AD"/>
  <p188:author id="{747E2A35-C919-B522-42B4-3AE5320B1B5D}" name="Friedlander, Mira" initials="FM" userId="S::mifriedlander@deloitte.com::3f676388-38eb-4c02-9e67-44d64f5ba8d3" providerId="AD"/>
  <p188:author id="{F056C835-B6FB-15E4-0BAC-448EAE28E85F}" name="Coven Amy" initials="CA" userId="S::amy.coven2@dhsoha.state.or.us::22f58202-1a3d-4642-8584-176b31580c27" providerId="AD"/>
  <p188:author id="{3B4F3936-08E6-271D-6900-6D01132DC9D3}" name="Amelia Reynolds (she/her)" initials="AR(" userId="S::Amelia.Reynolds@oha.oregon.gov::909d5f68-86d5-4817-8eac-0c2693c6ec95" providerId="AD"/>
  <p188:author id="{43547E3B-8F74-8CBE-F559-DB3CD2B279D8}" name="Bork Lilly" initials="BL" userId="S::Lilly.Bork@odhsoha.oregon.gov::2d6eac94-fc3c-49b1-b1d1-abfd954d0154" providerId="AD"/>
  <p188:author id="{D129A740-0822-A38F-38BD-A09C06F69389}" name="Bair Katney" initials="BK" userId="S::katney.bair@oha.oregon.gov::529dc460-077e-4aea-9e01-fe4323f5bafe" providerId="AD"/>
  <p188:author id="{A095A444-2E7A-EC2B-A381-2F768F0F427A}" name="Patel Niti" initials="NP" userId="S::Niti.Patel@odhsoha.oregon.gov::ceb7d2a8-e653-4604-b345-db7c8036f68b" providerId="AD"/>
  <p188:author id="{4114CC46-50A1-4A0F-236F-6B6E65EBE9E6}" name="Lambert Kristen" initials="LK" userId="S::kristen.lambert@oha.oregon.gov::05622126-c8f0-4007-b47f-a53af6e7de08" providerId="AD"/>
  <p188:author id="{2C15AB47-C1F7-ABEA-84D6-9E1BF85199EB}" name="Pradhan Satyasandipani" initials="PS" userId="S::Satyasandipani.Pradhan@oha.oregon.gov::3598350f-564b-409e-ac92-da18b2d76869" providerId="AD"/>
  <p188:author id="{E823EC49-35EE-D40E-8E9B-B147C3BAA814}" name="Lizzie Fussell (she/her)" initials="LF(" userId="S::Lizzie.Fussell@oha.oregon.gov::e8403082-b69c-467e-8030-5287da322f31" providerId="AD"/>
  <p188:author id="{C9087C52-EFB4-0B6E-8DAB-A95259C5570B}" name="Amelia Reynolds (she/her)" initials="A(" userId="S::amelia.reynolds@oha.oregon.gov::909d5f68-86d5-4817-8eac-0c2693c6ec95" providerId="AD"/>
  <p188:author id="{B213D153-746B-5EEA-E68F-0E91FB545CD0}" name="Menon Anna" initials="MA" userId="S::anna.menon2@oha.oregon.gov::8b3cbdfc-5794-460a-88e4-2640f5ac33f8" providerId="AD"/>
  <p188:author id="{EC114354-E63F-E9C2-9D2B-6888C5FF3CDB}" name="Ty Regis Schwoeffermann" initials="TS" userId="S::ty.r.schwoeffermann2@oha.oregon.gov::d5bf1c1a-f1bc-4e28-890c-0ec2f89c1145" providerId="AD"/>
  <p188:author id="{E2B29A55-2D2A-9308-73E6-A556767D51AE}" name="Gray Tara" initials="GT" userId="S::tara.gray@oha.oregon.gov::4f088f28-7a68-446e-8474-bd7b2cf53124" providerId="AD"/>
  <p188:author id="{F2A9485B-E061-A5ED-3C0E-8449F72419CA}" name="Pradhan Satyasandipani" initials="PS" userId="S::satyasandipani.pradhan@oha.oregon.gov::3598350f-564b-409e-ac92-da18b2d76869" providerId="AD"/>
  <p188:author id="{207D685E-95E9-B70F-6034-6E2535D8D475}" name="Erard Grace" initials="GE" userId="S::Grace.Erard@odhsoha.oregon.gov::f4edb68d-12ba-44ca-8bbc-b9166e19dbdf" providerId="AD"/>
  <p188:author id="{97959C5F-C2B6-80CD-C662-CAB1B3F9CB6F}" name="Bork, Lilly" initials="BL" userId="S::lbork@deloitte.com::afbac607-c135-470a-87ca-18271ba52b20" providerId="AD"/>
  <p188:author id="{4060F95F-5FDE-0517-10A2-149270AC1688}" name="Jessica Deas (she/her)" initials="J(" userId="S::jessica.j.deas@oha.oregon.gov::378bec13-b9f3-46d1-bd94-acc2d6ce82e1" providerId="AD"/>
  <p188:author id="{0AD69961-CB81-80A8-E4B9-483D54814C85}" name="Cross Suzanne  L" initials="SC" userId="Cross Suzanne  L" providerId="None"/>
  <p188:author id="{37276762-2445-C684-F84A-16B1DE6BEF08}" name="Bork Lilly" initials="BL" userId="S::lilly.bork@odhsoha.oregon.gov::2d6eac94-fc3c-49b1-b1d1-abfd954d0154" providerId="AD"/>
  <p188:author id="{B2558C62-D484-7144-F16B-0796CB133617}" name="Mireles Ysabel" initials="YM" userId="S::Ysabel.Mireles@odhsoha.oregon.gov::ea5aee7e-067a-4809-89a9-17f50b188e6f" providerId="AD"/>
  <p188:author id="{F4A2D864-9661-9190-1DE5-DBD34A1995D1}" name="FAROOQUI SUNIYA" initials="SF" userId="S::SUNIYA.FAROOQUI@oha.oregon.gov::11d8f2c9-3539-4b50-b437-7cf387dbf532" providerId="AD"/>
  <p188:author id="{4E9DCA65-9C39-07F6-8626-BE832A297F01}" name="Williams Elisa A" initials="WA" userId="S::elisa.a.williams@odhs.oregon.gov::c25bcae8-68a4-411b-b6a1-4f159cdce8e6" providerId="AD"/>
  <p188:author id="{6DA69166-0879-833B-3137-E2B9B855E55F}" name="Anna Menon" initials="AM" userId="S::Anna.Menon2@oha.oregon.gov::8b3cbdfc-5794-460a-88e4-2640f5ac33f8" providerId="AD"/>
  <p188:author id="{66CA9C68-E3FB-C4CD-733E-4D69A6A2EE50}" name="Krois Lisa R" initials="KR" userId="S::lisa.r.krois@oha.oregon.gov::393e66b1-71a2-4142-b167-7c4dbb925a7e" providerId="AD"/>
  <p188:author id="{E20CD669-9426-3DDA-BC52-0CD16E17E97B}" name="Vartanian, Keri B (she/her)" initials="V(" userId="S::keri.vartanian@providence.org::1ba0fca9-0fad-4b7f-9e0f-e32ebeecd8bd" providerId="AD"/>
  <p188:author id="{79A91C6A-A051-5369-5E37-CB1691084552}" name="Hinkel Hilde" initials="HH" userId="S::JANET.H.HINKEL@dhsoha.state.or.us::6435e3c5-cb36-4907-809c-01b04e08998f" providerId="AD"/>
  <p188:author id="{4B5F346E-ED6E-6C66-8A05-979B5D2E8140}" name="Grinstead Rusha" initials="GR" userId="S::rusha.grinstead@oha.oregon.gov::af28e628-113c-4893-a453-014162825d61" providerId="AD"/>
  <p188:author id="{F004416F-92AF-D422-D864-D6DDE259BE28}" name="Huling Ashley M" initials="HM" userId="S::ashley.m.huling@oha.oregon.gov::56aabe30-13f5-419a-bb0b-7af800a4a638" providerId="AD"/>
  <p188:author id="{3AD3D174-A9FE-3AE8-B6DA-EC023F13E044}" name="Hinkel Hilde" initials="HH" userId="S::JANET.H.HINKEL@oha.oregon.gov::6435e3c5-cb36-4907-809c-01b04e08998f" providerId="AD"/>
  <p188:author id="{43130D76-76F7-D92C-4F1E-DA257E20A37E}" name="Williams Elisa A" initials="WEA" userId="S::ELISA.A.WILLIAMS@odhs.oregon.gov::c25bcae8-68a4-411b-b6a1-4f159cdce8e6" providerId="AD"/>
  <p188:author id="{7952F278-76C1-A9DC-AB95-D6086D7EFC21}" name="Liz Gharst (she/her)" initials="L(" userId="S::elizabeth.a.gharst@oha.oregon.gov::d086b965-4b0c-48f4-b846-c77c5ccc70e5" providerId="AD"/>
  <p188:author id="{B5C8F379-4319-66B9-62D3-5B11575F3D9F}" name="Swerdlow Laurel  M" initials="SLM" userId="S::Laurel.M.Swerdlow@dhsoha.state.or.us::eab438d0-d15a-4193-9c83-ba727363ca65" providerId="AD"/>
  <p188:author id="{0ED1A47A-D27B-BFE6-6C1E-B712B10769E2}" name="Mautner Dawn" initials="MD" userId="S::dawn.mautner@oha.oregon.gov::de83bcac-f2ba-4421-97e6-5725b63146f8" providerId="AD"/>
  <p188:author id="{8CBDD27B-F6D8-3052-6B03-00EDE9EC8EB3}" name="Gray Tara" initials="GT" userId="S::Tara.Gray@oha.oregon.gov::4f088f28-7a68-446e-8474-bd7b2cf53124" providerId="AD"/>
  <p188:author id="{D849AF7D-4358-3284-0A50-13B5742407E6}" name="Sofia De Anda" initials="SA" userId="S::sofia.de-anda@oha.oregon.gov::a87b16ce-324a-4917-a17d-fdc45343221c" providerId="AD"/>
  <p188:author id="{E735757E-11DB-9AFA-7950-EC24A2945F76}" name="Peck Daphne (She/Her)" initials="P(" userId="S::daphne.peck@oha.oregon.gov::c57bff84-4814-490a-978e-7a0dfc0f5918" providerId="AD"/>
  <p188:author id="{900FD681-A9EB-6350-FD48-B6FFDB743152}" name="Chung Celeste" initials="CC" userId="S::Celeste.Chung@odhsoha.oregon.gov::bb507c62-e90d-48fa-9840-5079c5b5e591" providerId="AD"/>
  <p188:author id="{2F063983-3F26-554B-FC23-BB2B6CCD5F24}" name="Kennington Kaela" initials="KK" userId="S::Kaela.Kennington@dhsoha.state.or.us::8d3df90f-c629-45e7-8a72-f3a54dbdd7a0" providerId="AD"/>
  <p188:author id="{762A6D83-305B-4666-90E7-87AB99235C57}" name="Sinatra Christy" initials="SC" userId="S::christy.sinatra@dhsoha.state.or.us::156a6d14-3225-44be-be35-537431eb7aa1" providerId="AD"/>
  <p188:author id="{8608FD86-9DA3-0A95-3AC8-32A3C8789B88}" name="Amanda Peden (she/her)" initials="AP(" userId="S::AMANDA.M.PEDEN@oha.oregon.gov::44f7952d-aca7-48f5-9cea-607eb7c18aa2" providerId="AD"/>
  <p188:author id="{F7A36C8B-13BA-2E8E-448C-38EEB437488A}" name="Miller Lauren" initials="ML" userId="S::Lauren.Miller@odhsoha.oregon.gov::9324f3b7-32ed-47b2-878a-78c4ac9358a8" providerId="AD"/>
  <p188:author id="{340F4C8C-D999-7A15-D2B9-3EAC2B7FE144}" name="Lee Rachael H" initials="RL" userId="S::Rachael.H.Lee@oha.oregon.gov::848114ec-44ee-4bfe-9331-69732abb2973" providerId="AD"/>
  <p188:author id="{98398390-3A91-8D1E-4B3D-1F1363666A11}" name="Madeline Kane" initials="MK" userId="S::MKane@kearnswest.com::2741e87c-7503-4ed7-8ea6-b6210d5f4cc2" providerId="AD"/>
  <p188:author id="{51640C95-57D7-A541-7059-207C21BA6BDD}" name="Lizzie Fussell (she/her)" initials="L(" userId="S::lizzie.fussell@oha.oregon.gov::e8403082-b69c-467e-8030-5287da322f31" providerId="AD"/>
  <p188:author id="{573D2797-00FC-C50A-277E-94D3D0676096}" name="Mcgraw, Jessica" initials="MJ" userId="S::jemcgraw@deloitte.com::9d049bd2-0608-4231-a049-22a0a2d8b1ab" providerId="AD"/>
  <p188:author id="{8B2B6698-DCA9-7997-8075-1D924A2423B6}" name="Bork Lilly" initials="BL" userId="S::Lilly.Bork@dhsoha.state.or.us::2d6eac94-fc3c-49b1-b1d1-abfd954d0154" providerId="AD"/>
  <p188:author id="{80DCC898-36AC-12BA-7FF8-C591A9F5FD5B}" name="Villegas Luis" initials="LV" userId="S::Luis.Villegas@odhsoha.oregon.gov::6ca901df-67d1-4caf-aec4-a7ed0a94afe5" providerId="AD"/>
  <p188:author id="{04986C9C-F8BD-AE6A-07F6-B86FCC8977E5}" name="Taub Ryan" initials="TR" userId="S::ryan.taub2@oha.oregon.gov::48821504-e9ba-4f11-bd1d-6514f58f57f1" providerId="AD"/>
  <p188:author id="{A3E3D29C-2D0C-6903-E2C1-9F8F3BDEF5F8}" name="HERAS-DELALUZ Antonio" initials="HDA" userId="S::Antonio.HERAS-DELALUZ@odhs.oregon.gov::deb73122-b4e4-46dd-b323-d295b9fe62e4" providerId="AD"/>
  <p188:author id="{F0CECC9E-A871-38DF-8209-40C0C8561702}" name="Charissa Young-White (she/her)" initials="CYW(" userId="S::Charissa.E.Young-White@oha.oregon.gov::d959d783-9f41-4617-aad1-c1de002a3e89" providerId="AD"/>
  <p188:author id="{7F9CF29E-E0A4-455B-E23D-3757C1C52B0C}" name="Peck Daphne (She/Her)" initials="DP" userId="S::DAPHNE.PECK@oha.oregon.gov::c57bff84-4814-490a-978e-7a0dfc0f5918" providerId="AD"/>
  <p188:author id="{DD1451A0-D802-925E-A42C-CBE3F85BD7D9}" name="Erard Grace" initials="EG" userId="S::grace.erard@odhsoha.oregon.gov::f4edb68d-12ba-44ca-8bbc-b9166e19dbdf" providerId="AD"/>
  <p188:author id="{C72A6AA0-83E7-ADC7-D908-F1914F175122}" name="Charissa Young-White (she/her)" initials="C(" userId="S::charissa.e.young-white@oha.oregon.gov::d959d783-9f41-4617-aad1-c1de002a3e89" providerId="AD"/>
  <p188:author id="{7A9FE2A3-118D-178B-4BA3-0985AA50AB91}" name="Bitzel Amity" initials="BA" userId="S::amity.bitzel@odhsoha.oregon.gov::4c31a070-b05b-4bb9-939b-3b0acf01333c" providerId="AD"/>
  <p188:author id="{E7FEF8A3-5BF5-DFDF-8F0C-CFEC655484FD}" name="Torres Joli R" initials="TR" userId="S::joli.r.torres@odhs.oregon.gov::7585a01a-d5e4-487a-9f44-fdeebad948b0" providerId="AD"/>
  <p188:author id="{F659F4A4-E82D-F2B0-6A4C-BEAE315E2CB5}" name="Care Shawna  Annette" initials="CA" userId="S::shawna.a.care@oha.oregon.gov::14a30601-ce94-458a-a991-f10ce971705a" providerId="AD"/>
  <p188:author id="{9A7935A6-69B3-C446-F5DE-114AB06C6815}" name="Quirarte Rafael" initials="QR" userId="S::Rafael.Quirarte@dhsoha.state.or.us::30ea1dd3-a10a-4c23-9229-cd4236ee6616" providerId="AD"/>
  <p188:author id="{C7FA00A8-AE69-D4E2-723E-7C7EEE86E952}" name="Bork Kristin M" initials="BM" userId="S::kristin.m.bork@oha.oregon.gov::7775d084-ab49-40a2-aa65-22e3e4ce8470" providerId="AD"/>
  <p188:author id="{08EE1EA8-95B8-7E5E-154E-0D8BAD013CAA}" name="Hoover Kimberly" initials="HK" userId="S::kimberly.hoover@oha.oregon.gov::dad95e5e-0ba4-4b61-999e-c6ac5cece0b8" providerId="AD"/>
  <p188:author id="{40740DA9-22A9-79E9-DE4B-D27BD1DEDCCA}" name="Mireles, Ysabel" initials="" userId="S::ymireles@deloitte.com::33f9e18e-a887-4588-aca4-be3aec4e310f" providerId="AD"/>
  <p188:author id="{BC4925AD-2A45-B8EA-BF7D-B073C557D35F}" name="Hinkel Hilde" initials="HH" userId="S::janet.h.hinkel@dhsoha.state.or.us::6435e3c5-cb36-4907-809c-01b04e08998f" providerId="AD"/>
  <p188:author id="{EE82F2B0-59CB-7D47-EB00-A0BB9D550FAF}" name="Farag Ahmed" initials="FA" userId="S::ahmed.farag@oha.oregon.gov::2dcf853b-0802-4030-a431-1a8351d07534" providerId="AD"/>
  <p188:author id="{21178CB3-AA63-9000-9D94-83170FE6E9CF}" name="Wilson Jessica L" initials="WJL" userId="S::JESSICA.L.WILSON@oha.oregon.gov::99ab70da-afe4-450c-ac84-d8446cce7c6b" providerId="AD"/>
  <p188:author id="{EC939ABD-61B8-5EBD-3FA5-3B3EAF5299E5}" name="Bren Lisa" initials="LB" userId="S::Lisa.Bren2@oha.oregon.gov::564aab15-2b41-4d49-a71f-fd4d545a8926" providerId="AD"/>
  <p188:author id="{2FD6DBC2-4D5A-418A-D6D1-A36C9B543CD0}" name="Chung Celeste" initials="CC" userId="S::celeste.chung@odhsoha.oregon.gov::bb507c62-e90d-48fa-9840-5079c5b5e591" providerId="AD"/>
  <p188:author id="{A4586DC3-4713-9438-1157-C2965B88E9C9}" name="Caitlin Payne" initials="CP" userId="S::caitlin.payne@oha.oregon.gov::f8358d38-7084-4edc-a9a7-fe3996630796" providerId="AD"/>
  <p188:author id="{6ED882C3-95D7-5C79-5502-CF7F80C26BE2}" name="Liz Stuart (she/her)" initials="LS(" userId="S::ELIZABETH.M.STUART@oha.oregon.gov::8e856a70-7740-45a0-be65-202807e66fec" providerId="AD"/>
  <p188:author id="{6381A1C4-DB20-35D8-E2FE-A42DB6FE2E0E}" name="Cary Margaret" initials="CM" userId="S::Margaret.Cary@oha.oregon.gov::91d47b8e-d6ac-4cf0-b4a2-8970ac144d7c" providerId="AD"/>
  <p188:author id="{64D3F1C4-1F4A-A715-C1C1-6E6D4BF30040}" name="Bui Lisa T" initials="BT" userId="S::lisa.t.bui@oha.oregon.gov::0f23f225-29d3-4d7f-90dd-9e10ec1da3d0" providerId="AD"/>
  <p188:author id="{375960C5-36EB-B0EA-441E-581DEABC073F}" name="Bren Lisa" initials="BL" userId="S::lisa.bren2@oha.oregon.gov::564aab15-2b41-4d49-a71f-fd4d545a8926" providerId="AD"/>
  <p188:author id="{BD0F8DC6-5053-8875-29C2-4548FB8050D3}" name="Villegas Luis" initials="VL" userId="S::luis.villegas@odhsoha.oregon.gov::6ca901df-67d1-4caf-aec4-a7ed0a94afe5" providerId="AD"/>
  <p188:author id="{9A7150C8-5A4D-5A9D-12AC-8F54CE2FA89B}" name="Krois Lisa R" initials="KLR" userId="S::LISA.R.KROIS@oha.oregon.gov::393e66b1-71a2-4142-b167-7c4dbb925a7e" providerId="AD"/>
  <p188:author id="{1E56C6C8-6B7E-FF0D-890D-16BFF118C435}" name="Sinatra Christy" initials="SC" userId="S::CHRISTY.SINATRA@odhs.oregon.gov::156a6d14-3225-44be-be35-537431eb7aa1" providerId="AD"/>
  <p188:author id="{3EC7CFC8-186F-7030-1598-3C4471771B36}" name="Glenn-Haley Kali" initials="GK" userId="S::kali.glenn-haley@oha.oregon.gov::e2150924-acf9-48f2-bc63-4a34331f376f" providerId="AD"/>
  <p188:author id="{3671F6C8-FB81-866B-191B-A79FD4B3AEE9}" name="Konicki Alex" initials="KA" userId="S::Alex.Konicki@dhsoha.state.or.us::373e7577-6cae-455d-981c-ce5ae89efeb2" providerId="AD"/>
  <p188:author id="{5201A5CC-A23E-3646-3AB9-65AC75D4268F}" name="Rust Tami" initials="RT" userId="S::tami.rust@dhsoha.state.or.us::77f76028-1b72-45a9-a237-117e1105edc8" providerId="AD"/>
  <p188:author id="{1651E7CC-F3FA-CE6D-F7DA-242B964735FA}" name="Stephens, Matthew" initials="SM" userId="S::matstephens@deloitte.com::0cc89386-5861-4c69-956b-617cca5776dd" providerId="AD"/>
  <p188:author id="{401011CD-8713-D668-A12C-E9B2EB501921}" name="Garland Christy T" initials="GCT" userId="S::CHRISTY.T.GARLAND@dhsoha.state.or.us::f7a13753-e533-4141-a136-9a4616f561b9" providerId="AD"/>
  <p188:author id="{5B7B9BCE-9B46-AC18-B6FC-08C150547B4A}" name="Bork Lilly" initials="BL" userId="S::lilly.bork@dhsoha.state.or.us::2d6eac94-fc3c-49b1-b1d1-abfd954d0154" providerId="AD"/>
  <p188:author id="{37022CCF-924E-9E6B-285D-74BAA6F75B61}" name="Miller, Lauren" initials="ML" userId="S::lamiller@deloitte.com::baa7432e-07ab-4273-9b72-bde195f0241e" providerId="AD"/>
  <p188:author id="{81D94AD1-D14D-22E3-1DDA-01319281CEC9}" name="Swerdlow Laurel  M" initials="SM" userId="S::laurel.m.swerdlow@dhsoha.state.or.us::eab438d0-d15a-4193-9c83-ba727363ca65" providerId="AD"/>
  <p188:author id="{1B2774D2-427D-336F-CBF1-5F59B8461934}" name="Staci DeLeon-Davis" initials="SDD" userId="Staci DeLeon-Davis" providerId="None"/>
  <p188:author id="{BA409AD4-C27D-1CFC-176D-6B03AEF8AC56}" name="Sofia De Anda" initials="SDA" userId="S::Sofia.De-Anda@oha.oregon.gov::a87b16ce-324a-4917-a17d-fdc45343221c" providerId="AD"/>
  <p188:author id="{555591D7-3D50-587D-175D-8868389FABB7}" name="Jason Gingerich" initials="JG" userId="S::JASON.D.GINGERICH@oha.oregon.gov::f5297724-8fed-495d-b1f6-5c9d1eb0b495" providerId="AD"/>
  <p188:author id="{3F5F07D9-491B-5053-2B7B-476EF98B5693}" name="Forsman Lea" initials="FL" userId="S::lea.forsman@oha.oregon.gov::59f94c59-76dc-450e-9978-f12430fedc67" providerId="AD"/>
  <p188:author id="{748860DB-2774-A63E-61FD-05C19720E002}" name="Steph Jarem (she/her)" initials="S(" userId="S::stephanie.jarem@oha.oregon.gov::1e39076f-9a9a-49b0-b44e-1631f94d014c" providerId="AD"/>
  <p188:author id="{22F433DC-2C82-BC50-B980-9F6FFB5D6886}" name="Grinstead Rusha" initials="GR" userId="S::RUSHA.GRINSTEAD@oha.oregon.gov::af28e628-113c-4893-a453-014162825d61" providerId="AD"/>
  <p188:author id="{FCB433DD-5E3E-40B8-851D-0A78D885A53D}" name="Angus, Lisa (she/her)" initials="LA" userId="S::Lisa.Angus@providence.org::4de722f2-8ec0-4fbe-9768-ac73220d1367" providerId="AD"/>
  <p188:author id="{CA1C33E1-B977-6FD4-591B-52C9B59DCC69}" name="Margaret JF Braun (she/her)" initials="MJB(" userId="S::Margaret.J.Braun@oha.oregon.gov::b00245d8-a0f5-4a99-92fa-8098f2d2c9e6" providerId="AD"/>
  <p188:author id="{0F7499E4-A21A-07A8-75FA-B730DB8DAB76}" name="Amanda Peden (she/her)" initials="A(" userId="S::amanda.m.peden@oha.oregon.gov::44f7952d-aca7-48f5-9cea-607eb7c18aa2" providerId="AD"/>
  <p188:author id="{8F4210E5-8812-0C4A-9882-CD6BDA4C37F8}" name="HITTLE Dana" initials="HD" userId="S::Dana.HITTLE@dhsoha.state.or.us::febe919e-fdea-4d93-81e2-01f00b403bbf" providerId="AD"/>
  <p188:author id="{64CA71E5-110F-F1B0-9020-38A87F924AAD}" name="Wilson Jessica L" initials="WL" userId="S::jessica.l.wilson@oha.oregon.gov::99ab70da-afe4-450c-ac84-d8446cce7c6b" providerId="AD"/>
  <p188:author id="{0F9A26E6-64B2-3A84-B401-DB8D0DAE458E}" name="Gonzalez Perez Yamileth" initials="GY" userId="S::yamileth.gonzalez-perez@oha.oregon.gov::7c918d29-ffe4-405f-a62e-74b2c449cd70" providerId="AD"/>
  <p188:author id="{A75960EB-2A88-7EE4-3574-9703FCC5D290}" name="Susan Otter (she/her)" initials="SO" userId="S::Susan.OTTER@oha.oregon.gov::bb829d05-60fa-4d1b-96c6-19b9775ba76e" providerId="AD"/>
  <p188:author id="{F41FDCF2-28D6-43D4-B4DF-2524637EBE34}" name="Lee Rachael H" initials="LH" userId="S::rachael.h.lee@oha.oregon.gov::848114ec-44ee-4bfe-9331-69732abb2973" providerId="AD"/>
  <p188:author id="{8D5C08FB-A8D1-AB6E-453C-BE74906716DF}" name="Glenn-Haley Kali" initials="GHK" userId="S::Kali.Glenn-Haley@oha.oregon.gov::e2150924-acf9-48f2-bc63-4a34331f376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alone Milena" initials="MM" lastIdx="1" clrIdx="0">
    <p:extLst>
      <p:ext uri="{19B8F6BF-5375-455C-9EA6-DF929625EA0E}">
        <p15:presenceInfo xmlns:p15="http://schemas.microsoft.com/office/powerpoint/2012/main" userId="S::MILENA.MALONE@dhsoha.state.or.us::012de3e2-8b1e-432d-83aa-b0f2cd2eafc1" providerId="AD"/>
      </p:ext>
    </p:extLst>
  </p:cmAuthor>
  <p:cmAuthor id="2" name="Trilby de Jung (she/hers)" initials="TdJ(" lastIdx="1" clrIdx="1">
    <p:extLst>
      <p:ext uri="{19B8F6BF-5375-455C-9EA6-DF929625EA0E}">
        <p15:presenceInfo xmlns:p15="http://schemas.microsoft.com/office/powerpoint/2012/main" userId="S::TRILBY.DEJUNG@dhsoha.state.or.us::6c2c05c1-0c43-492c-bf24-eecf3ff78ccc" providerId="AD"/>
      </p:ext>
    </p:extLst>
  </p:cmAuthor>
  <p:cmAuthor id="3" name="Amelia Reynolds (she/her)" initials="AR(" lastIdx="12" clrIdx="2">
    <p:extLst>
      <p:ext uri="{19B8F6BF-5375-455C-9EA6-DF929625EA0E}">
        <p15:presenceInfo xmlns:p15="http://schemas.microsoft.com/office/powerpoint/2012/main" userId="S::Amelia.Reynolds@oha.oregon.gov::909d5f68-86d5-4817-8eac-0c2693c6ec95" providerId="AD"/>
      </p:ext>
    </p:extLst>
  </p:cmAuthor>
  <p:cmAuthor id="4" name="Friedlander Mira" initials="FM" lastIdx="6" clrIdx="3">
    <p:extLst>
      <p:ext uri="{19B8F6BF-5375-455C-9EA6-DF929625EA0E}">
        <p15:presenceInfo xmlns:p15="http://schemas.microsoft.com/office/powerpoint/2012/main" userId="S::mira.friedlander@odhsoha.oregon.gov::8093ce9b-44f6-490b-901f-68d181f97898" providerId="AD"/>
      </p:ext>
    </p:extLst>
  </p:cmAuthor>
  <p:cmAuthor id="5" name="Chung Celeste" initials="CC" lastIdx="1" clrIdx="4">
    <p:extLst>
      <p:ext uri="{19B8F6BF-5375-455C-9EA6-DF929625EA0E}">
        <p15:presenceInfo xmlns:p15="http://schemas.microsoft.com/office/powerpoint/2012/main" userId="S::Celeste.Chung@odhsoha.oregon.gov::bb507c62-e90d-48fa-9840-5079c5b5e59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64276"/>
    <a:srgbClr val="009F98"/>
    <a:srgbClr val="752E71"/>
    <a:srgbClr val="4C7B0D"/>
    <a:srgbClr val="3E206D"/>
    <a:srgbClr val="FFF1DC"/>
    <a:srgbClr val="E6F0EF"/>
    <a:srgbClr val="E9E1E8"/>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549393D-D9CD-48EF-BE25-A4233E7F3F7A}" v="188" dt="2025-07-09T21:24:53.762"/>
    <p1510:client id="{67BC8E8A-5191-8E4A-B7D6-4D9017C6ECD8}" v="30" dt="2025-07-09T19:20:12.305"/>
    <p1510:client id="{7CA6BA19-8545-10FC-61FE-EBCC9B9A1672}" v="29" dt="2025-07-09T21:16:09.535"/>
    <p1510:client id="{7D2AE9D5-BBA5-4544-BE2B-60B8C90E52F3}" v="304" dt="2025-07-09T18:57:52.271"/>
    <p1510:client id="{9B1CBC9B-F668-7483-E5F2-219946EB9FF7}" v="2" dt="2025-07-09T18:34:15.214"/>
    <p1510:client id="{D02AA38B-FB08-E0C6-7E8C-080301F063B1}" v="2" dt="2025-07-09T21:40:38.460"/>
  </p1510:revLst>
</p1510:revInfo>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&#65279;<?xml version="1.0" encoding="utf-8"?><Relationships xmlns="http://schemas.openxmlformats.org/package/2006/relationships"><Relationship Type="http://schemas.openxmlformats.org/officeDocument/2006/relationships/slide" Target="slides/slide11.xml" Id="rId26" /><Relationship Type="http://schemas.openxmlformats.org/officeDocument/2006/relationships/slide" Target="slides/slide6.xml" Id="rId21" /><Relationship Type="http://schemas.openxmlformats.org/officeDocument/2006/relationships/slide" Target="slides/slide27.xml" Id="rId42" /><Relationship Type="http://schemas.openxmlformats.org/officeDocument/2006/relationships/slide" Target="slides/slide32.xml" Id="rId47" /><Relationship Type="http://schemas.openxmlformats.org/officeDocument/2006/relationships/commentAuthors" Target="commentAuthors.xml" Id="rId63" /><Relationship Type="http://schemas.openxmlformats.org/officeDocument/2006/relationships/slideMaster" Target="slideMasters/slideMaster4.xml" Id="rId7" /><Relationship Type="http://schemas.openxmlformats.org/officeDocument/2006/relationships/customXml" Target="../customXml/item2.xml" Id="rId2" /><Relationship Type="http://schemas.openxmlformats.org/officeDocument/2006/relationships/slide" Target="slides/slide1.xml" Id="rId16" /><Relationship Type="http://schemas.openxmlformats.org/officeDocument/2006/relationships/slide" Target="slides/slide14.xml" Id="rId29" /><Relationship Type="http://schemas.openxmlformats.org/officeDocument/2006/relationships/slideMaster" Target="slideMasters/slideMaster8.xml" Id="rId11" /><Relationship Type="http://schemas.openxmlformats.org/officeDocument/2006/relationships/slide" Target="slides/slide9.xml" Id="rId24" /><Relationship Type="http://schemas.openxmlformats.org/officeDocument/2006/relationships/slide" Target="slides/slide17.xml" Id="rId32" /><Relationship Type="http://schemas.openxmlformats.org/officeDocument/2006/relationships/slide" Target="slides/slide22.xml" Id="rId37" /><Relationship Type="http://schemas.openxmlformats.org/officeDocument/2006/relationships/slide" Target="slides/slide25.xml" Id="rId40" /><Relationship Type="http://schemas.openxmlformats.org/officeDocument/2006/relationships/slide" Target="slides/slide30.xml" Id="rId45" /><Relationship Type="http://schemas.openxmlformats.org/officeDocument/2006/relationships/slide" Target="slides/slide38.xml" Id="rId53" /><Relationship Type="http://schemas.openxmlformats.org/officeDocument/2006/relationships/slide" Target="slides/slide43.xml" Id="rId58" /><Relationship Type="http://schemas.openxmlformats.org/officeDocument/2006/relationships/theme" Target="theme/theme1.xml" Id="rId66" /><Relationship Type="http://schemas.openxmlformats.org/officeDocument/2006/relationships/slideMaster" Target="slideMasters/slideMaster2.xml" Id="rId5" /><Relationship Type="http://schemas.openxmlformats.org/officeDocument/2006/relationships/notesMaster" Target="notesMasters/notesMaster1.xml" Id="rId61" /><Relationship Type="http://schemas.openxmlformats.org/officeDocument/2006/relationships/slide" Target="slides/slide4.xml" Id="rId19" /><Relationship Type="http://schemas.openxmlformats.org/officeDocument/2006/relationships/slideMaster" Target="slideMasters/slideMaster11.xml" Id="rId14" /><Relationship Type="http://schemas.openxmlformats.org/officeDocument/2006/relationships/slide" Target="slides/slide7.xml" Id="rId22" /><Relationship Type="http://schemas.openxmlformats.org/officeDocument/2006/relationships/slide" Target="slides/slide12.xml" Id="rId27" /><Relationship Type="http://schemas.openxmlformats.org/officeDocument/2006/relationships/slide" Target="slides/slide15.xml" Id="rId30" /><Relationship Type="http://schemas.openxmlformats.org/officeDocument/2006/relationships/slide" Target="slides/slide20.xml" Id="rId35" /><Relationship Type="http://schemas.openxmlformats.org/officeDocument/2006/relationships/slide" Target="slides/slide28.xml" Id="rId43" /><Relationship Type="http://schemas.openxmlformats.org/officeDocument/2006/relationships/slide" Target="slides/slide33.xml" Id="rId48" /><Relationship Type="http://schemas.openxmlformats.org/officeDocument/2006/relationships/slide" Target="slides/slide41.xml" Id="rId56" /><Relationship Type="http://schemas.openxmlformats.org/officeDocument/2006/relationships/presProps" Target="presProps.xml" Id="rId64" /><Relationship Type="http://schemas.microsoft.com/office/2015/10/relationships/revisionInfo" Target="revisionInfo.xml" Id="rId69" /><Relationship Type="http://schemas.openxmlformats.org/officeDocument/2006/relationships/slideMaster" Target="slideMasters/slideMaster5.xml" Id="rId8" /><Relationship Type="http://schemas.openxmlformats.org/officeDocument/2006/relationships/slide" Target="slides/slide36.xml" Id="rId51" /><Relationship Type="http://schemas.openxmlformats.org/officeDocument/2006/relationships/customXml" Target="../customXml/item3.xml" Id="rId3" /><Relationship Type="http://schemas.openxmlformats.org/officeDocument/2006/relationships/slideMaster" Target="slideMasters/slideMaster9.xml" Id="rId12" /><Relationship Type="http://schemas.openxmlformats.org/officeDocument/2006/relationships/slide" Target="slides/slide2.xml" Id="rId17" /><Relationship Type="http://schemas.openxmlformats.org/officeDocument/2006/relationships/slide" Target="slides/slide10.xml" Id="rId25" /><Relationship Type="http://schemas.openxmlformats.org/officeDocument/2006/relationships/slide" Target="slides/slide18.xml" Id="rId33" /><Relationship Type="http://schemas.openxmlformats.org/officeDocument/2006/relationships/slide" Target="slides/slide23.xml" Id="rId38" /><Relationship Type="http://schemas.openxmlformats.org/officeDocument/2006/relationships/slide" Target="slides/slide31.xml" Id="rId46" /><Relationship Type="http://schemas.openxmlformats.org/officeDocument/2006/relationships/slide" Target="slides/slide44.xml" Id="rId59" /><Relationship Type="http://schemas.openxmlformats.org/officeDocument/2006/relationships/tableStyles" Target="tableStyles.xml" Id="rId67" /><Relationship Type="http://schemas.openxmlformats.org/officeDocument/2006/relationships/slide" Target="slides/slide5.xml" Id="rId20" /><Relationship Type="http://schemas.openxmlformats.org/officeDocument/2006/relationships/slide" Target="slides/slide26.xml" Id="rId41" /><Relationship Type="http://schemas.openxmlformats.org/officeDocument/2006/relationships/slide" Target="slides/slide39.xml" Id="rId54" /><Relationship Type="http://schemas.openxmlformats.org/officeDocument/2006/relationships/handoutMaster" Target="handoutMasters/handoutMaster1.xml" Id="rId62" /><Relationship Type="http://schemas.microsoft.com/office/2018/10/relationships/authors" Target="authors.xml" Id="rId70" /><Relationship Type="http://schemas.openxmlformats.org/officeDocument/2006/relationships/customXml" Target="../customXml/item1.xml" Id="rId1" /><Relationship Type="http://schemas.openxmlformats.org/officeDocument/2006/relationships/slideMaster" Target="slideMasters/slideMaster3.xml" Id="rId6" /><Relationship Type="http://schemas.openxmlformats.org/officeDocument/2006/relationships/slideMaster" Target="slideMasters/slideMaster12.xml" Id="rId15" /><Relationship Type="http://schemas.openxmlformats.org/officeDocument/2006/relationships/slide" Target="slides/slide8.xml" Id="rId23" /><Relationship Type="http://schemas.openxmlformats.org/officeDocument/2006/relationships/slide" Target="slides/slide13.xml" Id="rId28" /><Relationship Type="http://schemas.openxmlformats.org/officeDocument/2006/relationships/slide" Target="slides/slide21.xml" Id="rId36" /><Relationship Type="http://schemas.openxmlformats.org/officeDocument/2006/relationships/slide" Target="slides/slide34.xml" Id="rId49" /><Relationship Type="http://schemas.openxmlformats.org/officeDocument/2006/relationships/slide" Target="slides/slide42.xml" Id="rId57" /><Relationship Type="http://schemas.openxmlformats.org/officeDocument/2006/relationships/slideMaster" Target="slideMasters/slideMaster7.xml" Id="rId10" /><Relationship Type="http://schemas.openxmlformats.org/officeDocument/2006/relationships/slide" Target="slides/slide16.xml" Id="rId31" /><Relationship Type="http://schemas.openxmlformats.org/officeDocument/2006/relationships/slide" Target="slides/slide29.xml" Id="rId44" /><Relationship Type="http://schemas.openxmlformats.org/officeDocument/2006/relationships/slide" Target="slides/slide37.xml" Id="rId52" /><Relationship Type="http://schemas.openxmlformats.org/officeDocument/2006/relationships/slide" Target="slides/slide45.xml" Id="rId60" /><Relationship Type="http://schemas.openxmlformats.org/officeDocument/2006/relationships/viewProps" Target="viewProps.xml" Id="rId65" /><Relationship Type="http://schemas.openxmlformats.org/officeDocument/2006/relationships/slideMaster" Target="slideMasters/slideMaster1.xml" Id="rId4" /><Relationship Type="http://schemas.openxmlformats.org/officeDocument/2006/relationships/slideMaster" Target="slideMasters/slideMaster6.xml" Id="rId9" /><Relationship Type="http://schemas.openxmlformats.org/officeDocument/2006/relationships/slideMaster" Target="slideMasters/slideMaster10.xml" Id="rId13" /><Relationship Type="http://schemas.openxmlformats.org/officeDocument/2006/relationships/slide" Target="slides/slide3.xml" Id="rId18" /><Relationship Type="http://schemas.openxmlformats.org/officeDocument/2006/relationships/slide" Target="slides/slide24.xml" Id="rId39" /><Relationship Type="http://schemas.openxmlformats.org/officeDocument/2006/relationships/slide" Target="slides/slide19.xml" Id="rId34" /><Relationship Type="http://schemas.openxmlformats.org/officeDocument/2006/relationships/slide" Target="slides/slide35.xml" Id="rId50" /><Relationship Type="http://schemas.openxmlformats.org/officeDocument/2006/relationships/slide" Target="slides/slide40.xml" Id="rId55" /></Relationships>
</file>

<file path=ppt/comments/modernComment_7FFFC81C_BBC5440F.xml><?xml version="1.0" encoding="utf-8"?>
<p188:cmLst xmlns:a="http://schemas.openxmlformats.org/drawingml/2006/main" xmlns:r="http://schemas.openxmlformats.org/officeDocument/2006/relationships" xmlns:p188="http://schemas.microsoft.com/office/powerpoint/2018/8/main">
  <p188:cm id="{A7FD0B93-8C35-4D76-9661-041A19875CD1}" authorId="{80DCC898-36AC-12BA-7FF8-C591A9F5FD5B}" created="2025-07-09T18:31:45.845">
    <ac:txMkLst xmlns:ac="http://schemas.microsoft.com/office/drawing/2013/main/command">
      <pc:docMk xmlns:pc="http://schemas.microsoft.com/office/powerpoint/2013/main/command"/>
      <pc:sldMk xmlns:pc="http://schemas.microsoft.com/office/powerpoint/2013/main/command" cId="3150267407" sldId="2147469340"/>
      <ac:spMk id="2" creationId="{3A9B8643-9C37-28A0-0A2D-26167ECC78FB}"/>
      <ac:txMk cp="0" len="55">
        <ac:context len="56" hash="481675685"/>
      </ac:txMk>
    </ac:txMkLst>
    <p188:pos x="8706481" y="302130"/>
    <p188:replyLst>
      <p188:reply id="{16D5635D-C6AC-43A8-94EF-136122CA79EF}" authorId="{BD0F8DC6-5053-8875-29C2-4548FB8050D3}" created="2025-07-09T19:58:11.995">
        <p188:txBody>
          <a:bodyPr/>
          <a:lstStyle/>
          <a:p>
            <a:r>
              <a:rPr lang="en-US"/>
              <a:t>Also updated the opening slide for HRSN Updates to match this title (Slide 18)</a:t>
            </a:r>
          </a:p>
        </p188:txBody>
      </p188:reply>
    </p188:replyLst>
    <p188:txBody>
      <a:bodyPr/>
      <a:lstStyle/>
      <a:p>
        <a:r>
          <a:rPr lang="es-419"/>
          <a:t>[@Sofia De Anda] this section was combined -made plural and added "datos"</a:t>
        </a:r>
      </a:p>
    </p188:txBody>
    <p188:extLst>
      <p:ext xmlns:p="http://schemas.openxmlformats.org/presentationml/2006/main" uri="{57CB4572-C831-44C2-8A1C-0ADB6CCDFE69}">
        <p223:reactions xmlns:p223="http://schemas.microsoft.com/office/powerpoint/2022/03/main">
          <p223:rxn type="👍">
            <p223:instance time="2025-07-09T18:34:15.214" authorId="{D849AF7D-4358-3284-0A50-13B5742407E6}"/>
          </p223:rxn>
        </p223:reactions>
      </p:ext>
    </p188:extLst>
  </p188:cm>
</p188:cmLst>
</file>

<file path=ppt/comments/modernComment_7FFFDBB7_B5D579FA.xml><?xml version="1.0" encoding="utf-8"?>
<p188:cmLst xmlns:a="http://schemas.openxmlformats.org/drawingml/2006/main" xmlns:r="http://schemas.openxmlformats.org/officeDocument/2006/relationships" xmlns:p188="http://schemas.microsoft.com/office/powerpoint/2018/8/main">
  <p188:cm id="{43FA8FA1-6B93-469A-BCA5-7AC9ACF027F6}" authorId="{80DCC898-36AC-12BA-7FF8-C591A9F5FD5B}" status="resolved" created="2025-07-09T18:39:57.084" complete="100000">
    <pc:sldMkLst xmlns:pc="http://schemas.microsoft.com/office/powerpoint/2013/main/command">
      <pc:docMk/>
      <pc:sldMk cId="3050666490" sldId="2147474359"/>
    </pc:sldMkLst>
    <p188:replyLst>
      <p188:reply id="{74F5DB98-51DD-49F6-B0C2-378D429FB4AC}" authorId="{BA409AD4-C27D-1CFC-176D-6B03AEF8AC56}" created="2025-07-09T19:32:34.007">
        <p188:txBody>
          <a:bodyPr/>
          <a:lstStyle/>
          <a:p>
            <a:r>
              <a:rPr lang="en-US"/>
              <a:t>Thanks Luis, I made a few minor tweaks, but they look good to go!</a:t>
            </a:r>
          </a:p>
        </p188:txBody>
      </p188:reply>
    </p188:replyLst>
    <p188:txBody>
      <a:bodyPr/>
      <a:lstStyle/>
      <a:p>
        <a:r>
          <a:rPr lang="es-419"/>
          <a:t>[@Sofia De Anda] - this is a new slide, ready for your review </a:t>
        </a:r>
      </a:p>
    </p188:txBody>
  </p188:cm>
</p188:cmLst>
</file>

<file path=ppt/comments/modernComment_7FFFDBB8_DFACD624.xml><?xml version="1.0" encoding="utf-8"?>
<p188:cmLst xmlns:a="http://schemas.openxmlformats.org/drawingml/2006/main" xmlns:r="http://schemas.openxmlformats.org/officeDocument/2006/relationships" xmlns:p188="http://schemas.microsoft.com/office/powerpoint/2018/8/main">
  <p188:cm id="{10D89F64-CC23-4340-AEB9-3E990ACB0AC9}" authorId="{8608FD86-9DA3-0A95-3AC8-32A3C8789B88}" status="resolved" created="2025-07-09T15:22:11.208" complete="100000">
    <pc:sldMkLst xmlns:pc="http://schemas.microsoft.com/office/powerpoint/2013/main/command">
      <pc:docMk/>
      <pc:sldMk cId="3752646180" sldId="2147474360"/>
    </pc:sldMkLst>
    <p188:txBody>
      <a:bodyPr/>
      <a:lstStyle/>
      <a:p>
        <a:r>
          <a:rPr lang="en-US"/>
          <a:t>[@Sofia De Anda] </a:t>
        </a:r>
      </a:p>
    </p188:txBody>
  </p188:cm>
  <p188:cm id="{03B781D7-5411-428C-AA5F-A0973D0B708D}" authorId="{80DCC898-36AC-12BA-7FF8-C591A9F5FD5B}" status="resolved" created="2025-07-09T18:46:51.815" complete="100000">
    <pc:sldMkLst xmlns:pc="http://schemas.microsoft.com/office/powerpoint/2013/main/command">
      <pc:docMk/>
      <pc:sldMk cId="3752646180" sldId="2147474360"/>
    </pc:sldMkLst>
    <p188:txBody>
      <a:bodyPr/>
      <a:lstStyle/>
      <a:p>
        <a:r>
          <a:rPr lang="es-419"/>
          <a:t>[@Sofia De Anda] -slide is ready for your review </a:t>
        </a:r>
      </a:p>
    </p188:txBody>
  </p188:cm>
</p188:cmLst>
</file>

<file path=ppt/comments/modernComment_7FFFDBB9_EE7431C.xml><?xml version="1.0" encoding="utf-8"?>
<p188:cmLst xmlns:a="http://schemas.openxmlformats.org/drawingml/2006/main" xmlns:r="http://schemas.openxmlformats.org/officeDocument/2006/relationships" xmlns:p188="http://schemas.microsoft.com/office/powerpoint/2018/8/main">
  <p188:cm id="{180B2E0D-5C43-4441-80B4-4AC3F4843903}" authorId="{80DCC898-36AC-12BA-7FF8-C591A9F5FD5B}" status="resolved" created="2025-07-09T18:56:07.951" complete="100000">
    <pc:sldMkLst xmlns:pc="http://schemas.microsoft.com/office/powerpoint/2013/main/command">
      <pc:docMk/>
      <pc:sldMk cId="250037020" sldId="2147474361"/>
    </pc:sldMkLst>
    <p188:txBody>
      <a:bodyPr/>
      <a:lstStyle/>
      <a:p>
        <a:r>
          <a:rPr lang="es-419"/>
          <a:t>[@Sofia De Anda] ready for your review, please confirm you will present this slide as well </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FAF5C7A-8074-453A-9645-B4AFF8BFB3AC}"/>
              </a:ext>
            </a:extLst>
          </p:cNvPr>
          <p:cNvSpPr>
            <a:spLocks noGrp="1"/>
          </p:cNvSpPr>
          <p:nvPr>
            <p:ph type="hdr" sz="quarter"/>
          </p:nvPr>
        </p:nvSpPr>
        <p:spPr>
          <a:xfrm>
            <a:off x="0" y="3"/>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a:extLst>
              <a:ext uri="{FF2B5EF4-FFF2-40B4-BE49-F238E27FC236}">
                <a16:creationId xmlns:a16="http://schemas.microsoft.com/office/drawing/2014/main" id="{75C80D8D-EDDD-4355-934A-D6BC0E02FAF2}"/>
              </a:ext>
            </a:extLst>
          </p:cNvPr>
          <p:cNvSpPr>
            <a:spLocks noGrp="1"/>
          </p:cNvSpPr>
          <p:nvPr>
            <p:ph type="dt" sz="quarter" idx="1"/>
          </p:nvPr>
        </p:nvSpPr>
        <p:spPr>
          <a:xfrm>
            <a:off x="4143587" y="3"/>
            <a:ext cx="3169920" cy="481727"/>
          </a:xfrm>
          <a:prstGeom prst="rect">
            <a:avLst/>
          </a:prstGeom>
        </p:spPr>
        <p:txBody>
          <a:bodyPr vert="horz" lIns="96661" tIns="48331" rIns="96661" bIns="48331" rtlCol="0"/>
          <a:lstStyle>
            <a:lvl1pPr algn="r">
              <a:defRPr sz="1300"/>
            </a:lvl1pPr>
          </a:lstStyle>
          <a:p>
            <a:fld id="{AEA3DA67-D9A6-446D-80CD-CDE92F36FD1E}" type="datetimeFigureOut">
              <a:rPr lang="en-US" smtClean="0"/>
              <a:t>7/9/2025</a:t>
            </a:fld>
            <a:endParaRPr lang="en-US"/>
          </a:p>
        </p:txBody>
      </p:sp>
      <p:sp>
        <p:nvSpPr>
          <p:cNvPr id="4" name="Footer Placeholder 3">
            <a:extLst>
              <a:ext uri="{FF2B5EF4-FFF2-40B4-BE49-F238E27FC236}">
                <a16:creationId xmlns:a16="http://schemas.microsoft.com/office/drawing/2014/main" id="{A0A0BC86-6886-4FA3-A209-ECF7584167E6}"/>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a:extLst>
              <a:ext uri="{FF2B5EF4-FFF2-40B4-BE49-F238E27FC236}">
                <a16:creationId xmlns:a16="http://schemas.microsoft.com/office/drawing/2014/main" id="{E510144F-BC4E-420B-B81D-AB3FA73BD660}"/>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C260A496-7704-41F9-832C-A08976571077}" type="slidenum">
              <a:rPr lang="en-US" smtClean="0"/>
              <a:t>‹#›</a:t>
            </a:fld>
            <a:endParaRPr lang="en-US"/>
          </a:p>
        </p:txBody>
      </p:sp>
    </p:spTree>
    <p:extLst>
      <p:ext uri="{BB962C8B-B14F-4D97-AF65-F5344CB8AC3E}">
        <p14:creationId xmlns:p14="http://schemas.microsoft.com/office/powerpoint/2010/main" val="28955740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4143587" y="3"/>
            <a:ext cx="3169920" cy="481727"/>
          </a:xfrm>
          <a:prstGeom prst="rect">
            <a:avLst/>
          </a:prstGeom>
        </p:spPr>
        <p:txBody>
          <a:bodyPr vert="horz" lIns="96661" tIns="48331" rIns="96661" bIns="48331" rtlCol="0"/>
          <a:lstStyle>
            <a:lvl1pPr algn="r">
              <a:defRPr sz="1100"/>
            </a:lvl1pPr>
          </a:lstStyle>
          <a:p>
            <a:fld id="{FBA6815E-6314-43A0-B441-3EE18423FAF2}" type="datetimeFigureOut">
              <a:rPr lang="en-US" smtClean="0"/>
              <a:t>7/9/2025</a:t>
            </a:fld>
            <a:endParaRPr lang="en-US"/>
          </a:p>
        </p:txBody>
      </p:sp>
      <p:sp>
        <p:nvSpPr>
          <p:cNvPr id="4" name="Slide Image Placeholder 3"/>
          <p:cNvSpPr>
            <a:spLocks noGrp="1" noRot="1" noChangeAspect="1"/>
          </p:cNvSpPr>
          <p:nvPr>
            <p:ph type="sldImg" idx="2"/>
          </p:nvPr>
        </p:nvSpPr>
        <p:spPr>
          <a:xfrm>
            <a:off x="809625" y="493713"/>
            <a:ext cx="3746500" cy="2108200"/>
          </a:xfrm>
          <a:prstGeom prst="rect">
            <a:avLst/>
          </a:prstGeom>
          <a:noFill/>
          <a:ln w="12700">
            <a:solidFill>
              <a:schemeClr val="tx1"/>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80290" y="2729485"/>
            <a:ext cx="6248400" cy="6389988"/>
          </a:xfrm>
          <a:prstGeom prst="rect">
            <a:avLst/>
          </a:prstGeom>
        </p:spPr>
        <p:txBody>
          <a:bodyPr vert="horz" lIns="96661" tIns="48331" rIns="96661" bIns="48331" rtlCol="0"/>
          <a:lstStyle/>
          <a:p>
            <a:pPr lvl="0"/>
            <a:r>
              <a:rPr lang="en-US"/>
              <a:t>Haga clic para editar los estilos de texto maestro</a:t>
            </a:r>
          </a:p>
          <a:p>
            <a:pPr lvl="1"/>
            <a:r>
              <a:rPr lang="en-US"/>
              <a:t>Segundo nivel</a:t>
            </a:r>
          </a:p>
          <a:p>
            <a:pPr lvl="2"/>
            <a:r>
              <a:rPr lang="en-US"/>
              <a:t>Tercer nivel</a:t>
            </a:r>
          </a:p>
          <a:p>
            <a:pPr lvl="3"/>
            <a:r>
              <a:rPr lang="en-US"/>
              <a:t>Cuarto nivel</a:t>
            </a:r>
          </a:p>
          <a:p>
            <a:pPr lvl="4"/>
            <a:r>
              <a:rPr lang="en-US"/>
              <a:t>Quinto nivel</a:t>
            </a:r>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100"/>
            </a:lvl1pPr>
          </a:lstStyle>
          <a:p>
            <a:fld id="{E96F7328-08A7-41DF-A6A0-C5E6644BEDB0}" type="slidenum">
              <a:rPr lang="en-US" smtClean="0"/>
              <a:t>‹#›</a:t>
            </a:fld>
            <a:endParaRPr lang="en-US"/>
          </a:p>
        </p:txBody>
      </p:sp>
      <p:sp>
        <p:nvSpPr>
          <p:cNvPr id="8" name="Rectangle 7">
            <a:extLst>
              <a:ext uri="{FF2B5EF4-FFF2-40B4-BE49-F238E27FC236}">
                <a16:creationId xmlns:a16="http://schemas.microsoft.com/office/drawing/2014/main" id="{DC7C2331-C220-4B5F-BB4B-DAE02EB0B65F}"/>
              </a:ext>
            </a:extLst>
          </p:cNvPr>
          <p:cNvSpPr/>
          <p:nvPr/>
        </p:nvSpPr>
        <p:spPr>
          <a:xfrm>
            <a:off x="0" y="0"/>
            <a:ext cx="390144" cy="9601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6661" tIns="48331" rIns="96661" bIns="48331" rtlCol="0" anchor="ctr"/>
          <a:lstStyle/>
          <a:p>
            <a:pPr algn="ctr"/>
            <a:endParaRPr lang="en-US"/>
          </a:p>
        </p:txBody>
      </p:sp>
      <p:sp>
        <p:nvSpPr>
          <p:cNvPr id="9" name="Rectangle 8">
            <a:extLst>
              <a:ext uri="{FF2B5EF4-FFF2-40B4-BE49-F238E27FC236}">
                <a16:creationId xmlns:a16="http://schemas.microsoft.com/office/drawing/2014/main" id="{17972360-137D-402F-BD17-63AEC5153A2F}"/>
              </a:ext>
            </a:extLst>
          </p:cNvPr>
          <p:cNvSpPr/>
          <p:nvPr/>
        </p:nvSpPr>
        <p:spPr>
          <a:xfrm>
            <a:off x="390144" y="0"/>
            <a:ext cx="97536" cy="9601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6661" tIns="48331" rIns="96661" bIns="48331" rtlCol="0" anchor="ctr"/>
          <a:lstStyle/>
          <a:p>
            <a:pPr algn="ctr"/>
            <a:endParaRPr lang="en-US"/>
          </a:p>
        </p:txBody>
      </p:sp>
    </p:spTree>
    <p:extLst>
      <p:ext uri="{BB962C8B-B14F-4D97-AF65-F5344CB8AC3E}">
        <p14:creationId xmlns:p14="http://schemas.microsoft.com/office/powerpoint/2010/main" val="647363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oregon.gov/oha/HPA/DSI-HERC/Pages/BUP-Workplan.aspx"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oregon.gov/oha/HPA/DSI-HERC/Pages/Meetings-Public.aspx"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mailto:herc.info@oha.oregon.gov"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www.oregon.gov/oha/HPA/DSI-HERC/Pages/public-input-opportunities.aspx"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Yamileth Gonzalez</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46AC0C-4624-C847-86A7-CB08DDC0BC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09119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52DF67-9761-34DF-AF83-3C8B871CE1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8C9CBF-EE83-7307-1488-F468341CE5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950848-5374-1569-A6C4-8BD9A20560F6}"/>
              </a:ext>
            </a:extLst>
          </p:cNvPr>
          <p:cNvSpPr>
            <a:spLocks noGrp="1"/>
          </p:cNvSpPr>
          <p:nvPr>
            <p:ph type="body" idx="1"/>
          </p:nvPr>
        </p:nvSpPr>
        <p:spPr/>
        <p:txBody>
          <a:bodyPr/>
          <a:lstStyle/>
          <a:p>
            <a:r>
              <a:rPr lang="es-419" b="1"/>
              <a:t>-La Demostración de Reingreso de la Exención 1115 y la FCAA conforman el programa de Reingreso a la atención medica y son ampliaciones independientes de Medicaid.</a:t>
            </a:r>
          </a:p>
          <a:p>
            <a:endParaRPr lang="es-419" b="1"/>
          </a:p>
          <a:p>
            <a:r>
              <a:rPr lang="es-419" b="1"/>
              <a:t>-La demostración de reingreso de la exención 1115 es una ampliación voluntaria de Medicaid para jóvenes y adultos que están encarcelados.</a:t>
            </a:r>
          </a:p>
          <a:p>
            <a:endParaRPr lang="es-419" b="1"/>
          </a:p>
          <a:p>
            <a:r>
              <a:rPr lang="es-419" b="1"/>
              <a:t>-La FCAA (Ley Federal de Asignaciones Consolidadas) es una ampliación obligatoria de Medicaid para jóvenes elegibles, hasta los 21 o 26 años, que hayan estado en acogida. Oregon comenzará a ofrecer beneficios a estos jóvenes cuando salgan de prisión en enero de 2026.</a:t>
            </a:r>
          </a:p>
          <a:p>
            <a:br>
              <a:rPr lang="es-419"/>
            </a:br>
            <a:endParaRPr lang="es-419"/>
          </a:p>
          <a:p>
            <a:br>
              <a:rPr lang="es-419"/>
            </a:br>
            <a:endParaRPr lang="es-419"/>
          </a:p>
        </p:txBody>
      </p:sp>
      <p:sp>
        <p:nvSpPr>
          <p:cNvPr id="4" name="Slide Number Placeholder 3">
            <a:extLst>
              <a:ext uri="{FF2B5EF4-FFF2-40B4-BE49-F238E27FC236}">
                <a16:creationId xmlns:a16="http://schemas.microsoft.com/office/drawing/2014/main" id="{15AC6534-14E3-5F19-AD20-F5A7FDE7CCC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1B821C7-5154-40DD-8192-48F26D67B79B}" type="slidenum">
              <a:rPr kumimoji="0" lang="en-US" altLang="en-US" sz="1100" b="0" i="0" u="none" strike="noStrike" kern="1200" cap="none" spc="0" normalizeH="0" baseline="0" noProof="0" smtClean="0">
                <a:ln>
                  <a:noFill/>
                </a:ln>
                <a:solidFill>
                  <a:srgbClr val="646464"/>
                </a:solidFill>
                <a:effectLst/>
                <a:uLnTx/>
                <a:uFillTx/>
                <a:latin typeface="Arial" panose="020B0604020202020204"/>
                <a:ea typeface="+mn-ea"/>
                <a:cs typeface="+mn-cs"/>
              </a:rPr>
              <a:t>10</a:t>
            </a:fld>
            <a:endParaRPr kumimoji="0" lang="en-US" altLang="en-US" sz="1100" b="0" i="0" u="none" strike="noStrike" kern="1200" cap="none" spc="0" normalizeH="0" baseline="0" noProof="0">
              <a:ln>
                <a:noFill/>
              </a:ln>
              <a:solidFill>
                <a:srgbClr val="646464"/>
              </a:solidFill>
              <a:effectLst/>
              <a:uLnTx/>
              <a:uFillTx/>
              <a:latin typeface="Arial" panose="020B0604020202020204"/>
              <a:ea typeface="+mn-ea"/>
              <a:cs typeface="+mn-cs"/>
            </a:endParaRPr>
          </a:p>
        </p:txBody>
      </p:sp>
    </p:spTree>
    <p:extLst>
      <p:ext uri="{BB962C8B-B14F-4D97-AF65-F5344CB8AC3E}">
        <p14:creationId xmlns:p14="http://schemas.microsoft.com/office/powerpoint/2010/main" val="16675712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26FE2F-FDD4-3C3F-C9D8-190DBE8C9F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57891E-5B74-6EF2-2CB7-1C31A8A0E7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8226D2-FC70-35B0-4186-522A1A6F78FE}"/>
              </a:ext>
            </a:extLst>
          </p:cNvPr>
          <p:cNvSpPr>
            <a:spLocks noGrp="1"/>
          </p:cNvSpPr>
          <p:nvPr>
            <p:ph type="body" idx="1"/>
          </p:nvPr>
        </p:nvSpPr>
        <p:spPr/>
        <p:txBody>
          <a:bodyPr/>
          <a:lstStyle/>
          <a:p>
            <a:pPr marL="0" marR="0" lvl="0" indent="0" algn="l" defTabSz="914400">
              <a:lnSpc>
                <a:spcPct val="100000"/>
              </a:lnSpc>
              <a:spcBef>
                <a:spcPts val="0"/>
              </a:spcBef>
              <a:spcAft>
                <a:spcPts val="0"/>
              </a:spcAft>
              <a:buClrTx/>
              <a:buSzTx/>
              <a:buFontTx/>
              <a:buNone/>
              <a:tabLst/>
              <a:defRPr/>
            </a:pPr>
            <a:endParaRPr lang="en-US" sz="1200">
              <a:latin typeface="Arial"/>
              <a:cs typeface="Arial"/>
            </a:endParaRPr>
          </a:p>
        </p:txBody>
      </p:sp>
      <p:sp>
        <p:nvSpPr>
          <p:cNvPr id="4" name="Slide Number Placeholder 3">
            <a:extLst>
              <a:ext uri="{FF2B5EF4-FFF2-40B4-BE49-F238E27FC236}">
                <a16:creationId xmlns:a16="http://schemas.microsoft.com/office/drawing/2014/main" id="{7E0B9112-9F28-01C0-4819-43ECF903F66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1B821C7-5154-40DD-8192-48F26D67B79B}" type="slidenum">
              <a:rPr kumimoji="0" lang="en-US" altLang="en-US" sz="1100" b="0" i="0" u="none" strike="noStrike" kern="1200" cap="none" spc="0" normalizeH="0" baseline="0" noProof="0" smtClean="0">
                <a:ln>
                  <a:noFill/>
                </a:ln>
                <a:solidFill>
                  <a:srgbClr val="646464"/>
                </a:solidFill>
                <a:effectLst/>
                <a:uLnTx/>
                <a:uFillTx/>
                <a:latin typeface="Arial" panose="020B0604020202020204"/>
                <a:ea typeface="+mn-ea"/>
                <a:cs typeface="+mn-cs"/>
              </a:rPr>
              <a:t>11</a:t>
            </a:fld>
            <a:endParaRPr kumimoji="0" lang="en-US" altLang="en-US" sz="1100" b="0" i="0" u="none" strike="noStrike" kern="1200" cap="none" spc="0" normalizeH="0" baseline="0" noProof="0">
              <a:ln>
                <a:noFill/>
              </a:ln>
              <a:solidFill>
                <a:srgbClr val="646464"/>
              </a:solidFill>
              <a:effectLst/>
              <a:uLnTx/>
              <a:uFillTx/>
              <a:latin typeface="Arial" panose="020B0604020202020204"/>
              <a:ea typeface="+mn-ea"/>
              <a:cs typeface="+mn-cs"/>
            </a:endParaRPr>
          </a:p>
        </p:txBody>
      </p:sp>
    </p:spTree>
    <p:extLst>
      <p:ext uri="{BB962C8B-B14F-4D97-AF65-F5344CB8AC3E}">
        <p14:creationId xmlns:p14="http://schemas.microsoft.com/office/powerpoint/2010/main" val="514645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63CB5F-83C5-04BF-AB1E-338A6FBEFC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C30505-0D47-C04E-1309-4B99E7EBF7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9C0483-A068-E8CE-53D2-A09367AF219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419" b="1"/>
              <a:t>Presentar la actualización del Proyecto de Actualización de Beneficios. </a:t>
            </a:r>
            <a:endParaRPr lang="en-US" b="1">
              <a:cs typeface="Arial"/>
            </a:endParaRPr>
          </a:p>
        </p:txBody>
      </p:sp>
      <p:sp>
        <p:nvSpPr>
          <p:cNvPr id="4" name="Slide Number Placeholder 3">
            <a:extLst>
              <a:ext uri="{FF2B5EF4-FFF2-40B4-BE49-F238E27FC236}">
                <a16:creationId xmlns:a16="http://schemas.microsoft.com/office/drawing/2014/main" id="{89DD8112-01A4-4FF1-6E29-12A2E8DA7362}"/>
              </a:ext>
            </a:extLst>
          </p:cNvPr>
          <p:cNvSpPr>
            <a:spLocks noGrp="1"/>
          </p:cNvSpPr>
          <p:nvPr>
            <p:ph type="sldNum" sz="quarter" idx="5"/>
          </p:nvPr>
        </p:nvSpPr>
        <p:spPr/>
        <p:txBody>
          <a:bodyPr/>
          <a:lstStyle/>
          <a:p>
            <a:fld id="{E96F7328-08A7-41DF-A6A0-C5E6644BEDB0}" type="slidenum">
              <a:rPr lang="en-US" smtClean="0"/>
              <a:t>12</a:t>
            </a:fld>
            <a:endParaRPr lang="en-US"/>
          </a:p>
        </p:txBody>
      </p:sp>
    </p:spTree>
    <p:extLst>
      <p:ext uri="{BB962C8B-B14F-4D97-AF65-F5344CB8AC3E}">
        <p14:creationId xmlns:p14="http://schemas.microsoft.com/office/powerpoint/2010/main" val="4007845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latin typeface="Times"/>
              <a:cs typeface="Times"/>
            </a:endParaRPr>
          </a:p>
          <a:p>
            <a:r>
              <a:rPr lang="en-US" sz="1200">
                <a:effectLst/>
                <a:latin typeface="Aptos" panose="020B0004020202020204" pitchFamily="34" charset="0"/>
                <a:cs typeface="Times New Roman" panose="02020603050405020304" pitchFamily="18" charset="0"/>
              </a:rPr>
              <a:t>-Los </a:t>
            </a:r>
            <a:r>
              <a:rPr lang="en-US" sz="1200" err="1">
                <a:effectLst/>
                <a:latin typeface="Aptos" panose="020B0004020202020204" pitchFamily="34" charset="0"/>
                <a:cs typeface="Times New Roman" panose="02020603050405020304" pitchFamily="18" charset="0"/>
              </a:rPr>
              <a:t>cambios</a:t>
            </a:r>
            <a:r>
              <a:rPr lang="en-US" sz="1200">
                <a:effectLst/>
                <a:latin typeface="Aptos" panose="020B0004020202020204" pitchFamily="34" charset="0"/>
                <a:cs typeface="Times New Roman" panose="02020603050405020304" pitchFamily="18" charset="0"/>
              </a:rPr>
              <a:t> que se </a:t>
            </a:r>
            <a:r>
              <a:rPr lang="en-US" sz="1200" err="1">
                <a:effectLst/>
                <a:latin typeface="Aptos" panose="020B0004020202020204" pitchFamily="34" charset="0"/>
                <a:cs typeface="Times New Roman" panose="02020603050405020304" pitchFamily="18" charset="0"/>
              </a:rPr>
              <a:t>producirán</a:t>
            </a:r>
            <a:r>
              <a:rPr lang="en-US" sz="1200">
                <a:effectLst/>
                <a:latin typeface="Aptos" panose="020B0004020202020204" pitchFamily="34" charset="0"/>
                <a:cs typeface="Times New Roman" panose="02020603050405020304" pitchFamily="18" charset="0"/>
              </a:rPr>
              <a:t> </a:t>
            </a:r>
            <a:r>
              <a:rPr lang="en-US" sz="1200" err="1">
                <a:effectLst/>
                <a:latin typeface="Aptos" panose="020B0004020202020204" pitchFamily="34" charset="0"/>
                <a:cs typeface="Times New Roman" panose="02020603050405020304" pitchFamily="18" charset="0"/>
              </a:rPr>
              <a:t>en</a:t>
            </a:r>
            <a:r>
              <a:rPr lang="en-US" sz="1200">
                <a:effectLst/>
                <a:latin typeface="Aptos" panose="020B0004020202020204" pitchFamily="34" charset="0"/>
                <a:cs typeface="Times New Roman" panose="02020603050405020304" pitchFamily="18" charset="0"/>
              </a:rPr>
              <a:t> </a:t>
            </a:r>
            <a:r>
              <a:rPr lang="en-US" sz="1200" err="1">
                <a:effectLst/>
                <a:latin typeface="Aptos" panose="020B0004020202020204" pitchFamily="34" charset="0"/>
                <a:cs typeface="Times New Roman" panose="02020603050405020304" pitchFamily="18" charset="0"/>
              </a:rPr>
              <a:t>enero</a:t>
            </a:r>
            <a:r>
              <a:rPr lang="en-US" sz="1200">
                <a:effectLst/>
                <a:latin typeface="Aptos" panose="020B0004020202020204" pitchFamily="34" charset="0"/>
                <a:cs typeface="Times New Roman" panose="02020603050405020304" pitchFamily="18" charset="0"/>
              </a:rPr>
              <a:t> de 2027 </a:t>
            </a:r>
            <a:r>
              <a:rPr lang="en-US" sz="1200" err="1">
                <a:effectLst/>
                <a:latin typeface="Aptos" panose="020B0004020202020204" pitchFamily="34" charset="0"/>
                <a:cs typeface="Times New Roman" panose="02020603050405020304" pitchFamily="18" charset="0"/>
              </a:rPr>
              <a:t>incluyen</a:t>
            </a:r>
            <a:r>
              <a:rPr lang="en-US" sz="1200">
                <a:effectLst/>
                <a:latin typeface="Aptos" panose="020B0004020202020204" pitchFamily="34" charset="0"/>
                <a:cs typeface="Times New Roman" panose="02020603050405020304" pitchFamily="18" charset="0"/>
              </a:rPr>
              <a:t>:</a:t>
            </a:r>
          </a:p>
          <a:p>
            <a:r>
              <a:rPr lang="en-US" sz="1200">
                <a:effectLst/>
                <a:latin typeface="Aptos" panose="020B0004020202020204" pitchFamily="34" charset="0"/>
                <a:cs typeface="Times New Roman" panose="02020603050405020304" pitchFamily="18" charset="0"/>
              </a:rPr>
              <a:t>   -</a:t>
            </a:r>
            <a:r>
              <a:rPr lang="en-US" sz="1200" err="1">
                <a:effectLst/>
                <a:latin typeface="Aptos" panose="020B0004020202020204" pitchFamily="34" charset="0"/>
                <a:cs typeface="Times New Roman" panose="02020603050405020304" pitchFamily="18" charset="0"/>
              </a:rPr>
              <a:t>definir</a:t>
            </a:r>
            <a:r>
              <a:rPr lang="en-US" sz="1200">
                <a:effectLst/>
                <a:latin typeface="Aptos" panose="020B0004020202020204" pitchFamily="34" charset="0"/>
                <a:cs typeface="Times New Roman" panose="02020603050405020304" pitchFamily="18" charset="0"/>
              </a:rPr>
              <a:t> las </a:t>
            </a:r>
            <a:r>
              <a:rPr lang="en-US" sz="1200" err="1">
                <a:effectLst/>
                <a:latin typeface="Aptos" panose="020B0004020202020204" pitchFamily="34" charset="0"/>
                <a:cs typeface="Times New Roman" panose="02020603050405020304" pitchFamily="18" charset="0"/>
              </a:rPr>
              <a:t>condiciones</a:t>
            </a:r>
            <a:r>
              <a:rPr lang="en-US" sz="1200">
                <a:effectLst/>
                <a:latin typeface="Aptos" panose="020B0004020202020204" pitchFamily="34" charset="0"/>
                <a:cs typeface="Times New Roman" panose="02020603050405020304" pitchFamily="18" charset="0"/>
              </a:rPr>
              <a:t> </a:t>
            </a:r>
            <a:r>
              <a:rPr lang="en-US" sz="1200" err="1">
                <a:effectLst/>
                <a:latin typeface="Aptos" panose="020B0004020202020204" pitchFamily="34" charset="0"/>
                <a:cs typeface="Times New Roman" panose="02020603050405020304" pitchFamily="18" charset="0"/>
              </a:rPr>
              <a:t>como</a:t>
            </a:r>
            <a:r>
              <a:rPr lang="en-US" sz="1200">
                <a:effectLst/>
                <a:latin typeface="Aptos" panose="020B0004020202020204" pitchFamily="34" charset="0"/>
                <a:cs typeface="Times New Roman" panose="02020603050405020304" pitchFamily="18" charset="0"/>
              </a:rPr>
              <a:t> "</a:t>
            </a:r>
            <a:r>
              <a:rPr lang="en-US" sz="1200" err="1">
                <a:effectLst/>
                <a:latin typeface="Aptos" panose="020B0004020202020204" pitchFamily="34" charset="0"/>
                <a:cs typeface="Times New Roman" panose="02020603050405020304" pitchFamily="18" charset="0"/>
              </a:rPr>
              <a:t>médicamente</a:t>
            </a:r>
            <a:r>
              <a:rPr lang="en-US" sz="1200">
                <a:effectLst/>
                <a:latin typeface="Aptos" panose="020B0004020202020204" pitchFamily="34" charset="0"/>
                <a:cs typeface="Times New Roman" panose="02020603050405020304" pitchFamily="18" charset="0"/>
              </a:rPr>
              <a:t> </a:t>
            </a:r>
            <a:r>
              <a:rPr lang="en-US" sz="1200" err="1">
                <a:effectLst/>
                <a:latin typeface="Aptos" panose="020B0004020202020204" pitchFamily="34" charset="0"/>
                <a:cs typeface="Times New Roman" panose="02020603050405020304" pitchFamily="18" charset="0"/>
              </a:rPr>
              <a:t>necesarias</a:t>
            </a:r>
            <a:r>
              <a:rPr lang="en-US" sz="1200">
                <a:effectLst/>
                <a:latin typeface="Aptos" panose="020B0004020202020204" pitchFamily="34" charset="0"/>
                <a:cs typeface="Times New Roman" panose="02020603050405020304" pitchFamily="18" charset="0"/>
              </a:rPr>
              <a:t>" </a:t>
            </a:r>
            <a:endParaRPr lang="en-US"/>
          </a:p>
          <a:p>
            <a:r>
              <a:rPr lang="en-US"/>
              <a:t>    -</a:t>
            </a:r>
            <a:r>
              <a:rPr lang="en-US" err="1"/>
              <a:t>revisar</a:t>
            </a:r>
            <a:r>
              <a:rPr lang="en-US"/>
              <a:t> </a:t>
            </a:r>
            <a:r>
              <a:rPr lang="en-US" err="1"/>
              <a:t>los</a:t>
            </a:r>
            <a:r>
              <a:rPr lang="en-US"/>
              <a:t> </a:t>
            </a:r>
            <a:r>
              <a:rPr lang="en-US" err="1"/>
              <a:t>servicios</a:t>
            </a:r>
            <a:r>
              <a:rPr lang="en-US"/>
              <a:t> no </a:t>
            </a:r>
            <a:r>
              <a:rPr lang="en-US" err="1"/>
              <a:t>cubiertos</a:t>
            </a:r>
            <a:r>
              <a:rPr lang="en-US"/>
              <a:t> y </a:t>
            </a:r>
            <a:r>
              <a:rPr lang="en-US" err="1"/>
              <a:t>añadir</a:t>
            </a:r>
            <a:r>
              <a:rPr lang="en-US"/>
              <a:t> </a:t>
            </a:r>
            <a:r>
              <a:rPr lang="en-US" sz="1200" err="1">
                <a:latin typeface="Times"/>
                <a:cs typeface="Times"/>
              </a:rPr>
              <a:t>los</a:t>
            </a:r>
            <a:r>
              <a:rPr lang="en-US" sz="1200">
                <a:latin typeface="Times"/>
                <a:cs typeface="Times"/>
              </a:rPr>
              <a:t> </a:t>
            </a:r>
            <a:r>
              <a:rPr lang="en-US" sz="1200" err="1">
                <a:latin typeface="Times"/>
                <a:cs typeface="Times"/>
              </a:rPr>
              <a:t>adecuados</a:t>
            </a:r>
            <a:r>
              <a:rPr lang="en-US" sz="1200">
                <a:latin typeface="Times"/>
                <a:cs typeface="Times"/>
              </a:rPr>
              <a:t> al </a:t>
            </a:r>
            <a:r>
              <a:rPr lang="en-US" sz="1200" err="1">
                <a:latin typeface="Times"/>
                <a:cs typeface="Times"/>
              </a:rPr>
              <a:t>paquete</a:t>
            </a:r>
            <a:r>
              <a:rPr lang="en-US" sz="1200">
                <a:latin typeface="Times"/>
                <a:cs typeface="Times"/>
              </a:rPr>
              <a:t> de </a:t>
            </a:r>
            <a:r>
              <a:rPr lang="en-US" sz="1200" err="1">
                <a:latin typeface="Times"/>
                <a:cs typeface="Times"/>
              </a:rPr>
              <a:t>prestaciones</a:t>
            </a:r>
            <a:endParaRPr lang="en-US" sz="1200">
              <a:latin typeface="Times"/>
              <a:cs typeface="Times"/>
            </a:endParaRPr>
          </a:p>
          <a:p>
            <a:endParaRPr lang="en-US" sz="1200">
              <a:latin typeface="Times"/>
              <a:cs typeface="Times"/>
            </a:endParaRPr>
          </a:p>
          <a:p>
            <a:r>
              <a:rPr lang="en-US" sz="1200">
                <a:latin typeface="Times"/>
                <a:cs typeface="Times"/>
              </a:rPr>
              <a:t>-</a:t>
            </a:r>
            <a:r>
              <a:rPr lang="en-US" sz="1200" err="1">
                <a:latin typeface="Times"/>
                <a:cs typeface="Times"/>
              </a:rPr>
              <a:t>Ningún</a:t>
            </a:r>
            <a:r>
              <a:rPr lang="en-US" sz="1200">
                <a:latin typeface="Times"/>
                <a:cs typeface="Times"/>
              </a:rPr>
              <a:t> </a:t>
            </a:r>
            <a:r>
              <a:rPr lang="en-US" sz="1200" err="1">
                <a:latin typeface="Times"/>
                <a:cs typeface="Times"/>
              </a:rPr>
              <a:t>miembro</a:t>
            </a:r>
            <a:r>
              <a:rPr lang="en-US" sz="1200">
                <a:latin typeface="Times"/>
                <a:cs typeface="Times"/>
              </a:rPr>
              <a:t> del OHP </a:t>
            </a:r>
            <a:r>
              <a:rPr lang="en-US" sz="1200" err="1">
                <a:latin typeface="Times"/>
                <a:cs typeface="Times"/>
              </a:rPr>
              <a:t>perderá</a:t>
            </a:r>
            <a:r>
              <a:rPr lang="en-US" sz="1200">
                <a:latin typeface="Times"/>
                <a:cs typeface="Times"/>
              </a:rPr>
              <a:t> </a:t>
            </a:r>
            <a:r>
              <a:rPr lang="en-US" sz="1200" err="1">
                <a:latin typeface="Times"/>
                <a:cs typeface="Times"/>
              </a:rPr>
              <a:t>cobertura</a:t>
            </a:r>
            <a:r>
              <a:rPr lang="en-US" sz="1200">
                <a:latin typeface="Times"/>
                <a:cs typeface="Times"/>
              </a:rPr>
              <a:t> </a:t>
            </a:r>
            <a:r>
              <a:rPr lang="en-US" sz="1200" err="1">
                <a:latin typeface="Times"/>
                <a:cs typeface="Times"/>
              </a:rPr>
              <a:t>debido</a:t>
            </a:r>
            <a:r>
              <a:rPr lang="en-US" sz="1200">
                <a:latin typeface="Times"/>
                <a:cs typeface="Times"/>
              </a:rPr>
              <a:t> a </a:t>
            </a:r>
            <a:r>
              <a:rPr lang="en-US" sz="1200" err="1">
                <a:latin typeface="Times"/>
                <a:cs typeface="Times"/>
              </a:rPr>
              <a:t>este</a:t>
            </a:r>
            <a:r>
              <a:rPr lang="en-US" sz="1200">
                <a:latin typeface="Times"/>
                <a:cs typeface="Times"/>
              </a:rPr>
              <a:t> </a:t>
            </a:r>
            <a:r>
              <a:rPr lang="en-US" sz="1200" err="1">
                <a:latin typeface="Times"/>
                <a:cs typeface="Times"/>
              </a:rPr>
              <a:t>proyecto</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latin typeface="Times"/>
              <a:cs typeface="Time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1B821C7-5154-40DD-8192-48F26D67B79B}" type="slidenum">
              <a:rPr kumimoji="0" lang="en-US" altLang="en-US" sz="1100" b="0" i="0" u="none" strike="noStrike" kern="1200" cap="none" spc="0" normalizeH="0" baseline="0" noProof="0" smtClean="0">
                <a:ln>
                  <a:noFill/>
                </a:ln>
                <a:solidFill>
                  <a:srgbClr val="646464"/>
                </a:solidFill>
                <a:effectLst/>
                <a:uLnTx/>
                <a:uFillTx/>
                <a:latin typeface="Arial" panose="020B0604020202020204"/>
                <a:ea typeface="+mn-ea"/>
                <a:cs typeface="+mn-cs"/>
              </a:rPr>
              <a:t>13</a:t>
            </a:fld>
            <a:endParaRPr kumimoji="0" lang="en-US" altLang="en-US" sz="1100" b="0" i="0" u="none" strike="noStrike" kern="1200" cap="none" spc="0" normalizeH="0" baseline="0" noProof="0">
              <a:ln>
                <a:noFill/>
              </a:ln>
              <a:solidFill>
                <a:srgbClr val="646464"/>
              </a:solidFill>
              <a:effectLst/>
              <a:uLnTx/>
              <a:uFillTx/>
              <a:latin typeface="Arial" panose="020B0604020202020204"/>
              <a:ea typeface="+mn-ea"/>
              <a:cs typeface="+mn-cs"/>
            </a:endParaRPr>
          </a:p>
        </p:txBody>
      </p:sp>
    </p:spTree>
    <p:extLst>
      <p:ext uri="{BB962C8B-B14F-4D97-AF65-F5344CB8AC3E}">
        <p14:creationId xmlns:p14="http://schemas.microsoft.com/office/powerpoint/2010/main" val="3621974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78D732-8278-581F-0228-4E9567CDD9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9EA4AE-E810-74D6-B606-6DFB15F36D37}"/>
              </a:ext>
            </a:extLst>
          </p:cNvPr>
          <p:cNvSpPr>
            <a:spLocks noGrp="1" noRot="1" noChangeAspect="1"/>
          </p:cNvSpPr>
          <p:nvPr>
            <p:ph type="sldImg"/>
          </p:nvPr>
        </p:nvSpPr>
        <p:spPr>
          <a:xfrm>
            <a:off x="731838" y="679450"/>
            <a:ext cx="3567112" cy="2008188"/>
          </a:xfrm>
        </p:spPr>
      </p:sp>
      <p:sp>
        <p:nvSpPr>
          <p:cNvPr id="3" name="Notes Placeholder 2">
            <a:extLst>
              <a:ext uri="{FF2B5EF4-FFF2-40B4-BE49-F238E27FC236}">
                <a16:creationId xmlns:a16="http://schemas.microsoft.com/office/drawing/2014/main" id="{6E5BB62F-03CA-9F4A-9861-D5B21E487687}"/>
              </a:ext>
            </a:extLst>
          </p:cNvPr>
          <p:cNvSpPr>
            <a:spLocks noGrp="1"/>
          </p:cNvSpPr>
          <p:nvPr>
            <p:ph type="body" idx="1"/>
          </p:nvPr>
        </p:nvSpPr>
        <p:spPr/>
        <p:txBody>
          <a:bodyPr/>
          <a:lstStyle/>
          <a:p>
            <a:r>
              <a:rPr lang="en-US"/>
              <a:t>-</a:t>
            </a:r>
            <a:r>
              <a:rPr lang="en-US" err="1"/>
              <a:t>destaca</a:t>
            </a:r>
            <a:r>
              <a:rPr lang="en-US"/>
              <a:t> lo que la </a:t>
            </a:r>
            <a:r>
              <a:rPr lang="en-US" err="1"/>
              <a:t>comisión</a:t>
            </a:r>
            <a:r>
              <a:rPr lang="en-US"/>
              <a:t> es y no es</a:t>
            </a:r>
          </a:p>
          <a:p>
            <a:r>
              <a:rPr lang="en-US"/>
              <a:t>    -</a:t>
            </a:r>
            <a:r>
              <a:rPr lang="en-US" err="1"/>
              <a:t>utiliza</a:t>
            </a:r>
            <a:r>
              <a:rPr lang="en-US"/>
              <a:t> </a:t>
            </a:r>
            <a:r>
              <a:rPr lang="en-US" sz="1200">
                <a:effectLst/>
                <a:latin typeface="Aptos" panose="020B0004020202020204" pitchFamily="34" charset="0"/>
                <a:ea typeface="Aptos" panose="020B0004020202020204" pitchFamily="34" charset="0"/>
                <a:cs typeface="Times New Roman" panose="02020603050405020304" pitchFamily="18" charset="0"/>
              </a:rPr>
              <a:t>la </a:t>
            </a:r>
            <a:r>
              <a:rPr lang="en-US" sz="1200" err="1">
                <a:effectLst/>
                <a:latin typeface="Aptos" panose="020B0004020202020204" pitchFamily="34" charset="0"/>
                <a:ea typeface="Aptos" panose="020B0004020202020204" pitchFamily="34" charset="0"/>
                <a:cs typeface="Times New Roman" panose="02020603050405020304" pitchFamily="18" charset="0"/>
              </a:rPr>
              <a:t>evidencia</a:t>
            </a:r>
            <a:r>
              <a:rPr lang="en-US" sz="1200">
                <a:effectLst/>
                <a:latin typeface="Aptos" panose="020B0004020202020204" pitchFamily="34" charset="0"/>
                <a:ea typeface="Aptos" panose="020B0004020202020204" pitchFamily="34" charset="0"/>
                <a:cs typeface="Times New Roman" panose="02020603050405020304" pitchFamily="18" charset="0"/>
              </a:rPr>
              <a:t> </a:t>
            </a:r>
            <a:r>
              <a:rPr lang="en-US" sz="1200" err="1">
                <a:effectLst/>
                <a:latin typeface="Aptos" panose="020B0004020202020204" pitchFamily="34" charset="0"/>
                <a:ea typeface="Aptos" panose="020B0004020202020204" pitchFamily="34" charset="0"/>
                <a:cs typeface="Times New Roman" panose="02020603050405020304" pitchFamily="18" charset="0"/>
              </a:rPr>
              <a:t>médica</a:t>
            </a:r>
            <a:r>
              <a:rPr lang="en-US" sz="1200">
                <a:effectLst/>
                <a:latin typeface="Aptos" panose="020B0004020202020204" pitchFamily="34" charset="0"/>
                <a:ea typeface="Aptos" panose="020B0004020202020204" pitchFamily="34" charset="0"/>
                <a:cs typeface="Times New Roman" panose="02020603050405020304" pitchFamily="18" charset="0"/>
              </a:rPr>
              <a:t> para </a:t>
            </a:r>
            <a:r>
              <a:rPr lang="en-US" sz="1200" err="1">
                <a:effectLst/>
                <a:latin typeface="Aptos" panose="020B0004020202020204" pitchFamily="34" charset="0"/>
                <a:ea typeface="Aptos" panose="020B0004020202020204" pitchFamily="34" charset="0"/>
                <a:cs typeface="Times New Roman" panose="02020603050405020304" pitchFamily="18" charset="0"/>
              </a:rPr>
              <a:t>decidir</a:t>
            </a:r>
            <a:r>
              <a:rPr lang="en-US" sz="1200">
                <a:effectLst/>
                <a:latin typeface="Aptos" panose="020B0004020202020204" pitchFamily="34" charset="0"/>
                <a:ea typeface="Aptos" panose="020B0004020202020204" pitchFamily="34" charset="0"/>
                <a:cs typeface="Times New Roman" panose="02020603050405020304" pitchFamily="18" charset="0"/>
              </a:rPr>
              <a:t> </a:t>
            </a:r>
            <a:r>
              <a:rPr lang="en-US" sz="1200" err="1">
                <a:effectLst/>
                <a:latin typeface="Aptos" panose="020B0004020202020204" pitchFamily="34" charset="0"/>
                <a:ea typeface="Aptos" panose="020B0004020202020204" pitchFamily="34" charset="0"/>
                <a:cs typeface="Times New Roman" panose="02020603050405020304" pitchFamily="18" charset="0"/>
              </a:rPr>
              <a:t>cuáles</a:t>
            </a:r>
            <a:r>
              <a:rPr lang="en-US" sz="1200">
                <a:effectLst/>
                <a:latin typeface="Aptos" panose="020B0004020202020204" pitchFamily="34" charset="0"/>
                <a:ea typeface="Aptos" panose="020B0004020202020204" pitchFamily="34" charset="0"/>
                <a:cs typeface="Times New Roman" panose="02020603050405020304" pitchFamily="18" charset="0"/>
              </a:rPr>
              <a:t> de </a:t>
            </a:r>
            <a:r>
              <a:rPr lang="en-US" sz="1200" err="1">
                <a:effectLst/>
                <a:latin typeface="Aptos" panose="020B0004020202020204" pitchFamily="34" charset="0"/>
                <a:ea typeface="Aptos" panose="020B0004020202020204" pitchFamily="34" charset="0"/>
                <a:cs typeface="Times New Roman" panose="02020603050405020304" pitchFamily="18" charset="0"/>
              </a:rPr>
              <a:t>estos</a:t>
            </a:r>
            <a:r>
              <a:rPr lang="en-US" sz="1200">
                <a:effectLst/>
                <a:latin typeface="Aptos" panose="020B0004020202020204" pitchFamily="34" charset="0"/>
                <a:ea typeface="Aptos" panose="020B0004020202020204" pitchFamily="34" charset="0"/>
                <a:cs typeface="Times New Roman" panose="02020603050405020304" pitchFamily="18" charset="0"/>
              </a:rPr>
              <a:t> </a:t>
            </a:r>
            <a:r>
              <a:rPr lang="en-US" sz="1200" err="1">
                <a:effectLst/>
                <a:latin typeface="Aptos" panose="020B0004020202020204" pitchFamily="34" charset="0"/>
                <a:ea typeface="Aptos" panose="020B0004020202020204" pitchFamily="34" charset="0"/>
                <a:cs typeface="Times New Roman" panose="02020603050405020304" pitchFamily="18" charset="0"/>
              </a:rPr>
              <a:t>servicios</a:t>
            </a:r>
            <a:r>
              <a:rPr lang="en-US" sz="1200">
                <a:effectLst/>
                <a:latin typeface="Aptos" panose="020B0004020202020204" pitchFamily="34" charset="0"/>
                <a:ea typeface="Aptos" panose="020B0004020202020204" pitchFamily="34" charset="0"/>
                <a:cs typeface="Times New Roman" panose="02020603050405020304" pitchFamily="18" charset="0"/>
              </a:rPr>
              <a:t> </a:t>
            </a:r>
            <a:r>
              <a:rPr lang="en-US" sz="1200" err="1">
                <a:effectLst/>
                <a:latin typeface="Aptos" panose="020B0004020202020204" pitchFamily="34" charset="0"/>
                <a:ea typeface="Aptos" panose="020B0004020202020204" pitchFamily="34" charset="0"/>
                <a:cs typeface="Times New Roman" panose="02020603050405020304" pitchFamily="18" charset="0"/>
              </a:rPr>
              <a:t>cubrir</a:t>
            </a:r>
            <a:r>
              <a:rPr lang="en-US" sz="1200">
                <a:effectLst/>
                <a:latin typeface="Aptos" panose="020B0004020202020204" pitchFamily="34" charset="0"/>
                <a:ea typeface="Aptos" panose="020B0004020202020204" pitchFamily="34" charset="0"/>
                <a:cs typeface="Times New Roman" panose="02020603050405020304" pitchFamily="18" charset="0"/>
              </a:rPr>
              <a:t> </a:t>
            </a:r>
            <a:r>
              <a:rPr lang="en-US" sz="1200" err="1">
                <a:effectLst/>
                <a:latin typeface="Aptos" panose="020B0004020202020204" pitchFamily="34" charset="0"/>
                <a:ea typeface="Aptos" panose="020B0004020202020204" pitchFamily="34" charset="0"/>
                <a:cs typeface="Times New Roman" panose="02020603050405020304" pitchFamily="18" charset="0"/>
              </a:rPr>
              <a:t>en</a:t>
            </a:r>
            <a:r>
              <a:rPr lang="en-US" sz="1200">
                <a:effectLst/>
                <a:latin typeface="Aptos" panose="020B0004020202020204" pitchFamily="34" charset="0"/>
                <a:ea typeface="Aptos" panose="020B0004020202020204" pitchFamily="34" charset="0"/>
                <a:cs typeface="Times New Roman" panose="02020603050405020304" pitchFamily="18" charset="0"/>
              </a:rPr>
              <a:t> </a:t>
            </a:r>
            <a:r>
              <a:rPr lang="en-US" sz="1200" err="1">
                <a:effectLst/>
                <a:latin typeface="Aptos" panose="020B0004020202020204" pitchFamily="34" charset="0"/>
                <a:ea typeface="Aptos" panose="020B0004020202020204" pitchFamily="34" charset="0"/>
                <a:cs typeface="Times New Roman" panose="02020603050405020304" pitchFamily="18" charset="0"/>
              </a:rPr>
              <a:t>el</a:t>
            </a:r>
            <a:r>
              <a:rPr lang="en-US" sz="1200">
                <a:effectLst/>
                <a:latin typeface="Aptos" panose="020B0004020202020204" pitchFamily="34" charset="0"/>
                <a:ea typeface="Aptos" panose="020B0004020202020204" pitchFamily="34" charset="0"/>
                <a:cs typeface="Times New Roman" panose="02020603050405020304" pitchFamily="18" charset="0"/>
              </a:rPr>
              <a:t> Plan de </a:t>
            </a:r>
            <a:r>
              <a:rPr lang="en-US" sz="1200" err="1">
                <a:effectLst/>
                <a:latin typeface="Aptos" panose="020B0004020202020204" pitchFamily="34" charset="0"/>
                <a:ea typeface="Aptos" panose="020B0004020202020204" pitchFamily="34" charset="0"/>
                <a:cs typeface="Times New Roman" panose="02020603050405020304" pitchFamily="18" charset="0"/>
              </a:rPr>
              <a:t>Salud</a:t>
            </a:r>
            <a:r>
              <a:rPr lang="en-US" sz="1200">
                <a:effectLst/>
                <a:latin typeface="Aptos" panose="020B0004020202020204" pitchFamily="34" charset="0"/>
                <a:ea typeface="Aptos" panose="020B0004020202020204" pitchFamily="34" charset="0"/>
                <a:cs typeface="Times New Roman" panose="02020603050405020304" pitchFamily="18" charset="0"/>
              </a:rPr>
              <a:t> de Oregon</a:t>
            </a:r>
          </a:p>
          <a:p>
            <a:r>
              <a:rPr lang="en-US" sz="1200">
                <a:effectLst/>
                <a:latin typeface="Aptos" panose="020B0004020202020204" pitchFamily="34" charset="0"/>
                <a:cs typeface="Times New Roman" panose="02020603050405020304" pitchFamily="18" charset="0"/>
              </a:rPr>
              <a:t>    -</a:t>
            </a:r>
            <a:r>
              <a:rPr lang="en-US" sz="1200" err="1">
                <a:effectLst/>
                <a:latin typeface="Aptos" panose="020B0004020202020204" pitchFamily="34" charset="0"/>
                <a:cs typeface="Times New Roman" panose="02020603050405020304" pitchFamily="18" charset="0"/>
              </a:rPr>
              <a:t>También</a:t>
            </a:r>
            <a:r>
              <a:rPr lang="en-US" sz="1200">
                <a:effectLst/>
                <a:latin typeface="Aptos" panose="020B0004020202020204" pitchFamily="34" charset="0"/>
                <a:cs typeface="Times New Roman" panose="02020603050405020304" pitchFamily="18" charset="0"/>
              </a:rPr>
              <a:t> </a:t>
            </a:r>
            <a:r>
              <a:rPr lang="en-US" sz="1200">
                <a:effectLst/>
                <a:latin typeface="Aptos" panose="020B0004020202020204" pitchFamily="34" charset="0"/>
                <a:ea typeface="Aptos" panose="020B0004020202020204" pitchFamily="34" charset="0"/>
                <a:cs typeface="Times New Roman" panose="02020603050405020304" pitchFamily="18" charset="0"/>
              </a:rPr>
              <a:t>se </a:t>
            </a:r>
            <a:r>
              <a:rPr lang="en-US" sz="1200" err="1">
                <a:effectLst/>
                <a:latin typeface="Aptos" panose="020B0004020202020204" pitchFamily="34" charset="0"/>
                <a:ea typeface="Aptos" panose="020B0004020202020204" pitchFamily="34" charset="0"/>
                <a:cs typeface="Times New Roman" panose="02020603050405020304" pitchFamily="18" charset="0"/>
              </a:rPr>
              <a:t>tienen</a:t>
            </a:r>
            <a:r>
              <a:rPr lang="en-US" sz="1200">
                <a:effectLst/>
                <a:latin typeface="Aptos" panose="020B0004020202020204" pitchFamily="34" charset="0"/>
                <a:ea typeface="Aptos" panose="020B0004020202020204" pitchFamily="34" charset="0"/>
                <a:cs typeface="Times New Roman" panose="02020603050405020304" pitchFamily="18" charset="0"/>
              </a:rPr>
              <a:t> </a:t>
            </a:r>
            <a:r>
              <a:rPr lang="en-US" sz="1200" err="1">
                <a:effectLst/>
                <a:latin typeface="Aptos" panose="020B0004020202020204" pitchFamily="34" charset="0"/>
                <a:ea typeface="Aptos" panose="020B0004020202020204" pitchFamily="34" charset="0"/>
                <a:cs typeface="Times New Roman" panose="02020603050405020304" pitchFamily="18" charset="0"/>
              </a:rPr>
              <a:t>en</a:t>
            </a:r>
            <a:r>
              <a:rPr lang="en-US" sz="1200">
                <a:effectLst/>
                <a:latin typeface="Aptos" panose="020B0004020202020204" pitchFamily="34" charset="0"/>
                <a:ea typeface="Aptos" panose="020B0004020202020204" pitchFamily="34" charset="0"/>
                <a:cs typeface="Times New Roman" panose="02020603050405020304" pitchFamily="18" charset="0"/>
              </a:rPr>
              <a:t> </a:t>
            </a:r>
            <a:r>
              <a:rPr lang="en-US" sz="1200" err="1">
                <a:effectLst/>
                <a:latin typeface="Aptos" panose="020B0004020202020204" pitchFamily="34" charset="0"/>
                <a:ea typeface="Aptos" panose="020B0004020202020204" pitchFamily="34" charset="0"/>
                <a:cs typeface="Times New Roman" panose="02020603050405020304" pitchFamily="18" charset="0"/>
              </a:rPr>
              <a:t>cuenta</a:t>
            </a:r>
            <a:r>
              <a:rPr lang="en-US" sz="1200">
                <a:effectLst/>
                <a:latin typeface="Aptos" panose="020B0004020202020204" pitchFamily="34" charset="0"/>
                <a:ea typeface="Aptos" panose="020B0004020202020204" pitchFamily="34" charset="0"/>
                <a:cs typeface="Times New Roman" panose="02020603050405020304" pitchFamily="18" charset="0"/>
              </a:rPr>
              <a:t> </a:t>
            </a:r>
            <a:r>
              <a:rPr lang="en-US" sz="1200" err="1">
                <a:effectLst/>
                <a:latin typeface="Aptos" panose="020B0004020202020204" pitchFamily="34" charset="0"/>
                <a:cs typeface="Times New Roman" panose="02020603050405020304" pitchFamily="18" charset="0"/>
              </a:rPr>
              <a:t>otros</a:t>
            </a:r>
            <a:r>
              <a:rPr lang="en-US" sz="1200">
                <a:effectLst/>
                <a:latin typeface="Aptos" panose="020B0004020202020204" pitchFamily="34" charset="0"/>
                <a:cs typeface="Times New Roman" panose="02020603050405020304" pitchFamily="18" charset="0"/>
              </a:rPr>
              <a:t> </a:t>
            </a:r>
            <a:r>
              <a:rPr lang="en-US" sz="1200" err="1">
                <a:effectLst/>
                <a:latin typeface="Aptos" panose="020B0004020202020204" pitchFamily="34" charset="0"/>
                <a:ea typeface="Aptos" panose="020B0004020202020204" pitchFamily="34" charset="0"/>
                <a:cs typeface="Times New Roman" panose="02020603050405020304" pitchFamily="18" charset="0"/>
              </a:rPr>
              <a:t>factores</a:t>
            </a:r>
            <a:r>
              <a:rPr lang="en-US" sz="1200">
                <a:effectLst/>
                <a:latin typeface="Aptos" panose="020B0004020202020204" pitchFamily="34" charset="0"/>
                <a:ea typeface="Aptos" panose="020B0004020202020204" pitchFamily="34" charset="0"/>
                <a:cs typeface="Times New Roman" panose="02020603050405020304" pitchFamily="18" charset="0"/>
              </a:rPr>
              <a:t>, </a:t>
            </a:r>
            <a:r>
              <a:rPr lang="en-US" sz="1200" err="1">
                <a:effectLst/>
                <a:latin typeface="Aptos" panose="020B0004020202020204" pitchFamily="34" charset="0"/>
                <a:ea typeface="Aptos" panose="020B0004020202020204" pitchFamily="34" charset="0"/>
                <a:cs typeface="Times New Roman" panose="02020603050405020304" pitchFamily="18" charset="0"/>
              </a:rPr>
              <a:t>accesibilidad</a:t>
            </a:r>
            <a:r>
              <a:rPr lang="en-US" sz="1200">
                <a:effectLst/>
                <a:latin typeface="Aptos" panose="020B0004020202020204" pitchFamily="34" charset="0"/>
                <a:ea typeface="Aptos" panose="020B0004020202020204" pitchFamily="34" charset="0"/>
                <a:cs typeface="Times New Roman" panose="02020603050405020304" pitchFamily="18" charset="0"/>
              </a:rPr>
              <a:t>, </a:t>
            </a:r>
            <a:r>
              <a:rPr lang="en-US" sz="1200" err="1">
                <a:effectLst/>
                <a:latin typeface="Aptos" panose="020B0004020202020204" pitchFamily="34" charset="0"/>
                <a:ea typeface="Aptos" panose="020B0004020202020204" pitchFamily="34" charset="0"/>
                <a:cs typeface="Times New Roman" panose="02020603050405020304" pitchFamily="18" charset="0"/>
              </a:rPr>
              <a:t>equidad</a:t>
            </a:r>
            <a:r>
              <a:rPr lang="en-US" sz="1200">
                <a:effectLst/>
                <a:latin typeface="Aptos" panose="020B0004020202020204" pitchFamily="34" charset="0"/>
                <a:ea typeface="Aptos" panose="020B0004020202020204" pitchFamily="34" charset="0"/>
                <a:cs typeface="Times New Roman" panose="02020603050405020304" pitchFamily="18" charset="0"/>
              </a:rPr>
              <a:t> y </a:t>
            </a:r>
            <a:r>
              <a:rPr lang="en-US" sz="1200" err="1">
                <a:effectLst/>
                <a:latin typeface="Aptos" panose="020B0004020202020204" pitchFamily="34" charset="0"/>
                <a:ea typeface="Aptos" panose="020B0004020202020204" pitchFamily="34" charset="0"/>
                <a:cs typeface="Times New Roman" panose="02020603050405020304" pitchFamily="18" charset="0"/>
              </a:rPr>
              <a:t>valores</a:t>
            </a:r>
            <a:r>
              <a:rPr lang="en-US" sz="1200">
                <a:effectLst/>
                <a:latin typeface="Aptos" panose="020B0004020202020204" pitchFamily="34" charset="0"/>
                <a:ea typeface="Aptos" panose="020B0004020202020204" pitchFamily="34" charset="0"/>
                <a:cs typeface="Times New Roman" panose="02020603050405020304" pitchFamily="18" charset="0"/>
              </a:rPr>
              <a:t> y </a:t>
            </a:r>
            <a:r>
              <a:rPr lang="en-US" sz="1200" err="1">
                <a:effectLst/>
                <a:latin typeface="Aptos" panose="020B0004020202020204" pitchFamily="34" charset="0"/>
                <a:ea typeface="Aptos" panose="020B0004020202020204" pitchFamily="34" charset="0"/>
                <a:cs typeface="Times New Roman" panose="02020603050405020304" pitchFamily="18" charset="0"/>
              </a:rPr>
              <a:t>preferencias</a:t>
            </a:r>
            <a:r>
              <a:rPr lang="en-US" sz="1200">
                <a:effectLst/>
                <a:latin typeface="Aptos" panose="020B0004020202020204" pitchFamily="34" charset="0"/>
                <a:ea typeface="Aptos" panose="020B0004020202020204" pitchFamily="34" charset="0"/>
                <a:cs typeface="Times New Roman" panose="02020603050405020304" pitchFamily="18" charset="0"/>
              </a:rPr>
              <a:t> de </a:t>
            </a:r>
            <a:r>
              <a:rPr lang="en-US" sz="1200" err="1">
                <a:effectLst/>
                <a:latin typeface="Aptos" panose="020B0004020202020204" pitchFamily="34" charset="0"/>
                <a:ea typeface="Aptos" panose="020B0004020202020204" pitchFamily="34" charset="0"/>
                <a:cs typeface="Times New Roman" panose="02020603050405020304" pitchFamily="18" charset="0"/>
              </a:rPr>
              <a:t>los</a:t>
            </a:r>
            <a:r>
              <a:rPr lang="en-US" sz="1200">
                <a:effectLst/>
                <a:latin typeface="Aptos" panose="020B0004020202020204" pitchFamily="34" charset="0"/>
                <a:ea typeface="Aptos" panose="020B0004020202020204" pitchFamily="34" charset="0"/>
                <a:cs typeface="Times New Roman" panose="02020603050405020304" pitchFamily="18" charset="0"/>
              </a:rPr>
              <a:t> </a:t>
            </a:r>
            <a:r>
              <a:rPr lang="en-US" sz="1200" err="1">
                <a:effectLst/>
                <a:latin typeface="Aptos" panose="020B0004020202020204" pitchFamily="34" charset="0"/>
                <a:ea typeface="Aptos" panose="020B0004020202020204" pitchFamily="34" charset="0"/>
                <a:cs typeface="Times New Roman" panose="02020603050405020304" pitchFamily="18" charset="0"/>
              </a:rPr>
              <a:t>pacientes</a:t>
            </a:r>
            <a:r>
              <a:rPr lang="en-US" sz="1200">
                <a:effectLst/>
                <a:latin typeface="Aptos" panose="020B0004020202020204" pitchFamily="34" charset="0"/>
                <a:ea typeface="Aptos" panose="020B0004020202020204" pitchFamily="34" charset="0"/>
                <a:cs typeface="Times New Roman" panose="02020603050405020304" pitchFamily="18" charset="0"/>
              </a:rPr>
              <a:t>.</a:t>
            </a:r>
          </a:p>
          <a:p>
            <a:r>
              <a:rPr lang="en-US" sz="1200">
                <a:effectLst/>
                <a:latin typeface="Aptos" panose="020B0004020202020204" pitchFamily="34" charset="0"/>
                <a:cs typeface="Times New Roman" panose="02020603050405020304" pitchFamily="18" charset="0"/>
              </a:rPr>
              <a:t>    -Las </a:t>
            </a:r>
            <a:r>
              <a:rPr lang="en-US" sz="1200" err="1">
                <a:effectLst/>
                <a:latin typeface="Aptos" panose="020B0004020202020204" pitchFamily="34" charset="0"/>
                <a:cs typeface="Times New Roman" panose="02020603050405020304" pitchFamily="18" charset="0"/>
              </a:rPr>
              <a:t>cosas</a:t>
            </a:r>
            <a:r>
              <a:rPr lang="en-US" sz="1200">
                <a:effectLst/>
                <a:latin typeface="Aptos" panose="020B0004020202020204" pitchFamily="34" charset="0"/>
                <a:cs typeface="Times New Roman" panose="02020603050405020304" pitchFamily="18" charset="0"/>
              </a:rPr>
              <a:t> que HERC no </a:t>
            </a:r>
            <a:r>
              <a:rPr lang="en-US" sz="1200" err="1">
                <a:effectLst/>
                <a:latin typeface="Aptos" panose="020B0004020202020204" pitchFamily="34" charset="0"/>
                <a:cs typeface="Times New Roman" panose="02020603050405020304" pitchFamily="18" charset="0"/>
              </a:rPr>
              <a:t>tiene</a:t>
            </a:r>
            <a:r>
              <a:rPr lang="en-US" sz="1200">
                <a:effectLst/>
                <a:latin typeface="Aptos" panose="020B0004020202020204" pitchFamily="34" charset="0"/>
                <a:cs typeface="Times New Roman" panose="02020603050405020304" pitchFamily="18" charset="0"/>
              </a:rPr>
              <a:t> </a:t>
            </a:r>
            <a:r>
              <a:rPr lang="en-US" sz="1200" err="1">
                <a:effectLst/>
                <a:latin typeface="Aptos" panose="020B0004020202020204" pitchFamily="34" charset="0"/>
                <a:cs typeface="Times New Roman" panose="02020603050405020304" pitchFamily="18" charset="0"/>
              </a:rPr>
              <a:t>palancas</a:t>
            </a:r>
            <a:r>
              <a:rPr lang="en-US" sz="1200">
                <a:effectLst/>
                <a:latin typeface="Aptos" panose="020B0004020202020204" pitchFamily="34" charset="0"/>
                <a:cs typeface="Times New Roman" panose="02020603050405020304" pitchFamily="18" charset="0"/>
              </a:rPr>
              <a:t> </a:t>
            </a:r>
            <a:r>
              <a:rPr lang="en-US" sz="1200">
                <a:effectLst/>
                <a:latin typeface="Aptos" panose="020B0004020202020204" pitchFamily="34" charset="0"/>
                <a:ea typeface="Aptos" panose="020B0004020202020204" pitchFamily="34" charset="0"/>
                <a:cs typeface="Times New Roman" panose="02020603050405020304" pitchFamily="18" charset="0"/>
              </a:rPr>
              <a:t>para </a:t>
            </a:r>
            <a:r>
              <a:rPr lang="en-US" sz="1200" err="1">
                <a:effectLst/>
                <a:latin typeface="Aptos" panose="020B0004020202020204" pitchFamily="34" charset="0"/>
                <a:ea typeface="Aptos" panose="020B0004020202020204" pitchFamily="34" charset="0"/>
                <a:cs typeface="Times New Roman" panose="02020603050405020304" pitchFamily="18" charset="0"/>
              </a:rPr>
              <a:t>implementar</a:t>
            </a:r>
            <a:r>
              <a:rPr lang="en-US" sz="1200">
                <a:effectLst/>
                <a:latin typeface="Aptos" panose="020B0004020202020204" pitchFamily="34" charset="0"/>
                <a:ea typeface="Aptos" panose="020B0004020202020204" pitchFamily="34" charset="0"/>
                <a:cs typeface="Times New Roman" panose="02020603050405020304" pitchFamily="18" charset="0"/>
              </a:rPr>
              <a:t> </a:t>
            </a:r>
            <a:r>
              <a:rPr lang="en-US" sz="1200" err="1">
                <a:effectLst/>
                <a:latin typeface="Aptos" panose="020B0004020202020204" pitchFamily="34" charset="0"/>
                <a:ea typeface="Aptos" panose="020B0004020202020204" pitchFamily="34" charset="0"/>
                <a:cs typeface="Times New Roman" panose="02020603050405020304" pitchFamily="18" charset="0"/>
              </a:rPr>
              <a:t>cambios</a:t>
            </a:r>
            <a:r>
              <a:rPr lang="en-US" sz="1200">
                <a:effectLst/>
                <a:latin typeface="Aptos" panose="020B0004020202020204" pitchFamily="34" charset="0"/>
                <a:ea typeface="Aptos" panose="020B0004020202020204" pitchFamily="34" charset="0"/>
                <a:cs typeface="Times New Roman" panose="02020603050405020304" pitchFamily="18" charset="0"/>
              </a:rPr>
              <a:t> </a:t>
            </a:r>
            <a:r>
              <a:rPr lang="en-US" sz="1200" err="1">
                <a:effectLst/>
                <a:latin typeface="Aptos" panose="020B0004020202020204" pitchFamily="34" charset="0"/>
                <a:ea typeface="Aptos" panose="020B0004020202020204" pitchFamily="34" charset="0"/>
                <a:cs typeface="Times New Roman" panose="02020603050405020304" pitchFamily="18" charset="0"/>
              </a:rPr>
              <a:t>incluyen</a:t>
            </a:r>
            <a:r>
              <a:rPr lang="en-US" sz="1200">
                <a:effectLst/>
                <a:latin typeface="Aptos" panose="020B0004020202020204" pitchFamily="34" charset="0"/>
                <a:ea typeface="Aptos" panose="020B0004020202020204" pitchFamily="34" charset="0"/>
                <a:cs typeface="Times New Roman" panose="02020603050405020304" pitchFamily="18" charset="0"/>
              </a:rPr>
              <a:t>: </a:t>
            </a:r>
            <a:r>
              <a:rPr lang="en-US" sz="1200" err="1">
                <a:effectLst/>
                <a:latin typeface="Aptos" panose="020B0004020202020204" pitchFamily="34" charset="0"/>
                <a:ea typeface="Aptos" panose="020B0004020202020204" pitchFamily="34" charset="0"/>
                <a:cs typeface="Times New Roman" panose="02020603050405020304" pitchFamily="18" charset="0"/>
              </a:rPr>
              <a:t>acceso</a:t>
            </a:r>
            <a:r>
              <a:rPr lang="en-US" sz="1200">
                <a:effectLst/>
                <a:latin typeface="Aptos" panose="020B0004020202020204" pitchFamily="34" charset="0"/>
                <a:ea typeface="Aptos" panose="020B0004020202020204" pitchFamily="34" charset="0"/>
                <a:cs typeface="Times New Roman" panose="02020603050405020304" pitchFamily="18" charset="0"/>
              </a:rPr>
              <a:t> a la </a:t>
            </a:r>
            <a:r>
              <a:rPr lang="en-US" sz="1200" err="1">
                <a:effectLst/>
                <a:latin typeface="Aptos" panose="020B0004020202020204" pitchFamily="34" charset="0"/>
                <a:ea typeface="Aptos" panose="020B0004020202020204" pitchFamily="34" charset="0"/>
                <a:cs typeface="Times New Roman" panose="02020603050405020304" pitchFamily="18" charset="0"/>
              </a:rPr>
              <a:t>atención</a:t>
            </a:r>
            <a:r>
              <a:rPr lang="en-US" sz="1200">
                <a:effectLst/>
                <a:latin typeface="Aptos" panose="020B0004020202020204" pitchFamily="34" charset="0"/>
                <a:ea typeface="Aptos" panose="020B0004020202020204" pitchFamily="34" charset="0"/>
                <a:cs typeface="Times New Roman" panose="02020603050405020304" pitchFamily="18" charset="0"/>
              </a:rPr>
              <a:t>, </a:t>
            </a:r>
            <a:r>
              <a:rPr lang="en-US" sz="1200" err="1">
                <a:effectLst/>
                <a:latin typeface="Aptos" panose="020B0004020202020204" pitchFamily="34" charset="0"/>
                <a:ea typeface="Aptos" panose="020B0004020202020204" pitchFamily="34" charset="0"/>
                <a:cs typeface="Times New Roman" panose="02020603050405020304" pitchFamily="18" charset="0"/>
              </a:rPr>
              <a:t>horarios</a:t>
            </a:r>
            <a:r>
              <a:rPr lang="en-US" sz="1200">
                <a:effectLst/>
                <a:latin typeface="Aptos" panose="020B0004020202020204" pitchFamily="34" charset="0"/>
                <a:ea typeface="Aptos" panose="020B0004020202020204" pitchFamily="34" charset="0"/>
                <a:cs typeface="Times New Roman" panose="02020603050405020304" pitchFamily="18" charset="0"/>
              </a:rPr>
              <a:t> de </a:t>
            </a:r>
            <a:r>
              <a:rPr lang="en-US" sz="1200" err="1">
                <a:effectLst/>
                <a:latin typeface="Aptos" panose="020B0004020202020204" pitchFamily="34" charset="0"/>
                <a:ea typeface="Aptos" panose="020B0004020202020204" pitchFamily="34" charset="0"/>
                <a:cs typeface="Times New Roman" panose="02020603050405020304" pitchFamily="18" charset="0"/>
              </a:rPr>
              <a:t>los</a:t>
            </a:r>
            <a:r>
              <a:rPr lang="en-US" sz="1200">
                <a:effectLst/>
                <a:latin typeface="Aptos" panose="020B0004020202020204" pitchFamily="34" charset="0"/>
                <a:ea typeface="Aptos" panose="020B0004020202020204" pitchFamily="34" charset="0"/>
                <a:cs typeface="Times New Roman" panose="02020603050405020304" pitchFamily="18" charset="0"/>
              </a:rPr>
              <a:t> </a:t>
            </a:r>
            <a:r>
              <a:rPr lang="en-US" sz="1200" err="1">
                <a:effectLst/>
                <a:latin typeface="Aptos" panose="020B0004020202020204" pitchFamily="34" charset="0"/>
                <a:ea typeface="Aptos" panose="020B0004020202020204" pitchFamily="34" charset="0"/>
                <a:cs typeface="Times New Roman" panose="02020603050405020304" pitchFamily="18" charset="0"/>
              </a:rPr>
              <a:t>proveedores</a:t>
            </a:r>
            <a:r>
              <a:rPr lang="en-US" sz="1200">
                <a:effectLst/>
                <a:latin typeface="Aptos" panose="020B0004020202020204" pitchFamily="34" charset="0"/>
                <a:ea typeface="Aptos" panose="020B0004020202020204" pitchFamily="34" charset="0"/>
                <a:cs typeface="Times New Roman" panose="02020603050405020304" pitchFamily="18" charset="0"/>
              </a:rPr>
              <a:t>, </a:t>
            </a:r>
            <a:r>
              <a:rPr lang="en-US" sz="1200" err="1">
                <a:effectLst/>
                <a:latin typeface="Aptos" panose="020B0004020202020204" pitchFamily="34" charset="0"/>
                <a:ea typeface="Aptos" panose="020B0004020202020204" pitchFamily="34" charset="0"/>
                <a:cs typeface="Times New Roman" panose="02020603050405020304" pitchFamily="18" charset="0"/>
              </a:rPr>
              <a:t>denegaciones</a:t>
            </a:r>
            <a:r>
              <a:rPr lang="en-US" sz="1200">
                <a:effectLst/>
                <a:latin typeface="Aptos" panose="020B0004020202020204" pitchFamily="34" charset="0"/>
                <a:ea typeface="Aptos" panose="020B0004020202020204" pitchFamily="34" charset="0"/>
                <a:cs typeface="Times New Roman" panose="02020603050405020304" pitchFamily="18" charset="0"/>
              </a:rPr>
              <a:t> y </a:t>
            </a:r>
            <a:r>
              <a:rPr lang="en-US" sz="1200" err="1">
                <a:effectLst/>
                <a:latin typeface="Aptos" panose="020B0004020202020204" pitchFamily="34" charset="0"/>
                <a:ea typeface="Aptos" panose="020B0004020202020204" pitchFamily="34" charset="0"/>
                <a:cs typeface="Times New Roman" panose="02020603050405020304" pitchFamily="18" charset="0"/>
              </a:rPr>
              <a:t>apelaciones</a:t>
            </a:r>
            <a:r>
              <a:rPr lang="en-US" sz="1200">
                <a:effectLst/>
                <a:latin typeface="Aptos" panose="020B0004020202020204" pitchFamily="34" charset="0"/>
                <a:ea typeface="Aptos" panose="020B0004020202020204" pitchFamily="34" charset="0"/>
                <a:cs typeface="Times New Roman" panose="02020603050405020304" pitchFamily="18" charset="0"/>
              </a:rPr>
              <a:t>, </a:t>
            </a:r>
            <a:r>
              <a:rPr lang="en-US" sz="1200" err="1">
                <a:effectLst/>
                <a:latin typeface="Aptos" panose="020B0004020202020204" pitchFamily="34" charset="0"/>
                <a:ea typeface="Aptos" panose="020B0004020202020204" pitchFamily="34" charset="0"/>
                <a:cs typeface="Times New Roman" panose="02020603050405020304" pitchFamily="18" charset="0"/>
              </a:rPr>
              <a:t>cuestiones</a:t>
            </a:r>
            <a:r>
              <a:rPr lang="en-US" sz="1200">
                <a:effectLst/>
                <a:latin typeface="Aptos" panose="020B0004020202020204" pitchFamily="34" charset="0"/>
                <a:ea typeface="Aptos" panose="020B0004020202020204" pitchFamily="34" charset="0"/>
                <a:cs typeface="Times New Roman" panose="02020603050405020304" pitchFamily="18" charset="0"/>
              </a:rPr>
              <a:t> del OHP </a:t>
            </a:r>
            <a:r>
              <a:rPr lang="en-US" sz="1200" err="1">
                <a:effectLst/>
                <a:latin typeface="Aptos" panose="020B0004020202020204" pitchFamily="34" charset="0"/>
                <a:ea typeface="Aptos" panose="020B0004020202020204" pitchFamily="34" charset="0"/>
                <a:cs typeface="Times New Roman" panose="02020603050405020304" pitchFamily="18" charset="0"/>
              </a:rPr>
              <a:t>distintas</a:t>
            </a:r>
            <a:r>
              <a:rPr lang="en-US" sz="1200">
                <a:effectLst/>
                <a:latin typeface="Aptos" panose="020B0004020202020204" pitchFamily="34" charset="0"/>
                <a:ea typeface="Aptos" panose="020B0004020202020204" pitchFamily="34" charset="0"/>
                <a:cs typeface="Times New Roman" panose="02020603050405020304" pitchFamily="18" charset="0"/>
              </a:rPr>
              <a:t> de la </a:t>
            </a:r>
            <a:r>
              <a:rPr lang="en-US" sz="1200" err="1">
                <a:effectLst/>
                <a:latin typeface="Aptos" panose="020B0004020202020204" pitchFamily="34" charset="0"/>
                <a:ea typeface="Aptos" panose="020B0004020202020204" pitchFamily="34" charset="0"/>
                <a:cs typeface="Times New Roman" panose="02020603050405020304" pitchFamily="18" charset="0"/>
              </a:rPr>
              <a:t>cobertura</a:t>
            </a:r>
            <a:r>
              <a:rPr lang="en-US" sz="1200">
                <a:effectLst/>
                <a:latin typeface="Aptos" panose="020B0004020202020204" pitchFamily="34" charset="0"/>
                <a:ea typeface="Aptos" panose="020B0004020202020204"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Aptos" panose="020B0004020202020204" pitchFamily="34" charset="0"/>
                <a:ea typeface="Aptos" panose="020B0004020202020204" pitchFamily="34" charset="0"/>
                <a:cs typeface="Times New Roman" panose="02020603050405020304" pitchFamily="18" charset="0"/>
              </a:rPr>
              <a:t>-El personal </a:t>
            </a:r>
            <a:r>
              <a:rPr lang="en-US" sz="1800" kern="100" err="1">
                <a:effectLst/>
                <a:latin typeface="Aptos" panose="020B0004020202020204" pitchFamily="34" charset="0"/>
                <a:ea typeface="Aptos" panose="020B0004020202020204" pitchFamily="34" charset="0"/>
                <a:cs typeface="Times New Roman" panose="02020603050405020304" pitchFamily="18" charset="0"/>
              </a:rPr>
              <a:t>creó</a:t>
            </a:r>
            <a:r>
              <a:rPr lang="en-US" sz="1800" kern="100">
                <a:effectLst/>
                <a:latin typeface="Aptos" panose="020B0004020202020204" pitchFamily="34" charset="0"/>
                <a:ea typeface="Aptos" panose="020B0004020202020204" pitchFamily="34" charset="0"/>
                <a:cs typeface="Times New Roman" panose="02020603050405020304" pitchFamily="18" charset="0"/>
              </a:rPr>
              <a:t> </a:t>
            </a:r>
            <a:r>
              <a:rPr lang="en-US" sz="1800" kern="100" err="1">
                <a:effectLst/>
                <a:latin typeface="Aptos" panose="020B0004020202020204" pitchFamily="34" charset="0"/>
                <a:ea typeface="Aptos" panose="020B0004020202020204" pitchFamily="34" charset="0"/>
                <a:cs typeface="Times New Roman" panose="02020603050405020304" pitchFamily="18" charset="0"/>
              </a:rPr>
              <a:t>una</a:t>
            </a:r>
            <a:r>
              <a:rPr lang="en-US" sz="1800" kern="100">
                <a:effectLst/>
                <a:latin typeface="Aptos" panose="020B0004020202020204" pitchFamily="34" charset="0"/>
                <a:ea typeface="Aptos" panose="020B0004020202020204" pitchFamily="34" charset="0"/>
                <a:cs typeface="Times New Roman" panose="02020603050405020304" pitchFamily="18" charset="0"/>
              </a:rPr>
              <a:t> </a:t>
            </a:r>
            <a:r>
              <a:rPr lang="en-US" sz="1800" kern="100" err="1">
                <a:effectLst/>
                <a:latin typeface="Aptos" panose="020B0004020202020204" pitchFamily="34" charset="0"/>
                <a:ea typeface="Aptos" panose="020B0004020202020204" pitchFamily="34" charset="0"/>
                <a:cs typeface="Times New Roman" panose="02020603050405020304" pitchFamily="18" charset="0"/>
              </a:rPr>
              <a:t>página</a:t>
            </a:r>
            <a:r>
              <a:rPr lang="en-US" sz="1800" kern="100">
                <a:effectLst/>
                <a:latin typeface="Aptos" panose="020B0004020202020204" pitchFamily="34" charset="0"/>
                <a:ea typeface="Aptos" panose="020B0004020202020204" pitchFamily="34" charset="0"/>
                <a:cs typeface="Times New Roman" panose="02020603050405020304" pitchFamily="18" charset="0"/>
              </a:rPr>
              <a:t> web </a:t>
            </a:r>
            <a:r>
              <a:rPr lang="en-US" sz="1800" kern="100" err="1">
                <a:effectLst/>
                <a:latin typeface="Aptos" panose="020B0004020202020204" pitchFamily="34" charset="0"/>
                <a:ea typeface="Aptos" panose="020B0004020202020204" pitchFamily="34" charset="0"/>
                <a:cs typeface="Times New Roman" panose="02020603050405020304" pitchFamily="18" charset="0"/>
              </a:rPr>
              <a:t>en</a:t>
            </a:r>
            <a:r>
              <a:rPr lang="en-US" sz="1800" kern="100">
                <a:effectLst/>
                <a:latin typeface="Aptos" panose="020B0004020202020204" pitchFamily="34" charset="0"/>
                <a:ea typeface="Aptos" panose="020B0004020202020204" pitchFamily="34" charset="0"/>
                <a:cs typeface="Times New Roman" panose="02020603050405020304" pitchFamily="18" charset="0"/>
              </a:rPr>
              <a:t> la que se </a:t>
            </a:r>
            <a:r>
              <a:rPr lang="en-US" sz="1800" kern="100" err="1">
                <a:effectLst/>
                <a:latin typeface="Aptos" panose="020B0004020202020204" pitchFamily="34" charset="0"/>
                <a:ea typeface="Aptos" panose="020B0004020202020204" pitchFamily="34" charset="0"/>
                <a:cs typeface="Times New Roman" panose="02020603050405020304" pitchFamily="18" charset="0"/>
              </a:rPr>
              <a:t>pueden</a:t>
            </a:r>
            <a:r>
              <a:rPr lang="en-US" sz="1800" kern="100">
                <a:effectLst/>
                <a:latin typeface="Aptos" panose="020B0004020202020204" pitchFamily="34" charset="0"/>
                <a:ea typeface="Aptos" panose="020B0004020202020204" pitchFamily="34" charset="0"/>
                <a:cs typeface="Times New Roman" panose="02020603050405020304" pitchFamily="18" charset="0"/>
              </a:rPr>
              <a:t> </a:t>
            </a:r>
            <a:r>
              <a:rPr lang="en-US" sz="1800" kern="100" err="1">
                <a:effectLst/>
                <a:latin typeface="Aptos" panose="020B0004020202020204" pitchFamily="34" charset="0"/>
                <a:ea typeface="Aptos" panose="020B0004020202020204" pitchFamily="34" charset="0"/>
                <a:cs typeface="Times New Roman" panose="02020603050405020304" pitchFamily="18" charset="0"/>
              </a:rPr>
              <a:t>consultar</a:t>
            </a:r>
            <a:r>
              <a:rPr lang="en-US" sz="1800" kern="100">
                <a:effectLst/>
                <a:latin typeface="Aptos" panose="020B0004020202020204" pitchFamily="34" charset="0"/>
                <a:ea typeface="Aptos" panose="020B0004020202020204" pitchFamily="34" charset="0"/>
                <a:cs typeface="Times New Roman" panose="02020603050405020304" pitchFamily="18" charset="0"/>
              </a:rPr>
              <a:t> </a:t>
            </a:r>
            <a:r>
              <a:rPr lang="en-US" sz="1800" kern="100" err="1">
                <a:effectLst/>
                <a:latin typeface="Aptos" panose="020B0004020202020204" pitchFamily="34" charset="0"/>
                <a:ea typeface="Aptos" panose="020B0004020202020204" pitchFamily="34" charset="0"/>
                <a:cs typeface="Times New Roman" panose="02020603050405020304" pitchFamily="18" charset="0"/>
              </a:rPr>
              <a:t>los</a:t>
            </a:r>
            <a:r>
              <a:rPr lang="en-US" sz="1800" kern="100">
                <a:effectLst/>
                <a:latin typeface="Aptos" panose="020B0004020202020204" pitchFamily="34" charset="0"/>
                <a:ea typeface="Aptos" panose="020B0004020202020204" pitchFamily="34" charset="0"/>
                <a:cs typeface="Times New Roman" panose="02020603050405020304" pitchFamily="18" charset="0"/>
              </a:rPr>
              <a:t> </a:t>
            </a:r>
            <a:r>
              <a:rPr lang="en-US" sz="1800" kern="100" err="1">
                <a:effectLst/>
                <a:latin typeface="Aptos" panose="020B0004020202020204" pitchFamily="34" charset="0"/>
                <a:ea typeface="Aptos" panose="020B0004020202020204" pitchFamily="34" charset="0"/>
                <a:cs typeface="Times New Roman" panose="02020603050405020304" pitchFamily="18" charset="0"/>
              </a:rPr>
              <a:t>temas</a:t>
            </a:r>
            <a:r>
              <a:rPr lang="en-US" sz="1800" kern="100">
                <a:effectLst/>
                <a:latin typeface="Aptos" panose="020B0004020202020204" pitchFamily="34" charset="0"/>
                <a:ea typeface="Aptos" panose="020B0004020202020204" pitchFamily="34" charset="0"/>
                <a:cs typeface="Times New Roman" panose="02020603050405020304" pitchFamily="18" charset="0"/>
              </a:rPr>
              <a:t> </a:t>
            </a:r>
            <a:r>
              <a:rPr lang="en-US" sz="1800" kern="100" err="1">
                <a:effectLst/>
                <a:latin typeface="Aptos" panose="020B0004020202020204" pitchFamily="34" charset="0"/>
                <a:ea typeface="Aptos" panose="020B0004020202020204" pitchFamily="34" charset="0"/>
                <a:cs typeface="Times New Roman" panose="02020603050405020304" pitchFamily="18" charset="0"/>
              </a:rPr>
              <a:t>revisados</a:t>
            </a:r>
            <a:r>
              <a:rPr lang="en-US" sz="1800" kern="100">
                <a:effectLst/>
                <a:latin typeface="Aptos" panose="020B0004020202020204" pitchFamily="34" charset="0"/>
                <a:ea typeface="Aptos" panose="020B0004020202020204" pitchFamily="34" charset="0"/>
                <a:cs typeface="Times New Roman" panose="02020603050405020304" pitchFamily="18" charset="0"/>
              </a:rPr>
              <a:t> </a:t>
            </a:r>
            <a:r>
              <a:rPr lang="en-US" sz="1800" kern="100" err="1">
                <a:effectLst/>
                <a:latin typeface="Aptos" panose="020B0004020202020204" pitchFamily="34" charset="0"/>
                <a:ea typeface="Aptos" panose="020B0004020202020204" pitchFamily="34" charset="0"/>
                <a:cs typeface="Times New Roman" panose="02020603050405020304" pitchFamily="18" charset="0"/>
              </a:rPr>
              <a:t>en</a:t>
            </a:r>
            <a:r>
              <a:rPr lang="en-US" sz="1800" kern="100">
                <a:effectLst/>
                <a:latin typeface="Aptos" panose="020B0004020202020204" pitchFamily="34" charset="0"/>
                <a:ea typeface="Aptos" panose="020B0004020202020204" pitchFamily="34" charset="0"/>
                <a:cs typeface="Times New Roman" panose="02020603050405020304" pitchFamily="18" charset="0"/>
              </a:rPr>
              <a:t> </a:t>
            </a:r>
            <a:r>
              <a:rPr lang="en-US" sz="1800" kern="100" err="1">
                <a:effectLst/>
                <a:latin typeface="Aptos" panose="020B0004020202020204" pitchFamily="34" charset="0"/>
                <a:ea typeface="Aptos" panose="020B0004020202020204" pitchFamily="34" charset="0"/>
                <a:cs typeface="Times New Roman" panose="02020603050405020304" pitchFamily="18" charset="0"/>
              </a:rPr>
              <a:t>cualquier</a:t>
            </a:r>
            <a:r>
              <a:rPr lang="en-US" sz="1800" kern="100">
                <a:effectLst/>
                <a:latin typeface="Aptos" panose="020B0004020202020204" pitchFamily="34" charset="0"/>
                <a:ea typeface="Aptos" panose="020B0004020202020204" pitchFamily="34" charset="0"/>
                <a:cs typeface="Times New Roman" panose="02020603050405020304" pitchFamily="18" charset="0"/>
              </a:rPr>
              <a:t> </a:t>
            </a:r>
            <a:r>
              <a:rPr lang="en-US" sz="1800" kern="100" err="1">
                <a:effectLst/>
                <a:latin typeface="Aptos" panose="020B0004020202020204" pitchFamily="34" charset="0"/>
                <a:ea typeface="Aptos" panose="020B0004020202020204" pitchFamily="34" charset="0"/>
                <a:cs typeface="Times New Roman" panose="02020603050405020304" pitchFamily="18" charset="0"/>
              </a:rPr>
              <a:t>momento</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a:effectLst/>
                <a:latin typeface="Aptos" panose="020B0004020202020204" pitchFamily="34" charset="0"/>
                <a:ea typeface="Aptos" panose="020B0004020202020204" pitchFamily="34" charset="0"/>
                <a:cs typeface="Times New Roman" panose="02020603050405020304" pitchFamily="18" charset="0"/>
              </a:rPr>
              <a:t>    -</a:t>
            </a:r>
            <a:r>
              <a:rPr lang="en-US" sz="1800" kern="100" err="1">
                <a:effectLst/>
                <a:latin typeface="Aptos" panose="020B0004020202020204" pitchFamily="34" charset="0"/>
                <a:ea typeface="Aptos" panose="020B0004020202020204" pitchFamily="34" charset="0"/>
                <a:cs typeface="Times New Roman" panose="02020603050405020304" pitchFamily="18" charset="0"/>
              </a:rPr>
              <a:t>mantenerse</a:t>
            </a:r>
            <a:r>
              <a:rPr lang="en-US" sz="1800" kern="100">
                <a:effectLst/>
                <a:latin typeface="Aptos" panose="020B0004020202020204" pitchFamily="34" charset="0"/>
                <a:ea typeface="Aptos" panose="020B0004020202020204" pitchFamily="34" charset="0"/>
                <a:cs typeface="Times New Roman" panose="02020603050405020304" pitchFamily="18" charset="0"/>
              </a:rPr>
              <a:t> al día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endParaRPr lang="en-US" sz="1200">
              <a:effectLst/>
              <a:latin typeface="Aptos" panose="020B0004020202020204" pitchFamily="34" charset="0"/>
              <a:ea typeface="Aptos" panose="020B0004020202020204" pitchFamily="34" charset="0"/>
              <a:cs typeface="Times New Roman" panose="02020603050405020304" pitchFamily="18" charset="0"/>
            </a:endParaRPr>
          </a:p>
          <a:p>
            <a:pPr>
              <a:defRPr/>
            </a:pPr>
            <a:endParaRPr lang="en-US" b="1">
              <a:cs typeface="Arial"/>
            </a:endParaRPr>
          </a:p>
        </p:txBody>
      </p:sp>
      <p:sp>
        <p:nvSpPr>
          <p:cNvPr id="4" name="Slide Number Placeholder 3">
            <a:extLst>
              <a:ext uri="{FF2B5EF4-FFF2-40B4-BE49-F238E27FC236}">
                <a16:creationId xmlns:a16="http://schemas.microsoft.com/office/drawing/2014/main" id="{E0DF7C21-ACD2-1E8E-0AEE-7322262BA3B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6F7328-08A7-41DF-A6A0-C5E6644BED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1789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5F4E17-8B3F-E8F3-8033-F086FDC3AD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CFA2C3-1EB3-E9E7-512F-FC2EFC774195}"/>
              </a:ext>
            </a:extLst>
          </p:cNvPr>
          <p:cNvSpPr>
            <a:spLocks noGrp="1" noRot="1" noChangeAspect="1"/>
          </p:cNvSpPr>
          <p:nvPr>
            <p:ph type="sldImg"/>
          </p:nvPr>
        </p:nvSpPr>
        <p:spPr>
          <a:xfrm>
            <a:off x="731838" y="679450"/>
            <a:ext cx="3567112" cy="2008188"/>
          </a:xfrm>
        </p:spPr>
      </p:sp>
      <p:sp>
        <p:nvSpPr>
          <p:cNvPr id="3" name="Notes Placeholder 2">
            <a:extLst>
              <a:ext uri="{FF2B5EF4-FFF2-40B4-BE49-F238E27FC236}">
                <a16:creationId xmlns:a16="http://schemas.microsoft.com/office/drawing/2014/main" id="{DE35014D-7691-8CB3-0F15-D3522053B16C}"/>
              </a:ext>
            </a:extLst>
          </p:cNvPr>
          <p:cNvSpPr>
            <a:spLocks noGrp="1"/>
          </p:cNvSpPr>
          <p:nvPr>
            <p:ph type="body" idx="1"/>
          </p:nvPr>
        </p:nvSpPr>
        <p:spPr/>
        <p:txBody>
          <a:bodyPr/>
          <a:lstStyle/>
          <a:p>
            <a:pPr>
              <a:defRPr/>
            </a:pPr>
            <a:r>
              <a:rPr lang="en-US" b="1" err="1">
                <a:cs typeface="Arial"/>
              </a:rPr>
              <a:t>Presentadora</a:t>
            </a:r>
            <a:r>
              <a:rPr lang="en-US" b="1">
                <a:cs typeface="Arial"/>
              </a:rPr>
              <a:t>: </a:t>
            </a:r>
            <a:r>
              <a:rPr lang="en-US" b="1"/>
              <a:t>Daphne Peck</a:t>
            </a:r>
            <a:endParaRPr lang="en-US" b="0"/>
          </a:p>
          <a:p>
            <a:pPr>
              <a:defRPr/>
            </a:pPr>
            <a:endParaRPr lang="en-US" b="0"/>
          </a:p>
          <a:p>
            <a:pPr>
              <a:defRPr/>
            </a:pPr>
            <a:r>
              <a:rPr lang="en-US" b="0">
                <a:cs typeface="Arial"/>
              </a:rPr>
              <a:t>-</a:t>
            </a:r>
            <a:r>
              <a:rPr lang="en-US" b="0" err="1">
                <a:cs typeface="Arial"/>
              </a:rPr>
              <a:t>Revisión</a:t>
            </a:r>
            <a:r>
              <a:rPr lang="en-US" b="0">
                <a:cs typeface="Arial"/>
              </a:rPr>
              <a:t> </a:t>
            </a:r>
            <a:r>
              <a:rPr lang="en-US" b="0" err="1">
                <a:cs typeface="Arial"/>
              </a:rPr>
              <a:t>iniciada</a:t>
            </a:r>
            <a:r>
              <a:rPr lang="en-US" b="0">
                <a:cs typeface="Arial"/>
              </a:rPr>
              <a:t> </a:t>
            </a:r>
            <a:r>
              <a:rPr lang="en-US" b="0" err="1">
                <a:cs typeface="Arial"/>
              </a:rPr>
              <a:t>en</a:t>
            </a:r>
            <a:r>
              <a:rPr lang="en-US" b="0">
                <a:cs typeface="Arial"/>
              </a:rPr>
              <a:t> </a:t>
            </a:r>
            <a:r>
              <a:rPr lang="en-US" b="0" err="1">
                <a:cs typeface="Arial"/>
              </a:rPr>
              <a:t>enero</a:t>
            </a:r>
            <a:r>
              <a:rPr lang="en-US" b="0">
                <a:cs typeface="Arial"/>
              </a:rPr>
              <a:t> de 2025 de </a:t>
            </a:r>
            <a:r>
              <a:rPr lang="en-US" b="0" err="1">
                <a:cs typeface="Arial"/>
              </a:rPr>
              <a:t>los</a:t>
            </a:r>
            <a:r>
              <a:rPr lang="en-US" b="0">
                <a:cs typeface="Arial"/>
              </a:rPr>
              <a:t> </a:t>
            </a:r>
            <a:r>
              <a:rPr lang="en-US" b="0" err="1">
                <a:cs typeface="Arial"/>
              </a:rPr>
              <a:t>servicios</a:t>
            </a:r>
            <a:r>
              <a:rPr lang="en-US" b="0">
                <a:cs typeface="Arial"/>
              </a:rPr>
              <a:t> no </a:t>
            </a:r>
            <a:r>
              <a:rPr lang="en-US" b="0" err="1">
                <a:cs typeface="Arial"/>
              </a:rPr>
              <a:t>cubiertos</a:t>
            </a:r>
            <a:r>
              <a:rPr lang="en-US" b="0">
                <a:cs typeface="Arial"/>
              </a:rPr>
              <a:t>. </a:t>
            </a:r>
            <a:r>
              <a:rPr lang="en-US" b="0" err="1">
                <a:cs typeface="Arial"/>
              </a:rPr>
              <a:t>Fecha</a:t>
            </a:r>
            <a:r>
              <a:rPr lang="en-US" b="0">
                <a:cs typeface="Arial"/>
              </a:rPr>
              <a:t> de </a:t>
            </a:r>
            <a:r>
              <a:rPr lang="en-US" b="0" err="1">
                <a:cs typeface="Arial"/>
              </a:rPr>
              <a:t>aplicación</a:t>
            </a:r>
            <a:r>
              <a:rPr lang="en-US" b="0">
                <a:cs typeface="Arial"/>
              </a:rPr>
              <a:t>: 1/1/2027.</a:t>
            </a:r>
          </a:p>
          <a:p>
            <a:pPr>
              <a:defRPr/>
            </a:pPr>
            <a:r>
              <a:rPr lang="en-US" b="0">
                <a:cs typeface="Arial"/>
              </a:rPr>
              <a:t>-</a:t>
            </a:r>
            <a:r>
              <a:rPr lang="en-US" b="0" err="1">
                <a:cs typeface="Arial"/>
              </a:rPr>
              <a:t>Destacados</a:t>
            </a:r>
            <a:r>
              <a:rPr lang="en-US" b="0">
                <a:cs typeface="Arial"/>
              </a:rPr>
              <a:t>: </a:t>
            </a:r>
          </a:p>
          <a:p>
            <a:pPr>
              <a:defRPr/>
            </a:pPr>
            <a:r>
              <a:rPr lang="en-US" b="0">
                <a:cs typeface="Arial"/>
              </a:rPr>
              <a:t>   -No </a:t>
            </a:r>
            <a:r>
              <a:rPr lang="en-US" b="0" err="1">
                <a:cs typeface="Arial"/>
              </a:rPr>
              <a:t>más</a:t>
            </a:r>
            <a:r>
              <a:rPr lang="en-US" b="0">
                <a:cs typeface="Arial"/>
              </a:rPr>
              <a:t> </a:t>
            </a:r>
            <a:r>
              <a:rPr lang="en-US" b="0" err="1">
                <a:cs typeface="Arial"/>
              </a:rPr>
              <a:t>denegaciones</a:t>
            </a:r>
            <a:r>
              <a:rPr lang="en-US" b="0">
                <a:cs typeface="Arial"/>
              </a:rPr>
              <a:t> de </a:t>
            </a:r>
            <a:r>
              <a:rPr lang="en-US" b="0" err="1">
                <a:cs typeface="Arial"/>
              </a:rPr>
              <a:t>medicamentos</a:t>
            </a:r>
            <a:r>
              <a:rPr lang="en-US" b="0">
                <a:cs typeface="Arial"/>
              </a:rPr>
              <a:t> </a:t>
            </a:r>
            <a:r>
              <a:rPr lang="en-US" b="0" err="1">
                <a:cs typeface="Arial"/>
              </a:rPr>
              <a:t>porque</a:t>
            </a:r>
            <a:r>
              <a:rPr lang="en-US" b="0">
                <a:cs typeface="Arial"/>
              </a:rPr>
              <a:t> </a:t>
            </a:r>
            <a:r>
              <a:rPr lang="en-US" b="0" err="1">
                <a:cs typeface="Arial"/>
              </a:rPr>
              <a:t>una</a:t>
            </a:r>
            <a:r>
              <a:rPr lang="en-US" b="0">
                <a:cs typeface="Arial"/>
              </a:rPr>
              <a:t> </a:t>
            </a:r>
            <a:r>
              <a:rPr lang="en-US" b="0" err="1">
                <a:cs typeface="Arial"/>
              </a:rPr>
              <a:t>enfermedad</a:t>
            </a:r>
            <a:r>
              <a:rPr lang="en-US" b="0">
                <a:cs typeface="Arial"/>
              </a:rPr>
              <a:t> no </a:t>
            </a:r>
            <a:r>
              <a:rPr lang="en-US" b="0" err="1">
                <a:cs typeface="Arial"/>
              </a:rPr>
              <a:t>está</a:t>
            </a:r>
            <a:r>
              <a:rPr lang="en-US" b="0">
                <a:cs typeface="Arial"/>
              </a:rPr>
              <a:t> </a:t>
            </a:r>
            <a:r>
              <a:rPr lang="en-US" b="0" err="1">
                <a:cs typeface="Arial"/>
              </a:rPr>
              <a:t>financiada</a:t>
            </a:r>
            <a:r>
              <a:rPr lang="en-US" b="0">
                <a:cs typeface="Arial"/>
              </a:rPr>
              <a:t>.</a:t>
            </a:r>
          </a:p>
          <a:p>
            <a:pPr>
              <a:defRPr/>
            </a:pPr>
            <a:r>
              <a:rPr lang="en-US" b="0">
                <a:cs typeface="Arial"/>
              </a:rPr>
              <a:t>   -Como </a:t>
            </a:r>
            <a:r>
              <a:rPr lang="en-US" b="0" err="1">
                <a:cs typeface="Arial"/>
              </a:rPr>
              <a:t>siempre</a:t>
            </a:r>
            <a:r>
              <a:rPr lang="en-US" b="0">
                <a:cs typeface="Arial"/>
              </a:rPr>
              <a:t>, las </a:t>
            </a:r>
            <a:r>
              <a:rPr lang="en-US" b="0" err="1">
                <a:cs typeface="Arial"/>
              </a:rPr>
              <a:t>visitas</a:t>
            </a:r>
            <a:r>
              <a:rPr lang="en-US" b="0">
                <a:cs typeface="Arial"/>
              </a:rPr>
              <a:t> de </a:t>
            </a:r>
            <a:r>
              <a:rPr lang="en-US" b="0" err="1">
                <a:cs typeface="Arial"/>
              </a:rPr>
              <a:t>atención</a:t>
            </a:r>
            <a:r>
              <a:rPr lang="en-US" b="0">
                <a:cs typeface="Arial"/>
              </a:rPr>
              <a:t> </a:t>
            </a:r>
            <a:r>
              <a:rPr lang="en-US" b="0" err="1">
                <a:cs typeface="Arial"/>
              </a:rPr>
              <a:t>primaria</a:t>
            </a:r>
            <a:r>
              <a:rPr lang="en-US" b="0">
                <a:cs typeface="Arial"/>
              </a:rPr>
              <a:t> </a:t>
            </a:r>
            <a:r>
              <a:rPr lang="en-US" b="0" err="1">
                <a:cs typeface="Arial"/>
              </a:rPr>
              <a:t>están</a:t>
            </a:r>
            <a:r>
              <a:rPr lang="en-US" b="0">
                <a:cs typeface="Arial"/>
              </a:rPr>
              <a:t> </a:t>
            </a:r>
            <a:r>
              <a:rPr lang="en-US" b="0" err="1">
                <a:cs typeface="Arial"/>
              </a:rPr>
              <a:t>cubiertas</a:t>
            </a:r>
            <a:r>
              <a:rPr lang="en-US" b="0">
                <a:cs typeface="Arial"/>
              </a:rPr>
              <a:t> para </a:t>
            </a:r>
            <a:r>
              <a:rPr lang="en-US" b="0" err="1">
                <a:cs typeface="Arial"/>
              </a:rPr>
              <a:t>tratar</a:t>
            </a:r>
            <a:r>
              <a:rPr lang="en-US" b="0">
                <a:cs typeface="Arial"/>
              </a:rPr>
              <a:t> </a:t>
            </a:r>
            <a:r>
              <a:rPr lang="en-US" b="0" err="1">
                <a:cs typeface="Arial"/>
              </a:rPr>
              <a:t>cualquier</a:t>
            </a:r>
            <a:r>
              <a:rPr lang="en-US" b="0">
                <a:cs typeface="Arial"/>
              </a:rPr>
              <a:t> </a:t>
            </a:r>
            <a:r>
              <a:rPr lang="en-US" b="0" err="1">
                <a:cs typeface="Arial"/>
              </a:rPr>
              <a:t>enfermedad</a:t>
            </a:r>
            <a:r>
              <a:rPr lang="en-US" b="0">
                <a:cs typeface="Arial"/>
              </a:rPr>
              <a:t>.</a:t>
            </a:r>
          </a:p>
          <a:p>
            <a:pPr>
              <a:defRPr/>
            </a:pPr>
            <a:r>
              <a:rPr lang="en-US" b="0">
                <a:cs typeface="Arial"/>
              </a:rPr>
              <a:t>  -</a:t>
            </a:r>
            <a:r>
              <a:rPr lang="en-US" b="0" err="1">
                <a:cs typeface="Arial"/>
              </a:rPr>
              <a:t>Nuevas</a:t>
            </a:r>
            <a:r>
              <a:rPr lang="en-US" b="0">
                <a:cs typeface="Arial"/>
              </a:rPr>
              <a:t> </a:t>
            </a:r>
            <a:r>
              <a:rPr lang="en-US" b="0" err="1">
                <a:cs typeface="Arial"/>
              </a:rPr>
              <a:t>pruebas</a:t>
            </a:r>
            <a:r>
              <a:rPr lang="en-US" b="0">
                <a:cs typeface="Arial"/>
              </a:rPr>
              <a:t> de </a:t>
            </a:r>
            <a:r>
              <a:rPr lang="en-US" b="0" err="1">
                <a:cs typeface="Arial"/>
              </a:rPr>
              <a:t>alergia</a:t>
            </a:r>
            <a:r>
              <a:rPr lang="en-US" b="0">
                <a:cs typeface="Arial"/>
              </a:rPr>
              <a:t> </a:t>
            </a:r>
            <a:r>
              <a:rPr lang="en-US" b="0" err="1">
                <a:cs typeface="Arial"/>
              </a:rPr>
              <a:t>cubiertas</a:t>
            </a:r>
            <a:r>
              <a:rPr lang="en-US" b="0">
                <a:cs typeface="Arial"/>
              </a:rPr>
              <a:t> y </a:t>
            </a:r>
            <a:r>
              <a:rPr lang="en-US" b="0" err="1">
                <a:cs typeface="Arial"/>
              </a:rPr>
              <a:t>cobertura</a:t>
            </a:r>
            <a:r>
              <a:rPr lang="en-US" b="0">
                <a:cs typeface="Arial"/>
              </a:rPr>
              <a:t> para las </a:t>
            </a:r>
            <a:r>
              <a:rPr lang="en-US" b="0" err="1">
                <a:cs typeface="Arial"/>
              </a:rPr>
              <a:t>alergias</a:t>
            </a:r>
            <a:r>
              <a:rPr lang="en-US" b="0">
                <a:cs typeface="Arial"/>
              </a:rPr>
              <a:t> </a:t>
            </a:r>
            <a:r>
              <a:rPr lang="en-US" b="0" err="1">
                <a:cs typeface="Arial"/>
              </a:rPr>
              <a:t>estacionales</a:t>
            </a:r>
            <a:r>
              <a:rPr lang="en-US" b="0">
                <a:cs typeface="Arial"/>
              </a:rPr>
              <a:t> y </a:t>
            </a:r>
            <a:r>
              <a:rPr lang="en-US" b="0" err="1">
                <a:cs typeface="Arial"/>
              </a:rPr>
              <a:t>algunas</a:t>
            </a:r>
            <a:r>
              <a:rPr lang="en-US" b="0">
                <a:cs typeface="Arial"/>
              </a:rPr>
              <a:t> </a:t>
            </a:r>
            <a:r>
              <a:rPr lang="en-US" b="0" err="1">
                <a:cs typeface="Arial"/>
              </a:rPr>
              <a:t>erupciones</a:t>
            </a:r>
            <a:r>
              <a:rPr lang="en-US" b="0">
                <a:cs typeface="Arial"/>
              </a:rPr>
              <a:t> </a:t>
            </a:r>
            <a:r>
              <a:rPr lang="en-US" b="0" err="1">
                <a:cs typeface="Arial"/>
              </a:rPr>
              <a:t>cutáneas</a:t>
            </a:r>
            <a:r>
              <a:rPr lang="en-US" b="0">
                <a:cs typeface="Arial"/>
              </a:rPr>
              <a:t>.</a:t>
            </a:r>
          </a:p>
          <a:p>
            <a:pPr>
              <a:defRPr/>
            </a:pPr>
            <a:r>
              <a:rPr lang="en-US" b="0">
                <a:cs typeface="Arial"/>
              </a:rPr>
              <a:t>  -</a:t>
            </a:r>
            <a:r>
              <a:rPr lang="en-US" b="0" err="1">
                <a:cs typeface="Arial"/>
              </a:rPr>
              <a:t>tratamiento</a:t>
            </a:r>
            <a:r>
              <a:rPr lang="en-US" b="0">
                <a:cs typeface="Arial"/>
              </a:rPr>
              <a:t> de </a:t>
            </a:r>
            <a:r>
              <a:rPr lang="en-US" b="0" err="1">
                <a:cs typeface="Arial"/>
              </a:rPr>
              <a:t>medicina</a:t>
            </a:r>
            <a:r>
              <a:rPr lang="en-US" b="0">
                <a:cs typeface="Arial"/>
              </a:rPr>
              <a:t> </a:t>
            </a:r>
            <a:r>
              <a:rPr lang="en-US" b="0" err="1">
                <a:cs typeface="Arial"/>
              </a:rPr>
              <a:t>deportiva</a:t>
            </a:r>
            <a:r>
              <a:rPr lang="en-US" b="0">
                <a:cs typeface="Arial"/>
              </a:rPr>
              <a:t> </a:t>
            </a:r>
            <a:r>
              <a:rPr lang="en-US" b="0" err="1">
                <a:cs typeface="Arial"/>
              </a:rPr>
              <a:t>como</a:t>
            </a:r>
            <a:r>
              <a:rPr lang="en-US" b="0">
                <a:cs typeface="Arial"/>
              </a:rPr>
              <a:t> </a:t>
            </a:r>
            <a:r>
              <a:rPr lang="en-US" b="0" err="1">
                <a:cs typeface="Arial"/>
              </a:rPr>
              <a:t>una</a:t>
            </a:r>
            <a:r>
              <a:rPr lang="en-US" b="0">
                <a:cs typeface="Arial"/>
              </a:rPr>
              <a:t> </a:t>
            </a:r>
            <a:r>
              <a:rPr lang="en-US" b="0" err="1">
                <a:cs typeface="Arial"/>
              </a:rPr>
              <a:t>torcedura</a:t>
            </a:r>
            <a:r>
              <a:rPr lang="en-US" b="0">
                <a:cs typeface="Arial"/>
              </a:rPr>
              <a:t> de </a:t>
            </a:r>
            <a:r>
              <a:rPr lang="en-US" b="0" err="1">
                <a:cs typeface="Arial"/>
              </a:rPr>
              <a:t>tobillo</a:t>
            </a:r>
            <a:r>
              <a:rPr lang="en-US" b="0">
                <a:cs typeface="Arial"/>
              </a:rPr>
              <a:t> o </a:t>
            </a:r>
            <a:r>
              <a:rPr lang="en-US" b="0" err="1">
                <a:cs typeface="Arial"/>
              </a:rPr>
              <a:t>dolores</a:t>
            </a:r>
            <a:r>
              <a:rPr lang="en-US" b="0">
                <a:cs typeface="Arial"/>
              </a:rPr>
              <a:t> </a:t>
            </a:r>
            <a:r>
              <a:rPr lang="en-US" b="0" err="1">
                <a:cs typeface="Arial"/>
              </a:rPr>
              <a:t>musculares</a:t>
            </a:r>
            <a:endParaRPr lang="en-US" b="0">
              <a:cs typeface="Arial"/>
            </a:endParaRPr>
          </a:p>
          <a:p>
            <a:pPr>
              <a:defRPr/>
            </a:pPr>
            <a:r>
              <a:rPr lang="en-US" b="0">
                <a:cs typeface="Arial"/>
              </a:rPr>
              <a:t>  </a:t>
            </a:r>
            <a:r>
              <a:rPr lang="en-US" b="0" err="1">
                <a:cs typeface="Arial"/>
              </a:rPr>
              <a:t>Visite</a:t>
            </a:r>
            <a:r>
              <a:rPr lang="en-US" b="0">
                <a:cs typeface="Arial"/>
              </a:rPr>
              <a:t> </a:t>
            </a:r>
            <a:r>
              <a:rPr lang="en-US" b="0" err="1">
                <a:cs typeface="Arial"/>
              </a:rPr>
              <a:t>nuestra</a:t>
            </a:r>
            <a:r>
              <a:rPr lang="en-US" b="0">
                <a:cs typeface="Arial"/>
              </a:rPr>
              <a:t> </a:t>
            </a:r>
            <a:r>
              <a:rPr lang="en-US" b="0" err="1">
                <a:cs typeface="Arial"/>
              </a:rPr>
              <a:t>página</a:t>
            </a:r>
            <a:r>
              <a:rPr lang="en-US" b="0">
                <a:cs typeface="Arial"/>
              </a:rPr>
              <a:t> web para </a:t>
            </a:r>
            <a:r>
              <a:rPr lang="en-US" b="0" err="1">
                <a:cs typeface="Arial"/>
              </a:rPr>
              <a:t>consultar</a:t>
            </a:r>
            <a:r>
              <a:rPr lang="en-US" b="0">
                <a:cs typeface="Arial"/>
              </a:rPr>
              <a:t> la </a:t>
            </a:r>
            <a:r>
              <a:rPr lang="en-US" b="0" err="1">
                <a:cs typeface="Arial"/>
              </a:rPr>
              <a:t>lista</a:t>
            </a:r>
            <a:r>
              <a:rPr lang="en-US" b="0">
                <a:cs typeface="Arial"/>
              </a:rPr>
              <a:t> </a:t>
            </a:r>
            <a:r>
              <a:rPr lang="en-US" b="0" err="1">
                <a:cs typeface="Arial"/>
              </a:rPr>
              <a:t>completa</a:t>
            </a:r>
            <a:r>
              <a:rPr lang="en-US" b="0">
                <a:cs typeface="Arial"/>
              </a:rPr>
              <a:t> de </a:t>
            </a:r>
            <a:r>
              <a:rPr lang="en-US" b="0" err="1">
                <a:cs typeface="Arial"/>
              </a:rPr>
              <a:t>los</a:t>
            </a:r>
            <a:r>
              <a:rPr lang="en-US" b="0">
                <a:cs typeface="Arial"/>
              </a:rPr>
              <a:t> </a:t>
            </a:r>
            <a:r>
              <a:rPr lang="en-US" b="0" err="1">
                <a:cs typeface="Arial"/>
              </a:rPr>
              <a:t>trabajos</a:t>
            </a:r>
            <a:r>
              <a:rPr lang="en-US" b="0">
                <a:cs typeface="Arial"/>
              </a:rPr>
              <a:t> de la Comisión. </a:t>
            </a:r>
          </a:p>
          <a:p>
            <a:pPr>
              <a:defRPr/>
            </a:pPr>
            <a:endParaRPr lang="en-US" b="0">
              <a:cs typeface="Arial"/>
            </a:endParaRPr>
          </a:p>
          <a:p>
            <a:pPr>
              <a:defRPr/>
            </a:pPr>
            <a:r>
              <a:rPr lang="en-US" sz="1200" b="1" kern="100">
                <a:effectLst/>
                <a:latin typeface="Aptos"/>
                <a:ea typeface="Aptos" panose="020B0004020202020204" pitchFamily="34" charset="0"/>
                <a:cs typeface="Times New Roman" panose="02020603050405020304" pitchFamily="18" charset="0"/>
              </a:rPr>
              <a:t>(*</a:t>
            </a:r>
            <a:r>
              <a:rPr lang="en-US" b="1" kern="100">
                <a:latin typeface="Aptos"/>
                <a:ea typeface="Aptos" panose="020B0004020202020204" pitchFamily="34" charset="0"/>
                <a:cs typeface="Times New Roman" panose="02020603050405020304" pitchFamily="18" charset="0"/>
              </a:rPr>
              <a:t>Luis: el</a:t>
            </a:r>
            <a:r>
              <a:rPr lang="en-US" sz="1200" b="1" kern="100">
                <a:effectLst/>
                <a:latin typeface="Aptos"/>
                <a:ea typeface="Aptos" panose="020B0004020202020204" pitchFamily="34" charset="0"/>
                <a:cs typeface="Times New Roman" panose="02020603050405020304" pitchFamily="18" charset="0"/>
              </a:rPr>
              <a:t> enlace al plan de </a:t>
            </a:r>
            <a:r>
              <a:rPr lang="en-US" sz="1200" b="1" kern="100" err="1">
                <a:effectLst/>
                <a:latin typeface="Aptos"/>
                <a:ea typeface="Aptos" panose="020B0004020202020204" pitchFamily="34" charset="0"/>
                <a:cs typeface="Times New Roman" panose="02020603050405020304" pitchFamily="18" charset="0"/>
              </a:rPr>
              <a:t>trabajo</a:t>
            </a:r>
            <a:r>
              <a:rPr lang="en-US" sz="1200" b="1" kern="100">
                <a:effectLst/>
                <a:latin typeface="Aptos"/>
                <a:ea typeface="Aptos" panose="020B0004020202020204" pitchFamily="34" charset="0"/>
                <a:cs typeface="Times New Roman" panose="02020603050405020304" pitchFamily="18" charset="0"/>
              </a:rPr>
              <a:t> </a:t>
            </a:r>
            <a:r>
              <a:rPr lang="en-US" sz="1200" b="1" kern="100" err="1">
                <a:effectLst/>
                <a:latin typeface="Aptos"/>
                <a:ea typeface="Aptos" panose="020B0004020202020204" pitchFamily="34" charset="0"/>
                <a:cs typeface="Times New Roman" panose="02020603050405020304" pitchFamily="18" charset="0"/>
              </a:rPr>
              <a:t>en</a:t>
            </a:r>
            <a:r>
              <a:rPr lang="en-US" sz="1200" b="1" kern="100">
                <a:effectLst/>
                <a:latin typeface="Aptos"/>
                <a:ea typeface="Aptos" panose="020B0004020202020204" pitchFamily="34" charset="0"/>
                <a:cs typeface="Times New Roman" panose="02020603050405020304" pitchFamily="18" charset="0"/>
              </a:rPr>
              <a:t> </a:t>
            </a:r>
            <a:r>
              <a:rPr lang="en-US" sz="1200" b="1" kern="100" err="1">
                <a:effectLst/>
                <a:latin typeface="Aptos"/>
                <a:ea typeface="Aptos" panose="020B0004020202020204" pitchFamily="34" charset="0"/>
                <a:cs typeface="Times New Roman" panose="02020603050405020304" pitchFamily="18" charset="0"/>
              </a:rPr>
              <a:t>el</a:t>
            </a:r>
            <a:r>
              <a:rPr lang="en-US" sz="1200" b="1" kern="100">
                <a:effectLst/>
                <a:latin typeface="Aptos"/>
                <a:ea typeface="Aptos" panose="020B0004020202020204" pitchFamily="34" charset="0"/>
                <a:cs typeface="Times New Roman" panose="02020603050405020304" pitchFamily="18" charset="0"/>
              </a:rPr>
              <a:t> chat: </a:t>
            </a:r>
            <a:r>
              <a:rPr lang="en-US" sz="1200" b="1" u="sng" kern="100">
                <a:solidFill>
                  <a:srgbClr val="0000FF"/>
                </a:solidFill>
                <a:effectLst/>
                <a:latin typeface="Aptos"/>
                <a:ea typeface="Aptos" panose="020B0004020202020204" pitchFamily="34" charset="0"/>
                <a:cs typeface="Times New Roman" panose="02020603050405020304" pitchFamily="18" charset="0"/>
                <a:hlinkClick r:id="rId3"/>
              </a:rPr>
              <a:t>https:</a:t>
            </a:r>
            <a:r>
              <a:rPr lang="en-US" sz="1200" b="1" kern="100">
                <a:effectLst/>
                <a:latin typeface="Aptos"/>
                <a:ea typeface="Aptos" panose="020B0004020202020204" pitchFamily="34" charset="0"/>
                <a:cs typeface="Times New Roman" panose="02020603050405020304" pitchFamily="18" charset="0"/>
              </a:rPr>
              <a:t>//www.oregon.gov/oha/HPA/DSI-HERC/Pages//BUP-Workplan.aspx) </a:t>
            </a:r>
          </a:p>
          <a:p>
            <a:pPr>
              <a:defRPr/>
            </a:pPr>
            <a:endParaRPr lang="en-US" b="1">
              <a:cs typeface="Arial"/>
            </a:endParaRPr>
          </a:p>
          <a:p>
            <a:pPr>
              <a:defRPr/>
            </a:pPr>
            <a:endParaRPr lang="en-US" b="0">
              <a:cs typeface="Arial"/>
            </a:endParaRPr>
          </a:p>
        </p:txBody>
      </p:sp>
      <p:sp>
        <p:nvSpPr>
          <p:cNvPr id="4" name="Slide Number Placeholder 3">
            <a:extLst>
              <a:ext uri="{FF2B5EF4-FFF2-40B4-BE49-F238E27FC236}">
                <a16:creationId xmlns:a16="http://schemas.microsoft.com/office/drawing/2014/main" id="{DBC2A777-09F0-D22D-2305-EA47261289EB}"/>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6F7328-08A7-41DF-A6A0-C5E6644BED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84088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D26BDA-BA8B-5760-22E2-663885A9A0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6C6B94-9A79-8207-8D81-24BAE2259B16}"/>
              </a:ext>
            </a:extLst>
          </p:cNvPr>
          <p:cNvSpPr>
            <a:spLocks noGrp="1" noRot="1" noChangeAspect="1"/>
          </p:cNvSpPr>
          <p:nvPr>
            <p:ph type="sldImg"/>
          </p:nvPr>
        </p:nvSpPr>
        <p:spPr>
          <a:xfrm>
            <a:off x="731838" y="679450"/>
            <a:ext cx="3567112" cy="2008188"/>
          </a:xfrm>
        </p:spPr>
      </p:sp>
      <p:sp>
        <p:nvSpPr>
          <p:cNvPr id="3" name="Notes Placeholder 2">
            <a:extLst>
              <a:ext uri="{FF2B5EF4-FFF2-40B4-BE49-F238E27FC236}">
                <a16:creationId xmlns:a16="http://schemas.microsoft.com/office/drawing/2014/main" id="{62C8F84E-5C99-7803-431B-32991EAB46AE}"/>
              </a:ext>
            </a:extLst>
          </p:cNvPr>
          <p:cNvSpPr>
            <a:spLocks noGrp="1"/>
          </p:cNvSpPr>
          <p:nvPr>
            <p:ph type="body" idx="1"/>
          </p:nvPr>
        </p:nvSpPr>
        <p:spPr/>
        <p:txBody>
          <a:bodyPr/>
          <a:lstStyle/>
          <a:p>
            <a:pPr>
              <a:defRPr/>
            </a:pPr>
            <a:r>
              <a:rPr lang="en-US">
                <a:cs typeface="Arial"/>
              </a:rPr>
              <a:t>-La </a:t>
            </a:r>
            <a:r>
              <a:rPr lang="en-US" err="1">
                <a:cs typeface="Arial"/>
              </a:rPr>
              <a:t>comisión</a:t>
            </a:r>
            <a:r>
              <a:rPr lang="en-US">
                <a:cs typeface="Arial"/>
              </a:rPr>
              <a:t> ha </a:t>
            </a:r>
            <a:r>
              <a:rPr lang="en-US" err="1">
                <a:cs typeface="Arial"/>
              </a:rPr>
              <a:t>revisado</a:t>
            </a:r>
            <a:r>
              <a:rPr lang="en-US">
                <a:cs typeface="Arial"/>
              </a:rPr>
              <a:t> </a:t>
            </a:r>
            <a:r>
              <a:rPr lang="en-US" err="1">
                <a:cs typeface="Arial"/>
              </a:rPr>
              <a:t>los</a:t>
            </a:r>
            <a:r>
              <a:rPr lang="en-US">
                <a:cs typeface="Arial"/>
              </a:rPr>
              <a:t> </a:t>
            </a:r>
            <a:r>
              <a:rPr lang="en-US" err="1">
                <a:cs typeface="Arial"/>
              </a:rPr>
              <a:t>temas</a:t>
            </a:r>
            <a:r>
              <a:rPr lang="en-US">
                <a:cs typeface="Arial"/>
              </a:rPr>
              <a:t> </a:t>
            </a:r>
            <a:r>
              <a:rPr lang="en-US" err="1">
                <a:cs typeface="Arial"/>
              </a:rPr>
              <a:t>enumerados</a:t>
            </a:r>
            <a:r>
              <a:rPr lang="en-US">
                <a:cs typeface="Arial"/>
              </a:rPr>
              <a:t>, </a:t>
            </a:r>
            <a:r>
              <a:rPr lang="en-US" err="1">
                <a:cs typeface="Arial"/>
              </a:rPr>
              <a:t>como</a:t>
            </a:r>
            <a:r>
              <a:rPr lang="en-US">
                <a:cs typeface="Arial"/>
              </a:rPr>
              <a:t> </a:t>
            </a:r>
            <a:r>
              <a:rPr lang="en-US" err="1">
                <a:cs typeface="Arial"/>
              </a:rPr>
              <a:t>afecciones</a:t>
            </a:r>
            <a:r>
              <a:rPr lang="en-US">
                <a:cs typeface="Arial"/>
              </a:rPr>
              <a:t> </a:t>
            </a:r>
            <a:r>
              <a:rPr lang="en-US" err="1">
                <a:cs typeface="Arial"/>
              </a:rPr>
              <a:t>gastrointestinales</a:t>
            </a:r>
            <a:r>
              <a:rPr lang="en-US">
                <a:cs typeface="Arial"/>
              </a:rPr>
              <a:t>, </a:t>
            </a:r>
            <a:r>
              <a:rPr lang="en-US" err="1">
                <a:cs typeface="Arial"/>
              </a:rPr>
              <a:t>medicina</a:t>
            </a:r>
            <a:r>
              <a:rPr lang="en-US">
                <a:cs typeface="Arial"/>
              </a:rPr>
              <a:t> </a:t>
            </a:r>
            <a:r>
              <a:rPr lang="en-US" err="1">
                <a:cs typeface="Arial"/>
              </a:rPr>
              <a:t>deportiva</a:t>
            </a:r>
            <a:r>
              <a:rPr lang="en-US">
                <a:cs typeface="Arial"/>
              </a:rPr>
              <a:t>, </a:t>
            </a:r>
            <a:r>
              <a:rPr lang="en-US" err="1">
                <a:cs typeface="Arial"/>
              </a:rPr>
              <a:t>salud</a:t>
            </a:r>
            <a:r>
              <a:rPr lang="en-US">
                <a:cs typeface="Arial"/>
              </a:rPr>
              <a:t> de la </a:t>
            </a:r>
            <a:r>
              <a:rPr lang="en-US" err="1">
                <a:cs typeface="Arial"/>
              </a:rPr>
              <a:t>mujer</a:t>
            </a:r>
            <a:r>
              <a:rPr lang="en-US">
                <a:cs typeface="Arial"/>
              </a:rPr>
              <a:t> y </a:t>
            </a:r>
            <a:r>
              <a:rPr lang="en-US" err="1">
                <a:cs typeface="Arial"/>
              </a:rPr>
              <a:t>dermatología</a:t>
            </a:r>
            <a:r>
              <a:rPr lang="en-US">
                <a:cs typeface="Arial"/>
              </a:rPr>
              <a:t>.</a:t>
            </a:r>
          </a:p>
          <a:p>
            <a:pPr>
              <a:defRPr/>
            </a:pPr>
            <a:r>
              <a:rPr lang="en-US">
                <a:cs typeface="Arial"/>
              </a:rPr>
              <a:t>-</a:t>
            </a:r>
            <a:r>
              <a:rPr lang="en-US" err="1">
                <a:cs typeface="Arial"/>
              </a:rPr>
              <a:t>continuación</a:t>
            </a:r>
            <a:r>
              <a:rPr lang="en-US">
                <a:cs typeface="Arial"/>
              </a:rPr>
              <a:t> de las </a:t>
            </a:r>
            <a:r>
              <a:rPr lang="en-US" err="1">
                <a:cs typeface="Arial"/>
              </a:rPr>
              <a:t>revisiones</a:t>
            </a:r>
            <a:r>
              <a:rPr lang="en-US">
                <a:cs typeface="Arial"/>
              </a:rPr>
              <a:t> a </a:t>
            </a:r>
            <a:r>
              <a:rPr lang="en-US" err="1">
                <a:cs typeface="Arial"/>
              </a:rPr>
              <a:t>través</a:t>
            </a:r>
            <a:r>
              <a:rPr lang="en-US">
                <a:cs typeface="Arial"/>
              </a:rPr>
              <a:t> de las </a:t>
            </a:r>
            <a:r>
              <a:rPr lang="en-US" err="1">
                <a:cs typeface="Arial"/>
              </a:rPr>
              <a:t>reuniones</a:t>
            </a:r>
            <a:r>
              <a:rPr lang="en-US">
                <a:cs typeface="Arial"/>
              </a:rPr>
              <a:t> del 8.14.25 </a:t>
            </a:r>
          </a:p>
          <a:p>
            <a:pPr>
              <a:defRPr/>
            </a:pPr>
            <a:endParaRPr lang="en-US" sz="1800" b="0" kern="100">
              <a:effectLst/>
              <a:highlight>
                <a:srgbClr val="FFFF00"/>
              </a:highlight>
              <a:latin typeface="Aptos" panose="020B0004020202020204" pitchFamily="34" charset="0"/>
              <a:ea typeface="Aptos" panose="020B0004020202020204" pitchFamily="34" charset="0"/>
              <a:cs typeface="Arial"/>
            </a:endParaRPr>
          </a:p>
          <a:p>
            <a:pPr>
              <a:defRPr/>
            </a:pPr>
            <a:r>
              <a:rPr lang="en-US" sz="1800" b="0" kern="100">
                <a:effectLst/>
                <a:highlight>
                  <a:srgbClr val="FFFF00"/>
                </a:highlight>
                <a:latin typeface="Aptos" panose="020B0004020202020204" pitchFamily="34" charset="0"/>
                <a:ea typeface="Aptos" panose="020B0004020202020204" pitchFamily="34" charset="0"/>
                <a:cs typeface="Times New Roman" panose="02020603050405020304" pitchFamily="18" charset="0"/>
              </a:rPr>
              <a:t>-Luis: </a:t>
            </a:r>
            <a:r>
              <a:rPr lang="en-US" sz="1800" b="0" kern="100" err="1">
                <a:effectLst/>
                <a:highlight>
                  <a:srgbClr val="FFFF00"/>
                </a:highlight>
                <a:latin typeface="Aptos" panose="020B0004020202020204" pitchFamily="34" charset="0"/>
                <a:ea typeface="Aptos" panose="020B0004020202020204" pitchFamily="34" charset="0"/>
                <a:cs typeface="Times New Roman" panose="02020603050405020304" pitchFamily="18" charset="0"/>
              </a:rPr>
              <a:t>por</a:t>
            </a:r>
            <a:r>
              <a:rPr lang="en-US" sz="1800" b="0" kern="100">
                <a:effectLst/>
                <a:highlight>
                  <a:srgbClr val="FFFF00"/>
                </a:highlight>
                <a:latin typeface="Aptos" panose="020B0004020202020204" pitchFamily="34" charset="0"/>
                <a:ea typeface="Aptos" panose="020B0004020202020204" pitchFamily="34" charset="0"/>
                <a:cs typeface="Times New Roman" panose="02020603050405020304" pitchFamily="18" charset="0"/>
              </a:rPr>
              <a:t> favor </a:t>
            </a:r>
            <a:r>
              <a:rPr lang="en-US" sz="1800" b="0" kern="100" err="1">
                <a:effectLst/>
                <a:highlight>
                  <a:srgbClr val="FFFF00"/>
                </a:highlight>
                <a:latin typeface="Aptos" panose="020B0004020202020204" pitchFamily="34" charset="0"/>
                <a:ea typeface="Aptos" panose="020B0004020202020204" pitchFamily="34" charset="0"/>
                <a:cs typeface="Times New Roman" panose="02020603050405020304" pitchFamily="18" charset="0"/>
              </a:rPr>
              <a:t>compartir</a:t>
            </a:r>
            <a:r>
              <a:rPr lang="en-US" sz="1800" b="0" kern="100">
                <a:effectLst/>
                <a:highlight>
                  <a:srgbClr val="FFFF00"/>
                </a:highlight>
                <a:latin typeface="Aptos" panose="020B0004020202020204" pitchFamily="34" charset="0"/>
                <a:ea typeface="Aptos" panose="020B0004020202020204" pitchFamily="34" charset="0"/>
                <a:cs typeface="Times New Roman" panose="02020603050405020304" pitchFamily="18" charset="0"/>
              </a:rPr>
              <a:t> </a:t>
            </a:r>
            <a:r>
              <a:rPr lang="en-US" sz="1800" b="0" kern="100" err="1">
                <a:effectLst/>
                <a:highlight>
                  <a:srgbClr val="FFFF00"/>
                </a:highlight>
                <a:latin typeface="Aptos" panose="020B0004020202020204" pitchFamily="34" charset="0"/>
                <a:ea typeface="Aptos" panose="020B0004020202020204" pitchFamily="34" charset="0"/>
                <a:cs typeface="Times New Roman" panose="02020603050405020304" pitchFamily="18" charset="0"/>
              </a:rPr>
              <a:t>el</a:t>
            </a:r>
            <a:r>
              <a:rPr lang="en-US" sz="1800" b="0" kern="100">
                <a:effectLst/>
                <a:highlight>
                  <a:srgbClr val="FFFF00"/>
                </a:highlight>
                <a:latin typeface="Aptos" panose="020B0004020202020204" pitchFamily="34" charset="0"/>
                <a:ea typeface="Aptos" panose="020B0004020202020204" pitchFamily="34" charset="0"/>
                <a:cs typeface="Times New Roman" panose="02020603050405020304" pitchFamily="18" charset="0"/>
              </a:rPr>
              <a:t> enlace de la </a:t>
            </a:r>
            <a:r>
              <a:rPr lang="en-US" sz="1800" b="0" kern="100" err="1">
                <a:effectLst/>
                <a:highlight>
                  <a:srgbClr val="FFFF00"/>
                </a:highlight>
                <a:latin typeface="Aptos" panose="020B0004020202020204" pitchFamily="34" charset="0"/>
                <a:ea typeface="Aptos" panose="020B0004020202020204" pitchFamily="34" charset="0"/>
                <a:cs typeface="Times New Roman" panose="02020603050405020304" pitchFamily="18" charset="0"/>
              </a:rPr>
              <a:t>página</a:t>
            </a:r>
            <a:r>
              <a:rPr lang="en-US" sz="1800" b="0" kern="100">
                <a:effectLst/>
                <a:highlight>
                  <a:srgbClr val="FFFF00"/>
                </a:highlight>
                <a:latin typeface="Aptos" panose="020B0004020202020204" pitchFamily="34" charset="0"/>
                <a:ea typeface="Aptos" panose="020B0004020202020204" pitchFamily="34" charset="0"/>
                <a:cs typeface="Times New Roman" panose="02020603050405020304" pitchFamily="18" charset="0"/>
              </a:rPr>
              <a:t> de la reunion: </a:t>
            </a:r>
            <a:r>
              <a:rPr lang="en-US" sz="1800" b="0" u="sng" kern="100">
                <a:solidFill>
                  <a:srgbClr val="0000FF"/>
                </a:solidFill>
                <a:effectLst/>
                <a:highlight>
                  <a:srgbClr val="FFFF00"/>
                </a:highlight>
                <a:latin typeface="Aptos" panose="020B0004020202020204" pitchFamily="34" charset="0"/>
                <a:ea typeface="Aptos" panose="020B0004020202020204" pitchFamily="34" charset="0"/>
                <a:cs typeface="Times New Roman" panose="02020603050405020304" pitchFamily="18" charset="0"/>
                <a:hlinkClick r:id="rId3"/>
              </a:rPr>
              <a:t>https:</a:t>
            </a:r>
            <a:r>
              <a:rPr lang="en-US" sz="1800" b="0" kern="100">
                <a:effectLst/>
                <a:highlight>
                  <a:srgbClr val="FFFF00"/>
                </a:highlight>
                <a:latin typeface="Aptos" panose="020B0004020202020204" pitchFamily="34" charset="0"/>
                <a:ea typeface="Aptos" panose="020B0004020202020204" pitchFamily="34" charset="0"/>
                <a:cs typeface="Times New Roman" panose="02020603050405020304" pitchFamily="18" charset="0"/>
              </a:rPr>
              <a:t>//www.oregon.gov/oha/HPA/DSI-HERC/Pages/Meetings-Public.aspx </a:t>
            </a:r>
          </a:p>
          <a:p>
            <a:pPr>
              <a:defRPr/>
            </a:pPr>
            <a:endParaRPr lang="en-US">
              <a:cs typeface="Arial"/>
            </a:endParaRPr>
          </a:p>
        </p:txBody>
      </p:sp>
      <p:sp>
        <p:nvSpPr>
          <p:cNvPr id="4" name="Slide Number Placeholder 3">
            <a:extLst>
              <a:ext uri="{FF2B5EF4-FFF2-40B4-BE49-F238E27FC236}">
                <a16:creationId xmlns:a16="http://schemas.microsoft.com/office/drawing/2014/main" id="{A0673CFB-1DF5-350E-3537-5ED7A0E068A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6F7328-08A7-41DF-A6A0-C5E6644BED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43735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8C7219-046C-E6CD-C3CF-8307636B50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258426-3557-FBE5-DEFA-0B00143DEB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52C493-99D9-00DB-E9E8-5573ABD6D71A}"/>
              </a:ext>
            </a:extLst>
          </p:cNvPr>
          <p:cNvSpPr>
            <a:spLocks noGrp="1"/>
          </p:cNvSpPr>
          <p:nvPr>
            <p:ph type="body" idx="1"/>
          </p:nvPr>
        </p:nvSpPr>
        <p:spPr/>
        <p:txBody>
          <a:bodyPr/>
          <a:lstStyle/>
          <a:p>
            <a:pPr marL="0" marR="0">
              <a:lnSpc>
                <a:spcPct val="107000"/>
              </a:lnSpc>
              <a:spcBef>
                <a:spcPts val="0"/>
              </a:spcBef>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El personal de HERC </a:t>
            </a:r>
            <a:r>
              <a:rPr lang="en-US" sz="1800" kern="100" err="1">
                <a:effectLst/>
                <a:latin typeface="Aptos" panose="020B0004020202020204" pitchFamily="34" charset="0"/>
                <a:ea typeface="Aptos" panose="020B0004020202020204" pitchFamily="34" charset="0"/>
                <a:cs typeface="Times New Roman" panose="02020603050405020304" pitchFamily="18" charset="0"/>
              </a:rPr>
              <a:t>agradece</a:t>
            </a:r>
            <a:r>
              <a:rPr lang="en-US" sz="1800" kern="100">
                <a:effectLst/>
                <a:latin typeface="Aptos" panose="020B0004020202020204" pitchFamily="34" charset="0"/>
                <a:ea typeface="Aptos" panose="020B0004020202020204" pitchFamily="34" charset="0"/>
                <a:cs typeface="Times New Roman" panose="02020603050405020304" pitchFamily="18" charset="0"/>
              </a:rPr>
              <a:t> sus </a:t>
            </a:r>
            <a:r>
              <a:rPr lang="en-US" sz="1800" kern="100" err="1">
                <a:effectLst/>
                <a:latin typeface="Aptos" panose="020B0004020202020204" pitchFamily="34" charset="0"/>
                <a:ea typeface="Aptos" panose="020B0004020202020204" pitchFamily="34" charset="0"/>
                <a:cs typeface="Times New Roman" panose="02020603050405020304" pitchFamily="18" charset="0"/>
              </a:rPr>
              <a:t>comentarios</a:t>
            </a:r>
            <a:r>
              <a:rPr lang="en-US" sz="1800" kern="100">
                <a:effectLst/>
                <a:latin typeface="Aptos" panose="020B0004020202020204" pitchFamily="34" charset="0"/>
                <a:ea typeface="Aptos" panose="020B0004020202020204" pitchFamily="34" charset="0"/>
                <a:cs typeface="Times New Roman" panose="02020603050405020304" pitchFamily="18" charset="0"/>
              </a:rPr>
              <a:t> y </a:t>
            </a:r>
            <a:r>
              <a:rPr lang="en-US" sz="1800" kern="100" err="1">
                <a:effectLst/>
                <a:latin typeface="Aptos" panose="020B0004020202020204" pitchFamily="34" charset="0"/>
                <a:ea typeface="Aptos" panose="020B0004020202020204" pitchFamily="34" charset="0"/>
                <a:cs typeface="Times New Roman" panose="02020603050405020304" pitchFamily="18" charset="0"/>
              </a:rPr>
              <a:t>su</a:t>
            </a:r>
            <a:r>
              <a:rPr lang="en-US" sz="1800" kern="100">
                <a:effectLst/>
                <a:latin typeface="Aptos" panose="020B0004020202020204" pitchFamily="34" charset="0"/>
                <a:ea typeface="Aptos" panose="020B0004020202020204" pitchFamily="34" charset="0"/>
                <a:cs typeface="Times New Roman" panose="02020603050405020304" pitchFamily="18" charset="0"/>
              </a:rPr>
              <a:t> </a:t>
            </a:r>
            <a:r>
              <a:rPr lang="en-US" sz="1800" kern="100" err="1">
                <a:effectLst/>
                <a:latin typeface="Aptos" panose="020B0004020202020204" pitchFamily="34" charset="0"/>
                <a:ea typeface="Aptos" panose="020B0004020202020204" pitchFamily="34" charset="0"/>
                <a:cs typeface="Times New Roman" panose="02020603050405020304" pitchFamily="18" charset="0"/>
              </a:rPr>
              <a:t>participación</a:t>
            </a:r>
            <a:r>
              <a:rPr lang="en-US" sz="1800" kern="100">
                <a:effectLst/>
                <a:latin typeface="Aptos" panose="020B0004020202020204" pitchFamily="34" charset="0"/>
                <a:ea typeface="Aptos" panose="020B0004020202020204" pitchFamily="34" charset="0"/>
                <a:cs typeface="Times New Roman" panose="02020603050405020304" pitchFamily="18" charset="0"/>
              </a:rPr>
              <a:t>: </a:t>
            </a:r>
            <a:r>
              <a:rPr lang="en-US" sz="1800" kern="100" err="1">
                <a:effectLst/>
                <a:latin typeface="Aptos" panose="020B0004020202020204" pitchFamily="34" charset="0"/>
                <a:ea typeface="Aptos" panose="020B0004020202020204" pitchFamily="34" charset="0"/>
                <a:cs typeface="Times New Roman" panose="02020603050405020304" pitchFamily="18" charset="0"/>
              </a:rPr>
              <a:t>desde</a:t>
            </a:r>
            <a:r>
              <a:rPr lang="en-US" sz="1800" kern="100">
                <a:effectLst/>
                <a:latin typeface="Aptos" panose="020B0004020202020204" pitchFamily="34" charset="0"/>
                <a:ea typeface="Aptos" panose="020B0004020202020204" pitchFamily="34" charset="0"/>
                <a:cs typeface="Times New Roman" panose="02020603050405020304" pitchFamily="18" charset="0"/>
              </a:rPr>
              <a:t> </a:t>
            </a:r>
            <a:r>
              <a:rPr lang="en-US" sz="1800" kern="100" err="1">
                <a:effectLst/>
                <a:latin typeface="Aptos" panose="020B0004020202020204" pitchFamily="34" charset="0"/>
                <a:ea typeface="Aptos" panose="020B0004020202020204" pitchFamily="34" charset="0"/>
                <a:cs typeface="Times New Roman" panose="02020603050405020304" pitchFamily="18" charset="0"/>
              </a:rPr>
              <a:t>enviar</a:t>
            </a:r>
            <a:r>
              <a:rPr lang="en-US" sz="1800" kern="100">
                <a:effectLst/>
                <a:latin typeface="Aptos" panose="020B0004020202020204" pitchFamily="34" charset="0"/>
                <a:ea typeface="Aptos" panose="020B0004020202020204" pitchFamily="34" charset="0"/>
                <a:cs typeface="Times New Roman" panose="02020603050405020304" pitchFamily="18" charset="0"/>
              </a:rPr>
              <a:t> </a:t>
            </a:r>
            <a:r>
              <a:rPr lang="en-US" sz="1800" kern="100" err="1">
                <a:effectLst/>
                <a:latin typeface="Aptos" panose="020B0004020202020204" pitchFamily="34" charset="0"/>
                <a:ea typeface="Aptos" panose="020B0004020202020204" pitchFamily="34" charset="0"/>
                <a:cs typeface="Times New Roman" panose="02020603050405020304" pitchFamily="18" charset="0"/>
              </a:rPr>
              <a:t>temas</a:t>
            </a:r>
            <a:r>
              <a:rPr lang="en-US" sz="1800" kern="100">
                <a:effectLst/>
                <a:latin typeface="Aptos" panose="020B0004020202020204" pitchFamily="34" charset="0"/>
                <a:ea typeface="Aptos" panose="020B0004020202020204" pitchFamily="34" charset="0"/>
                <a:cs typeface="Times New Roman" panose="02020603050405020304" pitchFamily="18" charset="0"/>
              </a:rPr>
              <a:t> para </a:t>
            </a:r>
            <a:r>
              <a:rPr lang="en-US" sz="1800" kern="100" err="1">
                <a:effectLst/>
                <a:latin typeface="Aptos" panose="020B0004020202020204" pitchFamily="34" charset="0"/>
                <a:ea typeface="Aptos" panose="020B0004020202020204" pitchFamily="34" charset="0"/>
                <a:cs typeface="Times New Roman" panose="02020603050405020304" pitchFamily="18" charset="0"/>
              </a:rPr>
              <a:t>su</a:t>
            </a:r>
            <a:r>
              <a:rPr lang="en-US" sz="1800" kern="100">
                <a:effectLst/>
                <a:latin typeface="Aptos" panose="020B0004020202020204" pitchFamily="34" charset="0"/>
                <a:ea typeface="Aptos" panose="020B0004020202020204" pitchFamily="34" charset="0"/>
                <a:cs typeface="Times New Roman" panose="02020603050405020304" pitchFamily="18" charset="0"/>
              </a:rPr>
              <a:t> </a:t>
            </a:r>
            <a:r>
              <a:rPr lang="en-US" sz="1800" kern="100" err="1">
                <a:effectLst/>
                <a:latin typeface="Aptos" panose="020B0004020202020204" pitchFamily="34" charset="0"/>
                <a:ea typeface="Aptos" panose="020B0004020202020204" pitchFamily="34" charset="0"/>
                <a:cs typeface="Times New Roman" panose="02020603050405020304" pitchFamily="18" charset="0"/>
              </a:rPr>
              <a:t>revisión</a:t>
            </a:r>
            <a:r>
              <a:rPr lang="en-US" sz="1800" kern="100">
                <a:effectLst/>
                <a:latin typeface="Aptos" panose="020B0004020202020204" pitchFamily="34" charset="0"/>
                <a:ea typeface="Aptos" panose="020B0004020202020204" pitchFamily="34" charset="0"/>
                <a:cs typeface="Times New Roman" panose="02020603050405020304" pitchFamily="18" charset="0"/>
              </a:rPr>
              <a:t> hasta </a:t>
            </a:r>
            <a:r>
              <a:rPr lang="en-US" sz="1800" kern="100" err="1">
                <a:effectLst/>
                <a:latin typeface="Aptos" panose="020B0004020202020204" pitchFamily="34" charset="0"/>
                <a:ea typeface="Aptos" panose="020B0004020202020204" pitchFamily="34" charset="0"/>
                <a:cs typeface="Times New Roman" panose="02020603050405020304" pitchFamily="18" charset="0"/>
              </a:rPr>
              <a:t>ofrecer</a:t>
            </a:r>
            <a:r>
              <a:rPr lang="en-US" sz="1800" kern="100">
                <a:effectLst/>
                <a:latin typeface="Aptos" panose="020B0004020202020204" pitchFamily="34" charset="0"/>
                <a:ea typeface="Aptos" panose="020B0004020202020204" pitchFamily="34" charset="0"/>
                <a:cs typeface="Times New Roman" panose="02020603050405020304" pitchFamily="18" charset="0"/>
              </a:rPr>
              <a:t> </a:t>
            </a:r>
            <a:r>
              <a:rPr lang="en-US" sz="1800" kern="100" err="1">
                <a:effectLst/>
                <a:latin typeface="Aptos" panose="020B0004020202020204" pitchFamily="34" charset="0"/>
                <a:ea typeface="Aptos" panose="020B0004020202020204" pitchFamily="34" charset="0"/>
                <a:cs typeface="Times New Roman" panose="02020603050405020304" pitchFamily="18" charset="0"/>
              </a:rPr>
              <a:t>su</a:t>
            </a:r>
            <a:r>
              <a:rPr lang="en-US" sz="1800" kern="100">
                <a:effectLst/>
                <a:latin typeface="Aptos" panose="020B0004020202020204" pitchFamily="34" charset="0"/>
                <a:ea typeface="Aptos" panose="020B0004020202020204" pitchFamily="34" charset="0"/>
                <a:cs typeface="Times New Roman" panose="02020603050405020304" pitchFamily="18" charset="0"/>
              </a:rPr>
              <a:t> testimonio (</a:t>
            </a:r>
            <a:r>
              <a:rPr lang="en-US" sz="1800" kern="100" err="1">
                <a:effectLst/>
                <a:latin typeface="Aptos" panose="020B0004020202020204" pitchFamily="34" charset="0"/>
                <a:ea typeface="Aptos" panose="020B0004020202020204" pitchFamily="34" charset="0"/>
                <a:cs typeface="Times New Roman" panose="02020603050405020304" pitchFamily="18" charset="0"/>
              </a:rPr>
              <a:t>escrito</a:t>
            </a:r>
            <a:r>
              <a:rPr lang="en-US" sz="1800" kern="100">
                <a:effectLst/>
                <a:latin typeface="Aptos" panose="020B0004020202020204" pitchFamily="34" charset="0"/>
                <a:ea typeface="Aptos" panose="020B0004020202020204" pitchFamily="34" charset="0"/>
                <a:cs typeface="Times New Roman" panose="02020603050405020304" pitchFamily="18" charset="0"/>
              </a:rPr>
              <a:t> o verbal) </a:t>
            </a:r>
            <a:r>
              <a:rPr lang="en-US" sz="1800" kern="100" err="1">
                <a:effectLst/>
                <a:latin typeface="Aptos" panose="020B0004020202020204" pitchFamily="34" charset="0"/>
                <a:ea typeface="Aptos" panose="020B0004020202020204" pitchFamily="34" charset="0"/>
                <a:cs typeface="Times New Roman" panose="02020603050405020304" pitchFamily="18" charset="0"/>
              </a:rPr>
              <a:t>en</a:t>
            </a:r>
            <a:r>
              <a:rPr lang="en-US" sz="1800" kern="100">
                <a:effectLst/>
                <a:latin typeface="Aptos" panose="020B0004020202020204" pitchFamily="34" charset="0"/>
                <a:ea typeface="Aptos" panose="020B0004020202020204" pitchFamily="34" charset="0"/>
                <a:cs typeface="Times New Roman" panose="02020603050405020304" pitchFamily="18" charset="0"/>
              </a:rPr>
              <a:t> </a:t>
            </a:r>
            <a:r>
              <a:rPr lang="en-US" sz="1800" kern="100" err="1">
                <a:effectLst/>
                <a:latin typeface="Aptos" panose="020B0004020202020204" pitchFamily="34" charset="0"/>
                <a:ea typeface="Aptos" panose="020B0004020202020204" pitchFamily="34" charset="0"/>
                <a:cs typeface="Times New Roman" panose="02020603050405020304" pitchFamily="18" charset="0"/>
              </a:rPr>
              <a:t>una</a:t>
            </a:r>
            <a:r>
              <a:rPr lang="en-US" sz="1800" kern="100">
                <a:effectLst/>
                <a:latin typeface="Aptos" panose="020B0004020202020204" pitchFamily="34" charset="0"/>
                <a:ea typeface="Aptos" panose="020B0004020202020204" pitchFamily="34" charset="0"/>
                <a:cs typeface="Times New Roman" panose="02020603050405020304" pitchFamily="18" charset="0"/>
              </a:rPr>
              <a:t> </a:t>
            </a:r>
            <a:r>
              <a:rPr lang="en-US" sz="1800" kern="100" err="1">
                <a:effectLst/>
                <a:latin typeface="Aptos" panose="020B0004020202020204" pitchFamily="34" charset="0"/>
                <a:ea typeface="Aptos" panose="020B0004020202020204" pitchFamily="34" charset="0"/>
                <a:cs typeface="Times New Roman" panose="02020603050405020304" pitchFamily="18" charset="0"/>
              </a:rPr>
              <a:t>reunión</a:t>
            </a:r>
            <a:r>
              <a:rPr lang="en-US" sz="1800" kern="100">
                <a:effectLst/>
                <a:latin typeface="Aptos" panose="020B0004020202020204" pitchFamily="34" charset="0"/>
                <a:ea typeface="Aptos" panose="020B0004020202020204" pitchFamily="34" charset="0"/>
                <a:cs typeface="Times New Roman" panose="02020603050405020304" pitchFamily="18" charset="0"/>
              </a:rPr>
              <a:t> </a:t>
            </a:r>
            <a:r>
              <a:rPr lang="en-US" sz="1800" kern="100" err="1">
                <a:effectLst/>
                <a:latin typeface="Aptos" panose="020B0004020202020204" pitchFamily="34" charset="0"/>
                <a:ea typeface="Aptos" panose="020B0004020202020204" pitchFamily="34" charset="0"/>
                <a:cs typeface="Times New Roman" panose="02020603050405020304" pitchFamily="18" charset="0"/>
              </a:rPr>
              <a:t>prevista</a:t>
            </a:r>
            <a:r>
              <a:rPr lang="en-US" sz="1800" kern="100">
                <a:effectLst/>
                <a:latin typeface="Aptos" panose="020B0004020202020204" pitchFamily="34" charset="0"/>
                <a:ea typeface="Aptos" panose="020B0004020202020204" pitchFamily="34" charset="0"/>
                <a:cs typeface="Times New Roman" panose="02020603050405020304" pitchFamily="18" charset="0"/>
              </a:rPr>
              <a:t> o </a:t>
            </a:r>
            <a:r>
              <a:rPr lang="en-US" sz="1800" kern="100" err="1">
                <a:effectLst/>
                <a:latin typeface="Aptos" panose="020B0004020202020204" pitchFamily="34" charset="0"/>
                <a:ea typeface="Aptos" panose="020B0004020202020204" pitchFamily="34" charset="0"/>
                <a:cs typeface="Times New Roman" panose="02020603050405020304" pitchFamily="18" charset="0"/>
              </a:rPr>
              <a:t>hacernos</a:t>
            </a:r>
            <a:r>
              <a:rPr lang="en-US" sz="1800" kern="100">
                <a:effectLst/>
                <a:latin typeface="Aptos" panose="020B0004020202020204" pitchFamily="34" charset="0"/>
                <a:ea typeface="Aptos" panose="020B0004020202020204" pitchFamily="34" charset="0"/>
                <a:cs typeface="Times New Roman" panose="02020603050405020304" pitchFamily="18" charset="0"/>
              </a:rPr>
              <a:t> </a:t>
            </a:r>
            <a:r>
              <a:rPr lang="en-US" sz="1800" kern="100" err="1">
                <a:effectLst/>
                <a:latin typeface="Aptos" panose="020B0004020202020204" pitchFamily="34" charset="0"/>
                <a:ea typeface="Aptos" panose="020B0004020202020204" pitchFamily="34" charset="0"/>
                <a:cs typeface="Times New Roman" panose="02020603050405020304" pitchFamily="18" charset="0"/>
              </a:rPr>
              <a:t>una</a:t>
            </a:r>
            <a:r>
              <a:rPr lang="en-US" sz="1800" kern="100">
                <a:effectLst/>
                <a:latin typeface="Aptos" panose="020B0004020202020204" pitchFamily="34" charset="0"/>
                <a:ea typeface="Aptos" panose="020B0004020202020204" pitchFamily="34" charset="0"/>
                <a:cs typeface="Times New Roman" panose="02020603050405020304" pitchFamily="18" charset="0"/>
              </a:rPr>
              <a:t> </a:t>
            </a:r>
            <a:r>
              <a:rPr lang="en-US" sz="1800" kern="100" err="1">
                <a:effectLst/>
                <a:latin typeface="Aptos" panose="020B0004020202020204" pitchFamily="34" charset="0"/>
                <a:ea typeface="Aptos" panose="020B0004020202020204" pitchFamily="34" charset="0"/>
                <a:cs typeface="Times New Roman" panose="02020603050405020304" pitchFamily="18" charset="0"/>
              </a:rPr>
              <a:t>pregunta</a:t>
            </a:r>
            <a:r>
              <a:rPr lang="en-US" sz="1800" kern="100">
                <a:effectLst/>
                <a:latin typeface="Aptos" panose="020B0004020202020204" pitchFamily="34" charset="0"/>
                <a:ea typeface="Aptos" panose="020B0004020202020204" pitchFamily="34" charset="0"/>
                <a:cs typeface="Times New Roman" panose="02020603050405020304" pitchFamily="18" charset="0"/>
              </a:rPr>
              <a:t> </a:t>
            </a:r>
            <a:r>
              <a:rPr lang="en-US" sz="1800" kern="100" err="1">
                <a:effectLst/>
                <a:latin typeface="Aptos" panose="020B0004020202020204" pitchFamily="34" charset="0"/>
                <a:ea typeface="Aptos" panose="020B0004020202020204" pitchFamily="34" charset="0"/>
                <a:cs typeface="Times New Roman" panose="02020603050405020304" pitchFamily="18" charset="0"/>
              </a:rPr>
              <a:t>en</a:t>
            </a:r>
            <a:r>
              <a:rPr lang="en-US" sz="1800" kern="100">
                <a:effectLst/>
                <a:latin typeface="Aptos" panose="020B0004020202020204" pitchFamily="34" charset="0"/>
                <a:ea typeface="Aptos" panose="020B0004020202020204" pitchFamily="34" charset="0"/>
                <a:cs typeface="Times New Roman" panose="02020603050405020304" pitchFamily="18" charset="0"/>
              </a:rPr>
              <a:t> </a:t>
            </a:r>
            <a:r>
              <a:rPr lang="en-US" sz="1800" u="sng" kern="100">
                <a:solidFill>
                  <a:srgbClr val="0000FF"/>
                </a:solidFill>
                <a:effectLst/>
                <a:latin typeface="Aptos" panose="020B0004020202020204" pitchFamily="34" charset="0"/>
                <a:ea typeface="Aptos" panose="020B0004020202020204" pitchFamily="34" charset="0"/>
                <a:cs typeface="Times New Roman" panose="02020603050405020304" pitchFamily="18" charset="0"/>
                <a:hlinkClick r:id="rId3"/>
              </a:rPr>
              <a:t>herc.info@oha.oregon.gov </a:t>
            </a:r>
            <a:r>
              <a:rPr lang="en-US" sz="1800" kern="100">
                <a:effectLst/>
                <a:latin typeface="Aptos" panose="020B0004020202020204" pitchFamily="34" charset="0"/>
                <a:ea typeface="Aptos" panose="020B0004020202020204" pitchFamily="34" charset="0"/>
                <a:cs typeface="Times New Roman" panose="02020603050405020304" pitchFamily="18" charset="0"/>
              </a:rPr>
              <a:t>(*******paste in chat) o </a:t>
            </a:r>
            <a:r>
              <a:rPr lang="en-US" sz="1800" kern="100" err="1">
                <a:effectLst/>
                <a:latin typeface="Aptos" panose="020B0004020202020204" pitchFamily="34" charset="0"/>
                <a:ea typeface="Aptos" panose="020B0004020202020204" pitchFamily="34" charset="0"/>
                <a:cs typeface="Times New Roman" panose="02020603050405020304" pitchFamily="18" charset="0"/>
              </a:rPr>
              <a:t>incluso</a:t>
            </a:r>
            <a:r>
              <a:rPr lang="en-US" sz="1800" kern="100">
                <a:effectLst/>
                <a:latin typeface="Aptos" panose="020B0004020202020204" pitchFamily="34" charset="0"/>
                <a:ea typeface="Aptos" panose="020B0004020202020204" pitchFamily="34" charset="0"/>
                <a:cs typeface="Times New Roman" panose="02020603050405020304" pitchFamily="18" charset="0"/>
              </a:rPr>
              <a:t>... ¡un </a:t>
            </a:r>
            <a:r>
              <a:rPr lang="en-US" sz="1800" kern="100" err="1">
                <a:effectLst/>
                <a:latin typeface="Aptos" panose="020B0004020202020204" pitchFamily="34" charset="0"/>
                <a:ea typeface="Aptos" panose="020B0004020202020204" pitchFamily="34" charset="0"/>
                <a:cs typeface="Times New Roman" panose="02020603050405020304" pitchFamily="18" charset="0"/>
              </a:rPr>
              <a:t>cumplido</a:t>
            </a:r>
            <a:r>
              <a:rPr lang="en-US" sz="1800" kern="100">
                <a:effectLst/>
                <a:latin typeface="Aptos" panose="020B0004020202020204" pitchFamily="34" charset="0"/>
                <a:ea typeface="Aptos" panose="020B0004020202020204" pitchFamily="34" charset="0"/>
                <a:cs typeface="Times New Roman" panose="02020603050405020304" pitchFamily="18" charset="0"/>
              </a:rPr>
              <a:t>! </a:t>
            </a:r>
            <a:r>
              <a:rPr lang="en-US" sz="1800" kern="100" err="1">
                <a:effectLst/>
                <a:latin typeface="Aptos" panose="020B0004020202020204" pitchFamily="34" charset="0"/>
                <a:ea typeface="Aptos" panose="020B0004020202020204" pitchFamily="34" charset="0"/>
                <a:cs typeface="Times New Roman" panose="02020603050405020304" pitchFamily="18" charset="0"/>
              </a:rPr>
              <a:t>También</a:t>
            </a:r>
            <a:r>
              <a:rPr lang="en-US" sz="1800" kern="100">
                <a:effectLst/>
                <a:latin typeface="Aptos" panose="020B0004020202020204" pitchFamily="34" charset="0"/>
                <a:ea typeface="Aptos" panose="020B0004020202020204" pitchFamily="34" charset="0"/>
                <a:cs typeface="Times New Roman" panose="02020603050405020304" pitchFamily="18" charset="0"/>
              </a:rPr>
              <a:t> </a:t>
            </a:r>
            <a:r>
              <a:rPr lang="en-US" sz="1800" kern="100" err="1">
                <a:effectLst/>
                <a:latin typeface="Aptos" panose="020B0004020202020204" pitchFamily="34" charset="0"/>
                <a:ea typeface="Aptos" panose="020B0004020202020204" pitchFamily="34" charset="0"/>
                <a:cs typeface="Times New Roman" panose="02020603050405020304" pitchFamily="18" charset="0"/>
              </a:rPr>
              <a:t>los</a:t>
            </a:r>
            <a:r>
              <a:rPr lang="en-US" sz="1800" kern="100">
                <a:effectLst/>
                <a:latin typeface="Aptos" panose="020B0004020202020204" pitchFamily="34" charset="0"/>
                <a:ea typeface="Aptos" panose="020B0004020202020204" pitchFamily="34" charset="0"/>
                <a:cs typeface="Times New Roman" panose="02020603050405020304" pitchFamily="18" charset="0"/>
              </a:rPr>
              <a:t> </a:t>
            </a:r>
            <a:r>
              <a:rPr lang="en-US" sz="1800" kern="100" err="1">
                <a:effectLst/>
                <a:latin typeface="Aptos" panose="020B0004020202020204" pitchFamily="34" charset="0"/>
                <a:ea typeface="Aptos" panose="020B0004020202020204" pitchFamily="34" charset="0"/>
                <a:cs typeface="Times New Roman" panose="02020603050405020304" pitchFamily="18" charset="0"/>
              </a:rPr>
              <a:t>aceptamos</a:t>
            </a:r>
            <a:r>
              <a:rPr lang="en-US" sz="1800" kern="100">
                <a:effectLst/>
                <a:latin typeface="Aptos" panose="020B0004020202020204" pitchFamily="34" charset="0"/>
                <a:ea typeface="Aptos" panose="020B0004020202020204" pitchFamily="34" charset="0"/>
                <a:cs typeface="Times New Roman" panose="02020603050405020304" pitchFamily="18" charset="0"/>
              </a:rPr>
              <a:t>. </a:t>
            </a:r>
          </a:p>
          <a:p>
            <a:pPr marL="0" marR="0">
              <a:lnSpc>
                <a:spcPct val="107000"/>
              </a:lnSpc>
              <a:spcBef>
                <a:spcPts val="0"/>
              </a:spcBef>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 </a:t>
            </a:r>
          </a:p>
          <a:p>
            <a:pPr marL="0" marR="0">
              <a:lnSpc>
                <a:spcPct val="107000"/>
              </a:lnSpc>
              <a:spcBef>
                <a:spcPts val="0"/>
              </a:spcBef>
              <a:spcAft>
                <a:spcPts val="800"/>
              </a:spcAft>
            </a:pPr>
            <a:r>
              <a:rPr lang="en-US" sz="1800" kern="100">
                <a:effectLst/>
                <a:highlight>
                  <a:srgbClr val="FFFF00"/>
                </a:highlight>
                <a:latin typeface="Aptos" panose="020B0004020202020204" pitchFamily="34" charset="0"/>
                <a:ea typeface="Aptos" panose="020B0004020202020204" pitchFamily="34" charset="0"/>
                <a:cs typeface="Times New Roman" panose="02020603050405020304" pitchFamily="18" charset="0"/>
              </a:rPr>
              <a:t>*******Luis: </a:t>
            </a:r>
            <a:r>
              <a:rPr lang="en-US" sz="1800" kern="100" err="1">
                <a:effectLst/>
                <a:highlight>
                  <a:srgbClr val="FFFF00"/>
                </a:highlight>
                <a:latin typeface="Aptos" panose="020B0004020202020204" pitchFamily="34" charset="0"/>
                <a:ea typeface="Aptos" panose="020B0004020202020204" pitchFamily="34" charset="0"/>
                <a:cs typeface="Times New Roman" panose="02020603050405020304" pitchFamily="18" charset="0"/>
              </a:rPr>
              <a:t>este</a:t>
            </a:r>
            <a:r>
              <a:rPr lang="en-US" sz="1800" kern="100">
                <a:effectLst/>
                <a:highlight>
                  <a:srgbClr val="FFFF00"/>
                </a:highlight>
                <a:latin typeface="Aptos" panose="020B0004020202020204" pitchFamily="34" charset="0"/>
                <a:ea typeface="Aptos" panose="020B0004020202020204" pitchFamily="34" charset="0"/>
                <a:cs typeface="Times New Roman" panose="02020603050405020304" pitchFamily="18" charset="0"/>
              </a:rPr>
              <a:t> enlace: </a:t>
            </a:r>
            <a:r>
              <a:rPr lang="en-US" sz="1800" u="sng" kern="100">
                <a:solidFill>
                  <a:srgbClr val="0000FF"/>
                </a:solidFill>
                <a:effectLst/>
                <a:highlight>
                  <a:srgbClr val="FFFF00"/>
                </a:highlight>
                <a:latin typeface="Aptos" panose="020B0004020202020204" pitchFamily="34" charset="0"/>
                <a:ea typeface="Aptos" panose="020B0004020202020204" pitchFamily="34" charset="0"/>
                <a:cs typeface="Times New Roman" panose="02020603050405020304" pitchFamily="18" charset="0"/>
                <a:hlinkClick r:id="rId4"/>
              </a:rPr>
              <a:t>https:</a:t>
            </a:r>
            <a:r>
              <a:rPr lang="en-US" sz="1800" kern="100">
                <a:effectLst/>
                <a:latin typeface="Aptos" panose="020B0004020202020204" pitchFamily="34" charset="0"/>
                <a:ea typeface="Aptos" panose="020B0004020202020204" pitchFamily="34" charset="0"/>
                <a:cs typeface="Times New Roman" panose="02020603050405020304" pitchFamily="18" charset="0"/>
              </a:rPr>
              <a:t>//www.oregon.gov/oha/HPA/DSI-HERC/Pages/public-input-opportunities.aspx </a:t>
            </a:r>
          </a:p>
          <a:p>
            <a:pPr marL="0" marR="0">
              <a:lnSpc>
                <a:spcPct val="107000"/>
              </a:lnSpc>
              <a:spcBef>
                <a:spcPts val="0"/>
              </a:spcBef>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 </a:t>
            </a:r>
          </a:p>
          <a:p>
            <a:pPr marL="0" marR="0">
              <a:lnSpc>
                <a:spcPct val="107000"/>
              </a:lnSpc>
              <a:spcBef>
                <a:spcPts val="0"/>
              </a:spcBef>
              <a:spcAft>
                <a:spcPts val="800"/>
              </a:spcAft>
            </a:pPr>
            <a:r>
              <a:rPr lang="en-US" sz="1800" kern="100" err="1">
                <a:effectLst/>
                <a:latin typeface="Aptos" panose="020B0004020202020204" pitchFamily="34" charset="0"/>
                <a:ea typeface="Aptos" panose="020B0004020202020204" pitchFamily="34" charset="0"/>
                <a:cs typeface="Times New Roman" panose="02020603050405020304" pitchFamily="18" charset="0"/>
              </a:rPr>
              <a:t>Aquí</a:t>
            </a:r>
            <a:r>
              <a:rPr lang="en-US" sz="1800" kern="100">
                <a:effectLst/>
                <a:latin typeface="Aptos" panose="020B0004020202020204" pitchFamily="34" charset="0"/>
                <a:ea typeface="Aptos" panose="020B0004020202020204" pitchFamily="34" charset="0"/>
                <a:cs typeface="Times New Roman" panose="02020603050405020304" pitchFamily="18" charset="0"/>
              </a:rPr>
              <a:t> </a:t>
            </a:r>
            <a:r>
              <a:rPr lang="en-US" sz="1800" kern="100" err="1">
                <a:effectLst/>
                <a:latin typeface="Aptos" panose="020B0004020202020204" pitchFamily="34" charset="0"/>
                <a:ea typeface="Aptos" panose="020B0004020202020204" pitchFamily="34" charset="0"/>
                <a:cs typeface="Times New Roman" panose="02020603050405020304" pitchFamily="18" charset="0"/>
              </a:rPr>
              <a:t>tienes</a:t>
            </a:r>
            <a:r>
              <a:rPr lang="en-US" sz="1800" kern="100">
                <a:effectLst/>
                <a:latin typeface="Aptos" panose="020B0004020202020204" pitchFamily="34" charset="0"/>
                <a:ea typeface="Aptos" panose="020B0004020202020204" pitchFamily="34" charset="0"/>
                <a:cs typeface="Times New Roman" panose="02020603050405020304" pitchFamily="18" charset="0"/>
              </a:rPr>
              <a:t> la </a:t>
            </a:r>
            <a:r>
              <a:rPr lang="en-US" sz="1800" kern="100" err="1">
                <a:effectLst/>
                <a:latin typeface="Aptos" panose="020B0004020202020204" pitchFamily="34" charset="0"/>
                <a:ea typeface="Aptos" panose="020B0004020202020204" pitchFamily="34" charset="0"/>
                <a:cs typeface="Times New Roman" panose="02020603050405020304" pitchFamily="18" charset="0"/>
              </a:rPr>
              <a:t>información</a:t>
            </a:r>
            <a:r>
              <a:rPr lang="en-US" sz="1800" kern="100">
                <a:effectLst/>
                <a:latin typeface="Aptos" panose="020B0004020202020204" pitchFamily="34" charset="0"/>
                <a:ea typeface="Aptos" panose="020B0004020202020204" pitchFamily="34" charset="0"/>
                <a:cs typeface="Times New Roman" panose="02020603050405020304" pitchFamily="18" charset="0"/>
              </a:rPr>
              <a:t> del </a:t>
            </a:r>
            <a:r>
              <a:rPr lang="en-US" sz="1800" kern="100" err="1">
                <a:effectLst/>
                <a:latin typeface="Aptos" panose="020B0004020202020204" pitchFamily="34" charset="0"/>
                <a:ea typeface="Aptos" panose="020B0004020202020204" pitchFamily="34" charset="0"/>
                <a:cs typeface="Times New Roman" panose="02020603050405020304" pitchFamily="18" charset="0"/>
              </a:rPr>
              <a:t>Comité</a:t>
            </a:r>
            <a:r>
              <a:rPr lang="en-US" sz="1800" kern="100">
                <a:effectLst/>
                <a:latin typeface="Aptos" panose="020B0004020202020204" pitchFamily="34" charset="0"/>
                <a:ea typeface="Aptos" panose="020B0004020202020204" pitchFamily="34" charset="0"/>
                <a:cs typeface="Times New Roman" panose="02020603050405020304" pitchFamily="18" charset="0"/>
              </a:rPr>
              <a:t> de </a:t>
            </a:r>
            <a:r>
              <a:rPr lang="en-US" sz="1800" kern="100" err="1">
                <a:effectLst/>
                <a:latin typeface="Aptos" panose="020B0004020202020204" pitchFamily="34" charset="0"/>
                <a:ea typeface="Aptos" panose="020B0004020202020204" pitchFamily="34" charset="0"/>
                <a:cs typeface="Times New Roman" panose="02020603050405020304" pitchFamily="18" charset="0"/>
              </a:rPr>
              <a:t>Farmacia</a:t>
            </a:r>
            <a:r>
              <a:rPr lang="en-US" sz="1800" kern="100">
                <a:effectLst/>
                <a:latin typeface="Aptos" panose="020B0004020202020204" pitchFamily="34" charset="0"/>
                <a:ea typeface="Aptos" panose="020B0004020202020204" pitchFamily="34" charset="0"/>
                <a:cs typeface="Times New Roman" panose="02020603050405020304" pitchFamily="18" charset="0"/>
              </a:rPr>
              <a:t> y </a:t>
            </a:r>
            <a:r>
              <a:rPr lang="en-US" sz="1800" kern="100" err="1">
                <a:effectLst/>
                <a:latin typeface="Aptos" panose="020B0004020202020204" pitchFamily="34" charset="0"/>
                <a:ea typeface="Aptos" panose="020B0004020202020204" pitchFamily="34" charset="0"/>
                <a:cs typeface="Times New Roman" panose="02020603050405020304" pitchFamily="18" charset="0"/>
              </a:rPr>
              <a:t>Terapéutica</a:t>
            </a:r>
            <a:r>
              <a:rPr lang="en-US" sz="1800" kern="100">
                <a:effectLst/>
                <a:latin typeface="Aptos" panose="020B0004020202020204" pitchFamily="34" charset="0"/>
                <a:ea typeface="Aptos" panose="020B0004020202020204" pitchFamily="34" charset="0"/>
                <a:cs typeface="Times New Roman" panose="02020603050405020304" pitchFamily="18" charset="0"/>
              </a:rPr>
              <a:t>. Si </a:t>
            </a:r>
            <a:r>
              <a:rPr lang="en-US" sz="1800" kern="100" err="1">
                <a:effectLst/>
                <a:latin typeface="Aptos" panose="020B0004020202020204" pitchFamily="34" charset="0"/>
                <a:ea typeface="Aptos" panose="020B0004020202020204" pitchFamily="34" charset="0"/>
                <a:cs typeface="Times New Roman" panose="02020603050405020304" pitchFamily="18" charset="0"/>
              </a:rPr>
              <a:t>tienes</a:t>
            </a:r>
            <a:r>
              <a:rPr lang="en-US" sz="1800" kern="100">
                <a:effectLst/>
                <a:latin typeface="Aptos" panose="020B0004020202020204" pitchFamily="34" charset="0"/>
                <a:ea typeface="Aptos" panose="020B0004020202020204" pitchFamily="34" charset="0"/>
                <a:cs typeface="Times New Roman" panose="02020603050405020304" pitchFamily="18" charset="0"/>
              </a:rPr>
              <a:t> </a:t>
            </a:r>
            <a:r>
              <a:rPr lang="en-US" sz="1800" kern="100" err="1">
                <a:effectLst/>
                <a:latin typeface="Aptos" panose="020B0004020202020204" pitchFamily="34" charset="0"/>
                <a:ea typeface="Aptos" panose="020B0004020202020204" pitchFamily="34" charset="0"/>
                <a:cs typeface="Times New Roman" panose="02020603050405020304" pitchFamily="18" charset="0"/>
              </a:rPr>
              <a:t>dudas</a:t>
            </a:r>
            <a:r>
              <a:rPr lang="en-US" sz="1800" kern="100">
                <a:effectLst/>
                <a:latin typeface="Aptos" panose="020B0004020202020204" pitchFamily="34" charset="0"/>
                <a:ea typeface="Aptos" panose="020B0004020202020204" pitchFamily="34" charset="0"/>
                <a:cs typeface="Times New Roman" panose="02020603050405020304" pitchFamily="18" charset="0"/>
              </a:rPr>
              <a:t> </a:t>
            </a:r>
            <a:r>
              <a:rPr lang="en-US" sz="1800" kern="100" err="1">
                <a:effectLst/>
                <a:latin typeface="Aptos" panose="020B0004020202020204" pitchFamily="34" charset="0"/>
                <a:ea typeface="Aptos" panose="020B0004020202020204" pitchFamily="34" charset="0"/>
                <a:cs typeface="Times New Roman" panose="02020603050405020304" pitchFamily="18" charset="0"/>
              </a:rPr>
              <a:t>sobre</a:t>
            </a:r>
            <a:r>
              <a:rPr lang="en-US" sz="1800" kern="100">
                <a:effectLst/>
                <a:latin typeface="Aptos" panose="020B0004020202020204" pitchFamily="34" charset="0"/>
                <a:ea typeface="Aptos" panose="020B0004020202020204" pitchFamily="34" charset="0"/>
                <a:cs typeface="Times New Roman" panose="02020603050405020304" pitchFamily="18" charset="0"/>
              </a:rPr>
              <a:t> </a:t>
            </a:r>
            <a:r>
              <a:rPr lang="en-US" sz="1800" kern="100" err="1">
                <a:effectLst/>
                <a:latin typeface="Aptos" panose="020B0004020202020204" pitchFamily="34" charset="0"/>
                <a:ea typeface="Aptos" panose="020B0004020202020204" pitchFamily="34" charset="0"/>
                <a:cs typeface="Times New Roman" panose="02020603050405020304" pitchFamily="18" charset="0"/>
              </a:rPr>
              <a:t>medicamentos</a:t>
            </a:r>
            <a:r>
              <a:rPr lang="en-US" sz="1800" kern="100">
                <a:effectLst/>
                <a:latin typeface="Aptos" panose="020B0004020202020204" pitchFamily="34" charset="0"/>
                <a:ea typeface="Aptos" panose="020B0004020202020204" pitchFamily="34" charset="0"/>
                <a:cs typeface="Times New Roman" panose="02020603050405020304" pitchFamily="18" charset="0"/>
              </a:rPr>
              <a:t>, </a:t>
            </a:r>
            <a:r>
              <a:rPr lang="en-US" sz="1800" kern="100" err="1">
                <a:effectLst/>
                <a:latin typeface="Aptos" panose="020B0004020202020204" pitchFamily="34" charset="0"/>
                <a:ea typeface="Aptos" panose="020B0004020202020204" pitchFamily="34" charset="0"/>
                <a:cs typeface="Times New Roman" panose="02020603050405020304" pitchFamily="18" charset="0"/>
              </a:rPr>
              <a:t>puedes</a:t>
            </a:r>
            <a:r>
              <a:rPr lang="en-US" sz="1800" kern="100">
                <a:effectLst/>
                <a:latin typeface="Aptos" panose="020B0004020202020204" pitchFamily="34" charset="0"/>
                <a:ea typeface="Aptos" panose="020B0004020202020204" pitchFamily="34" charset="0"/>
                <a:cs typeface="Times New Roman" panose="02020603050405020304" pitchFamily="18" charset="0"/>
              </a:rPr>
              <a:t> </a:t>
            </a:r>
            <a:r>
              <a:rPr lang="en-US" sz="1800" kern="100" err="1">
                <a:effectLst/>
                <a:latin typeface="Aptos" panose="020B0004020202020204" pitchFamily="34" charset="0"/>
                <a:ea typeface="Aptos" panose="020B0004020202020204" pitchFamily="34" charset="0"/>
                <a:cs typeface="Times New Roman" panose="02020603050405020304" pitchFamily="18" charset="0"/>
              </a:rPr>
              <a:t>dirigirte</a:t>
            </a:r>
            <a:r>
              <a:rPr lang="en-US" sz="1800" kern="100">
                <a:effectLst/>
                <a:latin typeface="Aptos" panose="020B0004020202020204" pitchFamily="34" charset="0"/>
                <a:ea typeface="Aptos" panose="020B0004020202020204" pitchFamily="34" charset="0"/>
                <a:cs typeface="Times New Roman" panose="02020603050405020304" pitchFamily="18" charset="0"/>
              </a:rPr>
              <a:t> a </a:t>
            </a:r>
            <a:r>
              <a:rPr lang="en-US" sz="1800" kern="100" err="1">
                <a:effectLst/>
                <a:latin typeface="Aptos" panose="020B0004020202020204" pitchFamily="34" charset="0"/>
                <a:ea typeface="Aptos" panose="020B0004020202020204" pitchFamily="34" charset="0"/>
                <a:cs typeface="Times New Roman" panose="02020603050405020304" pitchFamily="18" charset="0"/>
              </a:rPr>
              <a:t>ellos</a:t>
            </a:r>
            <a:r>
              <a:rPr lang="en-US" sz="1800" kern="100">
                <a:effectLst/>
                <a:latin typeface="Aptos" panose="020B0004020202020204" pitchFamily="34" charset="0"/>
                <a:ea typeface="Aptos" panose="020B0004020202020204" pitchFamily="34" charset="0"/>
                <a:cs typeface="Times New Roman" panose="02020603050405020304" pitchFamily="18" charset="0"/>
              </a:rPr>
              <a:t>. </a:t>
            </a:r>
          </a:p>
          <a:p>
            <a:pPr marL="0" marR="0">
              <a:lnSpc>
                <a:spcPct val="107000"/>
              </a:lnSpc>
              <a:spcBef>
                <a:spcPts val="0"/>
              </a:spcBef>
              <a:spcAft>
                <a:spcPts val="800"/>
              </a:spcAft>
            </a:pP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Gracias </a:t>
            </a:r>
            <a:r>
              <a:rPr lang="en-US" sz="1800" kern="100" err="1">
                <a:effectLst/>
                <a:latin typeface="Aptos" panose="020B0004020202020204" pitchFamily="34" charset="0"/>
                <a:ea typeface="Aptos" panose="020B0004020202020204" pitchFamily="34" charset="0"/>
                <a:cs typeface="Times New Roman" panose="02020603050405020304" pitchFamily="18" charset="0"/>
              </a:rPr>
              <a:t>por</a:t>
            </a:r>
            <a:r>
              <a:rPr lang="en-US" sz="1800" kern="100">
                <a:effectLst/>
                <a:latin typeface="Aptos" panose="020B0004020202020204" pitchFamily="34" charset="0"/>
                <a:ea typeface="Aptos" panose="020B0004020202020204" pitchFamily="34" charset="0"/>
                <a:cs typeface="Times New Roman" panose="02020603050405020304" pitchFamily="18" charset="0"/>
              </a:rPr>
              <a:t> </a:t>
            </a:r>
            <a:r>
              <a:rPr lang="en-US" sz="1800" kern="100" err="1">
                <a:effectLst/>
                <a:latin typeface="Aptos" panose="020B0004020202020204" pitchFamily="34" charset="0"/>
                <a:ea typeface="Aptos" panose="020B0004020202020204" pitchFamily="34" charset="0"/>
                <a:cs typeface="Times New Roman" panose="02020603050405020304" pitchFamily="18" charset="0"/>
              </a:rPr>
              <a:t>su</a:t>
            </a:r>
            <a:r>
              <a:rPr lang="en-US" sz="1800" kern="100">
                <a:effectLst/>
                <a:latin typeface="Aptos" panose="020B0004020202020204" pitchFamily="34" charset="0"/>
                <a:ea typeface="Aptos" panose="020B0004020202020204" pitchFamily="34" charset="0"/>
                <a:cs typeface="Times New Roman" panose="02020603050405020304" pitchFamily="18" charset="0"/>
              </a:rPr>
              <a:t> </a:t>
            </a:r>
            <a:r>
              <a:rPr lang="en-US" sz="1800" kern="100" err="1">
                <a:effectLst/>
                <a:latin typeface="Aptos" panose="020B0004020202020204" pitchFamily="34" charset="0"/>
                <a:ea typeface="Aptos" panose="020B0004020202020204" pitchFamily="34" charset="0"/>
                <a:cs typeface="Times New Roman" panose="02020603050405020304" pitchFamily="18" charset="0"/>
              </a:rPr>
              <a:t>atención</a:t>
            </a:r>
            <a:r>
              <a:rPr lang="en-US" sz="1800" kern="100">
                <a:effectLst/>
                <a:latin typeface="Aptos" panose="020B0004020202020204" pitchFamily="34" charset="0"/>
                <a:ea typeface="Aptos" panose="020B0004020202020204" pitchFamily="34" charset="0"/>
                <a:cs typeface="Times New Roman" panose="02020603050405020304" pitchFamily="18" charset="0"/>
              </a:rPr>
              <a:t> a </a:t>
            </a:r>
            <a:r>
              <a:rPr lang="en-US" sz="1800" kern="100" err="1">
                <a:effectLst/>
                <a:latin typeface="Aptos" panose="020B0004020202020204" pitchFamily="34" charset="0"/>
                <a:ea typeface="Aptos" panose="020B0004020202020204" pitchFamily="34" charset="0"/>
                <a:cs typeface="Times New Roman" panose="02020603050405020304" pitchFamily="18" charset="0"/>
              </a:rPr>
              <a:t>nuestro</a:t>
            </a:r>
            <a:r>
              <a:rPr lang="en-US" sz="1800" kern="100">
                <a:effectLst/>
                <a:latin typeface="Aptos" panose="020B0004020202020204" pitchFamily="34" charset="0"/>
                <a:ea typeface="Aptos" panose="020B0004020202020204" pitchFamily="34" charset="0"/>
                <a:cs typeface="Times New Roman" panose="02020603050405020304" pitchFamily="18" charset="0"/>
              </a:rPr>
              <a:t> plan de </a:t>
            </a:r>
            <a:r>
              <a:rPr lang="en-US" sz="1800" kern="100" err="1">
                <a:effectLst/>
                <a:latin typeface="Aptos" panose="020B0004020202020204" pitchFamily="34" charset="0"/>
                <a:ea typeface="Aptos" panose="020B0004020202020204" pitchFamily="34" charset="0"/>
                <a:cs typeface="Times New Roman" panose="02020603050405020304" pitchFamily="18" charset="0"/>
              </a:rPr>
              <a:t>trabajo</a:t>
            </a:r>
            <a:r>
              <a:rPr lang="en-US" sz="1800" kern="100">
                <a:effectLst/>
                <a:latin typeface="Aptos" panose="020B0004020202020204" pitchFamily="34" charset="0"/>
                <a:ea typeface="Aptos" panose="020B0004020202020204" pitchFamily="34" charset="0"/>
                <a:cs typeface="Times New Roman" panose="02020603050405020304" pitchFamily="18" charset="0"/>
              </a:rPr>
              <a:t> y </a:t>
            </a:r>
            <a:r>
              <a:rPr lang="en-US" sz="1800" kern="100" err="1">
                <a:effectLst/>
                <a:latin typeface="Aptos" panose="020B0004020202020204" pitchFamily="34" charset="0"/>
                <a:ea typeface="Aptos" panose="020B0004020202020204" pitchFamily="34" charset="0"/>
                <a:cs typeface="Times New Roman" panose="02020603050405020304" pitchFamily="18" charset="0"/>
              </a:rPr>
              <a:t>nuestros</a:t>
            </a:r>
            <a:r>
              <a:rPr lang="en-US" sz="1800" kern="100">
                <a:effectLst/>
                <a:latin typeface="Aptos" panose="020B0004020202020204" pitchFamily="34" charset="0"/>
                <a:ea typeface="Aptos" panose="020B0004020202020204" pitchFamily="34" charset="0"/>
                <a:cs typeface="Times New Roman" panose="02020603050405020304" pitchFamily="18" charset="0"/>
              </a:rPr>
              <a:t> </a:t>
            </a:r>
            <a:r>
              <a:rPr lang="en-US" sz="1800" kern="100" err="1">
                <a:effectLst/>
                <a:latin typeface="Aptos" panose="020B0004020202020204" pitchFamily="34" charset="0"/>
                <a:ea typeface="Aptos" panose="020B0004020202020204" pitchFamily="34" charset="0"/>
                <a:cs typeface="Times New Roman" panose="02020603050405020304" pitchFamily="18" charset="0"/>
              </a:rPr>
              <a:t>procesos</a:t>
            </a:r>
            <a:r>
              <a:rPr lang="en-US" sz="1800" kern="100">
                <a:effectLst/>
                <a:latin typeface="Aptos" panose="020B0004020202020204" pitchFamily="34" charset="0"/>
                <a:ea typeface="Aptos" panose="020B0004020202020204" pitchFamily="34" charset="0"/>
                <a:cs typeface="Times New Roman" panose="02020603050405020304" pitchFamily="18" charset="0"/>
              </a:rPr>
              <a:t>. Jessi Wilson, </a:t>
            </a:r>
            <a:r>
              <a:rPr lang="en-US" sz="1800" kern="100" err="1">
                <a:effectLst/>
                <a:latin typeface="Aptos" panose="020B0004020202020204" pitchFamily="34" charset="0"/>
                <a:ea typeface="Aptos" panose="020B0004020202020204" pitchFamily="34" charset="0"/>
                <a:cs typeface="Times New Roman" panose="02020603050405020304" pitchFamily="18" charset="0"/>
              </a:rPr>
              <a:t>Necesidades</a:t>
            </a:r>
            <a:r>
              <a:rPr lang="en-US" sz="1800" kern="100">
                <a:effectLst/>
                <a:latin typeface="Aptos" panose="020B0004020202020204" pitchFamily="34" charset="0"/>
                <a:ea typeface="Aptos" panose="020B0004020202020204" pitchFamily="34" charset="0"/>
                <a:cs typeface="Times New Roman" panose="02020603050405020304" pitchFamily="18" charset="0"/>
              </a:rPr>
              <a:t> </a:t>
            </a:r>
            <a:r>
              <a:rPr lang="en-US" sz="1800" kern="100" err="1">
                <a:effectLst/>
                <a:latin typeface="Aptos" panose="020B0004020202020204" pitchFamily="34" charset="0"/>
                <a:ea typeface="Aptos" panose="020B0004020202020204" pitchFamily="34" charset="0"/>
                <a:cs typeface="Times New Roman" panose="02020603050405020304" pitchFamily="18" charset="0"/>
              </a:rPr>
              <a:t>sociales</a:t>
            </a:r>
            <a:r>
              <a:rPr lang="en-US" sz="1800" kern="100">
                <a:effectLst/>
                <a:latin typeface="Aptos" panose="020B0004020202020204" pitchFamily="34" charset="0"/>
                <a:ea typeface="Aptos" panose="020B0004020202020204" pitchFamily="34" charset="0"/>
                <a:cs typeface="Times New Roman" panose="02020603050405020304" pitchFamily="18" charset="0"/>
              </a:rPr>
              <a:t> </a:t>
            </a:r>
            <a:r>
              <a:rPr lang="en-US" sz="1800" kern="100" err="1">
                <a:effectLst/>
                <a:latin typeface="Aptos" panose="020B0004020202020204" pitchFamily="34" charset="0"/>
                <a:ea typeface="Aptos" panose="020B0004020202020204" pitchFamily="34" charset="0"/>
                <a:cs typeface="Times New Roman" panose="02020603050405020304" pitchFamily="18" charset="0"/>
              </a:rPr>
              <a:t>relacionadas</a:t>
            </a:r>
            <a:r>
              <a:rPr lang="en-US" sz="1800" kern="100">
                <a:effectLst/>
                <a:latin typeface="Aptos" panose="020B0004020202020204" pitchFamily="34" charset="0"/>
                <a:ea typeface="Aptos" panose="020B0004020202020204" pitchFamily="34" charset="0"/>
                <a:cs typeface="Times New Roman" panose="02020603050405020304" pitchFamily="18" charset="0"/>
              </a:rPr>
              <a:t> con la </a:t>
            </a:r>
            <a:r>
              <a:rPr lang="en-US" sz="1800" kern="100" err="1">
                <a:effectLst/>
                <a:latin typeface="Aptos" panose="020B0004020202020204" pitchFamily="34" charset="0"/>
                <a:ea typeface="Aptos" panose="020B0004020202020204" pitchFamily="34" charset="0"/>
                <a:cs typeface="Times New Roman" panose="02020603050405020304" pitchFamily="18" charset="0"/>
              </a:rPr>
              <a:t>salud</a:t>
            </a:r>
            <a:r>
              <a:rPr lang="en-US" sz="1800" kern="100">
                <a:effectLst/>
                <a:latin typeface="Aptos" panose="020B0004020202020204" pitchFamily="34" charset="0"/>
                <a:ea typeface="Aptos" panose="020B0004020202020204" pitchFamily="34" charset="0"/>
                <a:cs typeface="Times New Roman" panose="02020603050405020304" pitchFamily="18" charset="0"/>
              </a:rPr>
              <a:t>. </a:t>
            </a:r>
            <a:endParaRPr lang="en-US" sz="1200">
              <a:latin typeface="Times"/>
              <a:cs typeface="Times"/>
            </a:endParaRPr>
          </a:p>
        </p:txBody>
      </p:sp>
      <p:sp>
        <p:nvSpPr>
          <p:cNvPr id="4" name="Slide Number Placeholder 3">
            <a:extLst>
              <a:ext uri="{FF2B5EF4-FFF2-40B4-BE49-F238E27FC236}">
                <a16:creationId xmlns:a16="http://schemas.microsoft.com/office/drawing/2014/main" id="{1CA1D99C-E4E4-C3AB-11AE-B1BA7DB80D5A}"/>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1B821C7-5154-40DD-8192-48F26D67B79B}" type="slidenum">
              <a:rPr kumimoji="0" lang="en-US" altLang="en-US" sz="1100" b="0" i="0" u="none" strike="noStrike" kern="1200" cap="none" spc="0" normalizeH="0" baseline="0" noProof="0" smtClean="0">
                <a:ln>
                  <a:noFill/>
                </a:ln>
                <a:solidFill>
                  <a:srgbClr val="646464"/>
                </a:solidFill>
                <a:effectLst/>
                <a:uLnTx/>
                <a:uFillTx/>
                <a:latin typeface="Arial" panose="020B0604020202020204"/>
                <a:ea typeface="+mn-ea"/>
                <a:cs typeface="+mn-cs"/>
              </a:rPr>
              <a:t>17</a:t>
            </a:fld>
            <a:endParaRPr kumimoji="0" lang="en-US" altLang="en-US" sz="1100" b="0" i="0" u="none" strike="noStrike" kern="1200" cap="none" spc="0" normalizeH="0" baseline="0" noProof="0">
              <a:ln>
                <a:noFill/>
              </a:ln>
              <a:solidFill>
                <a:srgbClr val="646464"/>
              </a:solidFill>
              <a:effectLst/>
              <a:uLnTx/>
              <a:uFillTx/>
              <a:latin typeface="Arial" panose="020B0604020202020204"/>
              <a:ea typeface="+mn-ea"/>
              <a:cs typeface="+mn-cs"/>
            </a:endParaRPr>
          </a:p>
        </p:txBody>
      </p:sp>
    </p:spTree>
    <p:extLst>
      <p:ext uri="{BB962C8B-B14F-4D97-AF65-F5344CB8AC3E}">
        <p14:creationId xmlns:p14="http://schemas.microsoft.com/office/powerpoint/2010/main" val="21490808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err="1"/>
              <a:t>Presentar</a:t>
            </a:r>
            <a:r>
              <a:rPr lang="en-US" b="1"/>
              <a:t> la </a:t>
            </a:r>
            <a:r>
              <a:rPr lang="en-US" b="1" err="1"/>
              <a:t>actualización</a:t>
            </a:r>
            <a:r>
              <a:rPr lang="en-US" b="1"/>
              <a:t> de la </a:t>
            </a:r>
            <a:r>
              <a:rPr lang="en-US" b="1" err="1"/>
              <a:t>implementacion</a:t>
            </a:r>
            <a:r>
              <a:rPr lang="en-US" b="1"/>
              <a:t> de </a:t>
            </a:r>
            <a:r>
              <a:rPr lang="en-US" b="1" err="1"/>
              <a:t>beneficios</a:t>
            </a:r>
            <a:r>
              <a:rPr lang="en-US" b="1"/>
              <a:t> de </a:t>
            </a:r>
            <a:r>
              <a:rPr lang="en-US" b="1" err="1"/>
              <a:t>necesidades</a:t>
            </a:r>
            <a:r>
              <a:rPr lang="en-US" b="1"/>
              <a:t> </a:t>
            </a:r>
            <a:r>
              <a:rPr lang="en-US" b="1" err="1"/>
              <a:t>sociales</a:t>
            </a:r>
            <a:r>
              <a:rPr lang="en-US" b="1"/>
              <a:t> </a:t>
            </a:r>
            <a:r>
              <a:rPr lang="en-US" b="1" err="1"/>
              <a:t>relacionadas</a:t>
            </a:r>
            <a:r>
              <a:rPr lang="en-US" b="1"/>
              <a:t> con la </a:t>
            </a:r>
            <a:r>
              <a:rPr lang="en-US" b="1" err="1"/>
              <a:t>salud</a:t>
            </a:r>
            <a:r>
              <a:rPr lang="en-US" b="1"/>
              <a:t> (HRSN).</a:t>
            </a:r>
            <a:endParaRPr lang="en-US">
              <a:cs typeface="Arial" panose="020B0604020202020204"/>
            </a:endParaRPr>
          </a:p>
          <a:p>
            <a:endParaRPr lang="en-US">
              <a:cs typeface="Arial" panose="020B0604020202020204"/>
            </a:endParaRPr>
          </a:p>
          <a:p>
            <a:r>
              <a:rPr lang="en-US" err="1">
                <a:cs typeface="Arial" panose="020B0604020202020204"/>
              </a:rPr>
              <a:t>Información</a:t>
            </a:r>
            <a:r>
              <a:rPr lang="en-US">
                <a:cs typeface="Arial" panose="020B0604020202020204"/>
              </a:rPr>
              <a:t> </a:t>
            </a:r>
            <a:r>
              <a:rPr lang="en-US" err="1">
                <a:cs typeface="Arial" panose="020B0604020202020204"/>
              </a:rPr>
              <a:t>actualizada</a:t>
            </a:r>
            <a:r>
              <a:rPr lang="en-US">
                <a:cs typeface="Arial" panose="020B0604020202020204"/>
              </a:rPr>
              <a:t> </a:t>
            </a:r>
            <a:r>
              <a:rPr lang="en-US" err="1">
                <a:cs typeface="Arial" panose="020B0604020202020204"/>
              </a:rPr>
              <a:t>sobre</a:t>
            </a:r>
            <a:r>
              <a:rPr lang="en-US">
                <a:cs typeface="Arial" panose="020B0604020202020204"/>
              </a:rPr>
              <a:t> </a:t>
            </a:r>
            <a:r>
              <a:rPr lang="en-US" err="1">
                <a:cs typeface="Arial" panose="020B0604020202020204"/>
              </a:rPr>
              <a:t>el</a:t>
            </a:r>
            <a:r>
              <a:rPr lang="en-US">
                <a:cs typeface="Arial" panose="020B0604020202020204"/>
              </a:rPr>
              <a:t> </a:t>
            </a:r>
            <a:r>
              <a:rPr lang="en-US" err="1">
                <a:cs typeface="Arial" panose="020B0604020202020204"/>
              </a:rPr>
              <a:t>programa</a:t>
            </a:r>
            <a:r>
              <a:rPr lang="en-US">
                <a:cs typeface="Arial" panose="020B0604020202020204"/>
              </a:rPr>
              <a:t>: </a:t>
            </a:r>
            <a:r>
              <a:rPr lang="en-US" err="1">
                <a:cs typeface="Arial" panose="020B0604020202020204"/>
              </a:rPr>
              <a:t>en</a:t>
            </a:r>
            <a:r>
              <a:rPr lang="en-US">
                <a:cs typeface="Arial" panose="020B0604020202020204"/>
              </a:rPr>
              <a:t> </a:t>
            </a:r>
            <a:r>
              <a:rPr lang="en-US" err="1">
                <a:cs typeface="Arial" panose="020B0604020202020204"/>
              </a:rPr>
              <a:t>concreto</a:t>
            </a:r>
            <a:r>
              <a:rPr lang="en-US">
                <a:cs typeface="Arial" panose="020B0604020202020204"/>
              </a:rPr>
              <a:t> </a:t>
            </a:r>
            <a:r>
              <a:rPr lang="en-US" err="1">
                <a:cs typeface="Arial" panose="020B0604020202020204"/>
              </a:rPr>
              <a:t>los</a:t>
            </a:r>
            <a:r>
              <a:rPr lang="en-US">
                <a:cs typeface="Arial" panose="020B0604020202020204"/>
              </a:rPr>
              <a:t> </a:t>
            </a:r>
            <a:r>
              <a:rPr lang="en-US" err="1">
                <a:cs typeface="Arial" panose="020B0604020202020204"/>
              </a:rPr>
              <a:t>beneficios</a:t>
            </a:r>
            <a:r>
              <a:rPr lang="en-US">
                <a:cs typeface="Arial" panose="020B0604020202020204"/>
              </a:rPr>
              <a:t> de </a:t>
            </a:r>
            <a:r>
              <a:rPr lang="en-US" err="1">
                <a:cs typeface="Arial" panose="020B0604020202020204"/>
              </a:rPr>
              <a:t>frutas</a:t>
            </a:r>
            <a:r>
              <a:rPr lang="en-US">
                <a:cs typeface="Arial" panose="020B0604020202020204"/>
              </a:rPr>
              <a:t> y </a:t>
            </a:r>
            <a:r>
              <a:rPr lang="en-US" err="1">
                <a:cs typeface="Arial" panose="020B0604020202020204"/>
              </a:rPr>
              <a:t>verduras</a:t>
            </a:r>
            <a:r>
              <a:rPr lang="en-US">
                <a:cs typeface="Arial" panose="020B0604020202020204"/>
              </a:rPr>
              <a:t> y </a:t>
            </a:r>
            <a:r>
              <a:rPr lang="en-US" err="1">
                <a:cs typeface="Arial" panose="020B0604020202020204"/>
              </a:rPr>
              <a:t>el</a:t>
            </a:r>
            <a:r>
              <a:rPr lang="en-US">
                <a:cs typeface="Arial" panose="020B0604020202020204"/>
              </a:rPr>
              <a:t> </a:t>
            </a:r>
            <a:r>
              <a:rPr lang="en-US" err="1">
                <a:cs typeface="Arial" panose="020B0604020202020204"/>
              </a:rPr>
              <a:t>suministro</a:t>
            </a:r>
            <a:r>
              <a:rPr lang="en-US">
                <a:cs typeface="Arial" panose="020B0604020202020204"/>
              </a:rPr>
              <a:t> </a:t>
            </a:r>
            <a:r>
              <a:rPr lang="en-US" err="1">
                <a:cs typeface="Arial" panose="020B0604020202020204"/>
              </a:rPr>
              <a:t>alimentos</a:t>
            </a:r>
            <a:r>
              <a:rPr lang="en-US">
                <a:cs typeface="Arial" panose="020B0604020202020204"/>
              </a:rPr>
              <a:t> </a:t>
            </a:r>
            <a:r>
              <a:rPr lang="en-US" err="1">
                <a:cs typeface="Arial" panose="020B0604020202020204"/>
              </a:rPr>
              <a:t>básicos</a:t>
            </a:r>
            <a:endParaRPr lang="en-US">
              <a:cs typeface="Arial" panose="020B0604020202020204"/>
            </a:endParaRPr>
          </a:p>
          <a:p>
            <a:r>
              <a:rPr lang="en-US">
                <a:cs typeface="Arial" panose="020B0604020202020204"/>
              </a:rPr>
              <a:t>Jessi Wilson, </a:t>
            </a:r>
            <a:r>
              <a:rPr lang="en-US" err="1">
                <a:cs typeface="Arial" panose="020B0604020202020204"/>
              </a:rPr>
              <a:t>Responsable</a:t>
            </a:r>
            <a:r>
              <a:rPr lang="en-US">
                <a:cs typeface="Arial" panose="020B0604020202020204"/>
              </a:rPr>
              <a:t> del </a:t>
            </a:r>
            <a:r>
              <a:rPr lang="en-US" err="1">
                <a:cs typeface="Arial" panose="020B0604020202020204"/>
              </a:rPr>
              <a:t>programa</a:t>
            </a:r>
            <a:endParaRPr lang="es-419" b="1" err="1">
              <a:solidFill>
                <a:srgbClr val="064276"/>
              </a:solidFill>
              <a:cs typeface="Arial" panose="020B0604020202020204"/>
            </a:endParaRPr>
          </a:p>
        </p:txBody>
      </p:sp>
      <p:sp>
        <p:nvSpPr>
          <p:cNvPr id="4" name="Slide Number Placeholder 3"/>
          <p:cNvSpPr>
            <a:spLocks noGrp="1"/>
          </p:cNvSpPr>
          <p:nvPr>
            <p:ph type="sldNum" sz="quarter" idx="5"/>
          </p:nvPr>
        </p:nvSpPr>
        <p:spPr/>
        <p:txBody>
          <a:bodyPr/>
          <a:lstStyle/>
          <a:p>
            <a:fld id="{E96F7328-08A7-41DF-A6A0-C5E6644BEDB0}" type="slidenum">
              <a:rPr lang="en-US" smtClean="0"/>
              <a:t>18</a:t>
            </a:fld>
            <a:endParaRPr lang="en-US"/>
          </a:p>
        </p:txBody>
      </p:sp>
    </p:spTree>
    <p:extLst>
      <p:ext uri="{BB962C8B-B14F-4D97-AF65-F5344CB8AC3E}">
        <p14:creationId xmlns:p14="http://schemas.microsoft.com/office/powerpoint/2010/main" val="31539689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Resumen</a:t>
            </a:r>
            <a:r>
              <a:rPr lang="en-US"/>
              <a:t> para </a:t>
            </a:r>
            <a:r>
              <a:rPr lang="en-US" err="1"/>
              <a:t>preparar</a:t>
            </a:r>
            <a:r>
              <a:rPr lang="en-US"/>
              <a:t> </a:t>
            </a:r>
            <a:r>
              <a:rPr lang="en-US" err="1"/>
              <a:t>el</a:t>
            </a:r>
            <a:r>
              <a:rPr lang="en-US"/>
              <a:t> </a:t>
            </a:r>
            <a:r>
              <a:rPr lang="en-US" err="1"/>
              <a:t>terreno</a:t>
            </a:r>
            <a:r>
              <a:rPr lang="en-US"/>
              <a:t>, </a:t>
            </a:r>
            <a:r>
              <a:rPr lang="en-US" err="1"/>
              <a:t>mencione</a:t>
            </a:r>
            <a:r>
              <a:rPr lang="en-US"/>
              <a:t> </a:t>
            </a:r>
            <a:r>
              <a:rPr lang="en-US" err="1"/>
              <a:t>específicamente</a:t>
            </a:r>
            <a:r>
              <a:rPr lang="en-US"/>
              <a:t> </a:t>
            </a:r>
            <a:r>
              <a:rPr lang="en-US" err="1"/>
              <a:t>el</a:t>
            </a:r>
            <a:r>
              <a:rPr lang="en-US"/>
              <a:t> </a:t>
            </a:r>
            <a:r>
              <a:rPr lang="en-US" err="1"/>
              <a:t>beneficio</a:t>
            </a:r>
            <a:r>
              <a:rPr lang="en-US"/>
              <a:t> </a:t>
            </a:r>
            <a:r>
              <a:rPr lang="en-US" err="1"/>
              <a:t>nutricional</a:t>
            </a:r>
            <a:r>
              <a:rPr lang="en-US"/>
              <a:t>, </a:t>
            </a:r>
            <a:r>
              <a:rPr lang="en-US" err="1"/>
              <a:t>ya</a:t>
            </a:r>
            <a:r>
              <a:rPr lang="en-US"/>
              <a:t> que se </a:t>
            </a:r>
            <a:r>
              <a:rPr lang="en-US" err="1"/>
              <a:t>trata</a:t>
            </a:r>
            <a:r>
              <a:rPr lang="en-US"/>
              <a:t> de </a:t>
            </a:r>
            <a:r>
              <a:rPr lang="en-US" err="1"/>
              <a:t>una</a:t>
            </a:r>
            <a:r>
              <a:rPr lang="en-US"/>
              <a:t> </a:t>
            </a:r>
            <a:r>
              <a:rPr lang="en-US" err="1"/>
              <a:t>actualización</a:t>
            </a:r>
            <a:r>
              <a:rPr lang="en-US"/>
              <a:t> </a:t>
            </a:r>
            <a:r>
              <a:rPr lang="en-US" err="1"/>
              <a:t>nutricional</a:t>
            </a:r>
            <a:r>
              <a:rPr lang="en-US"/>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9F812E-9BD2-45A6-A4ED-0244697B75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58732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Yamileth Gonzalez</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9F812E-9BD2-45A6-A4ED-0244697B75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24541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1838" y="679450"/>
            <a:ext cx="3567112" cy="200818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419"/>
              <a:t>Se compartirá información más específica en el próximo seminario web- 8 de octubre</a:t>
            </a:r>
          </a:p>
          <a:p>
            <a:pPr>
              <a:defRPr/>
            </a:pPr>
            <a:endParaRPr lang="en-US">
              <a:cs typeface="Arial"/>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6F7328-08A7-41DF-A6A0-C5E6644BED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68305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8DCDF9-22B1-D4EC-C14C-587D0B38CB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1C5A8F-413C-E1B8-F18D-75D079C35D0F}"/>
              </a:ext>
            </a:extLst>
          </p:cNvPr>
          <p:cNvSpPr>
            <a:spLocks noGrp="1" noRot="1" noChangeAspect="1"/>
          </p:cNvSpPr>
          <p:nvPr>
            <p:ph type="sldImg"/>
          </p:nvPr>
        </p:nvSpPr>
        <p:spPr>
          <a:xfrm>
            <a:off x="731838" y="679450"/>
            <a:ext cx="3567112" cy="2008188"/>
          </a:xfrm>
        </p:spPr>
      </p:sp>
      <p:sp>
        <p:nvSpPr>
          <p:cNvPr id="3" name="Notes Placeholder 2">
            <a:extLst>
              <a:ext uri="{FF2B5EF4-FFF2-40B4-BE49-F238E27FC236}">
                <a16:creationId xmlns:a16="http://schemas.microsoft.com/office/drawing/2014/main" id="{5C30EE8C-9DD3-16F8-4EDA-ADC2A531B8B8}"/>
              </a:ext>
            </a:extLst>
          </p:cNvPr>
          <p:cNvSpPr>
            <a:spLocks noGrp="1"/>
          </p:cNvSpPr>
          <p:nvPr>
            <p:ph type="body" idx="1"/>
          </p:nvPr>
        </p:nvSpPr>
        <p:spPr/>
        <p:txBody>
          <a:bodyPr/>
          <a:lstStyle/>
          <a:p>
            <a:pPr>
              <a:defRPr/>
            </a:pPr>
            <a:r>
              <a:rPr lang="en-US"/>
              <a:t>Se </a:t>
            </a:r>
            <a:r>
              <a:rPr lang="en-US" err="1"/>
              <a:t>compartirá</a:t>
            </a:r>
            <a:r>
              <a:rPr lang="en-US"/>
              <a:t> </a:t>
            </a:r>
            <a:r>
              <a:rPr lang="en-US" err="1"/>
              <a:t>información</a:t>
            </a:r>
            <a:r>
              <a:rPr lang="en-US"/>
              <a:t> </a:t>
            </a:r>
            <a:r>
              <a:rPr lang="en-US" err="1"/>
              <a:t>más</a:t>
            </a:r>
            <a:r>
              <a:rPr lang="en-US"/>
              <a:t> </a:t>
            </a:r>
            <a:r>
              <a:rPr lang="en-US" err="1"/>
              <a:t>específica</a:t>
            </a:r>
            <a:r>
              <a:rPr lang="en-US"/>
              <a:t> </a:t>
            </a:r>
            <a:r>
              <a:rPr lang="en-US" err="1"/>
              <a:t>en</a:t>
            </a:r>
            <a:r>
              <a:rPr lang="en-US"/>
              <a:t> </a:t>
            </a:r>
            <a:r>
              <a:rPr lang="en-US" err="1"/>
              <a:t>el</a:t>
            </a:r>
            <a:r>
              <a:rPr lang="en-US"/>
              <a:t> </a:t>
            </a:r>
            <a:r>
              <a:rPr lang="en-US" err="1"/>
              <a:t>próximo</a:t>
            </a:r>
            <a:r>
              <a:rPr lang="en-US"/>
              <a:t> </a:t>
            </a:r>
            <a:r>
              <a:rPr lang="en-US" err="1"/>
              <a:t>seminario</a:t>
            </a:r>
            <a:r>
              <a:rPr lang="en-US"/>
              <a:t> web (8 de </a:t>
            </a:r>
            <a:r>
              <a:rPr lang="en-US" err="1"/>
              <a:t>octubre</a:t>
            </a:r>
            <a:r>
              <a:rPr lang="en-US"/>
              <a:t>).</a:t>
            </a:r>
          </a:p>
          <a:p>
            <a:pPr>
              <a:defRPr/>
            </a:pPr>
            <a:endParaRPr lang="en-US">
              <a:cs typeface="Arial"/>
            </a:endParaRPr>
          </a:p>
          <a:p>
            <a:pPr>
              <a:defRPr/>
            </a:pPr>
            <a:r>
              <a:rPr lang="en-US" b="1">
                <a:cs typeface="Arial"/>
              </a:rPr>
              <a:t>Jaime, le </a:t>
            </a:r>
            <a:r>
              <a:rPr lang="en-US" b="1" err="1">
                <a:cs typeface="Arial"/>
              </a:rPr>
              <a:t>pasa</a:t>
            </a:r>
            <a:r>
              <a:rPr lang="en-US" b="1">
                <a:cs typeface="Arial"/>
              </a:rPr>
              <a:t> la </a:t>
            </a:r>
            <a:r>
              <a:rPr lang="en-US" b="1" err="1">
                <a:cs typeface="Arial"/>
              </a:rPr>
              <a:t>presentacion</a:t>
            </a:r>
            <a:r>
              <a:rPr lang="en-US" b="1">
                <a:cs typeface="Arial"/>
              </a:rPr>
              <a:t> a Sofia de Anda </a:t>
            </a:r>
          </a:p>
          <a:p>
            <a:pPr>
              <a:defRPr/>
            </a:pPr>
            <a:endParaRPr lang="en-US">
              <a:cs typeface="Arial"/>
            </a:endParaRPr>
          </a:p>
        </p:txBody>
      </p:sp>
      <p:sp>
        <p:nvSpPr>
          <p:cNvPr id="4" name="Slide Number Placeholder 3">
            <a:extLst>
              <a:ext uri="{FF2B5EF4-FFF2-40B4-BE49-F238E27FC236}">
                <a16:creationId xmlns:a16="http://schemas.microsoft.com/office/drawing/2014/main" id="{1F4E6DBF-8272-F9C1-3875-740C6DC85470}"/>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6F7328-08A7-41DF-A6A0-C5E6644BED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48817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s-419"/>
              <a:t>(Presentadora: Sofia De Anda) </a:t>
            </a:r>
            <a:endParaRPr lang="en-US">
              <a:cs typeface="Arial"/>
            </a:endParaRPr>
          </a:p>
          <a:p>
            <a:pPr>
              <a:defRPr/>
            </a:pPr>
            <a:r>
              <a:rPr lang="es-419"/>
              <a:t>Les </a:t>
            </a:r>
            <a:r>
              <a:rPr lang="es-419" err="1"/>
              <a:t>compartire</a:t>
            </a:r>
            <a:r>
              <a:rPr lang="es-419"/>
              <a:t> </a:t>
            </a:r>
            <a:r>
              <a:rPr lang="es-419" b="0"/>
              <a:t>un </a:t>
            </a:r>
            <a:r>
              <a:rPr lang="es-419"/>
              <a:t>poco de información sobre el beneficio de vivienda de HRSN de pago de alquiler.  Este beneficio inicio en Noviembre de 2024. Empezaremos compartiendo los retos </a:t>
            </a:r>
            <a:r>
              <a:rPr lang="es-419" b="0"/>
              <a:t>que </a:t>
            </a:r>
            <a:r>
              <a:rPr lang="es-419"/>
              <a:t>se han enfrentado al proveer estos beneficios. </a:t>
            </a:r>
            <a:endParaRPr lang="es-419">
              <a:cs typeface="Arial"/>
            </a:endParaRPr>
          </a:p>
          <a:p>
            <a:pPr>
              <a:defRPr/>
            </a:pPr>
            <a:r>
              <a:rPr lang="es-419"/>
              <a:t>•Uno es </a:t>
            </a:r>
            <a:r>
              <a:rPr lang="es-419" b="0"/>
              <a:t>que </a:t>
            </a:r>
            <a:r>
              <a:rPr lang="es-419"/>
              <a:t>l</a:t>
            </a:r>
            <a:r>
              <a:rPr lang="es-419">
                <a:solidFill>
                  <a:srgbClr val="000000"/>
                </a:solidFill>
              </a:rPr>
              <a:t>a demanda </a:t>
            </a:r>
            <a:r>
              <a:rPr lang="es-419">
                <a:solidFill>
                  <a:srgbClr val="2D2A30"/>
                </a:solidFill>
              </a:rPr>
              <a:t>de asistencia para el alquiler es alta y la capacidad de los </a:t>
            </a:r>
            <a:r>
              <a:rPr lang="es-419" b="0">
                <a:solidFill>
                  <a:srgbClr val="2D2A30"/>
                </a:solidFill>
              </a:rPr>
              <a:t>proveedores </a:t>
            </a:r>
            <a:r>
              <a:rPr lang="es-419">
                <a:solidFill>
                  <a:srgbClr val="2D2A30"/>
                </a:solidFill>
              </a:rPr>
              <a:t>de beneficios HRSN es un reto</a:t>
            </a:r>
            <a:endParaRPr lang="es-419"/>
          </a:p>
          <a:p>
            <a:pPr>
              <a:defRPr/>
            </a:pPr>
            <a:r>
              <a:rPr lang="es-419"/>
              <a:t>•</a:t>
            </a:r>
            <a:r>
              <a:rPr lang="es-419">
                <a:solidFill>
                  <a:srgbClr val="2D2A30"/>
                </a:solidFill>
              </a:rPr>
              <a:t>También que m</a:t>
            </a:r>
            <a:r>
              <a:rPr lang="es-419">
                <a:solidFill>
                  <a:srgbClr val="000000"/>
                </a:solidFill>
              </a:rPr>
              <a:t>iembros en algunas regiones están experimentando largos tiempos de espera para recibir el beneficio o </a:t>
            </a:r>
            <a:r>
              <a:rPr lang="es-419" b="0">
                <a:solidFill>
                  <a:srgbClr val="000000"/>
                </a:solidFill>
              </a:rPr>
              <a:t>para </a:t>
            </a:r>
            <a:r>
              <a:rPr lang="es-419">
                <a:solidFill>
                  <a:srgbClr val="000000"/>
                </a:solidFill>
              </a:rPr>
              <a:t>recibir detalles sobre </a:t>
            </a:r>
            <a:r>
              <a:rPr lang="es-419" b="0">
                <a:solidFill>
                  <a:srgbClr val="000000"/>
                </a:solidFill>
              </a:rPr>
              <a:t>su </a:t>
            </a:r>
            <a:r>
              <a:rPr lang="es-419">
                <a:solidFill>
                  <a:srgbClr val="000000"/>
                </a:solidFill>
              </a:rPr>
              <a:t>caso </a:t>
            </a:r>
            <a:endParaRPr lang="es-419"/>
          </a:p>
          <a:p>
            <a:pPr>
              <a:defRPr/>
            </a:pPr>
            <a:r>
              <a:rPr lang="es-419">
                <a:solidFill>
                  <a:srgbClr val="000000"/>
                </a:solidFill>
              </a:rPr>
              <a:t>Un miembro del OHP nos conto “</a:t>
            </a:r>
            <a:r>
              <a:rPr kumimoji="0" lang="es-419" sz="1200" b="0" i="0" u="none" strike="noStrike" kern="1200" cap="none" spc="0" normalizeH="0" baseline="0">
                <a:ln>
                  <a:noFill/>
                </a:ln>
                <a:solidFill>
                  <a:srgbClr val="000000"/>
                </a:solidFill>
                <a:effectLst/>
                <a:uLnTx/>
                <a:uFillTx/>
                <a:latin typeface="Arial"/>
                <a:ea typeface="+mn-ea"/>
                <a:cs typeface="+mn-cs"/>
              </a:rPr>
              <a:t>He pasado horas en el teléfono solo para que me digan que no hay quien pague o que el caso ha sido elevado a un superior</a:t>
            </a:r>
            <a:r>
              <a:rPr lang="es-419">
                <a:solidFill>
                  <a:srgbClr val="000000"/>
                </a:solidFill>
              </a:rPr>
              <a:t>”</a:t>
            </a:r>
            <a:endParaRPr lang="es-419"/>
          </a:p>
          <a:p>
            <a:pPr marL="0" marR="0" lvl="0" indent="0" algn="l" defTabSz="914400">
              <a:lnSpc>
                <a:spcPct val="100000"/>
              </a:lnSpc>
              <a:spcBef>
                <a:spcPts val="0"/>
              </a:spcBef>
              <a:spcAft>
                <a:spcPts val="0"/>
              </a:spcAft>
              <a:buClrTx/>
              <a:buSzTx/>
              <a:buFontTx/>
              <a:buNone/>
              <a:tabLst/>
              <a:defRPr/>
            </a:pPr>
            <a:endParaRPr lang="es-419" b="1">
              <a:latin typeface="Arial"/>
              <a:cs typeface="Arial"/>
            </a:endParaRP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3DCFFA-5610-4110-85B2-3AB8E11159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33386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419"/>
              <a:t>(Presentadora: Sofia De Anda) </a:t>
            </a:r>
            <a:endParaRPr lang="en-US"/>
          </a:p>
          <a:p>
            <a:pPr>
              <a:defRPr/>
            </a:pPr>
            <a:r>
              <a:rPr lang="es-419">
                <a:latin typeface="Arial"/>
                <a:cs typeface="Arial"/>
              </a:rPr>
              <a:t>OHA esta trabajando con organizaciones para mejorar el beneficio de alquiler. </a:t>
            </a:r>
            <a:r>
              <a:rPr lang="es-419" sz="1200">
                <a:solidFill>
                  <a:srgbClr val="064276"/>
                </a:solidFill>
                <a:latin typeface="Helvetica"/>
                <a:ea typeface="Open Sans"/>
                <a:cs typeface="Open Sans"/>
              </a:rPr>
              <a:t>Algunas de las maneras en las cuales OHA ha trabajado para mejorar:</a:t>
            </a:r>
          </a:p>
          <a:p>
            <a:pPr marL="457200" indent="-457200" fontAlgn="base">
              <a:buFont typeface="Arial" panose="020B0604020202020204" pitchFamily="34" charset="0"/>
              <a:buChar char="•"/>
              <a:defRPr/>
            </a:pPr>
            <a:r>
              <a:rPr lang="es-419">
                <a:solidFill>
                  <a:srgbClr val="000608"/>
                </a:solidFill>
                <a:latin typeface="Helvetica"/>
                <a:ea typeface="Open Sans"/>
                <a:cs typeface="Helvetica"/>
              </a:rPr>
              <a:t>Distribuir subsidios rápidos para mejorar la capacidad de los proveedores.</a:t>
            </a:r>
            <a:endParaRPr lang="en-US">
              <a:solidFill>
                <a:srgbClr val="000608"/>
              </a:solidFill>
              <a:latin typeface="Helvetica"/>
              <a:ea typeface="Open Sans"/>
              <a:cs typeface="Helvetica"/>
            </a:endParaRPr>
          </a:p>
          <a:p>
            <a:pPr marL="457200" indent="-457200" fontAlgn="base">
              <a:buFont typeface="Arial" panose="020B0604020202020204" pitchFamily="34" charset="0"/>
              <a:buChar char="•"/>
              <a:defRPr/>
            </a:pPr>
            <a:r>
              <a:rPr lang="es-419">
                <a:solidFill>
                  <a:srgbClr val="000608"/>
                </a:solidFill>
                <a:latin typeface="Helvetica"/>
                <a:ea typeface="Open Sans"/>
                <a:cs typeface="Helvetica"/>
              </a:rPr>
              <a:t>Proveer mas detalles que aclaran la instrucción sobre elegibilidad.</a:t>
            </a:r>
            <a:endParaRPr lang="en-US">
              <a:solidFill>
                <a:srgbClr val="000608"/>
              </a:solidFill>
              <a:latin typeface="Helvetica"/>
              <a:ea typeface="Open Sans"/>
              <a:cs typeface="Helvetica"/>
            </a:endParaRPr>
          </a:p>
          <a:p>
            <a:pPr marL="457200" indent="-457200" fontAlgn="base">
              <a:buFont typeface="Arial" panose="020B0604020202020204" pitchFamily="34" charset="0"/>
              <a:buChar char="•"/>
              <a:defRPr/>
            </a:pPr>
            <a:r>
              <a:rPr lang="es-419">
                <a:solidFill>
                  <a:srgbClr val="000608"/>
                </a:solidFill>
                <a:latin typeface="Helvetica"/>
                <a:ea typeface="Open Sans"/>
                <a:cs typeface="Helvetica"/>
              </a:rPr>
              <a:t>OHA ha motivado a más organizaciones de vivienda a hacerse proveedores.</a:t>
            </a:r>
            <a:endParaRPr lang="en-US">
              <a:solidFill>
                <a:srgbClr val="000608"/>
              </a:solidFill>
              <a:latin typeface="Helvetica"/>
              <a:ea typeface="Open Sans"/>
              <a:cs typeface="Helvetica"/>
            </a:endParaRPr>
          </a:p>
          <a:p>
            <a:pPr marL="457200" indent="-457200" fontAlgn="base">
              <a:buFont typeface="Arial" panose="020B0604020202020204" pitchFamily="34" charset="0"/>
              <a:buChar char="•"/>
              <a:defRPr/>
            </a:pPr>
            <a:r>
              <a:rPr lang="es-419">
                <a:solidFill>
                  <a:srgbClr val="000608"/>
                </a:solidFill>
                <a:latin typeface="Helvetica"/>
                <a:ea typeface="Open Sans"/>
                <a:cs typeface="Helvetica"/>
              </a:rPr>
              <a:t>También ha trabajado para mejorar los mensajes para los miembros en los materiales de OHA y las CCOs</a:t>
            </a:r>
            <a:endParaRPr lang="en-US">
              <a:solidFill>
                <a:srgbClr val="000608"/>
              </a:solidFill>
              <a:latin typeface="Helvetica"/>
              <a:ea typeface="Open Sans"/>
              <a:cs typeface="Helvetica"/>
            </a:endParaRPr>
          </a:p>
          <a:p>
            <a:pPr marL="457200" indent="-457200" fontAlgn="base">
              <a:buFont typeface="Arial" panose="020B0604020202020204" pitchFamily="34" charset="0"/>
              <a:buChar char="•"/>
              <a:defRPr/>
            </a:pPr>
            <a:r>
              <a:rPr lang="es-419">
                <a:solidFill>
                  <a:srgbClr val="000608"/>
                </a:solidFill>
                <a:latin typeface="Helvetica"/>
                <a:ea typeface="Open Sans"/>
                <a:cs typeface="Helvetica"/>
              </a:rPr>
              <a:t>Trabajar con las CCOs y los proveedores de beneficios de HRSN para mejorar los procesos de trabajo.</a:t>
            </a:r>
            <a:endParaRPr lang="en-US">
              <a:solidFill>
                <a:srgbClr val="000608"/>
              </a:solidFill>
              <a:latin typeface="Helvetica"/>
              <a:ea typeface="Open Sans"/>
              <a:cs typeface="Helvetica"/>
            </a:endParaRPr>
          </a:p>
          <a:p>
            <a:endParaRPr lang="en-US">
              <a:cs typeface="Arial"/>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6F7328-08A7-41DF-A6A0-C5E6644BEDB0}" type="slidenum">
              <a:rPr kumimoji="0" lang="en-US" sz="1100" b="0" i="0" u="none" strike="noStrike" kern="1200" cap="none" spc="0" normalizeH="0" baseline="0" noProof="0" smtClean="0">
                <a:ln>
                  <a:noFill/>
                </a:ln>
                <a:solidFill>
                  <a:srgbClr val="646464"/>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100" b="0" i="0" u="none" strike="noStrike" kern="1200" cap="none" spc="0" normalizeH="0" baseline="0" noProof="0">
              <a:ln>
                <a:noFill/>
              </a:ln>
              <a:solidFill>
                <a:srgbClr val="646464"/>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995772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419"/>
              <a:t>(</a:t>
            </a:r>
            <a:r>
              <a:rPr lang="es-419" err="1"/>
              <a:t>Presenter</a:t>
            </a:r>
            <a:r>
              <a:rPr lang="es-419"/>
              <a:t>: Sofia De Anda) </a:t>
            </a:r>
            <a:endParaRPr lang="en-US"/>
          </a:p>
          <a:p>
            <a:r>
              <a:rPr lang="es-419"/>
              <a:t>Hemos comenzado a recibir los primeros datos sobre el beneficio de alquiler del HRSN que está disponible desde noviembre de 2024. </a:t>
            </a:r>
          </a:p>
          <a:p>
            <a:r>
              <a:rPr lang="es-419"/>
              <a:t>A pesar de los retos que plantea la implementación de este nuevo programa, también hemos escuchado historias de éxito de personas que han recibido el beneficio de alquiler del HRSN.</a:t>
            </a:r>
          </a:p>
          <a:p>
            <a:pPr marL="171450" indent="-171450">
              <a:buFont typeface="Arial" panose="020B0604020202020204" pitchFamily="34" charset="0"/>
              <a:buChar char="•"/>
            </a:pPr>
            <a:r>
              <a:rPr lang="es-419"/>
              <a:t>Sabemos que </a:t>
            </a:r>
            <a:r>
              <a:rPr lang="es-419" b="1"/>
              <a:t>a partir de fines de Abril</a:t>
            </a:r>
            <a:r>
              <a:rPr lang="es-419"/>
              <a:t>, teníamos 158 organizaciones comunitarias inscritas como proveedores de HRSN, para brindar apoyo para la vivienda. Tres CCO también estaban brindando pagos de alquiler directamente.</a:t>
            </a:r>
          </a:p>
          <a:p>
            <a:pPr marL="171450" indent="-171450">
              <a:buFont typeface="Arial" panose="020B0604020202020204" pitchFamily="34" charset="0"/>
              <a:buChar char="•"/>
            </a:pPr>
            <a:r>
              <a:rPr lang="es-419"/>
              <a:t>Entre noviembre del año pasado y abril de este año, casi 2700 personas recibieron apoyo para el alquiler y servicios publicos. </a:t>
            </a:r>
          </a:p>
          <a:p>
            <a:pPr marL="171450" indent="-171450">
              <a:buFont typeface="Arial" panose="020B0604020202020204" pitchFamily="34" charset="0"/>
              <a:buChar char="•"/>
            </a:pPr>
            <a:endParaRPr lang="es-419"/>
          </a:p>
          <a:p>
            <a:pPr marL="0" indent="0">
              <a:buFont typeface="Arial" panose="020B0604020202020204" pitchFamily="34" charset="0"/>
              <a:buNone/>
            </a:pPr>
            <a:r>
              <a:rPr lang="es-419"/>
              <a:t>Dado que los proveedores no tienen que facturar a los planes de inmediato, es probable que incluso más personas hayan recibido apoyo para el alquiler que las que se reflejan aquí. Una beneficiaria del Plan de Salud de </a:t>
            </a:r>
            <a:r>
              <a:rPr lang="es-419" err="1"/>
              <a:t>Oregon</a:t>
            </a:r>
            <a:r>
              <a:rPr lang="es-419"/>
              <a:t> (OHP) escribió una carta sobre su experiencia positiva con el beneficio de asistencia para el alquiler - compartió: «Su apoyo me ha dado esperanza y fuerza. Creo sinceramente que me ayudará a largo plazo, brindándoles un hogar estable para mis hijos y ayudándome a trabajar para reunirme con ellos».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DDDA6F-C842-4A71-89D8-6704B51CF97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461197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419"/>
              <a:t>(Presentadora: Sofia De Anda) </a:t>
            </a:r>
            <a:endParaRPr lang="es-419" b="0" u="none" noProof="0">
              <a:ea typeface="Calibri" panose="020F0502020204030204"/>
              <a:cs typeface="Arial"/>
            </a:endParaRPr>
          </a:p>
          <a:p>
            <a:pPr marL="171450" indent="-171450">
              <a:buFont typeface="Arial" panose="020B0604020202020204" pitchFamily="34" charset="0"/>
              <a:buChar char="•"/>
            </a:pPr>
            <a:r>
              <a:rPr lang="es-419" b="0" u="none" noProof="0">
                <a:ea typeface="Calibri" panose="020F0502020204030204"/>
                <a:cs typeface="Arial"/>
              </a:rPr>
              <a:t>Los datos de HRSN ya se pueden </a:t>
            </a:r>
            <a:r>
              <a:rPr lang="es-419" sz="1200" b="0" u="none" kern="1200" noProof="0">
                <a:solidFill>
                  <a:schemeClr val="tx1"/>
                </a:solidFill>
                <a:latin typeface="+mn-lt"/>
                <a:ea typeface="Calibri" panose="020F0502020204030204"/>
                <a:cs typeface="Arial"/>
              </a:rPr>
              <a:t>acceder en nuestra pagina web con en enlace Oregon.gov barra invertida HRSN guion data</a:t>
            </a:r>
          </a:p>
          <a:p>
            <a:pPr marL="171450" indent="-171450">
              <a:buFont typeface="Arial" panose="020B0604020202020204" pitchFamily="34" charset="0"/>
              <a:buChar char="•"/>
            </a:pPr>
            <a:r>
              <a:rPr lang="es-419" sz="1200" b="0" u="none" kern="1200" noProof="0">
                <a:solidFill>
                  <a:schemeClr val="tx1"/>
                </a:solidFill>
                <a:latin typeface="+mn-lt"/>
                <a:ea typeface="Calibri" panose="020F0502020204030204"/>
                <a:cs typeface="Arial"/>
              </a:rPr>
              <a:t>Ahora puede encontrar un informe con</a:t>
            </a:r>
            <a:r>
              <a:rPr lang="es-419" sz="1200" b="0" u="none" kern="1200">
                <a:solidFill>
                  <a:schemeClr val="tx1"/>
                </a:solidFill>
                <a:latin typeface="+mn-lt"/>
                <a:ea typeface="Open Sans"/>
                <a:cs typeface="Arial"/>
              </a:rPr>
              <a:t> datos sobre aparatos distribuidos como parte de el beneficio de cambios en el hogar por salud y seguridad – y e</a:t>
            </a:r>
            <a:r>
              <a:rPr lang="es-419" sz="1200" b="0" u="none" kern="1200" noProof="0">
                <a:solidFill>
                  <a:schemeClr val="tx1"/>
                </a:solidFill>
                <a:latin typeface="+mn-lt"/>
                <a:ea typeface="Open Sans"/>
                <a:cs typeface="Arial"/>
              </a:rPr>
              <a:t>nlaces a las presentaciones de HRSN presentadas previamente</a:t>
            </a:r>
          </a:p>
          <a:p>
            <a:pPr marL="171450" indent="-171450">
              <a:buFont typeface="Arial" panose="020B0604020202020204" pitchFamily="34" charset="0"/>
              <a:buChar char="•"/>
            </a:pPr>
            <a:r>
              <a:rPr lang="es-419" sz="1200" b="0" u="none" kern="1200">
                <a:solidFill>
                  <a:schemeClr val="tx1"/>
                </a:solidFill>
                <a:latin typeface="+mn-lt"/>
                <a:cs typeface="Arial"/>
              </a:rPr>
              <a:t>Esta pagina será actualizada cuando tengamos datos nuevos para compartir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6F7328-08A7-41DF-A6A0-C5E6644BEDB0}" type="slidenum">
              <a:rPr kumimoji="0" lang="en-US" sz="1100" b="0" i="0" u="none" strike="noStrike" kern="1200" cap="none" spc="0" normalizeH="0" baseline="0" noProof="0" smtClean="0">
                <a:ln>
                  <a:noFill/>
                </a:ln>
                <a:solidFill>
                  <a:srgbClr val="646464"/>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100" b="0" i="0" u="none" strike="noStrike" kern="1200" cap="none" spc="0" normalizeH="0" baseline="0" noProof="0">
              <a:ln>
                <a:noFill/>
              </a:ln>
              <a:solidFill>
                <a:srgbClr val="646464"/>
              </a:solidFill>
              <a:effectLst/>
              <a:uLnTx/>
              <a:uFillTx/>
              <a:latin typeface="Arial" panose="020B0604020202020204"/>
              <a:ea typeface="+mn-ea"/>
              <a:cs typeface="+mn-cs"/>
            </a:endParaRPr>
          </a:p>
        </p:txBody>
      </p:sp>
    </p:spTree>
    <p:extLst>
      <p:ext uri="{BB962C8B-B14F-4D97-AF65-F5344CB8AC3E}">
        <p14:creationId xmlns:p14="http://schemas.microsoft.com/office/powerpoint/2010/main" val="23819486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BF494C-BAA0-0BFE-26B8-94886C81F6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13DA67-1243-6A40-1B2E-B01070B521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94EC7A-9988-533E-E1E2-A11E8B130725}"/>
              </a:ext>
            </a:extLst>
          </p:cNvPr>
          <p:cNvSpPr>
            <a:spLocks noGrp="1"/>
          </p:cNvSpPr>
          <p:nvPr>
            <p:ph type="body" idx="1"/>
          </p:nvPr>
        </p:nvSpPr>
        <p:spPr/>
        <p:txBody>
          <a:bodyPr/>
          <a:lstStyle/>
          <a:p>
            <a:r>
              <a:rPr lang="en-US" b="1"/>
              <a:t>Presentar </a:t>
            </a:r>
            <a:r>
              <a:rPr lang="en-US" b="1" err="1"/>
              <a:t>una</a:t>
            </a:r>
            <a:r>
              <a:rPr lang="en-US" b="1"/>
              <a:t> </a:t>
            </a:r>
            <a:r>
              <a:rPr lang="en-US" b="1" err="1"/>
              <a:t>actualización</a:t>
            </a:r>
            <a:r>
              <a:rPr lang="en-US" b="1"/>
              <a:t> de la </a:t>
            </a:r>
            <a:r>
              <a:rPr lang="en-US" b="1" err="1"/>
              <a:t>evaluación</a:t>
            </a:r>
            <a:r>
              <a:rPr lang="en-US" b="1"/>
              <a:t> </a:t>
            </a:r>
            <a:r>
              <a:rPr lang="en-US" b="1" err="1"/>
              <a:t>independiente</a:t>
            </a:r>
            <a:r>
              <a:rPr lang="en-US" b="1"/>
              <a:t> de la </a:t>
            </a:r>
            <a:r>
              <a:rPr lang="en-US" b="1" err="1"/>
              <a:t>exencion</a:t>
            </a:r>
            <a:r>
              <a:rPr lang="en-US" b="1"/>
              <a:t> 1115.</a:t>
            </a:r>
            <a:endParaRPr lang="en-US">
              <a:solidFill>
                <a:srgbClr val="000000"/>
              </a:solidFill>
            </a:endParaRPr>
          </a:p>
          <a:p>
            <a:endParaRPr lang="en-US">
              <a:cs typeface="Arial"/>
            </a:endParaRPr>
          </a:p>
          <a:p>
            <a:r>
              <a:rPr lang="en-US">
                <a:cs typeface="Arial"/>
              </a:rPr>
              <a:t>A </a:t>
            </a:r>
            <a:r>
              <a:rPr lang="en-US" err="1">
                <a:cs typeface="Arial"/>
              </a:rPr>
              <a:t>continuación</a:t>
            </a:r>
            <a:r>
              <a:rPr lang="en-US">
                <a:cs typeface="Arial"/>
              </a:rPr>
              <a:t>, </a:t>
            </a:r>
            <a:r>
              <a:rPr lang="en-US" err="1">
                <a:cs typeface="Arial"/>
              </a:rPr>
              <a:t>tenemos</a:t>
            </a:r>
            <a:r>
              <a:rPr lang="en-US">
                <a:cs typeface="Arial"/>
              </a:rPr>
              <a:t> </a:t>
            </a:r>
            <a:r>
              <a:rPr lang="en-US" err="1">
                <a:cs typeface="Arial"/>
              </a:rPr>
              <a:t>información</a:t>
            </a:r>
            <a:r>
              <a:rPr lang="en-US">
                <a:cs typeface="Arial"/>
              </a:rPr>
              <a:t> </a:t>
            </a:r>
            <a:r>
              <a:rPr lang="en-US" err="1">
                <a:cs typeface="Arial"/>
              </a:rPr>
              <a:t>actualizada</a:t>
            </a:r>
            <a:r>
              <a:rPr lang="en-US">
                <a:cs typeface="Arial"/>
              </a:rPr>
              <a:t> </a:t>
            </a:r>
            <a:r>
              <a:rPr lang="en-US" err="1">
                <a:cs typeface="Arial"/>
              </a:rPr>
              <a:t>sobre</a:t>
            </a:r>
            <a:r>
              <a:rPr lang="en-US">
                <a:cs typeface="Arial"/>
              </a:rPr>
              <a:t> la </a:t>
            </a:r>
            <a:r>
              <a:rPr lang="en-US" err="1">
                <a:cs typeface="Arial"/>
              </a:rPr>
              <a:t>evaluación</a:t>
            </a:r>
            <a:r>
              <a:rPr lang="en-US">
                <a:cs typeface="Arial"/>
              </a:rPr>
              <a:t> de la </a:t>
            </a:r>
            <a:r>
              <a:rPr lang="en-US" err="1">
                <a:cs typeface="Arial"/>
              </a:rPr>
              <a:t>exención</a:t>
            </a:r>
            <a:r>
              <a:rPr lang="en-US">
                <a:cs typeface="Arial"/>
              </a:rPr>
              <a:t> 1115 de Medicaid. Esta </a:t>
            </a:r>
            <a:r>
              <a:rPr lang="en-US" err="1">
                <a:cs typeface="Arial"/>
              </a:rPr>
              <a:t>sección</a:t>
            </a:r>
            <a:r>
              <a:rPr lang="en-US">
                <a:cs typeface="Arial"/>
              </a:rPr>
              <a:t> </a:t>
            </a:r>
            <a:r>
              <a:rPr lang="en-US" err="1">
                <a:cs typeface="Arial"/>
              </a:rPr>
              <a:t>será</a:t>
            </a:r>
            <a:r>
              <a:rPr lang="en-US">
                <a:cs typeface="Arial"/>
              </a:rPr>
              <a:t> </a:t>
            </a:r>
            <a:r>
              <a:rPr lang="en-US" err="1">
                <a:cs typeface="Arial"/>
              </a:rPr>
              <a:t>presentada</a:t>
            </a:r>
            <a:r>
              <a:rPr lang="en-US">
                <a:cs typeface="Arial"/>
              </a:rPr>
              <a:t> </a:t>
            </a:r>
            <a:r>
              <a:rPr lang="en-US" err="1">
                <a:cs typeface="Arial"/>
              </a:rPr>
              <a:t>por</a:t>
            </a:r>
            <a:r>
              <a:rPr lang="en-US">
                <a:cs typeface="Arial"/>
              </a:rPr>
              <a:t> CORE, Center for Outcomes and Research Education, </a:t>
            </a:r>
            <a:r>
              <a:rPr lang="en-US" err="1">
                <a:cs typeface="Arial"/>
              </a:rPr>
              <a:t>nuestro</a:t>
            </a:r>
            <a:r>
              <a:rPr lang="en-US">
                <a:cs typeface="Arial"/>
              </a:rPr>
              <a:t> </a:t>
            </a:r>
            <a:r>
              <a:rPr lang="en-US" err="1">
                <a:cs typeface="Arial"/>
              </a:rPr>
              <a:t>evaluador</a:t>
            </a:r>
            <a:r>
              <a:rPr lang="en-US">
                <a:cs typeface="Arial"/>
              </a:rPr>
              <a:t> </a:t>
            </a:r>
            <a:r>
              <a:rPr lang="en-US" err="1">
                <a:cs typeface="Arial"/>
              </a:rPr>
              <a:t>externo</a:t>
            </a:r>
            <a:r>
              <a:rPr lang="en-US">
                <a:cs typeface="Arial"/>
              </a:rPr>
              <a:t>.</a:t>
            </a:r>
            <a:endParaRPr lang="en-US"/>
          </a:p>
        </p:txBody>
      </p:sp>
      <p:sp>
        <p:nvSpPr>
          <p:cNvPr id="4" name="Slide Number Placeholder 3">
            <a:extLst>
              <a:ext uri="{FF2B5EF4-FFF2-40B4-BE49-F238E27FC236}">
                <a16:creationId xmlns:a16="http://schemas.microsoft.com/office/drawing/2014/main" id="{91BB5E6A-3DEC-BBEE-77B3-A03B47B7B2F7}"/>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6F7328-08A7-41DF-A6A0-C5E6644BEDB0}" type="slidenum">
              <a:rPr kumimoji="0" lang="en-US" sz="1100" b="0" i="0" u="none" strike="noStrike" kern="1200" cap="none" spc="0" normalizeH="0" baseline="0" noProof="0" smtClean="0">
                <a:ln>
                  <a:noFill/>
                </a:ln>
                <a:solidFill>
                  <a:srgbClr val="646464"/>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100" b="0" i="0" u="none" strike="noStrike" kern="1200" cap="none" spc="0" normalizeH="0" baseline="0" noProof="0">
              <a:ln>
                <a:noFill/>
              </a:ln>
              <a:solidFill>
                <a:srgbClr val="646464"/>
              </a:solidFill>
              <a:effectLst/>
              <a:uLnTx/>
              <a:uFillTx/>
              <a:latin typeface="Arial" panose="020B0604020202020204"/>
              <a:ea typeface="+mn-ea"/>
              <a:cs typeface="+mn-cs"/>
            </a:endParaRPr>
          </a:p>
        </p:txBody>
      </p:sp>
    </p:spTree>
    <p:extLst>
      <p:ext uri="{BB962C8B-B14F-4D97-AF65-F5344CB8AC3E}">
        <p14:creationId xmlns:p14="http://schemas.microsoft.com/office/powerpoint/2010/main" val="23664187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El equipo de supervisión y evaluación de Medicaid 1115 depende de la división de política sanitaria y análisis. Este equipo mantiene la experiencia interna y la capacidad de evaluación y es responsable de la selección, contratación y gestión del evaluador independiente, así como de proporcionar informes de evaluación a los CMS.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6F7328-08A7-41DF-A6A0-C5E6644BEDB0}" type="slidenum">
              <a:rPr kumimoji="0" lang="en-US" sz="1100" b="0" i="0" u="none" strike="noStrike" kern="1200" cap="none" spc="0" normalizeH="0" baseline="0" noProof="0" smtClean="0">
                <a:ln>
                  <a:noFill/>
                </a:ln>
                <a:solidFill>
                  <a:srgbClr val="646464"/>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100" b="0" i="0" u="none" strike="noStrike" kern="1200" cap="none" spc="0" normalizeH="0" baseline="0" noProof="0">
              <a:ln>
                <a:noFill/>
              </a:ln>
              <a:solidFill>
                <a:srgbClr val="646464"/>
              </a:solidFill>
              <a:effectLst/>
              <a:uLnTx/>
              <a:uFillTx/>
              <a:latin typeface="Arial" panose="020B0604020202020204"/>
              <a:ea typeface="+mn-ea"/>
              <a:cs typeface="+mn-cs"/>
            </a:endParaRPr>
          </a:p>
        </p:txBody>
      </p:sp>
    </p:spTree>
    <p:extLst>
      <p:ext uri="{BB962C8B-B14F-4D97-AF65-F5344CB8AC3E}">
        <p14:creationId xmlns:p14="http://schemas.microsoft.com/office/powerpoint/2010/main" val="35367848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CMS requiere que todas las exenciones 1115 tengan una evaluación independiente y OHA contrató con el Providence Center for Outcomes &amp; Education (CORE) en 2023 para crear el diseño de evaluación para la exención actual. El objetivo general de esta evaluación independiente se describe en esta diapositiva [</a:t>
            </a:r>
            <a:r>
              <a:rPr lang="en-US" b="1"/>
              <a:t>leer las viñetas que describen los objetivos</a:t>
            </a:r>
            <a:r>
              <a:rPr lang="en-US"/>
              <a: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B99FB5-0055-4882-AE8D-A0170D1F6237}" type="slidenum">
              <a:rPr kumimoji="0" lang="en-US" sz="1100" b="0" i="0" u="none" strike="noStrike" kern="1200" cap="none" spc="0" normalizeH="0" baseline="0" noProof="0" smtClean="0">
                <a:ln>
                  <a:noFill/>
                </a:ln>
                <a:solidFill>
                  <a:srgbClr val="646464"/>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100" b="0" i="0" u="none" strike="noStrike" kern="1200" cap="none" spc="0" normalizeH="0" baseline="0" noProof="0">
              <a:ln>
                <a:noFill/>
              </a:ln>
              <a:solidFill>
                <a:srgbClr val="646464"/>
              </a:solidFill>
              <a:effectLst/>
              <a:uLnTx/>
              <a:uFillTx/>
              <a:latin typeface="Arial" panose="020B0604020202020204"/>
              <a:ea typeface="+mn-ea"/>
              <a:cs typeface="+mn-cs"/>
            </a:endParaRPr>
          </a:p>
        </p:txBody>
      </p:sp>
    </p:spTree>
    <p:extLst>
      <p:ext uri="{BB962C8B-B14F-4D97-AF65-F5344CB8AC3E}">
        <p14:creationId xmlns:p14="http://schemas.microsoft.com/office/powerpoint/2010/main" val="30197032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a:solidFill>
                  <a:srgbClr val="000000"/>
                </a:solidFill>
                <a:effectLst/>
                <a:latin typeface="Aptos" panose="020B0004020202020204" pitchFamily="34" charset="0"/>
              </a:rPr>
              <a:t>El CORE y el Center for Health Systems Effectiveness (CHSE) de la OHSU colaborarán en la evaluación de la exención. CORE es el evaluador principal y también se centrará específicamente en HRSN y YSCHN. CHSE se centrará en CE &amp; TME y coste.</a:t>
            </a:r>
          </a:p>
          <a:p>
            <a:r>
              <a:rPr lang="en-US" sz="1200" b="0" i="0">
                <a:solidFill>
                  <a:srgbClr val="000000"/>
                </a:solidFill>
                <a:effectLst/>
                <a:latin typeface="Aptos" panose="020B0004020202020204" pitchFamily="34" charset="0"/>
              </a:rPr>
              <a:t>La evaluación examinará la implementación y los resultados de los componentes de la exención, incluida la elegibilidad continua, la expansión temporal de Medicaid, los servicios de necesidades sociales relacionadas con la salud (HRSN) y la cobertura ampliada para adultos jóvenes con necesidades especiales de atención sanitaria (YSHCN). </a:t>
            </a: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B99FB5-0055-4882-AE8D-A0170D1F6237}" type="slidenum">
              <a:rPr kumimoji="0" lang="en-US" sz="1100" b="0" i="0" u="none" strike="noStrike" kern="1200" cap="none" spc="0" normalizeH="0" baseline="0" noProof="0" smtClean="0">
                <a:ln>
                  <a:noFill/>
                </a:ln>
                <a:solidFill>
                  <a:srgbClr val="646464"/>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100" b="0" i="0" u="none" strike="noStrike" kern="1200" cap="none" spc="0" normalizeH="0" baseline="0" noProof="0">
              <a:ln>
                <a:noFill/>
              </a:ln>
              <a:solidFill>
                <a:srgbClr val="646464"/>
              </a:solidFill>
              <a:effectLst/>
              <a:uLnTx/>
              <a:uFillTx/>
              <a:latin typeface="Arial" panose="020B0604020202020204"/>
              <a:ea typeface="+mn-ea"/>
              <a:cs typeface="+mn-cs"/>
            </a:endParaRPr>
          </a:p>
        </p:txBody>
      </p:sp>
    </p:spTree>
    <p:extLst>
      <p:ext uri="{BB962C8B-B14F-4D97-AF65-F5344CB8AC3E}">
        <p14:creationId xmlns:p14="http://schemas.microsoft.com/office/powerpoint/2010/main" val="24121325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Yamileth Gonzalez</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46AC0C-4624-C847-86A7-CB08DDC0BC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17366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Como se señaló anteriormente, la OHA contrató al Providence Center for Outcomes &amp; Education (CORE) en 2023 para crear el diseño de evaluación para la exención actual. CORE recibió aportes de una variedad de partes interesadas para informar el diseño de la evaluación, que fue aprobado por CMS en diciembre de 2024. </a:t>
            </a:r>
          </a:p>
          <a:p>
            <a:endParaRPr lang="en-US"/>
          </a:p>
          <a:p>
            <a:r>
              <a:rPr lang="en-US"/>
              <a:t>Enlace al diseño de evaluación aprobado: https://www.oregon.gov/oha/HSD/Medicaid-Policy/Documents/2022-2027-Waiver-Evaluation-Design-1224.pdf </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B99FB5-0055-4882-AE8D-A0170D1F6237}" type="slidenum">
              <a:rPr kumimoji="0" lang="en-US" sz="1100" b="0" i="0" u="none" strike="noStrike" kern="1200" cap="none" spc="0" normalizeH="0" baseline="0" noProof="0" smtClean="0">
                <a:ln>
                  <a:noFill/>
                </a:ln>
                <a:solidFill>
                  <a:srgbClr val="646464"/>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100" b="0" i="0" u="none" strike="noStrike" kern="1200" cap="none" spc="0" normalizeH="0" baseline="0" noProof="0">
              <a:ln>
                <a:noFill/>
              </a:ln>
              <a:solidFill>
                <a:srgbClr val="646464"/>
              </a:solidFill>
              <a:effectLst/>
              <a:uLnTx/>
              <a:uFillTx/>
              <a:latin typeface="Arial" panose="020B0604020202020204"/>
              <a:ea typeface="+mn-ea"/>
              <a:cs typeface="+mn-cs"/>
            </a:endParaRPr>
          </a:p>
        </p:txBody>
      </p:sp>
    </p:spTree>
    <p:extLst>
      <p:ext uri="{BB962C8B-B14F-4D97-AF65-F5344CB8AC3E}">
        <p14:creationId xmlns:p14="http://schemas.microsoft.com/office/powerpoint/2010/main" val="35755882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a:solidFill>
                  <a:srgbClr val="000000"/>
                </a:solidFill>
                <a:effectLst/>
                <a:latin typeface="Aptos" panose="020B0004020202020204" pitchFamily="34" charset="0"/>
              </a:rPr>
              <a:t>La </a:t>
            </a:r>
            <a:r>
              <a:rPr lang="en-US" sz="1200" b="0" i="0" err="1">
                <a:solidFill>
                  <a:srgbClr val="000000"/>
                </a:solidFill>
                <a:effectLst/>
                <a:latin typeface="Aptos" panose="020B0004020202020204" pitchFamily="34" charset="0"/>
              </a:rPr>
              <a:t>finalidad</a:t>
            </a:r>
            <a:r>
              <a:rPr lang="en-US" sz="1200" b="0" i="0">
                <a:solidFill>
                  <a:srgbClr val="000000"/>
                </a:solidFill>
                <a:effectLst/>
                <a:latin typeface="Aptos" panose="020B0004020202020204" pitchFamily="34" charset="0"/>
              </a:rPr>
              <a:t> de la </a:t>
            </a:r>
            <a:r>
              <a:rPr lang="en-US" sz="1200" b="0" i="0" err="1">
                <a:solidFill>
                  <a:srgbClr val="000000"/>
                </a:solidFill>
                <a:effectLst/>
                <a:latin typeface="Aptos" panose="020B0004020202020204" pitchFamily="34" charset="0"/>
              </a:rPr>
              <a:t>evaluación</a:t>
            </a:r>
            <a:r>
              <a:rPr lang="en-US" sz="1200" b="0" i="0">
                <a:solidFill>
                  <a:srgbClr val="000000"/>
                </a:solidFill>
                <a:effectLst/>
                <a:latin typeface="Aptos" panose="020B0004020202020204" pitchFamily="34" charset="0"/>
              </a:rPr>
              <a:t> es </a:t>
            </a:r>
            <a:r>
              <a:rPr lang="en-US" sz="1200" b="0" i="0" err="1">
                <a:solidFill>
                  <a:srgbClr val="000000"/>
                </a:solidFill>
                <a:effectLst/>
                <a:latin typeface="Aptos" panose="020B0004020202020204" pitchFamily="34" charset="0"/>
              </a:rPr>
              <a:t>ayudar</a:t>
            </a:r>
            <a:r>
              <a:rPr lang="en-US" sz="1200" b="0" i="0">
                <a:solidFill>
                  <a:srgbClr val="000000"/>
                </a:solidFill>
                <a:effectLst/>
                <a:latin typeface="Aptos" panose="020B0004020202020204" pitchFamily="34" charset="0"/>
              </a:rPr>
              <a:t> a </a:t>
            </a:r>
            <a:r>
              <a:rPr lang="en-US" sz="1200" b="0" i="0" err="1">
                <a:solidFill>
                  <a:srgbClr val="000000"/>
                </a:solidFill>
                <a:effectLst/>
                <a:latin typeface="Aptos" panose="020B0004020202020204" pitchFamily="34" charset="0"/>
              </a:rPr>
              <a:t>Oregón</a:t>
            </a:r>
            <a:r>
              <a:rPr lang="en-US" sz="1200" b="0" i="0">
                <a:solidFill>
                  <a:srgbClr val="000000"/>
                </a:solidFill>
                <a:effectLst/>
                <a:latin typeface="Aptos" panose="020B0004020202020204" pitchFamily="34" charset="0"/>
              </a:rPr>
              <a:t> a </a:t>
            </a:r>
            <a:r>
              <a:rPr lang="en-US" sz="1200" b="0" i="0" err="1">
                <a:solidFill>
                  <a:srgbClr val="000000"/>
                </a:solidFill>
                <a:effectLst/>
                <a:latin typeface="Aptos" panose="020B0004020202020204" pitchFamily="34" charset="0"/>
              </a:rPr>
              <a:t>valorar</a:t>
            </a:r>
            <a:r>
              <a:rPr lang="en-US" sz="1200" b="0" i="0">
                <a:solidFill>
                  <a:srgbClr val="000000"/>
                </a:solidFill>
                <a:effectLst/>
                <a:latin typeface="Aptos" panose="020B0004020202020204" pitchFamily="34" charset="0"/>
              </a:rPr>
              <a:t> la </a:t>
            </a:r>
            <a:r>
              <a:rPr lang="en-US" sz="1200" b="0" i="0" err="1">
                <a:solidFill>
                  <a:srgbClr val="000000"/>
                </a:solidFill>
                <a:effectLst/>
                <a:latin typeface="Aptos" panose="020B0004020202020204" pitchFamily="34" charset="0"/>
              </a:rPr>
              <a:t>eficacia</a:t>
            </a:r>
            <a:r>
              <a:rPr lang="en-US" sz="1200" b="0" i="0">
                <a:solidFill>
                  <a:srgbClr val="000000"/>
                </a:solidFill>
                <a:effectLst/>
                <a:latin typeface="Aptos" panose="020B0004020202020204" pitchFamily="34" charset="0"/>
              </a:rPr>
              <a:t> con la que </a:t>
            </a:r>
            <a:r>
              <a:rPr lang="en-US" sz="1200" b="0" i="0" err="1">
                <a:solidFill>
                  <a:srgbClr val="000000"/>
                </a:solidFill>
                <a:effectLst/>
                <a:latin typeface="Aptos" panose="020B0004020202020204" pitchFamily="34" charset="0"/>
              </a:rPr>
              <a:t>está</a:t>
            </a:r>
            <a:r>
              <a:rPr lang="en-US" sz="1200" b="0" i="0">
                <a:solidFill>
                  <a:srgbClr val="000000"/>
                </a:solidFill>
                <a:effectLst/>
                <a:latin typeface="Aptos" panose="020B0004020202020204" pitchFamily="34" charset="0"/>
              </a:rPr>
              <a:t> </a:t>
            </a:r>
            <a:r>
              <a:rPr lang="en-US" sz="1200" b="0" i="0" err="1">
                <a:solidFill>
                  <a:srgbClr val="000000"/>
                </a:solidFill>
                <a:effectLst/>
                <a:latin typeface="Aptos" panose="020B0004020202020204" pitchFamily="34" charset="0"/>
              </a:rPr>
              <a:t>alcanzando</a:t>
            </a:r>
            <a:r>
              <a:rPr lang="en-US" sz="1200" b="0" i="0">
                <a:solidFill>
                  <a:srgbClr val="000000"/>
                </a:solidFill>
                <a:effectLst/>
                <a:latin typeface="Aptos" panose="020B0004020202020204" pitchFamily="34" charset="0"/>
              </a:rPr>
              <a:t> sus </a:t>
            </a:r>
            <a:r>
              <a:rPr lang="en-US" sz="1200" b="0" i="0" err="1">
                <a:solidFill>
                  <a:srgbClr val="000000"/>
                </a:solidFill>
                <a:effectLst/>
                <a:latin typeface="Aptos" panose="020B0004020202020204" pitchFamily="34" charset="0"/>
              </a:rPr>
              <a:t>metas</a:t>
            </a:r>
            <a:r>
              <a:rPr lang="en-US" sz="1200" b="0" i="0">
                <a:solidFill>
                  <a:srgbClr val="000000"/>
                </a:solidFill>
                <a:effectLst/>
                <a:latin typeface="Aptos" panose="020B0004020202020204" pitchFamily="34" charset="0"/>
              </a:rPr>
              <a:t> y </a:t>
            </a:r>
            <a:r>
              <a:rPr lang="en-US" sz="1200" b="0" i="0" err="1">
                <a:solidFill>
                  <a:srgbClr val="000000"/>
                </a:solidFill>
                <a:effectLst/>
                <a:latin typeface="Aptos" panose="020B0004020202020204" pitchFamily="34" charset="0"/>
              </a:rPr>
              <a:t>objetivos</a:t>
            </a:r>
            <a:r>
              <a:rPr lang="en-US" sz="1200" b="0" i="0">
                <a:solidFill>
                  <a:srgbClr val="000000"/>
                </a:solidFill>
                <a:effectLst/>
                <a:latin typeface="Aptos" panose="020B0004020202020204" pitchFamily="34" charset="0"/>
              </a:rPr>
              <a:t> </a:t>
            </a:r>
            <a:r>
              <a:rPr lang="en-US" sz="1200" b="0" i="0" err="1">
                <a:solidFill>
                  <a:srgbClr val="000000"/>
                </a:solidFill>
                <a:effectLst/>
                <a:latin typeface="Aptos" panose="020B0004020202020204" pitchFamily="34" charset="0"/>
              </a:rPr>
              <a:t>políticos</a:t>
            </a:r>
            <a:r>
              <a:rPr lang="en-US" sz="1200" b="0" i="0">
                <a:solidFill>
                  <a:srgbClr val="000000"/>
                </a:solidFill>
                <a:effectLst/>
                <a:latin typeface="Aptos" panose="020B0004020202020204" pitchFamily="34" charset="0"/>
              </a:rPr>
              <a:t>. </a:t>
            </a:r>
            <a:r>
              <a:rPr lang="en-US" sz="1200" b="0" i="0" err="1">
                <a:solidFill>
                  <a:srgbClr val="000000"/>
                </a:solidFill>
                <a:effectLst/>
                <a:latin typeface="Aptos" panose="020B0004020202020204" pitchFamily="34" charset="0"/>
              </a:rPr>
              <a:t>Esto</a:t>
            </a:r>
            <a:r>
              <a:rPr lang="en-US" sz="1200" b="0" i="0">
                <a:solidFill>
                  <a:srgbClr val="000000"/>
                </a:solidFill>
                <a:effectLst/>
                <a:latin typeface="Aptos" panose="020B0004020202020204" pitchFamily="34" charset="0"/>
              </a:rPr>
              <a:t> </a:t>
            </a:r>
            <a:r>
              <a:rPr lang="en-US" sz="1200" b="0" i="0" err="1">
                <a:solidFill>
                  <a:srgbClr val="000000"/>
                </a:solidFill>
                <a:effectLst/>
                <a:latin typeface="Aptos" panose="020B0004020202020204" pitchFamily="34" charset="0"/>
              </a:rPr>
              <a:t>incluye</a:t>
            </a:r>
            <a:r>
              <a:rPr lang="en-US" sz="1200" b="0" i="0">
                <a:solidFill>
                  <a:srgbClr val="000000"/>
                </a:solidFill>
                <a:effectLst/>
                <a:latin typeface="Aptos" panose="020B0004020202020204" pitchFamily="34" charset="0"/>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err="1">
                <a:solidFill>
                  <a:srgbClr val="000000"/>
                </a:solidFill>
                <a:effectLst/>
                <a:latin typeface="Aptos" panose="020B0004020202020204" pitchFamily="34" charset="0"/>
              </a:rPr>
              <a:t>Comprender</a:t>
            </a:r>
            <a:r>
              <a:rPr lang="en-US" sz="1200" b="0" i="0">
                <a:solidFill>
                  <a:srgbClr val="000000"/>
                </a:solidFill>
                <a:effectLst/>
                <a:latin typeface="Aptos" panose="020B0004020202020204" pitchFamily="34" charset="0"/>
              </a:rPr>
              <a:t> </a:t>
            </a:r>
            <a:r>
              <a:rPr lang="en-US" sz="1200" b="0" i="0" err="1">
                <a:solidFill>
                  <a:srgbClr val="000000"/>
                </a:solidFill>
                <a:effectLst/>
                <a:latin typeface="Aptos" panose="020B0004020202020204" pitchFamily="34" charset="0"/>
              </a:rPr>
              <a:t>cómo</a:t>
            </a:r>
            <a:r>
              <a:rPr lang="en-US" sz="1200" b="0" i="0">
                <a:solidFill>
                  <a:srgbClr val="000000"/>
                </a:solidFill>
                <a:effectLst/>
                <a:latin typeface="Aptos" panose="020B0004020202020204" pitchFamily="34" charset="0"/>
              </a:rPr>
              <a:t> se </a:t>
            </a:r>
            <a:r>
              <a:rPr lang="en-US" sz="1200" b="0" i="0" err="1">
                <a:solidFill>
                  <a:srgbClr val="000000"/>
                </a:solidFill>
                <a:effectLst/>
                <a:latin typeface="Aptos" panose="020B0004020202020204" pitchFamily="34" charset="0"/>
              </a:rPr>
              <a:t>implementó</a:t>
            </a:r>
            <a:r>
              <a:rPr lang="en-US" sz="1200" b="0" i="0">
                <a:solidFill>
                  <a:srgbClr val="000000"/>
                </a:solidFill>
                <a:effectLst/>
                <a:latin typeface="Aptos" panose="020B0004020202020204" pitchFamily="34" charset="0"/>
              </a:rPr>
              <a:t> </a:t>
            </a:r>
            <a:r>
              <a:rPr lang="en-US" sz="1200" b="0" i="0" err="1">
                <a:solidFill>
                  <a:srgbClr val="000000"/>
                </a:solidFill>
                <a:effectLst/>
                <a:latin typeface="Aptos" panose="020B0004020202020204" pitchFamily="34" charset="0"/>
              </a:rPr>
              <a:t>cada</a:t>
            </a:r>
            <a:r>
              <a:rPr lang="en-US" sz="1200" b="0" i="0">
                <a:solidFill>
                  <a:srgbClr val="000000"/>
                </a:solidFill>
                <a:effectLst/>
                <a:latin typeface="Aptos" panose="020B0004020202020204" pitchFamily="34" charset="0"/>
              </a:rPr>
              <a:t> </a:t>
            </a:r>
            <a:r>
              <a:rPr lang="en-US" sz="1200" b="0" i="0" err="1">
                <a:solidFill>
                  <a:srgbClr val="000000"/>
                </a:solidFill>
                <a:effectLst/>
                <a:latin typeface="Aptos" panose="020B0004020202020204" pitchFamily="34" charset="0"/>
              </a:rPr>
              <a:t>componente</a:t>
            </a:r>
            <a:r>
              <a:rPr lang="en-US" sz="1200" b="0" i="0">
                <a:solidFill>
                  <a:srgbClr val="000000"/>
                </a:solidFill>
                <a:effectLst/>
                <a:latin typeface="Aptos" panose="020B0004020202020204" pitchFamily="34" charset="0"/>
              </a:rPr>
              <a:t> de la </a:t>
            </a:r>
            <a:r>
              <a:rPr lang="en-US" sz="1200" b="0" i="0" err="1">
                <a:solidFill>
                  <a:srgbClr val="000000"/>
                </a:solidFill>
                <a:effectLst/>
                <a:latin typeface="Aptos" panose="020B0004020202020204" pitchFamily="34" charset="0"/>
              </a:rPr>
              <a:t>exención</a:t>
            </a:r>
            <a:r>
              <a:rPr lang="en-US" sz="1200" b="0" i="0">
                <a:solidFill>
                  <a:srgbClr val="000000"/>
                </a:solidFill>
                <a:effectLst/>
                <a:latin typeface="Aptos" panose="020B0004020202020204" pitchFamily="34" charset="0"/>
              </a:rPr>
              <a:t>, </a:t>
            </a:r>
            <a:r>
              <a:rPr lang="en-US" sz="1200" b="0" i="0" err="1">
                <a:solidFill>
                  <a:srgbClr val="000000"/>
                </a:solidFill>
                <a:effectLst/>
                <a:latin typeface="Aptos" panose="020B0004020202020204" pitchFamily="34" charset="0"/>
              </a:rPr>
              <a:t>qué</a:t>
            </a:r>
            <a:r>
              <a:rPr lang="en-US" sz="1200" b="0" i="0">
                <a:solidFill>
                  <a:srgbClr val="000000"/>
                </a:solidFill>
                <a:effectLst/>
                <a:latin typeface="Aptos" panose="020B0004020202020204" pitchFamily="34" charset="0"/>
              </a:rPr>
              <a:t> </a:t>
            </a:r>
            <a:r>
              <a:rPr lang="en-US" sz="1200" b="0" i="0" err="1">
                <a:solidFill>
                  <a:srgbClr val="000000"/>
                </a:solidFill>
                <a:effectLst/>
                <a:latin typeface="Aptos" panose="020B0004020202020204" pitchFamily="34" charset="0"/>
              </a:rPr>
              <a:t>salió</a:t>
            </a:r>
            <a:r>
              <a:rPr lang="en-US" sz="1200" b="0" i="0">
                <a:solidFill>
                  <a:srgbClr val="000000"/>
                </a:solidFill>
                <a:effectLst/>
                <a:latin typeface="Aptos" panose="020B0004020202020204" pitchFamily="34" charset="0"/>
              </a:rPr>
              <a:t> bien y </a:t>
            </a:r>
            <a:r>
              <a:rPr lang="en-US" sz="1200" b="0" i="0" err="1">
                <a:solidFill>
                  <a:srgbClr val="000000"/>
                </a:solidFill>
                <a:effectLst/>
                <a:latin typeface="Aptos" panose="020B0004020202020204" pitchFamily="34" charset="0"/>
              </a:rPr>
              <a:t>qué</a:t>
            </a:r>
            <a:r>
              <a:rPr lang="en-US" sz="1200" b="0" i="0">
                <a:solidFill>
                  <a:srgbClr val="000000"/>
                </a:solidFill>
                <a:effectLst/>
                <a:latin typeface="Aptos" panose="020B0004020202020204" pitchFamily="34" charset="0"/>
              </a:rPr>
              <a:t> </a:t>
            </a:r>
            <a:r>
              <a:rPr lang="en-US" sz="1200" b="0" i="0" err="1">
                <a:solidFill>
                  <a:srgbClr val="000000"/>
                </a:solidFill>
                <a:effectLst/>
                <a:latin typeface="Aptos" panose="020B0004020202020204" pitchFamily="34" charset="0"/>
              </a:rPr>
              <a:t>podría</a:t>
            </a:r>
            <a:r>
              <a:rPr lang="en-US" sz="1200" b="0" i="0">
                <a:solidFill>
                  <a:srgbClr val="000000"/>
                </a:solidFill>
                <a:effectLst/>
                <a:latin typeface="Aptos" panose="020B0004020202020204" pitchFamily="34" charset="0"/>
              </a:rPr>
              <a:t> </a:t>
            </a:r>
            <a:r>
              <a:rPr lang="en-US" sz="1200" b="0" i="0" err="1">
                <a:solidFill>
                  <a:srgbClr val="000000"/>
                </a:solidFill>
                <a:effectLst/>
                <a:latin typeface="Aptos" panose="020B0004020202020204" pitchFamily="34" charset="0"/>
              </a:rPr>
              <a:t>mejorarse</a:t>
            </a:r>
            <a:endParaRPr lang="en-US" sz="1200" b="0" i="0">
              <a:solidFill>
                <a:srgbClr val="000000"/>
              </a:solidFill>
              <a:effectLst/>
              <a:latin typeface="Aptos" panose="020B00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err="1">
                <a:solidFill>
                  <a:srgbClr val="000000"/>
                </a:solidFill>
                <a:effectLst/>
                <a:latin typeface="Aptos" panose="020B0004020202020204" pitchFamily="34" charset="0"/>
              </a:rPr>
              <a:t>Explorar</a:t>
            </a:r>
            <a:r>
              <a:rPr lang="en-US" sz="1200" b="0" i="0">
                <a:solidFill>
                  <a:srgbClr val="000000"/>
                </a:solidFill>
                <a:effectLst/>
                <a:latin typeface="Aptos" panose="020B0004020202020204" pitchFamily="34" charset="0"/>
              </a:rPr>
              <a:t> la </a:t>
            </a:r>
            <a:r>
              <a:rPr lang="en-US" sz="1200" b="0" i="0" err="1">
                <a:solidFill>
                  <a:srgbClr val="000000"/>
                </a:solidFill>
                <a:effectLst/>
                <a:latin typeface="Aptos" panose="020B0004020202020204" pitchFamily="34" charset="0"/>
              </a:rPr>
              <a:t>experiencia</a:t>
            </a:r>
            <a:r>
              <a:rPr lang="en-US" sz="1200" b="0" i="0">
                <a:solidFill>
                  <a:srgbClr val="000000"/>
                </a:solidFill>
                <a:effectLst/>
                <a:latin typeface="Aptos" panose="020B0004020202020204" pitchFamily="34" charset="0"/>
              </a:rPr>
              <a:t> de </a:t>
            </a:r>
            <a:r>
              <a:rPr lang="en-US" sz="1200" b="0" i="0" err="1">
                <a:solidFill>
                  <a:srgbClr val="000000"/>
                </a:solidFill>
                <a:effectLst/>
                <a:latin typeface="Aptos" panose="020B0004020202020204" pitchFamily="34" charset="0"/>
              </a:rPr>
              <a:t>los</a:t>
            </a:r>
            <a:r>
              <a:rPr lang="en-US" sz="1200" b="0" i="0">
                <a:solidFill>
                  <a:srgbClr val="000000"/>
                </a:solidFill>
                <a:effectLst/>
                <a:latin typeface="Aptos" panose="020B0004020202020204" pitchFamily="34" charset="0"/>
              </a:rPr>
              <a:t> </a:t>
            </a:r>
            <a:r>
              <a:rPr lang="en-US" sz="1200" b="0" i="0" err="1">
                <a:solidFill>
                  <a:srgbClr val="000000"/>
                </a:solidFill>
                <a:effectLst/>
                <a:latin typeface="Aptos" panose="020B0004020202020204" pitchFamily="34" charset="0"/>
              </a:rPr>
              <a:t>miembros</a:t>
            </a:r>
            <a:r>
              <a:rPr lang="en-US" sz="1200" b="0" i="0">
                <a:solidFill>
                  <a:srgbClr val="000000"/>
                </a:solidFill>
                <a:effectLst/>
                <a:latin typeface="Aptos" panose="020B0004020202020204" pitchFamily="34" charset="0"/>
              </a:rPr>
              <a:t> del OHP a </a:t>
            </a:r>
            <a:r>
              <a:rPr lang="en-US" sz="1200" b="0" i="0" err="1">
                <a:solidFill>
                  <a:srgbClr val="000000"/>
                </a:solidFill>
                <a:effectLst/>
                <a:latin typeface="Aptos" panose="020B0004020202020204" pitchFamily="34" charset="0"/>
              </a:rPr>
              <a:t>medida</a:t>
            </a:r>
            <a:r>
              <a:rPr lang="en-US" sz="1200" b="0" i="0">
                <a:solidFill>
                  <a:srgbClr val="000000"/>
                </a:solidFill>
                <a:effectLst/>
                <a:latin typeface="Aptos" panose="020B0004020202020204" pitchFamily="34" charset="0"/>
              </a:rPr>
              <a:t> que </a:t>
            </a:r>
            <a:r>
              <a:rPr lang="en-US" sz="1200" b="0" i="0" err="1">
                <a:solidFill>
                  <a:srgbClr val="000000"/>
                </a:solidFill>
                <a:effectLst/>
                <a:latin typeface="Aptos" panose="020B0004020202020204" pitchFamily="34" charset="0"/>
              </a:rPr>
              <a:t>acceden</a:t>
            </a:r>
            <a:r>
              <a:rPr lang="en-US" sz="1200" b="0" i="0">
                <a:solidFill>
                  <a:srgbClr val="000000"/>
                </a:solidFill>
                <a:effectLst/>
                <a:latin typeface="Aptos" panose="020B0004020202020204" pitchFamily="34" charset="0"/>
              </a:rPr>
              <a:t> y </a:t>
            </a:r>
            <a:r>
              <a:rPr lang="en-US" sz="1200" b="0" i="0" err="1">
                <a:solidFill>
                  <a:srgbClr val="000000"/>
                </a:solidFill>
                <a:effectLst/>
                <a:latin typeface="Aptos" panose="020B0004020202020204" pitchFamily="34" charset="0"/>
              </a:rPr>
              <a:t>utilizan</a:t>
            </a:r>
            <a:r>
              <a:rPr lang="en-US" sz="1200" b="0" i="0">
                <a:solidFill>
                  <a:srgbClr val="000000"/>
                </a:solidFill>
                <a:effectLst/>
                <a:latin typeface="Aptos" panose="020B0004020202020204" pitchFamily="34" charset="0"/>
              </a:rPr>
              <a:t> </a:t>
            </a:r>
            <a:r>
              <a:rPr lang="en-US" sz="1200" b="0" i="0" err="1">
                <a:solidFill>
                  <a:srgbClr val="000000"/>
                </a:solidFill>
                <a:effectLst/>
                <a:latin typeface="Aptos" panose="020B0004020202020204" pitchFamily="34" charset="0"/>
              </a:rPr>
              <a:t>los</a:t>
            </a:r>
            <a:r>
              <a:rPr lang="en-US" sz="1200" b="0" i="0">
                <a:solidFill>
                  <a:srgbClr val="000000"/>
                </a:solidFill>
                <a:effectLst/>
                <a:latin typeface="Aptos" panose="020B0004020202020204" pitchFamily="34" charset="0"/>
              </a:rPr>
              <a:t> </a:t>
            </a:r>
            <a:r>
              <a:rPr lang="en-US" sz="1200" b="0" i="0" err="1">
                <a:solidFill>
                  <a:srgbClr val="000000"/>
                </a:solidFill>
                <a:effectLst/>
                <a:latin typeface="Aptos" panose="020B0004020202020204" pitchFamily="34" charset="0"/>
              </a:rPr>
              <a:t>diferentes</a:t>
            </a:r>
            <a:r>
              <a:rPr lang="en-US" sz="1200" b="0" i="0">
                <a:solidFill>
                  <a:srgbClr val="000000"/>
                </a:solidFill>
                <a:effectLst/>
                <a:latin typeface="Aptos" panose="020B0004020202020204" pitchFamily="34" charset="0"/>
              </a:rPr>
              <a:t> </a:t>
            </a:r>
            <a:r>
              <a:rPr lang="en-US" sz="1200" b="0" i="0" err="1">
                <a:solidFill>
                  <a:srgbClr val="000000"/>
                </a:solidFill>
                <a:effectLst/>
                <a:latin typeface="Aptos" panose="020B0004020202020204" pitchFamily="34" charset="0"/>
              </a:rPr>
              <a:t>beneficios</a:t>
            </a:r>
            <a:r>
              <a:rPr lang="en-US" sz="1200" b="0" i="0">
                <a:solidFill>
                  <a:srgbClr val="000000"/>
                </a:solidFill>
                <a:effectLst/>
                <a:latin typeface="Aptos" panose="020B0004020202020204" pitchFamily="34" charset="0"/>
              </a:rPr>
              <a:t> o </a:t>
            </a:r>
            <a:r>
              <a:rPr lang="en-US" sz="1200" b="0" i="0" err="1">
                <a:solidFill>
                  <a:srgbClr val="000000"/>
                </a:solidFill>
                <a:effectLst/>
                <a:latin typeface="Aptos" panose="020B0004020202020204" pitchFamily="34" charset="0"/>
              </a:rPr>
              <a:t>coberturas</a:t>
            </a:r>
            <a:r>
              <a:rPr lang="en-US" sz="1200" b="0" i="0">
                <a:solidFill>
                  <a:srgbClr val="000000"/>
                </a:solidFill>
                <a:effectLst/>
                <a:latin typeface="Aptos" panose="020B0004020202020204" pitchFamily="34" charset="0"/>
              </a:rPr>
              <a:t>, 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err="1">
                <a:solidFill>
                  <a:srgbClr val="000000"/>
                </a:solidFill>
                <a:effectLst/>
                <a:latin typeface="Aptos" panose="020B0004020202020204" pitchFamily="34" charset="0"/>
              </a:rPr>
              <a:t>Evaluar</a:t>
            </a:r>
            <a:r>
              <a:rPr lang="en-US" sz="1200" b="0" i="0">
                <a:solidFill>
                  <a:srgbClr val="000000"/>
                </a:solidFill>
                <a:effectLst/>
                <a:latin typeface="Aptos" panose="020B0004020202020204" pitchFamily="34" charset="0"/>
              </a:rPr>
              <a:t> </a:t>
            </a:r>
            <a:r>
              <a:rPr lang="en-US" sz="1200" b="0" i="0" err="1">
                <a:solidFill>
                  <a:srgbClr val="000000"/>
                </a:solidFill>
                <a:effectLst/>
                <a:latin typeface="Aptos" panose="020B0004020202020204" pitchFamily="34" charset="0"/>
              </a:rPr>
              <a:t>el</a:t>
            </a:r>
            <a:r>
              <a:rPr lang="en-US" sz="1200" b="0" i="0">
                <a:solidFill>
                  <a:srgbClr val="000000"/>
                </a:solidFill>
                <a:effectLst/>
                <a:latin typeface="Aptos" panose="020B0004020202020204" pitchFamily="34" charset="0"/>
              </a:rPr>
              <a:t> </a:t>
            </a:r>
            <a:r>
              <a:rPr lang="en-US" sz="1200" b="0" i="0" err="1">
                <a:solidFill>
                  <a:srgbClr val="000000"/>
                </a:solidFill>
                <a:effectLst/>
                <a:latin typeface="Aptos" panose="020B0004020202020204" pitchFamily="34" charset="0"/>
              </a:rPr>
              <a:t>impacto</a:t>
            </a:r>
            <a:r>
              <a:rPr lang="en-US" sz="1200" b="0" i="0">
                <a:solidFill>
                  <a:srgbClr val="000000"/>
                </a:solidFill>
                <a:effectLst/>
                <a:latin typeface="Aptos" panose="020B0004020202020204" pitchFamily="34" charset="0"/>
              </a:rPr>
              <a:t> de las </a:t>
            </a:r>
            <a:r>
              <a:rPr lang="en-US" sz="1200" b="0" i="0" err="1">
                <a:solidFill>
                  <a:srgbClr val="000000"/>
                </a:solidFill>
                <a:effectLst/>
                <a:latin typeface="Aptos" panose="020B0004020202020204" pitchFamily="34" charset="0"/>
              </a:rPr>
              <a:t>nuevas</a:t>
            </a:r>
            <a:r>
              <a:rPr lang="en-US" sz="1200" b="0" i="0">
                <a:solidFill>
                  <a:srgbClr val="000000"/>
                </a:solidFill>
                <a:effectLst/>
                <a:latin typeface="Aptos" panose="020B0004020202020204" pitchFamily="34" charset="0"/>
              </a:rPr>
              <a:t> </a:t>
            </a:r>
            <a:r>
              <a:rPr lang="en-US" sz="1200" b="0" i="0" err="1">
                <a:solidFill>
                  <a:srgbClr val="000000"/>
                </a:solidFill>
                <a:effectLst/>
                <a:latin typeface="Aptos" panose="020B0004020202020204" pitchFamily="34" charset="0"/>
              </a:rPr>
              <a:t>políticas</a:t>
            </a:r>
            <a:r>
              <a:rPr lang="en-US" sz="1200" b="0" i="0">
                <a:solidFill>
                  <a:srgbClr val="000000"/>
                </a:solidFill>
                <a:effectLst/>
                <a:latin typeface="Aptos" panose="020B0004020202020204" pitchFamily="34" charset="0"/>
              </a:rPr>
              <a:t> </a:t>
            </a:r>
            <a:r>
              <a:rPr lang="en-US" sz="1200" b="0" i="0" err="1">
                <a:solidFill>
                  <a:srgbClr val="000000"/>
                </a:solidFill>
                <a:effectLst/>
                <a:latin typeface="Aptos" panose="020B0004020202020204" pitchFamily="34" charset="0"/>
              </a:rPr>
              <a:t>en</a:t>
            </a:r>
            <a:r>
              <a:rPr lang="en-US" sz="1200" b="0" i="0">
                <a:solidFill>
                  <a:srgbClr val="000000"/>
                </a:solidFill>
                <a:effectLst/>
                <a:latin typeface="Aptos" panose="020B0004020202020204" pitchFamily="34" charset="0"/>
              </a:rPr>
              <a:t> </a:t>
            </a:r>
            <a:r>
              <a:rPr lang="en-US" sz="1200" b="0" i="0" err="1">
                <a:solidFill>
                  <a:srgbClr val="000000"/>
                </a:solidFill>
                <a:effectLst/>
                <a:latin typeface="Aptos" panose="020B0004020202020204" pitchFamily="34" charset="0"/>
              </a:rPr>
              <a:t>resultados</a:t>
            </a:r>
            <a:r>
              <a:rPr lang="en-US" sz="1200" b="0" i="0">
                <a:solidFill>
                  <a:srgbClr val="000000"/>
                </a:solidFill>
                <a:effectLst/>
                <a:latin typeface="Aptos" panose="020B0004020202020204" pitchFamily="34" charset="0"/>
              </a:rPr>
              <a:t> </a:t>
            </a:r>
            <a:r>
              <a:rPr lang="en-US" sz="1200" b="0" i="0" err="1">
                <a:solidFill>
                  <a:srgbClr val="000000"/>
                </a:solidFill>
                <a:effectLst/>
                <a:latin typeface="Aptos" panose="020B0004020202020204" pitchFamily="34" charset="0"/>
              </a:rPr>
              <a:t>como</a:t>
            </a:r>
            <a:r>
              <a:rPr lang="en-US" sz="1200" b="0" i="0">
                <a:solidFill>
                  <a:srgbClr val="000000"/>
                </a:solidFill>
                <a:effectLst/>
                <a:latin typeface="Aptos" panose="020B0004020202020204" pitchFamily="34" charset="0"/>
              </a:rPr>
              <a:t> la </a:t>
            </a:r>
            <a:r>
              <a:rPr lang="en-US" sz="1200" b="0" i="0" err="1">
                <a:solidFill>
                  <a:srgbClr val="000000"/>
                </a:solidFill>
                <a:effectLst/>
                <a:latin typeface="Aptos" panose="020B0004020202020204" pitchFamily="34" charset="0"/>
              </a:rPr>
              <a:t>duración</a:t>
            </a:r>
            <a:r>
              <a:rPr lang="en-US" sz="1200" b="0" i="0">
                <a:solidFill>
                  <a:srgbClr val="000000"/>
                </a:solidFill>
                <a:effectLst/>
                <a:latin typeface="Aptos" panose="020B0004020202020204" pitchFamily="34" charset="0"/>
              </a:rPr>
              <a:t> de la </a:t>
            </a:r>
            <a:r>
              <a:rPr lang="en-US" sz="1200" b="0" i="0" err="1">
                <a:solidFill>
                  <a:srgbClr val="000000"/>
                </a:solidFill>
                <a:effectLst/>
                <a:latin typeface="Aptos" panose="020B0004020202020204" pitchFamily="34" charset="0"/>
              </a:rPr>
              <a:t>cobertura</a:t>
            </a:r>
            <a:r>
              <a:rPr lang="en-US" sz="1200" b="0" i="0">
                <a:solidFill>
                  <a:srgbClr val="000000"/>
                </a:solidFill>
                <a:effectLst/>
                <a:latin typeface="Aptos" panose="020B0004020202020204" pitchFamily="34" charset="0"/>
              </a:rPr>
              <a:t> de Medicaid, la </a:t>
            </a:r>
            <a:r>
              <a:rPr lang="en-US" sz="1200" b="0" i="0" err="1">
                <a:solidFill>
                  <a:srgbClr val="000000"/>
                </a:solidFill>
                <a:effectLst/>
                <a:latin typeface="Aptos" panose="020B0004020202020204" pitchFamily="34" charset="0"/>
              </a:rPr>
              <a:t>utilización</a:t>
            </a:r>
            <a:r>
              <a:rPr lang="en-US" sz="1200" b="0" i="0">
                <a:solidFill>
                  <a:srgbClr val="000000"/>
                </a:solidFill>
                <a:effectLst/>
                <a:latin typeface="Aptos" panose="020B0004020202020204" pitchFamily="34" charset="0"/>
              </a:rPr>
              <a:t> de la atención sanitaria, las </a:t>
            </a:r>
            <a:r>
              <a:rPr lang="en-US" sz="1200" b="0" i="0" err="1">
                <a:solidFill>
                  <a:srgbClr val="000000"/>
                </a:solidFill>
                <a:effectLst/>
                <a:latin typeface="Aptos" panose="020B0004020202020204" pitchFamily="34" charset="0"/>
              </a:rPr>
              <a:t>necesidades</a:t>
            </a:r>
            <a:r>
              <a:rPr lang="en-US" sz="1200" b="0" i="0">
                <a:solidFill>
                  <a:srgbClr val="000000"/>
                </a:solidFill>
                <a:effectLst/>
                <a:latin typeface="Aptos" panose="020B0004020202020204" pitchFamily="34" charset="0"/>
              </a:rPr>
              <a:t> </a:t>
            </a:r>
            <a:r>
              <a:rPr lang="en-US" sz="1200" b="0" i="0" err="1">
                <a:solidFill>
                  <a:srgbClr val="000000"/>
                </a:solidFill>
                <a:effectLst/>
                <a:latin typeface="Aptos" panose="020B0004020202020204" pitchFamily="34" charset="0"/>
              </a:rPr>
              <a:t>sociales</a:t>
            </a:r>
            <a:r>
              <a:rPr lang="en-US" sz="1200" b="0" i="0">
                <a:solidFill>
                  <a:srgbClr val="000000"/>
                </a:solidFill>
                <a:effectLst/>
                <a:latin typeface="Aptos" panose="020B0004020202020204" pitchFamily="34" charset="0"/>
              </a:rPr>
              <a:t> </a:t>
            </a:r>
            <a:r>
              <a:rPr lang="en-US" sz="1200" b="0" i="0" err="1">
                <a:solidFill>
                  <a:srgbClr val="000000"/>
                </a:solidFill>
                <a:effectLst/>
                <a:latin typeface="Aptos" panose="020B0004020202020204" pitchFamily="34" charset="0"/>
              </a:rPr>
              <a:t>relacionadas</a:t>
            </a:r>
            <a:r>
              <a:rPr lang="en-US" sz="1200" b="0" i="0">
                <a:solidFill>
                  <a:srgbClr val="000000"/>
                </a:solidFill>
                <a:effectLst/>
                <a:latin typeface="Aptos" panose="020B0004020202020204" pitchFamily="34" charset="0"/>
              </a:rPr>
              <a:t> con la </a:t>
            </a:r>
            <a:r>
              <a:rPr lang="en-US" sz="1200" b="0" i="0" err="1">
                <a:solidFill>
                  <a:srgbClr val="000000"/>
                </a:solidFill>
                <a:effectLst/>
                <a:latin typeface="Aptos" panose="020B0004020202020204" pitchFamily="34" charset="0"/>
              </a:rPr>
              <a:t>salud</a:t>
            </a:r>
            <a:r>
              <a:rPr lang="en-US" sz="1200" b="0" i="0">
                <a:solidFill>
                  <a:srgbClr val="000000"/>
                </a:solidFill>
                <a:effectLst/>
                <a:latin typeface="Aptos" panose="020B0004020202020204" pitchFamily="34" charset="0"/>
              </a:rPr>
              <a:t> y </a:t>
            </a:r>
            <a:r>
              <a:rPr lang="en-US" sz="1200" b="0" i="0" err="1">
                <a:solidFill>
                  <a:srgbClr val="000000"/>
                </a:solidFill>
                <a:effectLst/>
                <a:latin typeface="Aptos" panose="020B0004020202020204" pitchFamily="34" charset="0"/>
              </a:rPr>
              <a:t>los</a:t>
            </a:r>
            <a:r>
              <a:rPr lang="en-US" sz="1200" b="0" i="0">
                <a:solidFill>
                  <a:srgbClr val="000000"/>
                </a:solidFill>
                <a:effectLst/>
                <a:latin typeface="Aptos" panose="020B0004020202020204" pitchFamily="34" charset="0"/>
              </a:rPr>
              <a:t> </a:t>
            </a:r>
            <a:r>
              <a:rPr lang="en-US" sz="1200" b="0" i="0" err="1">
                <a:solidFill>
                  <a:srgbClr val="000000"/>
                </a:solidFill>
                <a:effectLst/>
                <a:latin typeface="Aptos" panose="020B0004020202020204" pitchFamily="34" charset="0"/>
              </a:rPr>
              <a:t>resultados</a:t>
            </a:r>
            <a:r>
              <a:rPr lang="en-US" sz="1200" b="0" i="0">
                <a:solidFill>
                  <a:srgbClr val="000000"/>
                </a:solidFill>
                <a:effectLst/>
                <a:latin typeface="Aptos" panose="020B0004020202020204" pitchFamily="34" charset="0"/>
              </a:rPr>
              <a:t> </a:t>
            </a:r>
            <a:r>
              <a:rPr lang="en-US" sz="1200" b="0" i="0" err="1">
                <a:solidFill>
                  <a:srgbClr val="000000"/>
                </a:solidFill>
                <a:effectLst/>
                <a:latin typeface="Aptos" panose="020B0004020202020204" pitchFamily="34" charset="0"/>
              </a:rPr>
              <a:t>sanitarios</a:t>
            </a:r>
            <a:r>
              <a:rPr lang="en-US" sz="1200" b="0" i="0">
                <a:solidFill>
                  <a:srgbClr val="000000"/>
                </a:solidFill>
                <a:effectLst/>
                <a:latin typeface="Aptos" panose="020B00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a:solidFill>
                  <a:srgbClr val="000000"/>
                </a:solidFill>
                <a:effectLst/>
                <a:latin typeface="Aptos" panose="020B0004020202020204" pitchFamily="34" charset="0"/>
              </a:rPr>
              <a:t>La </a:t>
            </a:r>
            <a:r>
              <a:rPr lang="en-US" sz="1200" b="0" i="0" err="1">
                <a:solidFill>
                  <a:srgbClr val="000000"/>
                </a:solidFill>
                <a:effectLst/>
                <a:latin typeface="Aptos" panose="020B0004020202020204" pitchFamily="34" charset="0"/>
              </a:rPr>
              <a:t>evaluación</a:t>
            </a:r>
            <a:r>
              <a:rPr lang="en-US" sz="1200" b="0" i="0">
                <a:solidFill>
                  <a:srgbClr val="000000"/>
                </a:solidFill>
                <a:effectLst/>
                <a:latin typeface="Aptos" panose="020B0004020202020204" pitchFamily="34" charset="0"/>
              </a:rPr>
              <a:t> </a:t>
            </a:r>
            <a:r>
              <a:rPr lang="en-US" sz="1200" b="0" i="0" err="1">
                <a:solidFill>
                  <a:srgbClr val="000000"/>
                </a:solidFill>
                <a:effectLst/>
                <a:latin typeface="Aptos" panose="020B0004020202020204" pitchFamily="34" charset="0"/>
              </a:rPr>
              <a:t>también</a:t>
            </a:r>
            <a:r>
              <a:rPr lang="en-US" sz="1200" b="0" i="0">
                <a:solidFill>
                  <a:srgbClr val="000000"/>
                </a:solidFill>
                <a:effectLst/>
                <a:latin typeface="Aptos" panose="020B0004020202020204" pitchFamily="34" charset="0"/>
              </a:rPr>
              <a:t> </a:t>
            </a:r>
            <a:r>
              <a:rPr lang="en-US" sz="1200" b="0" i="0" err="1">
                <a:solidFill>
                  <a:srgbClr val="000000"/>
                </a:solidFill>
                <a:effectLst/>
                <a:latin typeface="Aptos" panose="020B0004020202020204" pitchFamily="34" charset="0"/>
              </a:rPr>
              <a:t>valorará</a:t>
            </a:r>
            <a:r>
              <a:rPr lang="en-US" sz="1200" b="0" i="0">
                <a:solidFill>
                  <a:srgbClr val="000000"/>
                </a:solidFill>
                <a:effectLst/>
                <a:latin typeface="Aptos" panose="020B0004020202020204" pitchFamily="34" charset="0"/>
              </a:rPr>
              <a:t> </a:t>
            </a:r>
            <a:r>
              <a:rPr lang="en-US" sz="1200" b="0" i="0" err="1">
                <a:solidFill>
                  <a:srgbClr val="000000"/>
                </a:solidFill>
                <a:effectLst/>
                <a:latin typeface="Aptos" panose="020B0004020202020204" pitchFamily="34" charset="0"/>
              </a:rPr>
              <a:t>el</a:t>
            </a:r>
            <a:r>
              <a:rPr lang="en-US" sz="1200" b="0" i="0">
                <a:solidFill>
                  <a:srgbClr val="000000"/>
                </a:solidFill>
                <a:effectLst/>
                <a:latin typeface="Aptos" panose="020B0004020202020204" pitchFamily="34" charset="0"/>
              </a:rPr>
              <a:t> </a:t>
            </a:r>
            <a:r>
              <a:rPr lang="en-US" sz="1200" b="0" i="0" err="1">
                <a:solidFill>
                  <a:srgbClr val="000000"/>
                </a:solidFill>
                <a:effectLst/>
                <a:latin typeface="Aptos" panose="020B0004020202020204" pitchFamily="34" charset="0"/>
              </a:rPr>
              <a:t>impacto</a:t>
            </a:r>
            <a:r>
              <a:rPr lang="en-US" sz="1200" b="0" i="0">
                <a:solidFill>
                  <a:srgbClr val="000000"/>
                </a:solidFill>
                <a:effectLst/>
                <a:latin typeface="Aptos" panose="020B0004020202020204" pitchFamily="34" charset="0"/>
              </a:rPr>
              <a:t> de la </a:t>
            </a:r>
            <a:r>
              <a:rPr lang="en-US" sz="1200" b="0" i="0" err="1">
                <a:solidFill>
                  <a:srgbClr val="000000"/>
                </a:solidFill>
                <a:effectLst/>
                <a:latin typeface="Aptos" panose="020B0004020202020204" pitchFamily="34" charset="0"/>
              </a:rPr>
              <a:t>exención</a:t>
            </a:r>
            <a:r>
              <a:rPr lang="en-US" sz="1200" b="0" i="0">
                <a:solidFill>
                  <a:srgbClr val="000000"/>
                </a:solidFill>
                <a:effectLst/>
                <a:latin typeface="Aptos" panose="020B0004020202020204" pitchFamily="34" charset="0"/>
              </a:rPr>
              <a:t> de Medicaid </a:t>
            </a:r>
            <a:r>
              <a:rPr lang="en-US" sz="1200" b="0" i="0" err="1">
                <a:solidFill>
                  <a:srgbClr val="000000"/>
                </a:solidFill>
                <a:effectLst/>
                <a:latin typeface="Aptos" panose="020B0004020202020204" pitchFamily="34" charset="0"/>
              </a:rPr>
              <a:t>en</a:t>
            </a:r>
            <a:r>
              <a:rPr lang="en-US" sz="1200" b="0" i="0">
                <a:solidFill>
                  <a:srgbClr val="000000"/>
                </a:solidFill>
                <a:effectLst/>
                <a:latin typeface="Aptos" panose="020B0004020202020204" pitchFamily="34" charset="0"/>
              </a:rPr>
              <a:t> </a:t>
            </a:r>
            <a:r>
              <a:rPr lang="en-US" sz="1200" b="0" i="0" err="1">
                <a:solidFill>
                  <a:srgbClr val="000000"/>
                </a:solidFill>
                <a:effectLst/>
                <a:latin typeface="Aptos" panose="020B0004020202020204" pitchFamily="34" charset="0"/>
              </a:rPr>
              <a:t>el</a:t>
            </a:r>
            <a:r>
              <a:rPr lang="en-US" sz="1200" b="0" i="0">
                <a:solidFill>
                  <a:srgbClr val="000000"/>
                </a:solidFill>
                <a:effectLst/>
                <a:latin typeface="Aptos" panose="020B0004020202020204" pitchFamily="34" charset="0"/>
              </a:rPr>
              <a:t> </a:t>
            </a:r>
            <a:r>
              <a:rPr lang="en-US" sz="1200" b="0" i="0" err="1">
                <a:solidFill>
                  <a:srgbClr val="000000"/>
                </a:solidFill>
                <a:effectLst/>
                <a:latin typeface="Aptos" panose="020B0004020202020204" pitchFamily="34" charset="0"/>
              </a:rPr>
              <a:t>coste</a:t>
            </a:r>
            <a:r>
              <a:rPr lang="en-US" sz="1200" b="0" i="0">
                <a:solidFill>
                  <a:srgbClr val="000000"/>
                </a:solidFill>
                <a:effectLst/>
                <a:latin typeface="Aptos" panose="020B0004020202020204" pitchFamily="34" charset="0"/>
              </a:rPr>
              <a:t> de la atención sanitaria y la </a:t>
            </a:r>
            <a:r>
              <a:rPr lang="en-US" sz="1200" b="0" i="0" err="1">
                <a:solidFill>
                  <a:srgbClr val="000000"/>
                </a:solidFill>
                <a:effectLst/>
                <a:latin typeface="Aptos" panose="020B0004020202020204" pitchFamily="34" charset="0"/>
              </a:rPr>
              <a:t>sostenibilidad</a:t>
            </a:r>
            <a:r>
              <a:rPr lang="en-US" sz="1200" b="0" i="0">
                <a:solidFill>
                  <a:srgbClr val="000000"/>
                </a:solidFill>
                <a:effectLst/>
                <a:latin typeface="Aptos" panose="020B0004020202020204" pitchFamily="34" charset="0"/>
              </a:rPr>
              <a:t> </a:t>
            </a:r>
            <a:r>
              <a:rPr lang="en-US" sz="1200" b="0" i="0" err="1">
                <a:solidFill>
                  <a:srgbClr val="000000"/>
                </a:solidFill>
                <a:effectLst/>
                <a:latin typeface="Aptos" panose="020B0004020202020204" pitchFamily="34" charset="0"/>
              </a:rPr>
              <a:t>financiera</a:t>
            </a:r>
            <a:r>
              <a:rPr lang="en-US" sz="1200" b="0" i="0">
                <a:solidFill>
                  <a:srgbClr val="000000"/>
                </a:solidFill>
                <a:effectLst/>
                <a:latin typeface="Aptos" panose="020B0004020202020204" pitchFamily="34" charset="0"/>
              </a:rPr>
              <a:t> de </a:t>
            </a:r>
            <a:r>
              <a:rPr lang="en-US" sz="1200" b="0" i="0" err="1">
                <a:solidFill>
                  <a:srgbClr val="000000"/>
                </a:solidFill>
                <a:effectLst/>
                <a:latin typeface="Aptos" panose="020B0004020202020204" pitchFamily="34" charset="0"/>
              </a:rPr>
              <a:t>estas</a:t>
            </a:r>
            <a:r>
              <a:rPr lang="en-US" sz="1200" b="0" i="0">
                <a:solidFill>
                  <a:srgbClr val="000000"/>
                </a:solidFill>
                <a:effectLst/>
                <a:latin typeface="Aptos" panose="020B0004020202020204" pitchFamily="34" charset="0"/>
              </a:rPr>
              <a:t> </a:t>
            </a:r>
            <a:r>
              <a:rPr lang="en-US" sz="1200" b="0" i="0" err="1">
                <a:solidFill>
                  <a:srgbClr val="000000"/>
                </a:solidFill>
                <a:effectLst/>
                <a:latin typeface="Aptos" panose="020B0004020202020204" pitchFamily="34" charset="0"/>
              </a:rPr>
              <a:t>políticas</a:t>
            </a:r>
            <a:r>
              <a:rPr lang="en-US" sz="1200" b="0" i="0">
                <a:solidFill>
                  <a:srgbClr val="000000"/>
                </a:solidFill>
                <a:effectLst/>
                <a:latin typeface="Aptos" panose="020B00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a:solidFill>
                  <a:srgbClr val="000000"/>
                </a:solidFill>
                <a:effectLst/>
                <a:latin typeface="Aptos" panose="020B0004020202020204" pitchFamily="34" charset="0"/>
              </a:rPr>
              <a:t>Esta </a:t>
            </a:r>
            <a:r>
              <a:rPr lang="en-US" sz="1200" b="0" i="0" err="1">
                <a:solidFill>
                  <a:srgbClr val="000000"/>
                </a:solidFill>
                <a:effectLst/>
                <a:latin typeface="Aptos" panose="020B0004020202020204" pitchFamily="34" charset="0"/>
              </a:rPr>
              <a:t>diapositiva</a:t>
            </a:r>
            <a:r>
              <a:rPr lang="en-US" sz="1200" b="0" i="0">
                <a:solidFill>
                  <a:srgbClr val="000000"/>
                </a:solidFill>
                <a:effectLst/>
                <a:latin typeface="Aptos" panose="020B0004020202020204" pitchFamily="34" charset="0"/>
              </a:rPr>
              <a:t> </a:t>
            </a:r>
            <a:r>
              <a:rPr lang="en-US" sz="1200" b="0" i="0" err="1">
                <a:solidFill>
                  <a:srgbClr val="000000"/>
                </a:solidFill>
                <a:effectLst/>
                <a:latin typeface="Aptos" panose="020B0004020202020204" pitchFamily="34" charset="0"/>
              </a:rPr>
              <a:t>incluye</a:t>
            </a:r>
            <a:r>
              <a:rPr lang="en-US" sz="1200" b="0" i="0">
                <a:solidFill>
                  <a:srgbClr val="000000"/>
                </a:solidFill>
                <a:effectLst/>
                <a:latin typeface="Aptos" panose="020B0004020202020204" pitchFamily="34" charset="0"/>
              </a:rPr>
              <a:t> </a:t>
            </a:r>
            <a:r>
              <a:rPr lang="en-US" sz="1200" b="0" i="0" err="1">
                <a:solidFill>
                  <a:srgbClr val="000000"/>
                </a:solidFill>
                <a:effectLst/>
                <a:latin typeface="Aptos" panose="020B0004020202020204" pitchFamily="34" charset="0"/>
              </a:rPr>
              <a:t>ejemplos</a:t>
            </a:r>
            <a:r>
              <a:rPr lang="en-US" sz="1200" b="0" i="0">
                <a:solidFill>
                  <a:srgbClr val="000000"/>
                </a:solidFill>
                <a:effectLst/>
                <a:latin typeface="Aptos" panose="020B0004020202020204" pitchFamily="34" charset="0"/>
              </a:rPr>
              <a:t> de </a:t>
            </a:r>
            <a:r>
              <a:rPr lang="en-US" sz="1200" b="0" i="0" err="1">
                <a:solidFill>
                  <a:srgbClr val="000000"/>
                </a:solidFill>
                <a:effectLst/>
                <a:latin typeface="Aptos" panose="020B0004020202020204" pitchFamily="34" charset="0"/>
              </a:rPr>
              <a:t>algunas</a:t>
            </a:r>
            <a:r>
              <a:rPr lang="en-US" sz="1200" b="0" i="0">
                <a:solidFill>
                  <a:srgbClr val="000000"/>
                </a:solidFill>
                <a:effectLst/>
                <a:latin typeface="Aptos" panose="020B0004020202020204" pitchFamily="34" charset="0"/>
              </a:rPr>
              <a:t> de las </a:t>
            </a:r>
            <a:r>
              <a:rPr lang="en-US" sz="1200" b="0" i="0" err="1">
                <a:solidFill>
                  <a:srgbClr val="000000"/>
                </a:solidFill>
                <a:effectLst/>
                <a:latin typeface="Aptos" panose="020B0004020202020204" pitchFamily="34" charset="0"/>
              </a:rPr>
              <a:t>preguntas</a:t>
            </a:r>
            <a:r>
              <a:rPr lang="en-US" sz="1200" b="0" i="0">
                <a:solidFill>
                  <a:srgbClr val="000000"/>
                </a:solidFill>
                <a:effectLst/>
                <a:latin typeface="Aptos" panose="020B0004020202020204" pitchFamily="34" charset="0"/>
              </a:rPr>
              <a:t> de </a:t>
            </a:r>
            <a:r>
              <a:rPr lang="en-US" sz="1200" b="0" i="0" err="1">
                <a:solidFill>
                  <a:srgbClr val="000000"/>
                </a:solidFill>
                <a:effectLst/>
                <a:latin typeface="Aptos" panose="020B0004020202020204" pitchFamily="34" charset="0"/>
              </a:rPr>
              <a:t>evaluación</a:t>
            </a:r>
            <a:r>
              <a:rPr lang="en-US" sz="1200" b="0" i="0">
                <a:solidFill>
                  <a:srgbClr val="000000"/>
                </a:solidFill>
                <a:effectLst/>
                <a:latin typeface="Aptos" panose="020B0004020202020204" pitchFamily="34" charset="0"/>
              </a:rPr>
              <a:t> </a:t>
            </a:r>
            <a:r>
              <a:rPr lang="en-US" sz="1200" b="0" i="0" err="1">
                <a:solidFill>
                  <a:srgbClr val="000000"/>
                </a:solidFill>
                <a:effectLst/>
                <a:latin typeface="Aptos" panose="020B0004020202020204" pitchFamily="34" charset="0"/>
              </a:rPr>
              <a:t>específicas</a:t>
            </a:r>
            <a:r>
              <a:rPr lang="en-US" sz="1200" b="0" i="0">
                <a:solidFill>
                  <a:srgbClr val="000000"/>
                </a:solidFill>
                <a:effectLst/>
                <a:latin typeface="Aptos" panose="020B0004020202020204" pitchFamily="34" charset="0"/>
              </a:rPr>
              <a:t> que se </a:t>
            </a:r>
            <a:r>
              <a:rPr lang="en-US" sz="1200" b="0" i="0" err="1">
                <a:solidFill>
                  <a:srgbClr val="000000"/>
                </a:solidFill>
                <a:effectLst/>
                <a:latin typeface="Aptos" panose="020B0004020202020204" pitchFamily="34" charset="0"/>
              </a:rPr>
              <a:t>plantean</a:t>
            </a:r>
            <a:r>
              <a:rPr lang="en-US" sz="1200" b="0" i="0">
                <a:solidFill>
                  <a:srgbClr val="000000"/>
                </a:solidFill>
                <a:effectLst/>
                <a:latin typeface="Aptos" panose="020B0004020202020204" pitchFamily="34" charset="0"/>
              </a:rPr>
              <a:t> </a:t>
            </a:r>
            <a:r>
              <a:rPr lang="en-US" sz="1200" b="0" i="0" err="1">
                <a:solidFill>
                  <a:srgbClr val="000000"/>
                </a:solidFill>
                <a:effectLst/>
                <a:latin typeface="Aptos" panose="020B0004020202020204" pitchFamily="34" charset="0"/>
              </a:rPr>
              <a:t>sobre</a:t>
            </a:r>
            <a:r>
              <a:rPr lang="en-US" sz="1200" b="0" i="0">
                <a:solidFill>
                  <a:srgbClr val="000000"/>
                </a:solidFill>
                <a:effectLst/>
                <a:latin typeface="Aptos" panose="020B0004020202020204" pitchFamily="34" charset="0"/>
              </a:rPr>
              <a:t> </a:t>
            </a:r>
            <a:r>
              <a:rPr lang="en-US" sz="1200" b="0" i="0" err="1">
                <a:solidFill>
                  <a:srgbClr val="000000"/>
                </a:solidFill>
                <a:effectLst/>
                <a:latin typeface="Aptos" panose="020B0004020202020204" pitchFamily="34" charset="0"/>
              </a:rPr>
              <a:t>los</a:t>
            </a:r>
            <a:r>
              <a:rPr lang="en-US" sz="1200" b="0" i="0">
                <a:solidFill>
                  <a:srgbClr val="000000"/>
                </a:solidFill>
                <a:effectLst/>
                <a:latin typeface="Aptos" panose="020B0004020202020204" pitchFamily="34" charset="0"/>
              </a:rPr>
              <a:t> </a:t>
            </a:r>
            <a:r>
              <a:rPr lang="en-US" sz="1200" b="0" i="0" err="1">
                <a:solidFill>
                  <a:srgbClr val="000000"/>
                </a:solidFill>
                <a:effectLst/>
                <a:latin typeface="Aptos" panose="020B0004020202020204" pitchFamily="34" charset="0"/>
              </a:rPr>
              <a:t>distintos</a:t>
            </a:r>
            <a:r>
              <a:rPr lang="en-US" sz="1200" b="0" i="0">
                <a:solidFill>
                  <a:srgbClr val="000000"/>
                </a:solidFill>
                <a:effectLst/>
                <a:latin typeface="Aptos" panose="020B0004020202020204" pitchFamily="34" charset="0"/>
              </a:rPr>
              <a:t> </a:t>
            </a:r>
            <a:r>
              <a:rPr lang="en-US" sz="1200" b="0" i="0" err="1">
                <a:solidFill>
                  <a:srgbClr val="000000"/>
                </a:solidFill>
                <a:effectLst/>
                <a:latin typeface="Aptos" panose="020B0004020202020204" pitchFamily="34" charset="0"/>
              </a:rPr>
              <a:t>componentes</a:t>
            </a:r>
            <a:r>
              <a:rPr lang="en-US" sz="1200" b="0" i="0">
                <a:solidFill>
                  <a:srgbClr val="000000"/>
                </a:solidFill>
                <a:effectLst/>
                <a:latin typeface="Aptos" panose="020B0004020202020204" pitchFamily="34" charset="0"/>
              </a:rPr>
              <a:t> de la </a:t>
            </a:r>
            <a:r>
              <a:rPr lang="en-US" sz="1200" b="0" i="0" err="1">
                <a:solidFill>
                  <a:srgbClr val="000000"/>
                </a:solidFill>
                <a:effectLst/>
                <a:latin typeface="Aptos" panose="020B0004020202020204" pitchFamily="34" charset="0"/>
              </a:rPr>
              <a:t>política</a:t>
            </a:r>
            <a:r>
              <a:rPr lang="en-US" sz="1200" b="0" i="0">
                <a:solidFill>
                  <a:srgbClr val="000000"/>
                </a:solidFill>
                <a:effectLst/>
                <a:latin typeface="Aptos" panose="020B0004020202020204" pitchFamily="34" charset="0"/>
              </a:rPr>
              <a:t> de </a:t>
            </a:r>
            <a:r>
              <a:rPr lang="en-US" sz="1200" b="0" i="0" err="1">
                <a:solidFill>
                  <a:srgbClr val="000000"/>
                </a:solidFill>
                <a:effectLst/>
                <a:latin typeface="Aptos" panose="020B0004020202020204" pitchFamily="34" charset="0"/>
              </a:rPr>
              <a:t>exención</a:t>
            </a:r>
            <a:r>
              <a:rPr lang="en-US" sz="1200" b="0" i="0">
                <a:solidFill>
                  <a:srgbClr val="000000"/>
                </a:solidFill>
                <a:effectLst/>
                <a:latin typeface="Aptos" panose="020B0004020202020204" pitchFamily="34" charset="0"/>
              </a:rPr>
              <a:t> [</a:t>
            </a:r>
            <a:r>
              <a:rPr lang="en-US" sz="1200" b="1" i="0">
                <a:solidFill>
                  <a:srgbClr val="000000"/>
                </a:solidFill>
                <a:effectLst/>
                <a:latin typeface="Aptos" panose="020B0004020202020204" pitchFamily="34" charset="0"/>
              </a:rPr>
              <a:t>Lea la </a:t>
            </a:r>
            <a:r>
              <a:rPr lang="en-US" sz="1200" b="1" i="0" err="1">
                <a:solidFill>
                  <a:srgbClr val="000000"/>
                </a:solidFill>
                <a:effectLst/>
                <a:latin typeface="Aptos" panose="020B0004020202020204" pitchFamily="34" charset="0"/>
              </a:rPr>
              <a:t>selección</a:t>
            </a:r>
            <a:r>
              <a:rPr lang="en-US" sz="1200" b="1" i="0">
                <a:solidFill>
                  <a:srgbClr val="000000"/>
                </a:solidFill>
                <a:effectLst/>
                <a:latin typeface="Aptos" panose="020B0004020202020204" pitchFamily="34" charset="0"/>
              </a:rPr>
              <a:t> de </a:t>
            </a:r>
            <a:r>
              <a:rPr lang="en-US" sz="1200" b="1" i="0" err="1">
                <a:solidFill>
                  <a:srgbClr val="000000"/>
                </a:solidFill>
                <a:effectLst/>
                <a:latin typeface="Aptos" panose="020B0004020202020204" pitchFamily="34" charset="0"/>
              </a:rPr>
              <a:t>preguntas</a:t>
            </a:r>
            <a:r>
              <a:rPr lang="en-US" sz="1200" b="1" i="0">
                <a:solidFill>
                  <a:srgbClr val="000000"/>
                </a:solidFill>
                <a:effectLst/>
                <a:latin typeface="Aptos" panose="020B0004020202020204" pitchFamily="34" charset="0"/>
              </a:rPr>
              <a:t> de </a:t>
            </a:r>
            <a:r>
              <a:rPr lang="en-US" sz="1200" b="1" i="0" err="1">
                <a:solidFill>
                  <a:srgbClr val="000000"/>
                </a:solidFill>
                <a:effectLst/>
                <a:latin typeface="Aptos" panose="020B0004020202020204" pitchFamily="34" charset="0"/>
              </a:rPr>
              <a:t>investigación</a:t>
            </a:r>
            <a:r>
              <a:rPr lang="en-US" sz="1200" b="1" i="0">
                <a:solidFill>
                  <a:srgbClr val="000000"/>
                </a:solidFill>
                <a:effectLst/>
                <a:latin typeface="Aptos" panose="020B0004020202020204" pitchFamily="34" charset="0"/>
              </a:rPr>
              <a:t> de </a:t>
            </a:r>
            <a:r>
              <a:rPr lang="en-US" sz="1200" b="1" i="0" err="1">
                <a:solidFill>
                  <a:srgbClr val="000000"/>
                </a:solidFill>
                <a:effectLst/>
                <a:latin typeface="Aptos" panose="020B0004020202020204" pitchFamily="34" charset="0"/>
              </a:rPr>
              <a:t>ejemplo</a:t>
            </a:r>
            <a:r>
              <a:rPr lang="en-US" sz="1200" b="0" i="0">
                <a:solidFill>
                  <a:srgbClr val="000000"/>
                </a:solidFill>
                <a:effectLst/>
                <a:latin typeface="Aptos" panose="020B0004020202020204" pitchFamily="34" charset="0"/>
              </a:rPr>
              <a:t>]. </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B99FB5-0055-4882-AE8D-A0170D1F6237}" type="slidenum">
              <a:rPr kumimoji="0" lang="en-US" sz="1100" b="0" i="0" u="none" strike="noStrike" kern="1200" cap="none" spc="0" normalizeH="0" baseline="0" noProof="0" smtClean="0">
                <a:ln>
                  <a:noFill/>
                </a:ln>
                <a:solidFill>
                  <a:srgbClr val="646464"/>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100" b="0" i="0" u="none" strike="noStrike" kern="1200" cap="none" spc="0" normalizeH="0" baseline="0" noProof="0">
              <a:ln>
                <a:noFill/>
              </a:ln>
              <a:solidFill>
                <a:srgbClr val="646464"/>
              </a:solidFill>
              <a:effectLst/>
              <a:uLnTx/>
              <a:uFillTx/>
              <a:latin typeface="Arial" panose="020B0604020202020204"/>
              <a:ea typeface="+mn-ea"/>
              <a:cs typeface="+mn-cs"/>
            </a:endParaRPr>
          </a:p>
        </p:txBody>
      </p:sp>
    </p:spTree>
    <p:extLst>
      <p:ext uri="{BB962C8B-B14F-4D97-AF65-F5344CB8AC3E}">
        <p14:creationId xmlns:p14="http://schemas.microsoft.com/office/powerpoint/2010/main" val="28423379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a:solidFill>
                  <a:srgbClr val="000000"/>
                </a:solidFill>
                <a:effectLst/>
                <a:latin typeface="Aptos" panose="020B0004020202020204" pitchFamily="34" charset="0"/>
              </a:rPr>
              <a:t>Hay muchas fuentes de datos y planes de análisis para la evaluación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a:solidFill>
                  <a:srgbClr val="000000"/>
                </a:solidFill>
                <a:effectLst/>
                <a:latin typeface="Aptos" panose="020B0004020202020204" pitchFamily="34" charset="0"/>
              </a:rPr>
              <a:t>CORE y CHSE realizarán numerosas entrevistas con muchos grupos diferentes como parte de la evaluación, incluidos los miembros del OHP, las CCO, las organizaciones comunitarias, los proveedores de atención sanitaria y el personal de las agencias estatales.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a:solidFill>
                  <a:srgbClr val="000000"/>
                </a:solidFill>
                <a:effectLst/>
                <a:latin typeface="Aptos" panose="020B0004020202020204" pitchFamily="34" charset="0"/>
              </a:rPr>
              <a:t>Los planes también incluyen foros de discusión en línea con las CCO y los proveedores de servicios de la HRSN, análisis de documentos y una encuesta para los miembros del OHP que reciben servicios de la HRSN.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a:solidFill>
                  <a:srgbClr val="000000"/>
                </a:solidFill>
                <a:effectLst/>
                <a:latin typeface="Aptos" panose="020B0004020202020204" pitchFamily="34" charset="0"/>
              </a:rPr>
              <a:t>Además, CORE y CHSE realizarán un amplio análisis de las solicitudes de Medicaid, los informes financieros de OHA y CCO y otros datos administrativos. </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B99FB5-0055-4882-AE8D-A0170D1F6237}" type="slidenum">
              <a:rPr kumimoji="0" lang="en-US" sz="1100" b="0" i="0" u="none" strike="noStrike" kern="1200" cap="none" spc="0" normalizeH="0" baseline="0" noProof="0" smtClean="0">
                <a:ln>
                  <a:noFill/>
                </a:ln>
                <a:solidFill>
                  <a:srgbClr val="646464"/>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100" b="0" i="0" u="none" strike="noStrike" kern="1200" cap="none" spc="0" normalizeH="0" baseline="0" noProof="0">
              <a:ln>
                <a:noFill/>
              </a:ln>
              <a:solidFill>
                <a:srgbClr val="646464"/>
              </a:solidFill>
              <a:effectLst/>
              <a:uLnTx/>
              <a:uFillTx/>
              <a:latin typeface="Arial" panose="020B0604020202020204"/>
              <a:ea typeface="+mn-ea"/>
              <a:cs typeface="+mn-cs"/>
            </a:endParaRPr>
          </a:p>
        </p:txBody>
      </p:sp>
    </p:spTree>
    <p:extLst>
      <p:ext uri="{BB962C8B-B14F-4D97-AF65-F5344CB8AC3E}">
        <p14:creationId xmlns:p14="http://schemas.microsoft.com/office/powerpoint/2010/main" val="34023763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Esta diapositiva y la siguiente describen las diferentes actividades de evaluación que se llevarán a cabo a lo largo de este año. Es posible que usted o sus clientes y miembros reciban noticias de CORE o CHSE sobre su participación. Para los miembros del Plan de Salud de Oregón [</a:t>
            </a:r>
            <a:r>
              <a:rPr lang="en-US" b="1"/>
              <a:t>lea el primer grupo de viñetas</a:t>
            </a:r>
            <a:r>
              <a:rPr lang="en-US"/>
              <a:t>]. Para los proveedores de servicios de HRSN [</a:t>
            </a:r>
            <a:r>
              <a:rPr lang="en-US" b="1"/>
              <a:t>lea el último punto</a:t>
            </a:r>
            <a:r>
              <a:rPr lang="en-US"/>
              <a: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B99FB5-0055-4882-AE8D-A0170D1F6237}" type="slidenum">
              <a:rPr kumimoji="0" lang="en-US" sz="1100" b="0" i="0" u="none" strike="noStrike" kern="1200" cap="none" spc="0" normalizeH="0" baseline="0" noProof="0" smtClean="0">
                <a:ln>
                  <a:noFill/>
                </a:ln>
                <a:solidFill>
                  <a:srgbClr val="646464"/>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100" b="0" i="0" u="none" strike="noStrike" kern="1200" cap="none" spc="0" normalizeH="0" baseline="0" noProof="0">
              <a:ln>
                <a:noFill/>
              </a:ln>
              <a:solidFill>
                <a:srgbClr val="646464"/>
              </a:solidFill>
              <a:effectLst/>
              <a:uLnTx/>
              <a:uFillTx/>
              <a:latin typeface="Arial" panose="020B0604020202020204"/>
              <a:ea typeface="+mn-ea"/>
              <a:cs typeface="+mn-cs"/>
            </a:endParaRPr>
          </a:p>
        </p:txBody>
      </p:sp>
    </p:spTree>
    <p:extLst>
      <p:ext uri="{BB962C8B-B14F-4D97-AF65-F5344CB8AC3E}">
        <p14:creationId xmlns:p14="http://schemas.microsoft.com/office/powerpoint/2010/main" val="11557786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Para las Organizaciones de Atención Coordinada [</a:t>
            </a:r>
            <a:r>
              <a:rPr lang="en-US" b="1"/>
              <a:t>lea el primer grupo de viñetas</a:t>
            </a:r>
            <a:r>
              <a:rPr lang="en-US"/>
              <a:t>]. Para el personal de la OHA y de otras agencias estatales [</a:t>
            </a:r>
            <a:r>
              <a:rPr lang="en-US" b="1"/>
              <a:t>leer el segundo grupo de viñetas</a:t>
            </a:r>
            <a:r>
              <a:rPr lang="en-US"/>
              <a: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B99FB5-0055-4882-AE8D-A0170D1F6237}" type="slidenum">
              <a:rPr kumimoji="0" lang="en-US" sz="1100" b="0" i="0" u="none" strike="noStrike" kern="1200" cap="none" spc="0" normalizeH="0" baseline="0" noProof="0" smtClean="0">
                <a:ln>
                  <a:noFill/>
                </a:ln>
                <a:solidFill>
                  <a:srgbClr val="646464"/>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100" b="0" i="0" u="none" strike="noStrike" kern="1200" cap="none" spc="0" normalizeH="0" baseline="0" noProof="0">
              <a:ln>
                <a:noFill/>
              </a:ln>
              <a:solidFill>
                <a:srgbClr val="646464"/>
              </a:solidFill>
              <a:effectLst/>
              <a:uLnTx/>
              <a:uFillTx/>
              <a:latin typeface="Arial" panose="020B0604020202020204"/>
              <a:ea typeface="+mn-ea"/>
              <a:cs typeface="+mn-cs"/>
            </a:endParaRPr>
          </a:p>
        </p:txBody>
      </p:sp>
    </p:spTree>
    <p:extLst>
      <p:ext uri="{BB962C8B-B14F-4D97-AF65-F5344CB8AC3E}">
        <p14:creationId xmlns:p14="http://schemas.microsoft.com/office/powerpoint/2010/main" val="8346959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a:solidFill>
                  <a:srgbClr val="000000"/>
                </a:solidFill>
                <a:effectLst/>
                <a:latin typeface="Aptos" panose="020B0004020202020204" pitchFamily="34" charset="0"/>
              </a:rPr>
              <a:t>A lo largo de la evaluación, CORE y CHSE seguirán colaborando con la OHA para emplear prácticas de evaluación equitativas. En esta diapositiva se enumeran algunos ejemplos de este tipo de prácticas [</a:t>
            </a:r>
            <a:r>
              <a:rPr lang="en-US" sz="1200" b="1" i="0">
                <a:solidFill>
                  <a:srgbClr val="000000"/>
                </a:solidFill>
                <a:effectLst/>
                <a:latin typeface="Aptos" panose="020B0004020202020204" pitchFamily="34" charset="0"/>
              </a:rPr>
              <a:t>leer viñetas</a:t>
            </a:r>
            <a:r>
              <a:rPr lang="en-US" sz="1200" b="0" i="0">
                <a:solidFill>
                  <a:srgbClr val="000000"/>
                </a:solidFill>
                <a:effectLst/>
                <a:latin typeface="Aptos" panose="020B0004020202020204" pitchFamily="34" charset="0"/>
              </a:rPr>
              <a:t>].</a:t>
            </a: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B99FB5-0055-4882-AE8D-A0170D1F6237}" type="slidenum">
              <a:rPr kumimoji="0" lang="en-US" sz="1100" b="0" i="0" u="none" strike="noStrike" kern="1200" cap="none" spc="0" normalizeH="0" baseline="0" noProof="0" smtClean="0">
                <a:ln>
                  <a:noFill/>
                </a:ln>
                <a:solidFill>
                  <a:srgbClr val="646464"/>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100" b="0" i="0" u="none" strike="noStrike" kern="1200" cap="none" spc="0" normalizeH="0" baseline="0" noProof="0">
              <a:ln>
                <a:noFill/>
              </a:ln>
              <a:solidFill>
                <a:srgbClr val="646464"/>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610947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Esta </a:t>
            </a:r>
            <a:r>
              <a:rPr lang="en-US" err="1"/>
              <a:t>diapositiva</a:t>
            </a:r>
            <a:r>
              <a:rPr lang="en-US"/>
              <a:t> </a:t>
            </a:r>
            <a:r>
              <a:rPr lang="en-US" err="1"/>
              <a:t>ofrece</a:t>
            </a:r>
            <a:r>
              <a:rPr lang="en-US"/>
              <a:t> </a:t>
            </a:r>
            <a:r>
              <a:rPr lang="en-US" err="1"/>
              <a:t>una</a:t>
            </a:r>
            <a:r>
              <a:rPr lang="en-US"/>
              <a:t> </a:t>
            </a:r>
            <a:r>
              <a:rPr lang="en-US" err="1"/>
              <a:t>visión</a:t>
            </a:r>
            <a:r>
              <a:rPr lang="en-US"/>
              <a:t> de conjunto del </a:t>
            </a:r>
            <a:r>
              <a:rPr lang="en-US" err="1"/>
              <a:t>calendario</a:t>
            </a:r>
            <a:r>
              <a:rPr lang="en-US"/>
              <a:t> de </a:t>
            </a:r>
            <a:r>
              <a:rPr lang="en-US" err="1"/>
              <a:t>evaluación</a:t>
            </a:r>
            <a:r>
              <a:rPr lang="en-US"/>
              <a:t>. En </a:t>
            </a:r>
            <a:r>
              <a:rPr lang="en-US" err="1"/>
              <a:t>el</a:t>
            </a:r>
            <a:r>
              <a:rPr lang="en-US"/>
              <a:t> </a:t>
            </a:r>
            <a:r>
              <a:rPr lang="en-US" err="1"/>
              <a:t>tercer</a:t>
            </a:r>
            <a:r>
              <a:rPr lang="en-US"/>
              <a:t> </a:t>
            </a:r>
            <a:r>
              <a:rPr lang="en-US" err="1"/>
              <a:t>trimestre</a:t>
            </a:r>
            <a:r>
              <a:rPr lang="en-US"/>
              <a:t> de 2026 </a:t>
            </a:r>
            <a:r>
              <a:rPr lang="en-US" err="1"/>
              <a:t>debe</a:t>
            </a:r>
            <a:r>
              <a:rPr lang="en-US"/>
              <a:t> </a:t>
            </a:r>
            <a:r>
              <a:rPr lang="en-US" err="1"/>
              <a:t>presentarse</a:t>
            </a:r>
            <a:r>
              <a:rPr lang="en-US"/>
              <a:t> a </a:t>
            </a:r>
            <a:r>
              <a:rPr lang="en-US" err="1"/>
              <a:t>los</a:t>
            </a:r>
            <a:r>
              <a:rPr lang="en-US"/>
              <a:t> CMS un </a:t>
            </a:r>
            <a:r>
              <a:rPr lang="en-US" err="1"/>
              <a:t>informe</a:t>
            </a:r>
            <a:r>
              <a:rPr lang="en-US"/>
              <a:t> de </a:t>
            </a:r>
            <a:r>
              <a:rPr lang="en-US" err="1"/>
              <a:t>evaluación</a:t>
            </a:r>
            <a:r>
              <a:rPr lang="en-US"/>
              <a:t> provisional. El </a:t>
            </a:r>
            <a:r>
              <a:rPr lang="en-US" err="1"/>
              <a:t>informe</a:t>
            </a:r>
            <a:r>
              <a:rPr lang="en-US"/>
              <a:t> final/</a:t>
            </a:r>
            <a:r>
              <a:rPr lang="en-US" err="1"/>
              <a:t>resumido</a:t>
            </a:r>
            <a:r>
              <a:rPr lang="en-US"/>
              <a:t> </a:t>
            </a:r>
            <a:r>
              <a:rPr lang="en-US" err="1"/>
              <a:t>deberá</a:t>
            </a:r>
            <a:r>
              <a:rPr lang="en-US"/>
              <a:t> </a:t>
            </a:r>
            <a:r>
              <a:rPr lang="en-US" err="1"/>
              <a:t>presentarse</a:t>
            </a:r>
            <a:r>
              <a:rPr lang="en-US"/>
              <a:t> a </a:t>
            </a:r>
            <a:r>
              <a:rPr lang="en-US" err="1"/>
              <a:t>los</a:t>
            </a:r>
            <a:r>
              <a:rPr lang="en-US"/>
              <a:t> CMS </a:t>
            </a:r>
            <a:r>
              <a:rPr lang="en-US" err="1"/>
              <a:t>en</a:t>
            </a:r>
            <a:r>
              <a:rPr lang="en-US"/>
              <a:t> </a:t>
            </a:r>
            <a:r>
              <a:rPr lang="en-US" err="1"/>
              <a:t>el</a:t>
            </a:r>
            <a:r>
              <a:rPr lang="en-US"/>
              <a:t> primer </a:t>
            </a:r>
            <a:r>
              <a:rPr lang="en-US" err="1"/>
              <a:t>trimestre</a:t>
            </a:r>
            <a:r>
              <a:rPr lang="en-US"/>
              <a:t> de 2029. </a:t>
            </a:r>
          </a:p>
          <a:p>
            <a:r>
              <a:rPr lang="en-US" err="1"/>
              <a:t>Tenga</a:t>
            </a:r>
            <a:r>
              <a:rPr lang="en-US"/>
              <a:t> </a:t>
            </a:r>
            <a:r>
              <a:rPr lang="en-US" err="1"/>
              <a:t>en</a:t>
            </a:r>
            <a:r>
              <a:rPr lang="en-US"/>
              <a:t> </a:t>
            </a:r>
            <a:r>
              <a:rPr lang="en-US" err="1"/>
              <a:t>cuenta</a:t>
            </a:r>
            <a:r>
              <a:rPr lang="en-US"/>
              <a:t> que </a:t>
            </a:r>
            <a:r>
              <a:rPr lang="en-US" err="1"/>
              <a:t>el</a:t>
            </a:r>
            <a:r>
              <a:rPr lang="en-US"/>
              <a:t> </a:t>
            </a:r>
            <a:r>
              <a:rPr lang="en-US" err="1"/>
              <a:t>informe</a:t>
            </a:r>
            <a:r>
              <a:rPr lang="en-US"/>
              <a:t> provisional se </a:t>
            </a:r>
            <a:r>
              <a:rPr lang="en-US" err="1"/>
              <a:t>centrará</a:t>
            </a:r>
            <a:r>
              <a:rPr lang="en-US"/>
              <a:t> </a:t>
            </a:r>
            <a:r>
              <a:rPr lang="en-US" err="1"/>
              <a:t>más</a:t>
            </a:r>
            <a:r>
              <a:rPr lang="en-US"/>
              <a:t> </a:t>
            </a:r>
            <a:r>
              <a:rPr lang="en-US" err="1"/>
              <a:t>en</a:t>
            </a:r>
            <a:r>
              <a:rPr lang="en-US"/>
              <a:t> </a:t>
            </a:r>
            <a:r>
              <a:rPr lang="en-US" err="1"/>
              <a:t>los</a:t>
            </a:r>
            <a:r>
              <a:rPr lang="en-US"/>
              <a:t> </a:t>
            </a:r>
            <a:r>
              <a:rPr lang="en-US" err="1"/>
              <a:t>datos</a:t>
            </a:r>
            <a:r>
              <a:rPr lang="en-US"/>
              <a:t> </a:t>
            </a:r>
            <a:r>
              <a:rPr lang="en-US" err="1"/>
              <a:t>cualitativos</a:t>
            </a:r>
            <a:r>
              <a:rPr lang="en-US"/>
              <a:t> </a:t>
            </a:r>
            <a:r>
              <a:rPr lang="en-US" err="1"/>
              <a:t>en</a:t>
            </a:r>
            <a:r>
              <a:rPr lang="en-US"/>
              <a:t> </a:t>
            </a:r>
            <a:r>
              <a:rPr lang="en-US" err="1"/>
              <a:t>torno</a:t>
            </a:r>
            <a:r>
              <a:rPr lang="en-US"/>
              <a:t> a las </a:t>
            </a:r>
            <a:r>
              <a:rPr lang="en-US" err="1"/>
              <a:t>cuestiones</a:t>
            </a:r>
            <a:r>
              <a:rPr lang="en-US"/>
              <a:t> de </a:t>
            </a:r>
            <a:r>
              <a:rPr lang="en-US" err="1"/>
              <a:t>aplicación</a:t>
            </a:r>
            <a:r>
              <a:rPr lang="en-US"/>
              <a:t> y </a:t>
            </a:r>
            <a:r>
              <a:rPr lang="en-US" err="1"/>
              <a:t>el</a:t>
            </a:r>
            <a:r>
              <a:rPr lang="en-US"/>
              <a:t> </a:t>
            </a:r>
            <a:r>
              <a:rPr lang="en-US" err="1"/>
              <a:t>informe</a:t>
            </a:r>
            <a:r>
              <a:rPr lang="en-US"/>
              <a:t> final </a:t>
            </a:r>
            <a:r>
              <a:rPr lang="en-US" err="1"/>
              <a:t>incluirá</a:t>
            </a:r>
            <a:r>
              <a:rPr lang="en-US"/>
              <a:t> </a:t>
            </a:r>
            <a:r>
              <a:rPr lang="en-US" err="1"/>
              <a:t>los</a:t>
            </a:r>
            <a:r>
              <a:rPr lang="en-US"/>
              <a:t> </a:t>
            </a:r>
            <a:r>
              <a:rPr lang="en-US" err="1"/>
              <a:t>datos</a:t>
            </a:r>
            <a:r>
              <a:rPr lang="en-US"/>
              <a:t> </a:t>
            </a:r>
            <a:r>
              <a:rPr lang="en-US" err="1"/>
              <a:t>cuantitativos</a:t>
            </a:r>
            <a:r>
              <a:rPr lang="en-US"/>
              <a:t> </a:t>
            </a:r>
            <a:r>
              <a:rPr lang="en-US" err="1"/>
              <a:t>en</a:t>
            </a:r>
            <a:r>
              <a:rPr lang="en-US"/>
              <a:t> </a:t>
            </a:r>
            <a:r>
              <a:rPr lang="en-US" err="1"/>
              <a:t>torno</a:t>
            </a:r>
            <a:r>
              <a:rPr lang="en-US"/>
              <a:t> a </a:t>
            </a:r>
            <a:r>
              <a:rPr lang="en-US" err="1"/>
              <a:t>los</a:t>
            </a:r>
            <a:r>
              <a:rPr lang="en-US"/>
              <a:t> </a:t>
            </a:r>
            <a:r>
              <a:rPr lang="en-US" err="1"/>
              <a:t>impactos</a:t>
            </a:r>
            <a:r>
              <a:rPr lang="en-US"/>
              <a:t> </a:t>
            </a:r>
            <a:r>
              <a:rPr lang="en-US" err="1"/>
              <a:t>iniciales</a:t>
            </a:r>
            <a:r>
              <a:rPr lang="en-US"/>
              <a: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7D56DD-083B-4F22-B9B2-8E7BF8153A7A}" type="slidenum">
              <a:rPr kumimoji="0" lang="en-US" sz="1100" b="0" i="0" u="none" strike="noStrike" kern="1200" cap="none" spc="0" normalizeH="0" baseline="0" noProof="0" smtClean="0">
                <a:ln>
                  <a:noFill/>
                </a:ln>
                <a:solidFill>
                  <a:srgbClr val="646464"/>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100" b="0" i="0" u="none" strike="noStrike" kern="1200" cap="none" spc="0" normalizeH="0" baseline="0" noProof="0">
              <a:ln>
                <a:noFill/>
              </a:ln>
              <a:solidFill>
                <a:srgbClr val="646464"/>
              </a:solidFill>
              <a:effectLst/>
              <a:uLnTx/>
              <a:uFillTx/>
              <a:latin typeface="Arial" panose="020B0604020202020204"/>
              <a:ea typeface="+mn-ea"/>
              <a:cs typeface="+mn-cs"/>
            </a:endParaRPr>
          </a:p>
        </p:txBody>
      </p:sp>
    </p:spTree>
    <p:extLst>
      <p:ext uri="{BB962C8B-B14F-4D97-AF65-F5344CB8AC3E}">
        <p14:creationId xmlns:p14="http://schemas.microsoft.com/office/powerpoint/2010/main" val="4264863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0B4CAA-5430-E448-49A6-4490059B47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EB503F-4843-AA66-DCB0-70F3723598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D238B2-EFE9-1748-EB67-43C00F48375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Si tiene preguntas sobre la evaluación en general o preguntas específicas sobre las evaluaciones HRSN o YSHCN, póngase en contacto con Maggie Weller en CORE (Margarette.weller@providence.org). Si tiene preguntas sobre la evaluación CE, TME o Cost, comuníquese con Willie Frazier en CHSE (frazierwi@ohsu.edu).</a:t>
            </a:r>
          </a:p>
          <a:p>
            <a:pPr marL="0" indent="0">
              <a:buFont typeface="Arial" panose="020B0604020202020204" pitchFamily="34" charset="0"/>
              <a:buNone/>
            </a:pPr>
            <a:endParaRPr lang="en-US"/>
          </a:p>
        </p:txBody>
      </p:sp>
      <p:sp>
        <p:nvSpPr>
          <p:cNvPr id="4" name="Slide Number Placeholder 3">
            <a:extLst>
              <a:ext uri="{FF2B5EF4-FFF2-40B4-BE49-F238E27FC236}">
                <a16:creationId xmlns:a16="http://schemas.microsoft.com/office/drawing/2014/main" id="{4C92478A-D7E6-292A-EDD7-D4F670EE2E3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1B5E0C-E646-AE49-957D-2A5FBC2BE2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20263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Simple closing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1B5E0C-E646-AE49-957D-2A5FBC2BE2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7682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Actualizado el 10/2/2024</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9F812E-9BD2-45A6-A4ED-0244697B75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13102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Yamileth Gonzalez</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9F812E-9BD2-45A6-A4ED-0244697B75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90206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Jessica Deas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9F812E-9BD2-45A6-A4ED-0244697B75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62029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1838" y="679450"/>
            <a:ext cx="3567112" cy="2008188"/>
          </a:xfrm>
        </p:spPr>
      </p:sp>
      <p:sp>
        <p:nvSpPr>
          <p:cNvPr id="3" name="Notes Placeholder 2"/>
          <p:cNvSpPr>
            <a:spLocks noGrp="1"/>
          </p:cNvSpPr>
          <p:nvPr>
            <p:ph type="body" idx="1"/>
          </p:nvPr>
        </p:nvSpPr>
        <p:spPr/>
        <p:txBody>
          <a:bodyPr/>
          <a:lstStyle/>
          <a:p>
            <a:r>
              <a:rPr lang="en-US"/>
              <a:t>Jessica Deas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6F7328-08A7-41DF-A6A0-C5E6644BED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8185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Jessica Deas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361FEF-4DA6-4251-BAEC-093F14B0199C}"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42</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38745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Diapositivas de referencia - no para la presentación, sino para el paquete de diapositivas</a:t>
            </a:r>
          </a:p>
        </p:txBody>
      </p:sp>
      <p:sp>
        <p:nvSpPr>
          <p:cNvPr id="4" name="Slide Number Placeholder 3"/>
          <p:cNvSpPr>
            <a:spLocks noGrp="1"/>
          </p:cNvSpPr>
          <p:nvPr>
            <p:ph type="sldNum" sz="quarter" idx="5"/>
          </p:nvPr>
        </p:nvSpPr>
        <p:spPr/>
        <p:txBody>
          <a:bodyPr/>
          <a:lstStyle/>
          <a:p>
            <a:fld id="{E96F7328-08A7-41DF-A6A0-C5E6644BEDB0}" type="slidenum">
              <a:rPr lang="en-US" smtClean="0"/>
              <a:t>43</a:t>
            </a:fld>
            <a:endParaRPr lang="en-US"/>
          </a:p>
        </p:txBody>
      </p:sp>
    </p:spTree>
    <p:extLst>
      <p:ext uri="{BB962C8B-B14F-4D97-AF65-F5344CB8AC3E}">
        <p14:creationId xmlns:p14="http://schemas.microsoft.com/office/powerpoint/2010/main" val="36417858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Diapositivas de referencia - no para la presentación sino para el paquete de diapositivas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3DCFFA-5610-4110-85B2-3AB8E111598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t>44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698321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Diapositivas de referencia - no para la presentación sino para el paquete de diapositivas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3DCFFA-5610-4110-85B2-3AB8E11159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49352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Yamileth Gonzalez</a:t>
            </a:r>
          </a:p>
        </p:txBody>
      </p:sp>
      <p:sp>
        <p:nvSpPr>
          <p:cNvPr id="4" name="Slide Number Placeholder 3"/>
          <p:cNvSpPr>
            <a:spLocks noGrp="1"/>
          </p:cNvSpPr>
          <p:nvPr>
            <p:ph type="sldNum" sz="quarter" idx="5"/>
          </p:nvPr>
        </p:nvSpPr>
        <p:spPr/>
        <p:txBody>
          <a:bodyPr/>
          <a:lstStyle/>
          <a:p>
            <a:fld id="{3646AC0C-4624-C847-86A7-CB08DDC0BCB6}" type="slidenum">
              <a:rPr lang="en-US" smtClean="0"/>
              <a:t>5</a:t>
            </a:fld>
            <a:endParaRPr lang="en-US"/>
          </a:p>
        </p:txBody>
      </p:sp>
    </p:spTree>
    <p:extLst>
      <p:ext uri="{BB962C8B-B14F-4D97-AF65-F5344CB8AC3E}">
        <p14:creationId xmlns:p14="http://schemas.microsoft.com/office/powerpoint/2010/main" val="42122701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Yamileth Gonzalez</a:t>
            </a:r>
          </a:p>
        </p:txBody>
      </p:sp>
      <p:sp>
        <p:nvSpPr>
          <p:cNvPr id="4" name="Slide Number Placeholder 3"/>
          <p:cNvSpPr>
            <a:spLocks noGrp="1"/>
          </p:cNvSpPr>
          <p:nvPr>
            <p:ph type="sldNum" sz="quarter" idx="5"/>
          </p:nvPr>
        </p:nvSpPr>
        <p:spPr/>
        <p:txBody>
          <a:bodyPr/>
          <a:lstStyle/>
          <a:p>
            <a:fld id="{3646AC0C-4624-C847-86A7-CB08DDC0BCB6}" type="slidenum">
              <a:rPr lang="en-US" smtClean="0"/>
              <a:t>6</a:t>
            </a:fld>
            <a:endParaRPr lang="en-US"/>
          </a:p>
        </p:txBody>
      </p:sp>
    </p:spTree>
    <p:extLst>
      <p:ext uri="{BB962C8B-B14F-4D97-AF65-F5344CB8AC3E}">
        <p14:creationId xmlns:p14="http://schemas.microsoft.com/office/powerpoint/2010/main" val="36692988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1838" y="679450"/>
            <a:ext cx="3567112" cy="2008188"/>
          </a:xfrm>
        </p:spPr>
      </p:sp>
      <p:sp>
        <p:nvSpPr>
          <p:cNvPr id="3" name="Notes Placeholder 2"/>
          <p:cNvSpPr>
            <a:spLocks noGrp="1"/>
          </p:cNvSpPr>
          <p:nvPr>
            <p:ph type="body" idx="1"/>
          </p:nvPr>
        </p:nvSpPr>
        <p:spPr/>
        <p:txBody>
          <a:bodyPr/>
          <a:lstStyle/>
          <a:p>
            <a:r>
              <a:rPr lang="es-419" b="1"/>
              <a:t>Aunque tenemos las mismas normas estándar en todo Estados Unidos, Medicaid es diferente en cada estado.</a:t>
            </a:r>
            <a:endParaRPr lang="es-419"/>
          </a:p>
          <a:p>
            <a:r>
              <a:rPr lang="es-419"/>
              <a:t>•Las exenciones son una oportunidad para que los estados </a:t>
            </a:r>
            <a:r>
              <a:rPr lang="es-419" b="1"/>
              <a:t>prueben nuevas formas de utilizar</a:t>
            </a:r>
            <a:endParaRPr lang="es-419"/>
          </a:p>
          <a:p>
            <a:r>
              <a:rPr lang="es-419"/>
              <a:t>los fondos de Medicaid.</a:t>
            </a:r>
          </a:p>
          <a:p>
            <a:r>
              <a:rPr lang="es-419"/>
              <a:t>•Los estados </a:t>
            </a:r>
            <a:r>
              <a:rPr lang="es-419" b="1"/>
              <a:t>deben renovar sus exenciones de Medicaid </a:t>
            </a:r>
            <a:r>
              <a:rPr lang="es-419"/>
              <a:t>con el gobierno federal cada cinco años.</a:t>
            </a:r>
          </a:p>
          <a:p>
            <a:r>
              <a:rPr lang="es-419"/>
              <a:t>•Oregon ha estado utilizando exenciones de Medicaid desde 1994.</a:t>
            </a:r>
          </a:p>
          <a:p>
            <a:r>
              <a:rPr lang="es-419"/>
              <a:t>•La reciente exención 1115 de Medicaid de Oregon fue </a:t>
            </a:r>
            <a:r>
              <a:rPr lang="es-419" b="1"/>
              <a:t>aprobada para el 1 de octubre de 2022 hasta el 30 de septiembre de 2027.</a:t>
            </a:r>
            <a:endParaRPr lang="es-419"/>
          </a:p>
          <a:p>
            <a:r>
              <a:rPr lang="es-419"/>
              <a:t>•Colaboración continua con el gobierno federal.</a:t>
            </a:r>
          </a:p>
          <a:p>
            <a:endParaRPr lang="es-419"/>
          </a:p>
          <a:p>
            <a:endParaRPr lang="en-US" b="1"/>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6F7328-08A7-41DF-A6A0-C5E6644BED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2967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1838" y="679450"/>
            <a:ext cx="3567112" cy="2008188"/>
          </a:xfrm>
        </p:spPr>
      </p:sp>
      <p:sp>
        <p:nvSpPr>
          <p:cNvPr id="3" name="Notes Placeholder 2"/>
          <p:cNvSpPr>
            <a:spLocks noGrp="1"/>
          </p:cNvSpPr>
          <p:nvPr>
            <p:ph type="body" idx="1"/>
          </p:nvPr>
        </p:nvSpPr>
        <p:spPr/>
        <p:txBody>
          <a:bodyPr/>
          <a:lstStyle/>
          <a:p>
            <a:r>
              <a:rPr lang="en-US"/>
              <a:t>Updated 10/2/2024</a:t>
            </a:r>
          </a:p>
          <a:p>
            <a:r>
              <a:rPr lang="es-419"/>
              <a:t>Estos cambios se están implementando en diferentes etapas.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6F7328-08A7-41DF-A6A0-C5E6644BED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64029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cs typeface="Arial"/>
              </a:rPr>
              <a:t>Intro a la </a:t>
            </a:r>
            <a:r>
              <a:rPr lang="en-US" b="1" err="1">
                <a:cs typeface="Arial"/>
              </a:rPr>
              <a:t>Actualización</a:t>
            </a:r>
            <a:r>
              <a:rPr lang="en-US" b="1">
                <a:cs typeface="Arial"/>
              </a:rPr>
              <a:t> del </a:t>
            </a:r>
            <a:r>
              <a:rPr lang="en-US" b="1" err="1">
                <a:cs typeface="Arial"/>
              </a:rPr>
              <a:t>Programa</a:t>
            </a:r>
            <a:r>
              <a:rPr lang="en-US" b="1">
                <a:cs typeface="Arial"/>
              </a:rPr>
              <a:t> de </a:t>
            </a:r>
            <a:r>
              <a:rPr lang="en-US" b="1" err="1">
                <a:cs typeface="Arial"/>
              </a:rPr>
              <a:t>Reingreso</a:t>
            </a:r>
            <a:r>
              <a:rPr lang="en-US" b="1">
                <a:cs typeface="Arial"/>
              </a:rPr>
              <a:t> a la Atención </a:t>
            </a:r>
            <a:r>
              <a:rPr lang="en-US" b="1" err="1">
                <a:cs typeface="Arial"/>
              </a:rPr>
              <a:t>Médica</a:t>
            </a:r>
            <a:endParaRPr lang="en-US" b="1">
              <a:cs typeface="Arial"/>
            </a:endParaRPr>
          </a:p>
        </p:txBody>
      </p:sp>
      <p:sp>
        <p:nvSpPr>
          <p:cNvPr id="4" name="Slide Number Placeholder 3"/>
          <p:cNvSpPr>
            <a:spLocks noGrp="1"/>
          </p:cNvSpPr>
          <p:nvPr>
            <p:ph type="sldNum" sz="quarter" idx="5"/>
          </p:nvPr>
        </p:nvSpPr>
        <p:spPr/>
        <p:txBody>
          <a:bodyPr/>
          <a:lstStyle/>
          <a:p>
            <a:fld id="{E96F7328-08A7-41DF-A6A0-C5E6644BEDB0}" type="slidenum">
              <a:rPr lang="en-US" smtClean="0"/>
              <a:t>9</a:t>
            </a:fld>
            <a:endParaRPr lang="en-US"/>
          </a:p>
        </p:txBody>
      </p:sp>
    </p:spTree>
    <p:extLst>
      <p:ext uri="{BB962C8B-B14F-4D97-AF65-F5344CB8AC3E}">
        <p14:creationId xmlns:p14="http://schemas.microsoft.com/office/powerpoint/2010/main" val="29421214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0.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0.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0.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0.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0.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0.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11.xml"/></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jpeg"/><Relationship Id="rId1" Type="http://schemas.openxmlformats.org/officeDocument/2006/relationships/slideMaster" Target="../slideMasters/slideMaster11.xml"/></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jpeg"/><Relationship Id="rId1" Type="http://schemas.openxmlformats.org/officeDocument/2006/relationships/slideMaster" Target="../slideMasters/slideMaster11.xml"/></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jpeg"/><Relationship Id="rId1" Type="http://schemas.openxmlformats.org/officeDocument/2006/relationships/slideMaster" Target="../slideMasters/slideMaster11.xml"/></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3.jpeg"/><Relationship Id="rId1" Type="http://schemas.openxmlformats.org/officeDocument/2006/relationships/slideMaster" Target="../slideMasters/slideMaster11.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1.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11.xml"/></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11.xml"/></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1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1.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1.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1.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1.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1.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1.xml"/></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11.xml"/></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11.xml"/></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11.xml"/></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11.xml"/></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11.xml"/></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1.xml"/></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11.xml"/></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11.xml"/></Relationships>
</file>

<file path=ppt/slideLayouts/_rels/slideLayout24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1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11.xml"/></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5.jpeg"/><Relationship Id="rId1" Type="http://schemas.openxmlformats.org/officeDocument/2006/relationships/slideMaster" Target="../slideMasters/slideMaster11.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1.xml"/></Relationships>
</file>

<file path=ppt/slideLayouts/_rels/slideLayout25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11.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1.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2.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2.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2.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2.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2.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2.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2.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2.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8" name="Straight Connector 7">
            <a:extLst>
              <a:ext uri="{FF2B5EF4-FFF2-40B4-BE49-F238E27FC236}">
                <a16:creationId xmlns:a16="http://schemas.microsoft.com/office/drawing/2014/main" id="{2BE66D86-DFA5-4C01-857F-35503242B8E6}"/>
              </a:ext>
            </a:extLst>
          </p:cNvPr>
          <p:cNvCxnSpPr/>
          <p:nvPr userDrawn="1"/>
        </p:nvCxnSpPr>
        <p:spPr bwMode="auto">
          <a:xfrm>
            <a:off x="0" y="0"/>
            <a:ext cx="12192000" cy="0"/>
          </a:xfrm>
          <a:prstGeom prst="line">
            <a:avLst/>
          </a:prstGeom>
          <a:solidFill>
            <a:schemeClr val="accent1"/>
          </a:solidFill>
          <a:ln w="28575" cap="flat" cmpd="sng" algn="ctr">
            <a:solidFill>
              <a:srgbClr val="E7721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Straight Connector 8">
            <a:extLst>
              <a:ext uri="{FF2B5EF4-FFF2-40B4-BE49-F238E27FC236}">
                <a16:creationId xmlns:a16="http://schemas.microsoft.com/office/drawing/2014/main" id="{A8AEE580-A730-4D2C-885E-E49D4056E38F}"/>
              </a:ext>
            </a:extLst>
          </p:cNvPr>
          <p:cNvCxnSpPr/>
          <p:nvPr userDrawn="1"/>
        </p:nvCxnSpPr>
        <p:spPr bwMode="auto">
          <a:xfrm>
            <a:off x="0" y="6882325"/>
            <a:ext cx="12192000" cy="0"/>
          </a:xfrm>
          <a:prstGeom prst="line">
            <a:avLst/>
          </a:prstGeom>
          <a:solidFill>
            <a:schemeClr val="accent1"/>
          </a:solidFill>
          <a:ln w="28575" cap="flat" cmpd="sng" algn="ctr">
            <a:solidFill>
              <a:srgbClr val="E7721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Rectangle 2">
            <a:extLst>
              <a:ext uri="{FF2B5EF4-FFF2-40B4-BE49-F238E27FC236}">
                <a16:creationId xmlns:a16="http://schemas.microsoft.com/office/drawing/2014/main" id="{46F8708A-7098-4235-A61D-61A965742BB4}"/>
              </a:ext>
            </a:extLst>
          </p:cNvPr>
          <p:cNvSpPr txBox="1">
            <a:spLocks noChangeArrowheads="1"/>
          </p:cNvSpPr>
          <p:nvPr userDrawn="1"/>
        </p:nvSpPr>
        <p:spPr>
          <a:xfrm>
            <a:off x="1117600" y="835026"/>
            <a:ext cx="10363200" cy="1470025"/>
          </a:xfrm>
          <a:prstGeom prst="rect">
            <a:avLst/>
          </a:prstGeom>
        </p:spPr>
        <p:txBody>
          <a:bodyPr>
            <a:normAutofit/>
          </a:bodyPr>
          <a:lstStyle>
            <a:lvl1pPr algn="ctr"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endParaRPr lang="en-US" altLang="en-US" sz="3200"/>
          </a:p>
        </p:txBody>
      </p:sp>
    </p:spTree>
    <p:extLst>
      <p:ext uri="{BB962C8B-B14F-4D97-AF65-F5344CB8AC3E}">
        <p14:creationId xmlns:p14="http://schemas.microsoft.com/office/powerpoint/2010/main" val="27935579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C907EBD-8D0B-4DB4-99C5-039BC858DF76}" type="datetime1">
              <a:rPr lang="en-US" smtClean="0"/>
              <a:t>7/9/2025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FB3CDC-72CB-4001-9694-0A2E10A4F67D}" type="slidenum">
              <a:rPr lang="en-US" smtClean="0"/>
              <a:t>‹#›</a:t>
            </a:fld>
            <a:endParaRPr lang="en-US"/>
          </a:p>
        </p:txBody>
      </p:sp>
    </p:spTree>
    <p:extLst>
      <p:ext uri="{BB962C8B-B14F-4D97-AF65-F5344CB8AC3E}">
        <p14:creationId xmlns:p14="http://schemas.microsoft.com/office/powerpoint/2010/main" val="350951948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Title Slide 1">
    <p:bg>
      <p:bgPr>
        <a:solidFill>
          <a:schemeClr val="bg1"/>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62425473-691E-4910-969D-F91AD33F214A}"/>
              </a:ext>
              <a:ext uri="{C183D7F6-B498-43B3-948B-1728B52AA6E4}">
                <adec:decorative xmlns:adec="http://schemas.microsoft.com/office/drawing/2017/decorative" val="1"/>
              </a:ext>
            </a:extLst>
          </p:cNvPr>
          <p:cNvSpPr/>
          <p:nvPr userDrawn="1"/>
        </p:nvSpPr>
        <p:spPr>
          <a:xfrm>
            <a:off x="0" y="1076324"/>
            <a:ext cx="12191999" cy="533401"/>
          </a:xfrm>
          <a:custGeom>
            <a:avLst/>
            <a:gdLst>
              <a:gd name="connsiteX0" fmla="*/ 7778841 w 12191999"/>
              <a:gd name="connsiteY0" fmla="*/ 0 h 533401"/>
              <a:gd name="connsiteX1" fmla="*/ 12191999 w 12191999"/>
              <a:gd name="connsiteY1" fmla="*/ 0 h 533401"/>
              <a:gd name="connsiteX2" fmla="*/ 12191999 w 12191999"/>
              <a:gd name="connsiteY2" fmla="*/ 533401 h 533401"/>
              <a:gd name="connsiteX3" fmla="*/ 7730753 w 12191999"/>
              <a:gd name="connsiteY3" fmla="*/ 533401 h 533401"/>
              <a:gd name="connsiteX4" fmla="*/ 7744993 w 12191999"/>
              <a:gd name="connsiteY4" fmla="*/ 507166 h 533401"/>
              <a:gd name="connsiteX5" fmla="*/ 7807196 w 12191999"/>
              <a:gd name="connsiteY5" fmla="*/ 199064 h 533401"/>
              <a:gd name="connsiteX6" fmla="*/ 7791115 w 12191999"/>
              <a:gd name="connsiteY6" fmla="*/ 39542 h 533401"/>
              <a:gd name="connsiteX7" fmla="*/ 0 w 12191999"/>
              <a:gd name="connsiteY7" fmla="*/ 0 h 533401"/>
              <a:gd name="connsiteX8" fmla="*/ 4441397 w 12191999"/>
              <a:gd name="connsiteY8" fmla="*/ 0 h 533401"/>
              <a:gd name="connsiteX9" fmla="*/ 4429123 w 12191999"/>
              <a:gd name="connsiteY9" fmla="*/ 39542 h 533401"/>
              <a:gd name="connsiteX10" fmla="*/ 4413041 w 12191999"/>
              <a:gd name="connsiteY10" fmla="*/ 199064 h 533401"/>
              <a:gd name="connsiteX11" fmla="*/ 4475244 w 12191999"/>
              <a:gd name="connsiteY11" fmla="*/ 507166 h 533401"/>
              <a:gd name="connsiteX12" fmla="*/ 4489484 w 12191999"/>
              <a:gd name="connsiteY12" fmla="*/ 533401 h 533401"/>
              <a:gd name="connsiteX13" fmla="*/ 0 w 12191999"/>
              <a:gd name="connsiteY13" fmla="*/ 533401 h 53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1999" h="533401">
                <a:moveTo>
                  <a:pt x="7778841" y="0"/>
                </a:moveTo>
                <a:lnTo>
                  <a:pt x="12191999" y="0"/>
                </a:lnTo>
                <a:lnTo>
                  <a:pt x="12191999" y="533401"/>
                </a:lnTo>
                <a:lnTo>
                  <a:pt x="7730753" y="533401"/>
                </a:lnTo>
                <a:lnTo>
                  <a:pt x="7744993" y="507166"/>
                </a:lnTo>
                <a:cubicBezTo>
                  <a:pt x="7785047" y="412468"/>
                  <a:pt x="7807196" y="308353"/>
                  <a:pt x="7807196" y="199064"/>
                </a:cubicBezTo>
                <a:cubicBezTo>
                  <a:pt x="7807196" y="144420"/>
                  <a:pt x="7801659" y="91069"/>
                  <a:pt x="7791115" y="39542"/>
                </a:cubicBezTo>
                <a:close/>
                <a:moveTo>
                  <a:pt x="0" y="0"/>
                </a:moveTo>
                <a:lnTo>
                  <a:pt x="4441397" y="0"/>
                </a:lnTo>
                <a:lnTo>
                  <a:pt x="4429123" y="39542"/>
                </a:lnTo>
                <a:cubicBezTo>
                  <a:pt x="4418579" y="91069"/>
                  <a:pt x="4413041" y="144420"/>
                  <a:pt x="4413041" y="199064"/>
                </a:cubicBezTo>
                <a:cubicBezTo>
                  <a:pt x="4413041" y="308353"/>
                  <a:pt x="4435190" y="412468"/>
                  <a:pt x="4475244" y="507166"/>
                </a:cubicBezTo>
                <a:lnTo>
                  <a:pt x="4489484" y="533401"/>
                </a:lnTo>
                <a:lnTo>
                  <a:pt x="0" y="533401"/>
                </a:lnTo>
                <a:close/>
              </a:path>
            </a:pathLst>
          </a:custGeom>
          <a:solidFill>
            <a:srgbClr val="0642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err="1"/>
          </a:p>
        </p:txBody>
      </p:sp>
      <p:sp>
        <p:nvSpPr>
          <p:cNvPr id="2" name="Title 1">
            <a:extLst>
              <a:ext uri="{FF2B5EF4-FFF2-40B4-BE49-F238E27FC236}">
                <a16:creationId xmlns:a16="http://schemas.microsoft.com/office/drawing/2014/main" id="{CB03EADC-FA06-4311-9C7E-8EE2BED88A60}"/>
              </a:ext>
            </a:extLst>
          </p:cNvPr>
          <p:cNvSpPr>
            <a:spLocks noGrp="1"/>
          </p:cNvSpPr>
          <p:nvPr userDrawn="1">
            <p:ph type="ctrTitle" hasCustomPrompt="1"/>
          </p:nvPr>
        </p:nvSpPr>
        <p:spPr>
          <a:xfrm>
            <a:off x="946484" y="3985900"/>
            <a:ext cx="10299032" cy="2533433"/>
          </a:xfrm>
          <a:prstGeom prst="rect">
            <a:avLst/>
          </a:prstGeom>
        </p:spPr>
        <p:txBody>
          <a:bodyPr anchor="ctr">
            <a:normAutofit/>
          </a:bodyPr>
          <a:lstStyle>
            <a:lvl1pPr algn="ctr">
              <a:defRPr sz="4700" b="1" baseline="0">
                <a:solidFill>
                  <a:srgbClr val="142850"/>
                </a:solidFill>
                <a:latin typeface="Arial" panose="020B0604020202020204" pitchFamily="34" charset="0"/>
                <a:cs typeface="Arial" panose="020B0604020202020204" pitchFamily="34" charset="0"/>
              </a:defRPr>
            </a:lvl1pPr>
          </a:lstStyle>
          <a:p>
            <a:r>
              <a:rPr lang="en-US"/>
              <a:t>Title slide 1</a:t>
            </a:r>
          </a:p>
        </p:txBody>
      </p:sp>
      <p:sp>
        <p:nvSpPr>
          <p:cNvPr id="15" name="Text Placeholder 14">
            <a:extLst>
              <a:ext uri="{FF2B5EF4-FFF2-40B4-BE49-F238E27FC236}">
                <a16:creationId xmlns:a16="http://schemas.microsoft.com/office/drawing/2014/main" id="{36FD5649-EFD0-4143-B2F7-F53BD0B94110}"/>
              </a:ext>
            </a:extLst>
          </p:cNvPr>
          <p:cNvSpPr>
            <a:spLocks noGrp="1"/>
          </p:cNvSpPr>
          <p:nvPr>
            <p:ph type="body" sz="quarter" idx="13" hasCustomPrompt="1"/>
          </p:nvPr>
        </p:nvSpPr>
        <p:spPr>
          <a:xfrm>
            <a:off x="8448688" y="599350"/>
            <a:ext cx="3516312" cy="453712"/>
          </a:xfrm>
        </p:spPr>
        <p:txBody>
          <a:bodyPr anchor="ctr">
            <a:normAutofit/>
          </a:bodyPr>
          <a:lstStyle>
            <a:lvl1pPr marL="0" indent="0" algn="r">
              <a:buNone/>
              <a:defRPr sz="1800" b="1">
                <a:solidFill>
                  <a:srgbClr val="142850"/>
                </a:solidFill>
              </a:defRPr>
            </a:lvl1pPr>
          </a:lstStyle>
          <a:p>
            <a:pPr lvl="0"/>
            <a:r>
              <a:rPr lang="en-US"/>
              <a:t>Date</a:t>
            </a:r>
          </a:p>
        </p:txBody>
      </p:sp>
      <p:sp>
        <p:nvSpPr>
          <p:cNvPr id="10" name="Picture Placeholder 9" descr="Add image description">
            <a:extLst>
              <a:ext uri="{FF2B5EF4-FFF2-40B4-BE49-F238E27FC236}">
                <a16:creationId xmlns:a16="http://schemas.microsoft.com/office/drawing/2014/main" id="{272F0411-C0E4-920F-C7ED-78F65DB0E38F}"/>
              </a:ext>
            </a:extLst>
          </p:cNvPr>
          <p:cNvSpPr>
            <a:spLocks noGrp="1"/>
          </p:cNvSpPr>
          <p:nvPr>
            <p:ph type="pic" sz="quarter" idx="15"/>
          </p:nvPr>
        </p:nvSpPr>
        <p:spPr>
          <a:xfrm>
            <a:off x="956380" y="2055783"/>
            <a:ext cx="3392999" cy="1712913"/>
          </a:xfrm>
        </p:spPr>
        <p:txBody>
          <a:bodyPr/>
          <a:lstStyle/>
          <a:p>
            <a:r>
              <a:rPr lang="en-US"/>
              <a:t>Click icon to add picture</a:t>
            </a:r>
          </a:p>
        </p:txBody>
      </p:sp>
      <p:sp>
        <p:nvSpPr>
          <p:cNvPr id="11" name="Picture Placeholder 9" descr="Add image description">
            <a:extLst>
              <a:ext uri="{FF2B5EF4-FFF2-40B4-BE49-F238E27FC236}">
                <a16:creationId xmlns:a16="http://schemas.microsoft.com/office/drawing/2014/main" id="{3AE78D6F-C495-BDBE-CC92-B81EB3C8C9FE}"/>
              </a:ext>
            </a:extLst>
          </p:cNvPr>
          <p:cNvSpPr>
            <a:spLocks noGrp="1"/>
          </p:cNvSpPr>
          <p:nvPr>
            <p:ph type="pic" sz="quarter" idx="16"/>
          </p:nvPr>
        </p:nvSpPr>
        <p:spPr>
          <a:xfrm>
            <a:off x="4398941" y="2056022"/>
            <a:ext cx="3392999" cy="1712913"/>
          </a:xfrm>
        </p:spPr>
        <p:txBody>
          <a:bodyPr/>
          <a:lstStyle/>
          <a:p>
            <a:r>
              <a:rPr lang="en-US"/>
              <a:t>Click icon to add picture</a:t>
            </a:r>
          </a:p>
        </p:txBody>
      </p:sp>
      <p:sp>
        <p:nvSpPr>
          <p:cNvPr id="12" name="Picture Placeholder 9" descr="Add image description">
            <a:extLst>
              <a:ext uri="{FF2B5EF4-FFF2-40B4-BE49-F238E27FC236}">
                <a16:creationId xmlns:a16="http://schemas.microsoft.com/office/drawing/2014/main" id="{4E403786-A2E3-696F-3EB8-F55067E51333}"/>
              </a:ext>
            </a:extLst>
          </p:cNvPr>
          <p:cNvSpPr>
            <a:spLocks noGrp="1"/>
          </p:cNvSpPr>
          <p:nvPr>
            <p:ph type="pic" sz="quarter" idx="17"/>
          </p:nvPr>
        </p:nvSpPr>
        <p:spPr>
          <a:xfrm>
            <a:off x="7841502" y="2056260"/>
            <a:ext cx="3392999" cy="1712913"/>
          </a:xfrm>
        </p:spPr>
        <p:txBody>
          <a:bodyPr/>
          <a:lstStyle/>
          <a:p>
            <a:r>
              <a:rPr lang="en-US"/>
              <a:t>Click icon to add picture</a:t>
            </a:r>
          </a:p>
        </p:txBody>
      </p:sp>
      <p:pic>
        <p:nvPicPr>
          <p:cNvPr id="19" name="Picture 18" descr="Oregon Health Authority Logo">
            <a:extLst>
              <a:ext uri="{FF2B5EF4-FFF2-40B4-BE49-F238E27FC236}">
                <a16:creationId xmlns:a16="http://schemas.microsoft.com/office/drawing/2014/main" id="{6850587F-3861-3D3E-70BD-CDD4A54E736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55916" y="626726"/>
            <a:ext cx="3042068" cy="996370"/>
          </a:xfrm>
          <a:prstGeom prst="rect">
            <a:avLst/>
          </a:prstGeom>
        </p:spPr>
      </p:pic>
    </p:spTree>
    <p:extLst>
      <p:ext uri="{BB962C8B-B14F-4D97-AF65-F5344CB8AC3E}">
        <p14:creationId xmlns:p14="http://schemas.microsoft.com/office/powerpoint/2010/main" val="4521913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1"/>
        </a:soli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FCB625F4-5032-11B0-B9E0-690632359ACC}"/>
              </a:ext>
              <a:ext uri="{C183D7F6-B498-43B3-948B-1728B52AA6E4}">
                <adec:decorative xmlns:adec="http://schemas.microsoft.com/office/drawing/2017/decorative" val="1"/>
              </a:ext>
            </a:extLst>
          </p:cNvPr>
          <p:cNvSpPr/>
          <p:nvPr userDrawn="1"/>
        </p:nvSpPr>
        <p:spPr>
          <a:xfrm>
            <a:off x="-712" y="1751553"/>
            <a:ext cx="12192737" cy="933949"/>
          </a:xfrm>
          <a:custGeom>
            <a:avLst/>
            <a:gdLst>
              <a:gd name="connsiteX0" fmla="*/ 9151699 w 12192000"/>
              <a:gd name="connsiteY0" fmla="*/ 0 h 931130"/>
              <a:gd name="connsiteX1" fmla="*/ 12192000 w 12192000"/>
              <a:gd name="connsiteY1" fmla="*/ 0 h 931130"/>
              <a:gd name="connsiteX2" fmla="*/ 12192000 w 12192000"/>
              <a:gd name="connsiteY2" fmla="*/ 931130 h 931130"/>
              <a:gd name="connsiteX3" fmla="*/ 9079495 w 12192000"/>
              <a:gd name="connsiteY3" fmla="*/ 931130 h 931130"/>
              <a:gd name="connsiteX4" fmla="*/ 9092191 w 12192000"/>
              <a:gd name="connsiteY4" fmla="*/ 904776 h 931130"/>
              <a:gd name="connsiteX5" fmla="*/ 9202875 w 12192000"/>
              <a:gd name="connsiteY5" fmla="*/ 356536 h 931130"/>
              <a:gd name="connsiteX6" fmla="*/ 9174260 w 12192000"/>
              <a:gd name="connsiteY6" fmla="*/ 72680 h 931130"/>
              <a:gd name="connsiteX7" fmla="*/ 0 w 12192000"/>
              <a:gd name="connsiteY7" fmla="*/ 0 h 931130"/>
              <a:gd name="connsiteX8" fmla="*/ 3213648 w 12192000"/>
              <a:gd name="connsiteY8" fmla="*/ 0 h 931130"/>
              <a:gd name="connsiteX9" fmla="*/ 3191086 w 12192000"/>
              <a:gd name="connsiteY9" fmla="*/ 72680 h 931130"/>
              <a:gd name="connsiteX10" fmla="*/ 3162471 w 12192000"/>
              <a:gd name="connsiteY10" fmla="*/ 356536 h 931130"/>
              <a:gd name="connsiteX11" fmla="*/ 3273156 w 12192000"/>
              <a:gd name="connsiteY11" fmla="*/ 904776 h 931130"/>
              <a:gd name="connsiteX12" fmla="*/ 3285851 w 12192000"/>
              <a:gd name="connsiteY12" fmla="*/ 931130 h 931130"/>
              <a:gd name="connsiteX13" fmla="*/ 0 w 12192000"/>
              <a:gd name="connsiteY13" fmla="*/ 931130 h 931130"/>
              <a:gd name="connsiteX0" fmla="*/ 9151699 w 12192000"/>
              <a:gd name="connsiteY0" fmla="*/ 6350 h 937480"/>
              <a:gd name="connsiteX1" fmla="*/ 12192000 w 12192000"/>
              <a:gd name="connsiteY1" fmla="*/ 6350 h 937480"/>
              <a:gd name="connsiteX2" fmla="*/ 12192000 w 12192000"/>
              <a:gd name="connsiteY2" fmla="*/ 937480 h 937480"/>
              <a:gd name="connsiteX3" fmla="*/ 9079495 w 12192000"/>
              <a:gd name="connsiteY3" fmla="*/ 937480 h 937480"/>
              <a:gd name="connsiteX4" fmla="*/ 9092191 w 12192000"/>
              <a:gd name="connsiteY4" fmla="*/ 911126 h 937480"/>
              <a:gd name="connsiteX5" fmla="*/ 9202875 w 12192000"/>
              <a:gd name="connsiteY5" fmla="*/ 362886 h 937480"/>
              <a:gd name="connsiteX6" fmla="*/ 9174260 w 12192000"/>
              <a:gd name="connsiteY6" fmla="*/ 79030 h 937480"/>
              <a:gd name="connsiteX7" fmla="*/ 9151699 w 12192000"/>
              <a:gd name="connsiteY7" fmla="*/ 6350 h 937480"/>
              <a:gd name="connsiteX8" fmla="*/ 38100 w 12192000"/>
              <a:gd name="connsiteY8" fmla="*/ 0 h 937480"/>
              <a:gd name="connsiteX9" fmla="*/ 3213648 w 12192000"/>
              <a:gd name="connsiteY9" fmla="*/ 6350 h 937480"/>
              <a:gd name="connsiteX10" fmla="*/ 3191086 w 12192000"/>
              <a:gd name="connsiteY10" fmla="*/ 79030 h 937480"/>
              <a:gd name="connsiteX11" fmla="*/ 3162471 w 12192000"/>
              <a:gd name="connsiteY11" fmla="*/ 362886 h 937480"/>
              <a:gd name="connsiteX12" fmla="*/ 3273156 w 12192000"/>
              <a:gd name="connsiteY12" fmla="*/ 911126 h 937480"/>
              <a:gd name="connsiteX13" fmla="*/ 3285851 w 12192000"/>
              <a:gd name="connsiteY13" fmla="*/ 937480 h 937480"/>
              <a:gd name="connsiteX14" fmla="*/ 0 w 12192000"/>
              <a:gd name="connsiteY14" fmla="*/ 937480 h 937480"/>
              <a:gd name="connsiteX15" fmla="*/ 38100 w 12192000"/>
              <a:gd name="connsiteY15" fmla="*/ 0 h 937480"/>
              <a:gd name="connsiteX0" fmla="*/ 9113599 w 12153900"/>
              <a:gd name="connsiteY0" fmla="*/ 6350 h 937480"/>
              <a:gd name="connsiteX1" fmla="*/ 12153900 w 12153900"/>
              <a:gd name="connsiteY1" fmla="*/ 6350 h 937480"/>
              <a:gd name="connsiteX2" fmla="*/ 12153900 w 12153900"/>
              <a:gd name="connsiteY2" fmla="*/ 937480 h 937480"/>
              <a:gd name="connsiteX3" fmla="*/ 9041395 w 12153900"/>
              <a:gd name="connsiteY3" fmla="*/ 937480 h 937480"/>
              <a:gd name="connsiteX4" fmla="*/ 9054091 w 12153900"/>
              <a:gd name="connsiteY4" fmla="*/ 911126 h 937480"/>
              <a:gd name="connsiteX5" fmla="*/ 9164775 w 12153900"/>
              <a:gd name="connsiteY5" fmla="*/ 362886 h 937480"/>
              <a:gd name="connsiteX6" fmla="*/ 9136160 w 12153900"/>
              <a:gd name="connsiteY6" fmla="*/ 79030 h 937480"/>
              <a:gd name="connsiteX7" fmla="*/ 9113599 w 12153900"/>
              <a:gd name="connsiteY7" fmla="*/ 6350 h 937480"/>
              <a:gd name="connsiteX8" fmla="*/ 0 w 12153900"/>
              <a:gd name="connsiteY8" fmla="*/ 0 h 937480"/>
              <a:gd name="connsiteX9" fmla="*/ 3175548 w 12153900"/>
              <a:gd name="connsiteY9" fmla="*/ 6350 h 937480"/>
              <a:gd name="connsiteX10" fmla="*/ 3152986 w 12153900"/>
              <a:gd name="connsiteY10" fmla="*/ 79030 h 937480"/>
              <a:gd name="connsiteX11" fmla="*/ 3124371 w 12153900"/>
              <a:gd name="connsiteY11" fmla="*/ 362886 h 937480"/>
              <a:gd name="connsiteX12" fmla="*/ 3235056 w 12153900"/>
              <a:gd name="connsiteY12" fmla="*/ 911126 h 937480"/>
              <a:gd name="connsiteX13" fmla="*/ 3247751 w 12153900"/>
              <a:gd name="connsiteY13" fmla="*/ 937480 h 937480"/>
              <a:gd name="connsiteX14" fmla="*/ 12700 w 12153900"/>
              <a:gd name="connsiteY14" fmla="*/ 931130 h 937480"/>
              <a:gd name="connsiteX15" fmla="*/ 0 w 12153900"/>
              <a:gd name="connsiteY15" fmla="*/ 0 h 937480"/>
              <a:gd name="connsiteX0" fmla="*/ 9119949 w 12160250"/>
              <a:gd name="connsiteY0" fmla="*/ 6350 h 937480"/>
              <a:gd name="connsiteX1" fmla="*/ 12160250 w 12160250"/>
              <a:gd name="connsiteY1" fmla="*/ 6350 h 937480"/>
              <a:gd name="connsiteX2" fmla="*/ 12160250 w 12160250"/>
              <a:gd name="connsiteY2" fmla="*/ 937480 h 937480"/>
              <a:gd name="connsiteX3" fmla="*/ 9047745 w 12160250"/>
              <a:gd name="connsiteY3" fmla="*/ 937480 h 937480"/>
              <a:gd name="connsiteX4" fmla="*/ 9060441 w 12160250"/>
              <a:gd name="connsiteY4" fmla="*/ 911126 h 937480"/>
              <a:gd name="connsiteX5" fmla="*/ 9171125 w 12160250"/>
              <a:gd name="connsiteY5" fmla="*/ 362886 h 937480"/>
              <a:gd name="connsiteX6" fmla="*/ 9142510 w 12160250"/>
              <a:gd name="connsiteY6" fmla="*/ 79030 h 937480"/>
              <a:gd name="connsiteX7" fmla="*/ 9119949 w 12160250"/>
              <a:gd name="connsiteY7" fmla="*/ 6350 h 937480"/>
              <a:gd name="connsiteX8" fmla="*/ 6350 w 12160250"/>
              <a:gd name="connsiteY8" fmla="*/ 0 h 937480"/>
              <a:gd name="connsiteX9" fmla="*/ 3181898 w 12160250"/>
              <a:gd name="connsiteY9" fmla="*/ 6350 h 937480"/>
              <a:gd name="connsiteX10" fmla="*/ 3159336 w 12160250"/>
              <a:gd name="connsiteY10" fmla="*/ 79030 h 937480"/>
              <a:gd name="connsiteX11" fmla="*/ 3130721 w 12160250"/>
              <a:gd name="connsiteY11" fmla="*/ 362886 h 937480"/>
              <a:gd name="connsiteX12" fmla="*/ 3241406 w 12160250"/>
              <a:gd name="connsiteY12" fmla="*/ 911126 h 937480"/>
              <a:gd name="connsiteX13" fmla="*/ 3254101 w 12160250"/>
              <a:gd name="connsiteY13" fmla="*/ 937480 h 937480"/>
              <a:gd name="connsiteX14" fmla="*/ 0 w 12160250"/>
              <a:gd name="connsiteY14" fmla="*/ 931130 h 937480"/>
              <a:gd name="connsiteX15" fmla="*/ 6350 w 12160250"/>
              <a:gd name="connsiteY15" fmla="*/ 0 h 937480"/>
              <a:gd name="connsiteX0" fmla="*/ 9127722 w 12168023"/>
              <a:gd name="connsiteY0" fmla="*/ 2819 h 933949"/>
              <a:gd name="connsiteX1" fmla="*/ 12168023 w 12168023"/>
              <a:gd name="connsiteY1" fmla="*/ 2819 h 933949"/>
              <a:gd name="connsiteX2" fmla="*/ 12168023 w 12168023"/>
              <a:gd name="connsiteY2" fmla="*/ 933949 h 933949"/>
              <a:gd name="connsiteX3" fmla="*/ 9055518 w 12168023"/>
              <a:gd name="connsiteY3" fmla="*/ 933949 h 933949"/>
              <a:gd name="connsiteX4" fmla="*/ 9068214 w 12168023"/>
              <a:gd name="connsiteY4" fmla="*/ 907595 h 933949"/>
              <a:gd name="connsiteX5" fmla="*/ 9178898 w 12168023"/>
              <a:gd name="connsiteY5" fmla="*/ 359355 h 933949"/>
              <a:gd name="connsiteX6" fmla="*/ 9150283 w 12168023"/>
              <a:gd name="connsiteY6" fmla="*/ 75499 h 933949"/>
              <a:gd name="connsiteX7" fmla="*/ 9127722 w 12168023"/>
              <a:gd name="connsiteY7" fmla="*/ 2819 h 933949"/>
              <a:gd name="connsiteX8" fmla="*/ 0 w 12168023"/>
              <a:gd name="connsiteY8" fmla="*/ 0 h 933949"/>
              <a:gd name="connsiteX9" fmla="*/ 3189671 w 12168023"/>
              <a:gd name="connsiteY9" fmla="*/ 2819 h 933949"/>
              <a:gd name="connsiteX10" fmla="*/ 3167109 w 12168023"/>
              <a:gd name="connsiteY10" fmla="*/ 75499 h 933949"/>
              <a:gd name="connsiteX11" fmla="*/ 3138494 w 12168023"/>
              <a:gd name="connsiteY11" fmla="*/ 359355 h 933949"/>
              <a:gd name="connsiteX12" fmla="*/ 3249179 w 12168023"/>
              <a:gd name="connsiteY12" fmla="*/ 907595 h 933949"/>
              <a:gd name="connsiteX13" fmla="*/ 3261874 w 12168023"/>
              <a:gd name="connsiteY13" fmla="*/ 933949 h 933949"/>
              <a:gd name="connsiteX14" fmla="*/ 7773 w 12168023"/>
              <a:gd name="connsiteY14" fmla="*/ 927599 h 933949"/>
              <a:gd name="connsiteX15" fmla="*/ 0 w 12168023"/>
              <a:gd name="connsiteY15" fmla="*/ 0 h 933949"/>
              <a:gd name="connsiteX0" fmla="*/ 9120661 w 12160962"/>
              <a:gd name="connsiteY0" fmla="*/ 2819 h 933949"/>
              <a:gd name="connsiteX1" fmla="*/ 12160962 w 12160962"/>
              <a:gd name="connsiteY1" fmla="*/ 2819 h 933949"/>
              <a:gd name="connsiteX2" fmla="*/ 12160962 w 12160962"/>
              <a:gd name="connsiteY2" fmla="*/ 933949 h 933949"/>
              <a:gd name="connsiteX3" fmla="*/ 9048457 w 12160962"/>
              <a:gd name="connsiteY3" fmla="*/ 933949 h 933949"/>
              <a:gd name="connsiteX4" fmla="*/ 9061153 w 12160962"/>
              <a:gd name="connsiteY4" fmla="*/ 907595 h 933949"/>
              <a:gd name="connsiteX5" fmla="*/ 9171837 w 12160962"/>
              <a:gd name="connsiteY5" fmla="*/ 359355 h 933949"/>
              <a:gd name="connsiteX6" fmla="*/ 9143222 w 12160962"/>
              <a:gd name="connsiteY6" fmla="*/ 75499 h 933949"/>
              <a:gd name="connsiteX7" fmla="*/ 9120661 w 12160962"/>
              <a:gd name="connsiteY7" fmla="*/ 2819 h 933949"/>
              <a:gd name="connsiteX8" fmla="*/ 0 w 12160962"/>
              <a:gd name="connsiteY8" fmla="*/ 0 h 933949"/>
              <a:gd name="connsiteX9" fmla="*/ 3182610 w 12160962"/>
              <a:gd name="connsiteY9" fmla="*/ 2819 h 933949"/>
              <a:gd name="connsiteX10" fmla="*/ 3160048 w 12160962"/>
              <a:gd name="connsiteY10" fmla="*/ 75499 h 933949"/>
              <a:gd name="connsiteX11" fmla="*/ 3131433 w 12160962"/>
              <a:gd name="connsiteY11" fmla="*/ 359355 h 933949"/>
              <a:gd name="connsiteX12" fmla="*/ 3242118 w 12160962"/>
              <a:gd name="connsiteY12" fmla="*/ 907595 h 933949"/>
              <a:gd name="connsiteX13" fmla="*/ 3254813 w 12160962"/>
              <a:gd name="connsiteY13" fmla="*/ 933949 h 933949"/>
              <a:gd name="connsiteX14" fmla="*/ 712 w 12160962"/>
              <a:gd name="connsiteY14" fmla="*/ 927599 h 933949"/>
              <a:gd name="connsiteX15" fmla="*/ 0 w 12160962"/>
              <a:gd name="connsiteY15" fmla="*/ 0 h 933949"/>
              <a:gd name="connsiteX0" fmla="*/ 9120661 w 12192737"/>
              <a:gd name="connsiteY0" fmla="*/ 2819 h 933949"/>
              <a:gd name="connsiteX1" fmla="*/ 12192737 w 12192737"/>
              <a:gd name="connsiteY1" fmla="*/ 2819 h 933949"/>
              <a:gd name="connsiteX2" fmla="*/ 12160962 w 12192737"/>
              <a:gd name="connsiteY2" fmla="*/ 933949 h 933949"/>
              <a:gd name="connsiteX3" fmla="*/ 9048457 w 12192737"/>
              <a:gd name="connsiteY3" fmla="*/ 933949 h 933949"/>
              <a:gd name="connsiteX4" fmla="*/ 9061153 w 12192737"/>
              <a:gd name="connsiteY4" fmla="*/ 907595 h 933949"/>
              <a:gd name="connsiteX5" fmla="*/ 9171837 w 12192737"/>
              <a:gd name="connsiteY5" fmla="*/ 359355 h 933949"/>
              <a:gd name="connsiteX6" fmla="*/ 9143222 w 12192737"/>
              <a:gd name="connsiteY6" fmla="*/ 75499 h 933949"/>
              <a:gd name="connsiteX7" fmla="*/ 9120661 w 12192737"/>
              <a:gd name="connsiteY7" fmla="*/ 2819 h 933949"/>
              <a:gd name="connsiteX8" fmla="*/ 0 w 12192737"/>
              <a:gd name="connsiteY8" fmla="*/ 0 h 933949"/>
              <a:gd name="connsiteX9" fmla="*/ 3182610 w 12192737"/>
              <a:gd name="connsiteY9" fmla="*/ 2819 h 933949"/>
              <a:gd name="connsiteX10" fmla="*/ 3160048 w 12192737"/>
              <a:gd name="connsiteY10" fmla="*/ 75499 h 933949"/>
              <a:gd name="connsiteX11" fmla="*/ 3131433 w 12192737"/>
              <a:gd name="connsiteY11" fmla="*/ 359355 h 933949"/>
              <a:gd name="connsiteX12" fmla="*/ 3242118 w 12192737"/>
              <a:gd name="connsiteY12" fmla="*/ 907595 h 933949"/>
              <a:gd name="connsiteX13" fmla="*/ 3254813 w 12192737"/>
              <a:gd name="connsiteY13" fmla="*/ 933949 h 933949"/>
              <a:gd name="connsiteX14" fmla="*/ 712 w 12192737"/>
              <a:gd name="connsiteY14" fmla="*/ 927599 h 933949"/>
              <a:gd name="connsiteX15" fmla="*/ 0 w 12192737"/>
              <a:gd name="connsiteY15" fmla="*/ 0 h 933949"/>
              <a:gd name="connsiteX0" fmla="*/ 9120661 w 12192737"/>
              <a:gd name="connsiteY0" fmla="*/ 2819 h 933949"/>
              <a:gd name="connsiteX1" fmla="*/ 12192737 w 12192737"/>
              <a:gd name="connsiteY1" fmla="*/ 2819 h 933949"/>
              <a:gd name="connsiteX2" fmla="*/ 12189206 w 12192737"/>
              <a:gd name="connsiteY2" fmla="*/ 933949 h 933949"/>
              <a:gd name="connsiteX3" fmla="*/ 9048457 w 12192737"/>
              <a:gd name="connsiteY3" fmla="*/ 933949 h 933949"/>
              <a:gd name="connsiteX4" fmla="*/ 9061153 w 12192737"/>
              <a:gd name="connsiteY4" fmla="*/ 907595 h 933949"/>
              <a:gd name="connsiteX5" fmla="*/ 9171837 w 12192737"/>
              <a:gd name="connsiteY5" fmla="*/ 359355 h 933949"/>
              <a:gd name="connsiteX6" fmla="*/ 9143222 w 12192737"/>
              <a:gd name="connsiteY6" fmla="*/ 75499 h 933949"/>
              <a:gd name="connsiteX7" fmla="*/ 9120661 w 12192737"/>
              <a:gd name="connsiteY7" fmla="*/ 2819 h 933949"/>
              <a:gd name="connsiteX8" fmla="*/ 0 w 12192737"/>
              <a:gd name="connsiteY8" fmla="*/ 0 h 933949"/>
              <a:gd name="connsiteX9" fmla="*/ 3182610 w 12192737"/>
              <a:gd name="connsiteY9" fmla="*/ 2819 h 933949"/>
              <a:gd name="connsiteX10" fmla="*/ 3160048 w 12192737"/>
              <a:gd name="connsiteY10" fmla="*/ 75499 h 933949"/>
              <a:gd name="connsiteX11" fmla="*/ 3131433 w 12192737"/>
              <a:gd name="connsiteY11" fmla="*/ 359355 h 933949"/>
              <a:gd name="connsiteX12" fmla="*/ 3242118 w 12192737"/>
              <a:gd name="connsiteY12" fmla="*/ 907595 h 933949"/>
              <a:gd name="connsiteX13" fmla="*/ 3254813 w 12192737"/>
              <a:gd name="connsiteY13" fmla="*/ 933949 h 933949"/>
              <a:gd name="connsiteX14" fmla="*/ 712 w 12192737"/>
              <a:gd name="connsiteY14" fmla="*/ 927599 h 933949"/>
              <a:gd name="connsiteX15" fmla="*/ 0 w 12192737"/>
              <a:gd name="connsiteY15" fmla="*/ 0 h 93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737" h="933949">
                <a:moveTo>
                  <a:pt x="9120661" y="2819"/>
                </a:moveTo>
                <a:lnTo>
                  <a:pt x="12192737" y="2819"/>
                </a:lnTo>
                <a:lnTo>
                  <a:pt x="12189206" y="933949"/>
                </a:lnTo>
                <a:lnTo>
                  <a:pt x="9048457" y="933949"/>
                </a:lnTo>
                <a:lnTo>
                  <a:pt x="9061153" y="907595"/>
                </a:lnTo>
                <a:cubicBezTo>
                  <a:pt x="9132425" y="739088"/>
                  <a:pt x="9171837" y="553824"/>
                  <a:pt x="9171837" y="359355"/>
                </a:cubicBezTo>
                <a:cubicBezTo>
                  <a:pt x="9171837" y="262121"/>
                  <a:pt x="9161984" y="167187"/>
                  <a:pt x="9143222" y="75499"/>
                </a:cubicBezTo>
                <a:lnTo>
                  <a:pt x="9120661" y="2819"/>
                </a:lnTo>
                <a:close/>
                <a:moveTo>
                  <a:pt x="0" y="0"/>
                </a:moveTo>
                <a:lnTo>
                  <a:pt x="3182610" y="2819"/>
                </a:lnTo>
                <a:lnTo>
                  <a:pt x="3160048" y="75499"/>
                </a:lnTo>
                <a:cubicBezTo>
                  <a:pt x="3141286" y="167187"/>
                  <a:pt x="3131433" y="262121"/>
                  <a:pt x="3131433" y="359355"/>
                </a:cubicBezTo>
                <a:cubicBezTo>
                  <a:pt x="3131433" y="553824"/>
                  <a:pt x="3170845" y="739088"/>
                  <a:pt x="3242118" y="907595"/>
                </a:cubicBezTo>
                <a:lnTo>
                  <a:pt x="3254813" y="933949"/>
                </a:lnTo>
                <a:lnTo>
                  <a:pt x="712" y="927599"/>
                </a:lnTo>
                <a:cubicBezTo>
                  <a:pt x="712" y="617222"/>
                  <a:pt x="0" y="310377"/>
                  <a:pt x="0" y="0"/>
                </a:cubicBezTo>
                <a:close/>
              </a:path>
            </a:pathLst>
          </a:custGeom>
          <a:solidFill>
            <a:srgbClr val="0642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err="1"/>
          </a:p>
        </p:txBody>
      </p:sp>
      <p:sp>
        <p:nvSpPr>
          <p:cNvPr id="2" name="Title 1">
            <a:extLst>
              <a:ext uri="{FF2B5EF4-FFF2-40B4-BE49-F238E27FC236}">
                <a16:creationId xmlns:a16="http://schemas.microsoft.com/office/drawing/2014/main" id="{CB03EADC-FA06-4311-9C7E-8EE2BED88A60}"/>
              </a:ext>
            </a:extLst>
          </p:cNvPr>
          <p:cNvSpPr>
            <a:spLocks noGrp="1"/>
          </p:cNvSpPr>
          <p:nvPr userDrawn="1">
            <p:ph type="ctrTitle" hasCustomPrompt="1"/>
          </p:nvPr>
        </p:nvSpPr>
        <p:spPr>
          <a:xfrm>
            <a:off x="946484" y="3413938"/>
            <a:ext cx="10299032" cy="2533433"/>
          </a:xfrm>
          <a:prstGeom prst="rect">
            <a:avLst/>
          </a:prstGeom>
        </p:spPr>
        <p:txBody>
          <a:bodyPr anchor="ctr">
            <a:normAutofit/>
          </a:bodyPr>
          <a:lstStyle>
            <a:lvl1pPr algn="ctr">
              <a:defRPr sz="4700" b="1" baseline="0">
                <a:solidFill>
                  <a:srgbClr val="142850"/>
                </a:solidFill>
                <a:latin typeface="Arial" panose="020B0604020202020204" pitchFamily="34" charset="0"/>
                <a:cs typeface="Arial" panose="020B0604020202020204" pitchFamily="34" charset="0"/>
              </a:defRPr>
            </a:lvl1pPr>
          </a:lstStyle>
          <a:p>
            <a:r>
              <a:rPr lang="en-US"/>
              <a:t>Title slide 2</a:t>
            </a:r>
          </a:p>
        </p:txBody>
      </p:sp>
      <p:sp>
        <p:nvSpPr>
          <p:cNvPr id="15" name="Text Placeholder 14">
            <a:extLst>
              <a:ext uri="{FF2B5EF4-FFF2-40B4-BE49-F238E27FC236}">
                <a16:creationId xmlns:a16="http://schemas.microsoft.com/office/drawing/2014/main" id="{36FD5649-EFD0-4143-B2F7-F53BD0B94110}"/>
              </a:ext>
            </a:extLst>
          </p:cNvPr>
          <p:cNvSpPr>
            <a:spLocks noGrp="1"/>
          </p:cNvSpPr>
          <p:nvPr userDrawn="1">
            <p:ph type="body" sz="quarter" idx="13" hasCustomPrompt="1"/>
          </p:nvPr>
        </p:nvSpPr>
        <p:spPr>
          <a:xfrm>
            <a:off x="9556750" y="1238693"/>
            <a:ext cx="2408250" cy="515679"/>
          </a:xfrm>
        </p:spPr>
        <p:txBody>
          <a:bodyPr anchor="ctr">
            <a:normAutofit/>
          </a:bodyPr>
          <a:lstStyle>
            <a:lvl1pPr marL="0" indent="0" algn="r">
              <a:buNone/>
              <a:defRPr sz="1800" b="1">
                <a:solidFill>
                  <a:srgbClr val="142850"/>
                </a:solidFill>
              </a:defRPr>
            </a:lvl1pPr>
          </a:lstStyle>
          <a:p>
            <a:pPr lvl="0"/>
            <a:r>
              <a:rPr lang="en-US"/>
              <a:t>Date</a:t>
            </a:r>
          </a:p>
        </p:txBody>
      </p:sp>
      <p:pic>
        <p:nvPicPr>
          <p:cNvPr id="19" name="Picture 18" descr="Oregon Health Authority Logo">
            <a:extLst>
              <a:ext uri="{FF2B5EF4-FFF2-40B4-BE49-F238E27FC236}">
                <a16:creationId xmlns:a16="http://schemas.microsoft.com/office/drawing/2014/main" id="{6850587F-3861-3D3E-70BD-CDD4A54E736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24936" y="962433"/>
            <a:ext cx="5342130" cy="1749710"/>
          </a:xfrm>
          <a:prstGeom prst="rect">
            <a:avLst/>
          </a:prstGeom>
        </p:spPr>
      </p:pic>
    </p:spTree>
    <p:extLst>
      <p:ext uri="{BB962C8B-B14F-4D97-AF65-F5344CB8AC3E}">
        <p14:creationId xmlns:p14="http://schemas.microsoft.com/office/powerpoint/2010/main" val="84330639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097E9-A1CC-2882-18B2-64793E1D11B2}"/>
              </a:ext>
              <a:ext uri="{C183D7F6-B498-43B3-948B-1728B52AA6E4}">
                <adec:decorative xmlns:adec="http://schemas.microsoft.com/office/drawing/2017/decorative" val="1"/>
              </a:ext>
            </a:extLst>
          </p:cNvPr>
          <p:cNvSpPr/>
          <p:nvPr userDrawn="1"/>
        </p:nvSpPr>
        <p:spPr>
          <a:xfrm>
            <a:off x="0" y="4251810"/>
            <a:ext cx="12191999" cy="402485"/>
          </a:xfrm>
          <a:prstGeom prst="rect">
            <a:avLst/>
          </a:prstGeom>
          <a:solidFill>
            <a:srgbClr val="EC5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sp>
        <p:nvSpPr>
          <p:cNvPr id="8" name="Freeform: Shape 7">
            <a:extLst>
              <a:ext uri="{FF2B5EF4-FFF2-40B4-BE49-F238E27FC236}">
                <a16:creationId xmlns:a16="http://schemas.microsoft.com/office/drawing/2014/main" id="{C7022ECB-3342-CFB8-441A-07078BC2DDB3}"/>
              </a:ext>
              <a:ext uri="{C183D7F6-B498-43B3-948B-1728B52AA6E4}">
                <adec:decorative xmlns:adec="http://schemas.microsoft.com/office/drawing/2017/decorative" val="1"/>
              </a:ext>
            </a:extLst>
          </p:cNvPr>
          <p:cNvSpPr/>
          <p:nvPr userDrawn="1"/>
        </p:nvSpPr>
        <p:spPr>
          <a:xfrm>
            <a:off x="3505798" y="2740216"/>
            <a:ext cx="5236186" cy="3914775"/>
          </a:xfrm>
          <a:custGeom>
            <a:avLst/>
            <a:gdLst>
              <a:gd name="connsiteX0" fmla="*/ 2618093 w 5236186"/>
              <a:gd name="connsiteY0" fmla="*/ 0 h 3914775"/>
              <a:gd name="connsiteX1" fmla="*/ 5236186 w 5236186"/>
              <a:gd name="connsiteY1" fmla="*/ 2579674 h 3914775"/>
              <a:gd name="connsiteX2" fmla="*/ 4920196 w 5236186"/>
              <a:gd name="connsiteY2" fmla="*/ 3809300 h 3914775"/>
              <a:gd name="connsiteX3" fmla="*/ 4855165 w 5236186"/>
              <a:gd name="connsiteY3" fmla="*/ 3914775 h 3914775"/>
              <a:gd name="connsiteX4" fmla="*/ 381022 w 5236186"/>
              <a:gd name="connsiteY4" fmla="*/ 3914775 h 3914775"/>
              <a:gd name="connsiteX5" fmla="*/ 315990 w 5236186"/>
              <a:gd name="connsiteY5" fmla="*/ 3809300 h 3914775"/>
              <a:gd name="connsiteX6" fmla="*/ 0 w 5236186"/>
              <a:gd name="connsiteY6" fmla="*/ 2579674 h 3914775"/>
              <a:gd name="connsiteX7" fmla="*/ 2618093 w 5236186"/>
              <a:gd name="connsiteY7" fmla="*/ 0 h 391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6186" h="3914775">
                <a:moveTo>
                  <a:pt x="2618093" y="0"/>
                </a:moveTo>
                <a:cubicBezTo>
                  <a:pt x="4064026" y="0"/>
                  <a:pt x="5236186" y="1154959"/>
                  <a:pt x="5236186" y="2579674"/>
                </a:cubicBezTo>
                <a:cubicBezTo>
                  <a:pt x="5236186" y="3024898"/>
                  <a:pt x="5121717" y="3443778"/>
                  <a:pt x="4920196" y="3809300"/>
                </a:cubicBezTo>
                <a:lnTo>
                  <a:pt x="4855165" y="3914775"/>
                </a:lnTo>
                <a:lnTo>
                  <a:pt x="381022" y="3914775"/>
                </a:lnTo>
                <a:lnTo>
                  <a:pt x="315990" y="3809300"/>
                </a:lnTo>
                <a:cubicBezTo>
                  <a:pt x="114469" y="3443778"/>
                  <a:pt x="0" y="3024898"/>
                  <a:pt x="0" y="2579674"/>
                </a:cubicBezTo>
                <a:cubicBezTo>
                  <a:pt x="0" y="1154959"/>
                  <a:pt x="1172160" y="0"/>
                  <a:pt x="2618093" y="0"/>
                </a:cubicBezTo>
                <a:close/>
              </a:path>
            </a:pathLst>
          </a:custGeom>
          <a:solidFill>
            <a:srgbClr val="0642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err="1"/>
          </a:p>
        </p:txBody>
      </p:sp>
      <p:sp>
        <p:nvSpPr>
          <p:cNvPr id="6" name="Rectangle 5">
            <a:extLst>
              <a:ext uri="{FF2B5EF4-FFF2-40B4-BE49-F238E27FC236}">
                <a16:creationId xmlns:a16="http://schemas.microsoft.com/office/drawing/2014/main" id="{1D1A1064-136C-F793-9715-66DBBC4B1FF5}"/>
              </a:ext>
              <a:ext uri="{C183D7F6-B498-43B3-948B-1728B52AA6E4}">
                <adec:decorative xmlns:adec="http://schemas.microsoft.com/office/drawing/2017/decorative" val="1"/>
              </a:ext>
            </a:extLst>
          </p:cNvPr>
          <p:cNvSpPr/>
          <p:nvPr userDrawn="1"/>
        </p:nvSpPr>
        <p:spPr>
          <a:xfrm>
            <a:off x="0" y="4593802"/>
            <a:ext cx="12192000" cy="2264198"/>
          </a:xfrm>
          <a:prstGeom prst="rect">
            <a:avLst/>
          </a:prstGeom>
          <a:solidFill>
            <a:srgbClr val="0642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 name="Title 1">
            <a:extLst>
              <a:ext uri="{FF2B5EF4-FFF2-40B4-BE49-F238E27FC236}">
                <a16:creationId xmlns:a16="http://schemas.microsoft.com/office/drawing/2014/main" id="{CB03EADC-FA06-4311-9C7E-8EE2BED88A60}"/>
              </a:ext>
            </a:extLst>
          </p:cNvPr>
          <p:cNvSpPr>
            <a:spLocks noGrp="1"/>
          </p:cNvSpPr>
          <p:nvPr userDrawn="1">
            <p:ph type="ctrTitle" hasCustomPrompt="1"/>
          </p:nvPr>
        </p:nvSpPr>
        <p:spPr>
          <a:xfrm>
            <a:off x="946484" y="4783023"/>
            <a:ext cx="10299032" cy="1529760"/>
          </a:xfrm>
          <a:prstGeom prst="rect">
            <a:avLst/>
          </a:prstGeom>
        </p:spPr>
        <p:txBody>
          <a:bodyPr anchor="ctr">
            <a:normAutofit/>
          </a:bodyPr>
          <a:lstStyle>
            <a:lvl1pPr algn="ctr">
              <a:defRPr sz="4700" b="1" baseline="0">
                <a:solidFill>
                  <a:schemeClr val="bg1"/>
                </a:solidFill>
                <a:latin typeface="Arial" panose="020B0604020202020204" pitchFamily="34" charset="0"/>
                <a:cs typeface="Arial" panose="020B0604020202020204" pitchFamily="34" charset="0"/>
              </a:defRPr>
            </a:lvl1pPr>
          </a:lstStyle>
          <a:p>
            <a:r>
              <a:rPr lang="en-US"/>
              <a:t>Title slide 3</a:t>
            </a:r>
          </a:p>
        </p:txBody>
      </p:sp>
      <p:sp>
        <p:nvSpPr>
          <p:cNvPr id="15" name="Text Placeholder 14">
            <a:extLst>
              <a:ext uri="{FF2B5EF4-FFF2-40B4-BE49-F238E27FC236}">
                <a16:creationId xmlns:a16="http://schemas.microsoft.com/office/drawing/2014/main" id="{36FD5649-EFD0-4143-B2F7-F53BD0B94110}"/>
              </a:ext>
              <a:ext uri="{C183D7F6-B498-43B3-948B-1728B52AA6E4}">
                <adec:decorative xmlns:adec="http://schemas.microsoft.com/office/drawing/2017/decorative" val="0"/>
              </a:ext>
            </a:extLst>
          </p:cNvPr>
          <p:cNvSpPr>
            <a:spLocks noGrp="1"/>
          </p:cNvSpPr>
          <p:nvPr>
            <p:ph type="body" sz="quarter" idx="13" hasCustomPrompt="1"/>
          </p:nvPr>
        </p:nvSpPr>
        <p:spPr>
          <a:xfrm>
            <a:off x="363155" y="4260152"/>
            <a:ext cx="3026779" cy="351403"/>
          </a:xfrm>
        </p:spPr>
        <p:txBody>
          <a:bodyPr anchor="ctr">
            <a:normAutofit/>
          </a:bodyPr>
          <a:lstStyle>
            <a:lvl1pPr marL="0" indent="0" algn="l">
              <a:lnSpc>
                <a:spcPct val="100000"/>
              </a:lnSpc>
              <a:spcBef>
                <a:spcPts val="0"/>
              </a:spcBef>
              <a:buNone/>
              <a:defRPr sz="2000" b="1">
                <a:solidFill>
                  <a:schemeClr val="bg1"/>
                </a:solidFill>
              </a:defRPr>
            </a:lvl1pPr>
          </a:lstStyle>
          <a:p>
            <a:pPr lvl="0"/>
            <a:r>
              <a:rPr lang="en-US"/>
              <a:t>Date</a:t>
            </a:r>
          </a:p>
        </p:txBody>
      </p:sp>
      <p:sp>
        <p:nvSpPr>
          <p:cNvPr id="28" name="Picture Placeholder 27" descr="Add image description">
            <a:extLst>
              <a:ext uri="{FF2B5EF4-FFF2-40B4-BE49-F238E27FC236}">
                <a16:creationId xmlns:a16="http://schemas.microsoft.com/office/drawing/2014/main" id="{463C9382-55E5-46B5-998C-24B74D7AB36F}"/>
              </a:ext>
              <a:ext uri="{C183D7F6-B498-43B3-948B-1728B52AA6E4}">
                <adec:decorative xmlns:adec="http://schemas.microsoft.com/office/drawing/2017/decorative" val="0"/>
              </a:ext>
            </a:extLst>
          </p:cNvPr>
          <p:cNvSpPr>
            <a:spLocks noGrp="1"/>
          </p:cNvSpPr>
          <p:nvPr>
            <p:ph type="pic" sz="quarter" idx="15"/>
          </p:nvPr>
        </p:nvSpPr>
        <p:spPr>
          <a:xfrm>
            <a:off x="355191" y="303740"/>
            <a:ext cx="11568075" cy="3954861"/>
          </a:xfrm>
          <a:custGeom>
            <a:avLst/>
            <a:gdLst>
              <a:gd name="connsiteX0" fmla="*/ 0 w 11568075"/>
              <a:gd name="connsiteY0" fmla="*/ 0 h 3959647"/>
              <a:gd name="connsiteX1" fmla="*/ 11568075 w 11568075"/>
              <a:gd name="connsiteY1" fmla="*/ 0 h 3959647"/>
              <a:gd name="connsiteX2" fmla="*/ 11568075 w 11568075"/>
              <a:gd name="connsiteY2" fmla="*/ 3959647 h 3959647"/>
              <a:gd name="connsiteX3" fmla="*/ 0 w 11568075"/>
              <a:gd name="connsiteY3" fmla="*/ 3959647 h 3959647"/>
              <a:gd name="connsiteX4" fmla="*/ 0 w 11568075"/>
              <a:gd name="connsiteY4" fmla="*/ 0 h 3959647"/>
              <a:gd name="connsiteX0" fmla="*/ 0 w 11568075"/>
              <a:gd name="connsiteY0" fmla="*/ 0 h 3959647"/>
              <a:gd name="connsiteX1" fmla="*/ 11568075 w 11568075"/>
              <a:gd name="connsiteY1" fmla="*/ 0 h 3959647"/>
              <a:gd name="connsiteX2" fmla="*/ 11568075 w 11568075"/>
              <a:gd name="connsiteY2" fmla="*/ 3959647 h 3959647"/>
              <a:gd name="connsiteX3" fmla="*/ 0 w 11568075"/>
              <a:gd name="connsiteY3" fmla="*/ 3959647 h 3959647"/>
              <a:gd name="connsiteX4" fmla="*/ 0 w 11568075"/>
              <a:gd name="connsiteY4" fmla="*/ 0 h 3959647"/>
              <a:gd name="connsiteX0" fmla="*/ 0 w 11568075"/>
              <a:gd name="connsiteY0" fmla="*/ 0 h 3959647"/>
              <a:gd name="connsiteX1" fmla="*/ 11568075 w 11568075"/>
              <a:gd name="connsiteY1" fmla="*/ 0 h 3959647"/>
              <a:gd name="connsiteX2" fmla="*/ 11568075 w 11568075"/>
              <a:gd name="connsiteY2" fmla="*/ 3959647 h 3959647"/>
              <a:gd name="connsiteX3" fmla="*/ 11568075 w 11568075"/>
              <a:gd name="connsiteY3" fmla="*/ 3959647 h 3959647"/>
              <a:gd name="connsiteX4" fmla="*/ 0 w 11568075"/>
              <a:gd name="connsiteY4" fmla="*/ 3959647 h 3959647"/>
              <a:gd name="connsiteX5" fmla="*/ 0 w 11568075"/>
              <a:gd name="connsiteY5" fmla="*/ 0 h 3959647"/>
              <a:gd name="connsiteX0" fmla="*/ 0 w 11568075"/>
              <a:gd name="connsiteY0" fmla="*/ 0 h 3959647"/>
              <a:gd name="connsiteX1" fmla="*/ 11568075 w 11568075"/>
              <a:gd name="connsiteY1" fmla="*/ 0 h 3959647"/>
              <a:gd name="connsiteX2" fmla="*/ 11568075 w 11568075"/>
              <a:gd name="connsiteY2" fmla="*/ 3959647 h 3959647"/>
              <a:gd name="connsiteX3" fmla="*/ 11568075 w 11568075"/>
              <a:gd name="connsiteY3" fmla="*/ 3959647 h 3959647"/>
              <a:gd name="connsiteX4" fmla="*/ 8769759 w 11568075"/>
              <a:gd name="connsiteY4" fmla="*/ 3944350 h 3959647"/>
              <a:gd name="connsiteX5" fmla="*/ 0 w 11568075"/>
              <a:gd name="connsiteY5" fmla="*/ 3959647 h 3959647"/>
              <a:gd name="connsiteX6" fmla="*/ 0 w 11568075"/>
              <a:gd name="connsiteY6" fmla="*/ 0 h 3959647"/>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769759 w 11568075"/>
              <a:gd name="connsiteY4" fmla="*/ 3944350 h 3974944"/>
              <a:gd name="connsiteX5" fmla="*/ 3219859 w 11568075"/>
              <a:gd name="connsiteY5" fmla="*/ 3974944 h 3974944"/>
              <a:gd name="connsiteX6" fmla="*/ 0 w 11568075"/>
              <a:gd name="connsiteY6" fmla="*/ 3959647 h 3974944"/>
              <a:gd name="connsiteX7" fmla="*/ 0 w 11568075"/>
              <a:gd name="connsiteY7" fmla="*/ 0 h 3974944"/>
              <a:gd name="connsiteX0" fmla="*/ 0 w 11568075"/>
              <a:gd name="connsiteY0" fmla="*/ 0 h 3990241"/>
              <a:gd name="connsiteX1" fmla="*/ 11568075 w 11568075"/>
              <a:gd name="connsiteY1" fmla="*/ 0 h 3990241"/>
              <a:gd name="connsiteX2" fmla="*/ 11568075 w 11568075"/>
              <a:gd name="connsiteY2" fmla="*/ 3959647 h 3990241"/>
              <a:gd name="connsiteX3" fmla="*/ 11568075 w 11568075"/>
              <a:gd name="connsiteY3" fmla="*/ 3959647 h 3990241"/>
              <a:gd name="connsiteX4" fmla="*/ 8769759 w 11568075"/>
              <a:gd name="connsiteY4" fmla="*/ 3944350 h 3990241"/>
              <a:gd name="connsiteX5" fmla="*/ 5797959 w 11568075"/>
              <a:gd name="connsiteY5" fmla="*/ 3990241 h 3990241"/>
              <a:gd name="connsiteX6" fmla="*/ 3219859 w 11568075"/>
              <a:gd name="connsiteY6" fmla="*/ 3974944 h 3990241"/>
              <a:gd name="connsiteX7" fmla="*/ 0 w 11568075"/>
              <a:gd name="connsiteY7" fmla="*/ 3959647 h 3990241"/>
              <a:gd name="connsiteX8" fmla="*/ 0 w 11568075"/>
              <a:gd name="connsiteY8" fmla="*/ 0 h 3990241"/>
              <a:gd name="connsiteX0" fmla="*/ 0 w 11568075"/>
              <a:gd name="connsiteY0" fmla="*/ 0 h 3990241"/>
              <a:gd name="connsiteX1" fmla="*/ 11568075 w 11568075"/>
              <a:gd name="connsiteY1" fmla="*/ 0 h 3990241"/>
              <a:gd name="connsiteX2" fmla="*/ 11568075 w 11568075"/>
              <a:gd name="connsiteY2" fmla="*/ 3959647 h 3990241"/>
              <a:gd name="connsiteX3" fmla="*/ 11568075 w 11568075"/>
              <a:gd name="connsiteY3" fmla="*/ 3959647 h 3990241"/>
              <a:gd name="connsiteX4" fmla="*/ 8769759 w 11568075"/>
              <a:gd name="connsiteY4" fmla="*/ 3944350 h 3990241"/>
              <a:gd name="connsiteX5" fmla="*/ 5797959 w 11568075"/>
              <a:gd name="connsiteY5" fmla="*/ 3990241 h 3990241"/>
              <a:gd name="connsiteX6" fmla="*/ 3378609 w 11568075"/>
              <a:gd name="connsiteY6" fmla="*/ 3974944 h 3990241"/>
              <a:gd name="connsiteX7" fmla="*/ 0 w 11568075"/>
              <a:gd name="connsiteY7" fmla="*/ 3959647 h 3990241"/>
              <a:gd name="connsiteX8" fmla="*/ 0 w 11568075"/>
              <a:gd name="connsiteY8" fmla="*/ 0 h 3990241"/>
              <a:gd name="connsiteX0" fmla="*/ 0 w 11568075"/>
              <a:gd name="connsiteY0" fmla="*/ 0 h 3990241"/>
              <a:gd name="connsiteX1" fmla="*/ 11568075 w 11568075"/>
              <a:gd name="connsiteY1" fmla="*/ 0 h 3990241"/>
              <a:gd name="connsiteX2" fmla="*/ 11568075 w 11568075"/>
              <a:gd name="connsiteY2" fmla="*/ 3959647 h 3990241"/>
              <a:gd name="connsiteX3" fmla="*/ 11568075 w 11568075"/>
              <a:gd name="connsiteY3" fmla="*/ 3959647 h 3990241"/>
              <a:gd name="connsiteX4" fmla="*/ 8160159 w 11568075"/>
              <a:gd name="connsiteY4" fmla="*/ 3950757 h 3990241"/>
              <a:gd name="connsiteX5" fmla="*/ 5797959 w 11568075"/>
              <a:gd name="connsiteY5" fmla="*/ 3990241 h 3990241"/>
              <a:gd name="connsiteX6" fmla="*/ 3378609 w 11568075"/>
              <a:gd name="connsiteY6" fmla="*/ 3974944 h 3990241"/>
              <a:gd name="connsiteX7" fmla="*/ 0 w 11568075"/>
              <a:gd name="connsiteY7" fmla="*/ 3959647 h 3990241"/>
              <a:gd name="connsiteX8" fmla="*/ 0 w 11568075"/>
              <a:gd name="connsiteY8" fmla="*/ 0 h 3990241"/>
              <a:gd name="connsiteX0" fmla="*/ 0 w 11568075"/>
              <a:gd name="connsiteY0" fmla="*/ 0 h 3990241"/>
              <a:gd name="connsiteX1" fmla="*/ 11568075 w 11568075"/>
              <a:gd name="connsiteY1" fmla="*/ 0 h 3990241"/>
              <a:gd name="connsiteX2" fmla="*/ 11568075 w 11568075"/>
              <a:gd name="connsiteY2" fmla="*/ 3959647 h 3990241"/>
              <a:gd name="connsiteX3" fmla="*/ 11568075 w 11568075"/>
              <a:gd name="connsiteY3" fmla="*/ 3959647 h 3990241"/>
              <a:gd name="connsiteX4" fmla="*/ 8166509 w 11568075"/>
              <a:gd name="connsiteY4" fmla="*/ 3963571 h 3990241"/>
              <a:gd name="connsiteX5" fmla="*/ 5797959 w 11568075"/>
              <a:gd name="connsiteY5" fmla="*/ 3990241 h 3990241"/>
              <a:gd name="connsiteX6" fmla="*/ 3378609 w 11568075"/>
              <a:gd name="connsiteY6" fmla="*/ 3974944 h 3990241"/>
              <a:gd name="connsiteX7" fmla="*/ 0 w 11568075"/>
              <a:gd name="connsiteY7" fmla="*/ 3959647 h 3990241"/>
              <a:gd name="connsiteX8" fmla="*/ 0 w 11568075"/>
              <a:gd name="connsiteY8" fmla="*/ 0 h 3990241"/>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48312 w 11568075"/>
              <a:gd name="connsiteY4" fmla="*/ 3968144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58976 w 11568075"/>
              <a:gd name="connsiteY3" fmla="*/ 3973364 h 3974944"/>
              <a:gd name="connsiteX4" fmla="*/ 8148312 w 11568075"/>
              <a:gd name="connsiteY4" fmla="*/ 3968144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58976 w 11568075"/>
              <a:gd name="connsiteY3" fmla="*/ 3973364 h 3974944"/>
              <a:gd name="connsiteX4" fmla="*/ 8148312 w 11568075"/>
              <a:gd name="connsiteY4" fmla="*/ 3968144 h 3974944"/>
              <a:gd name="connsiteX5" fmla="*/ 5753509 w 11568075"/>
              <a:gd name="connsiteY5" fmla="*/ 2471828 h 3974944"/>
              <a:gd name="connsiteX6" fmla="*/ 3378609 w 11568075"/>
              <a:gd name="connsiteY6" fmla="*/ 3974944 h 3974944"/>
              <a:gd name="connsiteX7" fmla="*/ 4550 w 11568075"/>
              <a:gd name="connsiteY7" fmla="*/ 3973364 h 3974944"/>
              <a:gd name="connsiteX8" fmla="*/ 0 w 11568075"/>
              <a:gd name="connsiteY8" fmla="*/ 0 h 3974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8075" h="3974944">
                <a:moveTo>
                  <a:pt x="0" y="0"/>
                </a:moveTo>
                <a:lnTo>
                  <a:pt x="11568075" y="0"/>
                </a:lnTo>
                <a:lnTo>
                  <a:pt x="11568075" y="3959647"/>
                </a:lnTo>
                <a:lnTo>
                  <a:pt x="11558976" y="3973364"/>
                </a:lnTo>
                <a:lnTo>
                  <a:pt x="8148312" y="3968144"/>
                </a:lnTo>
                <a:cubicBezTo>
                  <a:pt x="8010729" y="3663100"/>
                  <a:pt x="7370642" y="2488566"/>
                  <a:pt x="5753509" y="2471828"/>
                </a:cubicBezTo>
                <a:cubicBezTo>
                  <a:pt x="4212576" y="2505170"/>
                  <a:pt x="3579692" y="3595635"/>
                  <a:pt x="3378609" y="3974944"/>
                </a:cubicBezTo>
                <a:lnTo>
                  <a:pt x="4550" y="3973364"/>
                </a:lnTo>
                <a:cubicBezTo>
                  <a:pt x="3033" y="2648909"/>
                  <a:pt x="1517" y="1324455"/>
                  <a:pt x="0" y="0"/>
                </a:cubicBezTo>
                <a:close/>
              </a:path>
            </a:pathLst>
          </a:custGeom>
        </p:spPr>
        <p:txBody>
          <a:bodyPr/>
          <a:lstStyle/>
          <a:p>
            <a:r>
              <a:rPr lang="en-US"/>
              <a:t>Click icon to add picture</a:t>
            </a:r>
          </a:p>
        </p:txBody>
      </p:sp>
      <p:pic>
        <p:nvPicPr>
          <p:cNvPr id="16" name="Picture 15" descr="Oregon Health Authority Logo">
            <a:extLst>
              <a:ext uri="{FF2B5EF4-FFF2-40B4-BE49-F238E27FC236}">
                <a16:creationId xmlns:a16="http://schemas.microsoft.com/office/drawing/2014/main" id="{0DF777F8-DF81-DB00-8122-B157AF2F8EEE}"/>
              </a:ext>
              <a:ext uri="{C183D7F6-B498-43B3-948B-1728B52AA6E4}">
                <adec:decorative xmlns:adec="http://schemas.microsoft.com/office/drawing/2017/decorative" val="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840974" y="3613738"/>
            <a:ext cx="2510050" cy="822116"/>
          </a:xfrm>
          <a:prstGeom prst="rect">
            <a:avLst/>
          </a:prstGeom>
        </p:spPr>
      </p:pic>
    </p:spTree>
    <p:extLst>
      <p:ext uri="{BB962C8B-B14F-4D97-AF65-F5344CB8AC3E}">
        <p14:creationId xmlns:p14="http://schemas.microsoft.com/office/powerpoint/2010/main" val="168131711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and Content 1">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E5BBEF0-E11C-4C7E-9A99-6668D89CB6D2}"/>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EFAA68A-88C4-45FA-A8E4-D83C1B884F96}"/>
              </a:ext>
            </a:extLst>
          </p:cNvPr>
          <p:cNvSpPr>
            <a:spLocks noGrp="1"/>
          </p:cNvSpPr>
          <p:nvPr>
            <p:ph idx="1"/>
          </p:nvPr>
        </p:nvSpPr>
        <p:spPr>
          <a:xfrm>
            <a:off x="635000" y="1329397"/>
            <a:ext cx="10922000" cy="4654677"/>
          </a:xfrm>
        </p:spPr>
        <p:txBody>
          <a:bodyPr/>
          <a:lstStyle>
            <a:lvl1pPr>
              <a:defRPr sz="2800" b="0"/>
            </a:lvl1pPr>
            <a:lvl2pPr>
              <a:defRPr sz="24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E6CACE33-3C9C-96D9-AD6F-7B105A24A1E8}"/>
              </a:ext>
            </a:extLst>
          </p:cNvPr>
          <p:cNvSpPr>
            <a:spLocks noGrp="1"/>
          </p:cNvSpPr>
          <p:nvPr>
            <p:ph type="sldNum" sz="quarter" idx="10"/>
          </p:nvPr>
        </p:nvSpPr>
        <p:spPr/>
        <p:txBody>
          <a:bodyPr/>
          <a:lstStyle/>
          <a:p>
            <a:fld id="{58339581-759F-43B7-B47D-47F906F0E294}" type="slidenum">
              <a:rPr lang="en-US" smtClean="0"/>
              <a:pPr/>
              <a:t>‹#›</a:t>
            </a:fld>
            <a:endParaRPr lang="en-US"/>
          </a:p>
        </p:txBody>
      </p:sp>
      <p:cxnSp>
        <p:nvCxnSpPr>
          <p:cNvPr id="6" name="Straight Connector 5">
            <a:extLst>
              <a:ext uri="{FF2B5EF4-FFF2-40B4-BE49-F238E27FC236}">
                <a16:creationId xmlns:a16="http://schemas.microsoft.com/office/drawing/2014/main" id="{F0FF79EF-8241-3B58-DAB2-10DD767C98F2}"/>
              </a:ext>
              <a:ext uri="{C183D7F6-B498-43B3-948B-1728B52AA6E4}">
                <adec:decorative xmlns:adec="http://schemas.microsoft.com/office/drawing/2017/decorative" val="1"/>
              </a:ext>
            </a:extLst>
          </p:cNvPr>
          <p:cNvCxnSpPr>
            <a:cxnSpLocks/>
          </p:cNvCxnSpPr>
          <p:nvPr userDrawn="1"/>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8561118"/>
      </p:ext>
    </p:extLst>
  </p:cSld>
  <p:clrMapOvr>
    <a:masterClrMapping/>
  </p:clrMapOvr>
  <p:extLst>
    <p:ext uri="{DCECCB84-F9BA-43D5-87BE-67443E8EF086}">
      <p15:sldGuideLst xmlns:p15="http://schemas.microsoft.com/office/powerpoint/2012/main"/>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E5BBEF0-E11C-4C7E-9A99-6668D89CB6D2}"/>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EFAA68A-88C4-45FA-A8E4-D83C1B884F96}"/>
              </a:ext>
            </a:extLst>
          </p:cNvPr>
          <p:cNvSpPr>
            <a:spLocks noGrp="1"/>
          </p:cNvSpPr>
          <p:nvPr>
            <p:ph idx="1"/>
          </p:nvPr>
        </p:nvSpPr>
        <p:spPr>
          <a:xfrm>
            <a:off x="635000" y="1329397"/>
            <a:ext cx="10922000" cy="4654677"/>
          </a:xfrm>
        </p:spPr>
        <p:txBody>
          <a:bodyPr/>
          <a:lstStyle>
            <a:lvl1pPr>
              <a:defRPr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F6AF6D61-37AE-3FCB-A585-A200D975D7BE}"/>
              </a:ext>
            </a:extLst>
          </p:cNvPr>
          <p:cNvSpPr>
            <a:spLocks noGrp="1"/>
          </p:cNvSpPr>
          <p:nvPr>
            <p:ph type="sldNum" sz="quarter" idx="10"/>
          </p:nvPr>
        </p:nvSpPr>
        <p:spPr/>
        <p:txBody>
          <a:bodyPr/>
          <a:lstStyle/>
          <a:p>
            <a:fld id="{58339581-759F-43B7-B47D-47F906F0E294}" type="slidenum">
              <a:rPr lang="en-US" smtClean="0"/>
              <a:pPr/>
              <a:t>‹#›</a:t>
            </a:fld>
            <a:endParaRPr lang="en-US"/>
          </a:p>
        </p:txBody>
      </p:sp>
      <p:cxnSp>
        <p:nvCxnSpPr>
          <p:cNvPr id="6" name="Straight Connector 5">
            <a:extLst>
              <a:ext uri="{FF2B5EF4-FFF2-40B4-BE49-F238E27FC236}">
                <a16:creationId xmlns:a16="http://schemas.microsoft.com/office/drawing/2014/main" id="{D2875334-1D16-7DB6-F0FD-5A989E419121}"/>
              </a:ext>
              <a:ext uri="{C183D7F6-B498-43B3-948B-1728B52AA6E4}">
                <adec:decorative xmlns:adec="http://schemas.microsoft.com/office/drawing/2017/decorative" val="1"/>
              </a:ext>
            </a:extLst>
          </p:cNvPr>
          <p:cNvCxnSpPr>
            <a:cxnSpLocks/>
          </p:cNvCxnSpPr>
          <p:nvPr userDrawn="1"/>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0014173"/>
      </p:ext>
    </p:extLst>
  </p:cSld>
  <p:clrMapOvr>
    <a:masterClrMapping/>
  </p:clrMapOvr>
  <p:extLst>
    <p:ext uri="{DCECCB84-F9BA-43D5-87BE-67443E8EF086}">
      <p15:sldGuideLst xmlns:p15="http://schemas.microsoft.com/office/powerpoint/2012/main"/>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Section/Transition Slide 1">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B95FE489-255B-2F64-1471-EBA182D07D8C}"/>
              </a:ext>
            </a:extLst>
          </p:cNvPr>
          <p:cNvSpPr>
            <a:spLocks noGrp="1"/>
          </p:cNvSpPr>
          <p:nvPr>
            <p:ph type="ctrTitle" hasCustomPrompt="1"/>
          </p:nvPr>
        </p:nvSpPr>
        <p:spPr>
          <a:xfrm>
            <a:off x="946484" y="3985901"/>
            <a:ext cx="10299032" cy="2379458"/>
          </a:xfrm>
          <a:prstGeom prst="rect">
            <a:avLst/>
          </a:prstGeom>
        </p:spPr>
        <p:txBody>
          <a:bodyPr anchor="ctr">
            <a:normAutofit/>
          </a:bodyPr>
          <a:lstStyle>
            <a:lvl1pPr algn="ctr">
              <a:defRPr sz="4700" b="1" baseline="0">
                <a:solidFill>
                  <a:srgbClr val="142850"/>
                </a:solidFill>
                <a:latin typeface="Arial" panose="020B0604020202020204" pitchFamily="34" charset="0"/>
                <a:cs typeface="Arial" panose="020B0604020202020204" pitchFamily="34" charset="0"/>
              </a:defRPr>
            </a:lvl1pPr>
          </a:lstStyle>
          <a:p>
            <a:r>
              <a:rPr lang="en-US"/>
              <a:t>Section/Transition Slide 1</a:t>
            </a:r>
          </a:p>
        </p:txBody>
      </p:sp>
      <p:sp>
        <p:nvSpPr>
          <p:cNvPr id="14" name="Picture Placeholder 9" descr="Add image description">
            <a:extLst>
              <a:ext uri="{FF2B5EF4-FFF2-40B4-BE49-F238E27FC236}">
                <a16:creationId xmlns:a16="http://schemas.microsoft.com/office/drawing/2014/main" id="{509CB15F-F41C-0BC0-5413-49E643214301}"/>
              </a:ext>
            </a:extLst>
          </p:cNvPr>
          <p:cNvSpPr>
            <a:spLocks noGrp="1"/>
          </p:cNvSpPr>
          <p:nvPr>
            <p:ph type="pic" sz="quarter" idx="15"/>
          </p:nvPr>
        </p:nvSpPr>
        <p:spPr>
          <a:xfrm>
            <a:off x="956380" y="2055783"/>
            <a:ext cx="3392999" cy="1712913"/>
          </a:xfrm>
        </p:spPr>
        <p:txBody>
          <a:bodyPr/>
          <a:lstStyle/>
          <a:p>
            <a:r>
              <a:rPr lang="en-US"/>
              <a:t>Click icon to add picture</a:t>
            </a:r>
          </a:p>
        </p:txBody>
      </p:sp>
      <p:sp>
        <p:nvSpPr>
          <p:cNvPr id="15" name="Picture Placeholder 9" descr="Add image description">
            <a:extLst>
              <a:ext uri="{FF2B5EF4-FFF2-40B4-BE49-F238E27FC236}">
                <a16:creationId xmlns:a16="http://schemas.microsoft.com/office/drawing/2014/main" id="{09DC628C-DC25-BF64-56A6-A9B05019E16C}"/>
              </a:ext>
            </a:extLst>
          </p:cNvPr>
          <p:cNvSpPr>
            <a:spLocks noGrp="1"/>
          </p:cNvSpPr>
          <p:nvPr>
            <p:ph type="pic" sz="quarter" idx="16"/>
          </p:nvPr>
        </p:nvSpPr>
        <p:spPr>
          <a:xfrm>
            <a:off x="4398941" y="2056022"/>
            <a:ext cx="3392999" cy="1712913"/>
          </a:xfrm>
        </p:spPr>
        <p:txBody>
          <a:bodyPr/>
          <a:lstStyle/>
          <a:p>
            <a:r>
              <a:rPr lang="en-US"/>
              <a:t>Click icon to add picture</a:t>
            </a:r>
          </a:p>
        </p:txBody>
      </p:sp>
      <p:sp>
        <p:nvSpPr>
          <p:cNvPr id="16" name="Picture Placeholder 9" descr="Add image description">
            <a:extLst>
              <a:ext uri="{FF2B5EF4-FFF2-40B4-BE49-F238E27FC236}">
                <a16:creationId xmlns:a16="http://schemas.microsoft.com/office/drawing/2014/main" id="{ACA2A5F4-FE2E-7744-DE6C-DD413AA81BE2}"/>
              </a:ext>
            </a:extLst>
          </p:cNvPr>
          <p:cNvSpPr>
            <a:spLocks noGrp="1"/>
          </p:cNvSpPr>
          <p:nvPr>
            <p:ph type="pic" sz="quarter" idx="17"/>
          </p:nvPr>
        </p:nvSpPr>
        <p:spPr>
          <a:xfrm>
            <a:off x="7841502" y="2056260"/>
            <a:ext cx="3392999" cy="1712913"/>
          </a:xfrm>
        </p:spPr>
        <p:txBody>
          <a:bodyPr/>
          <a:lstStyle/>
          <a:p>
            <a:r>
              <a:rPr lang="en-US"/>
              <a:t>Click icon to add picture</a:t>
            </a:r>
          </a:p>
        </p:txBody>
      </p:sp>
      <p:pic>
        <p:nvPicPr>
          <p:cNvPr id="7" name="Picture 6" descr="Oregon Health Authority Logo">
            <a:extLst>
              <a:ext uri="{FF2B5EF4-FFF2-40B4-BE49-F238E27FC236}">
                <a16:creationId xmlns:a16="http://schemas.microsoft.com/office/drawing/2014/main" id="{23FF35BD-9A83-E913-5004-F5A49332736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55917" y="619897"/>
            <a:ext cx="3042068" cy="996370"/>
          </a:xfrm>
          <a:prstGeom prst="rect">
            <a:avLst/>
          </a:prstGeom>
        </p:spPr>
      </p:pic>
      <p:sp>
        <p:nvSpPr>
          <p:cNvPr id="2" name="Slide Number Placeholder 1">
            <a:extLst>
              <a:ext uri="{FF2B5EF4-FFF2-40B4-BE49-F238E27FC236}">
                <a16:creationId xmlns:a16="http://schemas.microsoft.com/office/drawing/2014/main" id="{B2875CDC-4DCE-C088-CD99-85F7FFF4DABE}"/>
              </a:ext>
            </a:extLst>
          </p:cNvPr>
          <p:cNvSpPr>
            <a:spLocks noGrp="1"/>
          </p:cNvSpPr>
          <p:nvPr>
            <p:ph type="sldNum" sz="quarter" idx="18"/>
          </p:nvPr>
        </p:nvSpPr>
        <p:spPr/>
        <p:txBody>
          <a:bodyPr/>
          <a:lstStyle/>
          <a:p>
            <a:fld id="{58339581-759F-43B7-B47D-47F906F0E294}" type="slidenum">
              <a:rPr lang="en-US" smtClean="0"/>
              <a:pPr/>
              <a:t>‹#›</a:t>
            </a:fld>
            <a:endParaRPr lang="en-US"/>
          </a:p>
        </p:txBody>
      </p:sp>
      <p:sp>
        <p:nvSpPr>
          <p:cNvPr id="4" name="Freeform: Shape 3">
            <a:extLst>
              <a:ext uri="{FF2B5EF4-FFF2-40B4-BE49-F238E27FC236}">
                <a16:creationId xmlns:a16="http://schemas.microsoft.com/office/drawing/2014/main" id="{9753263D-1FF9-B4E5-81A0-BE4658180388}"/>
              </a:ext>
              <a:ext uri="{C183D7F6-B498-43B3-948B-1728B52AA6E4}">
                <adec:decorative xmlns:adec="http://schemas.microsoft.com/office/drawing/2017/decorative" val="1"/>
              </a:ext>
            </a:extLst>
          </p:cNvPr>
          <p:cNvSpPr/>
          <p:nvPr userDrawn="1"/>
        </p:nvSpPr>
        <p:spPr>
          <a:xfrm>
            <a:off x="1" y="1069495"/>
            <a:ext cx="12191999" cy="533401"/>
          </a:xfrm>
          <a:custGeom>
            <a:avLst/>
            <a:gdLst>
              <a:gd name="connsiteX0" fmla="*/ 7778841 w 12191999"/>
              <a:gd name="connsiteY0" fmla="*/ 0 h 533401"/>
              <a:gd name="connsiteX1" fmla="*/ 12191999 w 12191999"/>
              <a:gd name="connsiteY1" fmla="*/ 0 h 533401"/>
              <a:gd name="connsiteX2" fmla="*/ 12191999 w 12191999"/>
              <a:gd name="connsiteY2" fmla="*/ 533401 h 533401"/>
              <a:gd name="connsiteX3" fmla="*/ 7730753 w 12191999"/>
              <a:gd name="connsiteY3" fmla="*/ 533401 h 533401"/>
              <a:gd name="connsiteX4" fmla="*/ 7744993 w 12191999"/>
              <a:gd name="connsiteY4" fmla="*/ 507166 h 533401"/>
              <a:gd name="connsiteX5" fmla="*/ 7807196 w 12191999"/>
              <a:gd name="connsiteY5" fmla="*/ 199064 h 533401"/>
              <a:gd name="connsiteX6" fmla="*/ 7791115 w 12191999"/>
              <a:gd name="connsiteY6" fmla="*/ 39542 h 533401"/>
              <a:gd name="connsiteX7" fmla="*/ 0 w 12191999"/>
              <a:gd name="connsiteY7" fmla="*/ 0 h 533401"/>
              <a:gd name="connsiteX8" fmla="*/ 4441397 w 12191999"/>
              <a:gd name="connsiteY8" fmla="*/ 0 h 533401"/>
              <a:gd name="connsiteX9" fmla="*/ 4429123 w 12191999"/>
              <a:gd name="connsiteY9" fmla="*/ 39542 h 533401"/>
              <a:gd name="connsiteX10" fmla="*/ 4413041 w 12191999"/>
              <a:gd name="connsiteY10" fmla="*/ 199064 h 533401"/>
              <a:gd name="connsiteX11" fmla="*/ 4475244 w 12191999"/>
              <a:gd name="connsiteY11" fmla="*/ 507166 h 533401"/>
              <a:gd name="connsiteX12" fmla="*/ 4489484 w 12191999"/>
              <a:gd name="connsiteY12" fmla="*/ 533401 h 533401"/>
              <a:gd name="connsiteX13" fmla="*/ 0 w 12191999"/>
              <a:gd name="connsiteY13" fmla="*/ 533401 h 53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1999" h="533401">
                <a:moveTo>
                  <a:pt x="7778841" y="0"/>
                </a:moveTo>
                <a:lnTo>
                  <a:pt x="12191999" y="0"/>
                </a:lnTo>
                <a:lnTo>
                  <a:pt x="12191999" y="533401"/>
                </a:lnTo>
                <a:lnTo>
                  <a:pt x="7730753" y="533401"/>
                </a:lnTo>
                <a:lnTo>
                  <a:pt x="7744993" y="507166"/>
                </a:lnTo>
                <a:cubicBezTo>
                  <a:pt x="7785047" y="412468"/>
                  <a:pt x="7807196" y="308353"/>
                  <a:pt x="7807196" y="199064"/>
                </a:cubicBezTo>
                <a:cubicBezTo>
                  <a:pt x="7807196" y="144420"/>
                  <a:pt x="7801659" y="91069"/>
                  <a:pt x="7791115" y="39542"/>
                </a:cubicBezTo>
                <a:close/>
                <a:moveTo>
                  <a:pt x="0" y="0"/>
                </a:moveTo>
                <a:lnTo>
                  <a:pt x="4441397" y="0"/>
                </a:lnTo>
                <a:lnTo>
                  <a:pt x="4429123" y="39542"/>
                </a:lnTo>
                <a:cubicBezTo>
                  <a:pt x="4418579" y="91069"/>
                  <a:pt x="4413041" y="144420"/>
                  <a:pt x="4413041" y="199064"/>
                </a:cubicBezTo>
                <a:cubicBezTo>
                  <a:pt x="4413041" y="308353"/>
                  <a:pt x="4435190" y="412468"/>
                  <a:pt x="4475244" y="507166"/>
                </a:cubicBezTo>
                <a:lnTo>
                  <a:pt x="4489484" y="533401"/>
                </a:lnTo>
                <a:lnTo>
                  <a:pt x="0" y="533401"/>
                </a:lnTo>
                <a:close/>
              </a:path>
            </a:pathLst>
          </a:custGeom>
          <a:solidFill>
            <a:srgbClr val="0642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err="1"/>
          </a:p>
        </p:txBody>
      </p:sp>
    </p:spTree>
    <p:extLst>
      <p:ext uri="{BB962C8B-B14F-4D97-AF65-F5344CB8AC3E}">
        <p14:creationId xmlns:p14="http://schemas.microsoft.com/office/powerpoint/2010/main" val="274826157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Section/Transition Slide 2">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EC50667-808E-ACC9-B3BD-E4713FBB29F0}"/>
              </a:ext>
            </a:extLst>
          </p:cNvPr>
          <p:cNvSpPr>
            <a:spLocks noGrp="1"/>
          </p:cNvSpPr>
          <p:nvPr>
            <p:ph type="ctrTitle" hasCustomPrompt="1"/>
          </p:nvPr>
        </p:nvSpPr>
        <p:spPr>
          <a:xfrm>
            <a:off x="946484" y="3413938"/>
            <a:ext cx="10299032" cy="2533433"/>
          </a:xfrm>
          <a:prstGeom prst="rect">
            <a:avLst/>
          </a:prstGeom>
        </p:spPr>
        <p:txBody>
          <a:bodyPr anchor="ctr">
            <a:normAutofit/>
          </a:bodyPr>
          <a:lstStyle>
            <a:lvl1pPr algn="ctr">
              <a:defRPr sz="4700" b="1" baseline="0">
                <a:solidFill>
                  <a:srgbClr val="142850"/>
                </a:solidFill>
                <a:latin typeface="Arial" panose="020B0604020202020204" pitchFamily="34" charset="0"/>
                <a:cs typeface="Arial" panose="020B0604020202020204" pitchFamily="34" charset="0"/>
              </a:defRPr>
            </a:lvl1pPr>
          </a:lstStyle>
          <a:p>
            <a:r>
              <a:rPr lang="en-US"/>
              <a:t>Section/Transition Slide 2</a:t>
            </a:r>
          </a:p>
        </p:txBody>
      </p:sp>
      <p:pic>
        <p:nvPicPr>
          <p:cNvPr id="8" name="Picture 7" descr="Oregon Health Authority Logo">
            <a:extLst>
              <a:ext uri="{FF2B5EF4-FFF2-40B4-BE49-F238E27FC236}">
                <a16:creationId xmlns:a16="http://schemas.microsoft.com/office/drawing/2014/main" id="{900FDBF4-91EE-4271-1C49-F05CE21769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24911" y="925681"/>
            <a:ext cx="5342130" cy="1749710"/>
          </a:xfrm>
          <a:prstGeom prst="rect">
            <a:avLst/>
          </a:prstGeom>
        </p:spPr>
      </p:pic>
      <p:sp>
        <p:nvSpPr>
          <p:cNvPr id="2" name="Slide Number Placeholder 1">
            <a:extLst>
              <a:ext uri="{FF2B5EF4-FFF2-40B4-BE49-F238E27FC236}">
                <a16:creationId xmlns:a16="http://schemas.microsoft.com/office/drawing/2014/main" id="{6B026B29-4A8A-C616-41AC-00F0855302DC}"/>
              </a:ext>
            </a:extLst>
          </p:cNvPr>
          <p:cNvSpPr>
            <a:spLocks noGrp="1"/>
          </p:cNvSpPr>
          <p:nvPr>
            <p:ph type="sldNum" sz="quarter" idx="10"/>
          </p:nvPr>
        </p:nvSpPr>
        <p:spPr/>
        <p:txBody>
          <a:bodyPr/>
          <a:lstStyle/>
          <a:p>
            <a:fld id="{58339581-759F-43B7-B47D-47F906F0E294}" type="slidenum">
              <a:rPr lang="en-US" smtClean="0"/>
              <a:pPr/>
              <a:t>‹#›</a:t>
            </a:fld>
            <a:endParaRPr lang="en-US"/>
          </a:p>
        </p:txBody>
      </p:sp>
      <p:sp>
        <p:nvSpPr>
          <p:cNvPr id="7" name="Freeform: Shape 6">
            <a:extLst>
              <a:ext uri="{FF2B5EF4-FFF2-40B4-BE49-F238E27FC236}">
                <a16:creationId xmlns:a16="http://schemas.microsoft.com/office/drawing/2014/main" id="{EFCC09E6-FD23-1D3A-6232-CC56144BD46E}"/>
              </a:ext>
              <a:ext uri="{C183D7F6-B498-43B3-948B-1728B52AA6E4}">
                <adec:decorative xmlns:adec="http://schemas.microsoft.com/office/drawing/2017/decorative" val="1"/>
              </a:ext>
            </a:extLst>
          </p:cNvPr>
          <p:cNvSpPr/>
          <p:nvPr userDrawn="1"/>
        </p:nvSpPr>
        <p:spPr>
          <a:xfrm>
            <a:off x="-737" y="1714801"/>
            <a:ext cx="12192737" cy="933949"/>
          </a:xfrm>
          <a:custGeom>
            <a:avLst/>
            <a:gdLst>
              <a:gd name="connsiteX0" fmla="*/ 9151699 w 12192000"/>
              <a:gd name="connsiteY0" fmla="*/ 0 h 931130"/>
              <a:gd name="connsiteX1" fmla="*/ 12192000 w 12192000"/>
              <a:gd name="connsiteY1" fmla="*/ 0 h 931130"/>
              <a:gd name="connsiteX2" fmla="*/ 12192000 w 12192000"/>
              <a:gd name="connsiteY2" fmla="*/ 931130 h 931130"/>
              <a:gd name="connsiteX3" fmla="*/ 9079495 w 12192000"/>
              <a:gd name="connsiteY3" fmla="*/ 931130 h 931130"/>
              <a:gd name="connsiteX4" fmla="*/ 9092191 w 12192000"/>
              <a:gd name="connsiteY4" fmla="*/ 904776 h 931130"/>
              <a:gd name="connsiteX5" fmla="*/ 9202875 w 12192000"/>
              <a:gd name="connsiteY5" fmla="*/ 356536 h 931130"/>
              <a:gd name="connsiteX6" fmla="*/ 9174260 w 12192000"/>
              <a:gd name="connsiteY6" fmla="*/ 72680 h 931130"/>
              <a:gd name="connsiteX7" fmla="*/ 0 w 12192000"/>
              <a:gd name="connsiteY7" fmla="*/ 0 h 931130"/>
              <a:gd name="connsiteX8" fmla="*/ 3213648 w 12192000"/>
              <a:gd name="connsiteY8" fmla="*/ 0 h 931130"/>
              <a:gd name="connsiteX9" fmla="*/ 3191086 w 12192000"/>
              <a:gd name="connsiteY9" fmla="*/ 72680 h 931130"/>
              <a:gd name="connsiteX10" fmla="*/ 3162471 w 12192000"/>
              <a:gd name="connsiteY10" fmla="*/ 356536 h 931130"/>
              <a:gd name="connsiteX11" fmla="*/ 3273156 w 12192000"/>
              <a:gd name="connsiteY11" fmla="*/ 904776 h 931130"/>
              <a:gd name="connsiteX12" fmla="*/ 3285851 w 12192000"/>
              <a:gd name="connsiteY12" fmla="*/ 931130 h 931130"/>
              <a:gd name="connsiteX13" fmla="*/ 0 w 12192000"/>
              <a:gd name="connsiteY13" fmla="*/ 931130 h 931130"/>
              <a:gd name="connsiteX0" fmla="*/ 9151699 w 12192000"/>
              <a:gd name="connsiteY0" fmla="*/ 6350 h 937480"/>
              <a:gd name="connsiteX1" fmla="*/ 12192000 w 12192000"/>
              <a:gd name="connsiteY1" fmla="*/ 6350 h 937480"/>
              <a:gd name="connsiteX2" fmla="*/ 12192000 w 12192000"/>
              <a:gd name="connsiteY2" fmla="*/ 937480 h 937480"/>
              <a:gd name="connsiteX3" fmla="*/ 9079495 w 12192000"/>
              <a:gd name="connsiteY3" fmla="*/ 937480 h 937480"/>
              <a:gd name="connsiteX4" fmla="*/ 9092191 w 12192000"/>
              <a:gd name="connsiteY4" fmla="*/ 911126 h 937480"/>
              <a:gd name="connsiteX5" fmla="*/ 9202875 w 12192000"/>
              <a:gd name="connsiteY5" fmla="*/ 362886 h 937480"/>
              <a:gd name="connsiteX6" fmla="*/ 9174260 w 12192000"/>
              <a:gd name="connsiteY6" fmla="*/ 79030 h 937480"/>
              <a:gd name="connsiteX7" fmla="*/ 9151699 w 12192000"/>
              <a:gd name="connsiteY7" fmla="*/ 6350 h 937480"/>
              <a:gd name="connsiteX8" fmla="*/ 38100 w 12192000"/>
              <a:gd name="connsiteY8" fmla="*/ 0 h 937480"/>
              <a:gd name="connsiteX9" fmla="*/ 3213648 w 12192000"/>
              <a:gd name="connsiteY9" fmla="*/ 6350 h 937480"/>
              <a:gd name="connsiteX10" fmla="*/ 3191086 w 12192000"/>
              <a:gd name="connsiteY10" fmla="*/ 79030 h 937480"/>
              <a:gd name="connsiteX11" fmla="*/ 3162471 w 12192000"/>
              <a:gd name="connsiteY11" fmla="*/ 362886 h 937480"/>
              <a:gd name="connsiteX12" fmla="*/ 3273156 w 12192000"/>
              <a:gd name="connsiteY12" fmla="*/ 911126 h 937480"/>
              <a:gd name="connsiteX13" fmla="*/ 3285851 w 12192000"/>
              <a:gd name="connsiteY13" fmla="*/ 937480 h 937480"/>
              <a:gd name="connsiteX14" fmla="*/ 0 w 12192000"/>
              <a:gd name="connsiteY14" fmla="*/ 937480 h 937480"/>
              <a:gd name="connsiteX15" fmla="*/ 38100 w 12192000"/>
              <a:gd name="connsiteY15" fmla="*/ 0 h 937480"/>
              <a:gd name="connsiteX0" fmla="*/ 9113599 w 12153900"/>
              <a:gd name="connsiteY0" fmla="*/ 6350 h 937480"/>
              <a:gd name="connsiteX1" fmla="*/ 12153900 w 12153900"/>
              <a:gd name="connsiteY1" fmla="*/ 6350 h 937480"/>
              <a:gd name="connsiteX2" fmla="*/ 12153900 w 12153900"/>
              <a:gd name="connsiteY2" fmla="*/ 937480 h 937480"/>
              <a:gd name="connsiteX3" fmla="*/ 9041395 w 12153900"/>
              <a:gd name="connsiteY3" fmla="*/ 937480 h 937480"/>
              <a:gd name="connsiteX4" fmla="*/ 9054091 w 12153900"/>
              <a:gd name="connsiteY4" fmla="*/ 911126 h 937480"/>
              <a:gd name="connsiteX5" fmla="*/ 9164775 w 12153900"/>
              <a:gd name="connsiteY5" fmla="*/ 362886 h 937480"/>
              <a:gd name="connsiteX6" fmla="*/ 9136160 w 12153900"/>
              <a:gd name="connsiteY6" fmla="*/ 79030 h 937480"/>
              <a:gd name="connsiteX7" fmla="*/ 9113599 w 12153900"/>
              <a:gd name="connsiteY7" fmla="*/ 6350 h 937480"/>
              <a:gd name="connsiteX8" fmla="*/ 0 w 12153900"/>
              <a:gd name="connsiteY8" fmla="*/ 0 h 937480"/>
              <a:gd name="connsiteX9" fmla="*/ 3175548 w 12153900"/>
              <a:gd name="connsiteY9" fmla="*/ 6350 h 937480"/>
              <a:gd name="connsiteX10" fmla="*/ 3152986 w 12153900"/>
              <a:gd name="connsiteY10" fmla="*/ 79030 h 937480"/>
              <a:gd name="connsiteX11" fmla="*/ 3124371 w 12153900"/>
              <a:gd name="connsiteY11" fmla="*/ 362886 h 937480"/>
              <a:gd name="connsiteX12" fmla="*/ 3235056 w 12153900"/>
              <a:gd name="connsiteY12" fmla="*/ 911126 h 937480"/>
              <a:gd name="connsiteX13" fmla="*/ 3247751 w 12153900"/>
              <a:gd name="connsiteY13" fmla="*/ 937480 h 937480"/>
              <a:gd name="connsiteX14" fmla="*/ 12700 w 12153900"/>
              <a:gd name="connsiteY14" fmla="*/ 931130 h 937480"/>
              <a:gd name="connsiteX15" fmla="*/ 0 w 12153900"/>
              <a:gd name="connsiteY15" fmla="*/ 0 h 937480"/>
              <a:gd name="connsiteX0" fmla="*/ 9119949 w 12160250"/>
              <a:gd name="connsiteY0" fmla="*/ 6350 h 937480"/>
              <a:gd name="connsiteX1" fmla="*/ 12160250 w 12160250"/>
              <a:gd name="connsiteY1" fmla="*/ 6350 h 937480"/>
              <a:gd name="connsiteX2" fmla="*/ 12160250 w 12160250"/>
              <a:gd name="connsiteY2" fmla="*/ 937480 h 937480"/>
              <a:gd name="connsiteX3" fmla="*/ 9047745 w 12160250"/>
              <a:gd name="connsiteY3" fmla="*/ 937480 h 937480"/>
              <a:gd name="connsiteX4" fmla="*/ 9060441 w 12160250"/>
              <a:gd name="connsiteY4" fmla="*/ 911126 h 937480"/>
              <a:gd name="connsiteX5" fmla="*/ 9171125 w 12160250"/>
              <a:gd name="connsiteY5" fmla="*/ 362886 h 937480"/>
              <a:gd name="connsiteX6" fmla="*/ 9142510 w 12160250"/>
              <a:gd name="connsiteY6" fmla="*/ 79030 h 937480"/>
              <a:gd name="connsiteX7" fmla="*/ 9119949 w 12160250"/>
              <a:gd name="connsiteY7" fmla="*/ 6350 h 937480"/>
              <a:gd name="connsiteX8" fmla="*/ 6350 w 12160250"/>
              <a:gd name="connsiteY8" fmla="*/ 0 h 937480"/>
              <a:gd name="connsiteX9" fmla="*/ 3181898 w 12160250"/>
              <a:gd name="connsiteY9" fmla="*/ 6350 h 937480"/>
              <a:gd name="connsiteX10" fmla="*/ 3159336 w 12160250"/>
              <a:gd name="connsiteY10" fmla="*/ 79030 h 937480"/>
              <a:gd name="connsiteX11" fmla="*/ 3130721 w 12160250"/>
              <a:gd name="connsiteY11" fmla="*/ 362886 h 937480"/>
              <a:gd name="connsiteX12" fmla="*/ 3241406 w 12160250"/>
              <a:gd name="connsiteY12" fmla="*/ 911126 h 937480"/>
              <a:gd name="connsiteX13" fmla="*/ 3254101 w 12160250"/>
              <a:gd name="connsiteY13" fmla="*/ 937480 h 937480"/>
              <a:gd name="connsiteX14" fmla="*/ 0 w 12160250"/>
              <a:gd name="connsiteY14" fmla="*/ 931130 h 937480"/>
              <a:gd name="connsiteX15" fmla="*/ 6350 w 12160250"/>
              <a:gd name="connsiteY15" fmla="*/ 0 h 937480"/>
              <a:gd name="connsiteX0" fmla="*/ 9127722 w 12168023"/>
              <a:gd name="connsiteY0" fmla="*/ 2819 h 933949"/>
              <a:gd name="connsiteX1" fmla="*/ 12168023 w 12168023"/>
              <a:gd name="connsiteY1" fmla="*/ 2819 h 933949"/>
              <a:gd name="connsiteX2" fmla="*/ 12168023 w 12168023"/>
              <a:gd name="connsiteY2" fmla="*/ 933949 h 933949"/>
              <a:gd name="connsiteX3" fmla="*/ 9055518 w 12168023"/>
              <a:gd name="connsiteY3" fmla="*/ 933949 h 933949"/>
              <a:gd name="connsiteX4" fmla="*/ 9068214 w 12168023"/>
              <a:gd name="connsiteY4" fmla="*/ 907595 h 933949"/>
              <a:gd name="connsiteX5" fmla="*/ 9178898 w 12168023"/>
              <a:gd name="connsiteY5" fmla="*/ 359355 h 933949"/>
              <a:gd name="connsiteX6" fmla="*/ 9150283 w 12168023"/>
              <a:gd name="connsiteY6" fmla="*/ 75499 h 933949"/>
              <a:gd name="connsiteX7" fmla="*/ 9127722 w 12168023"/>
              <a:gd name="connsiteY7" fmla="*/ 2819 h 933949"/>
              <a:gd name="connsiteX8" fmla="*/ 0 w 12168023"/>
              <a:gd name="connsiteY8" fmla="*/ 0 h 933949"/>
              <a:gd name="connsiteX9" fmla="*/ 3189671 w 12168023"/>
              <a:gd name="connsiteY9" fmla="*/ 2819 h 933949"/>
              <a:gd name="connsiteX10" fmla="*/ 3167109 w 12168023"/>
              <a:gd name="connsiteY10" fmla="*/ 75499 h 933949"/>
              <a:gd name="connsiteX11" fmla="*/ 3138494 w 12168023"/>
              <a:gd name="connsiteY11" fmla="*/ 359355 h 933949"/>
              <a:gd name="connsiteX12" fmla="*/ 3249179 w 12168023"/>
              <a:gd name="connsiteY12" fmla="*/ 907595 h 933949"/>
              <a:gd name="connsiteX13" fmla="*/ 3261874 w 12168023"/>
              <a:gd name="connsiteY13" fmla="*/ 933949 h 933949"/>
              <a:gd name="connsiteX14" fmla="*/ 7773 w 12168023"/>
              <a:gd name="connsiteY14" fmla="*/ 927599 h 933949"/>
              <a:gd name="connsiteX15" fmla="*/ 0 w 12168023"/>
              <a:gd name="connsiteY15" fmla="*/ 0 h 933949"/>
              <a:gd name="connsiteX0" fmla="*/ 9120661 w 12160962"/>
              <a:gd name="connsiteY0" fmla="*/ 2819 h 933949"/>
              <a:gd name="connsiteX1" fmla="*/ 12160962 w 12160962"/>
              <a:gd name="connsiteY1" fmla="*/ 2819 h 933949"/>
              <a:gd name="connsiteX2" fmla="*/ 12160962 w 12160962"/>
              <a:gd name="connsiteY2" fmla="*/ 933949 h 933949"/>
              <a:gd name="connsiteX3" fmla="*/ 9048457 w 12160962"/>
              <a:gd name="connsiteY3" fmla="*/ 933949 h 933949"/>
              <a:gd name="connsiteX4" fmla="*/ 9061153 w 12160962"/>
              <a:gd name="connsiteY4" fmla="*/ 907595 h 933949"/>
              <a:gd name="connsiteX5" fmla="*/ 9171837 w 12160962"/>
              <a:gd name="connsiteY5" fmla="*/ 359355 h 933949"/>
              <a:gd name="connsiteX6" fmla="*/ 9143222 w 12160962"/>
              <a:gd name="connsiteY6" fmla="*/ 75499 h 933949"/>
              <a:gd name="connsiteX7" fmla="*/ 9120661 w 12160962"/>
              <a:gd name="connsiteY7" fmla="*/ 2819 h 933949"/>
              <a:gd name="connsiteX8" fmla="*/ 0 w 12160962"/>
              <a:gd name="connsiteY8" fmla="*/ 0 h 933949"/>
              <a:gd name="connsiteX9" fmla="*/ 3182610 w 12160962"/>
              <a:gd name="connsiteY9" fmla="*/ 2819 h 933949"/>
              <a:gd name="connsiteX10" fmla="*/ 3160048 w 12160962"/>
              <a:gd name="connsiteY10" fmla="*/ 75499 h 933949"/>
              <a:gd name="connsiteX11" fmla="*/ 3131433 w 12160962"/>
              <a:gd name="connsiteY11" fmla="*/ 359355 h 933949"/>
              <a:gd name="connsiteX12" fmla="*/ 3242118 w 12160962"/>
              <a:gd name="connsiteY12" fmla="*/ 907595 h 933949"/>
              <a:gd name="connsiteX13" fmla="*/ 3254813 w 12160962"/>
              <a:gd name="connsiteY13" fmla="*/ 933949 h 933949"/>
              <a:gd name="connsiteX14" fmla="*/ 712 w 12160962"/>
              <a:gd name="connsiteY14" fmla="*/ 927599 h 933949"/>
              <a:gd name="connsiteX15" fmla="*/ 0 w 12160962"/>
              <a:gd name="connsiteY15" fmla="*/ 0 h 933949"/>
              <a:gd name="connsiteX0" fmla="*/ 9120661 w 12192737"/>
              <a:gd name="connsiteY0" fmla="*/ 2819 h 933949"/>
              <a:gd name="connsiteX1" fmla="*/ 12192737 w 12192737"/>
              <a:gd name="connsiteY1" fmla="*/ 2819 h 933949"/>
              <a:gd name="connsiteX2" fmla="*/ 12160962 w 12192737"/>
              <a:gd name="connsiteY2" fmla="*/ 933949 h 933949"/>
              <a:gd name="connsiteX3" fmla="*/ 9048457 w 12192737"/>
              <a:gd name="connsiteY3" fmla="*/ 933949 h 933949"/>
              <a:gd name="connsiteX4" fmla="*/ 9061153 w 12192737"/>
              <a:gd name="connsiteY4" fmla="*/ 907595 h 933949"/>
              <a:gd name="connsiteX5" fmla="*/ 9171837 w 12192737"/>
              <a:gd name="connsiteY5" fmla="*/ 359355 h 933949"/>
              <a:gd name="connsiteX6" fmla="*/ 9143222 w 12192737"/>
              <a:gd name="connsiteY6" fmla="*/ 75499 h 933949"/>
              <a:gd name="connsiteX7" fmla="*/ 9120661 w 12192737"/>
              <a:gd name="connsiteY7" fmla="*/ 2819 h 933949"/>
              <a:gd name="connsiteX8" fmla="*/ 0 w 12192737"/>
              <a:gd name="connsiteY8" fmla="*/ 0 h 933949"/>
              <a:gd name="connsiteX9" fmla="*/ 3182610 w 12192737"/>
              <a:gd name="connsiteY9" fmla="*/ 2819 h 933949"/>
              <a:gd name="connsiteX10" fmla="*/ 3160048 w 12192737"/>
              <a:gd name="connsiteY10" fmla="*/ 75499 h 933949"/>
              <a:gd name="connsiteX11" fmla="*/ 3131433 w 12192737"/>
              <a:gd name="connsiteY11" fmla="*/ 359355 h 933949"/>
              <a:gd name="connsiteX12" fmla="*/ 3242118 w 12192737"/>
              <a:gd name="connsiteY12" fmla="*/ 907595 h 933949"/>
              <a:gd name="connsiteX13" fmla="*/ 3254813 w 12192737"/>
              <a:gd name="connsiteY13" fmla="*/ 933949 h 933949"/>
              <a:gd name="connsiteX14" fmla="*/ 712 w 12192737"/>
              <a:gd name="connsiteY14" fmla="*/ 927599 h 933949"/>
              <a:gd name="connsiteX15" fmla="*/ 0 w 12192737"/>
              <a:gd name="connsiteY15" fmla="*/ 0 h 933949"/>
              <a:gd name="connsiteX0" fmla="*/ 9120661 w 12192737"/>
              <a:gd name="connsiteY0" fmla="*/ 2819 h 933949"/>
              <a:gd name="connsiteX1" fmla="*/ 12192737 w 12192737"/>
              <a:gd name="connsiteY1" fmla="*/ 2819 h 933949"/>
              <a:gd name="connsiteX2" fmla="*/ 12189206 w 12192737"/>
              <a:gd name="connsiteY2" fmla="*/ 933949 h 933949"/>
              <a:gd name="connsiteX3" fmla="*/ 9048457 w 12192737"/>
              <a:gd name="connsiteY3" fmla="*/ 933949 h 933949"/>
              <a:gd name="connsiteX4" fmla="*/ 9061153 w 12192737"/>
              <a:gd name="connsiteY4" fmla="*/ 907595 h 933949"/>
              <a:gd name="connsiteX5" fmla="*/ 9171837 w 12192737"/>
              <a:gd name="connsiteY5" fmla="*/ 359355 h 933949"/>
              <a:gd name="connsiteX6" fmla="*/ 9143222 w 12192737"/>
              <a:gd name="connsiteY6" fmla="*/ 75499 h 933949"/>
              <a:gd name="connsiteX7" fmla="*/ 9120661 w 12192737"/>
              <a:gd name="connsiteY7" fmla="*/ 2819 h 933949"/>
              <a:gd name="connsiteX8" fmla="*/ 0 w 12192737"/>
              <a:gd name="connsiteY8" fmla="*/ 0 h 933949"/>
              <a:gd name="connsiteX9" fmla="*/ 3182610 w 12192737"/>
              <a:gd name="connsiteY9" fmla="*/ 2819 h 933949"/>
              <a:gd name="connsiteX10" fmla="*/ 3160048 w 12192737"/>
              <a:gd name="connsiteY10" fmla="*/ 75499 h 933949"/>
              <a:gd name="connsiteX11" fmla="*/ 3131433 w 12192737"/>
              <a:gd name="connsiteY11" fmla="*/ 359355 h 933949"/>
              <a:gd name="connsiteX12" fmla="*/ 3242118 w 12192737"/>
              <a:gd name="connsiteY12" fmla="*/ 907595 h 933949"/>
              <a:gd name="connsiteX13" fmla="*/ 3254813 w 12192737"/>
              <a:gd name="connsiteY13" fmla="*/ 933949 h 933949"/>
              <a:gd name="connsiteX14" fmla="*/ 712 w 12192737"/>
              <a:gd name="connsiteY14" fmla="*/ 927599 h 933949"/>
              <a:gd name="connsiteX15" fmla="*/ 0 w 12192737"/>
              <a:gd name="connsiteY15" fmla="*/ 0 h 93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737" h="933949">
                <a:moveTo>
                  <a:pt x="9120661" y="2819"/>
                </a:moveTo>
                <a:lnTo>
                  <a:pt x="12192737" y="2819"/>
                </a:lnTo>
                <a:lnTo>
                  <a:pt x="12189206" y="933949"/>
                </a:lnTo>
                <a:lnTo>
                  <a:pt x="9048457" y="933949"/>
                </a:lnTo>
                <a:lnTo>
                  <a:pt x="9061153" y="907595"/>
                </a:lnTo>
                <a:cubicBezTo>
                  <a:pt x="9132425" y="739088"/>
                  <a:pt x="9171837" y="553824"/>
                  <a:pt x="9171837" y="359355"/>
                </a:cubicBezTo>
                <a:cubicBezTo>
                  <a:pt x="9171837" y="262121"/>
                  <a:pt x="9161984" y="167187"/>
                  <a:pt x="9143222" y="75499"/>
                </a:cubicBezTo>
                <a:lnTo>
                  <a:pt x="9120661" y="2819"/>
                </a:lnTo>
                <a:close/>
                <a:moveTo>
                  <a:pt x="0" y="0"/>
                </a:moveTo>
                <a:lnTo>
                  <a:pt x="3182610" y="2819"/>
                </a:lnTo>
                <a:lnTo>
                  <a:pt x="3160048" y="75499"/>
                </a:lnTo>
                <a:cubicBezTo>
                  <a:pt x="3141286" y="167187"/>
                  <a:pt x="3131433" y="262121"/>
                  <a:pt x="3131433" y="359355"/>
                </a:cubicBezTo>
                <a:cubicBezTo>
                  <a:pt x="3131433" y="553824"/>
                  <a:pt x="3170845" y="739088"/>
                  <a:pt x="3242118" y="907595"/>
                </a:cubicBezTo>
                <a:lnTo>
                  <a:pt x="3254813" y="933949"/>
                </a:lnTo>
                <a:lnTo>
                  <a:pt x="712" y="927599"/>
                </a:lnTo>
                <a:cubicBezTo>
                  <a:pt x="712" y="617222"/>
                  <a:pt x="0" y="310377"/>
                  <a:pt x="0" y="0"/>
                </a:cubicBezTo>
                <a:close/>
              </a:path>
            </a:pathLst>
          </a:custGeom>
          <a:solidFill>
            <a:srgbClr val="0642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err="1"/>
          </a:p>
        </p:txBody>
      </p:sp>
    </p:spTree>
    <p:extLst>
      <p:ext uri="{BB962C8B-B14F-4D97-AF65-F5344CB8AC3E}">
        <p14:creationId xmlns:p14="http://schemas.microsoft.com/office/powerpoint/2010/main" val="301300347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Section/Transition Slide 3">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772F629B-4BD0-EC87-B20E-DFD8DCF67090}"/>
              </a:ext>
              <a:ext uri="{C183D7F6-B498-43B3-948B-1728B52AA6E4}">
                <adec:decorative xmlns:adec="http://schemas.microsoft.com/office/drawing/2017/decorative" val="1"/>
              </a:ext>
            </a:extLst>
          </p:cNvPr>
          <p:cNvSpPr/>
          <p:nvPr userDrawn="1"/>
        </p:nvSpPr>
        <p:spPr>
          <a:xfrm>
            <a:off x="352067" y="4251810"/>
            <a:ext cx="3390178" cy="341992"/>
          </a:xfrm>
          <a:custGeom>
            <a:avLst/>
            <a:gdLst>
              <a:gd name="connsiteX0" fmla="*/ 0 w 3390178"/>
              <a:gd name="connsiteY0" fmla="*/ 0 h 341992"/>
              <a:gd name="connsiteX1" fmla="*/ 3390178 w 3390178"/>
              <a:gd name="connsiteY1" fmla="*/ 0 h 341992"/>
              <a:gd name="connsiteX2" fmla="*/ 3341235 w 3390178"/>
              <a:gd name="connsiteY2" fmla="*/ 107556 h 341992"/>
              <a:gd name="connsiteX3" fmla="*/ 3271435 w 3390178"/>
              <a:gd name="connsiteY3" fmla="*/ 300964 h 341992"/>
              <a:gd name="connsiteX4" fmla="*/ 3260729 w 3390178"/>
              <a:gd name="connsiteY4" fmla="*/ 341992 h 341992"/>
              <a:gd name="connsiteX5" fmla="*/ 0 w 3390178"/>
              <a:gd name="connsiteY5" fmla="*/ 341992 h 341992"/>
              <a:gd name="connsiteX6" fmla="*/ 0 w 3390178"/>
              <a:gd name="connsiteY6" fmla="*/ 0 h 341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90178" h="341992">
                <a:moveTo>
                  <a:pt x="0" y="0"/>
                </a:moveTo>
                <a:lnTo>
                  <a:pt x="3390178" y="0"/>
                </a:lnTo>
                <a:lnTo>
                  <a:pt x="3341235" y="107556"/>
                </a:lnTo>
                <a:cubicBezTo>
                  <a:pt x="3315459" y="170825"/>
                  <a:pt x="3292153" y="235333"/>
                  <a:pt x="3271435" y="300964"/>
                </a:cubicBezTo>
                <a:lnTo>
                  <a:pt x="3260729" y="341992"/>
                </a:lnTo>
                <a:lnTo>
                  <a:pt x="0" y="341992"/>
                </a:lnTo>
                <a:lnTo>
                  <a:pt x="0" y="0"/>
                </a:lnTo>
                <a:close/>
              </a:path>
            </a:pathLst>
          </a:custGeom>
          <a:solidFill>
            <a:srgbClr val="EC5A2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err="1"/>
          </a:p>
        </p:txBody>
      </p:sp>
      <p:sp>
        <p:nvSpPr>
          <p:cNvPr id="21" name="Freeform: Shape 20">
            <a:extLst>
              <a:ext uri="{FF2B5EF4-FFF2-40B4-BE49-F238E27FC236}">
                <a16:creationId xmlns:a16="http://schemas.microsoft.com/office/drawing/2014/main" id="{79714AA6-C099-357F-6667-CF43613B11B0}"/>
              </a:ext>
              <a:ext uri="{C183D7F6-B498-43B3-948B-1728B52AA6E4}">
                <adec:decorative xmlns:adec="http://schemas.microsoft.com/office/drawing/2017/decorative" val="1"/>
              </a:ext>
            </a:extLst>
          </p:cNvPr>
          <p:cNvSpPr/>
          <p:nvPr userDrawn="1"/>
        </p:nvSpPr>
        <p:spPr>
          <a:xfrm>
            <a:off x="8505539" y="4251810"/>
            <a:ext cx="3417729" cy="341992"/>
          </a:xfrm>
          <a:custGeom>
            <a:avLst/>
            <a:gdLst>
              <a:gd name="connsiteX0" fmla="*/ 0 w 3417729"/>
              <a:gd name="connsiteY0" fmla="*/ 0 h 341992"/>
              <a:gd name="connsiteX1" fmla="*/ 3417729 w 3417729"/>
              <a:gd name="connsiteY1" fmla="*/ 0 h 341992"/>
              <a:gd name="connsiteX2" fmla="*/ 3417729 w 3417729"/>
              <a:gd name="connsiteY2" fmla="*/ 341992 h 341992"/>
              <a:gd name="connsiteX3" fmla="*/ 129448 w 3417729"/>
              <a:gd name="connsiteY3" fmla="*/ 341992 h 341992"/>
              <a:gd name="connsiteX4" fmla="*/ 118742 w 3417729"/>
              <a:gd name="connsiteY4" fmla="*/ 300964 h 341992"/>
              <a:gd name="connsiteX5" fmla="*/ 48942 w 3417729"/>
              <a:gd name="connsiteY5" fmla="*/ 107556 h 341992"/>
              <a:gd name="connsiteX6" fmla="*/ 0 w 3417729"/>
              <a:gd name="connsiteY6" fmla="*/ 0 h 341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17729" h="341992">
                <a:moveTo>
                  <a:pt x="0" y="0"/>
                </a:moveTo>
                <a:lnTo>
                  <a:pt x="3417729" y="0"/>
                </a:lnTo>
                <a:lnTo>
                  <a:pt x="3417729" y="341992"/>
                </a:lnTo>
                <a:lnTo>
                  <a:pt x="129448" y="341992"/>
                </a:lnTo>
                <a:lnTo>
                  <a:pt x="118742" y="300964"/>
                </a:lnTo>
                <a:cubicBezTo>
                  <a:pt x="98024" y="235333"/>
                  <a:pt x="74719" y="170825"/>
                  <a:pt x="48942" y="107556"/>
                </a:cubicBezTo>
                <a:lnTo>
                  <a:pt x="0" y="0"/>
                </a:lnTo>
                <a:close/>
              </a:path>
            </a:pathLst>
          </a:custGeom>
          <a:solidFill>
            <a:srgbClr val="EC5A2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err="1"/>
          </a:p>
        </p:txBody>
      </p:sp>
      <p:sp>
        <p:nvSpPr>
          <p:cNvPr id="15" name="Freeform: Shape 14">
            <a:extLst>
              <a:ext uri="{FF2B5EF4-FFF2-40B4-BE49-F238E27FC236}">
                <a16:creationId xmlns:a16="http://schemas.microsoft.com/office/drawing/2014/main" id="{99A9AE11-7339-C029-902C-422978ACA779}"/>
              </a:ext>
              <a:ext uri="{C183D7F6-B498-43B3-948B-1728B52AA6E4}">
                <adec:decorative xmlns:adec="http://schemas.microsoft.com/office/drawing/2017/decorative" val="1"/>
              </a:ext>
            </a:extLst>
          </p:cNvPr>
          <p:cNvSpPr/>
          <p:nvPr userDrawn="1"/>
        </p:nvSpPr>
        <p:spPr>
          <a:xfrm>
            <a:off x="352067" y="2740216"/>
            <a:ext cx="11571200" cy="3914775"/>
          </a:xfrm>
          <a:custGeom>
            <a:avLst/>
            <a:gdLst>
              <a:gd name="connsiteX0" fmla="*/ 5771824 w 11571200"/>
              <a:gd name="connsiteY0" fmla="*/ 0 h 3914775"/>
              <a:gd name="connsiteX1" fmla="*/ 8272213 w 11571200"/>
              <a:gd name="connsiteY1" fmla="*/ 1812558 h 3914775"/>
              <a:gd name="connsiteX2" fmla="*/ 8282919 w 11571200"/>
              <a:gd name="connsiteY2" fmla="*/ 1853586 h 3914775"/>
              <a:gd name="connsiteX3" fmla="*/ 11571200 w 11571200"/>
              <a:gd name="connsiteY3" fmla="*/ 1853586 h 3914775"/>
              <a:gd name="connsiteX4" fmla="*/ 11571200 w 11571200"/>
              <a:gd name="connsiteY4" fmla="*/ 3914775 h 3914775"/>
              <a:gd name="connsiteX5" fmla="*/ 8008896 w 11571200"/>
              <a:gd name="connsiteY5" fmla="*/ 3914775 h 3914775"/>
              <a:gd name="connsiteX6" fmla="*/ 3534753 w 11571200"/>
              <a:gd name="connsiteY6" fmla="*/ 3914775 h 3914775"/>
              <a:gd name="connsiteX7" fmla="*/ 0 w 11571200"/>
              <a:gd name="connsiteY7" fmla="*/ 3914775 h 3914775"/>
              <a:gd name="connsiteX8" fmla="*/ 0 w 11571200"/>
              <a:gd name="connsiteY8" fmla="*/ 1853586 h 3914775"/>
              <a:gd name="connsiteX9" fmla="*/ 3260729 w 11571200"/>
              <a:gd name="connsiteY9" fmla="*/ 1853586 h 3914775"/>
              <a:gd name="connsiteX10" fmla="*/ 3271435 w 11571200"/>
              <a:gd name="connsiteY10" fmla="*/ 1812558 h 3914775"/>
              <a:gd name="connsiteX11" fmla="*/ 5771824 w 11571200"/>
              <a:gd name="connsiteY11" fmla="*/ 0 h 391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71200" h="3914775">
                <a:moveTo>
                  <a:pt x="5771824" y="0"/>
                </a:moveTo>
                <a:cubicBezTo>
                  <a:pt x="6946645" y="0"/>
                  <a:pt x="7940732" y="762454"/>
                  <a:pt x="8272213" y="1812558"/>
                </a:cubicBezTo>
                <a:lnTo>
                  <a:pt x="8282919" y="1853586"/>
                </a:lnTo>
                <a:lnTo>
                  <a:pt x="11571200" y="1853586"/>
                </a:lnTo>
                <a:lnTo>
                  <a:pt x="11571200" y="3914775"/>
                </a:lnTo>
                <a:lnTo>
                  <a:pt x="8008896" y="3914775"/>
                </a:lnTo>
                <a:lnTo>
                  <a:pt x="3534753" y="3914775"/>
                </a:lnTo>
                <a:lnTo>
                  <a:pt x="0" y="3914775"/>
                </a:lnTo>
                <a:lnTo>
                  <a:pt x="0" y="1853586"/>
                </a:lnTo>
                <a:lnTo>
                  <a:pt x="3260729" y="1853586"/>
                </a:lnTo>
                <a:lnTo>
                  <a:pt x="3271435" y="1812558"/>
                </a:lnTo>
                <a:cubicBezTo>
                  <a:pt x="3602916" y="762454"/>
                  <a:pt x="4597004" y="0"/>
                  <a:pt x="5771824" y="0"/>
                </a:cubicBezTo>
                <a:close/>
              </a:path>
            </a:pathLst>
          </a:custGeom>
          <a:solidFill>
            <a:srgbClr val="064276">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err="1"/>
          </a:p>
        </p:txBody>
      </p:sp>
      <p:sp>
        <p:nvSpPr>
          <p:cNvPr id="8" name="Title 1">
            <a:extLst>
              <a:ext uri="{FF2B5EF4-FFF2-40B4-BE49-F238E27FC236}">
                <a16:creationId xmlns:a16="http://schemas.microsoft.com/office/drawing/2014/main" id="{22178C44-1F5C-C7F5-93A0-D93ACB715F5A}"/>
              </a:ext>
            </a:extLst>
          </p:cNvPr>
          <p:cNvSpPr>
            <a:spLocks noGrp="1"/>
          </p:cNvSpPr>
          <p:nvPr>
            <p:ph type="ctrTitle" hasCustomPrompt="1"/>
          </p:nvPr>
        </p:nvSpPr>
        <p:spPr>
          <a:xfrm>
            <a:off x="946484" y="4783023"/>
            <a:ext cx="10299032" cy="1529760"/>
          </a:xfrm>
          <a:prstGeom prst="rect">
            <a:avLst/>
          </a:prstGeom>
        </p:spPr>
        <p:txBody>
          <a:bodyPr anchor="ctr">
            <a:normAutofit/>
          </a:bodyPr>
          <a:lstStyle>
            <a:lvl1pPr algn="ctr">
              <a:defRPr sz="4700" b="1" baseline="0">
                <a:solidFill>
                  <a:srgbClr val="064276"/>
                </a:solidFill>
                <a:latin typeface="Arial" panose="020B0604020202020204" pitchFamily="34" charset="0"/>
                <a:cs typeface="Arial" panose="020B0604020202020204" pitchFamily="34" charset="0"/>
              </a:defRPr>
            </a:lvl1pPr>
          </a:lstStyle>
          <a:p>
            <a:r>
              <a:rPr lang="en-US"/>
              <a:t>Section/Transition Slide 3</a:t>
            </a:r>
          </a:p>
        </p:txBody>
      </p:sp>
      <p:sp>
        <p:nvSpPr>
          <p:cNvPr id="13" name="Picture Placeholder 27" descr="Add image description">
            <a:extLst>
              <a:ext uri="{FF2B5EF4-FFF2-40B4-BE49-F238E27FC236}">
                <a16:creationId xmlns:a16="http://schemas.microsoft.com/office/drawing/2014/main" id="{E242A173-743A-EE35-94F0-6711109454F4}"/>
              </a:ext>
            </a:extLst>
          </p:cNvPr>
          <p:cNvSpPr>
            <a:spLocks noGrp="1"/>
          </p:cNvSpPr>
          <p:nvPr>
            <p:ph type="pic" sz="quarter" idx="15"/>
          </p:nvPr>
        </p:nvSpPr>
        <p:spPr>
          <a:xfrm>
            <a:off x="355191" y="303740"/>
            <a:ext cx="11568075" cy="3954861"/>
          </a:xfrm>
          <a:custGeom>
            <a:avLst/>
            <a:gdLst>
              <a:gd name="connsiteX0" fmla="*/ 0 w 11568075"/>
              <a:gd name="connsiteY0" fmla="*/ 0 h 3959647"/>
              <a:gd name="connsiteX1" fmla="*/ 11568075 w 11568075"/>
              <a:gd name="connsiteY1" fmla="*/ 0 h 3959647"/>
              <a:gd name="connsiteX2" fmla="*/ 11568075 w 11568075"/>
              <a:gd name="connsiteY2" fmla="*/ 3959647 h 3959647"/>
              <a:gd name="connsiteX3" fmla="*/ 0 w 11568075"/>
              <a:gd name="connsiteY3" fmla="*/ 3959647 h 3959647"/>
              <a:gd name="connsiteX4" fmla="*/ 0 w 11568075"/>
              <a:gd name="connsiteY4" fmla="*/ 0 h 3959647"/>
              <a:gd name="connsiteX0" fmla="*/ 0 w 11568075"/>
              <a:gd name="connsiteY0" fmla="*/ 0 h 3959647"/>
              <a:gd name="connsiteX1" fmla="*/ 11568075 w 11568075"/>
              <a:gd name="connsiteY1" fmla="*/ 0 h 3959647"/>
              <a:gd name="connsiteX2" fmla="*/ 11568075 w 11568075"/>
              <a:gd name="connsiteY2" fmla="*/ 3959647 h 3959647"/>
              <a:gd name="connsiteX3" fmla="*/ 0 w 11568075"/>
              <a:gd name="connsiteY3" fmla="*/ 3959647 h 3959647"/>
              <a:gd name="connsiteX4" fmla="*/ 0 w 11568075"/>
              <a:gd name="connsiteY4" fmla="*/ 0 h 3959647"/>
              <a:gd name="connsiteX0" fmla="*/ 0 w 11568075"/>
              <a:gd name="connsiteY0" fmla="*/ 0 h 3959647"/>
              <a:gd name="connsiteX1" fmla="*/ 11568075 w 11568075"/>
              <a:gd name="connsiteY1" fmla="*/ 0 h 3959647"/>
              <a:gd name="connsiteX2" fmla="*/ 11568075 w 11568075"/>
              <a:gd name="connsiteY2" fmla="*/ 3959647 h 3959647"/>
              <a:gd name="connsiteX3" fmla="*/ 11568075 w 11568075"/>
              <a:gd name="connsiteY3" fmla="*/ 3959647 h 3959647"/>
              <a:gd name="connsiteX4" fmla="*/ 0 w 11568075"/>
              <a:gd name="connsiteY4" fmla="*/ 3959647 h 3959647"/>
              <a:gd name="connsiteX5" fmla="*/ 0 w 11568075"/>
              <a:gd name="connsiteY5" fmla="*/ 0 h 3959647"/>
              <a:gd name="connsiteX0" fmla="*/ 0 w 11568075"/>
              <a:gd name="connsiteY0" fmla="*/ 0 h 3959647"/>
              <a:gd name="connsiteX1" fmla="*/ 11568075 w 11568075"/>
              <a:gd name="connsiteY1" fmla="*/ 0 h 3959647"/>
              <a:gd name="connsiteX2" fmla="*/ 11568075 w 11568075"/>
              <a:gd name="connsiteY2" fmla="*/ 3959647 h 3959647"/>
              <a:gd name="connsiteX3" fmla="*/ 11568075 w 11568075"/>
              <a:gd name="connsiteY3" fmla="*/ 3959647 h 3959647"/>
              <a:gd name="connsiteX4" fmla="*/ 8769759 w 11568075"/>
              <a:gd name="connsiteY4" fmla="*/ 3944350 h 3959647"/>
              <a:gd name="connsiteX5" fmla="*/ 0 w 11568075"/>
              <a:gd name="connsiteY5" fmla="*/ 3959647 h 3959647"/>
              <a:gd name="connsiteX6" fmla="*/ 0 w 11568075"/>
              <a:gd name="connsiteY6" fmla="*/ 0 h 3959647"/>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769759 w 11568075"/>
              <a:gd name="connsiteY4" fmla="*/ 3944350 h 3974944"/>
              <a:gd name="connsiteX5" fmla="*/ 3219859 w 11568075"/>
              <a:gd name="connsiteY5" fmla="*/ 3974944 h 3974944"/>
              <a:gd name="connsiteX6" fmla="*/ 0 w 11568075"/>
              <a:gd name="connsiteY6" fmla="*/ 3959647 h 3974944"/>
              <a:gd name="connsiteX7" fmla="*/ 0 w 11568075"/>
              <a:gd name="connsiteY7" fmla="*/ 0 h 3974944"/>
              <a:gd name="connsiteX0" fmla="*/ 0 w 11568075"/>
              <a:gd name="connsiteY0" fmla="*/ 0 h 3990241"/>
              <a:gd name="connsiteX1" fmla="*/ 11568075 w 11568075"/>
              <a:gd name="connsiteY1" fmla="*/ 0 h 3990241"/>
              <a:gd name="connsiteX2" fmla="*/ 11568075 w 11568075"/>
              <a:gd name="connsiteY2" fmla="*/ 3959647 h 3990241"/>
              <a:gd name="connsiteX3" fmla="*/ 11568075 w 11568075"/>
              <a:gd name="connsiteY3" fmla="*/ 3959647 h 3990241"/>
              <a:gd name="connsiteX4" fmla="*/ 8769759 w 11568075"/>
              <a:gd name="connsiteY4" fmla="*/ 3944350 h 3990241"/>
              <a:gd name="connsiteX5" fmla="*/ 5797959 w 11568075"/>
              <a:gd name="connsiteY5" fmla="*/ 3990241 h 3990241"/>
              <a:gd name="connsiteX6" fmla="*/ 3219859 w 11568075"/>
              <a:gd name="connsiteY6" fmla="*/ 3974944 h 3990241"/>
              <a:gd name="connsiteX7" fmla="*/ 0 w 11568075"/>
              <a:gd name="connsiteY7" fmla="*/ 3959647 h 3990241"/>
              <a:gd name="connsiteX8" fmla="*/ 0 w 11568075"/>
              <a:gd name="connsiteY8" fmla="*/ 0 h 3990241"/>
              <a:gd name="connsiteX0" fmla="*/ 0 w 11568075"/>
              <a:gd name="connsiteY0" fmla="*/ 0 h 3990241"/>
              <a:gd name="connsiteX1" fmla="*/ 11568075 w 11568075"/>
              <a:gd name="connsiteY1" fmla="*/ 0 h 3990241"/>
              <a:gd name="connsiteX2" fmla="*/ 11568075 w 11568075"/>
              <a:gd name="connsiteY2" fmla="*/ 3959647 h 3990241"/>
              <a:gd name="connsiteX3" fmla="*/ 11568075 w 11568075"/>
              <a:gd name="connsiteY3" fmla="*/ 3959647 h 3990241"/>
              <a:gd name="connsiteX4" fmla="*/ 8769759 w 11568075"/>
              <a:gd name="connsiteY4" fmla="*/ 3944350 h 3990241"/>
              <a:gd name="connsiteX5" fmla="*/ 5797959 w 11568075"/>
              <a:gd name="connsiteY5" fmla="*/ 3990241 h 3990241"/>
              <a:gd name="connsiteX6" fmla="*/ 3378609 w 11568075"/>
              <a:gd name="connsiteY6" fmla="*/ 3974944 h 3990241"/>
              <a:gd name="connsiteX7" fmla="*/ 0 w 11568075"/>
              <a:gd name="connsiteY7" fmla="*/ 3959647 h 3990241"/>
              <a:gd name="connsiteX8" fmla="*/ 0 w 11568075"/>
              <a:gd name="connsiteY8" fmla="*/ 0 h 3990241"/>
              <a:gd name="connsiteX0" fmla="*/ 0 w 11568075"/>
              <a:gd name="connsiteY0" fmla="*/ 0 h 3990241"/>
              <a:gd name="connsiteX1" fmla="*/ 11568075 w 11568075"/>
              <a:gd name="connsiteY1" fmla="*/ 0 h 3990241"/>
              <a:gd name="connsiteX2" fmla="*/ 11568075 w 11568075"/>
              <a:gd name="connsiteY2" fmla="*/ 3959647 h 3990241"/>
              <a:gd name="connsiteX3" fmla="*/ 11568075 w 11568075"/>
              <a:gd name="connsiteY3" fmla="*/ 3959647 h 3990241"/>
              <a:gd name="connsiteX4" fmla="*/ 8160159 w 11568075"/>
              <a:gd name="connsiteY4" fmla="*/ 3950757 h 3990241"/>
              <a:gd name="connsiteX5" fmla="*/ 5797959 w 11568075"/>
              <a:gd name="connsiteY5" fmla="*/ 3990241 h 3990241"/>
              <a:gd name="connsiteX6" fmla="*/ 3378609 w 11568075"/>
              <a:gd name="connsiteY6" fmla="*/ 3974944 h 3990241"/>
              <a:gd name="connsiteX7" fmla="*/ 0 w 11568075"/>
              <a:gd name="connsiteY7" fmla="*/ 3959647 h 3990241"/>
              <a:gd name="connsiteX8" fmla="*/ 0 w 11568075"/>
              <a:gd name="connsiteY8" fmla="*/ 0 h 3990241"/>
              <a:gd name="connsiteX0" fmla="*/ 0 w 11568075"/>
              <a:gd name="connsiteY0" fmla="*/ 0 h 3990241"/>
              <a:gd name="connsiteX1" fmla="*/ 11568075 w 11568075"/>
              <a:gd name="connsiteY1" fmla="*/ 0 h 3990241"/>
              <a:gd name="connsiteX2" fmla="*/ 11568075 w 11568075"/>
              <a:gd name="connsiteY2" fmla="*/ 3959647 h 3990241"/>
              <a:gd name="connsiteX3" fmla="*/ 11568075 w 11568075"/>
              <a:gd name="connsiteY3" fmla="*/ 3959647 h 3990241"/>
              <a:gd name="connsiteX4" fmla="*/ 8166509 w 11568075"/>
              <a:gd name="connsiteY4" fmla="*/ 3963571 h 3990241"/>
              <a:gd name="connsiteX5" fmla="*/ 5797959 w 11568075"/>
              <a:gd name="connsiteY5" fmla="*/ 3990241 h 3990241"/>
              <a:gd name="connsiteX6" fmla="*/ 3378609 w 11568075"/>
              <a:gd name="connsiteY6" fmla="*/ 3974944 h 3990241"/>
              <a:gd name="connsiteX7" fmla="*/ 0 w 11568075"/>
              <a:gd name="connsiteY7" fmla="*/ 3959647 h 3990241"/>
              <a:gd name="connsiteX8" fmla="*/ 0 w 11568075"/>
              <a:gd name="connsiteY8" fmla="*/ 0 h 3990241"/>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48312 w 11568075"/>
              <a:gd name="connsiteY4" fmla="*/ 3968144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58976 w 11568075"/>
              <a:gd name="connsiteY3" fmla="*/ 3973364 h 3974944"/>
              <a:gd name="connsiteX4" fmla="*/ 8148312 w 11568075"/>
              <a:gd name="connsiteY4" fmla="*/ 3968144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58976 w 11568075"/>
              <a:gd name="connsiteY3" fmla="*/ 3973364 h 3974944"/>
              <a:gd name="connsiteX4" fmla="*/ 8148312 w 11568075"/>
              <a:gd name="connsiteY4" fmla="*/ 3968144 h 3974944"/>
              <a:gd name="connsiteX5" fmla="*/ 5753509 w 11568075"/>
              <a:gd name="connsiteY5" fmla="*/ 2471828 h 3974944"/>
              <a:gd name="connsiteX6" fmla="*/ 3378609 w 11568075"/>
              <a:gd name="connsiteY6" fmla="*/ 3974944 h 3974944"/>
              <a:gd name="connsiteX7" fmla="*/ 4550 w 11568075"/>
              <a:gd name="connsiteY7" fmla="*/ 3973364 h 3974944"/>
              <a:gd name="connsiteX8" fmla="*/ 0 w 11568075"/>
              <a:gd name="connsiteY8" fmla="*/ 0 h 3974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8075" h="3974944">
                <a:moveTo>
                  <a:pt x="0" y="0"/>
                </a:moveTo>
                <a:lnTo>
                  <a:pt x="11568075" y="0"/>
                </a:lnTo>
                <a:lnTo>
                  <a:pt x="11568075" y="3959647"/>
                </a:lnTo>
                <a:lnTo>
                  <a:pt x="11558976" y="3973364"/>
                </a:lnTo>
                <a:lnTo>
                  <a:pt x="8148312" y="3968144"/>
                </a:lnTo>
                <a:cubicBezTo>
                  <a:pt x="8010729" y="3663100"/>
                  <a:pt x="7370642" y="2488566"/>
                  <a:pt x="5753509" y="2471828"/>
                </a:cubicBezTo>
                <a:cubicBezTo>
                  <a:pt x="4212576" y="2505170"/>
                  <a:pt x="3579692" y="3595635"/>
                  <a:pt x="3378609" y="3974944"/>
                </a:cubicBezTo>
                <a:lnTo>
                  <a:pt x="4550" y="3973364"/>
                </a:lnTo>
                <a:cubicBezTo>
                  <a:pt x="3033" y="2648909"/>
                  <a:pt x="1517" y="1324455"/>
                  <a:pt x="0" y="0"/>
                </a:cubicBezTo>
                <a:close/>
              </a:path>
            </a:pathLst>
          </a:custGeom>
        </p:spPr>
        <p:txBody>
          <a:bodyPr/>
          <a:lstStyle/>
          <a:p>
            <a:r>
              <a:rPr lang="en-US"/>
              <a:t>Click icon to add picture</a:t>
            </a:r>
          </a:p>
        </p:txBody>
      </p:sp>
      <p:pic>
        <p:nvPicPr>
          <p:cNvPr id="25" name="Picture 24" descr="Oregon Health Authority Logo">
            <a:extLst>
              <a:ext uri="{FF2B5EF4-FFF2-40B4-BE49-F238E27FC236}">
                <a16:creationId xmlns:a16="http://schemas.microsoft.com/office/drawing/2014/main" id="{0F736C01-5BB1-6DB4-C5F0-7B85F304BF9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40973" y="3618698"/>
            <a:ext cx="2510050" cy="822117"/>
          </a:xfrm>
          <a:prstGeom prst="rect">
            <a:avLst/>
          </a:prstGeom>
        </p:spPr>
      </p:pic>
      <p:sp>
        <p:nvSpPr>
          <p:cNvPr id="2" name="Slide Number Placeholder 1">
            <a:extLst>
              <a:ext uri="{FF2B5EF4-FFF2-40B4-BE49-F238E27FC236}">
                <a16:creationId xmlns:a16="http://schemas.microsoft.com/office/drawing/2014/main" id="{32FE6E0E-1F48-BA20-C86E-38B8DDFD0AFE}"/>
              </a:ext>
            </a:extLst>
          </p:cNvPr>
          <p:cNvSpPr>
            <a:spLocks noGrp="1"/>
          </p:cNvSpPr>
          <p:nvPr>
            <p:ph type="sldNum" sz="quarter" idx="16"/>
          </p:nvPr>
        </p:nvSpPr>
        <p:spPr>
          <a:xfrm>
            <a:off x="9584364" y="6405415"/>
            <a:ext cx="2272706" cy="184259"/>
          </a:xfrm>
        </p:spPr>
        <p:txBody>
          <a:bodyPr/>
          <a:lstStyle>
            <a:lvl1pPr>
              <a:defRPr>
                <a:solidFill>
                  <a:srgbClr val="064276"/>
                </a:solidFill>
              </a:defRPr>
            </a:lvl1pPr>
          </a:lstStyle>
          <a:p>
            <a:fld id="{58339581-759F-43B7-B47D-47F906F0E294}" type="slidenum">
              <a:rPr lang="en-US" smtClean="0"/>
              <a:pPr/>
              <a:t>‹#›</a:t>
            </a:fld>
            <a:endParaRPr lang="en-US"/>
          </a:p>
        </p:txBody>
      </p:sp>
    </p:spTree>
    <p:extLst>
      <p:ext uri="{BB962C8B-B14F-4D97-AF65-F5344CB8AC3E}">
        <p14:creationId xmlns:p14="http://schemas.microsoft.com/office/powerpoint/2010/main" val="217185238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Section/Transition Slide 4">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4F7C1C7-AA35-46F5-ADCA-255FC3BBB6E1}"/>
              </a:ext>
            </a:extLst>
          </p:cNvPr>
          <p:cNvSpPr>
            <a:spLocks noGrp="1"/>
          </p:cNvSpPr>
          <p:nvPr userDrawn="1">
            <p:ph type="subTitle" idx="1" hasCustomPrompt="1"/>
          </p:nvPr>
        </p:nvSpPr>
        <p:spPr>
          <a:xfrm>
            <a:off x="1555749" y="3354071"/>
            <a:ext cx="9080500" cy="1517032"/>
          </a:xfrm>
        </p:spPr>
        <p:txBody>
          <a:bodyPr>
            <a:normAutofit/>
          </a:bodyPr>
          <a:lstStyle>
            <a:lvl1pPr marL="0" indent="0" algn="ctr">
              <a:buNone/>
              <a:defRPr sz="2900" b="1">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text</a:t>
            </a:r>
          </a:p>
        </p:txBody>
      </p:sp>
      <p:pic>
        <p:nvPicPr>
          <p:cNvPr id="4" name="Picture 3" descr="Oregon Health Authority Logo">
            <a:extLst>
              <a:ext uri="{FF2B5EF4-FFF2-40B4-BE49-F238E27FC236}">
                <a16:creationId xmlns:a16="http://schemas.microsoft.com/office/drawing/2014/main" id="{55C8AD8A-DB00-DD70-9CC8-D3FA64CB4BE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67912" y="5112731"/>
            <a:ext cx="3056174" cy="1000989"/>
          </a:xfrm>
          <a:prstGeom prst="rect">
            <a:avLst/>
          </a:prstGeom>
        </p:spPr>
      </p:pic>
      <p:cxnSp>
        <p:nvCxnSpPr>
          <p:cNvPr id="14" name="Straight Connector 13">
            <a:extLst>
              <a:ext uri="{FF2B5EF4-FFF2-40B4-BE49-F238E27FC236}">
                <a16:creationId xmlns:a16="http://schemas.microsoft.com/office/drawing/2014/main" id="{9136EC91-B2F1-4408-8006-8100ADB73BC1}"/>
              </a:ext>
              <a:ext uri="{C183D7F6-B498-43B3-948B-1728B52AA6E4}">
                <adec:decorative xmlns:adec="http://schemas.microsoft.com/office/drawing/2017/decorative" val="1"/>
              </a:ext>
            </a:extLst>
          </p:cNvPr>
          <p:cNvCxnSpPr/>
          <p:nvPr userDrawn="1"/>
        </p:nvCxnSpPr>
        <p:spPr>
          <a:xfrm>
            <a:off x="1555749" y="3182620"/>
            <a:ext cx="9080501"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CC9F9B3C-6477-676C-0FAB-7E4939B4DCAF}"/>
              </a:ext>
            </a:extLst>
          </p:cNvPr>
          <p:cNvSpPr>
            <a:spLocks noGrp="1"/>
          </p:cNvSpPr>
          <p:nvPr>
            <p:ph type="title"/>
          </p:nvPr>
        </p:nvSpPr>
        <p:spPr/>
        <p:txBody>
          <a:bodyPr/>
          <a:lstStyle/>
          <a:p>
            <a:r>
              <a:rPr lang="en-US"/>
              <a:t>Click to edit Master title style</a:t>
            </a:r>
          </a:p>
        </p:txBody>
      </p:sp>
      <p:sp>
        <p:nvSpPr>
          <p:cNvPr id="7" name="Slide Number Placeholder 6">
            <a:extLst>
              <a:ext uri="{FF2B5EF4-FFF2-40B4-BE49-F238E27FC236}">
                <a16:creationId xmlns:a16="http://schemas.microsoft.com/office/drawing/2014/main" id="{AED25A9A-A0A3-4F04-89D2-B164D5626F96}"/>
              </a:ext>
            </a:extLst>
          </p:cNvPr>
          <p:cNvSpPr>
            <a:spLocks noGrp="1"/>
          </p:cNvSpPr>
          <p:nvPr>
            <p:ph type="sldNum" sz="quarter" idx="10"/>
          </p:nvPr>
        </p:nvSpPr>
        <p:spPr/>
        <p:txBody>
          <a:bodyPr/>
          <a:lstStyle/>
          <a:p>
            <a:fld id="{58339581-759F-43B7-B47D-47F906F0E294}" type="slidenum">
              <a:rPr lang="en-US" smtClean="0"/>
              <a:pPr/>
              <a:t>‹#›</a:t>
            </a:fld>
            <a:endParaRPr lang="en-US"/>
          </a:p>
        </p:txBody>
      </p:sp>
    </p:spTree>
    <p:extLst>
      <p:ext uri="{BB962C8B-B14F-4D97-AF65-F5344CB8AC3E}">
        <p14:creationId xmlns:p14="http://schemas.microsoft.com/office/powerpoint/2010/main" val="78775725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Section/Transition slide with side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3EADC-FA06-4311-9C7E-8EE2BED88A60}"/>
              </a:ext>
            </a:extLst>
          </p:cNvPr>
          <p:cNvSpPr>
            <a:spLocks noGrp="1"/>
          </p:cNvSpPr>
          <p:nvPr>
            <p:ph type="ctrTitle" hasCustomPrompt="1"/>
          </p:nvPr>
        </p:nvSpPr>
        <p:spPr>
          <a:xfrm>
            <a:off x="5327374" y="974221"/>
            <a:ext cx="6224092" cy="2211574"/>
          </a:xfrm>
          <a:prstGeom prst="rect">
            <a:avLst/>
          </a:prstGeom>
        </p:spPr>
        <p:txBody>
          <a:bodyPr anchor="b">
            <a:normAutofit/>
          </a:bodyPr>
          <a:lstStyle>
            <a:lvl1pPr algn="ctr">
              <a:defRPr sz="4700" b="1" baseline="0">
                <a:solidFill>
                  <a:srgbClr val="00305E"/>
                </a:solidFill>
                <a:latin typeface="Arial" panose="020B0604020202020204" pitchFamily="34" charset="0"/>
                <a:cs typeface="Arial" panose="020B0604020202020204" pitchFamily="34" charset="0"/>
              </a:defRPr>
            </a:lvl1pPr>
          </a:lstStyle>
          <a:p>
            <a:r>
              <a:rPr lang="en-US"/>
              <a:t>Section/Transition slide with side photo</a:t>
            </a:r>
          </a:p>
        </p:txBody>
      </p:sp>
      <p:sp>
        <p:nvSpPr>
          <p:cNvPr id="3" name="Subtitle 2">
            <a:extLst>
              <a:ext uri="{FF2B5EF4-FFF2-40B4-BE49-F238E27FC236}">
                <a16:creationId xmlns:a16="http://schemas.microsoft.com/office/drawing/2014/main" id="{04F7C1C7-AA35-46F5-ADCA-255FC3BBB6E1}"/>
              </a:ext>
            </a:extLst>
          </p:cNvPr>
          <p:cNvSpPr>
            <a:spLocks noGrp="1"/>
          </p:cNvSpPr>
          <p:nvPr userDrawn="1">
            <p:ph type="subTitle" idx="1" hasCustomPrompt="1"/>
          </p:nvPr>
        </p:nvSpPr>
        <p:spPr>
          <a:xfrm>
            <a:off x="5327373" y="3354071"/>
            <a:ext cx="6224091" cy="1517032"/>
          </a:xfrm>
        </p:spPr>
        <p:txBody>
          <a:bodyPr>
            <a:normAutofit/>
          </a:bodyPr>
          <a:lstStyle>
            <a:lvl1pPr marL="0" indent="0" algn="ctr">
              <a:buNone/>
              <a:defRPr sz="2900" b="1">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text</a:t>
            </a:r>
          </a:p>
        </p:txBody>
      </p:sp>
      <p:pic>
        <p:nvPicPr>
          <p:cNvPr id="7" name="Picture 6" descr="Oregon Health Authority Logo">
            <a:extLst>
              <a:ext uri="{FF2B5EF4-FFF2-40B4-BE49-F238E27FC236}">
                <a16:creationId xmlns:a16="http://schemas.microsoft.com/office/drawing/2014/main" id="{604C0E37-FF3C-03F1-BEE6-C0201258B69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11333" y="5112731"/>
            <a:ext cx="3056174" cy="1000989"/>
          </a:xfrm>
          <a:prstGeom prst="rect">
            <a:avLst/>
          </a:prstGeom>
        </p:spPr>
      </p:pic>
      <p:sp>
        <p:nvSpPr>
          <p:cNvPr id="5" name="Picture Placeholder 4" descr="Add image description">
            <a:extLst>
              <a:ext uri="{FF2B5EF4-FFF2-40B4-BE49-F238E27FC236}">
                <a16:creationId xmlns:a16="http://schemas.microsoft.com/office/drawing/2014/main" id="{D45AF0B1-8437-4B17-9A62-24F625D6F313}"/>
              </a:ext>
            </a:extLst>
          </p:cNvPr>
          <p:cNvSpPr>
            <a:spLocks noGrp="1"/>
          </p:cNvSpPr>
          <p:nvPr>
            <p:ph type="pic" sz="quarter" idx="13"/>
          </p:nvPr>
        </p:nvSpPr>
        <p:spPr>
          <a:xfrm>
            <a:off x="0" y="0"/>
            <a:ext cx="4654296" cy="6858000"/>
          </a:xfrm>
        </p:spPr>
        <p:txBody>
          <a:bodyPr/>
          <a:lstStyle/>
          <a:p>
            <a:r>
              <a:rPr lang="en-US"/>
              <a:t>Click icon to add picture</a:t>
            </a:r>
          </a:p>
        </p:txBody>
      </p:sp>
      <p:cxnSp>
        <p:nvCxnSpPr>
          <p:cNvPr id="14" name="Straight Connector 13">
            <a:extLst>
              <a:ext uri="{FF2B5EF4-FFF2-40B4-BE49-F238E27FC236}">
                <a16:creationId xmlns:a16="http://schemas.microsoft.com/office/drawing/2014/main" id="{9136EC91-B2F1-4408-8006-8100ADB73BC1}"/>
              </a:ext>
              <a:ext uri="{C183D7F6-B498-43B3-948B-1728B52AA6E4}">
                <adec:decorative xmlns:adec="http://schemas.microsoft.com/office/drawing/2017/decorative" val="1"/>
              </a:ext>
            </a:extLst>
          </p:cNvPr>
          <p:cNvCxnSpPr>
            <a:cxnSpLocks/>
          </p:cNvCxnSpPr>
          <p:nvPr userDrawn="1"/>
        </p:nvCxnSpPr>
        <p:spPr>
          <a:xfrm>
            <a:off x="5327374" y="3182620"/>
            <a:ext cx="6224092"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F29A7FD0-AD68-DF74-996D-984D1928AF5A}"/>
              </a:ext>
            </a:extLst>
          </p:cNvPr>
          <p:cNvSpPr>
            <a:spLocks noGrp="1"/>
          </p:cNvSpPr>
          <p:nvPr>
            <p:ph type="sldNum" sz="quarter" idx="14"/>
          </p:nvPr>
        </p:nvSpPr>
        <p:spPr/>
        <p:txBody>
          <a:bodyPr/>
          <a:lstStyle/>
          <a:p>
            <a:fld id="{58339581-759F-43B7-B47D-47F906F0E294}" type="slidenum">
              <a:rPr lang="en-US" smtClean="0"/>
              <a:pPr/>
              <a:t>‹#›</a:t>
            </a:fld>
            <a:endParaRPr lang="en-US"/>
          </a:p>
        </p:txBody>
      </p:sp>
    </p:spTree>
    <p:extLst>
      <p:ext uri="{BB962C8B-B14F-4D97-AF65-F5344CB8AC3E}">
        <p14:creationId xmlns:p14="http://schemas.microsoft.com/office/powerpoint/2010/main" val="8611985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24BBED-55CD-43B8-B120-F9D02FC00619}" type="datetime1">
              <a:rPr lang="en-US" smtClean="0"/>
              <a:t>7/9/2025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FB3CDC-72CB-4001-9694-0A2E10A4F67D}" type="slidenum">
              <a:rPr lang="en-US" smtClean="0"/>
              <a:t>‹#›</a:t>
            </a:fld>
            <a:endParaRPr lang="en-US"/>
          </a:p>
        </p:txBody>
      </p:sp>
    </p:spTree>
    <p:extLst>
      <p:ext uri="{BB962C8B-B14F-4D97-AF65-F5344CB8AC3E}">
        <p14:creationId xmlns:p14="http://schemas.microsoft.com/office/powerpoint/2010/main" val="184420483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ontent with Caption 1">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E6E5814C-DBCD-480F-8B77-1393161851FD}"/>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p>
        </p:txBody>
      </p:sp>
      <p:sp>
        <p:nvSpPr>
          <p:cNvPr id="4" name="Text Placeholder 3">
            <a:extLst>
              <a:ext uri="{FF2B5EF4-FFF2-40B4-BE49-F238E27FC236}">
                <a16:creationId xmlns:a16="http://schemas.microsoft.com/office/drawing/2014/main" id="{6C4144E9-6F8E-44BB-89F1-D80A48A836CC}"/>
              </a:ext>
            </a:extLst>
          </p:cNvPr>
          <p:cNvSpPr>
            <a:spLocks noGrp="1"/>
          </p:cNvSpPr>
          <p:nvPr>
            <p:ph type="body" sz="half" idx="2"/>
          </p:nvPr>
        </p:nvSpPr>
        <p:spPr>
          <a:xfrm>
            <a:off x="635000" y="1370235"/>
            <a:ext cx="4476750" cy="4614000"/>
          </a:xfr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EEAE094E-9304-4478-A67E-2134D652F595}"/>
              </a:ext>
            </a:extLst>
          </p:cNvPr>
          <p:cNvSpPr>
            <a:spLocks noGrp="1"/>
          </p:cNvSpPr>
          <p:nvPr>
            <p:ph idx="1"/>
          </p:nvPr>
        </p:nvSpPr>
        <p:spPr>
          <a:xfrm>
            <a:off x="5238750" y="1370234"/>
            <a:ext cx="6312717" cy="4613995"/>
          </a:xfrm>
        </p:spPr>
        <p:txBody>
          <a:bodyPr>
            <a:normAutofit/>
          </a:bodyPr>
          <a:lstStyle>
            <a:lvl1pPr>
              <a:defRPr sz="24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8A13C9E2-C57F-06DA-4A54-44EC1FD1A460}"/>
              </a:ext>
            </a:extLst>
          </p:cNvPr>
          <p:cNvSpPr>
            <a:spLocks noGrp="1"/>
          </p:cNvSpPr>
          <p:nvPr>
            <p:ph type="sldNum" sz="quarter" idx="10"/>
          </p:nvPr>
        </p:nvSpPr>
        <p:spPr/>
        <p:txBody>
          <a:bodyPr/>
          <a:lstStyle/>
          <a:p>
            <a:fld id="{58339581-759F-43B7-B47D-47F906F0E294}" type="slidenum">
              <a:rPr lang="en-US" smtClean="0"/>
              <a:pPr/>
              <a:t>‹#›</a:t>
            </a:fld>
            <a:endParaRPr lang="en-US"/>
          </a:p>
        </p:txBody>
      </p:sp>
      <p:cxnSp>
        <p:nvCxnSpPr>
          <p:cNvPr id="7" name="Straight Connector 6">
            <a:extLst>
              <a:ext uri="{FF2B5EF4-FFF2-40B4-BE49-F238E27FC236}">
                <a16:creationId xmlns:a16="http://schemas.microsoft.com/office/drawing/2014/main" id="{08FB92A9-BBB6-DE19-2FBA-A03B94602C8E}"/>
              </a:ext>
              <a:ext uri="{C183D7F6-B498-43B3-948B-1728B52AA6E4}">
                <adec:decorative xmlns:adec="http://schemas.microsoft.com/office/drawing/2017/decorative" val="1"/>
              </a:ext>
            </a:extLst>
          </p:cNvPr>
          <p:cNvCxnSpPr>
            <a:cxnSpLocks/>
          </p:cNvCxnSpPr>
          <p:nvPr userDrawn="1"/>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990393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Content with Caption 2">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E6E5814C-DBCD-480F-8B77-1393161851FD}"/>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p>
        </p:txBody>
      </p:sp>
      <p:sp>
        <p:nvSpPr>
          <p:cNvPr id="4" name="Text Placeholder 3">
            <a:extLst>
              <a:ext uri="{FF2B5EF4-FFF2-40B4-BE49-F238E27FC236}">
                <a16:creationId xmlns:a16="http://schemas.microsoft.com/office/drawing/2014/main" id="{6C4144E9-6F8E-44BB-89F1-D80A48A836CC}"/>
              </a:ext>
            </a:extLst>
          </p:cNvPr>
          <p:cNvSpPr>
            <a:spLocks noGrp="1"/>
          </p:cNvSpPr>
          <p:nvPr>
            <p:ph type="body" sz="half" idx="2"/>
          </p:nvPr>
        </p:nvSpPr>
        <p:spPr>
          <a:xfrm>
            <a:off x="635000" y="1370235"/>
            <a:ext cx="4476750" cy="461400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EEAE094E-9304-4478-A67E-2134D652F595}"/>
              </a:ext>
            </a:extLst>
          </p:cNvPr>
          <p:cNvSpPr>
            <a:spLocks noGrp="1"/>
          </p:cNvSpPr>
          <p:nvPr>
            <p:ph idx="1"/>
          </p:nvPr>
        </p:nvSpPr>
        <p:spPr>
          <a:xfrm>
            <a:off x="5238750" y="1370234"/>
            <a:ext cx="6312717" cy="4613995"/>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E3208C48-3163-E02B-A7D2-6010BC4C3120}"/>
              </a:ext>
            </a:extLst>
          </p:cNvPr>
          <p:cNvSpPr>
            <a:spLocks noGrp="1"/>
          </p:cNvSpPr>
          <p:nvPr>
            <p:ph type="sldNum" sz="quarter" idx="10"/>
          </p:nvPr>
        </p:nvSpPr>
        <p:spPr/>
        <p:txBody>
          <a:bodyPr/>
          <a:lstStyle/>
          <a:p>
            <a:fld id="{58339581-759F-43B7-B47D-47F906F0E294}" type="slidenum">
              <a:rPr lang="en-US" smtClean="0"/>
              <a:pPr/>
              <a:t>‹#›</a:t>
            </a:fld>
            <a:endParaRPr lang="en-US"/>
          </a:p>
        </p:txBody>
      </p:sp>
      <p:cxnSp>
        <p:nvCxnSpPr>
          <p:cNvPr id="7" name="Straight Connector 6">
            <a:extLst>
              <a:ext uri="{FF2B5EF4-FFF2-40B4-BE49-F238E27FC236}">
                <a16:creationId xmlns:a16="http://schemas.microsoft.com/office/drawing/2014/main" id="{E34E69C5-6D01-0C8B-63F9-FB74D6FBE2F4}"/>
              </a:ext>
              <a:ext uri="{C183D7F6-B498-43B3-948B-1728B52AA6E4}">
                <adec:decorative xmlns:adec="http://schemas.microsoft.com/office/drawing/2017/decorative" val="1"/>
              </a:ext>
            </a:extLst>
          </p:cNvPr>
          <p:cNvCxnSpPr>
            <a:cxnSpLocks/>
          </p:cNvCxnSpPr>
          <p:nvPr userDrawn="1"/>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549274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3BABA731-4DB9-47CC-9934-D7E82AB8C431}"/>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7A55FF1-C48E-4E29-8841-200995988BB7}"/>
              </a:ext>
            </a:extLst>
          </p:cNvPr>
          <p:cNvSpPr>
            <a:spLocks noGrp="1"/>
          </p:cNvSpPr>
          <p:nvPr>
            <p:ph sz="half" idx="1"/>
          </p:nvPr>
        </p:nvSpPr>
        <p:spPr>
          <a:xfrm>
            <a:off x="635000" y="1366125"/>
            <a:ext cx="5397500" cy="4635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3C6F4A9-C7F9-4886-A274-B689E9BF0D1F}"/>
              </a:ext>
            </a:extLst>
          </p:cNvPr>
          <p:cNvSpPr>
            <a:spLocks noGrp="1"/>
          </p:cNvSpPr>
          <p:nvPr>
            <p:ph sz="half" idx="2"/>
          </p:nvPr>
        </p:nvSpPr>
        <p:spPr>
          <a:xfrm>
            <a:off x="6159500" y="1366125"/>
            <a:ext cx="5397500" cy="4635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91DB3028-8966-0007-B7C7-E55C4899BCB7}"/>
              </a:ext>
            </a:extLst>
          </p:cNvPr>
          <p:cNvSpPr>
            <a:spLocks noGrp="1"/>
          </p:cNvSpPr>
          <p:nvPr>
            <p:ph type="sldNum" sz="quarter" idx="10"/>
          </p:nvPr>
        </p:nvSpPr>
        <p:spPr/>
        <p:txBody>
          <a:bodyPr/>
          <a:lstStyle/>
          <a:p>
            <a:fld id="{58339581-759F-43B7-B47D-47F906F0E294}" type="slidenum">
              <a:rPr lang="en-US" smtClean="0"/>
              <a:pPr/>
              <a:t>‹#›</a:t>
            </a:fld>
            <a:endParaRPr lang="en-US"/>
          </a:p>
        </p:txBody>
      </p:sp>
      <p:cxnSp>
        <p:nvCxnSpPr>
          <p:cNvPr id="7" name="Straight Connector 6">
            <a:extLst>
              <a:ext uri="{FF2B5EF4-FFF2-40B4-BE49-F238E27FC236}">
                <a16:creationId xmlns:a16="http://schemas.microsoft.com/office/drawing/2014/main" id="{480C0688-50EB-FAB2-E433-B7FC28AB19F2}"/>
              </a:ext>
              <a:ext uri="{C183D7F6-B498-43B3-948B-1728B52AA6E4}">
                <adec:decorative xmlns:adec="http://schemas.microsoft.com/office/drawing/2017/decorative" val="1"/>
              </a:ext>
            </a:extLst>
          </p:cNvPr>
          <p:cNvCxnSpPr>
            <a:cxnSpLocks/>
          </p:cNvCxnSpPr>
          <p:nvPr userDrawn="1"/>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697190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omparison 1">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9140D7D1-6100-45C1-8165-58E04C8EFBC4}"/>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568DE6A-4FF0-442F-BCE4-3CC8262025FD}"/>
              </a:ext>
            </a:extLst>
          </p:cNvPr>
          <p:cNvSpPr>
            <a:spLocks noGrp="1"/>
          </p:cNvSpPr>
          <p:nvPr>
            <p:ph type="body" idx="1"/>
          </p:nvPr>
        </p:nvSpPr>
        <p:spPr>
          <a:xfrm>
            <a:off x="635000" y="1381756"/>
            <a:ext cx="5397500" cy="428625"/>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B79123-B921-4566-9412-35B668E4025D}"/>
              </a:ext>
            </a:extLst>
          </p:cNvPr>
          <p:cNvSpPr>
            <a:spLocks noGrp="1"/>
          </p:cNvSpPr>
          <p:nvPr>
            <p:ph sz="half" idx="2"/>
          </p:nvPr>
        </p:nvSpPr>
        <p:spPr>
          <a:xfrm>
            <a:off x="635000" y="1917970"/>
            <a:ext cx="5397500" cy="4099834"/>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B24AE4-59B8-4655-ABC7-B5D0D1E4B239}"/>
              </a:ext>
            </a:extLst>
          </p:cNvPr>
          <p:cNvSpPr>
            <a:spLocks noGrp="1"/>
          </p:cNvSpPr>
          <p:nvPr>
            <p:ph type="body" sz="quarter" idx="3"/>
          </p:nvPr>
        </p:nvSpPr>
        <p:spPr>
          <a:xfrm>
            <a:off x="6161859" y="1388832"/>
            <a:ext cx="5397500" cy="428625"/>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B465078-7EA5-4350-B5F8-AF1612384D15}"/>
              </a:ext>
            </a:extLst>
          </p:cNvPr>
          <p:cNvSpPr>
            <a:spLocks noGrp="1"/>
          </p:cNvSpPr>
          <p:nvPr>
            <p:ph sz="quarter" idx="4"/>
          </p:nvPr>
        </p:nvSpPr>
        <p:spPr>
          <a:xfrm>
            <a:off x="6161859" y="1917969"/>
            <a:ext cx="5397500" cy="4099834"/>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ACFE8AC-F22F-D26A-0FD3-2C6B94C44EED}"/>
              </a:ext>
            </a:extLst>
          </p:cNvPr>
          <p:cNvSpPr>
            <a:spLocks noGrp="1"/>
          </p:cNvSpPr>
          <p:nvPr>
            <p:ph type="sldNum" sz="quarter" idx="10"/>
          </p:nvPr>
        </p:nvSpPr>
        <p:spPr/>
        <p:txBody>
          <a:bodyPr/>
          <a:lstStyle/>
          <a:p>
            <a:fld id="{58339581-759F-43B7-B47D-47F906F0E294}" type="slidenum">
              <a:rPr lang="en-US" smtClean="0"/>
              <a:pPr/>
              <a:t>‹#›</a:t>
            </a:fld>
            <a:endParaRPr lang="en-US"/>
          </a:p>
        </p:txBody>
      </p:sp>
      <p:cxnSp>
        <p:nvCxnSpPr>
          <p:cNvPr id="9" name="Straight Connector 8">
            <a:extLst>
              <a:ext uri="{FF2B5EF4-FFF2-40B4-BE49-F238E27FC236}">
                <a16:creationId xmlns:a16="http://schemas.microsoft.com/office/drawing/2014/main" id="{0AFCBDFC-B2B7-4AC5-5284-05F7BF37BD53}"/>
              </a:ext>
              <a:ext uri="{C183D7F6-B498-43B3-948B-1728B52AA6E4}">
                <adec:decorative xmlns:adec="http://schemas.microsoft.com/office/drawing/2017/decorative" val="1"/>
              </a:ext>
            </a:extLst>
          </p:cNvPr>
          <p:cNvCxnSpPr>
            <a:cxnSpLocks/>
          </p:cNvCxnSpPr>
          <p:nvPr userDrawn="1"/>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232603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Comparison 2">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9140D7D1-6100-45C1-8165-58E04C8EFBC4}"/>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568DE6A-4FF0-442F-BCE4-3CC8262025FD}"/>
              </a:ext>
            </a:extLst>
          </p:cNvPr>
          <p:cNvSpPr>
            <a:spLocks noGrp="1"/>
          </p:cNvSpPr>
          <p:nvPr>
            <p:ph type="body" idx="1"/>
          </p:nvPr>
        </p:nvSpPr>
        <p:spPr>
          <a:xfrm>
            <a:off x="635000" y="1381756"/>
            <a:ext cx="5397500" cy="428625"/>
          </a:xfrm>
        </p:spPr>
        <p:txBody>
          <a:bodyPr anchor="b">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B79123-B921-4566-9412-35B668E4025D}"/>
              </a:ext>
            </a:extLst>
          </p:cNvPr>
          <p:cNvSpPr>
            <a:spLocks noGrp="1"/>
          </p:cNvSpPr>
          <p:nvPr>
            <p:ph sz="half" idx="2"/>
          </p:nvPr>
        </p:nvSpPr>
        <p:spPr>
          <a:xfrm>
            <a:off x="635000" y="1917970"/>
            <a:ext cx="5397500" cy="4099834"/>
          </a:xfr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B24AE4-59B8-4655-ABC7-B5D0D1E4B239}"/>
              </a:ext>
            </a:extLst>
          </p:cNvPr>
          <p:cNvSpPr>
            <a:spLocks noGrp="1"/>
          </p:cNvSpPr>
          <p:nvPr>
            <p:ph type="body" sz="quarter" idx="3"/>
          </p:nvPr>
        </p:nvSpPr>
        <p:spPr>
          <a:xfrm>
            <a:off x="6161859" y="1388832"/>
            <a:ext cx="5397500" cy="428625"/>
          </a:xfrm>
        </p:spPr>
        <p:txBody>
          <a:bodyPr anchor="b">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B465078-7EA5-4350-B5F8-AF1612384D15}"/>
              </a:ext>
            </a:extLst>
          </p:cNvPr>
          <p:cNvSpPr>
            <a:spLocks noGrp="1"/>
          </p:cNvSpPr>
          <p:nvPr>
            <p:ph sz="quarter" idx="4"/>
          </p:nvPr>
        </p:nvSpPr>
        <p:spPr>
          <a:xfrm>
            <a:off x="6161859" y="1917969"/>
            <a:ext cx="5397500" cy="4099834"/>
          </a:xfr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B92732A-000F-6B93-9711-E0D9F0268A64}"/>
              </a:ext>
            </a:extLst>
          </p:cNvPr>
          <p:cNvSpPr>
            <a:spLocks noGrp="1"/>
          </p:cNvSpPr>
          <p:nvPr>
            <p:ph type="sldNum" sz="quarter" idx="10"/>
          </p:nvPr>
        </p:nvSpPr>
        <p:spPr/>
        <p:txBody>
          <a:bodyPr/>
          <a:lstStyle/>
          <a:p>
            <a:fld id="{58339581-759F-43B7-B47D-47F906F0E294}" type="slidenum">
              <a:rPr lang="en-US" smtClean="0"/>
              <a:pPr/>
              <a:t>‹#›</a:t>
            </a:fld>
            <a:endParaRPr lang="en-US"/>
          </a:p>
        </p:txBody>
      </p:sp>
      <p:cxnSp>
        <p:nvCxnSpPr>
          <p:cNvPr id="9" name="Straight Connector 8">
            <a:extLst>
              <a:ext uri="{FF2B5EF4-FFF2-40B4-BE49-F238E27FC236}">
                <a16:creationId xmlns:a16="http://schemas.microsoft.com/office/drawing/2014/main" id="{C077320B-CD24-C82A-85FC-1A13820B0D26}"/>
              </a:ext>
              <a:ext uri="{C183D7F6-B498-43B3-948B-1728B52AA6E4}">
                <adec:decorative xmlns:adec="http://schemas.microsoft.com/office/drawing/2017/decorative" val="1"/>
              </a:ext>
            </a:extLst>
          </p:cNvPr>
          <p:cNvCxnSpPr>
            <a:cxnSpLocks/>
          </p:cNvCxnSpPr>
          <p:nvPr userDrawn="1"/>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473916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Photo with Content">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3BABA731-4DB9-47CC-9934-D7E82AB8C431}"/>
              </a:ext>
            </a:extLst>
          </p:cNvPr>
          <p:cNvSpPr>
            <a:spLocks noGrp="1"/>
          </p:cNvSpPr>
          <p:nvPr>
            <p:ph type="title"/>
          </p:nvPr>
        </p:nvSpPr>
        <p:spPr>
          <a:xfrm>
            <a:off x="635002" y="400540"/>
            <a:ext cx="5629611" cy="8255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7A55FF1-C48E-4E29-8841-200995988BB7}"/>
              </a:ext>
            </a:extLst>
          </p:cNvPr>
          <p:cNvSpPr>
            <a:spLocks noGrp="1"/>
          </p:cNvSpPr>
          <p:nvPr>
            <p:ph sz="half" idx="1"/>
          </p:nvPr>
        </p:nvSpPr>
        <p:spPr>
          <a:xfrm>
            <a:off x="634999" y="1366125"/>
            <a:ext cx="5629611" cy="4635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793BACE2-2C9D-437E-AF18-D0D7A917BBBB}"/>
              </a:ext>
            </a:extLst>
          </p:cNvPr>
          <p:cNvSpPr>
            <a:spLocks noGrp="1"/>
          </p:cNvSpPr>
          <p:nvPr>
            <p:ph type="pic" sz="quarter" idx="13"/>
          </p:nvPr>
        </p:nvSpPr>
        <p:spPr>
          <a:xfrm>
            <a:off x="6901679" y="0"/>
            <a:ext cx="4649787" cy="6858000"/>
          </a:xfrm>
        </p:spPr>
        <p:txBody>
          <a:bodyPr/>
          <a:lstStyle/>
          <a:p>
            <a:r>
              <a:rPr lang="en-US"/>
              <a:t>Click icon to add picture</a:t>
            </a:r>
          </a:p>
        </p:txBody>
      </p:sp>
      <p:cxnSp>
        <p:nvCxnSpPr>
          <p:cNvPr id="13" name="Straight Connector 12">
            <a:extLst>
              <a:ext uri="{FF2B5EF4-FFF2-40B4-BE49-F238E27FC236}">
                <a16:creationId xmlns:a16="http://schemas.microsoft.com/office/drawing/2014/main" id="{0C95CD02-B303-4FCE-B473-69AFDA9826D9}"/>
              </a:ext>
              <a:ext uri="{C183D7F6-B498-43B3-948B-1728B52AA6E4}">
                <adec:decorative xmlns:adec="http://schemas.microsoft.com/office/drawing/2017/decorative" val="1"/>
              </a:ext>
            </a:extLst>
          </p:cNvPr>
          <p:cNvCxnSpPr>
            <a:cxnSpLocks/>
          </p:cNvCxnSpPr>
          <p:nvPr userDrawn="1"/>
        </p:nvCxnSpPr>
        <p:spPr>
          <a:xfrm>
            <a:off x="660728" y="1226040"/>
            <a:ext cx="5603885"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0F50A451-38B2-42F8-4937-E2E5C8FC21A7}"/>
              </a:ext>
            </a:extLst>
          </p:cNvPr>
          <p:cNvSpPr>
            <a:spLocks noGrp="1"/>
          </p:cNvSpPr>
          <p:nvPr>
            <p:ph type="sldNum" sz="quarter" idx="14"/>
          </p:nvPr>
        </p:nvSpPr>
        <p:spPr/>
        <p:txBody>
          <a:bodyPr/>
          <a:lstStyle/>
          <a:p>
            <a:fld id="{58339581-759F-43B7-B47D-47F906F0E294}" type="slidenum">
              <a:rPr lang="en-US" smtClean="0"/>
              <a:pPr/>
              <a:t>‹#›</a:t>
            </a:fld>
            <a:endParaRPr lang="en-US"/>
          </a:p>
        </p:txBody>
      </p:sp>
    </p:spTree>
    <p:extLst>
      <p:ext uri="{BB962C8B-B14F-4D97-AF65-F5344CB8AC3E}">
        <p14:creationId xmlns:p14="http://schemas.microsoft.com/office/powerpoint/2010/main" val="47055903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Presenter Slide">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9140D7D1-6100-45C1-8165-58E04C8EFBC4}"/>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568DE6A-4FF0-442F-BCE4-3CC8262025FD}"/>
              </a:ext>
            </a:extLst>
          </p:cNvPr>
          <p:cNvSpPr>
            <a:spLocks noGrp="1"/>
          </p:cNvSpPr>
          <p:nvPr>
            <p:ph type="body" idx="1" hasCustomPrompt="1"/>
          </p:nvPr>
        </p:nvSpPr>
        <p:spPr>
          <a:xfrm>
            <a:off x="1728216" y="1388831"/>
            <a:ext cx="4251960" cy="428625"/>
          </a:xfrm>
        </p:spPr>
        <p:txBody>
          <a:bodyPr anchor="b">
            <a:normAutofit/>
          </a:bodyPr>
          <a:lstStyle>
            <a:lvl1pPr marL="0" indent="0" algn="ctr">
              <a:buNone/>
              <a:defRPr sz="21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Presenter name</a:t>
            </a:r>
          </a:p>
        </p:txBody>
      </p:sp>
      <p:sp>
        <p:nvSpPr>
          <p:cNvPr id="4" name="Content Placeholder 3">
            <a:extLst>
              <a:ext uri="{FF2B5EF4-FFF2-40B4-BE49-F238E27FC236}">
                <a16:creationId xmlns:a16="http://schemas.microsoft.com/office/drawing/2014/main" id="{86B79123-B921-4566-9412-35B668E4025D}"/>
              </a:ext>
            </a:extLst>
          </p:cNvPr>
          <p:cNvSpPr>
            <a:spLocks noGrp="1"/>
          </p:cNvSpPr>
          <p:nvPr>
            <p:ph sz="half" idx="2"/>
          </p:nvPr>
        </p:nvSpPr>
        <p:spPr>
          <a:xfrm>
            <a:off x="2482596" y="2643527"/>
            <a:ext cx="2743200" cy="3273552"/>
          </a:xfr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B24AE4-59B8-4655-ABC7-B5D0D1E4B239}"/>
              </a:ext>
            </a:extLst>
          </p:cNvPr>
          <p:cNvSpPr>
            <a:spLocks noGrp="1"/>
          </p:cNvSpPr>
          <p:nvPr>
            <p:ph type="body" sz="quarter" idx="3" hasCustomPrompt="1"/>
          </p:nvPr>
        </p:nvSpPr>
        <p:spPr>
          <a:xfrm>
            <a:off x="6345936" y="1388832"/>
            <a:ext cx="4251960" cy="428625"/>
          </a:xfrm>
        </p:spPr>
        <p:txBody>
          <a:bodyPr anchor="b">
            <a:normAutofit/>
          </a:bodyPr>
          <a:lstStyle>
            <a:lvl1pPr marL="0" indent="0" algn="ctr">
              <a:buNone/>
              <a:defRPr sz="21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Presenter name</a:t>
            </a:r>
          </a:p>
        </p:txBody>
      </p:sp>
      <p:sp>
        <p:nvSpPr>
          <p:cNvPr id="6" name="Content Placeholder 5">
            <a:extLst>
              <a:ext uri="{FF2B5EF4-FFF2-40B4-BE49-F238E27FC236}">
                <a16:creationId xmlns:a16="http://schemas.microsoft.com/office/drawing/2014/main" id="{5B465078-7EA5-4350-B5F8-AF1612384D15}"/>
              </a:ext>
            </a:extLst>
          </p:cNvPr>
          <p:cNvSpPr>
            <a:spLocks noGrp="1"/>
          </p:cNvSpPr>
          <p:nvPr>
            <p:ph sz="quarter" idx="4"/>
          </p:nvPr>
        </p:nvSpPr>
        <p:spPr>
          <a:xfrm>
            <a:off x="7100316" y="2643527"/>
            <a:ext cx="2743200" cy="3273552"/>
          </a:xfr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a:extLst>
              <a:ext uri="{FF2B5EF4-FFF2-40B4-BE49-F238E27FC236}">
                <a16:creationId xmlns:a16="http://schemas.microsoft.com/office/drawing/2014/main" id="{4860FDF3-034D-4CC2-AEB2-820150319C18}"/>
              </a:ext>
            </a:extLst>
          </p:cNvPr>
          <p:cNvSpPr>
            <a:spLocks noGrp="1"/>
          </p:cNvSpPr>
          <p:nvPr>
            <p:ph type="body" idx="14" hasCustomPrompt="1"/>
          </p:nvPr>
        </p:nvSpPr>
        <p:spPr>
          <a:xfrm>
            <a:off x="1728216" y="1819815"/>
            <a:ext cx="4251960" cy="684846"/>
          </a:xfrm>
        </p:spPr>
        <p:txBody>
          <a:bodyPr anchor="t">
            <a:normAutofit/>
          </a:bodyPr>
          <a:lstStyle>
            <a:lvl1pPr marL="0" indent="0" algn="ctr">
              <a:buNone/>
              <a:defRPr sz="21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 and organization</a:t>
            </a:r>
          </a:p>
        </p:txBody>
      </p:sp>
      <p:sp>
        <p:nvSpPr>
          <p:cNvPr id="13" name="Text Placeholder 4">
            <a:extLst>
              <a:ext uri="{FF2B5EF4-FFF2-40B4-BE49-F238E27FC236}">
                <a16:creationId xmlns:a16="http://schemas.microsoft.com/office/drawing/2014/main" id="{E7B0532B-F2C7-4254-A712-4EF9EDB5A28B}"/>
              </a:ext>
            </a:extLst>
          </p:cNvPr>
          <p:cNvSpPr>
            <a:spLocks noGrp="1"/>
          </p:cNvSpPr>
          <p:nvPr>
            <p:ph type="body" sz="quarter" idx="15" hasCustomPrompt="1"/>
          </p:nvPr>
        </p:nvSpPr>
        <p:spPr>
          <a:xfrm>
            <a:off x="6345936" y="1819816"/>
            <a:ext cx="4251960" cy="684845"/>
          </a:xfrm>
        </p:spPr>
        <p:txBody>
          <a:bodyPr anchor="t">
            <a:normAutofit/>
          </a:bodyPr>
          <a:lstStyle>
            <a:lvl1pPr marL="0" indent="0" algn="ctr">
              <a:buNone/>
              <a:defRPr sz="21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 and organization</a:t>
            </a:r>
          </a:p>
        </p:txBody>
      </p:sp>
      <p:sp>
        <p:nvSpPr>
          <p:cNvPr id="7" name="Slide Number Placeholder 6">
            <a:extLst>
              <a:ext uri="{FF2B5EF4-FFF2-40B4-BE49-F238E27FC236}">
                <a16:creationId xmlns:a16="http://schemas.microsoft.com/office/drawing/2014/main" id="{C87076A2-458D-6096-8AE3-D8FFF0EE46E5}"/>
              </a:ext>
            </a:extLst>
          </p:cNvPr>
          <p:cNvSpPr>
            <a:spLocks noGrp="1"/>
          </p:cNvSpPr>
          <p:nvPr>
            <p:ph type="sldNum" sz="quarter" idx="16"/>
          </p:nvPr>
        </p:nvSpPr>
        <p:spPr/>
        <p:txBody>
          <a:bodyPr/>
          <a:lstStyle/>
          <a:p>
            <a:fld id="{58339581-759F-43B7-B47D-47F906F0E294}" type="slidenum">
              <a:rPr lang="en-US" smtClean="0"/>
              <a:pPr/>
              <a:t>‹#›</a:t>
            </a:fld>
            <a:endParaRPr lang="en-US"/>
          </a:p>
        </p:txBody>
      </p:sp>
      <p:cxnSp>
        <p:nvCxnSpPr>
          <p:cNvPr id="8" name="Straight Connector 7">
            <a:extLst>
              <a:ext uri="{FF2B5EF4-FFF2-40B4-BE49-F238E27FC236}">
                <a16:creationId xmlns:a16="http://schemas.microsoft.com/office/drawing/2014/main" id="{2659EAA6-3A6E-4A71-4CB2-C0FCCB967292}"/>
              </a:ext>
              <a:ext uri="{C183D7F6-B498-43B3-948B-1728B52AA6E4}">
                <adec:decorative xmlns:adec="http://schemas.microsoft.com/office/drawing/2017/decorative" val="1"/>
              </a:ext>
            </a:extLst>
          </p:cNvPr>
          <p:cNvCxnSpPr>
            <a:cxnSpLocks/>
          </p:cNvCxnSpPr>
          <p:nvPr userDrawn="1"/>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937491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Four Content Slide 1">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E6E5814C-DBCD-480F-8B77-1393161851FD}"/>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p>
        </p:txBody>
      </p:sp>
      <p:sp>
        <p:nvSpPr>
          <p:cNvPr id="3" name="Content Placeholder 1">
            <a:extLst>
              <a:ext uri="{FF2B5EF4-FFF2-40B4-BE49-F238E27FC236}">
                <a16:creationId xmlns:a16="http://schemas.microsoft.com/office/drawing/2014/main" id="{EEAE094E-9304-4478-A67E-2134D652F595}"/>
              </a:ext>
            </a:extLst>
          </p:cNvPr>
          <p:cNvSpPr>
            <a:spLocks noGrp="1"/>
          </p:cNvSpPr>
          <p:nvPr>
            <p:ph idx="1"/>
          </p:nvPr>
        </p:nvSpPr>
        <p:spPr>
          <a:xfrm>
            <a:off x="635000" y="1371600"/>
            <a:ext cx="5394813"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id="{118DBB5B-C021-463D-9F7D-8D7F1C3D4078}"/>
              </a:ext>
            </a:extLst>
          </p:cNvPr>
          <p:cNvSpPr>
            <a:spLocks noGrp="1"/>
          </p:cNvSpPr>
          <p:nvPr>
            <p:ph idx="14"/>
          </p:nvPr>
        </p:nvSpPr>
        <p:spPr>
          <a:xfrm>
            <a:off x="6157682" y="1371598"/>
            <a:ext cx="5393783"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5">
            <a:extLst>
              <a:ext uri="{FF2B5EF4-FFF2-40B4-BE49-F238E27FC236}">
                <a16:creationId xmlns:a16="http://schemas.microsoft.com/office/drawing/2014/main" id="{649EA717-9556-46C5-8A82-A04A2BC7DE98}"/>
              </a:ext>
            </a:extLst>
          </p:cNvPr>
          <p:cNvSpPr>
            <a:spLocks noGrp="1"/>
          </p:cNvSpPr>
          <p:nvPr>
            <p:ph idx="16"/>
          </p:nvPr>
        </p:nvSpPr>
        <p:spPr>
          <a:xfrm>
            <a:off x="635001" y="3679382"/>
            <a:ext cx="5394812"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7">
            <a:extLst>
              <a:ext uri="{FF2B5EF4-FFF2-40B4-BE49-F238E27FC236}">
                <a16:creationId xmlns:a16="http://schemas.microsoft.com/office/drawing/2014/main" id="{8BA796A1-3295-44D2-A897-A47A9095FCB4}"/>
              </a:ext>
            </a:extLst>
          </p:cNvPr>
          <p:cNvSpPr>
            <a:spLocks noGrp="1"/>
          </p:cNvSpPr>
          <p:nvPr>
            <p:ph idx="18"/>
          </p:nvPr>
        </p:nvSpPr>
        <p:spPr>
          <a:xfrm>
            <a:off x="6157683" y="3679380"/>
            <a:ext cx="5393782"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6F15722D-7B6E-1E74-6BB1-E8EDEEF53170}"/>
              </a:ext>
            </a:extLst>
          </p:cNvPr>
          <p:cNvSpPr>
            <a:spLocks noGrp="1"/>
          </p:cNvSpPr>
          <p:nvPr>
            <p:ph type="sldNum" sz="quarter" idx="19"/>
          </p:nvPr>
        </p:nvSpPr>
        <p:spPr/>
        <p:txBody>
          <a:bodyPr/>
          <a:lstStyle/>
          <a:p>
            <a:fld id="{58339581-759F-43B7-B47D-47F906F0E294}" type="slidenum">
              <a:rPr lang="en-US" smtClean="0"/>
              <a:pPr/>
              <a:t>‹#›</a:t>
            </a:fld>
            <a:endParaRPr lang="en-US"/>
          </a:p>
        </p:txBody>
      </p:sp>
      <p:cxnSp>
        <p:nvCxnSpPr>
          <p:cNvPr id="5" name="Straight Connector 4">
            <a:extLst>
              <a:ext uri="{FF2B5EF4-FFF2-40B4-BE49-F238E27FC236}">
                <a16:creationId xmlns:a16="http://schemas.microsoft.com/office/drawing/2014/main" id="{855995D3-7E28-1A40-4985-90A27F0E22C7}"/>
              </a:ext>
              <a:ext uri="{C183D7F6-B498-43B3-948B-1728B52AA6E4}">
                <adec:decorative xmlns:adec="http://schemas.microsoft.com/office/drawing/2017/decorative" val="1"/>
              </a:ext>
            </a:extLst>
          </p:cNvPr>
          <p:cNvCxnSpPr>
            <a:cxnSpLocks/>
          </p:cNvCxnSpPr>
          <p:nvPr userDrawn="1"/>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766783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Four Content Slide 2">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E6E5814C-DBCD-480F-8B77-1393161851FD}"/>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p>
        </p:txBody>
      </p:sp>
      <p:sp>
        <p:nvSpPr>
          <p:cNvPr id="3" name="Content Placeholder 1">
            <a:extLst>
              <a:ext uri="{FF2B5EF4-FFF2-40B4-BE49-F238E27FC236}">
                <a16:creationId xmlns:a16="http://schemas.microsoft.com/office/drawing/2014/main" id="{EEAE094E-9304-4478-A67E-2134D652F595}"/>
              </a:ext>
            </a:extLst>
          </p:cNvPr>
          <p:cNvSpPr>
            <a:spLocks noGrp="1"/>
          </p:cNvSpPr>
          <p:nvPr>
            <p:ph idx="1"/>
          </p:nvPr>
        </p:nvSpPr>
        <p:spPr>
          <a:xfrm>
            <a:off x="635000" y="1371600"/>
            <a:ext cx="5394813" cy="2199817"/>
          </a:xfrm>
        </p:spPr>
        <p:txBody>
          <a:bodyPr>
            <a:normAutofit/>
          </a:bodyPr>
          <a:lstStyle>
            <a:lvl1pPr>
              <a:defRPr sz="24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id="{118DBB5B-C021-463D-9F7D-8D7F1C3D4078}"/>
              </a:ext>
            </a:extLst>
          </p:cNvPr>
          <p:cNvSpPr>
            <a:spLocks noGrp="1"/>
          </p:cNvSpPr>
          <p:nvPr>
            <p:ph idx="14"/>
          </p:nvPr>
        </p:nvSpPr>
        <p:spPr>
          <a:xfrm>
            <a:off x="6157682" y="1371598"/>
            <a:ext cx="5393783" cy="2199817"/>
          </a:xfrm>
        </p:spPr>
        <p:txBody>
          <a:bodyPr>
            <a:normAutofit/>
          </a:bodyPr>
          <a:lstStyle>
            <a:lvl1pPr>
              <a:defRPr sz="24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5">
            <a:extLst>
              <a:ext uri="{FF2B5EF4-FFF2-40B4-BE49-F238E27FC236}">
                <a16:creationId xmlns:a16="http://schemas.microsoft.com/office/drawing/2014/main" id="{649EA717-9556-46C5-8A82-A04A2BC7DE98}"/>
              </a:ext>
            </a:extLst>
          </p:cNvPr>
          <p:cNvSpPr>
            <a:spLocks noGrp="1"/>
          </p:cNvSpPr>
          <p:nvPr>
            <p:ph idx="16"/>
          </p:nvPr>
        </p:nvSpPr>
        <p:spPr>
          <a:xfrm>
            <a:off x="635001" y="3679382"/>
            <a:ext cx="5394812" cy="2199817"/>
          </a:xfrm>
        </p:spPr>
        <p:txBody>
          <a:bodyPr>
            <a:normAutofit/>
          </a:bodyPr>
          <a:lstStyle>
            <a:lvl1pPr>
              <a:defRPr sz="24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7">
            <a:extLst>
              <a:ext uri="{FF2B5EF4-FFF2-40B4-BE49-F238E27FC236}">
                <a16:creationId xmlns:a16="http://schemas.microsoft.com/office/drawing/2014/main" id="{8BA796A1-3295-44D2-A897-A47A9095FCB4}"/>
              </a:ext>
            </a:extLst>
          </p:cNvPr>
          <p:cNvSpPr>
            <a:spLocks noGrp="1"/>
          </p:cNvSpPr>
          <p:nvPr>
            <p:ph idx="18"/>
          </p:nvPr>
        </p:nvSpPr>
        <p:spPr>
          <a:xfrm>
            <a:off x="6157683" y="3679380"/>
            <a:ext cx="5393782" cy="2199817"/>
          </a:xfrm>
        </p:spPr>
        <p:txBody>
          <a:bodyPr>
            <a:normAutofit/>
          </a:bodyPr>
          <a:lstStyle>
            <a:lvl1pPr>
              <a:defRPr sz="24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EFA879A4-6B20-8DF2-F5C3-ADBAC0844701}"/>
              </a:ext>
            </a:extLst>
          </p:cNvPr>
          <p:cNvSpPr>
            <a:spLocks noGrp="1"/>
          </p:cNvSpPr>
          <p:nvPr>
            <p:ph type="sldNum" sz="quarter" idx="19"/>
          </p:nvPr>
        </p:nvSpPr>
        <p:spPr/>
        <p:txBody>
          <a:bodyPr/>
          <a:lstStyle/>
          <a:p>
            <a:fld id="{58339581-759F-43B7-B47D-47F906F0E294}" type="slidenum">
              <a:rPr lang="en-US" smtClean="0"/>
              <a:pPr/>
              <a:t>‹#›</a:t>
            </a:fld>
            <a:endParaRPr lang="en-US"/>
          </a:p>
        </p:txBody>
      </p:sp>
      <p:cxnSp>
        <p:nvCxnSpPr>
          <p:cNvPr id="5" name="Straight Connector 4">
            <a:extLst>
              <a:ext uri="{FF2B5EF4-FFF2-40B4-BE49-F238E27FC236}">
                <a16:creationId xmlns:a16="http://schemas.microsoft.com/office/drawing/2014/main" id="{D4D01346-989D-90F9-A017-8D976002F845}"/>
              </a:ext>
              <a:ext uri="{C183D7F6-B498-43B3-948B-1728B52AA6E4}">
                <adec:decorative xmlns:adec="http://schemas.microsoft.com/office/drawing/2017/decorative" val="1"/>
              </a:ext>
            </a:extLst>
          </p:cNvPr>
          <p:cNvCxnSpPr>
            <a:cxnSpLocks/>
          </p:cNvCxnSpPr>
          <p:nvPr userDrawn="1"/>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864809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Grid Slid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E6E5814C-DBCD-480F-8B77-1393161851FD}"/>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p>
        </p:txBody>
      </p:sp>
      <p:sp>
        <p:nvSpPr>
          <p:cNvPr id="3" name="Content Placeholder 1">
            <a:extLst>
              <a:ext uri="{FF2B5EF4-FFF2-40B4-BE49-F238E27FC236}">
                <a16:creationId xmlns:a16="http://schemas.microsoft.com/office/drawing/2014/main" id="{EEAE094E-9304-4478-A67E-2134D652F595}"/>
              </a:ext>
            </a:extLst>
          </p:cNvPr>
          <p:cNvSpPr>
            <a:spLocks noGrp="1"/>
          </p:cNvSpPr>
          <p:nvPr>
            <p:ph idx="1"/>
          </p:nvPr>
        </p:nvSpPr>
        <p:spPr>
          <a:xfrm>
            <a:off x="635001" y="1371600"/>
            <a:ext cx="2633472"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668626B0-D7F6-4CF1-8690-799314CED96C}"/>
              </a:ext>
            </a:extLst>
          </p:cNvPr>
          <p:cNvSpPr>
            <a:spLocks noGrp="1"/>
          </p:cNvSpPr>
          <p:nvPr>
            <p:ph idx="13"/>
          </p:nvPr>
        </p:nvSpPr>
        <p:spPr>
          <a:xfrm>
            <a:off x="3396342" y="1371600"/>
            <a:ext cx="2633472"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id="{118DBB5B-C021-463D-9F7D-8D7F1C3D4078}"/>
              </a:ext>
            </a:extLst>
          </p:cNvPr>
          <p:cNvSpPr>
            <a:spLocks noGrp="1"/>
          </p:cNvSpPr>
          <p:nvPr>
            <p:ph idx="14"/>
          </p:nvPr>
        </p:nvSpPr>
        <p:spPr>
          <a:xfrm>
            <a:off x="6157683" y="1371598"/>
            <a:ext cx="2633472"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4">
            <a:extLst>
              <a:ext uri="{FF2B5EF4-FFF2-40B4-BE49-F238E27FC236}">
                <a16:creationId xmlns:a16="http://schemas.microsoft.com/office/drawing/2014/main" id="{4F797226-F7DC-4E6D-9BED-BA66AE299BE9}"/>
              </a:ext>
            </a:extLst>
          </p:cNvPr>
          <p:cNvSpPr>
            <a:spLocks noGrp="1"/>
          </p:cNvSpPr>
          <p:nvPr>
            <p:ph idx="15"/>
          </p:nvPr>
        </p:nvSpPr>
        <p:spPr>
          <a:xfrm>
            <a:off x="8919024" y="1371599"/>
            <a:ext cx="2632442"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5">
            <a:extLst>
              <a:ext uri="{FF2B5EF4-FFF2-40B4-BE49-F238E27FC236}">
                <a16:creationId xmlns:a16="http://schemas.microsoft.com/office/drawing/2014/main" id="{649EA717-9556-46C5-8A82-A04A2BC7DE98}"/>
              </a:ext>
            </a:extLst>
          </p:cNvPr>
          <p:cNvSpPr>
            <a:spLocks noGrp="1"/>
          </p:cNvSpPr>
          <p:nvPr>
            <p:ph idx="16"/>
          </p:nvPr>
        </p:nvSpPr>
        <p:spPr>
          <a:xfrm>
            <a:off x="635001" y="3679382"/>
            <a:ext cx="2633472"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6">
            <a:extLst>
              <a:ext uri="{FF2B5EF4-FFF2-40B4-BE49-F238E27FC236}">
                <a16:creationId xmlns:a16="http://schemas.microsoft.com/office/drawing/2014/main" id="{84ABAA99-B895-4492-AB15-223A81A5EC58}"/>
              </a:ext>
            </a:extLst>
          </p:cNvPr>
          <p:cNvSpPr>
            <a:spLocks noGrp="1"/>
          </p:cNvSpPr>
          <p:nvPr>
            <p:ph idx="17"/>
          </p:nvPr>
        </p:nvSpPr>
        <p:spPr>
          <a:xfrm>
            <a:off x="3396342" y="3679382"/>
            <a:ext cx="2633472"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7">
            <a:extLst>
              <a:ext uri="{FF2B5EF4-FFF2-40B4-BE49-F238E27FC236}">
                <a16:creationId xmlns:a16="http://schemas.microsoft.com/office/drawing/2014/main" id="{8BA796A1-3295-44D2-A897-A47A9095FCB4}"/>
              </a:ext>
            </a:extLst>
          </p:cNvPr>
          <p:cNvSpPr>
            <a:spLocks noGrp="1"/>
          </p:cNvSpPr>
          <p:nvPr>
            <p:ph idx="18"/>
          </p:nvPr>
        </p:nvSpPr>
        <p:spPr>
          <a:xfrm>
            <a:off x="6157683" y="3679380"/>
            <a:ext cx="2633472"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8">
            <a:extLst>
              <a:ext uri="{FF2B5EF4-FFF2-40B4-BE49-F238E27FC236}">
                <a16:creationId xmlns:a16="http://schemas.microsoft.com/office/drawing/2014/main" id="{BBE9DDC7-C26C-49AA-8799-B3D54B83C8E1}"/>
              </a:ext>
            </a:extLst>
          </p:cNvPr>
          <p:cNvSpPr>
            <a:spLocks noGrp="1"/>
          </p:cNvSpPr>
          <p:nvPr>
            <p:ph idx="19"/>
          </p:nvPr>
        </p:nvSpPr>
        <p:spPr>
          <a:xfrm>
            <a:off x="8919024" y="3679381"/>
            <a:ext cx="2632442"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C77EBCC4-7952-1A11-E220-7E09937BA135}"/>
              </a:ext>
            </a:extLst>
          </p:cNvPr>
          <p:cNvSpPr>
            <a:spLocks noGrp="1"/>
          </p:cNvSpPr>
          <p:nvPr>
            <p:ph type="sldNum" sz="quarter" idx="20"/>
          </p:nvPr>
        </p:nvSpPr>
        <p:spPr/>
        <p:txBody>
          <a:bodyPr/>
          <a:lstStyle/>
          <a:p>
            <a:fld id="{58339581-759F-43B7-B47D-47F906F0E294}" type="slidenum">
              <a:rPr lang="en-US" smtClean="0"/>
              <a:pPr/>
              <a:t>‹#›</a:t>
            </a:fld>
            <a:endParaRPr lang="en-US"/>
          </a:p>
        </p:txBody>
      </p:sp>
      <p:cxnSp>
        <p:nvCxnSpPr>
          <p:cNvPr id="5" name="Straight Connector 4">
            <a:extLst>
              <a:ext uri="{FF2B5EF4-FFF2-40B4-BE49-F238E27FC236}">
                <a16:creationId xmlns:a16="http://schemas.microsoft.com/office/drawing/2014/main" id="{7C160B25-BE61-30DD-6110-3C5A8D2455CC}"/>
              </a:ext>
              <a:ext uri="{C183D7F6-B498-43B3-948B-1728B52AA6E4}">
                <adec:decorative xmlns:adec="http://schemas.microsoft.com/office/drawing/2017/decorative" val="1"/>
              </a:ext>
            </a:extLst>
          </p:cNvPr>
          <p:cNvCxnSpPr>
            <a:cxnSpLocks/>
          </p:cNvCxnSpPr>
          <p:nvPr userDrawn="1"/>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16804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5E0738-705E-427F-8C2B-6B9219FCBBBB}" type="datetime1">
              <a:rPr lang="en-US" smtClean="0"/>
              <a:t>7/9/2025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FB3CDC-72CB-4001-9694-0A2E10A4F67D}" type="slidenum">
              <a:rPr lang="en-US" smtClean="0"/>
              <a:t>‹#›</a:t>
            </a:fld>
            <a:endParaRPr lang="en-US"/>
          </a:p>
        </p:txBody>
      </p:sp>
    </p:spTree>
    <p:extLst>
      <p:ext uri="{BB962C8B-B14F-4D97-AF65-F5344CB8AC3E}">
        <p14:creationId xmlns:p14="http://schemas.microsoft.com/office/powerpoint/2010/main" val="16077300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B55C7F1-ECB9-E7D7-F888-DA2D215167EA}"/>
              </a:ext>
              <a:ext uri="{C183D7F6-B498-43B3-948B-1728B52AA6E4}">
                <adec:decorative xmlns:adec="http://schemas.microsoft.com/office/drawing/2017/decorative" val="1"/>
              </a:ext>
            </a:extLst>
          </p:cNvPr>
          <p:cNvSpPr/>
          <p:nvPr userDrawn="1"/>
        </p:nvSpPr>
        <p:spPr>
          <a:xfrm>
            <a:off x="342900" y="3549649"/>
            <a:ext cx="11552271" cy="3105340"/>
          </a:xfrm>
          <a:prstGeom prst="rect">
            <a:avLst/>
          </a:prstGeom>
          <a:solidFill>
            <a:srgbClr val="0642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sp>
        <p:nvSpPr>
          <p:cNvPr id="2" name="Title 1">
            <a:extLst>
              <a:ext uri="{FF2B5EF4-FFF2-40B4-BE49-F238E27FC236}">
                <a16:creationId xmlns:a16="http://schemas.microsoft.com/office/drawing/2014/main" id="{30FFEA5C-C1D1-0083-0B83-7DD95A43F9AD}"/>
              </a:ext>
            </a:extLst>
          </p:cNvPr>
          <p:cNvSpPr>
            <a:spLocks noGrp="1"/>
          </p:cNvSpPr>
          <p:nvPr>
            <p:ph type="title" hasCustomPrompt="1"/>
          </p:nvPr>
        </p:nvSpPr>
        <p:spPr/>
        <p:txBody>
          <a:bodyPr/>
          <a:lstStyle>
            <a:lvl1pPr>
              <a:defRPr/>
            </a:lvl1pPr>
          </a:lstStyle>
          <a:p>
            <a:r>
              <a:rPr lang="en-US"/>
              <a:t>Thank you</a:t>
            </a:r>
          </a:p>
        </p:txBody>
      </p:sp>
      <p:sp>
        <p:nvSpPr>
          <p:cNvPr id="7" name="Content Placeholder 6">
            <a:extLst>
              <a:ext uri="{FF2B5EF4-FFF2-40B4-BE49-F238E27FC236}">
                <a16:creationId xmlns:a16="http://schemas.microsoft.com/office/drawing/2014/main" id="{9F4195ED-F9A4-8178-6F12-2E51302C2A3F}"/>
              </a:ext>
            </a:extLst>
          </p:cNvPr>
          <p:cNvSpPr>
            <a:spLocks noGrp="1"/>
          </p:cNvSpPr>
          <p:nvPr>
            <p:ph sz="quarter" idx="11" hasCustomPrompt="1"/>
          </p:nvPr>
        </p:nvSpPr>
        <p:spPr>
          <a:xfrm>
            <a:off x="692151" y="3899648"/>
            <a:ext cx="8084238" cy="2565400"/>
          </a:xfrm>
        </p:spPr>
        <p:txBody>
          <a:bodyPr/>
          <a:lstStyle>
            <a:lvl1pPr marL="0" indent="0">
              <a:lnSpc>
                <a:spcPct val="120000"/>
              </a:lnSpc>
              <a:spcBef>
                <a:spcPts val="0"/>
              </a:spcBef>
              <a:buFont typeface="Arial" panose="020B0604020202020204" pitchFamily="34" charset="0"/>
              <a:buNone/>
              <a:defRPr sz="2000">
                <a:solidFill>
                  <a:schemeClr val="bg1"/>
                </a:solidFill>
              </a:defRPr>
            </a:lvl1pPr>
          </a:lstStyle>
          <a:p>
            <a:pPr lvl="0"/>
            <a:r>
              <a:rPr lang="en-US"/>
              <a:t>Click or tap here to enter Division name</a:t>
            </a:r>
            <a:br>
              <a:rPr lang="en-US"/>
            </a:br>
            <a:r>
              <a:rPr lang="en-US"/>
              <a:t>Click or tap here to enter Program name</a:t>
            </a:r>
            <a:br>
              <a:rPr lang="en-US"/>
            </a:br>
            <a:r>
              <a:rPr lang="en-US"/>
              <a:t>Click or tap here to enter Program address</a:t>
            </a:r>
            <a:br>
              <a:rPr lang="en-US"/>
            </a:br>
            <a:r>
              <a:rPr lang="en-US"/>
              <a:t>Click or tap here to enter Program City, State and ZIP code</a:t>
            </a:r>
            <a:br>
              <a:rPr lang="en-US"/>
            </a:br>
            <a:r>
              <a:rPr lang="en-US"/>
              <a:t>Click or tap here to enter Program phone number</a:t>
            </a:r>
            <a:br>
              <a:rPr lang="en-US"/>
            </a:br>
            <a:r>
              <a:rPr lang="en-US"/>
              <a:t>Click or tap here to enter Program website</a:t>
            </a:r>
          </a:p>
        </p:txBody>
      </p:sp>
      <p:pic>
        <p:nvPicPr>
          <p:cNvPr id="13" name="Picture 12" descr="Oregon Health Authority Logo">
            <a:extLst>
              <a:ext uri="{FF2B5EF4-FFF2-40B4-BE49-F238E27FC236}">
                <a16:creationId xmlns:a16="http://schemas.microsoft.com/office/drawing/2014/main" id="{D76AE2B9-7C85-226F-36E1-ADB1F2C9611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864" y="3893965"/>
            <a:ext cx="2565832" cy="840387"/>
          </a:xfrm>
          <a:prstGeom prst="rect">
            <a:avLst/>
          </a:prstGeom>
        </p:spPr>
      </p:pic>
      <p:sp>
        <p:nvSpPr>
          <p:cNvPr id="4" name="Slide Number Placeholder 3">
            <a:extLst>
              <a:ext uri="{FF2B5EF4-FFF2-40B4-BE49-F238E27FC236}">
                <a16:creationId xmlns:a16="http://schemas.microsoft.com/office/drawing/2014/main" id="{85C90BB4-972C-ECB2-D7D2-EC33949EF74B}"/>
              </a:ext>
            </a:extLst>
          </p:cNvPr>
          <p:cNvSpPr>
            <a:spLocks noGrp="1"/>
          </p:cNvSpPr>
          <p:nvPr>
            <p:ph type="sldNum" sz="quarter" idx="12"/>
          </p:nvPr>
        </p:nvSpPr>
        <p:spPr>
          <a:xfrm>
            <a:off x="9568035" y="6421744"/>
            <a:ext cx="2272706" cy="184259"/>
          </a:xfrm>
        </p:spPr>
        <p:txBody>
          <a:bodyPr/>
          <a:lstStyle/>
          <a:p>
            <a:fld id="{58339581-759F-43B7-B47D-47F906F0E294}" type="slidenum">
              <a:rPr lang="en-US" smtClean="0"/>
              <a:pPr/>
              <a:t>‹#›</a:t>
            </a:fld>
            <a:endParaRPr lang="en-US"/>
          </a:p>
        </p:txBody>
      </p:sp>
      <p:cxnSp>
        <p:nvCxnSpPr>
          <p:cNvPr id="6" name="Straight Connector 5">
            <a:extLst>
              <a:ext uri="{FF2B5EF4-FFF2-40B4-BE49-F238E27FC236}">
                <a16:creationId xmlns:a16="http://schemas.microsoft.com/office/drawing/2014/main" id="{546A2DDE-93DB-8E8D-F4BD-0982B2847D10}"/>
              </a:ext>
              <a:ext uri="{C183D7F6-B498-43B3-948B-1728B52AA6E4}">
                <adec:decorative xmlns:adec="http://schemas.microsoft.com/office/drawing/2017/decorative" val="1"/>
              </a:ext>
            </a:extLst>
          </p:cNvPr>
          <p:cNvCxnSpPr>
            <a:cxnSpLocks/>
          </p:cNvCxnSpPr>
          <p:nvPr userDrawn="1"/>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DBEE8A98-25DD-3096-9994-FA4DB605B379}"/>
              </a:ext>
            </a:extLst>
          </p:cNvPr>
          <p:cNvSpPr>
            <a:spLocks noGrp="1"/>
          </p:cNvSpPr>
          <p:nvPr>
            <p:ph type="body" sz="quarter" idx="13" hasCustomPrompt="1"/>
          </p:nvPr>
        </p:nvSpPr>
        <p:spPr>
          <a:xfrm>
            <a:off x="635000" y="1552453"/>
            <a:ext cx="10922000" cy="1222426"/>
          </a:xfrm>
        </p:spPr>
        <p:txBody>
          <a:bodyPr/>
          <a:lstStyle>
            <a:lvl1pPr marL="0" indent="0">
              <a:buNone/>
              <a:defRPr/>
            </a:lvl1pPr>
          </a:lstStyle>
          <a:p>
            <a:pPr lvl="0"/>
            <a:r>
              <a:rPr lang="en-US"/>
              <a:t>You can get this document in other languages, large print, braille or a format you prefer free of charge. Contact [Program Contact name] at [email] or [phone number] (voice/text). We accept all relay calls.</a:t>
            </a:r>
          </a:p>
        </p:txBody>
      </p:sp>
    </p:spTree>
    <p:extLst>
      <p:ext uri="{BB962C8B-B14F-4D97-AF65-F5344CB8AC3E}">
        <p14:creationId xmlns:p14="http://schemas.microsoft.com/office/powerpoint/2010/main" val="68862564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LINE 2">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E0E0440-7A78-4EED-AF8B-12AE1F7B3280}" type="datetime1">
              <a:rPr kumimoji="0" lang="en-US" sz="1800" b="0" i="0" u="none" strike="noStrike" kern="1200" cap="none" spc="0" normalizeH="0" baseline="0" noProof="0" smtClean="0">
                <a:ln>
                  <a:noFill/>
                </a:ln>
                <a:solidFill>
                  <a:srgbClr val="646464"/>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7/9/2025</a:t>
            </a:fld>
            <a:endParaRPr kumimoji="0" lang="en-US" sz="1800" b="0" i="0" u="none" strike="noStrike" kern="1200" cap="none" spc="0" normalizeH="0" baseline="0" noProof="0">
              <a:ln>
                <a:noFill/>
              </a:ln>
              <a:solidFill>
                <a:srgbClr val="646464"/>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46464"/>
              </a:solidFill>
              <a:effectLst/>
              <a:uLnTx/>
              <a:uFillTx/>
              <a:latin typeface="Arial" panose="020B0604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FB3CDC-72CB-4001-9694-0A2E10A4F67D}" type="slidenum">
              <a:rPr kumimoji="0" lang="en-US" sz="1800" b="0" i="0" u="none" strike="noStrike" kern="1200" cap="none" spc="0" normalizeH="0" baseline="0" noProof="0" smtClean="0">
                <a:ln>
                  <a:noFill/>
                </a:ln>
                <a:solidFill>
                  <a:srgbClr val="646464"/>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646464"/>
              </a:solidFill>
              <a:effectLst/>
              <a:uLnTx/>
              <a:uFillTx/>
              <a:latin typeface="Arial" panose="020B0604020202020204"/>
              <a:ea typeface="+mn-ea"/>
              <a:cs typeface="+mn-cs"/>
            </a:endParaRPr>
          </a:p>
        </p:txBody>
      </p:sp>
      <p:cxnSp>
        <p:nvCxnSpPr>
          <p:cNvPr id="3" name="Straight Connector 2">
            <a:extLst>
              <a:ext uri="{FF2B5EF4-FFF2-40B4-BE49-F238E27FC236}">
                <a16:creationId xmlns:a16="http://schemas.microsoft.com/office/drawing/2014/main" id="{0D94DCBC-1971-E2DD-CF98-485B21C2B19C}"/>
              </a:ext>
            </a:extLst>
          </p:cNvPr>
          <p:cNvCxnSpPr/>
          <p:nvPr userDrawn="1"/>
        </p:nvCxnSpPr>
        <p:spPr bwMode="auto">
          <a:xfrm>
            <a:off x="503664" y="6477001"/>
            <a:ext cx="11047360" cy="0"/>
          </a:xfrm>
          <a:prstGeom prst="line">
            <a:avLst/>
          </a:prstGeom>
          <a:solidFill>
            <a:schemeClr val="accent1"/>
          </a:solidFill>
          <a:ln w="9525" cap="flat" cmpd="sng" algn="ctr">
            <a:solidFill>
              <a:srgbClr val="E9962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Slide Number Placeholder 4">
            <a:extLst>
              <a:ext uri="{FF2B5EF4-FFF2-40B4-BE49-F238E27FC236}">
                <a16:creationId xmlns:a16="http://schemas.microsoft.com/office/drawing/2014/main" id="{C948B579-5B67-0523-3565-8F6F359D9657}"/>
              </a:ext>
            </a:extLst>
          </p:cNvPr>
          <p:cNvSpPr txBox="1">
            <a:spLocks/>
          </p:cNvSpPr>
          <p:nvPr userDrawn="1"/>
        </p:nvSpPr>
        <p:spPr>
          <a:xfrm>
            <a:off x="406400" y="6477000"/>
            <a:ext cx="2844800" cy="24765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C0C88AE2-E25C-4F57-8C19-525ED9ADFB53}" type="slidenum">
              <a:rPr lang="en-US" altLang="en-US" sz="1050" smtClean="0">
                <a:solidFill>
                  <a:schemeClr val="accent1"/>
                </a:solidFill>
                <a:latin typeface="Open Sans" panose="020B0606030504020204" pitchFamily="34" charset="0"/>
                <a:ea typeface="Open Sans" panose="020B0606030504020204" pitchFamily="34" charset="0"/>
                <a:cs typeface="Open Sans" panose="020B0606030504020204" pitchFamily="34" charset="0"/>
              </a:rPr>
              <a:pPr algn="l"/>
              <a:t>‹#›</a:t>
            </a:fld>
            <a:endParaRPr lang="en-US" altLang="en-US" sz="1050">
              <a:solidFill>
                <a:schemeClr val="accent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89879018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09600" y="1604431"/>
            <a:ext cx="10972800" cy="4193913"/>
          </a:xfrm>
          <a:prstGeom prst="rect">
            <a:avLst/>
          </a:prstGeom>
        </p:spPr>
        <p:txBody>
          <a:bodyPr>
            <a:noAutofit/>
          </a:bodyPr>
          <a:lstStyle>
            <a:lvl1pPr marL="0" indent="0">
              <a:lnSpc>
                <a:spcPct val="100000"/>
              </a:lnSpc>
              <a:spcBef>
                <a:spcPts val="0"/>
              </a:spcBef>
              <a:spcAft>
                <a:spcPts val="1200"/>
              </a:spcAft>
              <a:buClr>
                <a:schemeClr val="accent1"/>
              </a:buClr>
              <a:buSzPct val="130000"/>
              <a:buFontTx/>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Text</a:t>
            </a:r>
          </a:p>
          <a:p>
            <a:pPr lvl="0"/>
            <a:endParaRPr lang="en-US"/>
          </a:p>
        </p:txBody>
      </p:sp>
      <p:sp>
        <p:nvSpPr>
          <p:cNvPr id="2" name="Title 1"/>
          <p:cNvSpPr>
            <a:spLocks noGrp="1"/>
          </p:cNvSpPr>
          <p:nvPr>
            <p:ph type="title" hasCustomPrompt="1"/>
          </p:nvPr>
        </p:nvSpPr>
        <p:spPr>
          <a:xfrm>
            <a:off x="609600" y="379020"/>
            <a:ext cx="10972800" cy="1143000"/>
          </a:xfrm>
          <a:prstGeom prst="rect">
            <a:avLst/>
          </a:prstGeom>
        </p:spPr>
        <p:txBody>
          <a:bodyPr anchor="ctr">
            <a:normAutofit/>
          </a:bodyPr>
          <a:lstStyle>
            <a:lvl1pPr algn="l">
              <a:defRPr sz="40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add title</a:t>
            </a:r>
          </a:p>
        </p:txBody>
      </p:sp>
      <p:sp>
        <p:nvSpPr>
          <p:cNvPr id="6" name="Slide Number Placeholder 4">
            <a:extLst>
              <a:ext uri="{FF2B5EF4-FFF2-40B4-BE49-F238E27FC236}">
                <a16:creationId xmlns:a16="http://schemas.microsoft.com/office/drawing/2014/main" id="{D341B18C-730A-2552-CB4D-AB79BADA8459}"/>
              </a:ext>
            </a:extLst>
          </p:cNvPr>
          <p:cNvSpPr txBox="1">
            <a:spLocks/>
          </p:cNvSpPr>
          <p:nvPr userDrawn="1"/>
        </p:nvSpPr>
        <p:spPr>
          <a:xfrm>
            <a:off x="406400" y="6477000"/>
            <a:ext cx="2844800" cy="24765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C0C88AE2-E25C-4F57-8C19-525ED9ADFB53}" type="slidenum">
              <a:rPr lang="en-US" altLang="en-US" sz="1050" smtClean="0">
                <a:solidFill>
                  <a:schemeClr val="accent1"/>
                </a:solidFill>
                <a:latin typeface="Open Sans" panose="020B0606030504020204" pitchFamily="34" charset="0"/>
                <a:ea typeface="Open Sans" panose="020B0606030504020204" pitchFamily="34" charset="0"/>
                <a:cs typeface="Open Sans" panose="020B0606030504020204" pitchFamily="34" charset="0"/>
              </a:rPr>
              <a:pPr algn="l"/>
              <a:t>‹#›</a:t>
            </a:fld>
            <a:endParaRPr lang="en-US" altLang="en-US" sz="1050">
              <a:solidFill>
                <a:schemeClr val="accent1"/>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5" name="Straight Connector 4">
            <a:extLst>
              <a:ext uri="{FF2B5EF4-FFF2-40B4-BE49-F238E27FC236}">
                <a16:creationId xmlns:a16="http://schemas.microsoft.com/office/drawing/2014/main" id="{677F3AF8-1DD3-9449-F87C-1C1E44EBC2E4}"/>
              </a:ext>
            </a:extLst>
          </p:cNvPr>
          <p:cNvCxnSpPr/>
          <p:nvPr userDrawn="1"/>
        </p:nvCxnSpPr>
        <p:spPr bwMode="auto">
          <a:xfrm>
            <a:off x="503664" y="6477001"/>
            <a:ext cx="11047360" cy="0"/>
          </a:xfrm>
          <a:prstGeom prst="line">
            <a:avLst/>
          </a:prstGeom>
          <a:solidFill>
            <a:schemeClr val="accent1"/>
          </a:solidFill>
          <a:ln w="9525" cap="flat" cmpd="sng" algn="ctr">
            <a:solidFill>
              <a:srgbClr val="E9962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58582470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Title and Content_sans footer">
    <p:spTree>
      <p:nvGrpSpPr>
        <p:cNvPr id="1" name=""/>
        <p:cNvGrpSpPr/>
        <p:nvPr/>
      </p:nvGrpSpPr>
      <p:grpSpPr>
        <a:xfrm>
          <a:off x="0" y="0"/>
          <a:ext cx="0" cy="0"/>
          <a:chOff x="0" y="0"/>
          <a:chExt cx="0" cy="0"/>
        </a:xfrm>
      </p:grpSpPr>
      <p:sp>
        <p:nvSpPr>
          <p:cNvPr id="8" name="Slide Number Placeholder 4">
            <a:extLst>
              <a:ext uri="{FF2B5EF4-FFF2-40B4-BE49-F238E27FC236}">
                <a16:creationId xmlns:a16="http://schemas.microsoft.com/office/drawing/2014/main" id="{FD162C41-C7D1-46B2-9E43-D4051A8C9BD0}"/>
              </a:ext>
            </a:extLst>
          </p:cNvPr>
          <p:cNvSpPr txBox="1">
            <a:spLocks/>
          </p:cNvSpPr>
          <p:nvPr/>
        </p:nvSpPr>
        <p:spPr>
          <a:xfrm>
            <a:off x="406400" y="6477000"/>
            <a:ext cx="2844800" cy="24765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C0C88AE2-E25C-4F57-8C19-525ED9ADFB53}" type="slidenum">
              <a:rPr lang="en-US" altLang="en-US" sz="1050" smtClean="0">
                <a:solidFill>
                  <a:schemeClr val="accent1"/>
                </a:solidFill>
              </a:rPr>
              <a:pPr algn="l"/>
              <a:t>‹#›</a:t>
            </a:fld>
            <a:endParaRPr lang="en-US" altLang="en-US" sz="1050">
              <a:solidFill>
                <a:schemeClr val="accent1"/>
              </a:solidFill>
            </a:endParaRPr>
          </a:p>
        </p:txBody>
      </p:sp>
      <p:cxnSp>
        <p:nvCxnSpPr>
          <p:cNvPr id="10" name="Straight Connector 9">
            <a:extLst>
              <a:ext uri="{FF2B5EF4-FFF2-40B4-BE49-F238E27FC236}">
                <a16:creationId xmlns:a16="http://schemas.microsoft.com/office/drawing/2014/main" id="{E981F6F2-32B9-485F-9E34-DF5E7AA5DA14}"/>
              </a:ext>
            </a:extLst>
          </p:cNvPr>
          <p:cNvCxnSpPr/>
          <p:nvPr/>
        </p:nvCxnSpPr>
        <p:spPr bwMode="auto">
          <a:xfrm flipV="1">
            <a:off x="508000" y="6477000"/>
            <a:ext cx="11074400" cy="9526"/>
          </a:xfrm>
          <a:prstGeom prst="line">
            <a:avLst/>
          </a:prstGeom>
          <a:solidFill>
            <a:schemeClr val="accent1"/>
          </a:solidFill>
          <a:ln w="19050" cap="flat" cmpd="sng" algn="ctr">
            <a:solidFill>
              <a:srgbClr val="E9962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 name="Title 1">
            <a:extLst>
              <a:ext uri="{FF2B5EF4-FFF2-40B4-BE49-F238E27FC236}">
                <a16:creationId xmlns:a16="http://schemas.microsoft.com/office/drawing/2014/main" id="{500AF871-F085-4DCC-B440-A166165355BD}"/>
              </a:ext>
            </a:extLst>
          </p:cNvPr>
          <p:cNvSpPr>
            <a:spLocks noGrp="1"/>
          </p:cNvSpPr>
          <p:nvPr>
            <p:ph type="title" hasCustomPrompt="1"/>
          </p:nvPr>
        </p:nvSpPr>
        <p:spPr>
          <a:xfrm>
            <a:off x="609600" y="379020"/>
            <a:ext cx="10972800" cy="1143000"/>
          </a:xfrm>
          <a:prstGeom prst="rect">
            <a:avLst/>
          </a:prstGeom>
        </p:spPr>
        <p:txBody>
          <a:bodyPr anchor="ctr">
            <a:normAutofit/>
          </a:bodyPr>
          <a:lstStyle>
            <a:lvl1pPr algn="l">
              <a:defRPr sz="40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add title</a:t>
            </a:r>
          </a:p>
        </p:txBody>
      </p:sp>
    </p:spTree>
    <p:extLst>
      <p:ext uri="{BB962C8B-B14F-4D97-AF65-F5344CB8AC3E}">
        <p14:creationId xmlns:p14="http://schemas.microsoft.com/office/powerpoint/2010/main" val="424338332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cSld name="Title and Content_blue">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A759034A-B2DC-459C-9616-584F8ADBA48C}"/>
              </a:ext>
            </a:extLst>
          </p:cNvPr>
          <p:cNvSpPr>
            <a:spLocks noGrp="1"/>
          </p:cNvSpPr>
          <p:nvPr>
            <p:ph type="title" hasCustomPrompt="1"/>
          </p:nvPr>
        </p:nvSpPr>
        <p:spPr>
          <a:xfrm>
            <a:off x="609600" y="379020"/>
            <a:ext cx="10972800" cy="1143000"/>
          </a:xfrm>
          <a:prstGeom prst="rect">
            <a:avLst/>
          </a:prstGeom>
        </p:spPr>
        <p:txBody>
          <a:bodyPr anchor="ctr">
            <a:normAutofit/>
          </a:bodyPr>
          <a:lstStyle>
            <a:lvl1pPr algn="l">
              <a:defRPr sz="40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add title</a:t>
            </a:r>
          </a:p>
        </p:txBody>
      </p:sp>
      <p:sp>
        <p:nvSpPr>
          <p:cNvPr id="15" name="Content Placeholder 2">
            <a:extLst>
              <a:ext uri="{FF2B5EF4-FFF2-40B4-BE49-F238E27FC236}">
                <a16:creationId xmlns:a16="http://schemas.microsoft.com/office/drawing/2014/main" id="{5F127588-92D9-490A-8309-E14B516841F4}"/>
              </a:ext>
            </a:extLst>
          </p:cNvPr>
          <p:cNvSpPr>
            <a:spLocks noGrp="1"/>
          </p:cNvSpPr>
          <p:nvPr>
            <p:ph idx="1" hasCustomPrompt="1"/>
          </p:nvPr>
        </p:nvSpPr>
        <p:spPr>
          <a:xfrm>
            <a:off x="609600" y="1604431"/>
            <a:ext cx="10972800" cy="4193913"/>
          </a:xfrm>
          <a:prstGeom prst="rect">
            <a:avLst/>
          </a:prstGeom>
        </p:spPr>
        <p:txBody>
          <a:bodyPr>
            <a:noAutofit/>
          </a:bodyPr>
          <a:lstStyle>
            <a:lvl1pPr marL="0" indent="0">
              <a:lnSpc>
                <a:spcPct val="100000"/>
              </a:lnSpc>
              <a:spcBef>
                <a:spcPts val="0"/>
              </a:spcBef>
              <a:spcAft>
                <a:spcPts val="1200"/>
              </a:spcAft>
              <a:buClr>
                <a:schemeClr val="accent1"/>
              </a:buClr>
              <a:buSzPct val="130000"/>
              <a:buFontTx/>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Text</a:t>
            </a:r>
          </a:p>
          <a:p>
            <a:pPr lvl="0"/>
            <a:endParaRPr lang="en-US"/>
          </a:p>
        </p:txBody>
      </p:sp>
      <p:sp>
        <p:nvSpPr>
          <p:cNvPr id="3" name="Slide Number Placeholder 4">
            <a:extLst>
              <a:ext uri="{FF2B5EF4-FFF2-40B4-BE49-F238E27FC236}">
                <a16:creationId xmlns:a16="http://schemas.microsoft.com/office/drawing/2014/main" id="{97E52962-F148-F15C-E840-C69818CF0193}"/>
              </a:ext>
            </a:extLst>
          </p:cNvPr>
          <p:cNvSpPr txBox="1">
            <a:spLocks/>
          </p:cNvSpPr>
          <p:nvPr userDrawn="1"/>
        </p:nvSpPr>
        <p:spPr>
          <a:xfrm>
            <a:off x="406400" y="6477000"/>
            <a:ext cx="2844800" cy="24765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C0C88AE2-E25C-4F57-8C19-525ED9ADFB53}" type="slidenum">
              <a:rPr lang="en-US" altLang="en-US" sz="1050" smtClean="0">
                <a:solidFill>
                  <a:schemeClr val="accent1"/>
                </a:solidFill>
                <a:latin typeface="Open Sans" panose="020B0606030504020204" pitchFamily="34" charset="0"/>
                <a:ea typeface="Open Sans" panose="020B0606030504020204" pitchFamily="34" charset="0"/>
                <a:cs typeface="Open Sans" panose="020B0606030504020204" pitchFamily="34" charset="0"/>
              </a:rPr>
              <a:pPr algn="l"/>
              <a:t>‹#›</a:t>
            </a:fld>
            <a:endParaRPr lang="en-US" altLang="en-US" sz="1050">
              <a:solidFill>
                <a:schemeClr val="accent1"/>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2" name="Straight Connector 1">
            <a:extLst>
              <a:ext uri="{FF2B5EF4-FFF2-40B4-BE49-F238E27FC236}">
                <a16:creationId xmlns:a16="http://schemas.microsoft.com/office/drawing/2014/main" id="{98181AF5-3F55-7D83-77AC-6CE0AF83235D}"/>
              </a:ext>
            </a:extLst>
          </p:cNvPr>
          <p:cNvCxnSpPr/>
          <p:nvPr userDrawn="1"/>
        </p:nvCxnSpPr>
        <p:spPr bwMode="auto">
          <a:xfrm>
            <a:off x="503664" y="6477001"/>
            <a:ext cx="8945136" cy="0"/>
          </a:xfrm>
          <a:prstGeom prst="line">
            <a:avLst/>
          </a:prstGeom>
          <a:solidFill>
            <a:schemeClr val="accent1"/>
          </a:solidFill>
          <a:ln w="9525" cap="flat" cmpd="sng" algn="ctr">
            <a:solidFill>
              <a:srgbClr val="E9962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4" name="Picture 3" descr="Logo&#10;&#10;Description automatically generated">
            <a:extLst>
              <a:ext uri="{FF2B5EF4-FFF2-40B4-BE49-F238E27FC236}">
                <a16:creationId xmlns:a16="http://schemas.microsoft.com/office/drawing/2014/main" id="{CEB4DB0A-B39C-1B2D-4C54-8904AFFFDC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52734" y="5969700"/>
            <a:ext cx="1829666" cy="685800"/>
          </a:xfrm>
          <a:prstGeom prst="rect">
            <a:avLst/>
          </a:prstGeom>
        </p:spPr>
      </p:pic>
    </p:spTree>
    <p:extLst>
      <p:ext uri="{BB962C8B-B14F-4D97-AF65-F5344CB8AC3E}">
        <p14:creationId xmlns:p14="http://schemas.microsoft.com/office/powerpoint/2010/main" val="291054431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p:cSld name="Title Slide 1">
    <p:bg>
      <p:bgPr>
        <a:solidFill>
          <a:schemeClr val="bg1"/>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62425473-691E-4910-969D-F91AD33F214A}"/>
              </a:ext>
              <a:ext uri="{C183D7F6-B498-43B3-948B-1728B52AA6E4}">
                <adec:decorative xmlns:adec="http://schemas.microsoft.com/office/drawing/2017/decorative" val="1"/>
              </a:ext>
            </a:extLst>
          </p:cNvPr>
          <p:cNvSpPr/>
          <p:nvPr/>
        </p:nvSpPr>
        <p:spPr>
          <a:xfrm>
            <a:off x="0" y="1076324"/>
            <a:ext cx="12191999" cy="533401"/>
          </a:xfrm>
          <a:custGeom>
            <a:avLst/>
            <a:gdLst>
              <a:gd name="connsiteX0" fmla="*/ 7778841 w 12191999"/>
              <a:gd name="connsiteY0" fmla="*/ 0 h 533401"/>
              <a:gd name="connsiteX1" fmla="*/ 12191999 w 12191999"/>
              <a:gd name="connsiteY1" fmla="*/ 0 h 533401"/>
              <a:gd name="connsiteX2" fmla="*/ 12191999 w 12191999"/>
              <a:gd name="connsiteY2" fmla="*/ 533401 h 533401"/>
              <a:gd name="connsiteX3" fmla="*/ 7730753 w 12191999"/>
              <a:gd name="connsiteY3" fmla="*/ 533401 h 533401"/>
              <a:gd name="connsiteX4" fmla="*/ 7744993 w 12191999"/>
              <a:gd name="connsiteY4" fmla="*/ 507166 h 533401"/>
              <a:gd name="connsiteX5" fmla="*/ 7807196 w 12191999"/>
              <a:gd name="connsiteY5" fmla="*/ 199064 h 533401"/>
              <a:gd name="connsiteX6" fmla="*/ 7791115 w 12191999"/>
              <a:gd name="connsiteY6" fmla="*/ 39542 h 533401"/>
              <a:gd name="connsiteX7" fmla="*/ 0 w 12191999"/>
              <a:gd name="connsiteY7" fmla="*/ 0 h 533401"/>
              <a:gd name="connsiteX8" fmla="*/ 4441397 w 12191999"/>
              <a:gd name="connsiteY8" fmla="*/ 0 h 533401"/>
              <a:gd name="connsiteX9" fmla="*/ 4429123 w 12191999"/>
              <a:gd name="connsiteY9" fmla="*/ 39542 h 533401"/>
              <a:gd name="connsiteX10" fmla="*/ 4413041 w 12191999"/>
              <a:gd name="connsiteY10" fmla="*/ 199064 h 533401"/>
              <a:gd name="connsiteX11" fmla="*/ 4475244 w 12191999"/>
              <a:gd name="connsiteY11" fmla="*/ 507166 h 533401"/>
              <a:gd name="connsiteX12" fmla="*/ 4489484 w 12191999"/>
              <a:gd name="connsiteY12" fmla="*/ 533401 h 533401"/>
              <a:gd name="connsiteX13" fmla="*/ 0 w 12191999"/>
              <a:gd name="connsiteY13" fmla="*/ 533401 h 53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1999" h="533401">
                <a:moveTo>
                  <a:pt x="7778841" y="0"/>
                </a:moveTo>
                <a:lnTo>
                  <a:pt x="12191999" y="0"/>
                </a:lnTo>
                <a:lnTo>
                  <a:pt x="12191999" y="533401"/>
                </a:lnTo>
                <a:lnTo>
                  <a:pt x="7730753" y="533401"/>
                </a:lnTo>
                <a:lnTo>
                  <a:pt x="7744993" y="507166"/>
                </a:lnTo>
                <a:cubicBezTo>
                  <a:pt x="7785047" y="412468"/>
                  <a:pt x="7807196" y="308353"/>
                  <a:pt x="7807196" y="199064"/>
                </a:cubicBezTo>
                <a:cubicBezTo>
                  <a:pt x="7807196" y="144420"/>
                  <a:pt x="7801659" y="91069"/>
                  <a:pt x="7791115" y="39542"/>
                </a:cubicBezTo>
                <a:close/>
                <a:moveTo>
                  <a:pt x="0" y="0"/>
                </a:moveTo>
                <a:lnTo>
                  <a:pt x="4441397" y="0"/>
                </a:lnTo>
                <a:lnTo>
                  <a:pt x="4429123" y="39542"/>
                </a:lnTo>
                <a:cubicBezTo>
                  <a:pt x="4418579" y="91069"/>
                  <a:pt x="4413041" y="144420"/>
                  <a:pt x="4413041" y="199064"/>
                </a:cubicBezTo>
                <a:cubicBezTo>
                  <a:pt x="4413041" y="308353"/>
                  <a:pt x="4435190" y="412468"/>
                  <a:pt x="4475244" y="507166"/>
                </a:cubicBezTo>
                <a:lnTo>
                  <a:pt x="4489484" y="533401"/>
                </a:lnTo>
                <a:lnTo>
                  <a:pt x="0" y="533401"/>
                </a:lnTo>
                <a:close/>
              </a:path>
            </a:pathLst>
          </a:custGeom>
          <a:solidFill>
            <a:srgbClr val="0642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err="1"/>
          </a:p>
        </p:txBody>
      </p:sp>
      <p:sp>
        <p:nvSpPr>
          <p:cNvPr id="2" name="Title 1">
            <a:extLst>
              <a:ext uri="{FF2B5EF4-FFF2-40B4-BE49-F238E27FC236}">
                <a16:creationId xmlns:a16="http://schemas.microsoft.com/office/drawing/2014/main" id="{CB03EADC-FA06-4311-9C7E-8EE2BED88A60}"/>
              </a:ext>
            </a:extLst>
          </p:cNvPr>
          <p:cNvSpPr>
            <a:spLocks noGrp="1"/>
          </p:cNvSpPr>
          <p:nvPr>
            <p:ph type="ctrTitle" hasCustomPrompt="1"/>
          </p:nvPr>
        </p:nvSpPr>
        <p:spPr>
          <a:xfrm>
            <a:off x="946484" y="3985900"/>
            <a:ext cx="10299032" cy="2533433"/>
          </a:xfrm>
          <a:prstGeom prst="rect">
            <a:avLst/>
          </a:prstGeom>
        </p:spPr>
        <p:txBody>
          <a:bodyPr anchor="ctr">
            <a:normAutofit/>
          </a:bodyPr>
          <a:lstStyle>
            <a:lvl1pPr algn="ctr">
              <a:defRPr sz="4700" b="1" baseline="0">
                <a:solidFill>
                  <a:srgbClr val="142850"/>
                </a:solidFill>
                <a:latin typeface="Arial" panose="020B0604020202020204" pitchFamily="34" charset="0"/>
                <a:cs typeface="Arial" panose="020B0604020202020204" pitchFamily="34" charset="0"/>
              </a:defRPr>
            </a:lvl1pPr>
          </a:lstStyle>
          <a:p>
            <a:r>
              <a:rPr lang="en-US"/>
              <a:t>Title slide 1</a:t>
            </a:r>
          </a:p>
        </p:txBody>
      </p:sp>
      <p:sp>
        <p:nvSpPr>
          <p:cNvPr id="15" name="Text Placeholder 14">
            <a:extLst>
              <a:ext uri="{FF2B5EF4-FFF2-40B4-BE49-F238E27FC236}">
                <a16:creationId xmlns:a16="http://schemas.microsoft.com/office/drawing/2014/main" id="{36FD5649-EFD0-4143-B2F7-F53BD0B94110}"/>
              </a:ext>
            </a:extLst>
          </p:cNvPr>
          <p:cNvSpPr>
            <a:spLocks noGrp="1"/>
          </p:cNvSpPr>
          <p:nvPr>
            <p:ph type="body" sz="quarter" idx="13" hasCustomPrompt="1"/>
          </p:nvPr>
        </p:nvSpPr>
        <p:spPr>
          <a:xfrm>
            <a:off x="8448688" y="599350"/>
            <a:ext cx="3516312" cy="453712"/>
          </a:xfrm>
        </p:spPr>
        <p:txBody>
          <a:bodyPr anchor="ctr">
            <a:normAutofit/>
          </a:bodyPr>
          <a:lstStyle>
            <a:lvl1pPr marL="0" indent="0" algn="r">
              <a:buNone/>
              <a:defRPr sz="1800" b="1">
                <a:solidFill>
                  <a:srgbClr val="142850"/>
                </a:solidFill>
              </a:defRPr>
            </a:lvl1pPr>
          </a:lstStyle>
          <a:p>
            <a:pPr lvl="0"/>
            <a:r>
              <a:rPr lang="en-US"/>
              <a:t>Date</a:t>
            </a:r>
          </a:p>
        </p:txBody>
      </p:sp>
      <p:sp>
        <p:nvSpPr>
          <p:cNvPr id="10" name="Picture Placeholder 9" descr="Add image description">
            <a:extLst>
              <a:ext uri="{FF2B5EF4-FFF2-40B4-BE49-F238E27FC236}">
                <a16:creationId xmlns:a16="http://schemas.microsoft.com/office/drawing/2014/main" id="{272F0411-C0E4-920F-C7ED-78F65DB0E38F}"/>
              </a:ext>
            </a:extLst>
          </p:cNvPr>
          <p:cNvSpPr>
            <a:spLocks noGrp="1"/>
          </p:cNvSpPr>
          <p:nvPr>
            <p:ph type="pic" sz="quarter" idx="15"/>
          </p:nvPr>
        </p:nvSpPr>
        <p:spPr>
          <a:xfrm>
            <a:off x="956380" y="2055783"/>
            <a:ext cx="3392999" cy="1712913"/>
          </a:xfrm>
        </p:spPr>
        <p:txBody>
          <a:bodyPr/>
          <a:lstStyle/>
          <a:p>
            <a:r>
              <a:rPr lang="en-US"/>
              <a:t>Click icon to add picture</a:t>
            </a:r>
          </a:p>
        </p:txBody>
      </p:sp>
      <p:sp>
        <p:nvSpPr>
          <p:cNvPr id="11" name="Picture Placeholder 9" descr="Add image description">
            <a:extLst>
              <a:ext uri="{FF2B5EF4-FFF2-40B4-BE49-F238E27FC236}">
                <a16:creationId xmlns:a16="http://schemas.microsoft.com/office/drawing/2014/main" id="{3AE78D6F-C495-BDBE-CC92-B81EB3C8C9FE}"/>
              </a:ext>
            </a:extLst>
          </p:cNvPr>
          <p:cNvSpPr>
            <a:spLocks noGrp="1"/>
          </p:cNvSpPr>
          <p:nvPr>
            <p:ph type="pic" sz="quarter" idx="16"/>
          </p:nvPr>
        </p:nvSpPr>
        <p:spPr>
          <a:xfrm>
            <a:off x="4398941" y="2056022"/>
            <a:ext cx="3392999" cy="1712913"/>
          </a:xfrm>
        </p:spPr>
        <p:txBody>
          <a:bodyPr/>
          <a:lstStyle/>
          <a:p>
            <a:r>
              <a:rPr lang="en-US"/>
              <a:t>Click icon to add picture</a:t>
            </a:r>
          </a:p>
        </p:txBody>
      </p:sp>
      <p:sp>
        <p:nvSpPr>
          <p:cNvPr id="12" name="Picture Placeholder 9" descr="Add image description">
            <a:extLst>
              <a:ext uri="{FF2B5EF4-FFF2-40B4-BE49-F238E27FC236}">
                <a16:creationId xmlns:a16="http://schemas.microsoft.com/office/drawing/2014/main" id="{4E403786-A2E3-696F-3EB8-F55067E51333}"/>
              </a:ext>
            </a:extLst>
          </p:cNvPr>
          <p:cNvSpPr>
            <a:spLocks noGrp="1"/>
          </p:cNvSpPr>
          <p:nvPr>
            <p:ph type="pic" sz="quarter" idx="17"/>
          </p:nvPr>
        </p:nvSpPr>
        <p:spPr>
          <a:xfrm>
            <a:off x="7841502" y="2056260"/>
            <a:ext cx="3392999" cy="1712913"/>
          </a:xfrm>
        </p:spPr>
        <p:txBody>
          <a:bodyPr/>
          <a:lstStyle/>
          <a:p>
            <a:r>
              <a:rPr lang="en-US"/>
              <a:t>Click icon to add picture</a:t>
            </a:r>
          </a:p>
        </p:txBody>
      </p:sp>
      <p:pic>
        <p:nvPicPr>
          <p:cNvPr id="19" name="Picture 18" descr="Oregon Health Authority Logo">
            <a:extLst>
              <a:ext uri="{FF2B5EF4-FFF2-40B4-BE49-F238E27FC236}">
                <a16:creationId xmlns:a16="http://schemas.microsoft.com/office/drawing/2014/main" id="{6850587F-3861-3D3E-70BD-CDD4A54E73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5916" y="626726"/>
            <a:ext cx="3042068" cy="996370"/>
          </a:xfrm>
          <a:prstGeom prst="rect">
            <a:avLst/>
          </a:prstGeom>
        </p:spPr>
      </p:pic>
    </p:spTree>
    <p:extLst>
      <p:ext uri="{BB962C8B-B14F-4D97-AF65-F5344CB8AC3E}">
        <p14:creationId xmlns:p14="http://schemas.microsoft.com/office/powerpoint/2010/main" val="155361506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p:cSld name="Title Slide 2">
    <p:bg>
      <p:bgPr>
        <a:solidFill>
          <a:schemeClr val="bg1"/>
        </a:soli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FCB625F4-5032-11B0-B9E0-690632359ACC}"/>
              </a:ext>
              <a:ext uri="{C183D7F6-B498-43B3-948B-1728B52AA6E4}">
                <adec:decorative xmlns:adec="http://schemas.microsoft.com/office/drawing/2017/decorative" val="1"/>
              </a:ext>
            </a:extLst>
          </p:cNvPr>
          <p:cNvSpPr/>
          <p:nvPr/>
        </p:nvSpPr>
        <p:spPr>
          <a:xfrm>
            <a:off x="-712" y="1751553"/>
            <a:ext cx="12192737" cy="933949"/>
          </a:xfrm>
          <a:custGeom>
            <a:avLst/>
            <a:gdLst>
              <a:gd name="connsiteX0" fmla="*/ 9151699 w 12192000"/>
              <a:gd name="connsiteY0" fmla="*/ 0 h 931130"/>
              <a:gd name="connsiteX1" fmla="*/ 12192000 w 12192000"/>
              <a:gd name="connsiteY1" fmla="*/ 0 h 931130"/>
              <a:gd name="connsiteX2" fmla="*/ 12192000 w 12192000"/>
              <a:gd name="connsiteY2" fmla="*/ 931130 h 931130"/>
              <a:gd name="connsiteX3" fmla="*/ 9079495 w 12192000"/>
              <a:gd name="connsiteY3" fmla="*/ 931130 h 931130"/>
              <a:gd name="connsiteX4" fmla="*/ 9092191 w 12192000"/>
              <a:gd name="connsiteY4" fmla="*/ 904776 h 931130"/>
              <a:gd name="connsiteX5" fmla="*/ 9202875 w 12192000"/>
              <a:gd name="connsiteY5" fmla="*/ 356536 h 931130"/>
              <a:gd name="connsiteX6" fmla="*/ 9174260 w 12192000"/>
              <a:gd name="connsiteY6" fmla="*/ 72680 h 931130"/>
              <a:gd name="connsiteX7" fmla="*/ 0 w 12192000"/>
              <a:gd name="connsiteY7" fmla="*/ 0 h 931130"/>
              <a:gd name="connsiteX8" fmla="*/ 3213648 w 12192000"/>
              <a:gd name="connsiteY8" fmla="*/ 0 h 931130"/>
              <a:gd name="connsiteX9" fmla="*/ 3191086 w 12192000"/>
              <a:gd name="connsiteY9" fmla="*/ 72680 h 931130"/>
              <a:gd name="connsiteX10" fmla="*/ 3162471 w 12192000"/>
              <a:gd name="connsiteY10" fmla="*/ 356536 h 931130"/>
              <a:gd name="connsiteX11" fmla="*/ 3273156 w 12192000"/>
              <a:gd name="connsiteY11" fmla="*/ 904776 h 931130"/>
              <a:gd name="connsiteX12" fmla="*/ 3285851 w 12192000"/>
              <a:gd name="connsiteY12" fmla="*/ 931130 h 931130"/>
              <a:gd name="connsiteX13" fmla="*/ 0 w 12192000"/>
              <a:gd name="connsiteY13" fmla="*/ 931130 h 931130"/>
              <a:gd name="connsiteX0" fmla="*/ 9151699 w 12192000"/>
              <a:gd name="connsiteY0" fmla="*/ 6350 h 937480"/>
              <a:gd name="connsiteX1" fmla="*/ 12192000 w 12192000"/>
              <a:gd name="connsiteY1" fmla="*/ 6350 h 937480"/>
              <a:gd name="connsiteX2" fmla="*/ 12192000 w 12192000"/>
              <a:gd name="connsiteY2" fmla="*/ 937480 h 937480"/>
              <a:gd name="connsiteX3" fmla="*/ 9079495 w 12192000"/>
              <a:gd name="connsiteY3" fmla="*/ 937480 h 937480"/>
              <a:gd name="connsiteX4" fmla="*/ 9092191 w 12192000"/>
              <a:gd name="connsiteY4" fmla="*/ 911126 h 937480"/>
              <a:gd name="connsiteX5" fmla="*/ 9202875 w 12192000"/>
              <a:gd name="connsiteY5" fmla="*/ 362886 h 937480"/>
              <a:gd name="connsiteX6" fmla="*/ 9174260 w 12192000"/>
              <a:gd name="connsiteY6" fmla="*/ 79030 h 937480"/>
              <a:gd name="connsiteX7" fmla="*/ 9151699 w 12192000"/>
              <a:gd name="connsiteY7" fmla="*/ 6350 h 937480"/>
              <a:gd name="connsiteX8" fmla="*/ 38100 w 12192000"/>
              <a:gd name="connsiteY8" fmla="*/ 0 h 937480"/>
              <a:gd name="connsiteX9" fmla="*/ 3213648 w 12192000"/>
              <a:gd name="connsiteY9" fmla="*/ 6350 h 937480"/>
              <a:gd name="connsiteX10" fmla="*/ 3191086 w 12192000"/>
              <a:gd name="connsiteY10" fmla="*/ 79030 h 937480"/>
              <a:gd name="connsiteX11" fmla="*/ 3162471 w 12192000"/>
              <a:gd name="connsiteY11" fmla="*/ 362886 h 937480"/>
              <a:gd name="connsiteX12" fmla="*/ 3273156 w 12192000"/>
              <a:gd name="connsiteY12" fmla="*/ 911126 h 937480"/>
              <a:gd name="connsiteX13" fmla="*/ 3285851 w 12192000"/>
              <a:gd name="connsiteY13" fmla="*/ 937480 h 937480"/>
              <a:gd name="connsiteX14" fmla="*/ 0 w 12192000"/>
              <a:gd name="connsiteY14" fmla="*/ 937480 h 937480"/>
              <a:gd name="connsiteX15" fmla="*/ 38100 w 12192000"/>
              <a:gd name="connsiteY15" fmla="*/ 0 h 937480"/>
              <a:gd name="connsiteX0" fmla="*/ 9113599 w 12153900"/>
              <a:gd name="connsiteY0" fmla="*/ 6350 h 937480"/>
              <a:gd name="connsiteX1" fmla="*/ 12153900 w 12153900"/>
              <a:gd name="connsiteY1" fmla="*/ 6350 h 937480"/>
              <a:gd name="connsiteX2" fmla="*/ 12153900 w 12153900"/>
              <a:gd name="connsiteY2" fmla="*/ 937480 h 937480"/>
              <a:gd name="connsiteX3" fmla="*/ 9041395 w 12153900"/>
              <a:gd name="connsiteY3" fmla="*/ 937480 h 937480"/>
              <a:gd name="connsiteX4" fmla="*/ 9054091 w 12153900"/>
              <a:gd name="connsiteY4" fmla="*/ 911126 h 937480"/>
              <a:gd name="connsiteX5" fmla="*/ 9164775 w 12153900"/>
              <a:gd name="connsiteY5" fmla="*/ 362886 h 937480"/>
              <a:gd name="connsiteX6" fmla="*/ 9136160 w 12153900"/>
              <a:gd name="connsiteY6" fmla="*/ 79030 h 937480"/>
              <a:gd name="connsiteX7" fmla="*/ 9113599 w 12153900"/>
              <a:gd name="connsiteY7" fmla="*/ 6350 h 937480"/>
              <a:gd name="connsiteX8" fmla="*/ 0 w 12153900"/>
              <a:gd name="connsiteY8" fmla="*/ 0 h 937480"/>
              <a:gd name="connsiteX9" fmla="*/ 3175548 w 12153900"/>
              <a:gd name="connsiteY9" fmla="*/ 6350 h 937480"/>
              <a:gd name="connsiteX10" fmla="*/ 3152986 w 12153900"/>
              <a:gd name="connsiteY10" fmla="*/ 79030 h 937480"/>
              <a:gd name="connsiteX11" fmla="*/ 3124371 w 12153900"/>
              <a:gd name="connsiteY11" fmla="*/ 362886 h 937480"/>
              <a:gd name="connsiteX12" fmla="*/ 3235056 w 12153900"/>
              <a:gd name="connsiteY12" fmla="*/ 911126 h 937480"/>
              <a:gd name="connsiteX13" fmla="*/ 3247751 w 12153900"/>
              <a:gd name="connsiteY13" fmla="*/ 937480 h 937480"/>
              <a:gd name="connsiteX14" fmla="*/ 12700 w 12153900"/>
              <a:gd name="connsiteY14" fmla="*/ 931130 h 937480"/>
              <a:gd name="connsiteX15" fmla="*/ 0 w 12153900"/>
              <a:gd name="connsiteY15" fmla="*/ 0 h 937480"/>
              <a:gd name="connsiteX0" fmla="*/ 9119949 w 12160250"/>
              <a:gd name="connsiteY0" fmla="*/ 6350 h 937480"/>
              <a:gd name="connsiteX1" fmla="*/ 12160250 w 12160250"/>
              <a:gd name="connsiteY1" fmla="*/ 6350 h 937480"/>
              <a:gd name="connsiteX2" fmla="*/ 12160250 w 12160250"/>
              <a:gd name="connsiteY2" fmla="*/ 937480 h 937480"/>
              <a:gd name="connsiteX3" fmla="*/ 9047745 w 12160250"/>
              <a:gd name="connsiteY3" fmla="*/ 937480 h 937480"/>
              <a:gd name="connsiteX4" fmla="*/ 9060441 w 12160250"/>
              <a:gd name="connsiteY4" fmla="*/ 911126 h 937480"/>
              <a:gd name="connsiteX5" fmla="*/ 9171125 w 12160250"/>
              <a:gd name="connsiteY5" fmla="*/ 362886 h 937480"/>
              <a:gd name="connsiteX6" fmla="*/ 9142510 w 12160250"/>
              <a:gd name="connsiteY6" fmla="*/ 79030 h 937480"/>
              <a:gd name="connsiteX7" fmla="*/ 9119949 w 12160250"/>
              <a:gd name="connsiteY7" fmla="*/ 6350 h 937480"/>
              <a:gd name="connsiteX8" fmla="*/ 6350 w 12160250"/>
              <a:gd name="connsiteY8" fmla="*/ 0 h 937480"/>
              <a:gd name="connsiteX9" fmla="*/ 3181898 w 12160250"/>
              <a:gd name="connsiteY9" fmla="*/ 6350 h 937480"/>
              <a:gd name="connsiteX10" fmla="*/ 3159336 w 12160250"/>
              <a:gd name="connsiteY10" fmla="*/ 79030 h 937480"/>
              <a:gd name="connsiteX11" fmla="*/ 3130721 w 12160250"/>
              <a:gd name="connsiteY11" fmla="*/ 362886 h 937480"/>
              <a:gd name="connsiteX12" fmla="*/ 3241406 w 12160250"/>
              <a:gd name="connsiteY12" fmla="*/ 911126 h 937480"/>
              <a:gd name="connsiteX13" fmla="*/ 3254101 w 12160250"/>
              <a:gd name="connsiteY13" fmla="*/ 937480 h 937480"/>
              <a:gd name="connsiteX14" fmla="*/ 0 w 12160250"/>
              <a:gd name="connsiteY14" fmla="*/ 931130 h 937480"/>
              <a:gd name="connsiteX15" fmla="*/ 6350 w 12160250"/>
              <a:gd name="connsiteY15" fmla="*/ 0 h 937480"/>
              <a:gd name="connsiteX0" fmla="*/ 9127722 w 12168023"/>
              <a:gd name="connsiteY0" fmla="*/ 2819 h 933949"/>
              <a:gd name="connsiteX1" fmla="*/ 12168023 w 12168023"/>
              <a:gd name="connsiteY1" fmla="*/ 2819 h 933949"/>
              <a:gd name="connsiteX2" fmla="*/ 12168023 w 12168023"/>
              <a:gd name="connsiteY2" fmla="*/ 933949 h 933949"/>
              <a:gd name="connsiteX3" fmla="*/ 9055518 w 12168023"/>
              <a:gd name="connsiteY3" fmla="*/ 933949 h 933949"/>
              <a:gd name="connsiteX4" fmla="*/ 9068214 w 12168023"/>
              <a:gd name="connsiteY4" fmla="*/ 907595 h 933949"/>
              <a:gd name="connsiteX5" fmla="*/ 9178898 w 12168023"/>
              <a:gd name="connsiteY5" fmla="*/ 359355 h 933949"/>
              <a:gd name="connsiteX6" fmla="*/ 9150283 w 12168023"/>
              <a:gd name="connsiteY6" fmla="*/ 75499 h 933949"/>
              <a:gd name="connsiteX7" fmla="*/ 9127722 w 12168023"/>
              <a:gd name="connsiteY7" fmla="*/ 2819 h 933949"/>
              <a:gd name="connsiteX8" fmla="*/ 0 w 12168023"/>
              <a:gd name="connsiteY8" fmla="*/ 0 h 933949"/>
              <a:gd name="connsiteX9" fmla="*/ 3189671 w 12168023"/>
              <a:gd name="connsiteY9" fmla="*/ 2819 h 933949"/>
              <a:gd name="connsiteX10" fmla="*/ 3167109 w 12168023"/>
              <a:gd name="connsiteY10" fmla="*/ 75499 h 933949"/>
              <a:gd name="connsiteX11" fmla="*/ 3138494 w 12168023"/>
              <a:gd name="connsiteY11" fmla="*/ 359355 h 933949"/>
              <a:gd name="connsiteX12" fmla="*/ 3249179 w 12168023"/>
              <a:gd name="connsiteY12" fmla="*/ 907595 h 933949"/>
              <a:gd name="connsiteX13" fmla="*/ 3261874 w 12168023"/>
              <a:gd name="connsiteY13" fmla="*/ 933949 h 933949"/>
              <a:gd name="connsiteX14" fmla="*/ 7773 w 12168023"/>
              <a:gd name="connsiteY14" fmla="*/ 927599 h 933949"/>
              <a:gd name="connsiteX15" fmla="*/ 0 w 12168023"/>
              <a:gd name="connsiteY15" fmla="*/ 0 h 933949"/>
              <a:gd name="connsiteX0" fmla="*/ 9120661 w 12160962"/>
              <a:gd name="connsiteY0" fmla="*/ 2819 h 933949"/>
              <a:gd name="connsiteX1" fmla="*/ 12160962 w 12160962"/>
              <a:gd name="connsiteY1" fmla="*/ 2819 h 933949"/>
              <a:gd name="connsiteX2" fmla="*/ 12160962 w 12160962"/>
              <a:gd name="connsiteY2" fmla="*/ 933949 h 933949"/>
              <a:gd name="connsiteX3" fmla="*/ 9048457 w 12160962"/>
              <a:gd name="connsiteY3" fmla="*/ 933949 h 933949"/>
              <a:gd name="connsiteX4" fmla="*/ 9061153 w 12160962"/>
              <a:gd name="connsiteY4" fmla="*/ 907595 h 933949"/>
              <a:gd name="connsiteX5" fmla="*/ 9171837 w 12160962"/>
              <a:gd name="connsiteY5" fmla="*/ 359355 h 933949"/>
              <a:gd name="connsiteX6" fmla="*/ 9143222 w 12160962"/>
              <a:gd name="connsiteY6" fmla="*/ 75499 h 933949"/>
              <a:gd name="connsiteX7" fmla="*/ 9120661 w 12160962"/>
              <a:gd name="connsiteY7" fmla="*/ 2819 h 933949"/>
              <a:gd name="connsiteX8" fmla="*/ 0 w 12160962"/>
              <a:gd name="connsiteY8" fmla="*/ 0 h 933949"/>
              <a:gd name="connsiteX9" fmla="*/ 3182610 w 12160962"/>
              <a:gd name="connsiteY9" fmla="*/ 2819 h 933949"/>
              <a:gd name="connsiteX10" fmla="*/ 3160048 w 12160962"/>
              <a:gd name="connsiteY10" fmla="*/ 75499 h 933949"/>
              <a:gd name="connsiteX11" fmla="*/ 3131433 w 12160962"/>
              <a:gd name="connsiteY11" fmla="*/ 359355 h 933949"/>
              <a:gd name="connsiteX12" fmla="*/ 3242118 w 12160962"/>
              <a:gd name="connsiteY12" fmla="*/ 907595 h 933949"/>
              <a:gd name="connsiteX13" fmla="*/ 3254813 w 12160962"/>
              <a:gd name="connsiteY13" fmla="*/ 933949 h 933949"/>
              <a:gd name="connsiteX14" fmla="*/ 712 w 12160962"/>
              <a:gd name="connsiteY14" fmla="*/ 927599 h 933949"/>
              <a:gd name="connsiteX15" fmla="*/ 0 w 12160962"/>
              <a:gd name="connsiteY15" fmla="*/ 0 h 933949"/>
              <a:gd name="connsiteX0" fmla="*/ 9120661 w 12192737"/>
              <a:gd name="connsiteY0" fmla="*/ 2819 h 933949"/>
              <a:gd name="connsiteX1" fmla="*/ 12192737 w 12192737"/>
              <a:gd name="connsiteY1" fmla="*/ 2819 h 933949"/>
              <a:gd name="connsiteX2" fmla="*/ 12160962 w 12192737"/>
              <a:gd name="connsiteY2" fmla="*/ 933949 h 933949"/>
              <a:gd name="connsiteX3" fmla="*/ 9048457 w 12192737"/>
              <a:gd name="connsiteY3" fmla="*/ 933949 h 933949"/>
              <a:gd name="connsiteX4" fmla="*/ 9061153 w 12192737"/>
              <a:gd name="connsiteY4" fmla="*/ 907595 h 933949"/>
              <a:gd name="connsiteX5" fmla="*/ 9171837 w 12192737"/>
              <a:gd name="connsiteY5" fmla="*/ 359355 h 933949"/>
              <a:gd name="connsiteX6" fmla="*/ 9143222 w 12192737"/>
              <a:gd name="connsiteY6" fmla="*/ 75499 h 933949"/>
              <a:gd name="connsiteX7" fmla="*/ 9120661 w 12192737"/>
              <a:gd name="connsiteY7" fmla="*/ 2819 h 933949"/>
              <a:gd name="connsiteX8" fmla="*/ 0 w 12192737"/>
              <a:gd name="connsiteY8" fmla="*/ 0 h 933949"/>
              <a:gd name="connsiteX9" fmla="*/ 3182610 w 12192737"/>
              <a:gd name="connsiteY9" fmla="*/ 2819 h 933949"/>
              <a:gd name="connsiteX10" fmla="*/ 3160048 w 12192737"/>
              <a:gd name="connsiteY10" fmla="*/ 75499 h 933949"/>
              <a:gd name="connsiteX11" fmla="*/ 3131433 w 12192737"/>
              <a:gd name="connsiteY11" fmla="*/ 359355 h 933949"/>
              <a:gd name="connsiteX12" fmla="*/ 3242118 w 12192737"/>
              <a:gd name="connsiteY12" fmla="*/ 907595 h 933949"/>
              <a:gd name="connsiteX13" fmla="*/ 3254813 w 12192737"/>
              <a:gd name="connsiteY13" fmla="*/ 933949 h 933949"/>
              <a:gd name="connsiteX14" fmla="*/ 712 w 12192737"/>
              <a:gd name="connsiteY14" fmla="*/ 927599 h 933949"/>
              <a:gd name="connsiteX15" fmla="*/ 0 w 12192737"/>
              <a:gd name="connsiteY15" fmla="*/ 0 h 933949"/>
              <a:gd name="connsiteX0" fmla="*/ 9120661 w 12192737"/>
              <a:gd name="connsiteY0" fmla="*/ 2819 h 933949"/>
              <a:gd name="connsiteX1" fmla="*/ 12192737 w 12192737"/>
              <a:gd name="connsiteY1" fmla="*/ 2819 h 933949"/>
              <a:gd name="connsiteX2" fmla="*/ 12189206 w 12192737"/>
              <a:gd name="connsiteY2" fmla="*/ 933949 h 933949"/>
              <a:gd name="connsiteX3" fmla="*/ 9048457 w 12192737"/>
              <a:gd name="connsiteY3" fmla="*/ 933949 h 933949"/>
              <a:gd name="connsiteX4" fmla="*/ 9061153 w 12192737"/>
              <a:gd name="connsiteY4" fmla="*/ 907595 h 933949"/>
              <a:gd name="connsiteX5" fmla="*/ 9171837 w 12192737"/>
              <a:gd name="connsiteY5" fmla="*/ 359355 h 933949"/>
              <a:gd name="connsiteX6" fmla="*/ 9143222 w 12192737"/>
              <a:gd name="connsiteY6" fmla="*/ 75499 h 933949"/>
              <a:gd name="connsiteX7" fmla="*/ 9120661 w 12192737"/>
              <a:gd name="connsiteY7" fmla="*/ 2819 h 933949"/>
              <a:gd name="connsiteX8" fmla="*/ 0 w 12192737"/>
              <a:gd name="connsiteY8" fmla="*/ 0 h 933949"/>
              <a:gd name="connsiteX9" fmla="*/ 3182610 w 12192737"/>
              <a:gd name="connsiteY9" fmla="*/ 2819 h 933949"/>
              <a:gd name="connsiteX10" fmla="*/ 3160048 w 12192737"/>
              <a:gd name="connsiteY10" fmla="*/ 75499 h 933949"/>
              <a:gd name="connsiteX11" fmla="*/ 3131433 w 12192737"/>
              <a:gd name="connsiteY11" fmla="*/ 359355 h 933949"/>
              <a:gd name="connsiteX12" fmla="*/ 3242118 w 12192737"/>
              <a:gd name="connsiteY12" fmla="*/ 907595 h 933949"/>
              <a:gd name="connsiteX13" fmla="*/ 3254813 w 12192737"/>
              <a:gd name="connsiteY13" fmla="*/ 933949 h 933949"/>
              <a:gd name="connsiteX14" fmla="*/ 712 w 12192737"/>
              <a:gd name="connsiteY14" fmla="*/ 927599 h 933949"/>
              <a:gd name="connsiteX15" fmla="*/ 0 w 12192737"/>
              <a:gd name="connsiteY15" fmla="*/ 0 h 93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737" h="933949">
                <a:moveTo>
                  <a:pt x="9120661" y="2819"/>
                </a:moveTo>
                <a:lnTo>
                  <a:pt x="12192737" y="2819"/>
                </a:lnTo>
                <a:lnTo>
                  <a:pt x="12189206" y="933949"/>
                </a:lnTo>
                <a:lnTo>
                  <a:pt x="9048457" y="933949"/>
                </a:lnTo>
                <a:lnTo>
                  <a:pt x="9061153" y="907595"/>
                </a:lnTo>
                <a:cubicBezTo>
                  <a:pt x="9132425" y="739088"/>
                  <a:pt x="9171837" y="553824"/>
                  <a:pt x="9171837" y="359355"/>
                </a:cubicBezTo>
                <a:cubicBezTo>
                  <a:pt x="9171837" y="262121"/>
                  <a:pt x="9161984" y="167187"/>
                  <a:pt x="9143222" y="75499"/>
                </a:cubicBezTo>
                <a:lnTo>
                  <a:pt x="9120661" y="2819"/>
                </a:lnTo>
                <a:close/>
                <a:moveTo>
                  <a:pt x="0" y="0"/>
                </a:moveTo>
                <a:lnTo>
                  <a:pt x="3182610" y="2819"/>
                </a:lnTo>
                <a:lnTo>
                  <a:pt x="3160048" y="75499"/>
                </a:lnTo>
                <a:cubicBezTo>
                  <a:pt x="3141286" y="167187"/>
                  <a:pt x="3131433" y="262121"/>
                  <a:pt x="3131433" y="359355"/>
                </a:cubicBezTo>
                <a:cubicBezTo>
                  <a:pt x="3131433" y="553824"/>
                  <a:pt x="3170845" y="739088"/>
                  <a:pt x="3242118" y="907595"/>
                </a:cubicBezTo>
                <a:lnTo>
                  <a:pt x="3254813" y="933949"/>
                </a:lnTo>
                <a:lnTo>
                  <a:pt x="712" y="927599"/>
                </a:lnTo>
                <a:cubicBezTo>
                  <a:pt x="712" y="617222"/>
                  <a:pt x="0" y="310377"/>
                  <a:pt x="0" y="0"/>
                </a:cubicBezTo>
                <a:close/>
              </a:path>
            </a:pathLst>
          </a:custGeom>
          <a:solidFill>
            <a:srgbClr val="0642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err="1"/>
          </a:p>
        </p:txBody>
      </p:sp>
      <p:sp>
        <p:nvSpPr>
          <p:cNvPr id="2" name="Title 1">
            <a:extLst>
              <a:ext uri="{FF2B5EF4-FFF2-40B4-BE49-F238E27FC236}">
                <a16:creationId xmlns:a16="http://schemas.microsoft.com/office/drawing/2014/main" id="{CB03EADC-FA06-4311-9C7E-8EE2BED88A60}"/>
              </a:ext>
            </a:extLst>
          </p:cNvPr>
          <p:cNvSpPr>
            <a:spLocks noGrp="1"/>
          </p:cNvSpPr>
          <p:nvPr>
            <p:ph type="ctrTitle" hasCustomPrompt="1"/>
          </p:nvPr>
        </p:nvSpPr>
        <p:spPr>
          <a:xfrm>
            <a:off x="946484" y="3413938"/>
            <a:ext cx="10299032" cy="2533433"/>
          </a:xfrm>
          <a:prstGeom prst="rect">
            <a:avLst/>
          </a:prstGeom>
        </p:spPr>
        <p:txBody>
          <a:bodyPr anchor="ctr">
            <a:normAutofit/>
          </a:bodyPr>
          <a:lstStyle>
            <a:lvl1pPr algn="ctr">
              <a:defRPr sz="4700" b="1" baseline="0">
                <a:solidFill>
                  <a:srgbClr val="142850"/>
                </a:solidFill>
                <a:latin typeface="Arial" panose="020B0604020202020204" pitchFamily="34" charset="0"/>
                <a:cs typeface="Arial" panose="020B0604020202020204" pitchFamily="34" charset="0"/>
              </a:defRPr>
            </a:lvl1pPr>
          </a:lstStyle>
          <a:p>
            <a:r>
              <a:rPr lang="en-US"/>
              <a:t>Title slide 2</a:t>
            </a:r>
          </a:p>
        </p:txBody>
      </p:sp>
      <p:sp>
        <p:nvSpPr>
          <p:cNvPr id="15" name="Text Placeholder 14">
            <a:extLst>
              <a:ext uri="{FF2B5EF4-FFF2-40B4-BE49-F238E27FC236}">
                <a16:creationId xmlns:a16="http://schemas.microsoft.com/office/drawing/2014/main" id="{36FD5649-EFD0-4143-B2F7-F53BD0B94110}"/>
              </a:ext>
            </a:extLst>
          </p:cNvPr>
          <p:cNvSpPr>
            <a:spLocks noGrp="1"/>
          </p:cNvSpPr>
          <p:nvPr>
            <p:ph type="body" sz="quarter" idx="13" hasCustomPrompt="1"/>
          </p:nvPr>
        </p:nvSpPr>
        <p:spPr>
          <a:xfrm>
            <a:off x="9556750" y="1238693"/>
            <a:ext cx="2408250" cy="515679"/>
          </a:xfrm>
        </p:spPr>
        <p:txBody>
          <a:bodyPr anchor="ctr">
            <a:normAutofit/>
          </a:bodyPr>
          <a:lstStyle>
            <a:lvl1pPr marL="0" indent="0" algn="r">
              <a:buNone/>
              <a:defRPr sz="1800" b="1">
                <a:solidFill>
                  <a:srgbClr val="142850"/>
                </a:solidFill>
              </a:defRPr>
            </a:lvl1pPr>
          </a:lstStyle>
          <a:p>
            <a:pPr lvl="0"/>
            <a:r>
              <a:rPr lang="en-US"/>
              <a:t>Date</a:t>
            </a:r>
          </a:p>
        </p:txBody>
      </p:sp>
      <p:pic>
        <p:nvPicPr>
          <p:cNvPr id="19" name="Picture 18" descr="Oregon Health Authority Logo">
            <a:extLst>
              <a:ext uri="{FF2B5EF4-FFF2-40B4-BE49-F238E27FC236}">
                <a16:creationId xmlns:a16="http://schemas.microsoft.com/office/drawing/2014/main" id="{6850587F-3861-3D3E-70BD-CDD4A54E73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4936" y="962433"/>
            <a:ext cx="5342130" cy="1749710"/>
          </a:xfrm>
          <a:prstGeom prst="rect">
            <a:avLst/>
          </a:prstGeom>
        </p:spPr>
      </p:pic>
    </p:spTree>
    <p:extLst>
      <p:ext uri="{BB962C8B-B14F-4D97-AF65-F5344CB8AC3E}">
        <p14:creationId xmlns:p14="http://schemas.microsoft.com/office/powerpoint/2010/main" val="12015514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p:cSld name="Title Slide 3">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097E9-A1CC-2882-18B2-64793E1D11B2}"/>
              </a:ext>
              <a:ext uri="{C183D7F6-B498-43B3-948B-1728B52AA6E4}">
                <adec:decorative xmlns:adec="http://schemas.microsoft.com/office/drawing/2017/decorative" val="1"/>
              </a:ext>
            </a:extLst>
          </p:cNvPr>
          <p:cNvSpPr/>
          <p:nvPr/>
        </p:nvSpPr>
        <p:spPr>
          <a:xfrm>
            <a:off x="0" y="4251810"/>
            <a:ext cx="12191999" cy="402485"/>
          </a:xfrm>
          <a:prstGeom prst="rect">
            <a:avLst/>
          </a:prstGeom>
          <a:solidFill>
            <a:srgbClr val="EC5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sp>
        <p:nvSpPr>
          <p:cNvPr id="8" name="Freeform: Shape 7">
            <a:extLst>
              <a:ext uri="{FF2B5EF4-FFF2-40B4-BE49-F238E27FC236}">
                <a16:creationId xmlns:a16="http://schemas.microsoft.com/office/drawing/2014/main" id="{C7022ECB-3342-CFB8-441A-07078BC2DDB3}"/>
              </a:ext>
              <a:ext uri="{C183D7F6-B498-43B3-948B-1728B52AA6E4}">
                <adec:decorative xmlns:adec="http://schemas.microsoft.com/office/drawing/2017/decorative" val="1"/>
              </a:ext>
            </a:extLst>
          </p:cNvPr>
          <p:cNvSpPr/>
          <p:nvPr/>
        </p:nvSpPr>
        <p:spPr>
          <a:xfrm>
            <a:off x="3505798" y="2740216"/>
            <a:ext cx="5236186" cy="3914775"/>
          </a:xfrm>
          <a:custGeom>
            <a:avLst/>
            <a:gdLst>
              <a:gd name="connsiteX0" fmla="*/ 2618093 w 5236186"/>
              <a:gd name="connsiteY0" fmla="*/ 0 h 3914775"/>
              <a:gd name="connsiteX1" fmla="*/ 5236186 w 5236186"/>
              <a:gd name="connsiteY1" fmla="*/ 2579674 h 3914775"/>
              <a:gd name="connsiteX2" fmla="*/ 4920196 w 5236186"/>
              <a:gd name="connsiteY2" fmla="*/ 3809300 h 3914775"/>
              <a:gd name="connsiteX3" fmla="*/ 4855165 w 5236186"/>
              <a:gd name="connsiteY3" fmla="*/ 3914775 h 3914775"/>
              <a:gd name="connsiteX4" fmla="*/ 381022 w 5236186"/>
              <a:gd name="connsiteY4" fmla="*/ 3914775 h 3914775"/>
              <a:gd name="connsiteX5" fmla="*/ 315990 w 5236186"/>
              <a:gd name="connsiteY5" fmla="*/ 3809300 h 3914775"/>
              <a:gd name="connsiteX6" fmla="*/ 0 w 5236186"/>
              <a:gd name="connsiteY6" fmla="*/ 2579674 h 3914775"/>
              <a:gd name="connsiteX7" fmla="*/ 2618093 w 5236186"/>
              <a:gd name="connsiteY7" fmla="*/ 0 h 391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6186" h="3914775">
                <a:moveTo>
                  <a:pt x="2618093" y="0"/>
                </a:moveTo>
                <a:cubicBezTo>
                  <a:pt x="4064026" y="0"/>
                  <a:pt x="5236186" y="1154959"/>
                  <a:pt x="5236186" y="2579674"/>
                </a:cubicBezTo>
                <a:cubicBezTo>
                  <a:pt x="5236186" y="3024898"/>
                  <a:pt x="5121717" y="3443778"/>
                  <a:pt x="4920196" y="3809300"/>
                </a:cubicBezTo>
                <a:lnTo>
                  <a:pt x="4855165" y="3914775"/>
                </a:lnTo>
                <a:lnTo>
                  <a:pt x="381022" y="3914775"/>
                </a:lnTo>
                <a:lnTo>
                  <a:pt x="315990" y="3809300"/>
                </a:lnTo>
                <a:cubicBezTo>
                  <a:pt x="114469" y="3443778"/>
                  <a:pt x="0" y="3024898"/>
                  <a:pt x="0" y="2579674"/>
                </a:cubicBezTo>
                <a:cubicBezTo>
                  <a:pt x="0" y="1154959"/>
                  <a:pt x="1172160" y="0"/>
                  <a:pt x="2618093" y="0"/>
                </a:cubicBezTo>
                <a:close/>
              </a:path>
            </a:pathLst>
          </a:custGeom>
          <a:solidFill>
            <a:srgbClr val="0642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err="1"/>
          </a:p>
        </p:txBody>
      </p:sp>
      <p:sp>
        <p:nvSpPr>
          <p:cNvPr id="6" name="Rectangle 5">
            <a:extLst>
              <a:ext uri="{FF2B5EF4-FFF2-40B4-BE49-F238E27FC236}">
                <a16:creationId xmlns:a16="http://schemas.microsoft.com/office/drawing/2014/main" id="{1D1A1064-136C-F793-9715-66DBBC4B1FF5}"/>
              </a:ext>
              <a:ext uri="{C183D7F6-B498-43B3-948B-1728B52AA6E4}">
                <adec:decorative xmlns:adec="http://schemas.microsoft.com/office/drawing/2017/decorative" val="1"/>
              </a:ext>
            </a:extLst>
          </p:cNvPr>
          <p:cNvSpPr/>
          <p:nvPr/>
        </p:nvSpPr>
        <p:spPr>
          <a:xfrm>
            <a:off x="0" y="4593802"/>
            <a:ext cx="12192000" cy="2264198"/>
          </a:xfrm>
          <a:prstGeom prst="rect">
            <a:avLst/>
          </a:prstGeom>
          <a:solidFill>
            <a:srgbClr val="0642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 name="Title 1">
            <a:extLst>
              <a:ext uri="{FF2B5EF4-FFF2-40B4-BE49-F238E27FC236}">
                <a16:creationId xmlns:a16="http://schemas.microsoft.com/office/drawing/2014/main" id="{CB03EADC-FA06-4311-9C7E-8EE2BED88A60}"/>
              </a:ext>
            </a:extLst>
          </p:cNvPr>
          <p:cNvSpPr>
            <a:spLocks noGrp="1"/>
          </p:cNvSpPr>
          <p:nvPr>
            <p:ph type="ctrTitle" hasCustomPrompt="1"/>
          </p:nvPr>
        </p:nvSpPr>
        <p:spPr>
          <a:xfrm>
            <a:off x="946484" y="4783023"/>
            <a:ext cx="10299032" cy="1529760"/>
          </a:xfrm>
          <a:prstGeom prst="rect">
            <a:avLst/>
          </a:prstGeom>
        </p:spPr>
        <p:txBody>
          <a:bodyPr anchor="ctr">
            <a:normAutofit/>
          </a:bodyPr>
          <a:lstStyle>
            <a:lvl1pPr algn="ctr">
              <a:defRPr sz="4700" b="1" baseline="0">
                <a:solidFill>
                  <a:schemeClr val="bg1"/>
                </a:solidFill>
                <a:latin typeface="Arial" panose="020B0604020202020204" pitchFamily="34" charset="0"/>
                <a:cs typeface="Arial" panose="020B0604020202020204" pitchFamily="34" charset="0"/>
              </a:defRPr>
            </a:lvl1pPr>
          </a:lstStyle>
          <a:p>
            <a:r>
              <a:rPr lang="en-US"/>
              <a:t>Title slide 3</a:t>
            </a:r>
          </a:p>
        </p:txBody>
      </p:sp>
      <p:sp>
        <p:nvSpPr>
          <p:cNvPr id="15" name="Text Placeholder 14">
            <a:extLst>
              <a:ext uri="{FF2B5EF4-FFF2-40B4-BE49-F238E27FC236}">
                <a16:creationId xmlns:a16="http://schemas.microsoft.com/office/drawing/2014/main" id="{36FD5649-EFD0-4143-B2F7-F53BD0B94110}"/>
              </a:ext>
              <a:ext uri="{C183D7F6-B498-43B3-948B-1728B52AA6E4}">
                <adec:decorative xmlns:adec="http://schemas.microsoft.com/office/drawing/2017/decorative" val="0"/>
              </a:ext>
            </a:extLst>
          </p:cNvPr>
          <p:cNvSpPr>
            <a:spLocks noGrp="1"/>
          </p:cNvSpPr>
          <p:nvPr>
            <p:ph type="body" sz="quarter" idx="13" hasCustomPrompt="1"/>
          </p:nvPr>
        </p:nvSpPr>
        <p:spPr>
          <a:xfrm>
            <a:off x="363155" y="4260152"/>
            <a:ext cx="3026779" cy="351403"/>
          </a:xfrm>
        </p:spPr>
        <p:txBody>
          <a:bodyPr anchor="ctr">
            <a:normAutofit/>
          </a:bodyPr>
          <a:lstStyle>
            <a:lvl1pPr marL="0" indent="0" algn="l">
              <a:lnSpc>
                <a:spcPct val="100000"/>
              </a:lnSpc>
              <a:spcBef>
                <a:spcPts val="0"/>
              </a:spcBef>
              <a:buNone/>
              <a:defRPr sz="2000" b="1">
                <a:solidFill>
                  <a:schemeClr val="bg1"/>
                </a:solidFill>
              </a:defRPr>
            </a:lvl1pPr>
          </a:lstStyle>
          <a:p>
            <a:pPr lvl="0"/>
            <a:r>
              <a:rPr lang="en-US"/>
              <a:t>Date</a:t>
            </a:r>
          </a:p>
        </p:txBody>
      </p:sp>
      <p:sp>
        <p:nvSpPr>
          <p:cNvPr id="28" name="Picture Placeholder 27" descr="Add image description">
            <a:extLst>
              <a:ext uri="{FF2B5EF4-FFF2-40B4-BE49-F238E27FC236}">
                <a16:creationId xmlns:a16="http://schemas.microsoft.com/office/drawing/2014/main" id="{463C9382-55E5-46B5-998C-24B74D7AB36F}"/>
              </a:ext>
              <a:ext uri="{C183D7F6-B498-43B3-948B-1728B52AA6E4}">
                <adec:decorative xmlns:adec="http://schemas.microsoft.com/office/drawing/2017/decorative" val="0"/>
              </a:ext>
            </a:extLst>
          </p:cNvPr>
          <p:cNvSpPr>
            <a:spLocks noGrp="1"/>
          </p:cNvSpPr>
          <p:nvPr>
            <p:ph type="pic" sz="quarter" idx="15"/>
          </p:nvPr>
        </p:nvSpPr>
        <p:spPr>
          <a:xfrm>
            <a:off x="355191" y="303740"/>
            <a:ext cx="11568075" cy="3954861"/>
          </a:xfrm>
          <a:custGeom>
            <a:avLst/>
            <a:gdLst>
              <a:gd name="connsiteX0" fmla="*/ 0 w 11568075"/>
              <a:gd name="connsiteY0" fmla="*/ 0 h 3959647"/>
              <a:gd name="connsiteX1" fmla="*/ 11568075 w 11568075"/>
              <a:gd name="connsiteY1" fmla="*/ 0 h 3959647"/>
              <a:gd name="connsiteX2" fmla="*/ 11568075 w 11568075"/>
              <a:gd name="connsiteY2" fmla="*/ 3959647 h 3959647"/>
              <a:gd name="connsiteX3" fmla="*/ 0 w 11568075"/>
              <a:gd name="connsiteY3" fmla="*/ 3959647 h 3959647"/>
              <a:gd name="connsiteX4" fmla="*/ 0 w 11568075"/>
              <a:gd name="connsiteY4" fmla="*/ 0 h 3959647"/>
              <a:gd name="connsiteX0" fmla="*/ 0 w 11568075"/>
              <a:gd name="connsiteY0" fmla="*/ 0 h 3959647"/>
              <a:gd name="connsiteX1" fmla="*/ 11568075 w 11568075"/>
              <a:gd name="connsiteY1" fmla="*/ 0 h 3959647"/>
              <a:gd name="connsiteX2" fmla="*/ 11568075 w 11568075"/>
              <a:gd name="connsiteY2" fmla="*/ 3959647 h 3959647"/>
              <a:gd name="connsiteX3" fmla="*/ 0 w 11568075"/>
              <a:gd name="connsiteY3" fmla="*/ 3959647 h 3959647"/>
              <a:gd name="connsiteX4" fmla="*/ 0 w 11568075"/>
              <a:gd name="connsiteY4" fmla="*/ 0 h 3959647"/>
              <a:gd name="connsiteX0" fmla="*/ 0 w 11568075"/>
              <a:gd name="connsiteY0" fmla="*/ 0 h 3959647"/>
              <a:gd name="connsiteX1" fmla="*/ 11568075 w 11568075"/>
              <a:gd name="connsiteY1" fmla="*/ 0 h 3959647"/>
              <a:gd name="connsiteX2" fmla="*/ 11568075 w 11568075"/>
              <a:gd name="connsiteY2" fmla="*/ 3959647 h 3959647"/>
              <a:gd name="connsiteX3" fmla="*/ 11568075 w 11568075"/>
              <a:gd name="connsiteY3" fmla="*/ 3959647 h 3959647"/>
              <a:gd name="connsiteX4" fmla="*/ 0 w 11568075"/>
              <a:gd name="connsiteY4" fmla="*/ 3959647 h 3959647"/>
              <a:gd name="connsiteX5" fmla="*/ 0 w 11568075"/>
              <a:gd name="connsiteY5" fmla="*/ 0 h 3959647"/>
              <a:gd name="connsiteX0" fmla="*/ 0 w 11568075"/>
              <a:gd name="connsiteY0" fmla="*/ 0 h 3959647"/>
              <a:gd name="connsiteX1" fmla="*/ 11568075 w 11568075"/>
              <a:gd name="connsiteY1" fmla="*/ 0 h 3959647"/>
              <a:gd name="connsiteX2" fmla="*/ 11568075 w 11568075"/>
              <a:gd name="connsiteY2" fmla="*/ 3959647 h 3959647"/>
              <a:gd name="connsiteX3" fmla="*/ 11568075 w 11568075"/>
              <a:gd name="connsiteY3" fmla="*/ 3959647 h 3959647"/>
              <a:gd name="connsiteX4" fmla="*/ 8769759 w 11568075"/>
              <a:gd name="connsiteY4" fmla="*/ 3944350 h 3959647"/>
              <a:gd name="connsiteX5" fmla="*/ 0 w 11568075"/>
              <a:gd name="connsiteY5" fmla="*/ 3959647 h 3959647"/>
              <a:gd name="connsiteX6" fmla="*/ 0 w 11568075"/>
              <a:gd name="connsiteY6" fmla="*/ 0 h 3959647"/>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769759 w 11568075"/>
              <a:gd name="connsiteY4" fmla="*/ 3944350 h 3974944"/>
              <a:gd name="connsiteX5" fmla="*/ 3219859 w 11568075"/>
              <a:gd name="connsiteY5" fmla="*/ 3974944 h 3974944"/>
              <a:gd name="connsiteX6" fmla="*/ 0 w 11568075"/>
              <a:gd name="connsiteY6" fmla="*/ 3959647 h 3974944"/>
              <a:gd name="connsiteX7" fmla="*/ 0 w 11568075"/>
              <a:gd name="connsiteY7" fmla="*/ 0 h 3974944"/>
              <a:gd name="connsiteX0" fmla="*/ 0 w 11568075"/>
              <a:gd name="connsiteY0" fmla="*/ 0 h 3990241"/>
              <a:gd name="connsiteX1" fmla="*/ 11568075 w 11568075"/>
              <a:gd name="connsiteY1" fmla="*/ 0 h 3990241"/>
              <a:gd name="connsiteX2" fmla="*/ 11568075 w 11568075"/>
              <a:gd name="connsiteY2" fmla="*/ 3959647 h 3990241"/>
              <a:gd name="connsiteX3" fmla="*/ 11568075 w 11568075"/>
              <a:gd name="connsiteY3" fmla="*/ 3959647 h 3990241"/>
              <a:gd name="connsiteX4" fmla="*/ 8769759 w 11568075"/>
              <a:gd name="connsiteY4" fmla="*/ 3944350 h 3990241"/>
              <a:gd name="connsiteX5" fmla="*/ 5797959 w 11568075"/>
              <a:gd name="connsiteY5" fmla="*/ 3990241 h 3990241"/>
              <a:gd name="connsiteX6" fmla="*/ 3219859 w 11568075"/>
              <a:gd name="connsiteY6" fmla="*/ 3974944 h 3990241"/>
              <a:gd name="connsiteX7" fmla="*/ 0 w 11568075"/>
              <a:gd name="connsiteY7" fmla="*/ 3959647 h 3990241"/>
              <a:gd name="connsiteX8" fmla="*/ 0 w 11568075"/>
              <a:gd name="connsiteY8" fmla="*/ 0 h 3990241"/>
              <a:gd name="connsiteX0" fmla="*/ 0 w 11568075"/>
              <a:gd name="connsiteY0" fmla="*/ 0 h 3990241"/>
              <a:gd name="connsiteX1" fmla="*/ 11568075 w 11568075"/>
              <a:gd name="connsiteY1" fmla="*/ 0 h 3990241"/>
              <a:gd name="connsiteX2" fmla="*/ 11568075 w 11568075"/>
              <a:gd name="connsiteY2" fmla="*/ 3959647 h 3990241"/>
              <a:gd name="connsiteX3" fmla="*/ 11568075 w 11568075"/>
              <a:gd name="connsiteY3" fmla="*/ 3959647 h 3990241"/>
              <a:gd name="connsiteX4" fmla="*/ 8769759 w 11568075"/>
              <a:gd name="connsiteY4" fmla="*/ 3944350 h 3990241"/>
              <a:gd name="connsiteX5" fmla="*/ 5797959 w 11568075"/>
              <a:gd name="connsiteY5" fmla="*/ 3990241 h 3990241"/>
              <a:gd name="connsiteX6" fmla="*/ 3378609 w 11568075"/>
              <a:gd name="connsiteY6" fmla="*/ 3974944 h 3990241"/>
              <a:gd name="connsiteX7" fmla="*/ 0 w 11568075"/>
              <a:gd name="connsiteY7" fmla="*/ 3959647 h 3990241"/>
              <a:gd name="connsiteX8" fmla="*/ 0 w 11568075"/>
              <a:gd name="connsiteY8" fmla="*/ 0 h 3990241"/>
              <a:gd name="connsiteX0" fmla="*/ 0 w 11568075"/>
              <a:gd name="connsiteY0" fmla="*/ 0 h 3990241"/>
              <a:gd name="connsiteX1" fmla="*/ 11568075 w 11568075"/>
              <a:gd name="connsiteY1" fmla="*/ 0 h 3990241"/>
              <a:gd name="connsiteX2" fmla="*/ 11568075 w 11568075"/>
              <a:gd name="connsiteY2" fmla="*/ 3959647 h 3990241"/>
              <a:gd name="connsiteX3" fmla="*/ 11568075 w 11568075"/>
              <a:gd name="connsiteY3" fmla="*/ 3959647 h 3990241"/>
              <a:gd name="connsiteX4" fmla="*/ 8160159 w 11568075"/>
              <a:gd name="connsiteY4" fmla="*/ 3950757 h 3990241"/>
              <a:gd name="connsiteX5" fmla="*/ 5797959 w 11568075"/>
              <a:gd name="connsiteY5" fmla="*/ 3990241 h 3990241"/>
              <a:gd name="connsiteX6" fmla="*/ 3378609 w 11568075"/>
              <a:gd name="connsiteY6" fmla="*/ 3974944 h 3990241"/>
              <a:gd name="connsiteX7" fmla="*/ 0 w 11568075"/>
              <a:gd name="connsiteY7" fmla="*/ 3959647 h 3990241"/>
              <a:gd name="connsiteX8" fmla="*/ 0 w 11568075"/>
              <a:gd name="connsiteY8" fmla="*/ 0 h 3990241"/>
              <a:gd name="connsiteX0" fmla="*/ 0 w 11568075"/>
              <a:gd name="connsiteY0" fmla="*/ 0 h 3990241"/>
              <a:gd name="connsiteX1" fmla="*/ 11568075 w 11568075"/>
              <a:gd name="connsiteY1" fmla="*/ 0 h 3990241"/>
              <a:gd name="connsiteX2" fmla="*/ 11568075 w 11568075"/>
              <a:gd name="connsiteY2" fmla="*/ 3959647 h 3990241"/>
              <a:gd name="connsiteX3" fmla="*/ 11568075 w 11568075"/>
              <a:gd name="connsiteY3" fmla="*/ 3959647 h 3990241"/>
              <a:gd name="connsiteX4" fmla="*/ 8166509 w 11568075"/>
              <a:gd name="connsiteY4" fmla="*/ 3963571 h 3990241"/>
              <a:gd name="connsiteX5" fmla="*/ 5797959 w 11568075"/>
              <a:gd name="connsiteY5" fmla="*/ 3990241 h 3990241"/>
              <a:gd name="connsiteX6" fmla="*/ 3378609 w 11568075"/>
              <a:gd name="connsiteY6" fmla="*/ 3974944 h 3990241"/>
              <a:gd name="connsiteX7" fmla="*/ 0 w 11568075"/>
              <a:gd name="connsiteY7" fmla="*/ 3959647 h 3990241"/>
              <a:gd name="connsiteX8" fmla="*/ 0 w 11568075"/>
              <a:gd name="connsiteY8" fmla="*/ 0 h 3990241"/>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48312 w 11568075"/>
              <a:gd name="connsiteY4" fmla="*/ 3968144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58976 w 11568075"/>
              <a:gd name="connsiteY3" fmla="*/ 3973364 h 3974944"/>
              <a:gd name="connsiteX4" fmla="*/ 8148312 w 11568075"/>
              <a:gd name="connsiteY4" fmla="*/ 3968144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58976 w 11568075"/>
              <a:gd name="connsiteY3" fmla="*/ 3973364 h 3974944"/>
              <a:gd name="connsiteX4" fmla="*/ 8148312 w 11568075"/>
              <a:gd name="connsiteY4" fmla="*/ 3968144 h 3974944"/>
              <a:gd name="connsiteX5" fmla="*/ 5753509 w 11568075"/>
              <a:gd name="connsiteY5" fmla="*/ 2471828 h 3974944"/>
              <a:gd name="connsiteX6" fmla="*/ 3378609 w 11568075"/>
              <a:gd name="connsiteY6" fmla="*/ 3974944 h 3974944"/>
              <a:gd name="connsiteX7" fmla="*/ 4550 w 11568075"/>
              <a:gd name="connsiteY7" fmla="*/ 3973364 h 3974944"/>
              <a:gd name="connsiteX8" fmla="*/ 0 w 11568075"/>
              <a:gd name="connsiteY8" fmla="*/ 0 h 3974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8075" h="3974944">
                <a:moveTo>
                  <a:pt x="0" y="0"/>
                </a:moveTo>
                <a:lnTo>
                  <a:pt x="11568075" y="0"/>
                </a:lnTo>
                <a:lnTo>
                  <a:pt x="11568075" y="3959647"/>
                </a:lnTo>
                <a:lnTo>
                  <a:pt x="11558976" y="3973364"/>
                </a:lnTo>
                <a:lnTo>
                  <a:pt x="8148312" y="3968144"/>
                </a:lnTo>
                <a:cubicBezTo>
                  <a:pt x="8010729" y="3663100"/>
                  <a:pt x="7370642" y="2488566"/>
                  <a:pt x="5753509" y="2471828"/>
                </a:cubicBezTo>
                <a:cubicBezTo>
                  <a:pt x="4212576" y="2505170"/>
                  <a:pt x="3579692" y="3595635"/>
                  <a:pt x="3378609" y="3974944"/>
                </a:cubicBezTo>
                <a:lnTo>
                  <a:pt x="4550" y="3973364"/>
                </a:lnTo>
                <a:cubicBezTo>
                  <a:pt x="3033" y="2648909"/>
                  <a:pt x="1517" y="1324455"/>
                  <a:pt x="0" y="0"/>
                </a:cubicBezTo>
                <a:close/>
              </a:path>
            </a:pathLst>
          </a:custGeom>
        </p:spPr>
        <p:txBody>
          <a:bodyPr/>
          <a:lstStyle/>
          <a:p>
            <a:r>
              <a:rPr lang="en-US"/>
              <a:t>Click icon to add picture</a:t>
            </a:r>
          </a:p>
        </p:txBody>
      </p:sp>
      <p:pic>
        <p:nvPicPr>
          <p:cNvPr id="16" name="Picture 15" descr="Oregon Health Authority Logo">
            <a:extLst>
              <a:ext uri="{FF2B5EF4-FFF2-40B4-BE49-F238E27FC236}">
                <a16:creationId xmlns:a16="http://schemas.microsoft.com/office/drawing/2014/main" id="{0DF777F8-DF81-DB00-8122-B157AF2F8EEE}"/>
              </a:ext>
              <a:ext uri="{C183D7F6-B498-43B3-948B-1728B52AA6E4}">
                <adec:decorative xmlns:adec="http://schemas.microsoft.com/office/drawing/2017/decorative" val="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840974" y="3613738"/>
            <a:ext cx="2510050" cy="822116"/>
          </a:xfrm>
          <a:prstGeom prst="rect">
            <a:avLst/>
          </a:prstGeom>
        </p:spPr>
      </p:pic>
    </p:spTree>
    <p:extLst>
      <p:ext uri="{BB962C8B-B14F-4D97-AF65-F5344CB8AC3E}">
        <p14:creationId xmlns:p14="http://schemas.microsoft.com/office/powerpoint/2010/main" val="62462869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Title and Content 1">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E5BBEF0-E11C-4C7E-9A99-6668D89CB6D2}"/>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EFAA68A-88C4-45FA-A8E4-D83C1B884F96}"/>
              </a:ext>
            </a:extLst>
          </p:cNvPr>
          <p:cNvSpPr>
            <a:spLocks noGrp="1"/>
          </p:cNvSpPr>
          <p:nvPr>
            <p:ph idx="1"/>
          </p:nvPr>
        </p:nvSpPr>
        <p:spPr>
          <a:xfrm>
            <a:off x="635000" y="1329397"/>
            <a:ext cx="10922000" cy="4654677"/>
          </a:xfrm>
        </p:spPr>
        <p:txBody>
          <a:bodyPr/>
          <a:lstStyle>
            <a:lvl1pPr>
              <a:defRPr sz="2800" b="0"/>
            </a:lvl1pPr>
            <a:lvl2pPr>
              <a:defRPr sz="24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E6CACE33-3C9C-96D9-AD6F-7B105A24A1E8}"/>
              </a:ext>
            </a:extLst>
          </p:cNvPr>
          <p:cNvSpPr>
            <a:spLocks noGrp="1"/>
          </p:cNvSpPr>
          <p:nvPr>
            <p:ph type="sldNum" sz="quarter" idx="10"/>
          </p:nvPr>
        </p:nvSpPr>
        <p:spPr/>
        <p:txBody>
          <a:bodyPr/>
          <a:lstStyle/>
          <a:p>
            <a:fld id="{4B1178C2-99CA-4557-8F93-FA9015DC7DEF}" type="slidenum">
              <a:rPr lang="en-US" smtClean="0"/>
              <a:t>‹#›</a:t>
            </a:fld>
            <a:endParaRPr lang="en-US"/>
          </a:p>
        </p:txBody>
      </p:sp>
      <p:cxnSp>
        <p:nvCxnSpPr>
          <p:cNvPr id="6" name="Straight Connector 5">
            <a:extLst>
              <a:ext uri="{FF2B5EF4-FFF2-40B4-BE49-F238E27FC236}">
                <a16:creationId xmlns:a16="http://schemas.microsoft.com/office/drawing/2014/main" id="{F0FF79EF-8241-3B58-DAB2-10DD767C98F2}"/>
              </a:ext>
              <a:ext uri="{C183D7F6-B498-43B3-948B-1728B52AA6E4}">
                <adec:decorative xmlns:adec="http://schemas.microsoft.com/office/drawing/2017/decorative" val="1"/>
              </a:ext>
            </a:extLst>
          </p:cNvPr>
          <p:cNvCxnSpPr>
            <a:cxnSpLocks/>
          </p:cNvCxnSpPr>
          <p:nvPr/>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5480998"/>
      </p:ext>
    </p:extLst>
  </p:cSld>
  <p:clrMapOvr>
    <a:masterClrMapping/>
  </p:clrMapOvr>
  <p:extLst>
    <p:ext uri="{DCECCB84-F9BA-43D5-87BE-67443E8EF086}">
      <p15:sldGuideLst xmlns:p15="http://schemas.microsoft.com/office/powerpoint/2012/main"/>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Title and Content 2">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E5BBEF0-E11C-4C7E-9A99-6668D89CB6D2}"/>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EFAA68A-88C4-45FA-A8E4-D83C1B884F96}"/>
              </a:ext>
            </a:extLst>
          </p:cNvPr>
          <p:cNvSpPr>
            <a:spLocks noGrp="1"/>
          </p:cNvSpPr>
          <p:nvPr>
            <p:ph idx="1"/>
          </p:nvPr>
        </p:nvSpPr>
        <p:spPr>
          <a:xfrm>
            <a:off x="635000" y="1329397"/>
            <a:ext cx="10922000" cy="4654677"/>
          </a:xfrm>
        </p:spPr>
        <p:txBody>
          <a:bodyPr/>
          <a:lstStyle>
            <a:lvl1pPr>
              <a:defRPr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F6AF6D61-37AE-3FCB-A585-A200D975D7BE}"/>
              </a:ext>
            </a:extLst>
          </p:cNvPr>
          <p:cNvSpPr>
            <a:spLocks noGrp="1"/>
          </p:cNvSpPr>
          <p:nvPr>
            <p:ph type="sldNum" sz="quarter" idx="10"/>
          </p:nvPr>
        </p:nvSpPr>
        <p:spPr/>
        <p:txBody>
          <a:bodyPr/>
          <a:lstStyle/>
          <a:p>
            <a:fld id="{4B1178C2-99CA-4557-8F93-FA9015DC7DEF}" type="slidenum">
              <a:rPr lang="en-US" smtClean="0"/>
              <a:t>‹#›</a:t>
            </a:fld>
            <a:endParaRPr lang="en-US"/>
          </a:p>
        </p:txBody>
      </p:sp>
      <p:cxnSp>
        <p:nvCxnSpPr>
          <p:cNvPr id="6" name="Straight Connector 5">
            <a:extLst>
              <a:ext uri="{FF2B5EF4-FFF2-40B4-BE49-F238E27FC236}">
                <a16:creationId xmlns:a16="http://schemas.microsoft.com/office/drawing/2014/main" id="{D2875334-1D16-7DB6-F0FD-5A989E419121}"/>
              </a:ext>
              <a:ext uri="{C183D7F6-B498-43B3-948B-1728B52AA6E4}">
                <adec:decorative xmlns:adec="http://schemas.microsoft.com/office/drawing/2017/decorative" val="1"/>
              </a:ext>
            </a:extLst>
          </p:cNvPr>
          <p:cNvCxnSpPr>
            <a:cxnSpLocks/>
          </p:cNvCxnSpPr>
          <p:nvPr/>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4701437"/>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idebar_blue">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C255E1E6-D5AD-497F-A6A5-CA30987CCFD4}"/>
              </a:ext>
            </a:extLst>
          </p:cNvPr>
          <p:cNvSpPr>
            <a:spLocks noGrp="1"/>
          </p:cNvSpPr>
          <p:nvPr>
            <p:ph type="title" hasCustomPrompt="1"/>
          </p:nvPr>
        </p:nvSpPr>
        <p:spPr>
          <a:xfrm>
            <a:off x="609600" y="379020"/>
            <a:ext cx="8693426" cy="1143000"/>
          </a:xfrm>
          <a:prstGeom prst="rect">
            <a:avLst/>
          </a:prstGeom>
        </p:spPr>
        <p:txBody>
          <a:bodyPr anchor="ctr">
            <a:normAutofit/>
          </a:bodyPr>
          <a:lstStyle>
            <a:lvl1pPr algn="l">
              <a:defRPr sz="4000" b="1">
                <a:solidFill>
                  <a:schemeClr val="accent1"/>
                </a:solidFill>
              </a:defRPr>
            </a:lvl1pPr>
          </a:lstStyle>
          <a:p>
            <a:r>
              <a:rPr lang="en-US"/>
              <a:t>Click to add title</a:t>
            </a:r>
          </a:p>
        </p:txBody>
      </p:sp>
      <p:sp>
        <p:nvSpPr>
          <p:cNvPr id="13" name="Content Placeholder 2">
            <a:extLst>
              <a:ext uri="{FF2B5EF4-FFF2-40B4-BE49-F238E27FC236}">
                <a16:creationId xmlns:a16="http://schemas.microsoft.com/office/drawing/2014/main" id="{C8B997E8-931F-40E4-A69E-5C19886525E9}"/>
              </a:ext>
            </a:extLst>
          </p:cNvPr>
          <p:cNvSpPr>
            <a:spLocks noGrp="1"/>
          </p:cNvSpPr>
          <p:nvPr>
            <p:ph idx="1" hasCustomPrompt="1"/>
          </p:nvPr>
        </p:nvSpPr>
        <p:spPr>
          <a:xfrm>
            <a:off x="609600" y="1604431"/>
            <a:ext cx="8693426" cy="4702477"/>
          </a:xfrm>
          <a:prstGeom prst="rect">
            <a:avLst/>
          </a:prstGeom>
        </p:spPr>
        <p:txBody>
          <a:bodyPr>
            <a:noAutofit/>
          </a:bodyPr>
          <a:lstStyle>
            <a:lvl1pPr marL="0" indent="0">
              <a:lnSpc>
                <a:spcPct val="100000"/>
              </a:lnSpc>
              <a:spcBef>
                <a:spcPts val="0"/>
              </a:spcBef>
              <a:spcAft>
                <a:spcPts val="1200"/>
              </a:spcAft>
              <a:buClr>
                <a:schemeClr val="accent1"/>
              </a:buClr>
              <a:buSzPct val="130000"/>
              <a:buFontTx/>
              <a:buNone/>
              <a:defRPr sz="2400">
                <a:solidFill>
                  <a:schemeClr val="tx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Text</a:t>
            </a:r>
          </a:p>
          <a:p>
            <a:pPr lvl="0"/>
            <a:endParaRPr lang="en-US"/>
          </a:p>
        </p:txBody>
      </p:sp>
      <p:sp>
        <p:nvSpPr>
          <p:cNvPr id="14" name="Rectangle 13">
            <a:extLst>
              <a:ext uri="{FF2B5EF4-FFF2-40B4-BE49-F238E27FC236}">
                <a16:creationId xmlns:a16="http://schemas.microsoft.com/office/drawing/2014/main" id="{9CB26A2E-46F9-4A3F-8B0E-80DEBB856F4C}"/>
              </a:ext>
            </a:extLst>
          </p:cNvPr>
          <p:cNvSpPr/>
          <p:nvPr userDrawn="1"/>
        </p:nvSpPr>
        <p:spPr>
          <a:xfrm>
            <a:off x="9561443" y="-3970"/>
            <a:ext cx="2630556" cy="686196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112504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Section/Transition Slide 1">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B95FE489-255B-2F64-1471-EBA182D07D8C}"/>
              </a:ext>
            </a:extLst>
          </p:cNvPr>
          <p:cNvSpPr>
            <a:spLocks noGrp="1"/>
          </p:cNvSpPr>
          <p:nvPr>
            <p:ph type="ctrTitle" hasCustomPrompt="1"/>
          </p:nvPr>
        </p:nvSpPr>
        <p:spPr>
          <a:xfrm>
            <a:off x="946484" y="3985901"/>
            <a:ext cx="10299032" cy="2379458"/>
          </a:xfrm>
          <a:prstGeom prst="rect">
            <a:avLst/>
          </a:prstGeom>
        </p:spPr>
        <p:txBody>
          <a:bodyPr anchor="ctr">
            <a:normAutofit/>
          </a:bodyPr>
          <a:lstStyle>
            <a:lvl1pPr algn="ctr">
              <a:defRPr sz="4700" b="1" baseline="0">
                <a:solidFill>
                  <a:srgbClr val="142850"/>
                </a:solidFill>
                <a:latin typeface="Arial" panose="020B0604020202020204" pitchFamily="34" charset="0"/>
                <a:cs typeface="Arial" panose="020B0604020202020204" pitchFamily="34" charset="0"/>
              </a:defRPr>
            </a:lvl1pPr>
          </a:lstStyle>
          <a:p>
            <a:r>
              <a:rPr lang="en-US"/>
              <a:t>Section/Transition Slide 1</a:t>
            </a:r>
          </a:p>
        </p:txBody>
      </p:sp>
      <p:sp>
        <p:nvSpPr>
          <p:cNvPr id="14" name="Picture Placeholder 9" descr="Add image description">
            <a:extLst>
              <a:ext uri="{FF2B5EF4-FFF2-40B4-BE49-F238E27FC236}">
                <a16:creationId xmlns:a16="http://schemas.microsoft.com/office/drawing/2014/main" id="{509CB15F-F41C-0BC0-5413-49E643214301}"/>
              </a:ext>
            </a:extLst>
          </p:cNvPr>
          <p:cNvSpPr>
            <a:spLocks noGrp="1"/>
          </p:cNvSpPr>
          <p:nvPr>
            <p:ph type="pic" sz="quarter" idx="15"/>
          </p:nvPr>
        </p:nvSpPr>
        <p:spPr>
          <a:xfrm>
            <a:off x="956380" y="2055783"/>
            <a:ext cx="3392999" cy="1712913"/>
          </a:xfrm>
        </p:spPr>
        <p:txBody>
          <a:bodyPr/>
          <a:lstStyle/>
          <a:p>
            <a:r>
              <a:rPr lang="en-US"/>
              <a:t>Click icon to add picture</a:t>
            </a:r>
          </a:p>
        </p:txBody>
      </p:sp>
      <p:sp>
        <p:nvSpPr>
          <p:cNvPr id="15" name="Picture Placeholder 9" descr="Add image description">
            <a:extLst>
              <a:ext uri="{FF2B5EF4-FFF2-40B4-BE49-F238E27FC236}">
                <a16:creationId xmlns:a16="http://schemas.microsoft.com/office/drawing/2014/main" id="{09DC628C-DC25-BF64-56A6-A9B05019E16C}"/>
              </a:ext>
            </a:extLst>
          </p:cNvPr>
          <p:cNvSpPr>
            <a:spLocks noGrp="1"/>
          </p:cNvSpPr>
          <p:nvPr>
            <p:ph type="pic" sz="quarter" idx="16"/>
          </p:nvPr>
        </p:nvSpPr>
        <p:spPr>
          <a:xfrm>
            <a:off x="4398941" y="2056022"/>
            <a:ext cx="3392999" cy="1712913"/>
          </a:xfrm>
        </p:spPr>
        <p:txBody>
          <a:bodyPr/>
          <a:lstStyle/>
          <a:p>
            <a:r>
              <a:rPr lang="en-US"/>
              <a:t>Click icon to add picture</a:t>
            </a:r>
          </a:p>
        </p:txBody>
      </p:sp>
      <p:sp>
        <p:nvSpPr>
          <p:cNvPr id="16" name="Picture Placeholder 9" descr="Add image description">
            <a:extLst>
              <a:ext uri="{FF2B5EF4-FFF2-40B4-BE49-F238E27FC236}">
                <a16:creationId xmlns:a16="http://schemas.microsoft.com/office/drawing/2014/main" id="{ACA2A5F4-FE2E-7744-DE6C-DD413AA81BE2}"/>
              </a:ext>
            </a:extLst>
          </p:cNvPr>
          <p:cNvSpPr>
            <a:spLocks noGrp="1"/>
          </p:cNvSpPr>
          <p:nvPr>
            <p:ph type="pic" sz="quarter" idx="17"/>
          </p:nvPr>
        </p:nvSpPr>
        <p:spPr>
          <a:xfrm>
            <a:off x="7841502" y="2056260"/>
            <a:ext cx="3392999" cy="1712913"/>
          </a:xfrm>
        </p:spPr>
        <p:txBody>
          <a:bodyPr/>
          <a:lstStyle/>
          <a:p>
            <a:r>
              <a:rPr lang="en-US"/>
              <a:t>Click icon to add picture</a:t>
            </a:r>
          </a:p>
        </p:txBody>
      </p:sp>
      <p:pic>
        <p:nvPicPr>
          <p:cNvPr id="7" name="Picture 6" descr="Oregon Health Authority Logo">
            <a:extLst>
              <a:ext uri="{FF2B5EF4-FFF2-40B4-BE49-F238E27FC236}">
                <a16:creationId xmlns:a16="http://schemas.microsoft.com/office/drawing/2014/main" id="{23FF35BD-9A83-E913-5004-F5A4933273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5917" y="619897"/>
            <a:ext cx="3042068" cy="996370"/>
          </a:xfrm>
          <a:prstGeom prst="rect">
            <a:avLst/>
          </a:prstGeom>
        </p:spPr>
      </p:pic>
      <p:sp>
        <p:nvSpPr>
          <p:cNvPr id="2" name="Slide Number Placeholder 1">
            <a:extLst>
              <a:ext uri="{FF2B5EF4-FFF2-40B4-BE49-F238E27FC236}">
                <a16:creationId xmlns:a16="http://schemas.microsoft.com/office/drawing/2014/main" id="{B2875CDC-4DCE-C088-CD99-85F7FFF4DABE}"/>
              </a:ext>
            </a:extLst>
          </p:cNvPr>
          <p:cNvSpPr>
            <a:spLocks noGrp="1"/>
          </p:cNvSpPr>
          <p:nvPr>
            <p:ph type="sldNum" sz="quarter" idx="18"/>
          </p:nvPr>
        </p:nvSpPr>
        <p:spPr/>
        <p:txBody>
          <a:bodyPr/>
          <a:lstStyle/>
          <a:p>
            <a:fld id="{4B1178C2-99CA-4557-8F93-FA9015DC7DEF}" type="slidenum">
              <a:rPr lang="en-US" smtClean="0"/>
              <a:t>‹#›</a:t>
            </a:fld>
            <a:endParaRPr lang="en-US"/>
          </a:p>
        </p:txBody>
      </p:sp>
      <p:sp>
        <p:nvSpPr>
          <p:cNvPr id="4" name="Freeform: Shape 3">
            <a:extLst>
              <a:ext uri="{FF2B5EF4-FFF2-40B4-BE49-F238E27FC236}">
                <a16:creationId xmlns:a16="http://schemas.microsoft.com/office/drawing/2014/main" id="{9753263D-1FF9-B4E5-81A0-BE4658180388}"/>
              </a:ext>
              <a:ext uri="{C183D7F6-B498-43B3-948B-1728B52AA6E4}">
                <adec:decorative xmlns:adec="http://schemas.microsoft.com/office/drawing/2017/decorative" val="1"/>
              </a:ext>
            </a:extLst>
          </p:cNvPr>
          <p:cNvSpPr/>
          <p:nvPr/>
        </p:nvSpPr>
        <p:spPr>
          <a:xfrm>
            <a:off x="1" y="1069495"/>
            <a:ext cx="12191999" cy="533401"/>
          </a:xfrm>
          <a:custGeom>
            <a:avLst/>
            <a:gdLst>
              <a:gd name="connsiteX0" fmla="*/ 7778841 w 12191999"/>
              <a:gd name="connsiteY0" fmla="*/ 0 h 533401"/>
              <a:gd name="connsiteX1" fmla="*/ 12191999 w 12191999"/>
              <a:gd name="connsiteY1" fmla="*/ 0 h 533401"/>
              <a:gd name="connsiteX2" fmla="*/ 12191999 w 12191999"/>
              <a:gd name="connsiteY2" fmla="*/ 533401 h 533401"/>
              <a:gd name="connsiteX3" fmla="*/ 7730753 w 12191999"/>
              <a:gd name="connsiteY3" fmla="*/ 533401 h 533401"/>
              <a:gd name="connsiteX4" fmla="*/ 7744993 w 12191999"/>
              <a:gd name="connsiteY4" fmla="*/ 507166 h 533401"/>
              <a:gd name="connsiteX5" fmla="*/ 7807196 w 12191999"/>
              <a:gd name="connsiteY5" fmla="*/ 199064 h 533401"/>
              <a:gd name="connsiteX6" fmla="*/ 7791115 w 12191999"/>
              <a:gd name="connsiteY6" fmla="*/ 39542 h 533401"/>
              <a:gd name="connsiteX7" fmla="*/ 0 w 12191999"/>
              <a:gd name="connsiteY7" fmla="*/ 0 h 533401"/>
              <a:gd name="connsiteX8" fmla="*/ 4441397 w 12191999"/>
              <a:gd name="connsiteY8" fmla="*/ 0 h 533401"/>
              <a:gd name="connsiteX9" fmla="*/ 4429123 w 12191999"/>
              <a:gd name="connsiteY9" fmla="*/ 39542 h 533401"/>
              <a:gd name="connsiteX10" fmla="*/ 4413041 w 12191999"/>
              <a:gd name="connsiteY10" fmla="*/ 199064 h 533401"/>
              <a:gd name="connsiteX11" fmla="*/ 4475244 w 12191999"/>
              <a:gd name="connsiteY11" fmla="*/ 507166 h 533401"/>
              <a:gd name="connsiteX12" fmla="*/ 4489484 w 12191999"/>
              <a:gd name="connsiteY12" fmla="*/ 533401 h 533401"/>
              <a:gd name="connsiteX13" fmla="*/ 0 w 12191999"/>
              <a:gd name="connsiteY13" fmla="*/ 533401 h 53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1999" h="533401">
                <a:moveTo>
                  <a:pt x="7778841" y="0"/>
                </a:moveTo>
                <a:lnTo>
                  <a:pt x="12191999" y="0"/>
                </a:lnTo>
                <a:lnTo>
                  <a:pt x="12191999" y="533401"/>
                </a:lnTo>
                <a:lnTo>
                  <a:pt x="7730753" y="533401"/>
                </a:lnTo>
                <a:lnTo>
                  <a:pt x="7744993" y="507166"/>
                </a:lnTo>
                <a:cubicBezTo>
                  <a:pt x="7785047" y="412468"/>
                  <a:pt x="7807196" y="308353"/>
                  <a:pt x="7807196" y="199064"/>
                </a:cubicBezTo>
                <a:cubicBezTo>
                  <a:pt x="7807196" y="144420"/>
                  <a:pt x="7801659" y="91069"/>
                  <a:pt x="7791115" y="39542"/>
                </a:cubicBezTo>
                <a:close/>
                <a:moveTo>
                  <a:pt x="0" y="0"/>
                </a:moveTo>
                <a:lnTo>
                  <a:pt x="4441397" y="0"/>
                </a:lnTo>
                <a:lnTo>
                  <a:pt x="4429123" y="39542"/>
                </a:lnTo>
                <a:cubicBezTo>
                  <a:pt x="4418579" y="91069"/>
                  <a:pt x="4413041" y="144420"/>
                  <a:pt x="4413041" y="199064"/>
                </a:cubicBezTo>
                <a:cubicBezTo>
                  <a:pt x="4413041" y="308353"/>
                  <a:pt x="4435190" y="412468"/>
                  <a:pt x="4475244" y="507166"/>
                </a:cubicBezTo>
                <a:lnTo>
                  <a:pt x="4489484" y="533401"/>
                </a:lnTo>
                <a:lnTo>
                  <a:pt x="0" y="533401"/>
                </a:lnTo>
                <a:close/>
              </a:path>
            </a:pathLst>
          </a:custGeom>
          <a:solidFill>
            <a:srgbClr val="0642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err="1"/>
          </a:p>
        </p:txBody>
      </p:sp>
    </p:spTree>
    <p:extLst>
      <p:ext uri="{BB962C8B-B14F-4D97-AF65-F5344CB8AC3E}">
        <p14:creationId xmlns:p14="http://schemas.microsoft.com/office/powerpoint/2010/main" val="407319577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Section/Transition Slide 2">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EC50667-808E-ACC9-B3BD-E4713FBB29F0}"/>
              </a:ext>
            </a:extLst>
          </p:cNvPr>
          <p:cNvSpPr>
            <a:spLocks noGrp="1"/>
          </p:cNvSpPr>
          <p:nvPr>
            <p:ph type="ctrTitle" hasCustomPrompt="1"/>
          </p:nvPr>
        </p:nvSpPr>
        <p:spPr>
          <a:xfrm>
            <a:off x="946484" y="3413938"/>
            <a:ext cx="10299032" cy="2533433"/>
          </a:xfrm>
          <a:prstGeom prst="rect">
            <a:avLst/>
          </a:prstGeom>
        </p:spPr>
        <p:txBody>
          <a:bodyPr anchor="ctr">
            <a:normAutofit/>
          </a:bodyPr>
          <a:lstStyle>
            <a:lvl1pPr algn="ctr">
              <a:defRPr sz="4700" b="1" baseline="0">
                <a:solidFill>
                  <a:srgbClr val="142850"/>
                </a:solidFill>
                <a:latin typeface="Arial" panose="020B0604020202020204" pitchFamily="34" charset="0"/>
                <a:cs typeface="Arial" panose="020B0604020202020204" pitchFamily="34" charset="0"/>
              </a:defRPr>
            </a:lvl1pPr>
          </a:lstStyle>
          <a:p>
            <a:r>
              <a:rPr lang="en-US"/>
              <a:t>Section/Transition Slide 2</a:t>
            </a:r>
          </a:p>
        </p:txBody>
      </p:sp>
      <p:pic>
        <p:nvPicPr>
          <p:cNvPr id="8" name="Picture 7" descr="Oregon Health Authority Logo">
            <a:extLst>
              <a:ext uri="{FF2B5EF4-FFF2-40B4-BE49-F238E27FC236}">
                <a16:creationId xmlns:a16="http://schemas.microsoft.com/office/drawing/2014/main" id="{900FDBF4-91EE-4271-1C49-F05CE21769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4911" y="925681"/>
            <a:ext cx="5342130" cy="1749710"/>
          </a:xfrm>
          <a:prstGeom prst="rect">
            <a:avLst/>
          </a:prstGeom>
        </p:spPr>
      </p:pic>
      <p:sp>
        <p:nvSpPr>
          <p:cNvPr id="2" name="Slide Number Placeholder 1">
            <a:extLst>
              <a:ext uri="{FF2B5EF4-FFF2-40B4-BE49-F238E27FC236}">
                <a16:creationId xmlns:a16="http://schemas.microsoft.com/office/drawing/2014/main" id="{6B026B29-4A8A-C616-41AC-00F0855302DC}"/>
              </a:ext>
            </a:extLst>
          </p:cNvPr>
          <p:cNvSpPr>
            <a:spLocks noGrp="1"/>
          </p:cNvSpPr>
          <p:nvPr>
            <p:ph type="sldNum" sz="quarter" idx="10"/>
          </p:nvPr>
        </p:nvSpPr>
        <p:spPr/>
        <p:txBody>
          <a:bodyPr/>
          <a:lstStyle/>
          <a:p>
            <a:fld id="{4B1178C2-99CA-4557-8F93-FA9015DC7DEF}" type="slidenum">
              <a:rPr lang="en-US" smtClean="0"/>
              <a:t>‹#›</a:t>
            </a:fld>
            <a:endParaRPr lang="en-US"/>
          </a:p>
        </p:txBody>
      </p:sp>
      <p:sp>
        <p:nvSpPr>
          <p:cNvPr id="7" name="Freeform: Shape 6">
            <a:extLst>
              <a:ext uri="{FF2B5EF4-FFF2-40B4-BE49-F238E27FC236}">
                <a16:creationId xmlns:a16="http://schemas.microsoft.com/office/drawing/2014/main" id="{EFCC09E6-FD23-1D3A-6232-CC56144BD46E}"/>
              </a:ext>
              <a:ext uri="{C183D7F6-B498-43B3-948B-1728B52AA6E4}">
                <adec:decorative xmlns:adec="http://schemas.microsoft.com/office/drawing/2017/decorative" val="1"/>
              </a:ext>
            </a:extLst>
          </p:cNvPr>
          <p:cNvSpPr/>
          <p:nvPr/>
        </p:nvSpPr>
        <p:spPr>
          <a:xfrm>
            <a:off x="-737" y="1714801"/>
            <a:ext cx="12192737" cy="933949"/>
          </a:xfrm>
          <a:custGeom>
            <a:avLst/>
            <a:gdLst>
              <a:gd name="connsiteX0" fmla="*/ 9151699 w 12192000"/>
              <a:gd name="connsiteY0" fmla="*/ 0 h 931130"/>
              <a:gd name="connsiteX1" fmla="*/ 12192000 w 12192000"/>
              <a:gd name="connsiteY1" fmla="*/ 0 h 931130"/>
              <a:gd name="connsiteX2" fmla="*/ 12192000 w 12192000"/>
              <a:gd name="connsiteY2" fmla="*/ 931130 h 931130"/>
              <a:gd name="connsiteX3" fmla="*/ 9079495 w 12192000"/>
              <a:gd name="connsiteY3" fmla="*/ 931130 h 931130"/>
              <a:gd name="connsiteX4" fmla="*/ 9092191 w 12192000"/>
              <a:gd name="connsiteY4" fmla="*/ 904776 h 931130"/>
              <a:gd name="connsiteX5" fmla="*/ 9202875 w 12192000"/>
              <a:gd name="connsiteY5" fmla="*/ 356536 h 931130"/>
              <a:gd name="connsiteX6" fmla="*/ 9174260 w 12192000"/>
              <a:gd name="connsiteY6" fmla="*/ 72680 h 931130"/>
              <a:gd name="connsiteX7" fmla="*/ 0 w 12192000"/>
              <a:gd name="connsiteY7" fmla="*/ 0 h 931130"/>
              <a:gd name="connsiteX8" fmla="*/ 3213648 w 12192000"/>
              <a:gd name="connsiteY8" fmla="*/ 0 h 931130"/>
              <a:gd name="connsiteX9" fmla="*/ 3191086 w 12192000"/>
              <a:gd name="connsiteY9" fmla="*/ 72680 h 931130"/>
              <a:gd name="connsiteX10" fmla="*/ 3162471 w 12192000"/>
              <a:gd name="connsiteY10" fmla="*/ 356536 h 931130"/>
              <a:gd name="connsiteX11" fmla="*/ 3273156 w 12192000"/>
              <a:gd name="connsiteY11" fmla="*/ 904776 h 931130"/>
              <a:gd name="connsiteX12" fmla="*/ 3285851 w 12192000"/>
              <a:gd name="connsiteY12" fmla="*/ 931130 h 931130"/>
              <a:gd name="connsiteX13" fmla="*/ 0 w 12192000"/>
              <a:gd name="connsiteY13" fmla="*/ 931130 h 931130"/>
              <a:gd name="connsiteX0" fmla="*/ 9151699 w 12192000"/>
              <a:gd name="connsiteY0" fmla="*/ 6350 h 937480"/>
              <a:gd name="connsiteX1" fmla="*/ 12192000 w 12192000"/>
              <a:gd name="connsiteY1" fmla="*/ 6350 h 937480"/>
              <a:gd name="connsiteX2" fmla="*/ 12192000 w 12192000"/>
              <a:gd name="connsiteY2" fmla="*/ 937480 h 937480"/>
              <a:gd name="connsiteX3" fmla="*/ 9079495 w 12192000"/>
              <a:gd name="connsiteY3" fmla="*/ 937480 h 937480"/>
              <a:gd name="connsiteX4" fmla="*/ 9092191 w 12192000"/>
              <a:gd name="connsiteY4" fmla="*/ 911126 h 937480"/>
              <a:gd name="connsiteX5" fmla="*/ 9202875 w 12192000"/>
              <a:gd name="connsiteY5" fmla="*/ 362886 h 937480"/>
              <a:gd name="connsiteX6" fmla="*/ 9174260 w 12192000"/>
              <a:gd name="connsiteY6" fmla="*/ 79030 h 937480"/>
              <a:gd name="connsiteX7" fmla="*/ 9151699 w 12192000"/>
              <a:gd name="connsiteY7" fmla="*/ 6350 h 937480"/>
              <a:gd name="connsiteX8" fmla="*/ 38100 w 12192000"/>
              <a:gd name="connsiteY8" fmla="*/ 0 h 937480"/>
              <a:gd name="connsiteX9" fmla="*/ 3213648 w 12192000"/>
              <a:gd name="connsiteY9" fmla="*/ 6350 h 937480"/>
              <a:gd name="connsiteX10" fmla="*/ 3191086 w 12192000"/>
              <a:gd name="connsiteY10" fmla="*/ 79030 h 937480"/>
              <a:gd name="connsiteX11" fmla="*/ 3162471 w 12192000"/>
              <a:gd name="connsiteY11" fmla="*/ 362886 h 937480"/>
              <a:gd name="connsiteX12" fmla="*/ 3273156 w 12192000"/>
              <a:gd name="connsiteY12" fmla="*/ 911126 h 937480"/>
              <a:gd name="connsiteX13" fmla="*/ 3285851 w 12192000"/>
              <a:gd name="connsiteY13" fmla="*/ 937480 h 937480"/>
              <a:gd name="connsiteX14" fmla="*/ 0 w 12192000"/>
              <a:gd name="connsiteY14" fmla="*/ 937480 h 937480"/>
              <a:gd name="connsiteX15" fmla="*/ 38100 w 12192000"/>
              <a:gd name="connsiteY15" fmla="*/ 0 h 937480"/>
              <a:gd name="connsiteX0" fmla="*/ 9113599 w 12153900"/>
              <a:gd name="connsiteY0" fmla="*/ 6350 h 937480"/>
              <a:gd name="connsiteX1" fmla="*/ 12153900 w 12153900"/>
              <a:gd name="connsiteY1" fmla="*/ 6350 h 937480"/>
              <a:gd name="connsiteX2" fmla="*/ 12153900 w 12153900"/>
              <a:gd name="connsiteY2" fmla="*/ 937480 h 937480"/>
              <a:gd name="connsiteX3" fmla="*/ 9041395 w 12153900"/>
              <a:gd name="connsiteY3" fmla="*/ 937480 h 937480"/>
              <a:gd name="connsiteX4" fmla="*/ 9054091 w 12153900"/>
              <a:gd name="connsiteY4" fmla="*/ 911126 h 937480"/>
              <a:gd name="connsiteX5" fmla="*/ 9164775 w 12153900"/>
              <a:gd name="connsiteY5" fmla="*/ 362886 h 937480"/>
              <a:gd name="connsiteX6" fmla="*/ 9136160 w 12153900"/>
              <a:gd name="connsiteY6" fmla="*/ 79030 h 937480"/>
              <a:gd name="connsiteX7" fmla="*/ 9113599 w 12153900"/>
              <a:gd name="connsiteY7" fmla="*/ 6350 h 937480"/>
              <a:gd name="connsiteX8" fmla="*/ 0 w 12153900"/>
              <a:gd name="connsiteY8" fmla="*/ 0 h 937480"/>
              <a:gd name="connsiteX9" fmla="*/ 3175548 w 12153900"/>
              <a:gd name="connsiteY9" fmla="*/ 6350 h 937480"/>
              <a:gd name="connsiteX10" fmla="*/ 3152986 w 12153900"/>
              <a:gd name="connsiteY10" fmla="*/ 79030 h 937480"/>
              <a:gd name="connsiteX11" fmla="*/ 3124371 w 12153900"/>
              <a:gd name="connsiteY11" fmla="*/ 362886 h 937480"/>
              <a:gd name="connsiteX12" fmla="*/ 3235056 w 12153900"/>
              <a:gd name="connsiteY12" fmla="*/ 911126 h 937480"/>
              <a:gd name="connsiteX13" fmla="*/ 3247751 w 12153900"/>
              <a:gd name="connsiteY13" fmla="*/ 937480 h 937480"/>
              <a:gd name="connsiteX14" fmla="*/ 12700 w 12153900"/>
              <a:gd name="connsiteY14" fmla="*/ 931130 h 937480"/>
              <a:gd name="connsiteX15" fmla="*/ 0 w 12153900"/>
              <a:gd name="connsiteY15" fmla="*/ 0 h 937480"/>
              <a:gd name="connsiteX0" fmla="*/ 9119949 w 12160250"/>
              <a:gd name="connsiteY0" fmla="*/ 6350 h 937480"/>
              <a:gd name="connsiteX1" fmla="*/ 12160250 w 12160250"/>
              <a:gd name="connsiteY1" fmla="*/ 6350 h 937480"/>
              <a:gd name="connsiteX2" fmla="*/ 12160250 w 12160250"/>
              <a:gd name="connsiteY2" fmla="*/ 937480 h 937480"/>
              <a:gd name="connsiteX3" fmla="*/ 9047745 w 12160250"/>
              <a:gd name="connsiteY3" fmla="*/ 937480 h 937480"/>
              <a:gd name="connsiteX4" fmla="*/ 9060441 w 12160250"/>
              <a:gd name="connsiteY4" fmla="*/ 911126 h 937480"/>
              <a:gd name="connsiteX5" fmla="*/ 9171125 w 12160250"/>
              <a:gd name="connsiteY5" fmla="*/ 362886 h 937480"/>
              <a:gd name="connsiteX6" fmla="*/ 9142510 w 12160250"/>
              <a:gd name="connsiteY6" fmla="*/ 79030 h 937480"/>
              <a:gd name="connsiteX7" fmla="*/ 9119949 w 12160250"/>
              <a:gd name="connsiteY7" fmla="*/ 6350 h 937480"/>
              <a:gd name="connsiteX8" fmla="*/ 6350 w 12160250"/>
              <a:gd name="connsiteY8" fmla="*/ 0 h 937480"/>
              <a:gd name="connsiteX9" fmla="*/ 3181898 w 12160250"/>
              <a:gd name="connsiteY9" fmla="*/ 6350 h 937480"/>
              <a:gd name="connsiteX10" fmla="*/ 3159336 w 12160250"/>
              <a:gd name="connsiteY10" fmla="*/ 79030 h 937480"/>
              <a:gd name="connsiteX11" fmla="*/ 3130721 w 12160250"/>
              <a:gd name="connsiteY11" fmla="*/ 362886 h 937480"/>
              <a:gd name="connsiteX12" fmla="*/ 3241406 w 12160250"/>
              <a:gd name="connsiteY12" fmla="*/ 911126 h 937480"/>
              <a:gd name="connsiteX13" fmla="*/ 3254101 w 12160250"/>
              <a:gd name="connsiteY13" fmla="*/ 937480 h 937480"/>
              <a:gd name="connsiteX14" fmla="*/ 0 w 12160250"/>
              <a:gd name="connsiteY14" fmla="*/ 931130 h 937480"/>
              <a:gd name="connsiteX15" fmla="*/ 6350 w 12160250"/>
              <a:gd name="connsiteY15" fmla="*/ 0 h 937480"/>
              <a:gd name="connsiteX0" fmla="*/ 9127722 w 12168023"/>
              <a:gd name="connsiteY0" fmla="*/ 2819 h 933949"/>
              <a:gd name="connsiteX1" fmla="*/ 12168023 w 12168023"/>
              <a:gd name="connsiteY1" fmla="*/ 2819 h 933949"/>
              <a:gd name="connsiteX2" fmla="*/ 12168023 w 12168023"/>
              <a:gd name="connsiteY2" fmla="*/ 933949 h 933949"/>
              <a:gd name="connsiteX3" fmla="*/ 9055518 w 12168023"/>
              <a:gd name="connsiteY3" fmla="*/ 933949 h 933949"/>
              <a:gd name="connsiteX4" fmla="*/ 9068214 w 12168023"/>
              <a:gd name="connsiteY4" fmla="*/ 907595 h 933949"/>
              <a:gd name="connsiteX5" fmla="*/ 9178898 w 12168023"/>
              <a:gd name="connsiteY5" fmla="*/ 359355 h 933949"/>
              <a:gd name="connsiteX6" fmla="*/ 9150283 w 12168023"/>
              <a:gd name="connsiteY6" fmla="*/ 75499 h 933949"/>
              <a:gd name="connsiteX7" fmla="*/ 9127722 w 12168023"/>
              <a:gd name="connsiteY7" fmla="*/ 2819 h 933949"/>
              <a:gd name="connsiteX8" fmla="*/ 0 w 12168023"/>
              <a:gd name="connsiteY8" fmla="*/ 0 h 933949"/>
              <a:gd name="connsiteX9" fmla="*/ 3189671 w 12168023"/>
              <a:gd name="connsiteY9" fmla="*/ 2819 h 933949"/>
              <a:gd name="connsiteX10" fmla="*/ 3167109 w 12168023"/>
              <a:gd name="connsiteY10" fmla="*/ 75499 h 933949"/>
              <a:gd name="connsiteX11" fmla="*/ 3138494 w 12168023"/>
              <a:gd name="connsiteY11" fmla="*/ 359355 h 933949"/>
              <a:gd name="connsiteX12" fmla="*/ 3249179 w 12168023"/>
              <a:gd name="connsiteY12" fmla="*/ 907595 h 933949"/>
              <a:gd name="connsiteX13" fmla="*/ 3261874 w 12168023"/>
              <a:gd name="connsiteY13" fmla="*/ 933949 h 933949"/>
              <a:gd name="connsiteX14" fmla="*/ 7773 w 12168023"/>
              <a:gd name="connsiteY14" fmla="*/ 927599 h 933949"/>
              <a:gd name="connsiteX15" fmla="*/ 0 w 12168023"/>
              <a:gd name="connsiteY15" fmla="*/ 0 h 933949"/>
              <a:gd name="connsiteX0" fmla="*/ 9120661 w 12160962"/>
              <a:gd name="connsiteY0" fmla="*/ 2819 h 933949"/>
              <a:gd name="connsiteX1" fmla="*/ 12160962 w 12160962"/>
              <a:gd name="connsiteY1" fmla="*/ 2819 h 933949"/>
              <a:gd name="connsiteX2" fmla="*/ 12160962 w 12160962"/>
              <a:gd name="connsiteY2" fmla="*/ 933949 h 933949"/>
              <a:gd name="connsiteX3" fmla="*/ 9048457 w 12160962"/>
              <a:gd name="connsiteY3" fmla="*/ 933949 h 933949"/>
              <a:gd name="connsiteX4" fmla="*/ 9061153 w 12160962"/>
              <a:gd name="connsiteY4" fmla="*/ 907595 h 933949"/>
              <a:gd name="connsiteX5" fmla="*/ 9171837 w 12160962"/>
              <a:gd name="connsiteY5" fmla="*/ 359355 h 933949"/>
              <a:gd name="connsiteX6" fmla="*/ 9143222 w 12160962"/>
              <a:gd name="connsiteY6" fmla="*/ 75499 h 933949"/>
              <a:gd name="connsiteX7" fmla="*/ 9120661 w 12160962"/>
              <a:gd name="connsiteY7" fmla="*/ 2819 h 933949"/>
              <a:gd name="connsiteX8" fmla="*/ 0 w 12160962"/>
              <a:gd name="connsiteY8" fmla="*/ 0 h 933949"/>
              <a:gd name="connsiteX9" fmla="*/ 3182610 w 12160962"/>
              <a:gd name="connsiteY9" fmla="*/ 2819 h 933949"/>
              <a:gd name="connsiteX10" fmla="*/ 3160048 w 12160962"/>
              <a:gd name="connsiteY10" fmla="*/ 75499 h 933949"/>
              <a:gd name="connsiteX11" fmla="*/ 3131433 w 12160962"/>
              <a:gd name="connsiteY11" fmla="*/ 359355 h 933949"/>
              <a:gd name="connsiteX12" fmla="*/ 3242118 w 12160962"/>
              <a:gd name="connsiteY12" fmla="*/ 907595 h 933949"/>
              <a:gd name="connsiteX13" fmla="*/ 3254813 w 12160962"/>
              <a:gd name="connsiteY13" fmla="*/ 933949 h 933949"/>
              <a:gd name="connsiteX14" fmla="*/ 712 w 12160962"/>
              <a:gd name="connsiteY14" fmla="*/ 927599 h 933949"/>
              <a:gd name="connsiteX15" fmla="*/ 0 w 12160962"/>
              <a:gd name="connsiteY15" fmla="*/ 0 h 933949"/>
              <a:gd name="connsiteX0" fmla="*/ 9120661 w 12192737"/>
              <a:gd name="connsiteY0" fmla="*/ 2819 h 933949"/>
              <a:gd name="connsiteX1" fmla="*/ 12192737 w 12192737"/>
              <a:gd name="connsiteY1" fmla="*/ 2819 h 933949"/>
              <a:gd name="connsiteX2" fmla="*/ 12160962 w 12192737"/>
              <a:gd name="connsiteY2" fmla="*/ 933949 h 933949"/>
              <a:gd name="connsiteX3" fmla="*/ 9048457 w 12192737"/>
              <a:gd name="connsiteY3" fmla="*/ 933949 h 933949"/>
              <a:gd name="connsiteX4" fmla="*/ 9061153 w 12192737"/>
              <a:gd name="connsiteY4" fmla="*/ 907595 h 933949"/>
              <a:gd name="connsiteX5" fmla="*/ 9171837 w 12192737"/>
              <a:gd name="connsiteY5" fmla="*/ 359355 h 933949"/>
              <a:gd name="connsiteX6" fmla="*/ 9143222 w 12192737"/>
              <a:gd name="connsiteY6" fmla="*/ 75499 h 933949"/>
              <a:gd name="connsiteX7" fmla="*/ 9120661 w 12192737"/>
              <a:gd name="connsiteY7" fmla="*/ 2819 h 933949"/>
              <a:gd name="connsiteX8" fmla="*/ 0 w 12192737"/>
              <a:gd name="connsiteY8" fmla="*/ 0 h 933949"/>
              <a:gd name="connsiteX9" fmla="*/ 3182610 w 12192737"/>
              <a:gd name="connsiteY9" fmla="*/ 2819 h 933949"/>
              <a:gd name="connsiteX10" fmla="*/ 3160048 w 12192737"/>
              <a:gd name="connsiteY10" fmla="*/ 75499 h 933949"/>
              <a:gd name="connsiteX11" fmla="*/ 3131433 w 12192737"/>
              <a:gd name="connsiteY11" fmla="*/ 359355 h 933949"/>
              <a:gd name="connsiteX12" fmla="*/ 3242118 w 12192737"/>
              <a:gd name="connsiteY12" fmla="*/ 907595 h 933949"/>
              <a:gd name="connsiteX13" fmla="*/ 3254813 w 12192737"/>
              <a:gd name="connsiteY13" fmla="*/ 933949 h 933949"/>
              <a:gd name="connsiteX14" fmla="*/ 712 w 12192737"/>
              <a:gd name="connsiteY14" fmla="*/ 927599 h 933949"/>
              <a:gd name="connsiteX15" fmla="*/ 0 w 12192737"/>
              <a:gd name="connsiteY15" fmla="*/ 0 h 933949"/>
              <a:gd name="connsiteX0" fmla="*/ 9120661 w 12192737"/>
              <a:gd name="connsiteY0" fmla="*/ 2819 h 933949"/>
              <a:gd name="connsiteX1" fmla="*/ 12192737 w 12192737"/>
              <a:gd name="connsiteY1" fmla="*/ 2819 h 933949"/>
              <a:gd name="connsiteX2" fmla="*/ 12189206 w 12192737"/>
              <a:gd name="connsiteY2" fmla="*/ 933949 h 933949"/>
              <a:gd name="connsiteX3" fmla="*/ 9048457 w 12192737"/>
              <a:gd name="connsiteY3" fmla="*/ 933949 h 933949"/>
              <a:gd name="connsiteX4" fmla="*/ 9061153 w 12192737"/>
              <a:gd name="connsiteY4" fmla="*/ 907595 h 933949"/>
              <a:gd name="connsiteX5" fmla="*/ 9171837 w 12192737"/>
              <a:gd name="connsiteY5" fmla="*/ 359355 h 933949"/>
              <a:gd name="connsiteX6" fmla="*/ 9143222 w 12192737"/>
              <a:gd name="connsiteY6" fmla="*/ 75499 h 933949"/>
              <a:gd name="connsiteX7" fmla="*/ 9120661 w 12192737"/>
              <a:gd name="connsiteY7" fmla="*/ 2819 h 933949"/>
              <a:gd name="connsiteX8" fmla="*/ 0 w 12192737"/>
              <a:gd name="connsiteY8" fmla="*/ 0 h 933949"/>
              <a:gd name="connsiteX9" fmla="*/ 3182610 w 12192737"/>
              <a:gd name="connsiteY9" fmla="*/ 2819 h 933949"/>
              <a:gd name="connsiteX10" fmla="*/ 3160048 w 12192737"/>
              <a:gd name="connsiteY10" fmla="*/ 75499 h 933949"/>
              <a:gd name="connsiteX11" fmla="*/ 3131433 w 12192737"/>
              <a:gd name="connsiteY11" fmla="*/ 359355 h 933949"/>
              <a:gd name="connsiteX12" fmla="*/ 3242118 w 12192737"/>
              <a:gd name="connsiteY12" fmla="*/ 907595 h 933949"/>
              <a:gd name="connsiteX13" fmla="*/ 3254813 w 12192737"/>
              <a:gd name="connsiteY13" fmla="*/ 933949 h 933949"/>
              <a:gd name="connsiteX14" fmla="*/ 712 w 12192737"/>
              <a:gd name="connsiteY14" fmla="*/ 927599 h 933949"/>
              <a:gd name="connsiteX15" fmla="*/ 0 w 12192737"/>
              <a:gd name="connsiteY15" fmla="*/ 0 h 93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737" h="933949">
                <a:moveTo>
                  <a:pt x="9120661" y="2819"/>
                </a:moveTo>
                <a:lnTo>
                  <a:pt x="12192737" y="2819"/>
                </a:lnTo>
                <a:lnTo>
                  <a:pt x="12189206" y="933949"/>
                </a:lnTo>
                <a:lnTo>
                  <a:pt x="9048457" y="933949"/>
                </a:lnTo>
                <a:lnTo>
                  <a:pt x="9061153" y="907595"/>
                </a:lnTo>
                <a:cubicBezTo>
                  <a:pt x="9132425" y="739088"/>
                  <a:pt x="9171837" y="553824"/>
                  <a:pt x="9171837" y="359355"/>
                </a:cubicBezTo>
                <a:cubicBezTo>
                  <a:pt x="9171837" y="262121"/>
                  <a:pt x="9161984" y="167187"/>
                  <a:pt x="9143222" y="75499"/>
                </a:cubicBezTo>
                <a:lnTo>
                  <a:pt x="9120661" y="2819"/>
                </a:lnTo>
                <a:close/>
                <a:moveTo>
                  <a:pt x="0" y="0"/>
                </a:moveTo>
                <a:lnTo>
                  <a:pt x="3182610" y="2819"/>
                </a:lnTo>
                <a:lnTo>
                  <a:pt x="3160048" y="75499"/>
                </a:lnTo>
                <a:cubicBezTo>
                  <a:pt x="3141286" y="167187"/>
                  <a:pt x="3131433" y="262121"/>
                  <a:pt x="3131433" y="359355"/>
                </a:cubicBezTo>
                <a:cubicBezTo>
                  <a:pt x="3131433" y="553824"/>
                  <a:pt x="3170845" y="739088"/>
                  <a:pt x="3242118" y="907595"/>
                </a:cubicBezTo>
                <a:lnTo>
                  <a:pt x="3254813" y="933949"/>
                </a:lnTo>
                <a:lnTo>
                  <a:pt x="712" y="927599"/>
                </a:lnTo>
                <a:cubicBezTo>
                  <a:pt x="712" y="617222"/>
                  <a:pt x="0" y="310377"/>
                  <a:pt x="0" y="0"/>
                </a:cubicBezTo>
                <a:close/>
              </a:path>
            </a:pathLst>
          </a:custGeom>
          <a:solidFill>
            <a:srgbClr val="0642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err="1"/>
          </a:p>
        </p:txBody>
      </p:sp>
    </p:spTree>
    <p:extLst>
      <p:ext uri="{BB962C8B-B14F-4D97-AF65-F5344CB8AC3E}">
        <p14:creationId xmlns:p14="http://schemas.microsoft.com/office/powerpoint/2010/main" val="173428026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p:cSld name="Section/Transition Slide 3">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772F629B-4BD0-EC87-B20E-DFD8DCF67090}"/>
              </a:ext>
              <a:ext uri="{C183D7F6-B498-43B3-948B-1728B52AA6E4}">
                <adec:decorative xmlns:adec="http://schemas.microsoft.com/office/drawing/2017/decorative" val="1"/>
              </a:ext>
            </a:extLst>
          </p:cNvPr>
          <p:cNvSpPr/>
          <p:nvPr/>
        </p:nvSpPr>
        <p:spPr>
          <a:xfrm>
            <a:off x="352067" y="4251810"/>
            <a:ext cx="3390178" cy="341992"/>
          </a:xfrm>
          <a:custGeom>
            <a:avLst/>
            <a:gdLst>
              <a:gd name="connsiteX0" fmla="*/ 0 w 3390178"/>
              <a:gd name="connsiteY0" fmla="*/ 0 h 341992"/>
              <a:gd name="connsiteX1" fmla="*/ 3390178 w 3390178"/>
              <a:gd name="connsiteY1" fmla="*/ 0 h 341992"/>
              <a:gd name="connsiteX2" fmla="*/ 3341235 w 3390178"/>
              <a:gd name="connsiteY2" fmla="*/ 107556 h 341992"/>
              <a:gd name="connsiteX3" fmla="*/ 3271435 w 3390178"/>
              <a:gd name="connsiteY3" fmla="*/ 300964 h 341992"/>
              <a:gd name="connsiteX4" fmla="*/ 3260729 w 3390178"/>
              <a:gd name="connsiteY4" fmla="*/ 341992 h 341992"/>
              <a:gd name="connsiteX5" fmla="*/ 0 w 3390178"/>
              <a:gd name="connsiteY5" fmla="*/ 341992 h 341992"/>
              <a:gd name="connsiteX6" fmla="*/ 0 w 3390178"/>
              <a:gd name="connsiteY6" fmla="*/ 0 h 341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90178" h="341992">
                <a:moveTo>
                  <a:pt x="0" y="0"/>
                </a:moveTo>
                <a:lnTo>
                  <a:pt x="3390178" y="0"/>
                </a:lnTo>
                <a:lnTo>
                  <a:pt x="3341235" y="107556"/>
                </a:lnTo>
                <a:cubicBezTo>
                  <a:pt x="3315459" y="170825"/>
                  <a:pt x="3292153" y="235333"/>
                  <a:pt x="3271435" y="300964"/>
                </a:cubicBezTo>
                <a:lnTo>
                  <a:pt x="3260729" y="341992"/>
                </a:lnTo>
                <a:lnTo>
                  <a:pt x="0" y="341992"/>
                </a:lnTo>
                <a:lnTo>
                  <a:pt x="0" y="0"/>
                </a:lnTo>
                <a:close/>
              </a:path>
            </a:pathLst>
          </a:custGeom>
          <a:solidFill>
            <a:srgbClr val="EC5A2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err="1"/>
          </a:p>
        </p:txBody>
      </p:sp>
      <p:sp>
        <p:nvSpPr>
          <p:cNvPr id="21" name="Freeform: Shape 20">
            <a:extLst>
              <a:ext uri="{FF2B5EF4-FFF2-40B4-BE49-F238E27FC236}">
                <a16:creationId xmlns:a16="http://schemas.microsoft.com/office/drawing/2014/main" id="{79714AA6-C099-357F-6667-CF43613B11B0}"/>
              </a:ext>
              <a:ext uri="{C183D7F6-B498-43B3-948B-1728B52AA6E4}">
                <adec:decorative xmlns:adec="http://schemas.microsoft.com/office/drawing/2017/decorative" val="1"/>
              </a:ext>
            </a:extLst>
          </p:cNvPr>
          <p:cNvSpPr/>
          <p:nvPr/>
        </p:nvSpPr>
        <p:spPr>
          <a:xfrm>
            <a:off x="8505539" y="4251810"/>
            <a:ext cx="3417729" cy="341992"/>
          </a:xfrm>
          <a:custGeom>
            <a:avLst/>
            <a:gdLst>
              <a:gd name="connsiteX0" fmla="*/ 0 w 3417729"/>
              <a:gd name="connsiteY0" fmla="*/ 0 h 341992"/>
              <a:gd name="connsiteX1" fmla="*/ 3417729 w 3417729"/>
              <a:gd name="connsiteY1" fmla="*/ 0 h 341992"/>
              <a:gd name="connsiteX2" fmla="*/ 3417729 w 3417729"/>
              <a:gd name="connsiteY2" fmla="*/ 341992 h 341992"/>
              <a:gd name="connsiteX3" fmla="*/ 129448 w 3417729"/>
              <a:gd name="connsiteY3" fmla="*/ 341992 h 341992"/>
              <a:gd name="connsiteX4" fmla="*/ 118742 w 3417729"/>
              <a:gd name="connsiteY4" fmla="*/ 300964 h 341992"/>
              <a:gd name="connsiteX5" fmla="*/ 48942 w 3417729"/>
              <a:gd name="connsiteY5" fmla="*/ 107556 h 341992"/>
              <a:gd name="connsiteX6" fmla="*/ 0 w 3417729"/>
              <a:gd name="connsiteY6" fmla="*/ 0 h 341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17729" h="341992">
                <a:moveTo>
                  <a:pt x="0" y="0"/>
                </a:moveTo>
                <a:lnTo>
                  <a:pt x="3417729" y="0"/>
                </a:lnTo>
                <a:lnTo>
                  <a:pt x="3417729" y="341992"/>
                </a:lnTo>
                <a:lnTo>
                  <a:pt x="129448" y="341992"/>
                </a:lnTo>
                <a:lnTo>
                  <a:pt x="118742" y="300964"/>
                </a:lnTo>
                <a:cubicBezTo>
                  <a:pt x="98024" y="235333"/>
                  <a:pt x="74719" y="170825"/>
                  <a:pt x="48942" y="107556"/>
                </a:cubicBezTo>
                <a:lnTo>
                  <a:pt x="0" y="0"/>
                </a:lnTo>
                <a:close/>
              </a:path>
            </a:pathLst>
          </a:custGeom>
          <a:solidFill>
            <a:srgbClr val="EC5A2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err="1"/>
          </a:p>
        </p:txBody>
      </p:sp>
      <p:sp>
        <p:nvSpPr>
          <p:cNvPr id="15" name="Freeform: Shape 14">
            <a:extLst>
              <a:ext uri="{FF2B5EF4-FFF2-40B4-BE49-F238E27FC236}">
                <a16:creationId xmlns:a16="http://schemas.microsoft.com/office/drawing/2014/main" id="{99A9AE11-7339-C029-902C-422978ACA779}"/>
              </a:ext>
              <a:ext uri="{C183D7F6-B498-43B3-948B-1728B52AA6E4}">
                <adec:decorative xmlns:adec="http://schemas.microsoft.com/office/drawing/2017/decorative" val="1"/>
              </a:ext>
            </a:extLst>
          </p:cNvPr>
          <p:cNvSpPr/>
          <p:nvPr/>
        </p:nvSpPr>
        <p:spPr>
          <a:xfrm>
            <a:off x="352067" y="2740216"/>
            <a:ext cx="11571200" cy="3914775"/>
          </a:xfrm>
          <a:custGeom>
            <a:avLst/>
            <a:gdLst>
              <a:gd name="connsiteX0" fmla="*/ 5771824 w 11571200"/>
              <a:gd name="connsiteY0" fmla="*/ 0 h 3914775"/>
              <a:gd name="connsiteX1" fmla="*/ 8272213 w 11571200"/>
              <a:gd name="connsiteY1" fmla="*/ 1812558 h 3914775"/>
              <a:gd name="connsiteX2" fmla="*/ 8282919 w 11571200"/>
              <a:gd name="connsiteY2" fmla="*/ 1853586 h 3914775"/>
              <a:gd name="connsiteX3" fmla="*/ 11571200 w 11571200"/>
              <a:gd name="connsiteY3" fmla="*/ 1853586 h 3914775"/>
              <a:gd name="connsiteX4" fmla="*/ 11571200 w 11571200"/>
              <a:gd name="connsiteY4" fmla="*/ 3914775 h 3914775"/>
              <a:gd name="connsiteX5" fmla="*/ 8008896 w 11571200"/>
              <a:gd name="connsiteY5" fmla="*/ 3914775 h 3914775"/>
              <a:gd name="connsiteX6" fmla="*/ 3534753 w 11571200"/>
              <a:gd name="connsiteY6" fmla="*/ 3914775 h 3914775"/>
              <a:gd name="connsiteX7" fmla="*/ 0 w 11571200"/>
              <a:gd name="connsiteY7" fmla="*/ 3914775 h 3914775"/>
              <a:gd name="connsiteX8" fmla="*/ 0 w 11571200"/>
              <a:gd name="connsiteY8" fmla="*/ 1853586 h 3914775"/>
              <a:gd name="connsiteX9" fmla="*/ 3260729 w 11571200"/>
              <a:gd name="connsiteY9" fmla="*/ 1853586 h 3914775"/>
              <a:gd name="connsiteX10" fmla="*/ 3271435 w 11571200"/>
              <a:gd name="connsiteY10" fmla="*/ 1812558 h 3914775"/>
              <a:gd name="connsiteX11" fmla="*/ 5771824 w 11571200"/>
              <a:gd name="connsiteY11" fmla="*/ 0 h 391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71200" h="3914775">
                <a:moveTo>
                  <a:pt x="5771824" y="0"/>
                </a:moveTo>
                <a:cubicBezTo>
                  <a:pt x="6946645" y="0"/>
                  <a:pt x="7940732" y="762454"/>
                  <a:pt x="8272213" y="1812558"/>
                </a:cubicBezTo>
                <a:lnTo>
                  <a:pt x="8282919" y="1853586"/>
                </a:lnTo>
                <a:lnTo>
                  <a:pt x="11571200" y="1853586"/>
                </a:lnTo>
                <a:lnTo>
                  <a:pt x="11571200" y="3914775"/>
                </a:lnTo>
                <a:lnTo>
                  <a:pt x="8008896" y="3914775"/>
                </a:lnTo>
                <a:lnTo>
                  <a:pt x="3534753" y="3914775"/>
                </a:lnTo>
                <a:lnTo>
                  <a:pt x="0" y="3914775"/>
                </a:lnTo>
                <a:lnTo>
                  <a:pt x="0" y="1853586"/>
                </a:lnTo>
                <a:lnTo>
                  <a:pt x="3260729" y="1853586"/>
                </a:lnTo>
                <a:lnTo>
                  <a:pt x="3271435" y="1812558"/>
                </a:lnTo>
                <a:cubicBezTo>
                  <a:pt x="3602916" y="762454"/>
                  <a:pt x="4597004" y="0"/>
                  <a:pt x="5771824" y="0"/>
                </a:cubicBezTo>
                <a:close/>
              </a:path>
            </a:pathLst>
          </a:custGeom>
          <a:solidFill>
            <a:srgbClr val="064276">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err="1"/>
          </a:p>
        </p:txBody>
      </p:sp>
      <p:sp>
        <p:nvSpPr>
          <p:cNvPr id="8" name="Title 1">
            <a:extLst>
              <a:ext uri="{FF2B5EF4-FFF2-40B4-BE49-F238E27FC236}">
                <a16:creationId xmlns:a16="http://schemas.microsoft.com/office/drawing/2014/main" id="{22178C44-1F5C-C7F5-93A0-D93ACB715F5A}"/>
              </a:ext>
            </a:extLst>
          </p:cNvPr>
          <p:cNvSpPr>
            <a:spLocks noGrp="1"/>
          </p:cNvSpPr>
          <p:nvPr>
            <p:ph type="ctrTitle" hasCustomPrompt="1"/>
          </p:nvPr>
        </p:nvSpPr>
        <p:spPr>
          <a:xfrm>
            <a:off x="946484" y="4783023"/>
            <a:ext cx="10299032" cy="1529760"/>
          </a:xfrm>
          <a:prstGeom prst="rect">
            <a:avLst/>
          </a:prstGeom>
        </p:spPr>
        <p:txBody>
          <a:bodyPr anchor="ctr">
            <a:normAutofit/>
          </a:bodyPr>
          <a:lstStyle>
            <a:lvl1pPr algn="ctr">
              <a:defRPr sz="4700" b="1" baseline="0">
                <a:solidFill>
                  <a:srgbClr val="064276"/>
                </a:solidFill>
                <a:latin typeface="Arial" panose="020B0604020202020204" pitchFamily="34" charset="0"/>
                <a:cs typeface="Arial" panose="020B0604020202020204" pitchFamily="34" charset="0"/>
              </a:defRPr>
            </a:lvl1pPr>
          </a:lstStyle>
          <a:p>
            <a:r>
              <a:rPr lang="en-US"/>
              <a:t>Section/Transition Slide 3</a:t>
            </a:r>
          </a:p>
        </p:txBody>
      </p:sp>
      <p:sp>
        <p:nvSpPr>
          <p:cNvPr id="13" name="Picture Placeholder 27" descr="Add image description">
            <a:extLst>
              <a:ext uri="{FF2B5EF4-FFF2-40B4-BE49-F238E27FC236}">
                <a16:creationId xmlns:a16="http://schemas.microsoft.com/office/drawing/2014/main" id="{E242A173-743A-EE35-94F0-6711109454F4}"/>
              </a:ext>
            </a:extLst>
          </p:cNvPr>
          <p:cNvSpPr>
            <a:spLocks noGrp="1"/>
          </p:cNvSpPr>
          <p:nvPr>
            <p:ph type="pic" sz="quarter" idx="15"/>
          </p:nvPr>
        </p:nvSpPr>
        <p:spPr>
          <a:xfrm>
            <a:off x="355191" y="303740"/>
            <a:ext cx="11568075" cy="3954861"/>
          </a:xfrm>
          <a:custGeom>
            <a:avLst/>
            <a:gdLst>
              <a:gd name="connsiteX0" fmla="*/ 0 w 11568075"/>
              <a:gd name="connsiteY0" fmla="*/ 0 h 3959647"/>
              <a:gd name="connsiteX1" fmla="*/ 11568075 w 11568075"/>
              <a:gd name="connsiteY1" fmla="*/ 0 h 3959647"/>
              <a:gd name="connsiteX2" fmla="*/ 11568075 w 11568075"/>
              <a:gd name="connsiteY2" fmla="*/ 3959647 h 3959647"/>
              <a:gd name="connsiteX3" fmla="*/ 0 w 11568075"/>
              <a:gd name="connsiteY3" fmla="*/ 3959647 h 3959647"/>
              <a:gd name="connsiteX4" fmla="*/ 0 w 11568075"/>
              <a:gd name="connsiteY4" fmla="*/ 0 h 3959647"/>
              <a:gd name="connsiteX0" fmla="*/ 0 w 11568075"/>
              <a:gd name="connsiteY0" fmla="*/ 0 h 3959647"/>
              <a:gd name="connsiteX1" fmla="*/ 11568075 w 11568075"/>
              <a:gd name="connsiteY1" fmla="*/ 0 h 3959647"/>
              <a:gd name="connsiteX2" fmla="*/ 11568075 w 11568075"/>
              <a:gd name="connsiteY2" fmla="*/ 3959647 h 3959647"/>
              <a:gd name="connsiteX3" fmla="*/ 0 w 11568075"/>
              <a:gd name="connsiteY3" fmla="*/ 3959647 h 3959647"/>
              <a:gd name="connsiteX4" fmla="*/ 0 w 11568075"/>
              <a:gd name="connsiteY4" fmla="*/ 0 h 3959647"/>
              <a:gd name="connsiteX0" fmla="*/ 0 w 11568075"/>
              <a:gd name="connsiteY0" fmla="*/ 0 h 3959647"/>
              <a:gd name="connsiteX1" fmla="*/ 11568075 w 11568075"/>
              <a:gd name="connsiteY1" fmla="*/ 0 h 3959647"/>
              <a:gd name="connsiteX2" fmla="*/ 11568075 w 11568075"/>
              <a:gd name="connsiteY2" fmla="*/ 3959647 h 3959647"/>
              <a:gd name="connsiteX3" fmla="*/ 11568075 w 11568075"/>
              <a:gd name="connsiteY3" fmla="*/ 3959647 h 3959647"/>
              <a:gd name="connsiteX4" fmla="*/ 0 w 11568075"/>
              <a:gd name="connsiteY4" fmla="*/ 3959647 h 3959647"/>
              <a:gd name="connsiteX5" fmla="*/ 0 w 11568075"/>
              <a:gd name="connsiteY5" fmla="*/ 0 h 3959647"/>
              <a:gd name="connsiteX0" fmla="*/ 0 w 11568075"/>
              <a:gd name="connsiteY0" fmla="*/ 0 h 3959647"/>
              <a:gd name="connsiteX1" fmla="*/ 11568075 w 11568075"/>
              <a:gd name="connsiteY1" fmla="*/ 0 h 3959647"/>
              <a:gd name="connsiteX2" fmla="*/ 11568075 w 11568075"/>
              <a:gd name="connsiteY2" fmla="*/ 3959647 h 3959647"/>
              <a:gd name="connsiteX3" fmla="*/ 11568075 w 11568075"/>
              <a:gd name="connsiteY3" fmla="*/ 3959647 h 3959647"/>
              <a:gd name="connsiteX4" fmla="*/ 8769759 w 11568075"/>
              <a:gd name="connsiteY4" fmla="*/ 3944350 h 3959647"/>
              <a:gd name="connsiteX5" fmla="*/ 0 w 11568075"/>
              <a:gd name="connsiteY5" fmla="*/ 3959647 h 3959647"/>
              <a:gd name="connsiteX6" fmla="*/ 0 w 11568075"/>
              <a:gd name="connsiteY6" fmla="*/ 0 h 3959647"/>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769759 w 11568075"/>
              <a:gd name="connsiteY4" fmla="*/ 3944350 h 3974944"/>
              <a:gd name="connsiteX5" fmla="*/ 3219859 w 11568075"/>
              <a:gd name="connsiteY5" fmla="*/ 3974944 h 3974944"/>
              <a:gd name="connsiteX6" fmla="*/ 0 w 11568075"/>
              <a:gd name="connsiteY6" fmla="*/ 3959647 h 3974944"/>
              <a:gd name="connsiteX7" fmla="*/ 0 w 11568075"/>
              <a:gd name="connsiteY7" fmla="*/ 0 h 3974944"/>
              <a:gd name="connsiteX0" fmla="*/ 0 w 11568075"/>
              <a:gd name="connsiteY0" fmla="*/ 0 h 3990241"/>
              <a:gd name="connsiteX1" fmla="*/ 11568075 w 11568075"/>
              <a:gd name="connsiteY1" fmla="*/ 0 h 3990241"/>
              <a:gd name="connsiteX2" fmla="*/ 11568075 w 11568075"/>
              <a:gd name="connsiteY2" fmla="*/ 3959647 h 3990241"/>
              <a:gd name="connsiteX3" fmla="*/ 11568075 w 11568075"/>
              <a:gd name="connsiteY3" fmla="*/ 3959647 h 3990241"/>
              <a:gd name="connsiteX4" fmla="*/ 8769759 w 11568075"/>
              <a:gd name="connsiteY4" fmla="*/ 3944350 h 3990241"/>
              <a:gd name="connsiteX5" fmla="*/ 5797959 w 11568075"/>
              <a:gd name="connsiteY5" fmla="*/ 3990241 h 3990241"/>
              <a:gd name="connsiteX6" fmla="*/ 3219859 w 11568075"/>
              <a:gd name="connsiteY6" fmla="*/ 3974944 h 3990241"/>
              <a:gd name="connsiteX7" fmla="*/ 0 w 11568075"/>
              <a:gd name="connsiteY7" fmla="*/ 3959647 h 3990241"/>
              <a:gd name="connsiteX8" fmla="*/ 0 w 11568075"/>
              <a:gd name="connsiteY8" fmla="*/ 0 h 3990241"/>
              <a:gd name="connsiteX0" fmla="*/ 0 w 11568075"/>
              <a:gd name="connsiteY0" fmla="*/ 0 h 3990241"/>
              <a:gd name="connsiteX1" fmla="*/ 11568075 w 11568075"/>
              <a:gd name="connsiteY1" fmla="*/ 0 h 3990241"/>
              <a:gd name="connsiteX2" fmla="*/ 11568075 w 11568075"/>
              <a:gd name="connsiteY2" fmla="*/ 3959647 h 3990241"/>
              <a:gd name="connsiteX3" fmla="*/ 11568075 w 11568075"/>
              <a:gd name="connsiteY3" fmla="*/ 3959647 h 3990241"/>
              <a:gd name="connsiteX4" fmla="*/ 8769759 w 11568075"/>
              <a:gd name="connsiteY4" fmla="*/ 3944350 h 3990241"/>
              <a:gd name="connsiteX5" fmla="*/ 5797959 w 11568075"/>
              <a:gd name="connsiteY5" fmla="*/ 3990241 h 3990241"/>
              <a:gd name="connsiteX6" fmla="*/ 3378609 w 11568075"/>
              <a:gd name="connsiteY6" fmla="*/ 3974944 h 3990241"/>
              <a:gd name="connsiteX7" fmla="*/ 0 w 11568075"/>
              <a:gd name="connsiteY7" fmla="*/ 3959647 h 3990241"/>
              <a:gd name="connsiteX8" fmla="*/ 0 w 11568075"/>
              <a:gd name="connsiteY8" fmla="*/ 0 h 3990241"/>
              <a:gd name="connsiteX0" fmla="*/ 0 w 11568075"/>
              <a:gd name="connsiteY0" fmla="*/ 0 h 3990241"/>
              <a:gd name="connsiteX1" fmla="*/ 11568075 w 11568075"/>
              <a:gd name="connsiteY1" fmla="*/ 0 h 3990241"/>
              <a:gd name="connsiteX2" fmla="*/ 11568075 w 11568075"/>
              <a:gd name="connsiteY2" fmla="*/ 3959647 h 3990241"/>
              <a:gd name="connsiteX3" fmla="*/ 11568075 w 11568075"/>
              <a:gd name="connsiteY3" fmla="*/ 3959647 h 3990241"/>
              <a:gd name="connsiteX4" fmla="*/ 8160159 w 11568075"/>
              <a:gd name="connsiteY4" fmla="*/ 3950757 h 3990241"/>
              <a:gd name="connsiteX5" fmla="*/ 5797959 w 11568075"/>
              <a:gd name="connsiteY5" fmla="*/ 3990241 h 3990241"/>
              <a:gd name="connsiteX6" fmla="*/ 3378609 w 11568075"/>
              <a:gd name="connsiteY6" fmla="*/ 3974944 h 3990241"/>
              <a:gd name="connsiteX7" fmla="*/ 0 w 11568075"/>
              <a:gd name="connsiteY7" fmla="*/ 3959647 h 3990241"/>
              <a:gd name="connsiteX8" fmla="*/ 0 w 11568075"/>
              <a:gd name="connsiteY8" fmla="*/ 0 h 3990241"/>
              <a:gd name="connsiteX0" fmla="*/ 0 w 11568075"/>
              <a:gd name="connsiteY0" fmla="*/ 0 h 3990241"/>
              <a:gd name="connsiteX1" fmla="*/ 11568075 w 11568075"/>
              <a:gd name="connsiteY1" fmla="*/ 0 h 3990241"/>
              <a:gd name="connsiteX2" fmla="*/ 11568075 w 11568075"/>
              <a:gd name="connsiteY2" fmla="*/ 3959647 h 3990241"/>
              <a:gd name="connsiteX3" fmla="*/ 11568075 w 11568075"/>
              <a:gd name="connsiteY3" fmla="*/ 3959647 h 3990241"/>
              <a:gd name="connsiteX4" fmla="*/ 8166509 w 11568075"/>
              <a:gd name="connsiteY4" fmla="*/ 3963571 h 3990241"/>
              <a:gd name="connsiteX5" fmla="*/ 5797959 w 11568075"/>
              <a:gd name="connsiteY5" fmla="*/ 3990241 h 3990241"/>
              <a:gd name="connsiteX6" fmla="*/ 3378609 w 11568075"/>
              <a:gd name="connsiteY6" fmla="*/ 3974944 h 3990241"/>
              <a:gd name="connsiteX7" fmla="*/ 0 w 11568075"/>
              <a:gd name="connsiteY7" fmla="*/ 3959647 h 3990241"/>
              <a:gd name="connsiteX8" fmla="*/ 0 w 11568075"/>
              <a:gd name="connsiteY8" fmla="*/ 0 h 3990241"/>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48312 w 11568075"/>
              <a:gd name="connsiteY4" fmla="*/ 3968144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58976 w 11568075"/>
              <a:gd name="connsiteY3" fmla="*/ 3973364 h 3974944"/>
              <a:gd name="connsiteX4" fmla="*/ 8148312 w 11568075"/>
              <a:gd name="connsiteY4" fmla="*/ 3968144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58976 w 11568075"/>
              <a:gd name="connsiteY3" fmla="*/ 3973364 h 3974944"/>
              <a:gd name="connsiteX4" fmla="*/ 8148312 w 11568075"/>
              <a:gd name="connsiteY4" fmla="*/ 3968144 h 3974944"/>
              <a:gd name="connsiteX5" fmla="*/ 5753509 w 11568075"/>
              <a:gd name="connsiteY5" fmla="*/ 2471828 h 3974944"/>
              <a:gd name="connsiteX6" fmla="*/ 3378609 w 11568075"/>
              <a:gd name="connsiteY6" fmla="*/ 3974944 h 3974944"/>
              <a:gd name="connsiteX7" fmla="*/ 4550 w 11568075"/>
              <a:gd name="connsiteY7" fmla="*/ 3973364 h 3974944"/>
              <a:gd name="connsiteX8" fmla="*/ 0 w 11568075"/>
              <a:gd name="connsiteY8" fmla="*/ 0 h 3974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8075" h="3974944">
                <a:moveTo>
                  <a:pt x="0" y="0"/>
                </a:moveTo>
                <a:lnTo>
                  <a:pt x="11568075" y="0"/>
                </a:lnTo>
                <a:lnTo>
                  <a:pt x="11568075" y="3959647"/>
                </a:lnTo>
                <a:lnTo>
                  <a:pt x="11558976" y="3973364"/>
                </a:lnTo>
                <a:lnTo>
                  <a:pt x="8148312" y="3968144"/>
                </a:lnTo>
                <a:cubicBezTo>
                  <a:pt x="8010729" y="3663100"/>
                  <a:pt x="7370642" y="2488566"/>
                  <a:pt x="5753509" y="2471828"/>
                </a:cubicBezTo>
                <a:cubicBezTo>
                  <a:pt x="4212576" y="2505170"/>
                  <a:pt x="3579692" y="3595635"/>
                  <a:pt x="3378609" y="3974944"/>
                </a:cubicBezTo>
                <a:lnTo>
                  <a:pt x="4550" y="3973364"/>
                </a:lnTo>
                <a:cubicBezTo>
                  <a:pt x="3033" y="2648909"/>
                  <a:pt x="1517" y="1324455"/>
                  <a:pt x="0" y="0"/>
                </a:cubicBezTo>
                <a:close/>
              </a:path>
            </a:pathLst>
          </a:custGeom>
        </p:spPr>
        <p:txBody>
          <a:bodyPr/>
          <a:lstStyle/>
          <a:p>
            <a:r>
              <a:rPr lang="en-US"/>
              <a:t>Click icon to add picture</a:t>
            </a:r>
          </a:p>
        </p:txBody>
      </p:sp>
      <p:pic>
        <p:nvPicPr>
          <p:cNvPr id="25" name="Picture 24" descr="Oregon Health Authority Logo">
            <a:extLst>
              <a:ext uri="{FF2B5EF4-FFF2-40B4-BE49-F238E27FC236}">
                <a16:creationId xmlns:a16="http://schemas.microsoft.com/office/drawing/2014/main" id="{0F736C01-5BB1-6DB4-C5F0-7B85F304BF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0973" y="3618698"/>
            <a:ext cx="2510050" cy="822117"/>
          </a:xfrm>
          <a:prstGeom prst="rect">
            <a:avLst/>
          </a:prstGeom>
        </p:spPr>
      </p:pic>
      <p:sp>
        <p:nvSpPr>
          <p:cNvPr id="2" name="Slide Number Placeholder 1">
            <a:extLst>
              <a:ext uri="{FF2B5EF4-FFF2-40B4-BE49-F238E27FC236}">
                <a16:creationId xmlns:a16="http://schemas.microsoft.com/office/drawing/2014/main" id="{32FE6E0E-1F48-BA20-C86E-38B8DDFD0AFE}"/>
              </a:ext>
            </a:extLst>
          </p:cNvPr>
          <p:cNvSpPr>
            <a:spLocks noGrp="1"/>
          </p:cNvSpPr>
          <p:nvPr>
            <p:ph type="sldNum" sz="quarter" idx="16"/>
          </p:nvPr>
        </p:nvSpPr>
        <p:spPr>
          <a:xfrm>
            <a:off x="9584364" y="6405415"/>
            <a:ext cx="2272706" cy="184259"/>
          </a:xfrm>
        </p:spPr>
        <p:txBody>
          <a:bodyPr/>
          <a:lstStyle>
            <a:lvl1pPr>
              <a:defRPr>
                <a:solidFill>
                  <a:srgbClr val="064276"/>
                </a:solidFill>
              </a:defRPr>
            </a:lvl1pPr>
          </a:lstStyle>
          <a:p>
            <a:fld id="{4B1178C2-99CA-4557-8F93-FA9015DC7DEF}" type="slidenum">
              <a:rPr lang="en-US" smtClean="0"/>
              <a:t>‹#›</a:t>
            </a:fld>
            <a:endParaRPr lang="en-US"/>
          </a:p>
        </p:txBody>
      </p:sp>
    </p:spTree>
    <p:extLst>
      <p:ext uri="{BB962C8B-B14F-4D97-AF65-F5344CB8AC3E}">
        <p14:creationId xmlns:p14="http://schemas.microsoft.com/office/powerpoint/2010/main" val="137491275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Section/Transition Slide 4">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4F7C1C7-AA35-46F5-ADCA-255FC3BBB6E1}"/>
              </a:ext>
            </a:extLst>
          </p:cNvPr>
          <p:cNvSpPr>
            <a:spLocks noGrp="1"/>
          </p:cNvSpPr>
          <p:nvPr>
            <p:ph type="subTitle" idx="1" hasCustomPrompt="1"/>
          </p:nvPr>
        </p:nvSpPr>
        <p:spPr>
          <a:xfrm>
            <a:off x="1555749" y="3354071"/>
            <a:ext cx="9080500" cy="1517032"/>
          </a:xfrm>
        </p:spPr>
        <p:txBody>
          <a:bodyPr>
            <a:normAutofit/>
          </a:bodyPr>
          <a:lstStyle>
            <a:lvl1pPr marL="0" indent="0" algn="ctr">
              <a:buNone/>
              <a:defRPr sz="2900" b="1">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text</a:t>
            </a:r>
          </a:p>
        </p:txBody>
      </p:sp>
      <p:pic>
        <p:nvPicPr>
          <p:cNvPr id="4" name="Picture 3" descr="Oregon Health Authority Logo">
            <a:extLst>
              <a:ext uri="{FF2B5EF4-FFF2-40B4-BE49-F238E27FC236}">
                <a16:creationId xmlns:a16="http://schemas.microsoft.com/office/drawing/2014/main" id="{55C8AD8A-DB00-DD70-9CC8-D3FA64CB4B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7912" y="5112731"/>
            <a:ext cx="3056174" cy="1000989"/>
          </a:xfrm>
          <a:prstGeom prst="rect">
            <a:avLst/>
          </a:prstGeom>
        </p:spPr>
      </p:pic>
      <p:cxnSp>
        <p:nvCxnSpPr>
          <p:cNvPr id="14" name="Straight Connector 13">
            <a:extLst>
              <a:ext uri="{FF2B5EF4-FFF2-40B4-BE49-F238E27FC236}">
                <a16:creationId xmlns:a16="http://schemas.microsoft.com/office/drawing/2014/main" id="{9136EC91-B2F1-4408-8006-8100ADB73BC1}"/>
              </a:ext>
              <a:ext uri="{C183D7F6-B498-43B3-948B-1728B52AA6E4}">
                <adec:decorative xmlns:adec="http://schemas.microsoft.com/office/drawing/2017/decorative" val="1"/>
              </a:ext>
            </a:extLst>
          </p:cNvPr>
          <p:cNvCxnSpPr/>
          <p:nvPr/>
        </p:nvCxnSpPr>
        <p:spPr>
          <a:xfrm>
            <a:off x="1555749" y="3182620"/>
            <a:ext cx="9080501"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CC9F9B3C-6477-676C-0FAB-7E4939B4DCAF}"/>
              </a:ext>
            </a:extLst>
          </p:cNvPr>
          <p:cNvSpPr>
            <a:spLocks noGrp="1"/>
          </p:cNvSpPr>
          <p:nvPr>
            <p:ph type="title"/>
          </p:nvPr>
        </p:nvSpPr>
        <p:spPr/>
        <p:txBody>
          <a:bodyPr/>
          <a:lstStyle/>
          <a:p>
            <a:r>
              <a:rPr lang="en-US"/>
              <a:t>Click to edit Master title style</a:t>
            </a:r>
          </a:p>
        </p:txBody>
      </p:sp>
      <p:sp>
        <p:nvSpPr>
          <p:cNvPr id="7" name="Slide Number Placeholder 6">
            <a:extLst>
              <a:ext uri="{FF2B5EF4-FFF2-40B4-BE49-F238E27FC236}">
                <a16:creationId xmlns:a16="http://schemas.microsoft.com/office/drawing/2014/main" id="{AED25A9A-A0A3-4F04-89D2-B164D5626F96}"/>
              </a:ext>
            </a:extLst>
          </p:cNvPr>
          <p:cNvSpPr>
            <a:spLocks noGrp="1"/>
          </p:cNvSpPr>
          <p:nvPr>
            <p:ph type="sldNum" sz="quarter" idx="10"/>
          </p:nvPr>
        </p:nvSpPr>
        <p:spPr/>
        <p:txBody>
          <a:bodyPr/>
          <a:lstStyle/>
          <a:p>
            <a:fld id="{4B1178C2-99CA-4557-8F93-FA9015DC7DEF}" type="slidenum">
              <a:rPr lang="en-US" smtClean="0"/>
              <a:t>‹#›</a:t>
            </a:fld>
            <a:endParaRPr lang="en-US"/>
          </a:p>
        </p:txBody>
      </p:sp>
    </p:spTree>
    <p:extLst>
      <p:ext uri="{BB962C8B-B14F-4D97-AF65-F5344CB8AC3E}">
        <p14:creationId xmlns:p14="http://schemas.microsoft.com/office/powerpoint/2010/main" val="172614780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Section/Transition slide with side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3EADC-FA06-4311-9C7E-8EE2BED88A60}"/>
              </a:ext>
            </a:extLst>
          </p:cNvPr>
          <p:cNvSpPr>
            <a:spLocks noGrp="1"/>
          </p:cNvSpPr>
          <p:nvPr>
            <p:ph type="ctrTitle" hasCustomPrompt="1"/>
          </p:nvPr>
        </p:nvSpPr>
        <p:spPr>
          <a:xfrm>
            <a:off x="5327374" y="974221"/>
            <a:ext cx="6224092" cy="2211574"/>
          </a:xfrm>
          <a:prstGeom prst="rect">
            <a:avLst/>
          </a:prstGeom>
        </p:spPr>
        <p:txBody>
          <a:bodyPr anchor="b">
            <a:normAutofit/>
          </a:bodyPr>
          <a:lstStyle>
            <a:lvl1pPr algn="ctr">
              <a:defRPr sz="4700" b="1" baseline="0">
                <a:solidFill>
                  <a:srgbClr val="00305E"/>
                </a:solidFill>
                <a:latin typeface="Arial" panose="020B0604020202020204" pitchFamily="34" charset="0"/>
                <a:cs typeface="Arial" panose="020B0604020202020204" pitchFamily="34" charset="0"/>
              </a:defRPr>
            </a:lvl1pPr>
          </a:lstStyle>
          <a:p>
            <a:r>
              <a:rPr lang="en-US"/>
              <a:t>Section/Transition slide with side photo</a:t>
            </a:r>
          </a:p>
        </p:txBody>
      </p:sp>
      <p:sp>
        <p:nvSpPr>
          <p:cNvPr id="3" name="Subtitle 2">
            <a:extLst>
              <a:ext uri="{FF2B5EF4-FFF2-40B4-BE49-F238E27FC236}">
                <a16:creationId xmlns:a16="http://schemas.microsoft.com/office/drawing/2014/main" id="{04F7C1C7-AA35-46F5-ADCA-255FC3BBB6E1}"/>
              </a:ext>
            </a:extLst>
          </p:cNvPr>
          <p:cNvSpPr>
            <a:spLocks noGrp="1"/>
          </p:cNvSpPr>
          <p:nvPr>
            <p:ph type="subTitle" idx="1" hasCustomPrompt="1"/>
          </p:nvPr>
        </p:nvSpPr>
        <p:spPr>
          <a:xfrm>
            <a:off x="5327373" y="3354071"/>
            <a:ext cx="6224091" cy="1517032"/>
          </a:xfrm>
        </p:spPr>
        <p:txBody>
          <a:bodyPr>
            <a:normAutofit/>
          </a:bodyPr>
          <a:lstStyle>
            <a:lvl1pPr marL="0" indent="0" algn="ctr">
              <a:buNone/>
              <a:defRPr sz="2900" b="1">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text</a:t>
            </a:r>
          </a:p>
        </p:txBody>
      </p:sp>
      <p:pic>
        <p:nvPicPr>
          <p:cNvPr id="7" name="Picture 6" descr="Oregon Health Authority Logo">
            <a:extLst>
              <a:ext uri="{FF2B5EF4-FFF2-40B4-BE49-F238E27FC236}">
                <a16:creationId xmlns:a16="http://schemas.microsoft.com/office/drawing/2014/main" id="{604C0E37-FF3C-03F1-BEE6-C0201258B6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1333" y="5112731"/>
            <a:ext cx="3056174" cy="1000989"/>
          </a:xfrm>
          <a:prstGeom prst="rect">
            <a:avLst/>
          </a:prstGeom>
        </p:spPr>
      </p:pic>
      <p:sp>
        <p:nvSpPr>
          <p:cNvPr id="5" name="Picture Placeholder 4" descr="Add image description">
            <a:extLst>
              <a:ext uri="{FF2B5EF4-FFF2-40B4-BE49-F238E27FC236}">
                <a16:creationId xmlns:a16="http://schemas.microsoft.com/office/drawing/2014/main" id="{D45AF0B1-8437-4B17-9A62-24F625D6F313}"/>
              </a:ext>
            </a:extLst>
          </p:cNvPr>
          <p:cNvSpPr>
            <a:spLocks noGrp="1"/>
          </p:cNvSpPr>
          <p:nvPr>
            <p:ph type="pic" sz="quarter" idx="13"/>
          </p:nvPr>
        </p:nvSpPr>
        <p:spPr>
          <a:xfrm>
            <a:off x="0" y="0"/>
            <a:ext cx="4654296" cy="6858000"/>
          </a:xfrm>
        </p:spPr>
        <p:txBody>
          <a:bodyPr/>
          <a:lstStyle/>
          <a:p>
            <a:r>
              <a:rPr lang="en-US"/>
              <a:t>Click icon to add picture</a:t>
            </a:r>
          </a:p>
        </p:txBody>
      </p:sp>
      <p:cxnSp>
        <p:nvCxnSpPr>
          <p:cNvPr id="14" name="Straight Connector 13">
            <a:extLst>
              <a:ext uri="{FF2B5EF4-FFF2-40B4-BE49-F238E27FC236}">
                <a16:creationId xmlns:a16="http://schemas.microsoft.com/office/drawing/2014/main" id="{9136EC91-B2F1-4408-8006-8100ADB73BC1}"/>
              </a:ext>
              <a:ext uri="{C183D7F6-B498-43B3-948B-1728B52AA6E4}">
                <adec:decorative xmlns:adec="http://schemas.microsoft.com/office/drawing/2017/decorative" val="1"/>
              </a:ext>
            </a:extLst>
          </p:cNvPr>
          <p:cNvCxnSpPr>
            <a:cxnSpLocks/>
          </p:cNvCxnSpPr>
          <p:nvPr/>
        </p:nvCxnSpPr>
        <p:spPr>
          <a:xfrm>
            <a:off x="5327374" y="3182620"/>
            <a:ext cx="6224092"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F29A7FD0-AD68-DF74-996D-984D1928AF5A}"/>
              </a:ext>
            </a:extLst>
          </p:cNvPr>
          <p:cNvSpPr>
            <a:spLocks noGrp="1"/>
          </p:cNvSpPr>
          <p:nvPr>
            <p:ph type="sldNum" sz="quarter" idx="14"/>
          </p:nvPr>
        </p:nvSpPr>
        <p:spPr/>
        <p:txBody>
          <a:bodyPr/>
          <a:lstStyle/>
          <a:p>
            <a:fld id="{4B1178C2-99CA-4557-8F93-FA9015DC7DEF}" type="slidenum">
              <a:rPr lang="en-US" smtClean="0"/>
              <a:t>‹#›</a:t>
            </a:fld>
            <a:endParaRPr lang="en-US"/>
          </a:p>
        </p:txBody>
      </p:sp>
    </p:spTree>
    <p:extLst>
      <p:ext uri="{BB962C8B-B14F-4D97-AF65-F5344CB8AC3E}">
        <p14:creationId xmlns:p14="http://schemas.microsoft.com/office/powerpoint/2010/main" val="426020853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Content with Caption 1">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E6E5814C-DBCD-480F-8B77-1393161851FD}"/>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p>
        </p:txBody>
      </p:sp>
      <p:sp>
        <p:nvSpPr>
          <p:cNvPr id="4" name="Text Placeholder 3">
            <a:extLst>
              <a:ext uri="{FF2B5EF4-FFF2-40B4-BE49-F238E27FC236}">
                <a16:creationId xmlns:a16="http://schemas.microsoft.com/office/drawing/2014/main" id="{6C4144E9-6F8E-44BB-89F1-D80A48A836CC}"/>
              </a:ext>
            </a:extLst>
          </p:cNvPr>
          <p:cNvSpPr>
            <a:spLocks noGrp="1"/>
          </p:cNvSpPr>
          <p:nvPr>
            <p:ph type="body" sz="half" idx="2"/>
          </p:nvPr>
        </p:nvSpPr>
        <p:spPr>
          <a:xfrm>
            <a:off x="635000" y="1370235"/>
            <a:ext cx="4476750" cy="4614000"/>
          </a:xfr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EEAE094E-9304-4478-A67E-2134D652F595}"/>
              </a:ext>
            </a:extLst>
          </p:cNvPr>
          <p:cNvSpPr>
            <a:spLocks noGrp="1"/>
          </p:cNvSpPr>
          <p:nvPr>
            <p:ph idx="1"/>
          </p:nvPr>
        </p:nvSpPr>
        <p:spPr>
          <a:xfrm>
            <a:off x="5238750" y="1370234"/>
            <a:ext cx="6312717" cy="4613995"/>
          </a:xfrm>
        </p:spPr>
        <p:txBody>
          <a:bodyPr>
            <a:normAutofit/>
          </a:bodyPr>
          <a:lstStyle>
            <a:lvl1pPr>
              <a:defRPr sz="24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8A13C9E2-C57F-06DA-4A54-44EC1FD1A460}"/>
              </a:ext>
            </a:extLst>
          </p:cNvPr>
          <p:cNvSpPr>
            <a:spLocks noGrp="1"/>
          </p:cNvSpPr>
          <p:nvPr>
            <p:ph type="sldNum" sz="quarter" idx="10"/>
          </p:nvPr>
        </p:nvSpPr>
        <p:spPr/>
        <p:txBody>
          <a:bodyPr/>
          <a:lstStyle/>
          <a:p>
            <a:fld id="{4B1178C2-99CA-4557-8F93-FA9015DC7DEF}" type="slidenum">
              <a:rPr lang="en-US" smtClean="0"/>
              <a:t>‹#›</a:t>
            </a:fld>
            <a:endParaRPr lang="en-US"/>
          </a:p>
        </p:txBody>
      </p:sp>
      <p:cxnSp>
        <p:nvCxnSpPr>
          <p:cNvPr id="7" name="Straight Connector 6">
            <a:extLst>
              <a:ext uri="{FF2B5EF4-FFF2-40B4-BE49-F238E27FC236}">
                <a16:creationId xmlns:a16="http://schemas.microsoft.com/office/drawing/2014/main" id="{08FB92A9-BBB6-DE19-2FBA-A03B94602C8E}"/>
              </a:ext>
              <a:ext uri="{C183D7F6-B498-43B3-948B-1728B52AA6E4}">
                <adec:decorative xmlns:adec="http://schemas.microsoft.com/office/drawing/2017/decorative" val="1"/>
              </a:ext>
            </a:extLst>
          </p:cNvPr>
          <p:cNvCxnSpPr>
            <a:cxnSpLocks/>
          </p:cNvCxnSpPr>
          <p:nvPr/>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754645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Content with Caption 2">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E6E5814C-DBCD-480F-8B77-1393161851FD}"/>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p>
        </p:txBody>
      </p:sp>
      <p:sp>
        <p:nvSpPr>
          <p:cNvPr id="4" name="Text Placeholder 3">
            <a:extLst>
              <a:ext uri="{FF2B5EF4-FFF2-40B4-BE49-F238E27FC236}">
                <a16:creationId xmlns:a16="http://schemas.microsoft.com/office/drawing/2014/main" id="{6C4144E9-6F8E-44BB-89F1-D80A48A836CC}"/>
              </a:ext>
            </a:extLst>
          </p:cNvPr>
          <p:cNvSpPr>
            <a:spLocks noGrp="1"/>
          </p:cNvSpPr>
          <p:nvPr>
            <p:ph type="body" sz="half" idx="2"/>
          </p:nvPr>
        </p:nvSpPr>
        <p:spPr>
          <a:xfrm>
            <a:off x="635000" y="1370235"/>
            <a:ext cx="4476750" cy="461400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EEAE094E-9304-4478-A67E-2134D652F595}"/>
              </a:ext>
            </a:extLst>
          </p:cNvPr>
          <p:cNvSpPr>
            <a:spLocks noGrp="1"/>
          </p:cNvSpPr>
          <p:nvPr>
            <p:ph idx="1"/>
          </p:nvPr>
        </p:nvSpPr>
        <p:spPr>
          <a:xfrm>
            <a:off x="5238750" y="1370234"/>
            <a:ext cx="6312717" cy="4613995"/>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E3208C48-3163-E02B-A7D2-6010BC4C3120}"/>
              </a:ext>
            </a:extLst>
          </p:cNvPr>
          <p:cNvSpPr>
            <a:spLocks noGrp="1"/>
          </p:cNvSpPr>
          <p:nvPr>
            <p:ph type="sldNum" sz="quarter" idx="10"/>
          </p:nvPr>
        </p:nvSpPr>
        <p:spPr/>
        <p:txBody>
          <a:bodyPr/>
          <a:lstStyle/>
          <a:p>
            <a:fld id="{4B1178C2-99CA-4557-8F93-FA9015DC7DEF}" type="slidenum">
              <a:rPr lang="en-US" smtClean="0"/>
              <a:t>‹#›</a:t>
            </a:fld>
            <a:endParaRPr lang="en-US"/>
          </a:p>
        </p:txBody>
      </p:sp>
      <p:cxnSp>
        <p:nvCxnSpPr>
          <p:cNvPr id="7" name="Straight Connector 6">
            <a:extLst>
              <a:ext uri="{FF2B5EF4-FFF2-40B4-BE49-F238E27FC236}">
                <a16:creationId xmlns:a16="http://schemas.microsoft.com/office/drawing/2014/main" id="{E34E69C5-6D01-0C8B-63F9-FB74D6FBE2F4}"/>
              </a:ext>
              <a:ext uri="{C183D7F6-B498-43B3-948B-1728B52AA6E4}">
                <adec:decorative xmlns:adec="http://schemas.microsoft.com/office/drawing/2017/decorative" val="1"/>
              </a:ext>
            </a:extLst>
          </p:cNvPr>
          <p:cNvCxnSpPr>
            <a:cxnSpLocks/>
          </p:cNvCxnSpPr>
          <p:nvPr/>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1324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3BABA731-4DB9-47CC-9934-D7E82AB8C431}"/>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7A55FF1-C48E-4E29-8841-200995988BB7}"/>
              </a:ext>
            </a:extLst>
          </p:cNvPr>
          <p:cNvSpPr>
            <a:spLocks noGrp="1"/>
          </p:cNvSpPr>
          <p:nvPr>
            <p:ph sz="half" idx="1"/>
          </p:nvPr>
        </p:nvSpPr>
        <p:spPr>
          <a:xfrm>
            <a:off x="635000" y="1366125"/>
            <a:ext cx="5397500" cy="4635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3C6F4A9-C7F9-4886-A274-B689E9BF0D1F}"/>
              </a:ext>
            </a:extLst>
          </p:cNvPr>
          <p:cNvSpPr>
            <a:spLocks noGrp="1"/>
          </p:cNvSpPr>
          <p:nvPr>
            <p:ph sz="half" idx="2"/>
          </p:nvPr>
        </p:nvSpPr>
        <p:spPr>
          <a:xfrm>
            <a:off x="6159500" y="1366125"/>
            <a:ext cx="5397500" cy="4635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91DB3028-8966-0007-B7C7-E55C4899BCB7}"/>
              </a:ext>
            </a:extLst>
          </p:cNvPr>
          <p:cNvSpPr>
            <a:spLocks noGrp="1"/>
          </p:cNvSpPr>
          <p:nvPr>
            <p:ph type="sldNum" sz="quarter" idx="10"/>
          </p:nvPr>
        </p:nvSpPr>
        <p:spPr/>
        <p:txBody>
          <a:bodyPr/>
          <a:lstStyle/>
          <a:p>
            <a:fld id="{4B1178C2-99CA-4557-8F93-FA9015DC7DEF}" type="slidenum">
              <a:rPr lang="en-US" smtClean="0"/>
              <a:t>‹#›</a:t>
            </a:fld>
            <a:endParaRPr lang="en-US"/>
          </a:p>
        </p:txBody>
      </p:sp>
      <p:cxnSp>
        <p:nvCxnSpPr>
          <p:cNvPr id="7" name="Straight Connector 6">
            <a:extLst>
              <a:ext uri="{FF2B5EF4-FFF2-40B4-BE49-F238E27FC236}">
                <a16:creationId xmlns:a16="http://schemas.microsoft.com/office/drawing/2014/main" id="{480C0688-50EB-FAB2-E433-B7FC28AB19F2}"/>
              </a:ext>
              <a:ext uri="{C183D7F6-B498-43B3-948B-1728B52AA6E4}">
                <adec:decorative xmlns:adec="http://schemas.microsoft.com/office/drawing/2017/decorative" val="1"/>
              </a:ext>
            </a:extLst>
          </p:cNvPr>
          <p:cNvCxnSpPr>
            <a:cxnSpLocks/>
          </p:cNvCxnSpPr>
          <p:nvPr/>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889858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Comparison 1">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9140D7D1-6100-45C1-8165-58E04C8EFBC4}"/>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568DE6A-4FF0-442F-BCE4-3CC8262025FD}"/>
              </a:ext>
            </a:extLst>
          </p:cNvPr>
          <p:cNvSpPr>
            <a:spLocks noGrp="1"/>
          </p:cNvSpPr>
          <p:nvPr>
            <p:ph type="body" idx="1"/>
          </p:nvPr>
        </p:nvSpPr>
        <p:spPr>
          <a:xfrm>
            <a:off x="635000" y="1381756"/>
            <a:ext cx="5397500" cy="428625"/>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B79123-B921-4566-9412-35B668E4025D}"/>
              </a:ext>
            </a:extLst>
          </p:cNvPr>
          <p:cNvSpPr>
            <a:spLocks noGrp="1"/>
          </p:cNvSpPr>
          <p:nvPr>
            <p:ph sz="half" idx="2"/>
          </p:nvPr>
        </p:nvSpPr>
        <p:spPr>
          <a:xfrm>
            <a:off x="635000" y="1917970"/>
            <a:ext cx="5397500" cy="4099834"/>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B24AE4-59B8-4655-ABC7-B5D0D1E4B239}"/>
              </a:ext>
            </a:extLst>
          </p:cNvPr>
          <p:cNvSpPr>
            <a:spLocks noGrp="1"/>
          </p:cNvSpPr>
          <p:nvPr>
            <p:ph type="body" sz="quarter" idx="3"/>
          </p:nvPr>
        </p:nvSpPr>
        <p:spPr>
          <a:xfrm>
            <a:off x="6161859" y="1388832"/>
            <a:ext cx="5397500" cy="428625"/>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B465078-7EA5-4350-B5F8-AF1612384D15}"/>
              </a:ext>
            </a:extLst>
          </p:cNvPr>
          <p:cNvSpPr>
            <a:spLocks noGrp="1"/>
          </p:cNvSpPr>
          <p:nvPr>
            <p:ph sz="quarter" idx="4"/>
          </p:nvPr>
        </p:nvSpPr>
        <p:spPr>
          <a:xfrm>
            <a:off x="6161859" y="1917969"/>
            <a:ext cx="5397500" cy="4099834"/>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ACFE8AC-F22F-D26A-0FD3-2C6B94C44EED}"/>
              </a:ext>
            </a:extLst>
          </p:cNvPr>
          <p:cNvSpPr>
            <a:spLocks noGrp="1"/>
          </p:cNvSpPr>
          <p:nvPr>
            <p:ph type="sldNum" sz="quarter" idx="10"/>
          </p:nvPr>
        </p:nvSpPr>
        <p:spPr/>
        <p:txBody>
          <a:bodyPr/>
          <a:lstStyle/>
          <a:p>
            <a:fld id="{4B1178C2-99CA-4557-8F93-FA9015DC7DEF}" type="slidenum">
              <a:rPr lang="en-US" smtClean="0"/>
              <a:t>‹#›</a:t>
            </a:fld>
            <a:endParaRPr lang="en-US"/>
          </a:p>
        </p:txBody>
      </p:sp>
      <p:cxnSp>
        <p:nvCxnSpPr>
          <p:cNvPr id="9" name="Straight Connector 8">
            <a:extLst>
              <a:ext uri="{FF2B5EF4-FFF2-40B4-BE49-F238E27FC236}">
                <a16:creationId xmlns:a16="http://schemas.microsoft.com/office/drawing/2014/main" id="{0AFCBDFC-B2B7-4AC5-5284-05F7BF37BD53}"/>
              </a:ext>
              <a:ext uri="{C183D7F6-B498-43B3-948B-1728B52AA6E4}">
                <adec:decorative xmlns:adec="http://schemas.microsoft.com/office/drawing/2017/decorative" val="1"/>
              </a:ext>
            </a:extLst>
          </p:cNvPr>
          <p:cNvCxnSpPr>
            <a:cxnSpLocks/>
          </p:cNvCxnSpPr>
          <p:nvPr/>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181697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Comparison 2">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9140D7D1-6100-45C1-8165-58E04C8EFBC4}"/>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568DE6A-4FF0-442F-BCE4-3CC8262025FD}"/>
              </a:ext>
            </a:extLst>
          </p:cNvPr>
          <p:cNvSpPr>
            <a:spLocks noGrp="1"/>
          </p:cNvSpPr>
          <p:nvPr>
            <p:ph type="body" idx="1"/>
          </p:nvPr>
        </p:nvSpPr>
        <p:spPr>
          <a:xfrm>
            <a:off x="635000" y="1381756"/>
            <a:ext cx="5397500" cy="428625"/>
          </a:xfrm>
        </p:spPr>
        <p:txBody>
          <a:bodyPr anchor="b">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B79123-B921-4566-9412-35B668E4025D}"/>
              </a:ext>
            </a:extLst>
          </p:cNvPr>
          <p:cNvSpPr>
            <a:spLocks noGrp="1"/>
          </p:cNvSpPr>
          <p:nvPr>
            <p:ph sz="half" idx="2"/>
          </p:nvPr>
        </p:nvSpPr>
        <p:spPr>
          <a:xfrm>
            <a:off x="635000" y="1917970"/>
            <a:ext cx="5397500" cy="4099834"/>
          </a:xfr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B24AE4-59B8-4655-ABC7-B5D0D1E4B239}"/>
              </a:ext>
            </a:extLst>
          </p:cNvPr>
          <p:cNvSpPr>
            <a:spLocks noGrp="1"/>
          </p:cNvSpPr>
          <p:nvPr>
            <p:ph type="body" sz="quarter" idx="3"/>
          </p:nvPr>
        </p:nvSpPr>
        <p:spPr>
          <a:xfrm>
            <a:off x="6161859" y="1388832"/>
            <a:ext cx="5397500" cy="428625"/>
          </a:xfrm>
        </p:spPr>
        <p:txBody>
          <a:bodyPr anchor="b">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B465078-7EA5-4350-B5F8-AF1612384D15}"/>
              </a:ext>
            </a:extLst>
          </p:cNvPr>
          <p:cNvSpPr>
            <a:spLocks noGrp="1"/>
          </p:cNvSpPr>
          <p:nvPr>
            <p:ph sz="quarter" idx="4"/>
          </p:nvPr>
        </p:nvSpPr>
        <p:spPr>
          <a:xfrm>
            <a:off x="6161859" y="1917969"/>
            <a:ext cx="5397500" cy="4099834"/>
          </a:xfr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B92732A-000F-6B93-9711-E0D9F0268A64}"/>
              </a:ext>
            </a:extLst>
          </p:cNvPr>
          <p:cNvSpPr>
            <a:spLocks noGrp="1"/>
          </p:cNvSpPr>
          <p:nvPr>
            <p:ph type="sldNum" sz="quarter" idx="10"/>
          </p:nvPr>
        </p:nvSpPr>
        <p:spPr/>
        <p:txBody>
          <a:bodyPr/>
          <a:lstStyle/>
          <a:p>
            <a:fld id="{4B1178C2-99CA-4557-8F93-FA9015DC7DEF}" type="slidenum">
              <a:rPr lang="en-US" smtClean="0"/>
              <a:t>‹#›</a:t>
            </a:fld>
            <a:endParaRPr lang="en-US"/>
          </a:p>
        </p:txBody>
      </p:sp>
      <p:cxnSp>
        <p:nvCxnSpPr>
          <p:cNvPr id="9" name="Straight Connector 8">
            <a:extLst>
              <a:ext uri="{FF2B5EF4-FFF2-40B4-BE49-F238E27FC236}">
                <a16:creationId xmlns:a16="http://schemas.microsoft.com/office/drawing/2014/main" id="{C077320B-CD24-C82A-85FC-1A13820B0D26}"/>
              </a:ext>
              <a:ext uri="{C183D7F6-B498-43B3-948B-1728B52AA6E4}">
                <adec:decorative xmlns:adec="http://schemas.microsoft.com/office/drawing/2017/decorative" val="1"/>
              </a:ext>
            </a:extLst>
          </p:cNvPr>
          <p:cNvCxnSpPr>
            <a:cxnSpLocks/>
          </p:cNvCxnSpPr>
          <p:nvPr/>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75755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F62C9C6-F8EB-488A-93A5-4579D96F5229}"/>
              </a:ext>
            </a:extLst>
          </p:cNvPr>
          <p:cNvPicPr>
            <a:picLocks noChangeAspect="1"/>
          </p:cNvPicPr>
          <p:nvPr userDrawn="1"/>
        </p:nvPicPr>
        <p:blipFill rotWithShape="1">
          <a:blip r:embed="rId2"/>
          <a:srcRect l="1395" r="528" b="3776"/>
          <a:stretch/>
        </p:blipFill>
        <p:spPr>
          <a:xfrm>
            <a:off x="386272" y="4552950"/>
            <a:ext cx="11419457" cy="2085975"/>
          </a:xfrm>
          <a:prstGeom prst="rect">
            <a:avLst/>
          </a:prstGeom>
        </p:spPr>
      </p:pic>
      <p:pic>
        <p:nvPicPr>
          <p:cNvPr id="8" name="Picture 7" descr="Logo&#10;&#10;Description automatically generated">
            <a:extLst>
              <a:ext uri="{FF2B5EF4-FFF2-40B4-BE49-F238E27FC236}">
                <a16:creationId xmlns:a16="http://schemas.microsoft.com/office/drawing/2014/main" id="{5CCE9F03-3918-4E3B-ABF9-97F083F9192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61295" y="4908947"/>
            <a:ext cx="2869411" cy="1075520"/>
          </a:xfrm>
          <a:prstGeom prst="rect">
            <a:avLst/>
          </a:prstGeom>
        </p:spPr>
      </p:pic>
    </p:spTree>
    <p:extLst>
      <p:ext uri="{BB962C8B-B14F-4D97-AF65-F5344CB8AC3E}">
        <p14:creationId xmlns:p14="http://schemas.microsoft.com/office/powerpoint/2010/main" val="238371594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Photo with Content">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3BABA731-4DB9-47CC-9934-D7E82AB8C431}"/>
              </a:ext>
            </a:extLst>
          </p:cNvPr>
          <p:cNvSpPr>
            <a:spLocks noGrp="1"/>
          </p:cNvSpPr>
          <p:nvPr>
            <p:ph type="title"/>
          </p:nvPr>
        </p:nvSpPr>
        <p:spPr>
          <a:xfrm>
            <a:off x="635002" y="400540"/>
            <a:ext cx="5629611" cy="8255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7A55FF1-C48E-4E29-8841-200995988BB7}"/>
              </a:ext>
            </a:extLst>
          </p:cNvPr>
          <p:cNvSpPr>
            <a:spLocks noGrp="1"/>
          </p:cNvSpPr>
          <p:nvPr>
            <p:ph sz="half" idx="1"/>
          </p:nvPr>
        </p:nvSpPr>
        <p:spPr>
          <a:xfrm>
            <a:off x="634999" y="1366125"/>
            <a:ext cx="5629611" cy="4635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793BACE2-2C9D-437E-AF18-D0D7A917BBBB}"/>
              </a:ext>
            </a:extLst>
          </p:cNvPr>
          <p:cNvSpPr>
            <a:spLocks noGrp="1"/>
          </p:cNvSpPr>
          <p:nvPr>
            <p:ph type="pic" sz="quarter" idx="13"/>
          </p:nvPr>
        </p:nvSpPr>
        <p:spPr>
          <a:xfrm>
            <a:off x="6901679" y="0"/>
            <a:ext cx="4649787" cy="6858000"/>
          </a:xfrm>
        </p:spPr>
        <p:txBody>
          <a:bodyPr/>
          <a:lstStyle/>
          <a:p>
            <a:r>
              <a:rPr lang="en-US"/>
              <a:t>Click icon to add picture</a:t>
            </a:r>
          </a:p>
        </p:txBody>
      </p:sp>
      <p:cxnSp>
        <p:nvCxnSpPr>
          <p:cNvPr id="13" name="Straight Connector 12">
            <a:extLst>
              <a:ext uri="{FF2B5EF4-FFF2-40B4-BE49-F238E27FC236}">
                <a16:creationId xmlns:a16="http://schemas.microsoft.com/office/drawing/2014/main" id="{0C95CD02-B303-4FCE-B473-69AFDA9826D9}"/>
              </a:ext>
              <a:ext uri="{C183D7F6-B498-43B3-948B-1728B52AA6E4}">
                <adec:decorative xmlns:adec="http://schemas.microsoft.com/office/drawing/2017/decorative" val="1"/>
              </a:ext>
            </a:extLst>
          </p:cNvPr>
          <p:cNvCxnSpPr>
            <a:cxnSpLocks/>
          </p:cNvCxnSpPr>
          <p:nvPr/>
        </p:nvCxnSpPr>
        <p:spPr>
          <a:xfrm>
            <a:off x="660728" y="1226040"/>
            <a:ext cx="5603885"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0F50A451-38B2-42F8-4937-E2E5C8FC21A7}"/>
              </a:ext>
            </a:extLst>
          </p:cNvPr>
          <p:cNvSpPr>
            <a:spLocks noGrp="1"/>
          </p:cNvSpPr>
          <p:nvPr>
            <p:ph type="sldNum" sz="quarter" idx="14"/>
          </p:nvPr>
        </p:nvSpPr>
        <p:spPr/>
        <p:txBody>
          <a:bodyPr/>
          <a:lstStyle/>
          <a:p>
            <a:fld id="{4B1178C2-99CA-4557-8F93-FA9015DC7DEF}" type="slidenum">
              <a:rPr lang="en-US" smtClean="0"/>
              <a:t>‹#›</a:t>
            </a:fld>
            <a:endParaRPr lang="en-US"/>
          </a:p>
        </p:txBody>
      </p:sp>
    </p:spTree>
    <p:extLst>
      <p:ext uri="{BB962C8B-B14F-4D97-AF65-F5344CB8AC3E}">
        <p14:creationId xmlns:p14="http://schemas.microsoft.com/office/powerpoint/2010/main" val="193811392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Presenter Slide">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9140D7D1-6100-45C1-8165-58E04C8EFBC4}"/>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568DE6A-4FF0-442F-BCE4-3CC8262025FD}"/>
              </a:ext>
            </a:extLst>
          </p:cNvPr>
          <p:cNvSpPr>
            <a:spLocks noGrp="1"/>
          </p:cNvSpPr>
          <p:nvPr>
            <p:ph type="body" idx="1" hasCustomPrompt="1"/>
          </p:nvPr>
        </p:nvSpPr>
        <p:spPr>
          <a:xfrm>
            <a:off x="1728216" y="1388831"/>
            <a:ext cx="4251960" cy="428625"/>
          </a:xfrm>
        </p:spPr>
        <p:txBody>
          <a:bodyPr anchor="b">
            <a:normAutofit/>
          </a:bodyPr>
          <a:lstStyle>
            <a:lvl1pPr marL="0" indent="0" algn="ctr">
              <a:buNone/>
              <a:defRPr sz="21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Presenter name</a:t>
            </a:r>
          </a:p>
        </p:txBody>
      </p:sp>
      <p:sp>
        <p:nvSpPr>
          <p:cNvPr id="4" name="Content Placeholder 3">
            <a:extLst>
              <a:ext uri="{FF2B5EF4-FFF2-40B4-BE49-F238E27FC236}">
                <a16:creationId xmlns:a16="http://schemas.microsoft.com/office/drawing/2014/main" id="{86B79123-B921-4566-9412-35B668E4025D}"/>
              </a:ext>
            </a:extLst>
          </p:cNvPr>
          <p:cNvSpPr>
            <a:spLocks noGrp="1"/>
          </p:cNvSpPr>
          <p:nvPr>
            <p:ph sz="half" idx="2"/>
          </p:nvPr>
        </p:nvSpPr>
        <p:spPr>
          <a:xfrm>
            <a:off x="2482596" y="2643527"/>
            <a:ext cx="2743200" cy="3273552"/>
          </a:xfr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B24AE4-59B8-4655-ABC7-B5D0D1E4B239}"/>
              </a:ext>
            </a:extLst>
          </p:cNvPr>
          <p:cNvSpPr>
            <a:spLocks noGrp="1"/>
          </p:cNvSpPr>
          <p:nvPr>
            <p:ph type="body" sz="quarter" idx="3" hasCustomPrompt="1"/>
          </p:nvPr>
        </p:nvSpPr>
        <p:spPr>
          <a:xfrm>
            <a:off x="6345936" y="1388832"/>
            <a:ext cx="4251960" cy="428625"/>
          </a:xfrm>
        </p:spPr>
        <p:txBody>
          <a:bodyPr anchor="b">
            <a:normAutofit/>
          </a:bodyPr>
          <a:lstStyle>
            <a:lvl1pPr marL="0" indent="0" algn="ctr">
              <a:buNone/>
              <a:defRPr sz="21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Presenter name</a:t>
            </a:r>
          </a:p>
        </p:txBody>
      </p:sp>
      <p:sp>
        <p:nvSpPr>
          <p:cNvPr id="6" name="Content Placeholder 5">
            <a:extLst>
              <a:ext uri="{FF2B5EF4-FFF2-40B4-BE49-F238E27FC236}">
                <a16:creationId xmlns:a16="http://schemas.microsoft.com/office/drawing/2014/main" id="{5B465078-7EA5-4350-B5F8-AF1612384D15}"/>
              </a:ext>
            </a:extLst>
          </p:cNvPr>
          <p:cNvSpPr>
            <a:spLocks noGrp="1"/>
          </p:cNvSpPr>
          <p:nvPr>
            <p:ph sz="quarter" idx="4"/>
          </p:nvPr>
        </p:nvSpPr>
        <p:spPr>
          <a:xfrm>
            <a:off x="7100316" y="2643527"/>
            <a:ext cx="2743200" cy="3273552"/>
          </a:xfr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a:extLst>
              <a:ext uri="{FF2B5EF4-FFF2-40B4-BE49-F238E27FC236}">
                <a16:creationId xmlns:a16="http://schemas.microsoft.com/office/drawing/2014/main" id="{4860FDF3-034D-4CC2-AEB2-820150319C18}"/>
              </a:ext>
            </a:extLst>
          </p:cNvPr>
          <p:cNvSpPr>
            <a:spLocks noGrp="1"/>
          </p:cNvSpPr>
          <p:nvPr>
            <p:ph type="body" idx="14" hasCustomPrompt="1"/>
          </p:nvPr>
        </p:nvSpPr>
        <p:spPr>
          <a:xfrm>
            <a:off x="1728216" y="1819815"/>
            <a:ext cx="4251960" cy="684846"/>
          </a:xfrm>
        </p:spPr>
        <p:txBody>
          <a:bodyPr anchor="t">
            <a:normAutofit/>
          </a:bodyPr>
          <a:lstStyle>
            <a:lvl1pPr marL="0" indent="0" algn="ctr">
              <a:buNone/>
              <a:defRPr sz="21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 and organization</a:t>
            </a:r>
          </a:p>
        </p:txBody>
      </p:sp>
      <p:sp>
        <p:nvSpPr>
          <p:cNvPr id="13" name="Text Placeholder 4">
            <a:extLst>
              <a:ext uri="{FF2B5EF4-FFF2-40B4-BE49-F238E27FC236}">
                <a16:creationId xmlns:a16="http://schemas.microsoft.com/office/drawing/2014/main" id="{E7B0532B-F2C7-4254-A712-4EF9EDB5A28B}"/>
              </a:ext>
            </a:extLst>
          </p:cNvPr>
          <p:cNvSpPr>
            <a:spLocks noGrp="1"/>
          </p:cNvSpPr>
          <p:nvPr>
            <p:ph type="body" sz="quarter" idx="15" hasCustomPrompt="1"/>
          </p:nvPr>
        </p:nvSpPr>
        <p:spPr>
          <a:xfrm>
            <a:off x="6345936" y="1819816"/>
            <a:ext cx="4251960" cy="684845"/>
          </a:xfrm>
        </p:spPr>
        <p:txBody>
          <a:bodyPr anchor="t">
            <a:normAutofit/>
          </a:bodyPr>
          <a:lstStyle>
            <a:lvl1pPr marL="0" indent="0" algn="ctr">
              <a:buNone/>
              <a:defRPr sz="21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 and organization</a:t>
            </a:r>
          </a:p>
        </p:txBody>
      </p:sp>
      <p:sp>
        <p:nvSpPr>
          <p:cNvPr id="7" name="Slide Number Placeholder 6">
            <a:extLst>
              <a:ext uri="{FF2B5EF4-FFF2-40B4-BE49-F238E27FC236}">
                <a16:creationId xmlns:a16="http://schemas.microsoft.com/office/drawing/2014/main" id="{C87076A2-458D-6096-8AE3-D8FFF0EE46E5}"/>
              </a:ext>
            </a:extLst>
          </p:cNvPr>
          <p:cNvSpPr>
            <a:spLocks noGrp="1"/>
          </p:cNvSpPr>
          <p:nvPr>
            <p:ph type="sldNum" sz="quarter" idx="16"/>
          </p:nvPr>
        </p:nvSpPr>
        <p:spPr/>
        <p:txBody>
          <a:bodyPr/>
          <a:lstStyle/>
          <a:p>
            <a:fld id="{4B1178C2-99CA-4557-8F93-FA9015DC7DEF}" type="slidenum">
              <a:rPr lang="en-US" smtClean="0"/>
              <a:t>‹#›</a:t>
            </a:fld>
            <a:endParaRPr lang="en-US"/>
          </a:p>
        </p:txBody>
      </p:sp>
      <p:cxnSp>
        <p:nvCxnSpPr>
          <p:cNvPr id="8" name="Straight Connector 7">
            <a:extLst>
              <a:ext uri="{FF2B5EF4-FFF2-40B4-BE49-F238E27FC236}">
                <a16:creationId xmlns:a16="http://schemas.microsoft.com/office/drawing/2014/main" id="{2659EAA6-3A6E-4A71-4CB2-C0FCCB967292}"/>
              </a:ext>
              <a:ext uri="{C183D7F6-B498-43B3-948B-1728B52AA6E4}">
                <adec:decorative xmlns:adec="http://schemas.microsoft.com/office/drawing/2017/decorative" val="1"/>
              </a:ext>
            </a:extLst>
          </p:cNvPr>
          <p:cNvCxnSpPr>
            <a:cxnSpLocks/>
          </p:cNvCxnSpPr>
          <p:nvPr/>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510910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Four Content Slide 1">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E6E5814C-DBCD-480F-8B77-1393161851FD}"/>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p>
        </p:txBody>
      </p:sp>
      <p:sp>
        <p:nvSpPr>
          <p:cNvPr id="3" name="Content Placeholder 1">
            <a:extLst>
              <a:ext uri="{FF2B5EF4-FFF2-40B4-BE49-F238E27FC236}">
                <a16:creationId xmlns:a16="http://schemas.microsoft.com/office/drawing/2014/main" id="{EEAE094E-9304-4478-A67E-2134D652F595}"/>
              </a:ext>
            </a:extLst>
          </p:cNvPr>
          <p:cNvSpPr>
            <a:spLocks noGrp="1"/>
          </p:cNvSpPr>
          <p:nvPr>
            <p:ph idx="1"/>
          </p:nvPr>
        </p:nvSpPr>
        <p:spPr>
          <a:xfrm>
            <a:off x="635000" y="1371600"/>
            <a:ext cx="5394813"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id="{118DBB5B-C021-463D-9F7D-8D7F1C3D4078}"/>
              </a:ext>
            </a:extLst>
          </p:cNvPr>
          <p:cNvSpPr>
            <a:spLocks noGrp="1"/>
          </p:cNvSpPr>
          <p:nvPr>
            <p:ph idx="14"/>
          </p:nvPr>
        </p:nvSpPr>
        <p:spPr>
          <a:xfrm>
            <a:off x="6157682" y="1371598"/>
            <a:ext cx="5393783"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5">
            <a:extLst>
              <a:ext uri="{FF2B5EF4-FFF2-40B4-BE49-F238E27FC236}">
                <a16:creationId xmlns:a16="http://schemas.microsoft.com/office/drawing/2014/main" id="{649EA717-9556-46C5-8A82-A04A2BC7DE98}"/>
              </a:ext>
            </a:extLst>
          </p:cNvPr>
          <p:cNvSpPr>
            <a:spLocks noGrp="1"/>
          </p:cNvSpPr>
          <p:nvPr>
            <p:ph idx="16"/>
          </p:nvPr>
        </p:nvSpPr>
        <p:spPr>
          <a:xfrm>
            <a:off x="635001" y="3679382"/>
            <a:ext cx="5394812"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7">
            <a:extLst>
              <a:ext uri="{FF2B5EF4-FFF2-40B4-BE49-F238E27FC236}">
                <a16:creationId xmlns:a16="http://schemas.microsoft.com/office/drawing/2014/main" id="{8BA796A1-3295-44D2-A897-A47A9095FCB4}"/>
              </a:ext>
            </a:extLst>
          </p:cNvPr>
          <p:cNvSpPr>
            <a:spLocks noGrp="1"/>
          </p:cNvSpPr>
          <p:nvPr>
            <p:ph idx="18"/>
          </p:nvPr>
        </p:nvSpPr>
        <p:spPr>
          <a:xfrm>
            <a:off x="6157683" y="3679380"/>
            <a:ext cx="5393782"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6F15722D-7B6E-1E74-6BB1-E8EDEEF53170}"/>
              </a:ext>
            </a:extLst>
          </p:cNvPr>
          <p:cNvSpPr>
            <a:spLocks noGrp="1"/>
          </p:cNvSpPr>
          <p:nvPr>
            <p:ph type="sldNum" sz="quarter" idx="19"/>
          </p:nvPr>
        </p:nvSpPr>
        <p:spPr/>
        <p:txBody>
          <a:bodyPr/>
          <a:lstStyle/>
          <a:p>
            <a:fld id="{4B1178C2-99CA-4557-8F93-FA9015DC7DEF}" type="slidenum">
              <a:rPr lang="en-US" smtClean="0"/>
              <a:t>‹#›</a:t>
            </a:fld>
            <a:endParaRPr lang="en-US"/>
          </a:p>
        </p:txBody>
      </p:sp>
      <p:cxnSp>
        <p:nvCxnSpPr>
          <p:cNvPr id="5" name="Straight Connector 4">
            <a:extLst>
              <a:ext uri="{FF2B5EF4-FFF2-40B4-BE49-F238E27FC236}">
                <a16:creationId xmlns:a16="http://schemas.microsoft.com/office/drawing/2014/main" id="{855995D3-7E28-1A40-4985-90A27F0E22C7}"/>
              </a:ext>
              <a:ext uri="{C183D7F6-B498-43B3-948B-1728B52AA6E4}">
                <adec:decorative xmlns:adec="http://schemas.microsoft.com/office/drawing/2017/decorative" val="1"/>
              </a:ext>
            </a:extLst>
          </p:cNvPr>
          <p:cNvCxnSpPr>
            <a:cxnSpLocks/>
          </p:cNvCxnSpPr>
          <p:nvPr/>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373282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Four Content Slide 2">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E6E5814C-DBCD-480F-8B77-1393161851FD}"/>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p>
        </p:txBody>
      </p:sp>
      <p:sp>
        <p:nvSpPr>
          <p:cNvPr id="3" name="Content Placeholder 1">
            <a:extLst>
              <a:ext uri="{FF2B5EF4-FFF2-40B4-BE49-F238E27FC236}">
                <a16:creationId xmlns:a16="http://schemas.microsoft.com/office/drawing/2014/main" id="{EEAE094E-9304-4478-A67E-2134D652F595}"/>
              </a:ext>
            </a:extLst>
          </p:cNvPr>
          <p:cNvSpPr>
            <a:spLocks noGrp="1"/>
          </p:cNvSpPr>
          <p:nvPr>
            <p:ph idx="1"/>
          </p:nvPr>
        </p:nvSpPr>
        <p:spPr>
          <a:xfrm>
            <a:off x="635000" y="1371600"/>
            <a:ext cx="5394813" cy="2199817"/>
          </a:xfrm>
        </p:spPr>
        <p:txBody>
          <a:bodyPr>
            <a:normAutofit/>
          </a:bodyPr>
          <a:lstStyle>
            <a:lvl1pPr>
              <a:defRPr sz="24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id="{118DBB5B-C021-463D-9F7D-8D7F1C3D4078}"/>
              </a:ext>
            </a:extLst>
          </p:cNvPr>
          <p:cNvSpPr>
            <a:spLocks noGrp="1"/>
          </p:cNvSpPr>
          <p:nvPr>
            <p:ph idx="14"/>
          </p:nvPr>
        </p:nvSpPr>
        <p:spPr>
          <a:xfrm>
            <a:off x="6157682" y="1371598"/>
            <a:ext cx="5393783" cy="2199817"/>
          </a:xfrm>
        </p:spPr>
        <p:txBody>
          <a:bodyPr>
            <a:normAutofit/>
          </a:bodyPr>
          <a:lstStyle>
            <a:lvl1pPr>
              <a:defRPr sz="24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5">
            <a:extLst>
              <a:ext uri="{FF2B5EF4-FFF2-40B4-BE49-F238E27FC236}">
                <a16:creationId xmlns:a16="http://schemas.microsoft.com/office/drawing/2014/main" id="{649EA717-9556-46C5-8A82-A04A2BC7DE98}"/>
              </a:ext>
            </a:extLst>
          </p:cNvPr>
          <p:cNvSpPr>
            <a:spLocks noGrp="1"/>
          </p:cNvSpPr>
          <p:nvPr>
            <p:ph idx="16"/>
          </p:nvPr>
        </p:nvSpPr>
        <p:spPr>
          <a:xfrm>
            <a:off x="635001" y="3679382"/>
            <a:ext cx="5394812" cy="2199817"/>
          </a:xfrm>
        </p:spPr>
        <p:txBody>
          <a:bodyPr>
            <a:normAutofit/>
          </a:bodyPr>
          <a:lstStyle>
            <a:lvl1pPr>
              <a:defRPr sz="24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7">
            <a:extLst>
              <a:ext uri="{FF2B5EF4-FFF2-40B4-BE49-F238E27FC236}">
                <a16:creationId xmlns:a16="http://schemas.microsoft.com/office/drawing/2014/main" id="{8BA796A1-3295-44D2-A897-A47A9095FCB4}"/>
              </a:ext>
            </a:extLst>
          </p:cNvPr>
          <p:cNvSpPr>
            <a:spLocks noGrp="1"/>
          </p:cNvSpPr>
          <p:nvPr>
            <p:ph idx="18"/>
          </p:nvPr>
        </p:nvSpPr>
        <p:spPr>
          <a:xfrm>
            <a:off x="6157683" y="3679380"/>
            <a:ext cx="5393782" cy="2199817"/>
          </a:xfrm>
        </p:spPr>
        <p:txBody>
          <a:bodyPr>
            <a:normAutofit/>
          </a:bodyPr>
          <a:lstStyle>
            <a:lvl1pPr>
              <a:defRPr sz="24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EFA879A4-6B20-8DF2-F5C3-ADBAC0844701}"/>
              </a:ext>
            </a:extLst>
          </p:cNvPr>
          <p:cNvSpPr>
            <a:spLocks noGrp="1"/>
          </p:cNvSpPr>
          <p:nvPr>
            <p:ph type="sldNum" sz="quarter" idx="19"/>
          </p:nvPr>
        </p:nvSpPr>
        <p:spPr/>
        <p:txBody>
          <a:bodyPr/>
          <a:lstStyle/>
          <a:p>
            <a:fld id="{4B1178C2-99CA-4557-8F93-FA9015DC7DEF}" type="slidenum">
              <a:rPr lang="en-US" smtClean="0"/>
              <a:t>‹#›</a:t>
            </a:fld>
            <a:endParaRPr lang="en-US"/>
          </a:p>
        </p:txBody>
      </p:sp>
      <p:cxnSp>
        <p:nvCxnSpPr>
          <p:cNvPr id="5" name="Straight Connector 4">
            <a:extLst>
              <a:ext uri="{FF2B5EF4-FFF2-40B4-BE49-F238E27FC236}">
                <a16:creationId xmlns:a16="http://schemas.microsoft.com/office/drawing/2014/main" id="{D4D01346-989D-90F9-A017-8D976002F845}"/>
              </a:ext>
              <a:ext uri="{C183D7F6-B498-43B3-948B-1728B52AA6E4}">
                <adec:decorative xmlns:adec="http://schemas.microsoft.com/office/drawing/2017/decorative" val="1"/>
              </a:ext>
            </a:extLst>
          </p:cNvPr>
          <p:cNvCxnSpPr>
            <a:cxnSpLocks/>
          </p:cNvCxnSpPr>
          <p:nvPr/>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49899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Grid Slid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E6E5814C-DBCD-480F-8B77-1393161851FD}"/>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p>
        </p:txBody>
      </p:sp>
      <p:sp>
        <p:nvSpPr>
          <p:cNvPr id="3" name="Content Placeholder 1">
            <a:extLst>
              <a:ext uri="{FF2B5EF4-FFF2-40B4-BE49-F238E27FC236}">
                <a16:creationId xmlns:a16="http://schemas.microsoft.com/office/drawing/2014/main" id="{EEAE094E-9304-4478-A67E-2134D652F595}"/>
              </a:ext>
            </a:extLst>
          </p:cNvPr>
          <p:cNvSpPr>
            <a:spLocks noGrp="1"/>
          </p:cNvSpPr>
          <p:nvPr>
            <p:ph idx="1"/>
          </p:nvPr>
        </p:nvSpPr>
        <p:spPr>
          <a:xfrm>
            <a:off x="635001" y="1371600"/>
            <a:ext cx="2633472"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668626B0-D7F6-4CF1-8690-799314CED96C}"/>
              </a:ext>
            </a:extLst>
          </p:cNvPr>
          <p:cNvSpPr>
            <a:spLocks noGrp="1"/>
          </p:cNvSpPr>
          <p:nvPr>
            <p:ph idx="13"/>
          </p:nvPr>
        </p:nvSpPr>
        <p:spPr>
          <a:xfrm>
            <a:off x="3396342" y="1371600"/>
            <a:ext cx="2633472"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id="{118DBB5B-C021-463D-9F7D-8D7F1C3D4078}"/>
              </a:ext>
            </a:extLst>
          </p:cNvPr>
          <p:cNvSpPr>
            <a:spLocks noGrp="1"/>
          </p:cNvSpPr>
          <p:nvPr>
            <p:ph idx="14"/>
          </p:nvPr>
        </p:nvSpPr>
        <p:spPr>
          <a:xfrm>
            <a:off x="6157683" y="1371598"/>
            <a:ext cx="2633472"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4">
            <a:extLst>
              <a:ext uri="{FF2B5EF4-FFF2-40B4-BE49-F238E27FC236}">
                <a16:creationId xmlns:a16="http://schemas.microsoft.com/office/drawing/2014/main" id="{4F797226-F7DC-4E6D-9BED-BA66AE299BE9}"/>
              </a:ext>
            </a:extLst>
          </p:cNvPr>
          <p:cNvSpPr>
            <a:spLocks noGrp="1"/>
          </p:cNvSpPr>
          <p:nvPr>
            <p:ph idx="15"/>
          </p:nvPr>
        </p:nvSpPr>
        <p:spPr>
          <a:xfrm>
            <a:off x="8919024" y="1371599"/>
            <a:ext cx="2632442"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5">
            <a:extLst>
              <a:ext uri="{FF2B5EF4-FFF2-40B4-BE49-F238E27FC236}">
                <a16:creationId xmlns:a16="http://schemas.microsoft.com/office/drawing/2014/main" id="{649EA717-9556-46C5-8A82-A04A2BC7DE98}"/>
              </a:ext>
            </a:extLst>
          </p:cNvPr>
          <p:cNvSpPr>
            <a:spLocks noGrp="1"/>
          </p:cNvSpPr>
          <p:nvPr>
            <p:ph idx="16"/>
          </p:nvPr>
        </p:nvSpPr>
        <p:spPr>
          <a:xfrm>
            <a:off x="635001" y="3679382"/>
            <a:ext cx="2633472"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6">
            <a:extLst>
              <a:ext uri="{FF2B5EF4-FFF2-40B4-BE49-F238E27FC236}">
                <a16:creationId xmlns:a16="http://schemas.microsoft.com/office/drawing/2014/main" id="{84ABAA99-B895-4492-AB15-223A81A5EC58}"/>
              </a:ext>
            </a:extLst>
          </p:cNvPr>
          <p:cNvSpPr>
            <a:spLocks noGrp="1"/>
          </p:cNvSpPr>
          <p:nvPr>
            <p:ph idx="17"/>
          </p:nvPr>
        </p:nvSpPr>
        <p:spPr>
          <a:xfrm>
            <a:off x="3396342" y="3679382"/>
            <a:ext cx="2633472"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7">
            <a:extLst>
              <a:ext uri="{FF2B5EF4-FFF2-40B4-BE49-F238E27FC236}">
                <a16:creationId xmlns:a16="http://schemas.microsoft.com/office/drawing/2014/main" id="{8BA796A1-3295-44D2-A897-A47A9095FCB4}"/>
              </a:ext>
            </a:extLst>
          </p:cNvPr>
          <p:cNvSpPr>
            <a:spLocks noGrp="1"/>
          </p:cNvSpPr>
          <p:nvPr>
            <p:ph idx="18"/>
          </p:nvPr>
        </p:nvSpPr>
        <p:spPr>
          <a:xfrm>
            <a:off x="6157683" y="3679380"/>
            <a:ext cx="2633472"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8">
            <a:extLst>
              <a:ext uri="{FF2B5EF4-FFF2-40B4-BE49-F238E27FC236}">
                <a16:creationId xmlns:a16="http://schemas.microsoft.com/office/drawing/2014/main" id="{BBE9DDC7-C26C-49AA-8799-B3D54B83C8E1}"/>
              </a:ext>
            </a:extLst>
          </p:cNvPr>
          <p:cNvSpPr>
            <a:spLocks noGrp="1"/>
          </p:cNvSpPr>
          <p:nvPr>
            <p:ph idx="19"/>
          </p:nvPr>
        </p:nvSpPr>
        <p:spPr>
          <a:xfrm>
            <a:off x="8919024" y="3679381"/>
            <a:ext cx="2632442"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C77EBCC4-7952-1A11-E220-7E09937BA135}"/>
              </a:ext>
            </a:extLst>
          </p:cNvPr>
          <p:cNvSpPr>
            <a:spLocks noGrp="1"/>
          </p:cNvSpPr>
          <p:nvPr>
            <p:ph type="sldNum" sz="quarter" idx="20"/>
          </p:nvPr>
        </p:nvSpPr>
        <p:spPr/>
        <p:txBody>
          <a:bodyPr/>
          <a:lstStyle/>
          <a:p>
            <a:fld id="{4B1178C2-99CA-4557-8F93-FA9015DC7DEF}" type="slidenum">
              <a:rPr lang="en-US" smtClean="0"/>
              <a:t>‹#›</a:t>
            </a:fld>
            <a:endParaRPr lang="en-US"/>
          </a:p>
        </p:txBody>
      </p:sp>
      <p:cxnSp>
        <p:nvCxnSpPr>
          <p:cNvPr id="5" name="Straight Connector 4">
            <a:extLst>
              <a:ext uri="{FF2B5EF4-FFF2-40B4-BE49-F238E27FC236}">
                <a16:creationId xmlns:a16="http://schemas.microsoft.com/office/drawing/2014/main" id="{7C160B25-BE61-30DD-6110-3C5A8D2455CC}"/>
              </a:ext>
              <a:ext uri="{C183D7F6-B498-43B3-948B-1728B52AA6E4}">
                <adec:decorative xmlns:adec="http://schemas.microsoft.com/office/drawing/2017/decorative" val="1"/>
              </a:ext>
            </a:extLst>
          </p:cNvPr>
          <p:cNvCxnSpPr>
            <a:cxnSpLocks/>
          </p:cNvCxnSpPr>
          <p:nvPr/>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459821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p:cSld name="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B55C7F1-ECB9-E7D7-F888-DA2D215167EA}"/>
              </a:ext>
              <a:ext uri="{C183D7F6-B498-43B3-948B-1728B52AA6E4}">
                <adec:decorative xmlns:adec="http://schemas.microsoft.com/office/drawing/2017/decorative" val="1"/>
              </a:ext>
            </a:extLst>
          </p:cNvPr>
          <p:cNvSpPr/>
          <p:nvPr/>
        </p:nvSpPr>
        <p:spPr>
          <a:xfrm>
            <a:off x="342900" y="3549649"/>
            <a:ext cx="11552271" cy="3105340"/>
          </a:xfrm>
          <a:prstGeom prst="rect">
            <a:avLst/>
          </a:prstGeom>
          <a:solidFill>
            <a:srgbClr val="0642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sp>
        <p:nvSpPr>
          <p:cNvPr id="2" name="Title 1">
            <a:extLst>
              <a:ext uri="{FF2B5EF4-FFF2-40B4-BE49-F238E27FC236}">
                <a16:creationId xmlns:a16="http://schemas.microsoft.com/office/drawing/2014/main" id="{30FFEA5C-C1D1-0083-0B83-7DD95A43F9AD}"/>
              </a:ext>
            </a:extLst>
          </p:cNvPr>
          <p:cNvSpPr>
            <a:spLocks noGrp="1"/>
          </p:cNvSpPr>
          <p:nvPr>
            <p:ph type="title" hasCustomPrompt="1"/>
          </p:nvPr>
        </p:nvSpPr>
        <p:spPr/>
        <p:txBody>
          <a:bodyPr/>
          <a:lstStyle>
            <a:lvl1pPr>
              <a:defRPr/>
            </a:lvl1pPr>
          </a:lstStyle>
          <a:p>
            <a:r>
              <a:rPr lang="en-US"/>
              <a:t>Thank you</a:t>
            </a:r>
          </a:p>
        </p:txBody>
      </p:sp>
      <p:sp>
        <p:nvSpPr>
          <p:cNvPr id="7" name="Content Placeholder 6">
            <a:extLst>
              <a:ext uri="{FF2B5EF4-FFF2-40B4-BE49-F238E27FC236}">
                <a16:creationId xmlns:a16="http://schemas.microsoft.com/office/drawing/2014/main" id="{9F4195ED-F9A4-8178-6F12-2E51302C2A3F}"/>
              </a:ext>
            </a:extLst>
          </p:cNvPr>
          <p:cNvSpPr>
            <a:spLocks noGrp="1"/>
          </p:cNvSpPr>
          <p:nvPr>
            <p:ph sz="quarter" idx="11" hasCustomPrompt="1"/>
          </p:nvPr>
        </p:nvSpPr>
        <p:spPr>
          <a:xfrm>
            <a:off x="692151" y="3899648"/>
            <a:ext cx="8084238" cy="2565400"/>
          </a:xfrm>
        </p:spPr>
        <p:txBody>
          <a:bodyPr/>
          <a:lstStyle>
            <a:lvl1pPr marL="0" indent="0">
              <a:lnSpc>
                <a:spcPct val="120000"/>
              </a:lnSpc>
              <a:spcBef>
                <a:spcPts val="0"/>
              </a:spcBef>
              <a:buFont typeface="Arial" panose="020B0604020202020204" pitchFamily="34" charset="0"/>
              <a:buNone/>
              <a:defRPr sz="2000">
                <a:solidFill>
                  <a:schemeClr val="bg1"/>
                </a:solidFill>
              </a:defRPr>
            </a:lvl1pPr>
          </a:lstStyle>
          <a:p>
            <a:pPr lvl="0"/>
            <a:r>
              <a:rPr lang="en-US"/>
              <a:t>Click or tap here to enter Division name</a:t>
            </a:r>
            <a:br>
              <a:rPr lang="en-US"/>
            </a:br>
            <a:r>
              <a:rPr lang="en-US"/>
              <a:t>Click or tap here to enter Program name</a:t>
            </a:r>
            <a:br>
              <a:rPr lang="en-US"/>
            </a:br>
            <a:r>
              <a:rPr lang="en-US"/>
              <a:t>Click or tap here to enter Program address</a:t>
            </a:r>
            <a:br>
              <a:rPr lang="en-US"/>
            </a:br>
            <a:r>
              <a:rPr lang="en-US"/>
              <a:t>Click or tap here to enter Program City, State and ZIP code</a:t>
            </a:r>
            <a:br>
              <a:rPr lang="en-US"/>
            </a:br>
            <a:r>
              <a:rPr lang="en-US"/>
              <a:t>Click or tap here to enter Program phone number</a:t>
            </a:r>
            <a:br>
              <a:rPr lang="en-US"/>
            </a:br>
            <a:r>
              <a:rPr lang="en-US"/>
              <a:t>Click or tap here to enter Program website</a:t>
            </a:r>
          </a:p>
        </p:txBody>
      </p:sp>
      <p:pic>
        <p:nvPicPr>
          <p:cNvPr id="13" name="Picture 12" descr="Oregon Health Authority Logo">
            <a:extLst>
              <a:ext uri="{FF2B5EF4-FFF2-40B4-BE49-F238E27FC236}">
                <a16:creationId xmlns:a16="http://schemas.microsoft.com/office/drawing/2014/main" id="{D76AE2B9-7C85-226F-36E1-ADB1F2C961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52864" y="3893965"/>
            <a:ext cx="2565832" cy="840387"/>
          </a:xfrm>
          <a:prstGeom prst="rect">
            <a:avLst/>
          </a:prstGeom>
        </p:spPr>
      </p:pic>
      <p:sp>
        <p:nvSpPr>
          <p:cNvPr id="4" name="Slide Number Placeholder 3">
            <a:extLst>
              <a:ext uri="{FF2B5EF4-FFF2-40B4-BE49-F238E27FC236}">
                <a16:creationId xmlns:a16="http://schemas.microsoft.com/office/drawing/2014/main" id="{85C90BB4-972C-ECB2-D7D2-EC33949EF74B}"/>
              </a:ext>
            </a:extLst>
          </p:cNvPr>
          <p:cNvSpPr>
            <a:spLocks noGrp="1"/>
          </p:cNvSpPr>
          <p:nvPr>
            <p:ph type="sldNum" sz="quarter" idx="12"/>
          </p:nvPr>
        </p:nvSpPr>
        <p:spPr>
          <a:xfrm>
            <a:off x="9568035" y="6421744"/>
            <a:ext cx="2272706" cy="184259"/>
          </a:xfrm>
        </p:spPr>
        <p:txBody>
          <a:bodyPr/>
          <a:lstStyle/>
          <a:p>
            <a:fld id="{4B1178C2-99CA-4557-8F93-FA9015DC7DEF}" type="slidenum">
              <a:rPr lang="en-US" smtClean="0"/>
              <a:t>‹#›</a:t>
            </a:fld>
            <a:endParaRPr lang="en-US"/>
          </a:p>
        </p:txBody>
      </p:sp>
      <p:cxnSp>
        <p:nvCxnSpPr>
          <p:cNvPr id="6" name="Straight Connector 5">
            <a:extLst>
              <a:ext uri="{FF2B5EF4-FFF2-40B4-BE49-F238E27FC236}">
                <a16:creationId xmlns:a16="http://schemas.microsoft.com/office/drawing/2014/main" id="{546A2DDE-93DB-8E8D-F4BD-0982B2847D10}"/>
              </a:ext>
              <a:ext uri="{C183D7F6-B498-43B3-948B-1728B52AA6E4}">
                <adec:decorative xmlns:adec="http://schemas.microsoft.com/office/drawing/2017/decorative" val="1"/>
              </a:ext>
            </a:extLst>
          </p:cNvPr>
          <p:cNvCxnSpPr>
            <a:cxnSpLocks/>
          </p:cNvCxnSpPr>
          <p:nvPr/>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DBEE8A98-25DD-3096-9994-FA4DB605B379}"/>
              </a:ext>
            </a:extLst>
          </p:cNvPr>
          <p:cNvSpPr>
            <a:spLocks noGrp="1"/>
          </p:cNvSpPr>
          <p:nvPr>
            <p:ph type="body" sz="quarter" idx="13" hasCustomPrompt="1"/>
          </p:nvPr>
        </p:nvSpPr>
        <p:spPr>
          <a:xfrm>
            <a:off x="635000" y="1552453"/>
            <a:ext cx="10922000" cy="1222426"/>
          </a:xfrm>
        </p:spPr>
        <p:txBody>
          <a:bodyPr/>
          <a:lstStyle>
            <a:lvl1pPr marL="0" indent="0">
              <a:buNone/>
              <a:defRPr/>
            </a:lvl1pPr>
          </a:lstStyle>
          <a:p>
            <a:pPr lvl="0"/>
            <a:r>
              <a:rPr lang="en-US"/>
              <a:t>You can get this document in other languages, large print, braille or a format you prefer free of charge. Contact [Program Contact name] at [email] or [phone number] (voice/text). We accept all relay calls.</a:t>
            </a:r>
          </a:p>
        </p:txBody>
      </p:sp>
    </p:spTree>
    <p:extLst>
      <p:ext uri="{BB962C8B-B14F-4D97-AF65-F5344CB8AC3E}">
        <p14:creationId xmlns:p14="http://schemas.microsoft.com/office/powerpoint/2010/main" val="230404590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F5D9F-EDCE-D0A4-5F85-713F0815103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95994DC-044E-6BC1-6651-19E68378C2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A94D73-3E27-541E-B37F-DC05E2B50A9B}"/>
              </a:ext>
            </a:extLst>
          </p:cNvPr>
          <p:cNvSpPr>
            <a:spLocks noGrp="1"/>
          </p:cNvSpPr>
          <p:nvPr>
            <p:ph type="dt" sz="half" idx="10"/>
          </p:nvPr>
        </p:nvSpPr>
        <p:spPr/>
        <p:txBody>
          <a:bodyPr/>
          <a:lstStyle/>
          <a:p>
            <a:fld id="{6EA023E3-CD52-4E04-936E-B266F5904DA5}" type="datetimeFigureOut">
              <a:rPr lang="en-US" smtClean="0"/>
              <a:t>7/9/2025</a:t>
            </a:fld>
            <a:endParaRPr lang="en-US"/>
          </a:p>
        </p:txBody>
      </p:sp>
      <p:sp>
        <p:nvSpPr>
          <p:cNvPr id="5" name="Footer Placeholder 4">
            <a:extLst>
              <a:ext uri="{FF2B5EF4-FFF2-40B4-BE49-F238E27FC236}">
                <a16:creationId xmlns:a16="http://schemas.microsoft.com/office/drawing/2014/main" id="{3BBB0B62-9C0B-AA3D-2932-F3A863F855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E24E51-31E5-52E6-561E-C3B92A2BB406}"/>
              </a:ext>
            </a:extLst>
          </p:cNvPr>
          <p:cNvSpPr>
            <a:spLocks noGrp="1"/>
          </p:cNvSpPr>
          <p:nvPr>
            <p:ph type="sldNum" sz="quarter" idx="12"/>
          </p:nvPr>
        </p:nvSpPr>
        <p:spPr/>
        <p:txBody>
          <a:bodyPr/>
          <a:lstStyle/>
          <a:p>
            <a:fld id="{4B1178C2-99CA-4557-8F93-FA9015DC7DEF}" type="slidenum">
              <a:rPr lang="en-US" smtClean="0"/>
              <a:t>‹#›</a:t>
            </a:fld>
            <a:endParaRPr lang="en-US"/>
          </a:p>
        </p:txBody>
      </p:sp>
    </p:spTree>
    <p:extLst>
      <p:ext uri="{BB962C8B-B14F-4D97-AF65-F5344CB8AC3E}">
        <p14:creationId xmlns:p14="http://schemas.microsoft.com/office/powerpoint/2010/main" val="92554702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Title Slide 1">
    <p:bg>
      <p:bgPr>
        <a:solidFill>
          <a:schemeClr val="bg1"/>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62425473-691E-4910-969D-F91AD33F214A}"/>
              </a:ext>
              <a:ext uri="{C183D7F6-B498-43B3-948B-1728B52AA6E4}">
                <adec:decorative xmlns:adec="http://schemas.microsoft.com/office/drawing/2017/decorative" val="1"/>
              </a:ext>
            </a:extLst>
          </p:cNvPr>
          <p:cNvSpPr/>
          <p:nvPr userDrawn="1"/>
        </p:nvSpPr>
        <p:spPr>
          <a:xfrm>
            <a:off x="0" y="1076324"/>
            <a:ext cx="12191999" cy="533401"/>
          </a:xfrm>
          <a:custGeom>
            <a:avLst/>
            <a:gdLst>
              <a:gd name="connsiteX0" fmla="*/ 7778841 w 12191999"/>
              <a:gd name="connsiteY0" fmla="*/ 0 h 533401"/>
              <a:gd name="connsiteX1" fmla="*/ 12191999 w 12191999"/>
              <a:gd name="connsiteY1" fmla="*/ 0 h 533401"/>
              <a:gd name="connsiteX2" fmla="*/ 12191999 w 12191999"/>
              <a:gd name="connsiteY2" fmla="*/ 533401 h 533401"/>
              <a:gd name="connsiteX3" fmla="*/ 7730753 w 12191999"/>
              <a:gd name="connsiteY3" fmla="*/ 533401 h 533401"/>
              <a:gd name="connsiteX4" fmla="*/ 7744993 w 12191999"/>
              <a:gd name="connsiteY4" fmla="*/ 507166 h 533401"/>
              <a:gd name="connsiteX5" fmla="*/ 7807196 w 12191999"/>
              <a:gd name="connsiteY5" fmla="*/ 199064 h 533401"/>
              <a:gd name="connsiteX6" fmla="*/ 7791115 w 12191999"/>
              <a:gd name="connsiteY6" fmla="*/ 39542 h 533401"/>
              <a:gd name="connsiteX7" fmla="*/ 0 w 12191999"/>
              <a:gd name="connsiteY7" fmla="*/ 0 h 533401"/>
              <a:gd name="connsiteX8" fmla="*/ 4441397 w 12191999"/>
              <a:gd name="connsiteY8" fmla="*/ 0 h 533401"/>
              <a:gd name="connsiteX9" fmla="*/ 4429123 w 12191999"/>
              <a:gd name="connsiteY9" fmla="*/ 39542 h 533401"/>
              <a:gd name="connsiteX10" fmla="*/ 4413041 w 12191999"/>
              <a:gd name="connsiteY10" fmla="*/ 199064 h 533401"/>
              <a:gd name="connsiteX11" fmla="*/ 4475244 w 12191999"/>
              <a:gd name="connsiteY11" fmla="*/ 507166 h 533401"/>
              <a:gd name="connsiteX12" fmla="*/ 4489484 w 12191999"/>
              <a:gd name="connsiteY12" fmla="*/ 533401 h 533401"/>
              <a:gd name="connsiteX13" fmla="*/ 0 w 12191999"/>
              <a:gd name="connsiteY13" fmla="*/ 533401 h 53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1999" h="533401">
                <a:moveTo>
                  <a:pt x="7778841" y="0"/>
                </a:moveTo>
                <a:lnTo>
                  <a:pt x="12191999" y="0"/>
                </a:lnTo>
                <a:lnTo>
                  <a:pt x="12191999" y="533401"/>
                </a:lnTo>
                <a:lnTo>
                  <a:pt x="7730753" y="533401"/>
                </a:lnTo>
                <a:lnTo>
                  <a:pt x="7744993" y="507166"/>
                </a:lnTo>
                <a:cubicBezTo>
                  <a:pt x="7785047" y="412468"/>
                  <a:pt x="7807196" y="308353"/>
                  <a:pt x="7807196" y="199064"/>
                </a:cubicBezTo>
                <a:cubicBezTo>
                  <a:pt x="7807196" y="144420"/>
                  <a:pt x="7801659" y="91069"/>
                  <a:pt x="7791115" y="39542"/>
                </a:cubicBezTo>
                <a:close/>
                <a:moveTo>
                  <a:pt x="0" y="0"/>
                </a:moveTo>
                <a:lnTo>
                  <a:pt x="4441397" y="0"/>
                </a:lnTo>
                <a:lnTo>
                  <a:pt x="4429123" y="39542"/>
                </a:lnTo>
                <a:cubicBezTo>
                  <a:pt x="4418579" y="91069"/>
                  <a:pt x="4413041" y="144420"/>
                  <a:pt x="4413041" y="199064"/>
                </a:cubicBezTo>
                <a:cubicBezTo>
                  <a:pt x="4413041" y="308353"/>
                  <a:pt x="4435190" y="412468"/>
                  <a:pt x="4475244" y="507166"/>
                </a:cubicBezTo>
                <a:lnTo>
                  <a:pt x="4489484" y="533401"/>
                </a:lnTo>
                <a:lnTo>
                  <a:pt x="0" y="533401"/>
                </a:lnTo>
                <a:close/>
              </a:path>
            </a:pathLst>
          </a:custGeom>
          <a:solidFill>
            <a:srgbClr val="0642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err="1"/>
          </a:p>
        </p:txBody>
      </p:sp>
      <p:sp>
        <p:nvSpPr>
          <p:cNvPr id="2" name="Title 1">
            <a:extLst>
              <a:ext uri="{FF2B5EF4-FFF2-40B4-BE49-F238E27FC236}">
                <a16:creationId xmlns:a16="http://schemas.microsoft.com/office/drawing/2014/main" id="{CB03EADC-FA06-4311-9C7E-8EE2BED88A60}"/>
              </a:ext>
            </a:extLst>
          </p:cNvPr>
          <p:cNvSpPr>
            <a:spLocks noGrp="1"/>
          </p:cNvSpPr>
          <p:nvPr userDrawn="1">
            <p:ph type="ctrTitle" hasCustomPrompt="1"/>
          </p:nvPr>
        </p:nvSpPr>
        <p:spPr>
          <a:xfrm>
            <a:off x="946484" y="3985900"/>
            <a:ext cx="10299032" cy="2533433"/>
          </a:xfrm>
          <a:prstGeom prst="rect">
            <a:avLst/>
          </a:prstGeom>
        </p:spPr>
        <p:txBody>
          <a:bodyPr anchor="ctr">
            <a:normAutofit/>
          </a:bodyPr>
          <a:lstStyle>
            <a:lvl1pPr algn="ctr">
              <a:defRPr sz="4700" b="1" baseline="0">
                <a:solidFill>
                  <a:srgbClr val="142850"/>
                </a:solidFill>
                <a:latin typeface="Arial" panose="020B0604020202020204" pitchFamily="34" charset="0"/>
                <a:cs typeface="Arial" panose="020B0604020202020204" pitchFamily="34" charset="0"/>
              </a:defRPr>
            </a:lvl1pPr>
          </a:lstStyle>
          <a:p>
            <a:r>
              <a:rPr lang="en-US"/>
              <a:t>Title slide 1</a:t>
            </a:r>
          </a:p>
        </p:txBody>
      </p:sp>
      <p:sp>
        <p:nvSpPr>
          <p:cNvPr id="15" name="Text Placeholder 14">
            <a:extLst>
              <a:ext uri="{FF2B5EF4-FFF2-40B4-BE49-F238E27FC236}">
                <a16:creationId xmlns:a16="http://schemas.microsoft.com/office/drawing/2014/main" id="{36FD5649-EFD0-4143-B2F7-F53BD0B94110}"/>
              </a:ext>
            </a:extLst>
          </p:cNvPr>
          <p:cNvSpPr>
            <a:spLocks noGrp="1"/>
          </p:cNvSpPr>
          <p:nvPr>
            <p:ph type="body" sz="quarter" idx="13" hasCustomPrompt="1"/>
          </p:nvPr>
        </p:nvSpPr>
        <p:spPr>
          <a:xfrm>
            <a:off x="8448688" y="599350"/>
            <a:ext cx="3516312" cy="453712"/>
          </a:xfrm>
        </p:spPr>
        <p:txBody>
          <a:bodyPr anchor="ctr">
            <a:normAutofit/>
          </a:bodyPr>
          <a:lstStyle>
            <a:lvl1pPr marL="0" indent="0" algn="r">
              <a:buNone/>
              <a:defRPr sz="1800" b="1">
                <a:solidFill>
                  <a:srgbClr val="142850"/>
                </a:solidFill>
              </a:defRPr>
            </a:lvl1pPr>
          </a:lstStyle>
          <a:p>
            <a:pPr lvl="0"/>
            <a:r>
              <a:rPr lang="en-US"/>
              <a:t>Date</a:t>
            </a:r>
          </a:p>
        </p:txBody>
      </p:sp>
      <p:sp>
        <p:nvSpPr>
          <p:cNvPr id="10" name="Picture Placeholder 9" descr="Add image description">
            <a:extLst>
              <a:ext uri="{FF2B5EF4-FFF2-40B4-BE49-F238E27FC236}">
                <a16:creationId xmlns:a16="http://schemas.microsoft.com/office/drawing/2014/main" id="{272F0411-C0E4-920F-C7ED-78F65DB0E38F}"/>
              </a:ext>
            </a:extLst>
          </p:cNvPr>
          <p:cNvSpPr>
            <a:spLocks noGrp="1"/>
          </p:cNvSpPr>
          <p:nvPr>
            <p:ph type="pic" sz="quarter" idx="15"/>
          </p:nvPr>
        </p:nvSpPr>
        <p:spPr>
          <a:xfrm>
            <a:off x="956380" y="2055783"/>
            <a:ext cx="3392999" cy="1712913"/>
          </a:xfrm>
        </p:spPr>
        <p:txBody>
          <a:bodyPr/>
          <a:lstStyle/>
          <a:p>
            <a:r>
              <a:rPr lang="en-US"/>
              <a:t>Click icon to add picture</a:t>
            </a:r>
          </a:p>
        </p:txBody>
      </p:sp>
      <p:sp>
        <p:nvSpPr>
          <p:cNvPr id="11" name="Picture Placeholder 9" descr="Add image description">
            <a:extLst>
              <a:ext uri="{FF2B5EF4-FFF2-40B4-BE49-F238E27FC236}">
                <a16:creationId xmlns:a16="http://schemas.microsoft.com/office/drawing/2014/main" id="{3AE78D6F-C495-BDBE-CC92-B81EB3C8C9FE}"/>
              </a:ext>
            </a:extLst>
          </p:cNvPr>
          <p:cNvSpPr>
            <a:spLocks noGrp="1"/>
          </p:cNvSpPr>
          <p:nvPr>
            <p:ph type="pic" sz="quarter" idx="16"/>
          </p:nvPr>
        </p:nvSpPr>
        <p:spPr>
          <a:xfrm>
            <a:off x="4398941" y="2056022"/>
            <a:ext cx="3392999" cy="1712913"/>
          </a:xfrm>
        </p:spPr>
        <p:txBody>
          <a:bodyPr/>
          <a:lstStyle/>
          <a:p>
            <a:r>
              <a:rPr lang="en-US"/>
              <a:t>Click icon to add picture</a:t>
            </a:r>
          </a:p>
        </p:txBody>
      </p:sp>
      <p:sp>
        <p:nvSpPr>
          <p:cNvPr id="12" name="Picture Placeholder 9" descr="Add image description">
            <a:extLst>
              <a:ext uri="{FF2B5EF4-FFF2-40B4-BE49-F238E27FC236}">
                <a16:creationId xmlns:a16="http://schemas.microsoft.com/office/drawing/2014/main" id="{4E403786-A2E3-696F-3EB8-F55067E51333}"/>
              </a:ext>
            </a:extLst>
          </p:cNvPr>
          <p:cNvSpPr>
            <a:spLocks noGrp="1"/>
          </p:cNvSpPr>
          <p:nvPr>
            <p:ph type="pic" sz="quarter" idx="17"/>
          </p:nvPr>
        </p:nvSpPr>
        <p:spPr>
          <a:xfrm>
            <a:off x="7841502" y="2056260"/>
            <a:ext cx="3392999" cy="1712913"/>
          </a:xfrm>
        </p:spPr>
        <p:txBody>
          <a:bodyPr/>
          <a:lstStyle/>
          <a:p>
            <a:r>
              <a:rPr lang="en-US"/>
              <a:t>Click icon to add picture</a:t>
            </a:r>
          </a:p>
        </p:txBody>
      </p:sp>
      <p:pic>
        <p:nvPicPr>
          <p:cNvPr id="19" name="Picture 18" descr="Oregon Health Authority Logo">
            <a:extLst>
              <a:ext uri="{FF2B5EF4-FFF2-40B4-BE49-F238E27FC236}">
                <a16:creationId xmlns:a16="http://schemas.microsoft.com/office/drawing/2014/main" id="{6850587F-3861-3D3E-70BD-CDD4A54E736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55916" y="626726"/>
            <a:ext cx="3042068" cy="996370"/>
          </a:xfrm>
          <a:prstGeom prst="rect">
            <a:avLst/>
          </a:prstGeom>
        </p:spPr>
      </p:pic>
    </p:spTree>
    <p:extLst>
      <p:ext uri="{BB962C8B-B14F-4D97-AF65-F5344CB8AC3E}">
        <p14:creationId xmlns:p14="http://schemas.microsoft.com/office/powerpoint/2010/main" val="288288324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1"/>
        </a:soli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FCB625F4-5032-11B0-B9E0-690632359ACC}"/>
              </a:ext>
              <a:ext uri="{C183D7F6-B498-43B3-948B-1728B52AA6E4}">
                <adec:decorative xmlns:adec="http://schemas.microsoft.com/office/drawing/2017/decorative" val="1"/>
              </a:ext>
            </a:extLst>
          </p:cNvPr>
          <p:cNvSpPr/>
          <p:nvPr userDrawn="1"/>
        </p:nvSpPr>
        <p:spPr>
          <a:xfrm>
            <a:off x="-712" y="1751553"/>
            <a:ext cx="12192737" cy="933949"/>
          </a:xfrm>
          <a:custGeom>
            <a:avLst/>
            <a:gdLst>
              <a:gd name="connsiteX0" fmla="*/ 9151699 w 12192000"/>
              <a:gd name="connsiteY0" fmla="*/ 0 h 931130"/>
              <a:gd name="connsiteX1" fmla="*/ 12192000 w 12192000"/>
              <a:gd name="connsiteY1" fmla="*/ 0 h 931130"/>
              <a:gd name="connsiteX2" fmla="*/ 12192000 w 12192000"/>
              <a:gd name="connsiteY2" fmla="*/ 931130 h 931130"/>
              <a:gd name="connsiteX3" fmla="*/ 9079495 w 12192000"/>
              <a:gd name="connsiteY3" fmla="*/ 931130 h 931130"/>
              <a:gd name="connsiteX4" fmla="*/ 9092191 w 12192000"/>
              <a:gd name="connsiteY4" fmla="*/ 904776 h 931130"/>
              <a:gd name="connsiteX5" fmla="*/ 9202875 w 12192000"/>
              <a:gd name="connsiteY5" fmla="*/ 356536 h 931130"/>
              <a:gd name="connsiteX6" fmla="*/ 9174260 w 12192000"/>
              <a:gd name="connsiteY6" fmla="*/ 72680 h 931130"/>
              <a:gd name="connsiteX7" fmla="*/ 0 w 12192000"/>
              <a:gd name="connsiteY7" fmla="*/ 0 h 931130"/>
              <a:gd name="connsiteX8" fmla="*/ 3213648 w 12192000"/>
              <a:gd name="connsiteY8" fmla="*/ 0 h 931130"/>
              <a:gd name="connsiteX9" fmla="*/ 3191086 w 12192000"/>
              <a:gd name="connsiteY9" fmla="*/ 72680 h 931130"/>
              <a:gd name="connsiteX10" fmla="*/ 3162471 w 12192000"/>
              <a:gd name="connsiteY10" fmla="*/ 356536 h 931130"/>
              <a:gd name="connsiteX11" fmla="*/ 3273156 w 12192000"/>
              <a:gd name="connsiteY11" fmla="*/ 904776 h 931130"/>
              <a:gd name="connsiteX12" fmla="*/ 3285851 w 12192000"/>
              <a:gd name="connsiteY12" fmla="*/ 931130 h 931130"/>
              <a:gd name="connsiteX13" fmla="*/ 0 w 12192000"/>
              <a:gd name="connsiteY13" fmla="*/ 931130 h 931130"/>
              <a:gd name="connsiteX0" fmla="*/ 9151699 w 12192000"/>
              <a:gd name="connsiteY0" fmla="*/ 6350 h 937480"/>
              <a:gd name="connsiteX1" fmla="*/ 12192000 w 12192000"/>
              <a:gd name="connsiteY1" fmla="*/ 6350 h 937480"/>
              <a:gd name="connsiteX2" fmla="*/ 12192000 w 12192000"/>
              <a:gd name="connsiteY2" fmla="*/ 937480 h 937480"/>
              <a:gd name="connsiteX3" fmla="*/ 9079495 w 12192000"/>
              <a:gd name="connsiteY3" fmla="*/ 937480 h 937480"/>
              <a:gd name="connsiteX4" fmla="*/ 9092191 w 12192000"/>
              <a:gd name="connsiteY4" fmla="*/ 911126 h 937480"/>
              <a:gd name="connsiteX5" fmla="*/ 9202875 w 12192000"/>
              <a:gd name="connsiteY5" fmla="*/ 362886 h 937480"/>
              <a:gd name="connsiteX6" fmla="*/ 9174260 w 12192000"/>
              <a:gd name="connsiteY6" fmla="*/ 79030 h 937480"/>
              <a:gd name="connsiteX7" fmla="*/ 9151699 w 12192000"/>
              <a:gd name="connsiteY7" fmla="*/ 6350 h 937480"/>
              <a:gd name="connsiteX8" fmla="*/ 38100 w 12192000"/>
              <a:gd name="connsiteY8" fmla="*/ 0 h 937480"/>
              <a:gd name="connsiteX9" fmla="*/ 3213648 w 12192000"/>
              <a:gd name="connsiteY9" fmla="*/ 6350 h 937480"/>
              <a:gd name="connsiteX10" fmla="*/ 3191086 w 12192000"/>
              <a:gd name="connsiteY10" fmla="*/ 79030 h 937480"/>
              <a:gd name="connsiteX11" fmla="*/ 3162471 w 12192000"/>
              <a:gd name="connsiteY11" fmla="*/ 362886 h 937480"/>
              <a:gd name="connsiteX12" fmla="*/ 3273156 w 12192000"/>
              <a:gd name="connsiteY12" fmla="*/ 911126 h 937480"/>
              <a:gd name="connsiteX13" fmla="*/ 3285851 w 12192000"/>
              <a:gd name="connsiteY13" fmla="*/ 937480 h 937480"/>
              <a:gd name="connsiteX14" fmla="*/ 0 w 12192000"/>
              <a:gd name="connsiteY14" fmla="*/ 937480 h 937480"/>
              <a:gd name="connsiteX15" fmla="*/ 38100 w 12192000"/>
              <a:gd name="connsiteY15" fmla="*/ 0 h 937480"/>
              <a:gd name="connsiteX0" fmla="*/ 9113599 w 12153900"/>
              <a:gd name="connsiteY0" fmla="*/ 6350 h 937480"/>
              <a:gd name="connsiteX1" fmla="*/ 12153900 w 12153900"/>
              <a:gd name="connsiteY1" fmla="*/ 6350 h 937480"/>
              <a:gd name="connsiteX2" fmla="*/ 12153900 w 12153900"/>
              <a:gd name="connsiteY2" fmla="*/ 937480 h 937480"/>
              <a:gd name="connsiteX3" fmla="*/ 9041395 w 12153900"/>
              <a:gd name="connsiteY3" fmla="*/ 937480 h 937480"/>
              <a:gd name="connsiteX4" fmla="*/ 9054091 w 12153900"/>
              <a:gd name="connsiteY4" fmla="*/ 911126 h 937480"/>
              <a:gd name="connsiteX5" fmla="*/ 9164775 w 12153900"/>
              <a:gd name="connsiteY5" fmla="*/ 362886 h 937480"/>
              <a:gd name="connsiteX6" fmla="*/ 9136160 w 12153900"/>
              <a:gd name="connsiteY6" fmla="*/ 79030 h 937480"/>
              <a:gd name="connsiteX7" fmla="*/ 9113599 w 12153900"/>
              <a:gd name="connsiteY7" fmla="*/ 6350 h 937480"/>
              <a:gd name="connsiteX8" fmla="*/ 0 w 12153900"/>
              <a:gd name="connsiteY8" fmla="*/ 0 h 937480"/>
              <a:gd name="connsiteX9" fmla="*/ 3175548 w 12153900"/>
              <a:gd name="connsiteY9" fmla="*/ 6350 h 937480"/>
              <a:gd name="connsiteX10" fmla="*/ 3152986 w 12153900"/>
              <a:gd name="connsiteY10" fmla="*/ 79030 h 937480"/>
              <a:gd name="connsiteX11" fmla="*/ 3124371 w 12153900"/>
              <a:gd name="connsiteY11" fmla="*/ 362886 h 937480"/>
              <a:gd name="connsiteX12" fmla="*/ 3235056 w 12153900"/>
              <a:gd name="connsiteY12" fmla="*/ 911126 h 937480"/>
              <a:gd name="connsiteX13" fmla="*/ 3247751 w 12153900"/>
              <a:gd name="connsiteY13" fmla="*/ 937480 h 937480"/>
              <a:gd name="connsiteX14" fmla="*/ 12700 w 12153900"/>
              <a:gd name="connsiteY14" fmla="*/ 931130 h 937480"/>
              <a:gd name="connsiteX15" fmla="*/ 0 w 12153900"/>
              <a:gd name="connsiteY15" fmla="*/ 0 h 937480"/>
              <a:gd name="connsiteX0" fmla="*/ 9119949 w 12160250"/>
              <a:gd name="connsiteY0" fmla="*/ 6350 h 937480"/>
              <a:gd name="connsiteX1" fmla="*/ 12160250 w 12160250"/>
              <a:gd name="connsiteY1" fmla="*/ 6350 h 937480"/>
              <a:gd name="connsiteX2" fmla="*/ 12160250 w 12160250"/>
              <a:gd name="connsiteY2" fmla="*/ 937480 h 937480"/>
              <a:gd name="connsiteX3" fmla="*/ 9047745 w 12160250"/>
              <a:gd name="connsiteY3" fmla="*/ 937480 h 937480"/>
              <a:gd name="connsiteX4" fmla="*/ 9060441 w 12160250"/>
              <a:gd name="connsiteY4" fmla="*/ 911126 h 937480"/>
              <a:gd name="connsiteX5" fmla="*/ 9171125 w 12160250"/>
              <a:gd name="connsiteY5" fmla="*/ 362886 h 937480"/>
              <a:gd name="connsiteX6" fmla="*/ 9142510 w 12160250"/>
              <a:gd name="connsiteY6" fmla="*/ 79030 h 937480"/>
              <a:gd name="connsiteX7" fmla="*/ 9119949 w 12160250"/>
              <a:gd name="connsiteY7" fmla="*/ 6350 h 937480"/>
              <a:gd name="connsiteX8" fmla="*/ 6350 w 12160250"/>
              <a:gd name="connsiteY8" fmla="*/ 0 h 937480"/>
              <a:gd name="connsiteX9" fmla="*/ 3181898 w 12160250"/>
              <a:gd name="connsiteY9" fmla="*/ 6350 h 937480"/>
              <a:gd name="connsiteX10" fmla="*/ 3159336 w 12160250"/>
              <a:gd name="connsiteY10" fmla="*/ 79030 h 937480"/>
              <a:gd name="connsiteX11" fmla="*/ 3130721 w 12160250"/>
              <a:gd name="connsiteY11" fmla="*/ 362886 h 937480"/>
              <a:gd name="connsiteX12" fmla="*/ 3241406 w 12160250"/>
              <a:gd name="connsiteY12" fmla="*/ 911126 h 937480"/>
              <a:gd name="connsiteX13" fmla="*/ 3254101 w 12160250"/>
              <a:gd name="connsiteY13" fmla="*/ 937480 h 937480"/>
              <a:gd name="connsiteX14" fmla="*/ 0 w 12160250"/>
              <a:gd name="connsiteY14" fmla="*/ 931130 h 937480"/>
              <a:gd name="connsiteX15" fmla="*/ 6350 w 12160250"/>
              <a:gd name="connsiteY15" fmla="*/ 0 h 937480"/>
              <a:gd name="connsiteX0" fmla="*/ 9127722 w 12168023"/>
              <a:gd name="connsiteY0" fmla="*/ 2819 h 933949"/>
              <a:gd name="connsiteX1" fmla="*/ 12168023 w 12168023"/>
              <a:gd name="connsiteY1" fmla="*/ 2819 h 933949"/>
              <a:gd name="connsiteX2" fmla="*/ 12168023 w 12168023"/>
              <a:gd name="connsiteY2" fmla="*/ 933949 h 933949"/>
              <a:gd name="connsiteX3" fmla="*/ 9055518 w 12168023"/>
              <a:gd name="connsiteY3" fmla="*/ 933949 h 933949"/>
              <a:gd name="connsiteX4" fmla="*/ 9068214 w 12168023"/>
              <a:gd name="connsiteY4" fmla="*/ 907595 h 933949"/>
              <a:gd name="connsiteX5" fmla="*/ 9178898 w 12168023"/>
              <a:gd name="connsiteY5" fmla="*/ 359355 h 933949"/>
              <a:gd name="connsiteX6" fmla="*/ 9150283 w 12168023"/>
              <a:gd name="connsiteY6" fmla="*/ 75499 h 933949"/>
              <a:gd name="connsiteX7" fmla="*/ 9127722 w 12168023"/>
              <a:gd name="connsiteY7" fmla="*/ 2819 h 933949"/>
              <a:gd name="connsiteX8" fmla="*/ 0 w 12168023"/>
              <a:gd name="connsiteY8" fmla="*/ 0 h 933949"/>
              <a:gd name="connsiteX9" fmla="*/ 3189671 w 12168023"/>
              <a:gd name="connsiteY9" fmla="*/ 2819 h 933949"/>
              <a:gd name="connsiteX10" fmla="*/ 3167109 w 12168023"/>
              <a:gd name="connsiteY10" fmla="*/ 75499 h 933949"/>
              <a:gd name="connsiteX11" fmla="*/ 3138494 w 12168023"/>
              <a:gd name="connsiteY11" fmla="*/ 359355 h 933949"/>
              <a:gd name="connsiteX12" fmla="*/ 3249179 w 12168023"/>
              <a:gd name="connsiteY12" fmla="*/ 907595 h 933949"/>
              <a:gd name="connsiteX13" fmla="*/ 3261874 w 12168023"/>
              <a:gd name="connsiteY13" fmla="*/ 933949 h 933949"/>
              <a:gd name="connsiteX14" fmla="*/ 7773 w 12168023"/>
              <a:gd name="connsiteY14" fmla="*/ 927599 h 933949"/>
              <a:gd name="connsiteX15" fmla="*/ 0 w 12168023"/>
              <a:gd name="connsiteY15" fmla="*/ 0 h 933949"/>
              <a:gd name="connsiteX0" fmla="*/ 9120661 w 12160962"/>
              <a:gd name="connsiteY0" fmla="*/ 2819 h 933949"/>
              <a:gd name="connsiteX1" fmla="*/ 12160962 w 12160962"/>
              <a:gd name="connsiteY1" fmla="*/ 2819 h 933949"/>
              <a:gd name="connsiteX2" fmla="*/ 12160962 w 12160962"/>
              <a:gd name="connsiteY2" fmla="*/ 933949 h 933949"/>
              <a:gd name="connsiteX3" fmla="*/ 9048457 w 12160962"/>
              <a:gd name="connsiteY3" fmla="*/ 933949 h 933949"/>
              <a:gd name="connsiteX4" fmla="*/ 9061153 w 12160962"/>
              <a:gd name="connsiteY4" fmla="*/ 907595 h 933949"/>
              <a:gd name="connsiteX5" fmla="*/ 9171837 w 12160962"/>
              <a:gd name="connsiteY5" fmla="*/ 359355 h 933949"/>
              <a:gd name="connsiteX6" fmla="*/ 9143222 w 12160962"/>
              <a:gd name="connsiteY6" fmla="*/ 75499 h 933949"/>
              <a:gd name="connsiteX7" fmla="*/ 9120661 w 12160962"/>
              <a:gd name="connsiteY7" fmla="*/ 2819 h 933949"/>
              <a:gd name="connsiteX8" fmla="*/ 0 w 12160962"/>
              <a:gd name="connsiteY8" fmla="*/ 0 h 933949"/>
              <a:gd name="connsiteX9" fmla="*/ 3182610 w 12160962"/>
              <a:gd name="connsiteY9" fmla="*/ 2819 h 933949"/>
              <a:gd name="connsiteX10" fmla="*/ 3160048 w 12160962"/>
              <a:gd name="connsiteY10" fmla="*/ 75499 h 933949"/>
              <a:gd name="connsiteX11" fmla="*/ 3131433 w 12160962"/>
              <a:gd name="connsiteY11" fmla="*/ 359355 h 933949"/>
              <a:gd name="connsiteX12" fmla="*/ 3242118 w 12160962"/>
              <a:gd name="connsiteY12" fmla="*/ 907595 h 933949"/>
              <a:gd name="connsiteX13" fmla="*/ 3254813 w 12160962"/>
              <a:gd name="connsiteY13" fmla="*/ 933949 h 933949"/>
              <a:gd name="connsiteX14" fmla="*/ 712 w 12160962"/>
              <a:gd name="connsiteY14" fmla="*/ 927599 h 933949"/>
              <a:gd name="connsiteX15" fmla="*/ 0 w 12160962"/>
              <a:gd name="connsiteY15" fmla="*/ 0 h 933949"/>
              <a:gd name="connsiteX0" fmla="*/ 9120661 w 12192737"/>
              <a:gd name="connsiteY0" fmla="*/ 2819 h 933949"/>
              <a:gd name="connsiteX1" fmla="*/ 12192737 w 12192737"/>
              <a:gd name="connsiteY1" fmla="*/ 2819 h 933949"/>
              <a:gd name="connsiteX2" fmla="*/ 12160962 w 12192737"/>
              <a:gd name="connsiteY2" fmla="*/ 933949 h 933949"/>
              <a:gd name="connsiteX3" fmla="*/ 9048457 w 12192737"/>
              <a:gd name="connsiteY3" fmla="*/ 933949 h 933949"/>
              <a:gd name="connsiteX4" fmla="*/ 9061153 w 12192737"/>
              <a:gd name="connsiteY4" fmla="*/ 907595 h 933949"/>
              <a:gd name="connsiteX5" fmla="*/ 9171837 w 12192737"/>
              <a:gd name="connsiteY5" fmla="*/ 359355 h 933949"/>
              <a:gd name="connsiteX6" fmla="*/ 9143222 w 12192737"/>
              <a:gd name="connsiteY6" fmla="*/ 75499 h 933949"/>
              <a:gd name="connsiteX7" fmla="*/ 9120661 w 12192737"/>
              <a:gd name="connsiteY7" fmla="*/ 2819 h 933949"/>
              <a:gd name="connsiteX8" fmla="*/ 0 w 12192737"/>
              <a:gd name="connsiteY8" fmla="*/ 0 h 933949"/>
              <a:gd name="connsiteX9" fmla="*/ 3182610 w 12192737"/>
              <a:gd name="connsiteY9" fmla="*/ 2819 h 933949"/>
              <a:gd name="connsiteX10" fmla="*/ 3160048 w 12192737"/>
              <a:gd name="connsiteY10" fmla="*/ 75499 h 933949"/>
              <a:gd name="connsiteX11" fmla="*/ 3131433 w 12192737"/>
              <a:gd name="connsiteY11" fmla="*/ 359355 h 933949"/>
              <a:gd name="connsiteX12" fmla="*/ 3242118 w 12192737"/>
              <a:gd name="connsiteY12" fmla="*/ 907595 h 933949"/>
              <a:gd name="connsiteX13" fmla="*/ 3254813 w 12192737"/>
              <a:gd name="connsiteY13" fmla="*/ 933949 h 933949"/>
              <a:gd name="connsiteX14" fmla="*/ 712 w 12192737"/>
              <a:gd name="connsiteY14" fmla="*/ 927599 h 933949"/>
              <a:gd name="connsiteX15" fmla="*/ 0 w 12192737"/>
              <a:gd name="connsiteY15" fmla="*/ 0 h 933949"/>
              <a:gd name="connsiteX0" fmla="*/ 9120661 w 12192737"/>
              <a:gd name="connsiteY0" fmla="*/ 2819 h 933949"/>
              <a:gd name="connsiteX1" fmla="*/ 12192737 w 12192737"/>
              <a:gd name="connsiteY1" fmla="*/ 2819 h 933949"/>
              <a:gd name="connsiteX2" fmla="*/ 12189206 w 12192737"/>
              <a:gd name="connsiteY2" fmla="*/ 933949 h 933949"/>
              <a:gd name="connsiteX3" fmla="*/ 9048457 w 12192737"/>
              <a:gd name="connsiteY3" fmla="*/ 933949 h 933949"/>
              <a:gd name="connsiteX4" fmla="*/ 9061153 w 12192737"/>
              <a:gd name="connsiteY4" fmla="*/ 907595 h 933949"/>
              <a:gd name="connsiteX5" fmla="*/ 9171837 w 12192737"/>
              <a:gd name="connsiteY5" fmla="*/ 359355 h 933949"/>
              <a:gd name="connsiteX6" fmla="*/ 9143222 w 12192737"/>
              <a:gd name="connsiteY6" fmla="*/ 75499 h 933949"/>
              <a:gd name="connsiteX7" fmla="*/ 9120661 w 12192737"/>
              <a:gd name="connsiteY7" fmla="*/ 2819 h 933949"/>
              <a:gd name="connsiteX8" fmla="*/ 0 w 12192737"/>
              <a:gd name="connsiteY8" fmla="*/ 0 h 933949"/>
              <a:gd name="connsiteX9" fmla="*/ 3182610 w 12192737"/>
              <a:gd name="connsiteY9" fmla="*/ 2819 h 933949"/>
              <a:gd name="connsiteX10" fmla="*/ 3160048 w 12192737"/>
              <a:gd name="connsiteY10" fmla="*/ 75499 h 933949"/>
              <a:gd name="connsiteX11" fmla="*/ 3131433 w 12192737"/>
              <a:gd name="connsiteY11" fmla="*/ 359355 h 933949"/>
              <a:gd name="connsiteX12" fmla="*/ 3242118 w 12192737"/>
              <a:gd name="connsiteY12" fmla="*/ 907595 h 933949"/>
              <a:gd name="connsiteX13" fmla="*/ 3254813 w 12192737"/>
              <a:gd name="connsiteY13" fmla="*/ 933949 h 933949"/>
              <a:gd name="connsiteX14" fmla="*/ 712 w 12192737"/>
              <a:gd name="connsiteY14" fmla="*/ 927599 h 933949"/>
              <a:gd name="connsiteX15" fmla="*/ 0 w 12192737"/>
              <a:gd name="connsiteY15" fmla="*/ 0 h 93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737" h="933949">
                <a:moveTo>
                  <a:pt x="9120661" y="2819"/>
                </a:moveTo>
                <a:lnTo>
                  <a:pt x="12192737" y="2819"/>
                </a:lnTo>
                <a:lnTo>
                  <a:pt x="12189206" y="933949"/>
                </a:lnTo>
                <a:lnTo>
                  <a:pt x="9048457" y="933949"/>
                </a:lnTo>
                <a:lnTo>
                  <a:pt x="9061153" y="907595"/>
                </a:lnTo>
                <a:cubicBezTo>
                  <a:pt x="9132425" y="739088"/>
                  <a:pt x="9171837" y="553824"/>
                  <a:pt x="9171837" y="359355"/>
                </a:cubicBezTo>
                <a:cubicBezTo>
                  <a:pt x="9171837" y="262121"/>
                  <a:pt x="9161984" y="167187"/>
                  <a:pt x="9143222" y="75499"/>
                </a:cubicBezTo>
                <a:lnTo>
                  <a:pt x="9120661" y="2819"/>
                </a:lnTo>
                <a:close/>
                <a:moveTo>
                  <a:pt x="0" y="0"/>
                </a:moveTo>
                <a:lnTo>
                  <a:pt x="3182610" y="2819"/>
                </a:lnTo>
                <a:lnTo>
                  <a:pt x="3160048" y="75499"/>
                </a:lnTo>
                <a:cubicBezTo>
                  <a:pt x="3141286" y="167187"/>
                  <a:pt x="3131433" y="262121"/>
                  <a:pt x="3131433" y="359355"/>
                </a:cubicBezTo>
                <a:cubicBezTo>
                  <a:pt x="3131433" y="553824"/>
                  <a:pt x="3170845" y="739088"/>
                  <a:pt x="3242118" y="907595"/>
                </a:cubicBezTo>
                <a:lnTo>
                  <a:pt x="3254813" y="933949"/>
                </a:lnTo>
                <a:lnTo>
                  <a:pt x="712" y="927599"/>
                </a:lnTo>
                <a:cubicBezTo>
                  <a:pt x="712" y="617222"/>
                  <a:pt x="0" y="310377"/>
                  <a:pt x="0" y="0"/>
                </a:cubicBezTo>
                <a:close/>
              </a:path>
            </a:pathLst>
          </a:custGeom>
          <a:solidFill>
            <a:srgbClr val="0642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err="1"/>
          </a:p>
        </p:txBody>
      </p:sp>
      <p:sp>
        <p:nvSpPr>
          <p:cNvPr id="2" name="Title 1">
            <a:extLst>
              <a:ext uri="{FF2B5EF4-FFF2-40B4-BE49-F238E27FC236}">
                <a16:creationId xmlns:a16="http://schemas.microsoft.com/office/drawing/2014/main" id="{CB03EADC-FA06-4311-9C7E-8EE2BED88A60}"/>
              </a:ext>
            </a:extLst>
          </p:cNvPr>
          <p:cNvSpPr>
            <a:spLocks noGrp="1"/>
          </p:cNvSpPr>
          <p:nvPr userDrawn="1">
            <p:ph type="ctrTitle" hasCustomPrompt="1"/>
          </p:nvPr>
        </p:nvSpPr>
        <p:spPr>
          <a:xfrm>
            <a:off x="946484" y="3413938"/>
            <a:ext cx="10299032" cy="2533433"/>
          </a:xfrm>
          <a:prstGeom prst="rect">
            <a:avLst/>
          </a:prstGeom>
        </p:spPr>
        <p:txBody>
          <a:bodyPr anchor="ctr">
            <a:normAutofit/>
          </a:bodyPr>
          <a:lstStyle>
            <a:lvl1pPr algn="ctr">
              <a:defRPr sz="4700" b="1" baseline="0">
                <a:solidFill>
                  <a:srgbClr val="142850"/>
                </a:solidFill>
                <a:latin typeface="Arial" panose="020B0604020202020204" pitchFamily="34" charset="0"/>
                <a:cs typeface="Arial" panose="020B0604020202020204" pitchFamily="34" charset="0"/>
              </a:defRPr>
            </a:lvl1pPr>
          </a:lstStyle>
          <a:p>
            <a:r>
              <a:rPr lang="en-US"/>
              <a:t>Title slide 2</a:t>
            </a:r>
          </a:p>
        </p:txBody>
      </p:sp>
      <p:sp>
        <p:nvSpPr>
          <p:cNvPr id="15" name="Text Placeholder 14">
            <a:extLst>
              <a:ext uri="{FF2B5EF4-FFF2-40B4-BE49-F238E27FC236}">
                <a16:creationId xmlns:a16="http://schemas.microsoft.com/office/drawing/2014/main" id="{36FD5649-EFD0-4143-B2F7-F53BD0B94110}"/>
              </a:ext>
            </a:extLst>
          </p:cNvPr>
          <p:cNvSpPr>
            <a:spLocks noGrp="1"/>
          </p:cNvSpPr>
          <p:nvPr userDrawn="1">
            <p:ph type="body" sz="quarter" idx="13" hasCustomPrompt="1"/>
          </p:nvPr>
        </p:nvSpPr>
        <p:spPr>
          <a:xfrm>
            <a:off x="9556750" y="1238693"/>
            <a:ext cx="2408250" cy="515679"/>
          </a:xfrm>
        </p:spPr>
        <p:txBody>
          <a:bodyPr anchor="ctr">
            <a:normAutofit/>
          </a:bodyPr>
          <a:lstStyle>
            <a:lvl1pPr marL="0" indent="0" algn="r">
              <a:buNone/>
              <a:defRPr sz="1800" b="1">
                <a:solidFill>
                  <a:srgbClr val="142850"/>
                </a:solidFill>
              </a:defRPr>
            </a:lvl1pPr>
          </a:lstStyle>
          <a:p>
            <a:pPr lvl="0"/>
            <a:r>
              <a:rPr lang="en-US"/>
              <a:t>Date</a:t>
            </a:r>
          </a:p>
        </p:txBody>
      </p:sp>
      <p:pic>
        <p:nvPicPr>
          <p:cNvPr id="19" name="Picture 18" descr="Oregon Health Authority Logo">
            <a:extLst>
              <a:ext uri="{FF2B5EF4-FFF2-40B4-BE49-F238E27FC236}">
                <a16:creationId xmlns:a16="http://schemas.microsoft.com/office/drawing/2014/main" id="{6850587F-3861-3D3E-70BD-CDD4A54E736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24936" y="962433"/>
            <a:ext cx="5342130" cy="1749710"/>
          </a:xfrm>
          <a:prstGeom prst="rect">
            <a:avLst/>
          </a:prstGeom>
        </p:spPr>
      </p:pic>
    </p:spTree>
    <p:extLst>
      <p:ext uri="{BB962C8B-B14F-4D97-AF65-F5344CB8AC3E}">
        <p14:creationId xmlns:p14="http://schemas.microsoft.com/office/powerpoint/2010/main" val="263058505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097E9-A1CC-2882-18B2-64793E1D11B2}"/>
              </a:ext>
              <a:ext uri="{C183D7F6-B498-43B3-948B-1728B52AA6E4}">
                <adec:decorative xmlns:adec="http://schemas.microsoft.com/office/drawing/2017/decorative" val="1"/>
              </a:ext>
            </a:extLst>
          </p:cNvPr>
          <p:cNvSpPr/>
          <p:nvPr userDrawn="1"/>
        </p:nvSpPr>
        <p:spPr>
          <a:xfrm>
            <a:off x="0" y="4251810"/>
            <a:ext cx="12191999" cy="402485"/>
          </a:xfrm>
          <a:prstGeom prst="rect">
            <a:avLst/>
          </a:prstGeom>
          <a:solidFill>
            <a:srgbClr val="EC5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sp>
        <p:nvSpPr>
          <p:cNvPr id="8" name="Freeform: Shape 7">
            <a:extLst>
              <a:ext uri="{FF2B5EF4-FFF2-40B4-BE49-F238E27FC236}">
                <a16:creationId xmlns:a16="http://schemas.microsoft.com/office/drawing/2014/main" id="{C7022ECB-3342-CFB8-441A-07078BC2DDB3}"/>
              </a:ext>
              <a:ext uri="{C183D7F6-B498-43B3-948B-1728B52AA6E4}">
                <adec:decorative xmlns:adec="http://schemas.microsoft.com/office/drawing/2017/decorative" val="1"/>
              </a:ext>
            </a:extLst>
          </p:cNvPr>
          <p:cNvSpPr/>
          <p:nvPr userDrawn="1"/>
        </p:nvSpPr>
        <p:spPr>
          <a:xfrm>
            <a:off x="3505798" y="2740216"/>
            <a:ext cx="5236186" cy="3914775"/>
          </a:xfrm>
          <a:custGeom>
            <a:avLst/>
            <a:gdLst>
              <a:gd name="connsiteX0" fmla="*/ 2618093 w 5236186"/>
              <a:gd name="connsiteY0" fmla="*/ 0 h 3914775"/>
              <a:gd name="connsiteX1" fmla="*/ 5236186 w 5236186"/>
              <a:gd name="connsiteY1" fmla="*/ 2579674 h 3914775"/>
              <a:gd name="connsiteX2" fmla="*/ 4920196 w 5236186"/>
              <a:gd name="connsiteY2" fmla="*/ 3809300 h 3914775"/>
              <a:gd name="connsiteX3" fmla="*/ 4855165 w 5236186"/>
              <a:gd name="connsiteY3" fmla="*/ 3914775 h 3914775"/>
              <a:gd name="connsiteX4" fmla="*/ 381022 w 5236186"/>
              <a:gd name="connsiteY4" fmla="*/ 3914775 h 3914775"/>
              <a:gd name="connsiteX5" fmla="*/ 315990 w 5236186"/>
              <a:gd name="connsiteY5" fmla="*/ 3809300 h 3914775"/>
              <a:gd name="connsiteX6" fmla="*/ 0 w 5236186"/>
              <a:gd name="connsiteY6" fmla="*/ 2579674 h 3914775"/>
              <a:gd name="connsiteX7" fmla="*/ 2618093 w 5236186"/>
              <a:gd name="connsiteY7" fmla="*/ 0 h 391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6186" h="3914775">
                <a:moveTo>
                  <a:pt x="2618093" y="0"/>
                </a:moveTo>
                <a:cubicBezTo>
                  <a:pt x="4064026" y="0"/>
                  <a:pt x="5236186" y="1154959"/>
                  <a:pt x="5236186" y="2579674"/>
                </a:cubicBezTo>
                <a:cubicBezTo>
                  <a:pt x="5236186" y="3024898"/>
                  <a:pt x="5121717" y="3443778"/>
                  <a:pt x="4920196" y="3809300"/>
                </a:cubicBezTo>
                <a:lnTo>
                  <a:pt x="4855165" y="3914775"/>
                </a:lnTo>
                <a:lnTo>
                  <a:pt x="381022" y="3914775"/>
                </a:lnTo>
                <a:lnTo>
                  <a:pt x="315990" y="3809300"/>
                </a:lnTo>
                <a:cubicBezTo>
                  <a:pt x="114469" y="3443778"/>
                  <a:pt x="0" y="3024898"/>
                  <a:pt x="0" y="2579674"/>
                </a:cubicBezTo>
                <a:cubicBezTo>
                  <a:pt x="0" y="1154959"/>
                  <a:pt x="1172160" y="0"/>
                  <a:pt x="2618093" y="0"/>
                </a:cubicBezTo>
                <a:close/>
              </a:path>
            </a:pathLst>
          </a:custGeom>
          <a:solidFill>
            <a:srgbClr val="0642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err="1"/>
          </a:p>
        </p:txBody>
      </p:sp>
      <p:sp>
        <p:nvSpPr>
          <p:cNvPr id="6" name="Rectangle 5">
            <a:extLst>
              <a:ext uri="{FF2B5EF4-FFF2-40B4-BE49-F238E27FC236}">
                <a16:creationId xmlns:a16="http://schemas.microsoft.com/office/drawing/2014/main" id="{1D1A1064-136C-F793-9715-66DBBC4B1FF5}"/>
              </a:ext>
              <a:ext uri="{C183D7F6-B498-43B3-948B-1728B52AA6E4}">
                <adec:decorative xmlns:adec="http://schemas.microsoft.com/office/drawing/2017/decorative" val="1"/>
              </a:ext>
            </a:extLst>
          </p:cNvPr>
          <p:cNvSpPr/>
          <p:nvPr userDrawn="1"/>
        </p:nvSpPr>
        <p:spPr>
          <a:xfrm>
            <a:off x="0" y="4593802"/>
            <a:ext cx="12192000" cy="2264198"/>
          </a:xfrm>
          <a:prstGeom prst="rect">
            <a:avLst/>
          </a:prstGeom>
          <a:solidFill>
            <a:srgbClr val="0642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 name="Title 1">
            <a:extLst>
              <a:ext uri="{FF2B5EF4-FFF2-40B4-BE49-F238E27FC236}">
                <a16:creationId xmlns:a16="http://schemas.microsoft.com/office/drawing/2014/main" id="{CB03EADC-FA06-4311-9C7E-8EE2BED88A60}"/>
              </a:ext>
            </a:extLst>
          </p:cNvPr>
          <p:cNvSpPr>
            <a:spLocks noGrp="1"/>
          </p:cNvSpPr>
          <p:nvPr userDrawn="1">
            <p:ph type="ctrTitle" hasCustomPrompt="1"/>
          </p:nvPr>
        </p:nvSpPr>
        <p:spPr>
          <a:xfrm>
            <a:off x="946484" y="4783023"/>
            <a:ext cx="10299032" cy="1529760"/>
          </a:xfrm>
          <a:prstGeom prst="rect">
            <a:avLst/>
          </a:prstGeom>
        </p:spPr>
        <p:txBody>
          <a:bodyPr anchor="ctr">
            <a:normAutofit/>
          </a:bodyPr>
          <a:lstStyle>
            <a:lvl1pPr algn="ctr">
              <a:defRPr sz="4700" b="1" baseline="0">
                <a:solidFill>
                  <a:schemeClr val="bg1"/>
                </a:solidFill>
                <a:latin typeface="Arial" panose="020B0604020202020204" pitchFamily="34" charset="0"/>
                <a:cs typeface="Arial" panose="020B0604020202020204" pitchFamily="34" charset="0"/>
              </a:defRPr>
            </a:lvl1pPr>
          </a:lstStyle>
          <a:p>
            <a:r>
              <a:rPr lang="en-US"/>
              <a:t>Title slide 3</a:t>
            </a:r>
          </a:p>
        </p:txBody>
      </p:sp>
      <p:sp>
        <p:nvSpPr>
          <p:cNvPr id="15" name="Text Placeholder 14">
            <a:extLst>
              <a:ext uri="{FF2B5EF4-FFF2-40B4-BE49-F238E27FC236}">
                <a16:creationId xmlns:a16="http://schemas.microsoft.com/office/drawing/2014/main" id="{36FD5649-EFD0-4143-B2F7-F53BD0B94110}"/>
              </a:ext>
              <a:ext uri="{C183D7F6-B498-43B3-948B-1728B52AA6E4}">
                <adec:decorative xmlns:adec="http://schemas.microsoft.com/office/drawing/2017/decorative" val="0"/>
              </a:ext>
            </a:extLst>
          </p:cNvPr>
          <p:cNvSpPr>
            <a:spLocks noGrp="1"/>
          </p:cNvSpPr>
          <p:nvPr>
            <p:ph type="body" sz="quarter" idx="13" hasCustomPrompt="1"/>
          </p:nvPr>
        </p:nvSpPr>
        <p:spPr>
          <a:xfrm>
            <a:off x="363155" y="4260152"/>
            <a:ext cx="3026779" cy="351403"/>
          </a:xfrm>
        </p:spPr>
        <p:txBody>
          <a:bodyPr anchor="ctr">
            <a:normAutofit/>
          </a:bodyPr>
          <a:lstStyle>
            <a:lvl1pPr marL="0" indent="0" algn="l">
              <a:lnSpc>
                <a:spcPct val="100000"/>
              </a:lnSpc>
              <a:spcBef>
                <a:spcPts val="0"/>
              </a:spcBef>
              <a:buNone/>
              <a:defRPr sz="2000" b="1">
                <a:solidFill>
                  <a:schemeClr val="bg1"/>
                </a:solidFill>
              </a:defRPr>
            </a:lvl1pPr>
          </a:lstStyle>
          <a:p>
            <a:pPr lvl="0"/>
            <a:r>
              <a:rPr lang="en-US"/>
              <a:t>Date</a:t>
            </a:r>
          </a:p>
        </p:txBody>
      </p:sp>
      <p:sp>
        <p:nvSpPr>
          <p:cNvPr id="28" name="Picture Placeholder 27" descr="Add image description">
            <a:extLst>
              <a:ext uri="{FF2B5EF4-FFF2-40B4-BE49-F238E27FC236}">
                <a16:creationId xmlns:a16="http://schemas.microsoft.com/office/drawing/2014/main" id="{463C9382-55E5-46B5-998C-24B74D7AB36F}"/>
              </a:ext>
              <a:ext uri="{C183D7F6-B498-43B3-948B-1728B52AA6E4}">
                <adec:decorative xmlns:adec="http://schemas.microsoft.com/office/drawing/2017/decorative" val="0"/>
              </a:ext>
            </a:extLst>
          </p:cNvPr>
          <p:cNvSpPr>
            <a:spLocks noGrp="1"/>
          </p:cNvSpPr>
          <p:nvPr>
            <p:ph type="pic" sz="quarter" idx="15"/>
          </p:nvPr>
        </p:nvSpPr>
        <p:spPr>
          <a:xfrm>
            <a:off x="355191" y="303740"/>
            <a:ext cx="11568075" cy="3954861"/>
          </a:xfrm>
          <a:custGeom>
            <a:avLst/>
            <a:gdLst>
              <a:gd name="connsiteX0" fmla="*/ 0 w 11568075"/>
              <a:gd name="connsiteY0" fmla="*/ 0 h 3959647"/>
              <a:gd name="connsiteX1" fmla="*/ 11568075 w 11568075"/>
              <a:gd name="connsiteY1" fmla="*/ 0 h 3959647"/>
              <a:gd name="connsiteX2" fmla="*/ 11568075 w 11568075"/>
              <a:gd name="connsiteY2" fmla="*/ 3959647 h 3959647"/>
              <a:gd name="connsiteX3" fmla="*/ 0 w 11568075"/>
              <a:gd name="connsiteY3" fmla="*/ 3959647 h 3959647"/>
              <a:gd name="connsiteX4" fmla="*/ 0 w 11568075"/>
              <a:gd name="connsiteY4" fmla="*/ 0 h 3959647"/>
              <a:gd name="connsiteX0" fmla="*/ 0 w 11568075"/>
              <a:gd name="connsiteY0" fmla="*/ 0 h 3959647"/>
              <a:gd name="connsiteX1" fmla="*/ 11568075 w 11568075"/>
              <a:gd name="connsiteY1" fmla="*/ 0 h 3959647"/>
              <a:gd name="connsiteX2" fmla="*/ 11568075 w 11568075"/>
              <a:gd name="connsiteY2" fmla="*/ 3959647 h 3959647"/>
              <a:gd name="connsiteX3" fmla="*/ 0 w 11568075"/>
              <a:gd name="connsiteY3" fmla="*/ 3959647 h 3959647"/>
              <a:gd name="connsiteX4" fmla="*/ 0 w 11568075"/>
              <a:gd name="connsiteY4" fmla="*/ 0 h 3959647"/>
              <a:gd name="connsiteX0" fmla="*/ 0 w 11568075"/>
              <a:gd name="connsiteY0" fmla="*/ 0 h 3959647"/>
              <a:gd name="connsiteX1" fmla="*/ 11568075 w 11568075"/>
              <a:gd name="connsiteY1" fmla="*/ 0 h 3959647"/>
              <a:gd name="connsiteX2" fmla="*/ 11568075 w 11568075"/>
              <a:gd name="connsiteY2" fmla="*/ 3959647 h 3959647"/>
              <a:gd name="connsiteX3" fmla="*/ 11568075 w 11568075"/>
              <a:gd name="connsiteY3" fmla="*/ 3959647 h 3959647"/>
              <a:gd name="connsiteX4" fmla="*/ 0 w 11568075"/>
              <a:gd name="connsiteY4" fmla="*/ 3959647 h 3959647"/>
              <a:gd name="connsiteX5" fmla="*/ 0 w 11568075"/>
              <a:gd name="connsiteY5" fmla="*/ 0 h 3959647"/>
              <a:gd name="connsiteX0" fmla="*/ 0 w 11568075"/>
              <a:gd name="connsiteY0" fmla="*/ 0 h 3959647"/>
              <a:gd name="connsiteX1" fmla="*/ 11568075 w 11568075"/>
              <a:gd name="connsiteY1" fmla="*/ 0 h 3959647"/>
              <a:gd name="connsiteX2" fmla="*/ 11568075 w 11568075"/>
              <a:gd name="connsiteY2" fmla="*/ 3959647 h 3959647"/>
              <a:gd name="connsiteX3" fmla="*/ 11568075 w 11568075"/>
              <a:gd name="connsiteY3" fmla="*/ 3959647 h 3959647"/>
              <a:gd name="connsiteX4" fmla="*/ 8769759 w 11568075"/>
              <a:gd name="connsiteY4" fmla="*/ 3944350 h 3959647"/>
              <a:gd name="connsiteX5" fmla="*/ 0 w 11568075"/>
              <a:gd name="connsiteY5" fmla="*/ 3959647 h 3959647"/>
              <a:gd name="connsiteX6" fmla="*/ 0 w 11568075"/>
              <a:gd name="connsiteY6" fmla="*/ 0 h 3959647"/>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769759 w 11568075"/>
              <a:gd name="connsiteY4" fmla="*/ 3944350 h 3974944"/>
              <a:gd name="connsiteX5" fmla="*/ 3219859 w 11568075"/>
              <a:gd name="connsiteY5" fmla="*/ 3974944 h 3974944"/>
              <a:gd name="connsiteX6" fmla="*/ 0 w 11568075"/>
              <a:gd name="connsiteY6" fmla="*/ 3959647 h 3974944"/>
              <a:gd name="connsiteX7" fmla="*/ 0 w 11568075"/>
              <a:gd name="connsiteY7" fmla="*/ 0 h 3974944"/>
              <a:gd name="connsiteX0" fmla="*/ 0 w 11568075"/>
              <a:gd name="connsiteY0" fmla="*/ 0 h 3990241"/>
              <a:gd name="connsiteX1" fmla="*/ 11568075 w 11568075"/>
              <a:gd name="connsiteY1" fmla="*/ 0 h 3990241"/>
              <a:gd name="connsiteX2" fmla="*/ 11568075 w 11568075"/>
              <a:gd name="connsiteY2" fmla="*/ 3959647 h 3990241"/>
              <a:gd name="connsiteX3" fmla="*/ 11568075 w 11568075"/>
              <a:gd name="connsiteY3" fmla="*/ 3959647 h 3990241"/>
              <a:gd name="connsiteX4" fmla="*/ 8769759 w 11568075"/>
              <a:gd name="connsiteY4" fmla="*/ 3944350 h 3990241"/>
              <a:gd name="connsiteX5" fmla="*/ 5797959 w 11568075"/>
              <a:gd name="connsiteY5" fmla="*/ 3990241 h 3990241"/>
              <a:gd name="connsiteX6" fmla="*/ 3219859 w 11568075"/>
              <a:gd name="connsiteY6" fmla="*/ 3974944 h 3990241"/>
              <a:gd name="connsiteX7" fmla="*/ 0 w 11568075"/>
              <a:gd name="connsiteY7" fmla="*/ 3959647 h 3990241"/>
              <a:gd name="connsiteX8" fmla="*/ 0 w 11568075"/>
              <a:gd name="connsiteY8" fmla="*/ 0 h 3990241"/>
              <a:gd name="connsiteX0" fmla="*/ 0 w 11568075"/>
              <a:gd name="connsiteY0" fmla="*/ 0 h 3990241"/>
              <a:gd name="connsiteX1" fmla="*/ 11568075 w 11568075"/>
              <a:gd name="connsiteY1" fmla="*/ 0 h 3990241"/>
              <a:gd name="connsiteX2" fmla="*/ 11568075 w 11568075"/>
              <a:gd name="connsiteY2" fmla="*/ 3959647 h 3990241"/>
              <a:gd name="connsiteX3" fmla="*/ 11568075 w 11568075"/>
              <a:gd name="connsiteY3" fmla="*/ 3959647 h 3990241"/>
              <a:gd name="connsiteX4" fmla="*/ 8769759 w 11568075"/>
              <a:gd name="connsiteY4" fmla="*/ 3944350 h 3990241"/>
              <a:gd name="connsiteX5" fmla="*/ 5797959 w 11568075"/>
              <a:gd name="connsiteY5" fmla="*/ 3990241 h 3990241"/>
              <a:gd name="connsiteX6" fmla="*/ 3378609 w 11568075"/>
              <a:gd name="connsiteY6" fmla="*/ 3974944 h 3990241"/>
              <a:gd name="connsiteX7" fmla="*/ 0 w 11568075"/>
              <a:gd name="connsiteY7" fmla="*/ 3959647 h 3990241"/>
              <a:gd name="connsiteX8" fmla="*/ 0 w 11568075"/>
              <a:gd name="connsiteY8" fmla="*/ 0 h 3990241"/>
              <a:gd name="connsiteX0" fmla="*/ 0 w 11568075"/>
              <a:gd name="connsiteY0" fmla="*/ 0 h 3990241"/>
              <a:gd name="connsiteX1" fmla="*/ 11568075 w 11568075"/>
              <a:gd name="connsiteY1" fmla="*/ 0 h 3990241"/>
              <a:gd name="connsiteX2" fmla="*/ 11568075 w 11568075"/>
              <a:gd name="connsiteY2" fmla="*/ 3959647 h 3990241"/>
              <a:gd name="connsiteX3" fmla="*/ 11568075 w 11568075"/>
              <a:gd name="connsiteY3" fmla="*/ 3959647 h 3990241"/>
              <a:gd name="connsiteX4" fmla="*/ 8160159 w 11568075"/>
              <a:gd name="connsiteY4" fmla="*/ 3950757 h 3990241"/>
              <a:gd name="connsiteX5" fmla="*/ 5797959 w 11568075"/>
              <a:gd name="connsiteY5" fmla="*/ 3990241 h 3990241"/>
              <a:gd name="connsiteX6" fmla="*/ 3378609 w 11568075"/>
              <a:gd name="connsiteY6" fmla="*/ 3974944 h 3990241"/>
              <a:gd name="connsiteX7" fmla="*/ 0 w 11568075"/>
              <a:gd name="connsiteY7" fmla="*/ 3959647 h 3990241"/>
              <a:gd name="connsiteX8" fmla="*/ 0 w 11568075"/>
              <a:gd name="connsiteY8" fmla="*/ 0 h 3990241"/>
              <a:gd name="connsiteX0" fmla="*/ 0 w 11568075"/>
              <a:gd name="connsiteY0" fmla="*/ 0 h 3990241"/>
              <a:gd name="connsiteX1" fmla="*/ 11568075 w 11568075"/>
              <a:gd name="connsiteY1" fmla="*/ 0 h 3990241"/>
              <a:gd name="connsiteX2" fmla="*/ 11568075 w 11568075"/>
              <a:gd name="connsiteY2" fmla="*/ 3959647 h 3990241"/>
              <a:gd name="connsiteX3" fmla="*/ 11568075 w 11568075"/>
              <a:gd name="connsiteY3" fmla="*/ 3959647 h 3990241"/>
              <a:gd name="connsiteX4" fmla="*/ 8166509 w 11568075"/>
              <a:gd name="connsiteY4" fmla="*/ 3963571 h 3990241"/>
              <a:gd name="connsiteX5" fmla="*/ 5797959 w 11568075"/>
              <a:gd name="connsiteY5" fmla="*/ 3990241 h 3990241"/>
              <a:gd name="connsiteX6" fmla="*/ 3378609 w 11568075"/>
              <a:gd name="connsiteY6" fmla="*/ 3974944 h 3990241"/>
              <a:gd name="connsiteX7" fmla="*/ 0 w 11568075"/>
              <a:gd name="connsiteY7" fmla="*/ 3959647 h 3990241"/>
              <a:gd name="connsiteX8" fmla="*/ 0 w 11568075"/>
              <a:gd name="connsiteY8" fmla="*/ 0 h 3990241"/>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48312 w 11568075"/>
              <a:gd name="connsiteY4" fmla="*/ 3968144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58976 w 11568075"/>
              <a:gd name="connsiteY3" fmla="*/ 3973364 h 3974944"/>
              <a:gd name="connsiteX4" fmla="*/ 8148312 w 11568075"/>
              <a:gd name="connsiteY4" fmla="*/ 3968144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58976 w 11568075"/>
              <a:gd name="connsiteY3" fmla="*/ 3973364 h 3974944"/>
              <a:gd name="connsiteX4" fmla="*/ 8148312 w 11568075"/>
              <a:gd name="connsiteY4" fmla="*/ 3968144 h 3974944"/>
              <a:gd name="connsiteX5" fmla="*/ 5753509 w 11568075"/>
              <a:gd name="connsiteY5" fmla="*/ 2471828 h 3974944"/>
              <a:gd name="connsiteX6" fmla="*/ 3378609 w 11568075"/>
              <a:gd name="connsiteY6" fmla="*/ 3974944 h 3974944"/>
              <a:gd name="connsiteX7" fmla="*/ 4550 w 11568075"/>
              <a:gd name="connsiteY7" fmla="*/ 3973364 h 3974944"/>
              <a:gd name="connsiteX8" fmla="*/ 0 w 11568075"/>
              <a:gd name="connsiteY8" fmla="*/ 0 h 3974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8075" h="3974944">
                <a:moveTo>
                  <a:pt x="0" y="0"/>
                </a:moveTo>
                <a:lnTo>
                  <a:pt x="11568075" y="0"/>
                </a:lnTo>
                <a:lnTo>
                  <a:pt x="11568075" y="3959647"/>
                </a:lnTo>
                <a:lnTo>
                  <a:pt x="11558976" y="3973364"/>
                </a:lnTo>
                <a:lnTo>
                  <a:pt x="8148312" y="3968144"/>
                </a:lnTo>
                <a:cubicBezTo>
                  <a:pt x="8010729" y="3663100"/>
                  <a:pt x="7370642" y="2488566"/>
                  <a:pt x="5753509" y="2471828"/>
                </a:cubicBezTo>
                <a:cubicBezTo>
                  <a:pt x="4212576" y="2505170"/>
                  <a:pt x="3579692" y="3595635"/>
                  <a:pt x="3378609" y="3974944"/>
                </a:cubicBezTo>
                <a:lnTo>
                  <a:pt x="4550" y="3973364"/>
                </a:lnTo>
                <a:cubicBezTo>
                  <a:pt x="3033" y="2648909"/>
                  <a:pt x="1517" y="1324455"/>
                  <a:pt x="0" y="0"/>
                </a:cubicBezTo>
                <a:close/>
              </a:path>
            </a:pathLst>
          </a:custGeom>
        </p:spPr>
        <p:txBody>
          <a:bodyPr/>
          <a:lstStyle/>
          <a:p>
            <a:r>
              <a:rPr lang="en-US"/>
              <a:t>Click icon to add picture</a:t>
            </a:r>
          </a:p>
        </p:txBody>
      </p:sp>
      <p:pic>
        <p:nvPicPr>
          <p:cNvPr id="16" name="Picture 15" descr="Oregon Health Authority Logo">
            <a:extLst>
              <a:ext uri="{FF2B5EF4-FFF2-40B4-BE49-F238E27FC236}">
                <a16:creationId xmlns:a16="http://schemas.microsoft.com/office/drawing/2014/main" id="{0DF777F8-DF81-DB00-8122-B157AF2F8EEE}"/>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840974" y="3613738"/>
            <a:ext cx="2510050" cy="822116"/>
          </a:xfrm>
          <a:prstGeom prst="rect">
            <a:avLst/>
          </a:prstGeom>
        </p:spPr>
      </p:pic>
    </p:spTree>
    <p:extLst>
      <p:ext uri="{BB962C8B-B14F-4D97-AF65-F5344CB8AC3E}">
        <p14:creationId xmlns:p14="http://schemas.microsoft.com/office/powerpoint/2010/main" val="13248467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8" name="Slide Number Placeholder 4">
            <a:extLst>
              <a:ext uri="{FF2B5EF4-FFF2-40B4-BE49-F238E27FC236}">
                <a16:creationId xmlns:a16="http://schemas.microsoft.com/office/drawing/2014/main" id="{FD162C41-C7D1-46B2-9E43-D4051A8C9BD0}"/>
              </a:ext>
            </a:extLst>
          </p:cNvPr>
          <p:cNvSpPr txBox="1">
            <a:spLocks/>
          </p:cNvSpPr>
          <p:nvPr/>
        </p:nvSpPr>
        <p:spPr>
          <a:xfrm>
            <a:off x="406400" y="6477000"/>
            <a:ext cx="2844800" cy="24765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C0C88AE2-E25C-4F57-8C19-525ED9ADFB53}" type="slidenum">
              <a:rPr lang="en-US" altLang="en-US" sz="1050" smtClean="0">
                <a:solidFill>
                  <a:schemeClr val="accent1"/>
                </a:solidFill>
              </a:rPr>
              <a:pPr algn="l"/>
              <a:t>‹#›</a:t>
            </a:fld>
            <a:endParaRPr lang="en-US" altLang="en-US" sz="1050">
              <a:solidFill>
                <a:schemeClr val="accent1"/>
              </a:solidFill>
            </a:endParaRPr>
          </a:p>
        </p:txBody>
      </p:sp>
      <p:cxnSp>
        <p:nvCxnSpPr>
          <p:cNvPr id="10" name="Straight Connector 9">
            <a:extLst>
              <a:ext uri="{FF2B5EF4-FFF2-40B4-BE49-F238E27FC236}">
                <a16:creationId xmlns:a16="http://schemas.microsoft.com/office/drawing/2014/main" id="{E981F6F2-32B9-485F-9E34-DF5E7AA5DA14}"/>
              </a:ext>
            </a:extLst>
          </p:cNvPr>
          <p:cNvCxnSpPr/>
          <p:nvPr/>
        </p:nvCxnSpPr>
        <p:spPr bwMode="auto">
          <a:xfrm flipV="1">
            <a:off x="508000" y="6477000"/>
            <a:ext cx="11074400" cy="9526"/>
          </a:xfrm>
          <a:prstGeom prst="line">
            <a:avLst/>
          </a:prstGeom>
          <a:solidFill>
            <a:schemeClr val="accent1"/>
          </a:solidFill>
          <a:ln w="19050" cap="flat" cmpd="sng" algn="ctr">
            <a:solidFill>
              <a:srgbClr val="E9962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Rectangle 8">
            <a:extLst>
              <a:ext uri="{FF2B5EF4-FFF2-40B4-BE49-F238E27FC236}">
                <a16:creationId xmlns:a16="http://schemas.microsoft.com/office/drawing/2014/main" id="{EF20FEA9-D685-445C-BE1B-75C2E121F97F}"/>
              </a:ext>
            </a:extLst>
          </p:cNvPr>
          <p:cNvSpPr/>
          <p:nvPr/>
        </p:nvSpPr>
        <p:spPr bwMode="auto">
          <a:xfrm>
            <a:off x="1" y="-3969"/>
            <a:ext cx="12192000" cy="320040"/>
          </a:xfrm>
          <a:prstGeom prst="rect">
            <a:avLst/>
          </a:prstGeom>
          <a:solidFill>
            <a:srgbClr val="F5FAF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anose="02020603050405020304" pitchFamily="18" charset="0"/>
            </a:endParaRPr>
          </a:p>
        </p:txBody>
      </p:sp>
      <p:sp>
        <p:nvSpPr>
          <p:cNvPr id="7" name="Text Placeholder 2">
            <a:extLst>
              <a:ext uri="{FF2B5EF4-FFF2-40B4-BE49-F238E27FC236}">
                <a16:creationId xmlns:a16="http://schemas.microsoft.com/office/drawing/2014/main" id="{BB4DCB2A-DBA5-4EF7-8A8A-23B2BE48B687}"/>
              </a:ext>
            </a:extLst>
          </p:cNvPr>
          <p:cNvSpPr>
            <a:spLocks noGrp="1"/>
          </p:cNvSpPr>
          <p:nvPr>
            <p:ph type="body" sz="quarter" idx="10" hasCustomPrompt="1"/>
          </p:nvPr>
        </p:nvSpPr>
        <p:spPr>
          <a:xfrm>
            <a:off x="600890" y="4779963"/>
            <a:ext cx="10528664" cy="1025525"/>
          </a:xfrm>
          <a:prstGeom prst="rect">
            <a:avLst/>
          </a:prstGeom>
        </p:spPr>
        <p:txBody>
          <a:bodyPr/>
          <a:lstStyle>
            <a:lvl1pPr marL="0" indent="0">
              <a:buFontTx/>
              <a:buNone/>
              <a:defRPr/>
            </a:lvl1pPr>
          </a:lstStyle>
          <a:p>
            <a:pPr lvl="0"/>
            <a:r>
              <a:rPr lang="en-US"/>
              <a:t>Click to add subtitle</a:t>
            </a:r>
          </a:p>
        </p:txBody>
      </p:sp>
      <p:sp>
        <p:nvSpPr>
          <p:cNvPr id="12" name="Text Placeholder 3">
            <a:extLst>
              <a:ext uri="{FF2B5EF4-FFF2-40B4-BE49-F238E27FC236}">
                <a16:creationId xmlns:a16="http://schemas.microsoft.com/office/drawing/2014/main" id="{0D41E22C-470F-40CB-A916-0D1FB630BAB7}"/>
              </a:ext>
            </a:extLst>
          </p:cNvPr>
          <p:cNvSpPr>
            <a:spLocks noGrp="1"/>
          </p:cNvSpPr>
          <p:nvPr>
            <p:ph type="body" sz="quarter" idx="11"/>
          </p:nvPr>
        </p:nvSpPr>
        <p:spPr>
          <a:xfrm>
            <a:off x="600890" y="3624084"/>
            <a:ext cx="10528300" cy="1143000"/>
          </a:xfrm>
          <a:prstGeom prst="rect">
            <a:avLst/>
          </a:prstGeom>
        </p:spPr>
        <p:txBody>
          <a:bodyPr anchor="ctr"/>
          <a:lstStyle>
            <a:lvl2pPr marL="0" indent="0">
              <a:buFontTx/>
              <a:buNone/>
              <a:defRPr sz="5400" b="1">
                <a:solidFill>
                  <a:schemeClr val="accent1"/>
                </a:solidFill>
              </a:defRPr>
            </a:lvl2pPr>
          </a:lstStyle>
          <a:p>
            <a:pPr lvl="1"/>
            <a:endParaRPr lang="en-US"/>
          </a:p>
        </p:txBody>
      </p:sp>
    </p:spTree>
    <p:extLst>
      <p:ext uri="{BB962C8B-B14F-4D97-AF65-F5344CB8AC3E}">
        <p14:creationId xmlns:p14="http://schemas.microsoft.com/office/powerpoint/2010/main" val="166528542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 and Content 1">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E5BBEF0-E11C-4C7E-9A99-6668D89CB6D2}"/>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EFAA68A-88C4-45FA-A8E4-D83C1B884F96}"/>
              </a:ext>
            </a:extLst>
          </p:cNvPr>
          <p:cNvSpPr>
            <a:spLocks noGrp="1"/>
          </p:cNvSpPr>
          <p:nvPr>
            <p:ph idx="1"/>
          </p:nvPr>
        </p:nvSpPr>
        <p:spPr>
          <a:xfrm>
            <a:off x="635000" y="1329397"/>
            <a:ext cx="10922000" cy="4654677"/>
          </a:xfrm>
        </p:spPr>
        <p:txBody>
          <a:bodyPr/>
          <a:lstStyle>
            <a:lvl1pPr>
              <a:defRPr sz="2800" b="0"/>
            </a:lvl1pPr>
            <a:lvl2pPr>
              <a:defRPr sz="24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E6CACE33-3C9C-96D9-AD6F-7B105A24A1E8}"/>
              </a:ext>
            </a:extLst>
          </p:cNvPr>
          <p:cNvSpPr>
            <a:spLocks noGrp="1"/>
          </p:cNvSpPr>
          <p:nvPr>
            <p:ph type="sldNum" sz="quarter" idx="10"/>
          </p:nvPr>
        </p:nvSpPr>
        <p:spPr/>
        <p:txBody>
          <a:bodyPr/>
          <a:lstStyle/>
          <a:p>
            <a:fld id="{58339581-759F-43B7-B47D-47F906F0E294}" type="slidenum">
              <a:rPr lang="en-US" smtClean="0"/>
              <a:pPr/>
              <a:t>‹#›</a:t>
            </a:fld>
            <a:endParaRPr lang="en-US"/>
          </a:p>
        </p:txBody>
      </p:sp>
      <p:cxnSp>
        <p:nvCxnSpPr>
          <p:cNvPr id="6" name="Straight Connector 5">
            <a:extLst>
              <a:ext uri="{FF2B5EF4-FFF2-40B4-BE49-F238E27FC236}">
                <a16:creationId xmlns:a16="http://schemas.microsoft.com/office/drawing/2014/main" id="{F0FF79EF-8241-3B58-DAB2-10DD767C98F2}"/>
              </a:ext>
              <a:ext uri="{C183D7F6-B498-43B3-948B-1728B52AA6E4}">
                <adec:decorative xmlns:adec="http://schemas.microsoft.com/office/drawing/2017/decorative" val="1"/>
              </a:ext>
            </a:extLst>
          </p:cNvPr>
          <p:cNvCxnSpPr>
            <a:cxnSpLocks/>
          </p:cNvCxnSpPr>
          <p:nvPr userDrawn="1"/>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6753176"/>
      </p:ext>
    </p:extLst>
  </p:cSld>
  <p:clrMapOvr>
    <a:masterClrMapping/>
  </p:clrMapOvr>
  <p:extLst>
    <p:ext uri="{DCECCB84-F9BA-43D5-87BE-67443E8EF086}">
      <p15:sldGuideLst xmlns:p15="http://schemas.microsoft.com/office/powerpoint/2012/main"/>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E5BBEF0-E11C-4C7E-9A99-6668D89CB6D2}"/>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EFAA68A-88C4-45FA-A8E4-D83C1B884F96}"/>
              </a:ext>
            </a:extLst>
          </p:cNvPr>
          <p:cNvSpPr>
            <a:spLocks noGrp="1"/>
          </p:cNvSpPr>
          <p:nvPr>
            <p:ph idx="1"/>
          </p:nvPr>
        </p:nvSpPr>
        <p:spPr>
          <a:xfrm>
            <a:off x="635000" y="1329397"/>
            <a:ext cx="10922000" cy="4654677"/>
          </a:xfrm>
        </p:spPr>
        <p:txBody>
          <a:bodyPr/>
          <a:lstStyle>
            <a:lvl1pPr>
              <a:defRPr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F6AF6D61-37AE-3FCB-A585-A200D975D7BE}"/>
              </a:ext>
            </a:extLst>
          </p:cNvPr>
          <p:cNvSpPr>
            <a:spLocks noGrp="1"/>
          </p:cNvSpPr>
          <p:nvPr>
            <p:ph type="sldNum" sz="quarter" idx="10"/>
          </p:nvPr>
        </p:nvSpPr>
        <p:spPr/>
        <p:txBody>
          <a:bodyPr/>
          <a:lstStyle/>
          <a:p>
            <a:fld id="{58339581-759F-43B7-B47D-47F906F0E294}" type="slidenum">
              <a:rPr lang="en-US" smtClean="0"/>
              <a:pPr/>
              <a:t>‹#›</a:t>
            </a:fld>
            <a:endParaRPr lang="en-US"/>
          </a:p>
        </p:txBody>
      </p:sp>
      <p:cxnSp>
        <p:nvCxnSpPr>
          <p:cNvPr id="6" name="Straight Connector 5">
            <a:extLst>
              <a:ext uri="{FF2B5EF4-FFF2-40B4-BE49-F238E27FC236}">
                <a16:creationId xmlns:a16="http://schemas.microsoft.com/office/drawing/2014/main" id="{D2875334-1D16-7DB6-F0FD-5A989E419121}"/>
              </a:ext>
              <a:ext uri="{C183D7F6-B498-43B3-948B-1728B52AA6E4}">
                <adec:decorative xmlns:adec="http://schemas.microsoft.com/office/drawing/2017/decorative" val="1"/>
              </a:ext>
            </a:extLst>
          </p:cNvPr>
          <p:cNvCxnSpPr>
            <a:cxnSpLocks/>
          </p:cNvCxnSpPr>
          <p:nvPr userDrawn="1"/>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0672873"/>
      </p:ext>
    </p:extLst>
  </p:cSld>
  <p:clrMapOvr>
    <a:masterClrMapping/>
  </p:clrMapOvr>
  <p:extLst>
    <p:ext uri="{DCECCB84-F9BA-43D5-87BE-67443E8EF086}">
      <p15:sldGuideLst xmlns:p15="http://schemas.microsoft.com/office/powerpoint/2012/main"/>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Section/Transition Slide 1">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B95FE489-255B-2F64-1471-EBA182D07D8C}"/>
              </a:ext>
            </a:extLst>
          </p:cNvPr>
          <p:cNvSpPr>
            <a:spLocks noGrp="1"/>
          </p:cNvSpPr>
          <p:nvPr>
            <p:ph type="ctrTitle" hasCustomPrompt="1"/>
          </p:nvPr>
        </p:nvSpPr>
        <p:spPr>
          <a:xfrm>
            <a:off x="946484" y="3985901"/>
            <a:ext cx="10299032" cy="2379458"/>
          </a:xfrm>
          <a:prstGeom prst="rect">
            <a:avLst/>
          </a:prstGeom>
        </p:spPr>
        <p:txBody>
          <a:bodyPr anchor="ctr">
            <a:normAutofit/>
          </a:bodyPr>
          <a:lstStyle>
            <a:lvl1pPr algn="ctr">
              <a:defRPr sz="4700" b="1" baseline="0">
                <a:solidFill>
                  <a:srgbClr val="142850"/>
                </a:solidFill>
                <a:latin typeface="Arial" panose="020B0604020202020204" pitchFamily="34" charset="0"/>
                <a:cs typeface="Arial" panose="020B0604020202020204" pitchFamily="34" charset="0"/>
              </a:defRPr>
            </a:lvl1pPr>
          </a:lstStyle>
          <a:p>
            <a:r>
              <a:rPr lang="en-US"/>
              <a:t>Section/Transition Slide 1</a:t>
            </a:r>
          </a:p>
        </p:txBody>
      </p:sp>
      <p:sp>
        <p:nvSpPr>
          <p:cNvPr id="14" name="Picture Placeholder 9" descr="Add image description">
            <a:extLst>
              <a:ext uri="{FF2B5EF4-FFF2-40B4-BE49-F238E27FC236}">
                <a16:creationId xmlns:a16="http://schemas.microsoft.com/office/drawing/2014/main" id="{509CB15F-F41C-0BC0-5413-49E643214301}"/>
              </a:ext>
            </a:extLst>
          </p:cNvPr>
          <p:cNvSpPr>
            <a:spLocks noGrp="1"/>
          </p:cNvSpPr>
          <p:nvPr>
            <p:ph type="pic" sz="quarter" idx="15"/>
          </p:nvPr>
        </p:nvSpPr>
        <p:spPr>
          <a:xfrm>
            <a:off x="956380" y="2055783"/>
            <a:ext cx="3392999" cy="1712913"/>
          </a:xfrm>
        </p:spPr>
        <p:txBody>
          <a:bodyPr/>
          <a:lstStyle/>
          <a:p>
            <a:r>
              <a:rPr lang="en-US"/>
              <a:t>Click icon to add picture</a:t>
            </a:r>
          </a:p>
        </p:txBody>
      </p:sp>
      <p:sp>
        <p:nvSpPr>
          <p:cNvPr id="15" name="Picture Placeholder 9" descr="Add image description">
            <a:extLst>
              <a:ext uri="{FF2B5EF4-FFF2-40B4-BE49-F238E27FC236}">
                <a16:creationId xmlns:a16="http://schemas.microsoft.com/office/drawing/2014/main" id="{09DC628C-DC25-BF64-56A6-A9B05019E16C}"/>
              </a:ext>
            </a:extLst>
          </p:cNvPr>
          <p:cNvSpPr>
            <a:spLocks noGrp="1"/>
          </p:cNvSpPr>
          <p:nvPr>
            <p:ph type="pic" sz="quarter" idx="16"/>
          </p:nvPr>
        </p:nvSpPr>
        <p:spPr>
          <a:xfrm>
            <a:off x="4398941" y="2056022"/>
            <a:ext cx="3392999" cy="1712913"/>
          </a:xfrm>
        </p:spPr>
        <p:txBody>
          <a:bodyPr/>
          <a:lstStyle/>
          <a:p>
            <a:r>
              <a:rPr lang="en-US"/>
              <a:t>Click icon to add picture</a:t>
            </a:r>
          </a:p>
        </p:txBody>
      </p:sp>
      <p:sp>
        <p:nvSpPr>
          <p:cNvPr id="16" name="Picture Placeholder 9" descr="Add image description">
            <a:extLst>
              <a:ext uri="{FF2B5EF4-FFF2-40B4-BE49-F238E27FC236}">
                <a16:creationId xmlns:a16="http://schemas.microsoft.com/office/drawing/2014/main" id="{ACA2A5F4-FE2E-7744-DE6C-DD413AA81BE2}"/>
              </a:ext>
            </a:extLst>
          </p:cNvPr>
          <p:cNvSpPr>
            <a:spLocks noGrp="1"/>
          </p:cNvSpPr>
          <p:nvPr>
            <p:ph type="pic" sz="quarter" idx="17"/>
          </p:nvPr>
        </p:nvSpPr>
        <p:spPr>
          <a:xfrm>
            <a:off x="7841502" y="2056260"/>
            <a:ext cx="3392999" cy="1712913"/>
          </a:xfrm>
        </p:spPr>
        <p:txBody>
          <a:bodyPr/>
          <a:lstStyle/>
          <a:p>
            <a:r>
              <a:rPr lang="en-US"/>
              <a:t>Click icon to add picture</a:t>
            </a:r>
          </a:p>
        </p:txBody>
      </p:sp>
      <p:pic>
        <p:nvPicPr>
          <p:cNvPr id="7" name="Picture 6" descr="Oregon Health Authority Logo">
            <a:extLst>
              <a:ext uri="{FF2B5EF4-FFF2-40B4-BE49-F238E27FC236}">
                <a16:creationId xmlns:a16="http://schemas.microsoft.com/office/drawing/2014/main" id="{23FF35BD-9A83-E913-5004-F5A49332736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55917" y="619897"/>
            <a:ext cx="3042068" cy="996370"/>
          </a:xfrm>
          <a:prstGeom prst="rect">
            <a:avLst/>
          </a:prstGeom>
        </p:spPr>
      </p:pic>
      <p:sp>
        <p:nvSpPr>
          <p:cNvPr id="2" name="Slide Number Placeholder 1">
            <a:extLst>
              <a:ext uri="{FF2B5EF4-FFF2-40B4-BE49-F238E27FC236}">
                <a16:creationId xmlns:a16="http://schemas.microsoft.com/office/drawing/2014/main" id="{B2875CDC-4DCE-C088-CD99-85F7FFF4DABE}"/>
              </a:ext>
            </a:extLst>
          </p:cNvPr>
          <p:cNvSpPr>
            <a:spLocks noGrp="1"/>
          </p:cNvSpPr>
          <p:nvPr>
            <p:ph type="sldNum" sz="quarter" idx="18"/>
          </p:nvPr>
        </p:nvSpPr>
        <p:spPr/>
        <p:txBody>
          <a:bodyPr/>
          <a:lstStyle/>
          <a:p>
            <a:fld id="{58339581-759F-43B7-B47D-47F906F0E294}" type="slidenum">
              <a:rPr lang="en-US" smtClean="0"/>
              <a:pPr/>
              <a:t>‹#›</a:t>
            </a:fld>
            <a:endParaRPr lang="en-US"/>
          </a:p>
        </p:txBody>
      </p:sp>
      <p:sp>
        <p:nvSpPr>
          <p:cNvPr id="4" name="Freeform: Shape 3">
            <a:extLst>
              <a:ext uri="{FF2B5EF4-FFF2-40B4-BE49-F238E27FC236}">
                <a16:creationId xmlns:a16="http://schemas.microsoft.com/office/drawing/2014/main" id="{9753263D-1FF9-B4E5-81A0-BE4658180388}"/>
              </a:ext>
              <a:ext uri="{C183D7F6-B498-43B3-948B-1728B52AA6E4}">
                <adec:decorative xmlns:adec="http://schemas.microsoft.com/office/drawing/2017/decorative" val="1"/>
              </a:ext>
            </a:extLst>
          </p:cNvPr>
          <p:cNvSpPr/>
          <p:nvPr userDrawn="1"/>
        </p:nvSpPr>
        <p:spPr>
          <a:xfrm>
            <a:off x="1" y="1069495"/>
            <a:ext cx="12191999" cy="533401"/>
          </a:xfrm>
          <a:custGeom>
            <a:avLst/>
            <a:gdLst>
              <a:gd name="connsiteX0" fmla="*/ 7778841 w 12191999"/>
              <a:gd name="connsiteY0" fmla="*/ 0 h 533401"/>
              <a:gd name="connsiteX1" fmla="*/ 12191999 w 12191999"/>
              <a:gd name="connsiteY1" fmla="*/ 0 h 533401"/>
              <a:gd name="connsiteX2" fmla="*/ 12191999 w 12191999"/>
              <a:gd name="connsiteY2" fmla="*/ 533401 h 533401"/>
              <a:gd name="connsiteX3" fmla="*/ 7730753 w 12191999"/>
              <a:gd name="connsiteY3" fmla="*/ 533401 h 533401"/>
              <a:gd name="connsiteX4" fmla="*/ 7744993 w 12191999"/>
              <a:gd name="connsiteY4" fmla="*/ 507166 h 533401"/>
              <a:gd name="connsiteX5" fmla="*/ 7807196 w 12191999"/>
              <a:gd name="connsiteY5" fmla="*/ 199064 h 533401"/>
              <a:gd name="connsiteX6" fmla="*/ 7791115 w 12191999"/>
              <a:gd name="connsiteY6" fmla="*/ 39542 h 533401"/>
              <a:gd name="connsiteX7" fmla="*/ 0 w 12191999"/>
              <a:gd name="connsiteY7" fmla="*/ 0 h 533401"/>
              <a:gd name="connsiteX8" fmla="*/ 4441397 w 12191999"/>
              <a:gd name="connsiteY8" fmla="*/ 0 h 533401"/>
              <a:gd name="connsiteX9" fmla="*/ 4429123 w 12191999"/>
              <a:gd name="connsiteY9" fmla="*/ 39542 h 533401"/>
              <a:gd name="connsiteX10" fmla="*/ 4413041 w 12191999"/>
              <a:gd name="connsiteY10" fmla="*/ 199064 h 533401"/>
              <a:gd name="connsiteX11" fmla="*/ 4475244 w 12191999"/>
              <a:gd name="connsiteY11" fmla="*/ 507166 h 533401"/>
              <a:gd name="connsiteX12" fmla="*/ 4489484 w 12191999"/>
              <a:gd name="connsiteY12" fmla="*/ 533401 h 533401"/>
              <a:gd name="connsiteX13" fmla="*/ 0 w 12191999"/>
              <a:gd name="connsiteY13" fmla="*/ 533401 h 53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1999" h="533401">
                <a:moveTo>
                  <a:pt x="7778841" y="0"/>
                </a:moveTo>
                <a:lnTo>
                  <a:pt x="12191999" y="0"/>
                </a:lnTo>
                <a:lnTo>
                  <a:pt x="12191999" y="533401"/>
                </a:lnTo>
                <a:lnTo>
                  <a:pt x="7730753" y="533401"/>
                </a:lnTo>
                <a:lnTo>
                  <a:pt x="7744993" y="507166"/>
                </a:lnTo>
                <a:cubicBezTo>
                  <a:pt x="7785047" y="412468"/>
                  <a:pt x="7807196" y="308353"/>
                  <a:pt x="7807196" y="199064"/>
                </a:cubicBezTo>
                <a:cubicBezTo>
                  <a:pt x="7807196" y="144420"/>
                  <a:pt x="7801659" y="91069"/>
                  <a:pt x="7791115" y="39542"/>
                </a:cubicBezTo>
                <a:close/>
                <a:moveTo>
                  <a:pt x="0" y="0"/>
                </a:moveTo>
                <a:lnTo>
                  <a:pt x="4441397" y="0"/>
                </a:lnTo>
                <a:lnTo>
                  <a:pt x="4429123" y="39542"/>
                </a:lnTo>
                <a:cubicBezTo>
                  <a:pt x="4418579" y="91069"/>
                  <a:pt x="4413041" y="144420"/>
                  <a:pt x="4413041" y="199064"/>
                </a:cubicBezTo>
                <a:cubicBezTo>
                  <a:pt x="4413041" y="308353"/>
                  <a:pt x="4435190" y="412468"/>
                  <a:pt x="4475244" y="507166"/>
                </a:cubicBezTo>
                <a:lnTo>
                  <a:pt x="4489484" y="533401"/>
                </a:lnTo>
                <a:lnTo>
                  <a:pt x="0" y="533401"/>
                </a:lnTo>
                <a:close/>
              </a:path>
            </a:pathLst>
          </a:custGeom>
          <a:solidFill>
            <a:srgbClr val="0642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err="1"/>
          </a:p>
        </p:txBody>
      </p:sp>
    </p:spTree>
    <p:extLst>
      <p:ext uri="{BB962C8B-B14F-4D97-AF65-F5344CB8AC3E}">
        <p14:creationId xmlns:p14="http://schemas.microsoft.com/office/powerpoint/2010/main" val="173289563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Section/Transition Slide 2">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EC50667-808E-ACC9-B3BD-E4713FBB29F0}"/>
              </a:ext>
            </a:extLst>
          </p:cNvPr>
          <p:cNvSpPr>
            <a:spLocks noGrp="1"/>
          </p:cNvSpPr>
          <p:nvPr>
            <p:ph type="ctrTitle" hasCustomPrompt="1"/>
          </p:nvPr>
        </p:nvSpPr>
        <p:spPr>
          <a:xfrm>
            <a:off x="946484" y="3413938"/>
            <a:ext cx="10299032" cy="2533433"/>
          </a:xfrm>
          <a:prstGeom prst="rect">
            <a:avLst/>
          </a:prstGeom>
        </p:spPr>
        <p:txBody>
          <a:bodyPr anchor="ctr">
            <a:normAutofit/>
          </a:bodyPr>
          <a:lstStyle>
            <a:lvl1pPr algn="ctr">
              <a:defRPr sz="4700" b="1" baseline="0">
                <a:solidFill>
                  <a:srgbClr val="142850"/>
                </a:solidFill>
                <a:latin typeface="Arial" panose="020B0604020202020204" pitchFamily="34" charset="0"/>
                <a:cs typeface="Arial" panose="020B0604020202020204" pitchFamily="34" charset="0"/>
              </a:defRPr>
            </a:lvl1pPr>
          </a:lstStyle>
          <a:p>
            <a:r>
              <a:rPr lang="en-US"/>
              <a:t>Section/Transition Slide 2</a:t>
            </a:r>
          </a:p>
        </p:txBody>
      </p:sp>
      <p:pic>
        <p:nvPicPr>
          <p:cNvPr id="8" name="Picture 7" descr="Oregon Health Authority Logo">
            <a:extLst>
              <a:ext uri="{FF2B5EF4-FFF2-40B4-BE49-F238E27FC236}">
                <a16:creationId xmlns:a16="http://schemas.microsoft.com/office/drawing/2014/main" id="{900FDBF4-91EE-4271-1C49-F05CE21769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24911" y="925681"/>
            <a:ext cx="5342130" cy="1749710"/>
          </a:xfrm>
          <a:prstGeom prst="rect">
            <a:avLst/>
          </a:prstGeom>
        </p:spPr>
      </p:pic>
      <p:sp>
        <p:nvSpPr>
          <p:cNvPr id="2" name="Slide Number Placeholder 1">
            <a:extLst>
              <a:ext uri="{FF2B5EF4-FFF2-40B4-BE49-F238E27FC236}">
                <a16:creationId xmlns:a16="http://schemas.microsoft.com/office/drawing/2014/main" id="{6B026B29-4A8A-C616-41AC-00F0855302DC}"/>
              </a:ext>
            </a:extLst>
          </p:cNvPr>
          <p:cNvSpPr>
            <a:spLocks noGrp="1"/>
          </p:cNvSpPr>
          <p:nvPr>
            <p:ph type="sldNum" sz="quarter" idx="10"/>
          </p:nvPr>
        </p:nvSpPr>
        <p:spPr/>
        <p:txBody>
          <a:bodyPr/>
          <a:lstStyle/>
          <a:p>
            <a:fld id="{58339581-759F-43B7-B47D-47F906F0E294}" type="slidenum">
              <a:rPr lang="en-US" smtClean="0"/>
              <a:pPr/>
              <a:t>‹#›</a:t>
            </a:fld>
            <a:endParaRPr lang="en-US"/>
          </a:p>
        </p:txBody>
      </p:sp>
      <p:sp>
        <p:nvSpPr>
          <p:cNvPr id="7" name="Freeform: Shape 6">
            <a:extLst>
              <a:ext uri="{FF2B5EF4-FFF2-40B4-BE49-F238E27FC236}">
                <a16:creationId xmlns:a16="http://schemas.microsoft.com/office/drawing/2014/main" id="{EFCC09E6-FD23-1D3A-6232-CC56144BD46E}"/>
              </a:ext>
              <a:ext uri="{C183D7F6-B498-43B3-948B-1728B52AA6E4}">
                <adec:decorative xmlns:adec="http://schemas.microsoft.com/office/drawing/2017/decorative" val="1"/>
              </a:ext>
            </a:extLst>
          </p:cNvPr>
          <p:cNvSpPr/>
          <p:nvPr userDrawn="1"/>
        </p:nvSpPr>
        <p:spPr>
          <a:xfrm>
            <a:off x="-737" y="1714801"/>
            <a:ext cx="12192737" cy="933949"/>
          </a:xfrm>
          <a:custGeom>
            <a:avLst/>
            <a:gdLst>
              <a:gd name="connsiteX0" fmla="*/ 9151699 w 12192000"/>
              <a:gd name="connsiteY0" fmla="*/ 0 h 931130"/>
              <a:gd name="connsiteX1" fmla="*/ 12192000 w 12192000"/>
              <a:gd name="connsiteY1" fmla="*/ 0 h 931130"/>
              <a:gd name="connsiteX2" fmla="*/ 12192000 w 12192000"/>
              <a:gd name="connsiteY2" fmla="*/ 931130 h 931130"/>
              <a:gd name="connsiteX3" fmla="*/ 9079495 w 12192000"/>
              <a:gd name="connsiteY3" fmla="*/ 931130 h 931130"/>
              <a:gd name="connsiteX4" fmla="*/ 9092191 w 12192000"/>
              <a:gd name="connsiteY4" fmla="*/ 904776 h 931130"/>
              <a:gd name="connsiteX5" fmla="*/ 9202875 w 12192000"/>
              <a:gd name="connsiteY5" fmla="*/ 356536 h 931130"/>
              <a:gd name="connsiteX6" fmla="*/ 9174260 w 12192000"/>
              <a:gd name="connsiteY6" fmla="*/ 72680 h 931130"/>
              <a:gd name="connsiteX7" fmla="*/ 0 w 12192000"/>
              <a:gd name="connsiteY7" fmla="*/ 0 h 931130"/>
              <a:gd name="connsiteX8" fmla="*/ 3213648 w 12192000"/>
              <a:gd name="connsiteY8" fmla="*/ 0 h 931130"/>
              <a:gd name="connsiteX9" fmla="*/ 3191086 w 12192000"/>
              <a:gd name="connsiteY9" fmla="*/ 72680 h 931130"/>
              <a:gd name="connsiteX10" fmla="*/ 3162471 w 12192000"/>
              <a:gd name="connsiteY10" fmla="*/ 356536 h 931130"/>
              <a:gd name="connsiteX11" fmla="*/ 3273156 w 12192000"/>
              <a:gd name="connsiteY11" fmla="*/ 904776 h 931130"/>
              <a:gd name="connsiteX12" fmla="*/ 3285851 w 12192000"/>
              <a:gd name="connsiteY12" fmla="*/ 931130 h 931130"/>
              <a:gd name="connsiteX13" fmla="*/ 0 w 12192000"/>
              <a:gd name="connsiteY13" fmla="*/ 931130 h 931130"/>
              <a:gd name="connsiteX0" fmla="*/ 9151699 w 12192000"/>
              <a:gd name="connsiteY0" fmla="*/ 6350 h 937480"/>
              <a:gd name="connsiteX1" fmla="*/ 12192000 w 12192000"/>
              <a:gd name="connsiteY1" fmla="*/ 6350 h 937480"/>
              <a:gd name="connsiteX2" fmla="*/ 12192000 w 12192000"/>
              <a:gd name="connsiteY2" fmla="*/ 937480 h 937480"/>
              <a:gd name="connsiteX3" fmla="*/ 9079495 w 12192000"/>
              <a:gd name="connsiteY3" fmla="*/ 937480 h 937480"/>
              <a:gd name="connsiteX4" fmla="*/ 9092191 w 12192000"/>
              <a:gd name="connsiteY4" fmla="*/ 911126 h 937480"/>
              <a:gd name="connsiteX5" fmla="*/ 9202875 w 12192000"/>
              <a:gd name="connsiteY5" fmla="*/ 362886 h 937480"/>
              <a:gd name="connsiteX6" fmla="*/ 9174260 w 12192000"/>
              <a:gd name="connsiteY6" fmla="*/ 79030 h 937480"/>
              <a:gd name="connsiteX7" fmla="*/ 9151699 w 12192000"/>
              <a:gd name="connsiteY7" fmla="*/ 6350 h 937480"/>
              <a:gd name="connsiteX8" fmla="*/ 38100 w 12192000"/>
              <a:gd name="connsiteY8" fmla="*/ 0 h 937480"/>
              <a:gd name="connsiteX9" fmla="*/ 3213648 w 12192000"/>
              <a:gd name="connsiteY9" fmla="*/ 6350 h 937480"/>
              <a:gd name="connsiteX10" fmla="*/ 3191086 w 12192000"/>
              <a:gd name="connsiteY10" fmla="*/ 79030 h 937480"/>
              <a:gd name="connsiteX11" fmla="*/ 3162471 w 12192000"/>
              <a:gd name="connsiteY11" fmla="*/ 362886 h 937480"/>
              <a:gd name="connsiteX12" fmla="*/ 3273156 w 12192000"/>
              <a:gd name="connsiteY12" fmla="*/ 911126 h 937480"/>
              <a:gd name="connsiteX13" fmla="*/ 3285851 w 12192000"/>
              <a:gd name="connsiteY13" fmla="*/ 937480 h 937480"/>
              <a:gd name="connsiteX14" fmla="*/ 0 w 12192000"/>
              <a:gd name="connsiteY14" fmla="*/ 937480 h 937480"/>
              <a:gd name="connsiteX15" fmla="*/ 38100 w 12192000"/>
              <a:gd name="connsiteY15" fmla="*/ 0 h 937480"/>
              <a:gd name="connsiteX0" fmla="*/ 9113599 w 12153900"/>
              <a:gd name="connsiteY0" fmla="*/ 6350 h 937480"/>
              <a:gd name="connsiteX1" fmla="*/ 12153900 w 12153900"/>
              <a:gd name="connsiteY1" fmla="*/ 6350 h 937480"/>
              <a:gd name="connsiteX2" fmla="*/ 12153900 w 12153900"/>
              <a:gd name="connsiteY2" fmla="*/ 937480 h 937480"/>
              <a:gd name="connsiteX3" fmla="*/ 9041395 w 12153900"/>
              <a:gd name="connsiteY3" fmla="*/ 937480 h 937480"/>
              <a:gd name="connsiteX4" fmla="*/ 9054091 w 12153900"/>
              <a:gd name="connsiteY4" fmla="*/ 911126 h 937480"/>
              <a:gd name="connsiteX5" fmla="*/ 9164775 w 12153900"/>
              <a:gd name="connsiteY5" fmla="*/ 362886 h 937480"/>
              <a:gd name="connsiteX6" fmla="*/ 9136160 w 12153900"/>
              <a:gd name="connsiteY6" fmla="*/ 79030 h 937480"/>
              <a:gd name="connsiteX7" fmla="*/ 9113599 w 12153900"/>
              <a:gd name="connsiteY7" fmla="*/ 6350 h 937480"/>
              <a:gd name="connsiteX8" fmla="*/ 0 w 12153900"/>
              <a:gd name="connsiteY8" fmla="*/ 0 h 937480"/>
              <a:gd name="connsiteX9" fmla="*/ 3175548 w 12153900"/>
              <a:gd name="connsiteY9" fmla="*/ 6350 h 937480"/>
              <a:gd name="connsiteX10" fmla="*/ 3152986 w 12153900"/>
              <a:gd name="connsiteY10" fmla="*/ 79030 h 937480"/>
              <a:gd name="connsiteX11" fmla="*/ 3124371 w 12153900"/>
              <a:gd name="connsiteY11" fmla="*/ 362886 h 937480"/>
              <a:gd name="connsiteX12" fmla="*/ 3235056 w 12153900"/>
              <a:gd name="connsiteY12" fmla="*/ 911126 h 937480"/>
              <a:gd name="connsiteX13" fmla="*/ 3247751 w 12153900"/>
              <a:gd name="connsiteY13" fmla="*/ 937480 h 937480"/>
              <a:gd name="connsiteX14" fmla="*/ 12700 w 12153900"/>
              <a:gd name="connsiteY14" fmla="*/ 931130 h 937480"/>
              <a:gd name="connsiteX15" fmla="*/ 0 w 12153900"/>
              <a:gd name="connsiteY15" fmla="*/ 0 h 937480"/>
              <a:gd name="connsiteX0" fmla="*/ 9119949 w 12160250"/>
              <a:gd name="connsiteY0" fmla="*/ 6350 h 937480"/>
              <a:gd name="connsiteX1" fmla="*/ 12160250 w 12160250"/>
              <a:gd name="connsiteY1" fmla="*/ 6350 h 937480"/>
              <a:gd name="connsiteX2" fmla="*/ 12160250 w 12160250"/>
              <a:gd name="connsiteY2" fmla="*/ 937480 h 937480"/>
              <a:gd name="connsiteX3" fmla="*/ 9047745 w 12160250"/>
              <a:gd name="connsiteY3" fmla="*/ 937480 h 937480"/>
              <a:gd name="connsiteX4" fmla="*/ 9060441 w 12160250"/>
              <a:gd name="connsiteY4" fmla="*/ 911126 h 937480"/>
              <a:gd name="connsiteX5" fmla="*/ 9171125 w 12160250"/>
              <a:gd name="connsiteY5" fmla="*/ 362886 h 937480"/>
              <a:gd name="connsiteX6" fmla="*/ 9142510 w 12160250"/>
              <a:gd name="connsiteY6" fmla="*/ 79030 h 937480"/>
              <a:gd name="connsiteX7" fmla="*/ 9119949 w 12160250"/>
              <a:gd name="connsiteY7" fmla="*/ 6350 h 937480"/>
              <a:gd name="connsiteX8" fmla="*/ 6350 w 12160250"/>
              <a:gd name="connsiteY8" fmla="*/ 0 h 937480"/>
              <a:gd name="connsiteX9" fmla="*/ 3181898 w 12160250"/>
              <a:gd name="connsiteY9" fmla="*/ 6350 h 937480"/>
              <a:gd name="connsiteX10" fmla="*/ 3159336 w 12160250"/>
              <a:gd name="connsiteY10" fmla="*/ 79030 h 937480"/>
              <a:gd name="connsiteX11" fmla="*/ 3130721 w 12160250"/>
              <a:gd name="connsiteY11" fmla="*/ 362886 h 937480"/>
              <a:gd name="connsiteX12" fmla="*/ 3241406 w 12160250"/>
              <a:gd name="connsiteY12" fmla="*/ 911126 h 937480"/>
              <a:gd name="connsiteX13" fmla="*/ 3254101 w 12160250"/>
              <a:gd name="connsiteY13" fmla="*/ 937480 h 937480"/>
              <a:gd name="connsiteX14" fmla="*/ 0 w 12160250"/>
              <a:gd name="connsiteY14" fmla="*/ 931130 h 937480"/>
              <a:gd name="connsiteX15" fmla="*/ 6350 w 12160250"/>
              <a:gd name="connsiteY15" fmla="*/ 0 h 937480"/>
              <a:gd name="connsiteX0" fmla="*/ 9127722 w 12168023"/>
              <a:gd name="connsiteY0" fmla="*/ 2819 h 933949"/>
              <a:gd name="connsiteX1" fmla="*/ 12168023 w 12168023"/>
              <a:gd name="connsiteY1" fmla="*/ 2819 h 933949"/>
              <a:gd name="connsiteX2" fmla="*/ 12168023 w 12168023"/>
              <a:gd name="connsiteY2" fmla="*/ 933949 h 933949"/>
              <a:gd name="connsiteX3" fmla="*/ 9055518 w 12168023"/>
              <a:gd name="connsiteY3" fmla="*/ 933949 h 933949"/>
              <a:gd name="connsiteX4" fmla="*/ 9068214 w 12168023"/>
              <a:gd name="connsiteY4" fmla="*/ 907595 h 933949"/>
              <a:gd name="connsiteX5" fmla="*/ 9178898 w 12168023"/>
              <a:gd name="connsiteY5" fmla="*/ 359355 h 933949"/>
              <a:gd name="connsiteX6" fmla="*/ 9150283 w 12168023"/>
              <a:gd name="connsiteY6" fmla="*/ 75499 h 933949"/>
              <a:gd name="connsiteX7" fmla="*/ 9127722 w 12168023"/>
              <a:gd name="connsiteY7" fmla="*/ 2819 h 933949"/>
              <a:gd name="connsiteX8" fmla="*/ 0 w 12168023"/>
              <a:gd name="connsiteY8" fmla="*/ 0 h 933949"/>
              <a:gd name="connsiteX9" fmla="*/ 3189671 w 12168023"/>
              <a:gd name="connsiteY9" fmla="*/ 2819 h 933949"/>
              <a:gd name="connsiteX10" fmla="*/ 3167109 w 12168023"/>
              <a:gd name="connsiteY10" fmla="*/ 75499 h 933949"/>
              <a:gd name="connsiteX11" fmla="*/ 3138494 w 12168023"/>
              <a:gd name="connsiteY11" fmla="*/ 359355 h 933949"/>
              <a:gd name="connsiteX12" fmla="*/ 3249179 w 12168023"/>
              <a:gd name="connsiteY12" fmla="*/ 907595 h 933949"/>
              <a:gd name="connsiteX13" fmla="*/ 3261874 w 12168023"/>
              <a:gd name="connsiteY13" fmla="*/ 933949 h 933949"/>
              <a:gd name="connsiteX14" fmla="*/ 7773 w 12168023"/>
              <a:gd name="connsiteY14" fmla="*/ 927599 h 933949"/>
              <a:gd name="connsiteX15" fmla="*/ 0 w 12168023"/>
              <a:gd name="connsiteY15" fmla="*/ 0 h 933949"/>
              <a:gd name="connsiteX0" fmla="*/ 9120661 w 12160962"/>
              <a:gd name="connsiteY0" fmla="*/ 2819 h 933949"/>
              <a:gd name="connsiteX1" fmla="*/ 12160962 w 12160962"/>
              <a:gd name="connsiteY1" fmla="*/ 2819 h 933949"/>
              <a:gd name="connsiteX2" fmla="*/ 12160962 w 12160962"/>
              <a:gd name="connsiteY2" fmla="*/ 933949 h 933949"/>
              <a:gd name="connsiteX3" fmla="*/ 9048457 w 12160962"/>
              <a:gd name="connsiteY3" fmla="*/ 933949 h 933949"/>
              <a:gd name="connsiteX4" fmla="*/ 9061153 w 12160962"/>
              <a:gd name="connsiteY4" fmla="*/ 907595 h 933949"/>
              <a:gd name="connsiteX5" fmla="*/ 9171837 w 12160962"/>
              <a:gd name="connsiteY5" fmla="*/ 359355 h 933949"/>
              <a:gd name="connsiteX6" fmla="*/ 9143222 w 12160962"/>
              <a:gd name="connsiteY6" fmla="*/ 75499 h 933949"/>
              <a:gd name="connsiteX7" fmla="*/ 9120661 w 12160962"/>
              <a:gd name="connsiteY7" fmla="*/ 2819 h 933949"/>
              <a:gd name="connsiteX8" fmla="*/ 0 w 12160962"/>
              <a:gd name="connsiteY8" fmla="*/ 0 h 933949"/>
              <a:gd name="connsiteX9" fmla="*/ 3182610 w 12160962"/>
              <a:gd name="connsiteY9" fmla="*/ 2819 h 933949"/>
              <a:gd name="connsiteX10" fmla="*/ 3160048 w 12160962"/>
              <a:gd name="connsiteY10" fmla="*/ 75499 h 933949"/>
              <a:gd name="connsiteX11" fmla="*/ 3131433 w 12160962"/>
              <a:gd name="connsiteY11" fmla="*/ 359355 h 933949"/>
              <a:gd name="connsiteX12" fmla="*/ 3242118 w 12160962"/>
              <a:gd name="connsiteY12" fmla="*/ 907595 h 933949"/>
              <a:gd name="connsiteX13" fmla="*/ 3254813 w 12160962"/>
              <a:gd name="connsiteY13" fmla="*/ 933949 h 933949"/>
              <a:gd name="connsiteX14" fmla="*/ 712 w 12160962"/>
              <a:gd name="connsiteY14" fmla="*/ 927599 h 933949"/>
              <a:gd name="connsiteX15" fmla="*/ 0 w 12160962"/>
              <a:gd name="connsiteY15" fmla="*/ 0 h 933949"/>
              <a:gd name="connsiteX0" fmla="*/ 9120661 w 12192737"/>
              <a:gd name="connsiteY0" fmla="*/ 2819 h 933949"/>
              <a:gd name="connsiteX1" fmla="*/ 12192737 w 12192737"/>
              <a:gd name="connsiteY1" fmla="*/ 2819 h 933949"/>
              <a:gd name="connsiteX2" fmla="*/ 12160962 w 12192737"/>
              <a:gd name="connsiteY2" fmla="*/ 933949 h 933949"/>
              <a:gd name="connsiteX3" fmla="*/ 9048457 w 12192737"/>
              <a:gd name="connsiteY3" fmla="*/ 933949 h 933949"/>
              <a:gd name="connsiteX4" fmla="*/ 9061153 w 12192737"/>
              <a:gd name="connsiteY4" fmla="*/ 907595 h 933949"/>
              <a:gd name="connsiteX5" fmla="*/ 9171837 w 12192737"/>
              <a:gd name="connsiteY5" fmla="*/ 359355 h 933949"/>
              <a:gd name="connsiteX6" fmla="*/ 9143222 w 12192737"/>
              <a:gd name="connsiteY6" fmla="*/ 75499 h 933949"/>
              <a:gd name="connsiteX7" fmla="*/ 9120661 w 12192737"/>
              <a:gd name="connsiteY7" fmla="*/ 2819 h 933949"/>
              <a:gd name="connsiteX8" fmla="*/ 0 w 12192737"/>
              <a:gd name="connsiteY8" fmla="*/ 0 h 933949"/>
              <a:gd name="connsiteX9" fmla="*/ 3182610 w 12192737"/>
              <a:gd name="connsiteY9" fmla="*/ 2819 h 933949"/>
              <a:gd name="connsiteX10" fmla="*/ 3160048 w 12192737"/>
              <a:gd name="connsiteY10" fmla="*/ 75499 h 933949"/>
              <a:gd name="connsiteX11" fmla="*/ 3131433 w 12192737"/>
              <a:gd name="connsiteY11" fmla="*/ 359355 h 933949"/>
              <a:gd name="connsiteX12" fmla="*/ 3242118 w 12192737"/>
              <a:gd name="connsiteY12" fmla="*/ 907595 h 933949"/>
              <a:gd name="connsiteX13" fmla="*/ 3254813 w 12192737"/>
              <a:gd name="connsiteY13" fmla="*/ 933949 h 933949"/>
              <a:gd name="connsiteX14" fmla="*/ 712 w 12192737"/>
              <a:gd name="connsiteY14" fmla="*/ 927599 h 933949"/>
              <a:gd name="connsiteX15" fmla="*/ 0 w 12192737"/>
              <a:gd name="connsiteY15" fmla="*/ 0 h 933949"/>
              <a:gd name="connsiteX0" fmla="*/ 9120661 w 12192737"/>
              <a:gd name="connsiteY0" fmla="*/ 2819 h 933949"/>
              <a:gd name="connsiteX1" fmla="*/ 12192737 w 12192737"/>
              <a:gd name="connsiteY1" fmla="*/ 2819 h 933949"/>
              <a:gd name="connsiteX2" fmla="*/ 12189206 w 12192737"/>
              <a:gd name="connsiteY2" fmla="*/ 933949 h 933949"/>
              <a:gd name="connsiteX3" fmla="*/ 9048457 w 12192737"/>
              <a:gd name="connsiteY3" fmla="*/ 933949 h 933949"/>
              <a:gd name="connsiteX4" fmla="*/ 9061153 w 12192737"/>
              <a:gd name="connsiteY4" fmla="*/ 907595 h 933949"/>
              <a:gd name="connsiteX5" fmla="*/ 9171837 w 12192737"/>
              <a:gd name="connsiteY5" fmla="*/ 359355 h 933949"/>
              <a:gd name="connsiteX6" fmla="*/ 9143222 w 12192737"/>
              <a:gd name="connsiteY6" fmla="*/ 75499 h 933949"/>
              <a:gd name="connsiteX7" fmla="*/ 9120661 w 12192737"/>
              <a:gd name="connsiteY7" fmla="*/ 2819 h 933949"/>
              <a:gd name="connsiteX8" fmla="*/ 0 w 12192737"/>
              <a:gd name="connsiteY8" fmla="*/ 0 h 933949"/>
              <a:gd name="connsiteX9" fmla="*/ 3182610 w 12192737"/>
              <a:gd name="connsiteY9" fmla="*/ 2819 h 933949"/>
              <a:gd name="connsiteX10" fmla="*/ 3160048 w 12192737"/>
              <a:gd name="connsiteY10" fmla="*/ 75499 h 933949"/>
              <a:gd name="connsiteX11" fmla="*/ 3131433 w 12192737"/>
              <a:gd name="connsiteY11" fmla="*/ 359355 h 933949"/>
              <a:gd name="connsiteX12" fmla="*/ 3242118 w 12192737"/>
              <a:gd name="connsiteY12" fmla="*/ 907595 h 933949"/>
              <a:gd name="connsiteX13" fmla="*/ 3254813 w 12192737"/>
              <a:gd name="connsiteY13" fmla="*/ 933949 h 933949"/>
              <a:gd name="connsiteX14" fmla="*/ 712 w 12192737"/>
              <a:gd name="connsiteY14" fmla="*/ 927599 h 933949"/>
              <a:gd name="connsiteX15" fmla="*/ 0 w 12192737"/>
              <a:gd name="connsiteY15" fmla="*/ 0 h 93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737" h="933949">
                <a:moveTo>
                  <a:pt x="9120661" y="2819"/>
                </a:moveTo>
                <a:lnTo>
                  <a:pt x="12192737" y="2819"/>
                </a:lnTo>
                <a:lnTo>
                  <a:pt x="12189206" y="933949"/>
                </a:lnTo>
                <a:lnTo>
                  <a:pt x="9048457" y="933949"/>
                </a:lnTo>
                <a:lnTo>
                  <a:pt x="9061153" y="907595"/>
                </a:lnTo>
                <a:cubicBezTo>
                  <a:pt x="9132425" y="739088"/>
                  <a:pt x="9171837" y="553824"/>
                  <a:pt x="9171837" y="359355"/>
                </a:cubicBezTo>
                <a:cubicBezTo>
                  <a:pt x="9171837" y="262121"/>
                  <a:pt x="9161984" y="167187"/>
                  <a:pt x="9143222" y="75499"/>
                </a:cubicBezTo>
                <a:lnTo>
                  <a:pt x="9120661" y="2819"/>
                </a:lnTo>
                <a:close/>
                <a:moveTo>
                  <a:pt x="0" y="0"/>
                </a:moveTo>
                <a:lnTo>
                  <a:pt x="3182610" y="2819"/>
                </a:lnTo>
                <a:lnTo>
                  <a:pt x="3160048" y="75499"/>
                </a:lnTo>
                <a:cubicBezTo>
                  <a:pt x="3141286" y="167187"/>
                  <a:pt x="3131433" y="262121"/>
                  <a:pt x="3131433" y="359355"/>
                </a:cubicBezTo>
                <a:cubicBezTo>
                  <a:pt x="3131433" y="553824"/>
                  <a:pt x="3170845" y="739088"/>
                  <a:pt x="3242118" y="907595"/>
                </a:cubicBezTo>
                <a:lnTo>
                  <a:pt x="3254813" y="933949"/>
                </a:lnTo>
                <a:lnTo>
                  <a:pt x="712" y="927599"/>
                </a:lnTo>
                <a:cubicBezTo>
                  <a:pt x="712" y="617222"/>
                  <a:pt x="0" y="310377"/>
                  <a:pt x="0" y="0"/>
                </a:cubicBezTo>
                <a:close/>
              </a:path>
            </a:pathLst>
          </a:custGeom>
          <a:solidFill>
            <a:srgbClr val="0642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err="1"/>
          </a:p>
        </p:txBody>
      </p:sp>
    </p:spTree>
    <p:extLst>
      <p:ext uri="{BB962C8B-B14F-4D97-AF65-F5344CB8AC3E}">
        <p14:creationId xmlns:p14="http://schemas.microsoft.com/office/powerpoint/2010/main" val="33885323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Section/Transition Slide 3">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772F629B-4BD0-EC87-B20E-DFD8DCF67090}"/>
              </a:ext>
              <a:ext uri="{C183D7F6-B498-43B3-948B-1728B52AA6E4}">
                <adec:decorative xmlns:adec="http://schemas.microsoft.com/office/drawing/2017/decorative" val="1"/>
              </a:ext>
            </a:extLst>
          </p:cNvPr>
          <p:cNvSpPr/>
          <p:nvPr userDrawn="1"/>
        </p:nvSpPr>
        <p:spPr>
          <a:xfrm>
            <a:off x="352067" y="4251810"/>
            <a:ext cx="3390178" cy="341992"/>
          </a:xfrm>
          <a:custGeom>
            <a:avLst/>
            <a:gdLst>
              <a:gd name="connsiteX0" fmla="*/ 0 w 3390178"/>
              <a:gd name="connsiteY0" fmla="*/ 0 h 341992"/>
              <a:gd name="connsiteX1" fmla="*/ 3390178 w 3390178"/>
              <a:gd name="connsiteY1" fmla="*/ 0 h 341992"/>
              <a:gd name="connsiteX2" fmla="*/ 3341235 w 3390178"/>
              <a:gd name="connsiteY2" fmla="*/ 107556 h 341992"/>
              <a:gd name="connsiteX3" fmla="*/ 3271435 w 3390178"/>
              <a:gd name="connsiteY3" fmla="*/ 300964 h 341992"/>
              <a:gd name="connsiteX4" fmla="*/ 3260729 w 3390178"/>
              <a:gd name="connsiteY4" fmla="*/ 341992 h 341992"/>
              <a:gd name="connsiteX5" fmla="*/ 0 w 3390178"/>
              <a:gd name="connsiteY5" fmla="*/ 341992 h 341992"/>
              <a:gd name="connsiteX6" fmla="*/ 0 w 3390178"/>
              <a:gd name="connsiteY6" fmla="*/ 0 h 341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90178" h="341992">
                <a:moveTo>
                  <a:pt x="0" y="0"/>
                </a:moveTo>
                <a:lnTo>
                  <a:pt x="3390178" y="0"/>
                </a:lnTo>
                <a:lnTo>
                  <a:pt x="3341235" y="107556"/>
                </a:lnTo>
                <a:cubicBezTo>
                  <a:pt x="3315459" y="170825"/>
                  <a:pt x="3292153" y="235333"/>
                  <a:pt x="3271435" y="300964"/>
                </a:cubicBezTo>
                <a:lnTo>
                  <a:pt x="3260729" y="341992"/>
                </a:lnTo>
                <a:lnTo>
                  <a:pt x="0" y="341992"/>
                </a:lnTo>
                <a:lnTo>
                  <a:pt x="0" y="0"/>
                </a:lnTo>
                <a:close/>
              </a:path>
            </a:pathLst>
          </a:custGeom>
          <a:solidFill>
            <a:srgbClr val="EC5A2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err="1"/>
          </a:p>
        </p:txBody>
      </p:sp>
      <p:sp>
        <p:nvSpPr>
          <p:cNvPr id="21" name="Freeform: Shape 20">
            <a:extLst>
              <a:ext uri="{FF2B5EF4-FFF2-40B4-BE49-F238E27FC236}">
                <a16:creationId xmlns:a16="http://schemas.microsoft.com/office/drawing/2014/main" id="{79714AA6-C099-357F-6667-CF43613B11B0}"/>
              </a:ext>
              <a:ext uri="{C183D7F6-B498-43B3-948B-1728B52AA6E4}">
                <adec:decorative xmlns:adec="http://schemas.microsoft.com/office/drawing/2017/decorative" val="1"/>
              </a:ext>
            </a:extLst>
          </p:cNvPr>
          <p:cNvSpPr/>
          <p:nvPr userDrawn="1"/>
        </p:nvSpPr>
        <p:spPr>
          <a:xfrm>
            <a:off x="8505539" y="4251810"/>
            <a:ext cx="3417729" cy="341992"/>
          </a:xfrm>
          <a:custGeom>
            <a:avLst/>
            <a:gdLst>
              <a:gd name="connsiteX0" fmla="*/ 0 w 3417729"/>
              <a:gd name="connsiteY0" fmla="*/ 0 h 341992"/>
              <a:gd name="connsiteX1" fmla="*/ 3417729 w 3417729"/>
              <a:gd name="connsiteY1" fmla="*/ 0 h 341992"/>
              <a:gd name="connsiteX2" fmla="*/ 3417729 w 3417729"/>
              <a:gd name="connsiteY2" fmla="*/ 341992 h 341992"/>
              <a:gd name="connsiteX3" fmla="*/ 129448 w 3417729"/>
              <a:gd name="connsiteY3" fmla="*/ 341992 h 341992"/>
              <a:gd name="connsiteX4" fmla="*/ 118742 w 3417729"/>
              <a:gd name="connsiteY4" fmla="*/ 300964 h 341992"/>
              <a:gd name="connsiteX5" fmla="*/ 48942 w 3417729"/>
              <a:gd name="connsiteY5" fmla="*/ 107556 h 341992"/>
              <a:gd name="connsiteX6" fmla="*/ 0 w 3417729"/>
              <a:gd name="connsiteY6" fmla="*/ 0 h 341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17729" h="341992">
                <a:moveTo>
                  <a:pt x="0" y="0"/>
                </a:moveTo>
                <a:lnTo>
                  <a:pt x="3417729" y="0"/>
                </a:lnTo>
                <a:lnTo>
                  <a:pt x="3417729" y="341992"/>
                </a:lnTo>
                <a:lnTo>
                  <a:pt x="129448" y="341992"/>
                </a:lnTo>
                <a:lnTo>
                  <a:pt x="118742" y="300964"/>
                </a:lnTo>
                <a:cubicBezTo>
                  <a:pt x="98024" y="235333"/>
                  <a:pt x="74719" y="170825"/>
                  <a:pt x="48942" y="107556"/>
                </a:cubicBezTo>
                <a:lnTo>
                  <a:pt x="0" y="0"/>
                </a:lnTo>
                <a:close/>
              </a:path>
            </a:pathLst>
          </a:custGeom>
          <a:solidFill>
            <a:srgbClr val="EC5A2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err="1"/>
          </a:p>
        </p:txBody>
      </p:sp>
      <p:sp>
        <p:nvSpPr>
          <p:cNvPr id="15" name="Freeform: Shape 14">
            <a:extLst>
              <a:ext uri="{FF2B5EF4-FFF2-40B4-BE49-F238E27FC236}">
                <a16:creationId xmlns:a16="http://schemas.microsoft.com/office/drawing/2014/main" id="{99A9AE11-7339-C029-902C-422978ACA779}"/>
              </a:ext>
              <a:ext uri="{C183D7F6-B498-43B3-948B-1728B52AA6E4}">
                <adec:decorative xmlns:adec="http://schemas.microsoft.com/office/drawing/2017/decorative" val="1"/>
              </a:ext>
            </a:extLst>
          </p:cNvPr>
          <p:cNvSpPr/>
          <p:nvPr userDrawn="1"/>
        </p:nvSpPr>
        <p:spPr>
          <a:xfrm>
            <a:off x="352067" y="2740216"/>
            <a:ext cx="11571200" cy="3914775"/>
          </a:xfrm>
          <a:custGeom>
            <a:avLst/>
            <a:gdLst>
              <a:gd name="connsiteX0" fmla="*/ 5771824 w 11571200"/>
              <a:gd name="connsiteY0" fmla="*/ 0 h 3914775"/>
              <a:gd name="connsiteX1" fmla="*/ 8272213 w 11571200"/>
              <a:gd name="connsiteY1" fmla="*/ 1812558 h 3914775"/>
              <a:gd name="connsiteX2" fmla="*/ 8282919 w 11571200"/>
              <a:gd name="connsiteY2" fmla="*/ 1853586 h 3914775"/>
              <a:gd name="connsiteX3" fmla="*/ 11571200 w 11571200"/>
              <a:gd name="connsiteY3" fmla="*/ 1853586 h 3914775"/>
              <a:gd name="connsiteX4" fmla="*/ 11571200 w 11571200"/>
              <a:gd name="connsiteY4" fmla="*/ 3914775 h 3914775"/>
              <a:gd name="connsiteX5" fmla="*/ 8008896 w 11571200"/>
              <a:gd name="connsiteY5" fmla="*/ 3914775 h 3914775"/>
              <a:gd name="connsiteX6" fmla="*/ 3534753 w 11571200"/>
              <a:gd name="connsiteY6" fmla="*/ 3914775 h 3914775"/>
              <a:gd name="connsiteX7" fmla="*/ 0 w 11571200"/>
              <a:gd name="connsiteY7" fmla="*/ 3914775 h 3914775"/>
              <a:gd name="connsiteX8" fmla="*/ 0 w 11571200"/>
              <a:gd name="connsiteY8" fmla="*/ 1853586 h 3914775"/>
              <a:gd name="connsiteX9" fmla="*/ 3260729 w 11571200"/>
              <a:gd name="connsiteY9" fmla="*/ 1853586 h 3914775"/>
              <a:gd name="connsiteX10" fmla="*/ 3271435 w 11571200"/>
              <a:gd name="connsiteY10" fmla="*/ 1812558 h 3914775"/>
              <a:gd name="connsiteX11" fmla="*/ 5771824 w 11571200"/>
              <a:gd name="connsiteY11" fmla="*/ 0 h 391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71200" h="3914775">
                <a:moveTo>
                  <a:pt x="5771824" y="0"/>
                </a:moveTo>
                <a:cubicBezTo>
                  <a:pt x="6946645" y="0"/>
                  <a:pt x="7940732" y="762454"/>
                  <a:pt x="8272213" y="1812558"/>
                </a:cubicBezTo>
                <a:lnTo>
                  <a:pt x="8282919" y="1853586"/>
                </a:lnTo>
                <a:lnTo>
                  <a:pt x="11571200" y="1853586"/>
                </a:lnTo>
                <a:lnTo>
                  <a:pt x="11571200" y="3914775"/>
                </a:lnTo>
                <a:lnTo>
                  <a:pt x="8008896" y="3914775"/>
                </a:lnTo>
                <a:lnTo>
                  <a:pt x="3534753" y="3914775"/>
                </a:lnTo>
                <a:lnTo>
                  <a:pt x="0" y="3914775"/>
                </a:lnTo>
                <a:lnTo>
                  <a:pt x="0" y="1853586"/>
                </a:lnTo>
                <a:lnTo>
                  <a:pt x="3260729" y="1853586"/>
                </a:lnTo>
                <a:lnTo>
                  <a:pt x="3271435" y="1812558"/>
                </a:lnTo>
                <a:cubicBezTo>
                  <a:pt x="3602916" y="762454"/>
                  <a:pt x="4597004" y="0"/>
                  <a:pt x="5771824" y="0"/>
                </a:cubicBezTo>
                <a:close/>
              </a:path>
            </a:pathLst>
          </a:custGeom>
          <a:solidFill>
            <a:srgbClr val="064276">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err="1"/>
          </a:p>
        </p:txBody>
      </p:sp>
      <p:sp>
        <p:nvSpPr>
          <p:cNvPr id="8" name="Title 1">
            <a:extLst>
              <a:ext uri="{FF2B5EF4-FFF2-40B4-BE49-F238E27FC236}">
                <a16:creationId xmlns:a16="http://schemas.microsoft.com/office/drawing/2014/main" id="{22178C44-1F5C-C7F5-93A0-D93ACB715F5A}"/>
              </a:ext>
            </a:extLst>
          </p:cNvPr>
          <p:cNvSpPr>
            <a:spLocks noGrp="1"/>
          </p:cNvSpPr>
          <p:nvPr>
            <p:ph type="ctrTitle" hasCustomPrompt="1"/>
          </p:nvPr>
        </p:nvSpPr>
        <p:spPr>
          <a:xfrm>
            <a:off x="946484" y="4783023"/>
            <a:ext cx="10299032" cy="1529760"/>
          </a:xfrm>
          <a:prstGeom prst="rect">
            <a:avLst/>
          </a:prstGeom>
        </p:spPr>
        <p:txBody>
          <a:bodyPr anchor="ctr">
            <a:normAutofit/>
          </a:bodyPr>
          <a:lstStyle>
            <a:lvl1pPr algn="ctr">
              <a:defRPr sz="4700" b="1" baseline="0">
                <a:solidFill>
                  <a:srgbClr val="064276"/>
                </a:solidFill>
                <a:latin typeface="Arial" panose="020B0604020202020204" pitchFamily="34" charset="0"/>
                <a:cs typeface="Arial" panose="020B0604020202020204" pitchFamily="34" charset="0"/>
              </a:defRPr>
            </a:lvl1pPr>
          </a:lstStyle>
          <a:p>
            <a:r>
              <a:rPr lang="en-US"/>
              <a:t>Section/Transition Slide 3</a:t>
            </a:r>
          </a:p>
        </p:txBody>
      </p:sp>
      <p:sp>
        <p:nvSpPr>
          <p:cNvPr id="13" name="Picture Placeholder 27" descr="Add image description">
            <a:extLst>
              <a:ext uri="{FF2B5EF4-FFF2-40B4-BE49-F238E27FC236}">
                <a16:creationId xmlns:a16="http://schemas.microsoft.com/office/drawing/2014/main" id="{E242A173-743A-EE35-94F0-6711109454F4}"/>
              </a:ext>
            </a:extLst>
          </p:cNvPr>
          <p:cNvSpPr>
            <a:spLocks noGrp="1"/>
          </p:cNvSpPr>
          <p:nvPr>
            <p:ph type="pic" sz="quarter" idx="15"/>
          </p:nvPr>
        </p:nvSpPr>
        <p:spPr>
          <a:xfrm>
            <a:off x="355191" y="303740"/>
            <a:ext cx="11568075" cy="3954861"/>
          </a:xfrm>
          <a:custGeom>
            <a:avLst/>
            <a:gdLst>
              <a:gd name="connsiteX0" fmla="*/ 0 w 11568075"/>
              <a:gd name="connsiteY0" fmla="*/ 0 h 3959647"/>
              <a:gd name="connsiteX1" fmla="*/ 11568075 w 11568075"/>
              <a:gd name="connsiteY1" fmla="*/ 0 h 3959647"/>
              <a:gd name="connsiteX2" fmla="*/ 11568075 w 11568075"/>
              <a:gd name="connsiteY2" fmla="*/ 3959647 h 3959647"/>
              <a:gd name="connsiteX3" fmla="*/ 0 w 11568075"/>
              <a:gd name="connsiteY3" fmla="*/ 3959647 h 3959647"/>
              <a:gd name="connsiteX4" fmla="*/ 0 w 11568075"/>
              <a:gd name="connsiteY4" fmla="*/ 0 h 3959647"/>
              <a:gd name="connsiteX0" fmla="*/ 0 w 11568075"/>
              <a:gd name="connsiteY0" fmla="*/ 0 h 3959647"/>
              <a:gd name="connsiteX1" fmla="*/ 11568075 w 11568075"/>
              <a:gd name="connsiteY1" fmla="*/ 0 h 3959647"/>
              <a:gd name="connsiteX2" fmla="*/ 11568075 w 11568075"/>
              <a:gd name="connsiteY2" fmla="*/ 3959647 h 3959647"/>
              <a:gd name="connsiteX3" fmla="*/ 0 w 11568075"/>
              <a:gd name="connsiteY3" fmla="*/ 3959647 h 3959647"/>
              <a:gd name="connsiteX4" fmla="*/ 0 w 11568075"/>
              <a:gd name="connsiteY4" fmla="*/ 0 h 3959647"/>
              <a:gd name="connsiteX0" fmla="*/ 0 w 11568075"/>
              <a:gd name="connsiteY0" fmla="*/ 0 h 3959647"/>
              <a:gd name="connsiteX1" fmla="*/ 11568075 w 11568075"/>
              <a:gd name="connsiteY1" fmla="*/ 0 h 3959647"/>
              <a:gd name="connsiteX2" fmla="*/ 11568075 w 11568075"/>
              <a:gd name="connsiteY2" fmla="*/ 3959647 h 3959647"/>
              <a:gd name="connsiteX3" fmla="*/ 11568075 w 11568075"/>
              <a:gd name="connsiteY3" fmla="*/ 3959647 h 3959647"/>
              <a:gd name="connsiteX4" fmla="*/ 0 w 11568075"/>
              <a:gd name="connsiteY4" fmla="*/ 3959647 h 3959647"/>
              <a:gd name="connsiteX5" fmla="*/ 0 w 11568075"/>
              <a:gd name="connsiteY5" fmla="*/ 0 h 3959647"/>
              <a:gd name="connsiteX0" fmla="*/ 0 w 11568075"/>
              <a:gd name="connsiteY0" fmla="*/ 0 h 3959647"/>
              <a:gd name="connsiteX1" fmla="*/ 11568075 w 11568075"/>
              <a:gd name="connsiteY1" fmla="*/ 0 h 3959647"/>
              <a:gd name="connsiteX2" fmla="*/ 11568075 w 11568075"/>
              <a:gd name="connsiteY2" fmla="*/ 3959647 h 3959647"/>
              <a:gd name="connsiteX3" fmla="*/ 11568075 w 11568075"/>
              <a:gd name="connsiteY3" fmla="*/ 3959647 h 3959647"/>
              <a:gd name="connsiteX4" fmla="*/ 8769759 w 11568075"/>
              <a:gd name="connsiteY4" fmla="*/ 3944350 h 3959647"/>
              <a:gd name="connsiteX5" fmla="*/ 0 w 11568075"/>
              <a:gd name="connsiteY5" fmla="*/ 3959647 h 3959647"/>
              <a:gd name="connsiteX6" fmla="*/ 0 w 11568075"/>
              <a:gd name="connsiteY6" fmla="*/ 0 h 3959647"/>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769759 w 11568075"/>
              <a:gd name="connsiteY4" fmla="*/ 3944350 h 3974944"/>
              <a:gd name="connsiteX5" fmla="*/ 3219859 w 11568075"/>
              <a:gd name="connsiteY5" fmla="*/ 3974944 h 3974944"/>
              <a:gd name="connsiteX6" fmla="*/ 0 w 11568075"/>
              <a:gd name="connsiteY6" fmla="*/ 3959647 h 3974944"/>
              <a:gd name="connsiteX7" fmla="*/ 0 w 11568075"/>
              <a:gd name="connsiteY7" fmla="*/ 0 h 3974944"/>
              <a:gd name="connsiteX0" fmla="*/ 0 w 11568075"/>
              <a:gd name="connsiteY0" fmla="*/ 0 h 3990241"/>
              <a:gd name="connsiteX1" fmla="*/ 11568075 w 11568075"/>
              <a:gd name="connsiteY1" fmla="*/ 0 h 3990241"/>
              <a:gd name="connsiteX2" fmla="*/ 11568075 w 11568075"/>
              <a:gd name="connsiteY2" fmla="*/ 3959647 h 3990241"/>
              <a:gd name="connsiteX3" fmla="*/ 11568075 w 11568075"/>
              <a:gd name="connsiteY3" fmla="*/ 3959647 h 3990241"/>
              <a:gd name="connsiteX4" fmla="*/ 8769759 w 11568075"/>
              <a:gd name="connsiteY4" fmla="*/ 3944350 h 3990241"/>
              <a:gd name="connsiteX5" fmla="*/ 5797959 w 11568075"/>
              <a:gd name="connsiteY5" fmla="*/ 3990241 h 3990241"/>
              <a:gd name="connsiteX6" fmla="*/ 3219859 w 11568075"/>
              <a:gd name="connsiteY6" fmla="*/ 3974944 h 3990241"/>
              <a:gd name="connsiteX7" fmla="*/ 0 w 11568075"/>
              <a:gd name="connsiteY7" fmla="*/ 3959647 h 3990241"/>
              <a:gd name="connsiteX8" fmla="*/ 0 w 11568075"/>
              <a:gd name="connsiteY8" fmla="*/ 0 h 3990241"/>
              <a:gd name="connsiteX0" fmla="*/ 0 w 11568075"/>
              <a:gd name="connsiteY0" fmla="*/ 0 h 3990241"/>
              <a:gd name="connsiteX1" fmla="*/ 11568075 w 11568075"/>
              <a:gd name="connsiteY1" fmla="*/ 0 h 3990241"/>
              <a:gd name="connsiteX2" fmla="*/ 11568075 w 11568075"/>
              <a:gd name="connsiteY2" fmla="*/ 3959647 h 3990241"/>
              <a:gd name="connsiteX3" fmla="*/ 11568075 w 11568075"/>
              <a:gd name="connsiteY3" fmla="*/ 3959647 h 3990241"/>
              <a:gd name="connsiteX4" fmla="*/ 8769759 w 11568075"/>
              <a:gd name="connsiteY4" fmla="*/ 3944350 h 3990241"/>
              <a:gd name="connsiteX5" fmla="*/ 5797959 w 11568075"/>
              <a:gd name="connsiteY5" fmla="*/ 3990241 h 3990241"/>
              <a:gd name="connsiteX6" fmla="*/ 3378609 w 11568075"/>
              <a:gd name="connsiteY6" fmla="*/ 3974944 h 3990241"/>
              <a:gd name="connsiteX7" fmla="*/ 0 w 11568075"/>
              <a:gd name="connsiteY7" fmla="*/ 3959647 h 3990241"/>
              <a:gd name="connsiteX8" fmla="*/ 0 w 11568075"/>
              <a:gd name="connsiteY8" fmla="*/ 0 h 3990241"/>
              <a:gd name="connsiteX0" fmla="*/ 0 w 11568075"/>
              <a:gd name="connsiteY0" fmla="*/ 0 h 3990241"/>
              <a:gd name="connsiteX1" fmla="*/ 11568075 w 11568075"/>
              <a:gd name="connsiteY1" fmla="*/ 0 h 3990241"/>
              <a:gd name="connsiteX2" fmla="*/ 11568075 w 11568075"/>
              <a:gd name="connsiteY2" fmla="*/ 3959647 h 3990241"/>
              <a:gd name="connsiteX3" fmla="*/ 11568075 w 11568075"/>
              <a:gd name="connsiteY3" fmla="*/ 3959647 h 3990241"/>
              <a:gd name="connsiteX4" fmla="*/ 8160159 w 11568075"/>
              <a:gd name="connsiteY4" fmla="*/ 3950757 h 3990241"/>
              <a:gd name="connsiteX5" fmla="*/ 5797959 w 11568075"/>
              <a:gd name="connsiteY5" fmla="*/ 3990241 h 3990241"/>
              <a:gd name="connsiteX6" fmla="*/ 3378609 w 11568075"/>
              <a:gd name="connsiteY6" fmla="*/ 3974944 h 3990241"/>
              <a:gd name="connsiteX7" fmla="*/ 0 w 11568075"/>
              <a:gd name="connsiteY7" fmla="*/ 3959647 h 3990241"/>
              <a:gd name="connsiteX8" fmla="*/ 0 w 11568075"/>
              <a:gd name="connsiteY8" fmla="*/ 0 h 3990241"/>
              <a:gd name="connsiteX0" fmla="*/ 0 w 11568075"/>
              <a:gd name="connsiteY0" fmla="*/ 0 h 3990241"/>
              <a:gd name="connsiteX1" fmla="*/ 11568075 w 11568075"/>
              <a:gd name="connsiteY1" fmla="*/ 0 h 3990241"/>
              <a:gd name="connsiteX2" fmla="*/ 11568075 w 11568075"/>
              <a:gd name="connsiteY2" fmla="*/ 3959647 h 3990241"/>
              <a:gd name="connsiteX3" fmla="*/ 11568075 w 11568075"/>
              <a:gd name="connsiteY3" fmla="*/ 3959647 h 3990241"/>
              <a:gd name="connsiteX4" fmla="*/ 8166509 w 11568075"/>
              <a:gd name="connsiteY4" fmla="*/ 3963571 h 3990241"/>
              <a:gd name="connsiteX5" fmla="*/ 5797959 w 11568075"/>
              <a:gd name="connsiteY5" fmla="*/ 3990241 h 3990241"/>
              <a:gd name="connsiteX6" fmla="*/ 3378609 w 11568075"/>
              <a:gd name="connsiteY6" fmla="*/ 3974944 h 3990241"/>
              <a:gd name="connsiteX7" fmla="*/ 0 w 11568075"/>
              <a:gd name="connsiteY7" fmla="*/ 3959647 h 3990241"/>
              <a:gd name="connsiteX8" fmla="*/ 0 w 11568075"/>
              <a:gd name="connsiteY8" fmla="*/ 0 h 3990241"/>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48312 w 11568075"/>
              <a:gd name="connsiteY4" fmla="*/ 3968144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58976 w 11568075"/>
              <a:gd name="connsiteY3" fmla="*/ 3973364 h 3974944"/>
              <a:gd name="connsiteX4" fmla="*/ 8148312 w 11568075"/>
              <a:gd name="connsiteY4" fmla="*/ 3968144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58976 w 11568075"/>
              <a:gd name="connsiteY3" fmla="*/ 3973364 h 3974944"/>
              <a:gd name="connsiteX4" fmla="*/ 8148312 w 11568075"/>
              <a:gd name="connsiteY4" fmla="*/ 3968144 h 3974944"/>
              <a:gd name="connsiteX5" fmla="*/ 5753509 w 11568075"/>
              <a:gd name="connsiteY5" fmla="*/ 2471828 h 3974944"/>
              <a:gd name="connsiteX6" fmla="*/ 3378609 w 11568075"/>
              <a:gd name="connsiteY6" fmla="*/ 3974944 h 3974944"/>
              <a:gd name="connsiteX7" fmla="*/ 4550 w 11568075"/>
              <a:gd name="connsiteY7" fmla="*/ 3973364 h 3974944"/>
              <a:gd name="connsiteX8" fmla="*/ 0 w 11568075"/>
              <a:gd name="connsiteY8" fmla="*/ 0 h 3974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8075" h="3974944">
                <a:moveTo>
                  <a:pt x="0" y="0"/>
                </a:moveTo>
                <a:lnTo>
                  <a:pt x="11568075" y="0"/>
                </a:lnTo>
                <a:lnTo>
                  <a:pt x="11568075" y="3959647"/>
                </a:lnTo>
                <a:lnTo>
                  <a:pt x="11558976" y="3973364"/>
                </a:lnTo>
                <a:lnTo>
                  <a:pt x="8148312" y="3968144"/>
                </a:lnTo>
                <a:cubicBezTo>
                  <a:pt x="8010729" y="3663100"/>
                  <a:pt x="7370642" y="2488566"/>
                  <a:pt x="5753509" y="2471828"/>
                </a:cubicBezTo>
                <a:cubicBezTo>
                  <a:pt x="4212576" y="2505170"/>
                  <a:pt x="3579692" y="3595635"/>
                  <a:pt x="3378609" y="3974944"/>
                </a:cubicBezTo>
                <a:lnTo>
                  <a:pt x="4550" y="3973364"/>
                </a:lnTo>
                <a:cubicBezTo>
                  <a:pt x="3033" y="2648909"/>
                  <a:pt x="1517" y="1324455"/>
                  <a:pt x="0" y="0"/>
                </a:cubicBezTo>
                <a:close/>
              </a:path>
            </a:pathLst>
          </a:custGeom>
        </p:spPr>
        <p:txBody>
          <a:bodyPr/>
          <a:lstStyle/>
          <a:p>
            <a:r>
              <a:rPr lang="en-US"/>
              <a:t>Click icon to add picture</a:t>
            </a:r>
          </a:p>
        </p:txBody>
      </p:sp>
      <p:pic>
        <p:nvPicPr>
          <p:cNvPr id="25" name="Picture 24" descr="Oregon Health Authority Logo">
            <a:extLst>
              <a:ext uri="{FF2B5EF4-FFF2-40B4-BE49-F238E27FC236}">
                <a16:creationId xmlns:a16="http://schemas.microsoft.com/office/drawing/2014/main" id="{0F736C01-5BB1-6DB4-C5F0-7B85F304BF9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40973" y="3618698"/>
            <a:ext cx="2510050" cy="822117"/>
          </a:xfrm>
          <a:prstGeom prst="rect">
            <a:avLst/>
          </a:prstGeom>
        </p:spPr>
      </p:pic>
      <p:sp>
        <p:nvSpPr>
          <p:cNvPr id="2" name="Slide Number Placeholder 1">
            <a:extLst>
              <a:ext uri="{FF2B5EF4-FFF2-40B4-BE49-F238E27FC236}">
                <a16:creationId xmlns:a16="http://schemas.microsoft.com/office/drawing/2014/main" id="{32FE6E0E-1F48-BA20-C86E-38B8DDFD0AFE}"/>
              </a:ext>
            </a:extLst>
          </p:cNvPr>
          <p:cNvSpPr>
            <a:spLocks noGrp="1"/>
          </p:cNvSpPr>
          <p:nvPr>
            <p:ph type="sldNum" sz="quarter" idx="16"/>
          </p:nvPr>
        </p:nvSpPr>
        <p:spPr>
          <a:xfrm>
            <a:off x="9584364" y="6405415"/>
            <a:ext cx="2272706" cy="184259"/>
          </a:xfrm>
        </p:spPr>
        <p:txBody>
          <a:bodyPr/>
          <a:lstStyle>
            <a:lvl1pPr>
              <a:defRPr>
                <a:solidFill>
                  <a:srgbClr val="064276"/>
                </a:solidFill>
              </a:defRPr>
            </a:lvl1pPr>
          </a:lstStyle>
          <a:p>
            <a:fld id="{58339581-759F-43B7-B47D-47F906F0E294}" type="slidenum">
              <a:rPr lang="en-US" smtClean="0"/>
              <a:pPr/>
              <a:t>‹#›</a:t>
            </a:fld>
            <a:endParaRPr lang="en-US"/>
          </a:p>
        </p:txBody>
      </p:sp>
    </p:spTree>
    <p:extLst>
      <p:ext uri="{BB962C8B-B14F-4D97-AF65-F5344CB8AC3E}">
        <p14:creationId xmlns:p14="http://schemas.microsoft.com/office/powerpoint/2010/main" val="380260622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Section/Transition Slide 4">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4F7C1C7-AA35-46F5-ADCA-255FC3BBB6E1}"/>
              </a:ext>
            </a:extLst>
          </p:cNvPr>
          <p:cNvSpPr>
            <a:spLocks noGrp="1"/>
          </p:cNvSpPr>
          <p:nvPr userDrawn="1">
            <p:ph type="subTitle" idx="1" hasCustomPrompt="1"/>
          </p:nvPr>
        </p:nvSpPr>
        <p:spPr>
          <a:xfrm>
            <a:off x="1555749" y="3354071"/>
            <a:ext cx="9080500" cy="1517032"/>
          </a:xfrm>
        </p:spPr>
        <p:txBody>
          <a:bodyPr>
            <a:normAutofit/>
          </a:bodyPr>
          <a:lstStyle>
            <a:lvl1pPr marL="0" indent="0" algn="ctr">
              <a:buNone/>
              <a:defRPr sz="2900" b="1">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text</a:t>
            </a:r>
          </a:p>
        </p:txBody>
      </p:sp>
      <p:pic>
        <p:nvPicPr>
          <p:cNvPr id="4" name="Picture 3" descr="Oregon Health Authority Logo">
            <a:extLst>
              <a:ext uri="{FF2B5EF4-FFF2-40B4-BE49-F238E27FC236}">
                <a16:creationId xmlns:a16="http://schemas.microsoft.com/office/drawing/2014/main" id="{55C8AD8A-DB00-DD70-9CC8-D3FA64CB4BE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67912" y="5112731"/>
            <a:ext cx="3056174" cy="1000989"/>
          </a:xfrm>
          <a:prstGeom prst="rect">
            <a:avLst/>
          </a:prstGeom>
        </p:spPr>
      </p:pic>
      <p:cxnSp>
        <p:nvCxnSpPr>
          <p:cNvPr id="14" name="Straight Connector 13">
            <a:extLst>
              <a:ext uri="{FF2B5EF4-FFF2-40B4-BE49-F238E27FC236}">
                <a16:creationId xmlns:a16="http://schemas.microsoft.com/office/drawing/2014/main" id="{9136EC91-B2F1-4408-8006-8100ADB73BC1}"/>
              </a:ext>
              <a:ext uri="{C183D7F6-B498-43B3-948B-1728B52AA6E4}">
                <adec:decorative xmlns:adec="http://schemas.microsoft.com/office/drawing/2017/decorative" val="1"/>
              </a:ext>
            </a:extLst>
          </p:cNvPr>
          <p:cNvCxnSpPr/>
          <p:nvPr userDrawn="1"/>
        </p:nvCxnSpPr>
        <p:spPr>
          <a:xfrm>
            <a:off x="1555749" y="3182620"/>
            <a:ext cx="9080501"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CC9F9B3C-6477-676C-0FAB-7E4939B4DCAF}"/>
              </a:ext>
            </a:extLst>
          </p:cNvPr>
          <p:cNvSpPr>
            <a:spLocks noGrp="1"/>
          </p:cNvSpPr>
          <p:nvPr>
            <p:ph type="title"/>
          </p:nvPr>
        </p:nvSpPr>
        <p:spPr/>
        <p:txBody>
          <a:bodyPr/>
          <a:lstStyle/>
          <a:p>
            <a:r>
              <a:rPr lang="en-US"/>
              <a:t>Click to edit Master title style</a:t>
            </a:r>
          </a:p>
        </p:txBody>
      </p:sp>
      <p:sp>
        <p:nvSpPr>
          <p:cNvPr id="7" name="Slide Number Placeholder 6">
            <a:extLst>
              <a:ext uri="{FF2B5EF4-FFF2-40B4-BE49-F238E27FC236}">
                <a16:creationId xmlns:a16="http://schemas.microsoft.com/office/drawing/2014/main" id="{AED25A9A-A0A3-4F04-89D2-B164D5626F96}"/>
              </a:ext>
            </a:extLst>
          </p:cNvPr>
          <p:cNvSpPr>
            <a:spLocks noGrp="1"/>
          </p:cNvSpPr>
          <p:nvPr>
            <p:ph type="sldNum" sz="quarter" idx="10"/>
          </p:nvPr>
        </p:nvSpPr>
        <p:spPr/>
        <p:txBody>
          <a:bodyPr/>
          <a:lstStyle/>
          <a:p>
            <a:fld id="{58339581-759F-43B7-B47D-47F906F0E294}" type="slidenum">
              <a:rPr lang="en-US" smtClean="0"/>
              <a:pPr/>
              <a:t>‹#›</a:t>
            </a:fld>
            <a:endParaRPr lang="en-US"/>
          </a:p>
        </p:txBody>
      </p:sp>
    </p:spTree>
    <p:extLst>
      <p:ext uri="{BB962C8B-B14F-4D97-AF65-F5344CB8AC3E}">
        <p14:creationId xmlns:p14="http://schemas.microsoft.com/office/powerpoint/2010/main" val="82147872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Section/Transition slide with side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3EADC-FA06-4311-9C7E-8EE2BED88A60}"/>
              </a:ext>
            </a:extLst>
          </p:cNvPr>
          <p:cNvSpPr>
            <a:spLocks noGrp="1"/>
          </p:cNvSpPr>
          <p:nvPr>
            <p:ph type="ctrTitle" hasCustomPrompt="1"/>
          </p:nvPr>
        </p:nvSpPr>
        <p:spPr>
          <a:xfrm>
            <a:off x="5327374" y="974221"/>
            <a:ext cx="6224092" cy="2211574"/>
          </a:xfrm>
          <a:prstGeom prst="rect">
            <a:avLst/>
          </a:prstGeom>
        </p:spPr>
        <p:txBody>
          <a:bodyPr anchor="b">
            <a:normAutofit/>
          </a:bodyPr>
          <a:lstStyle>
            <a:lvl1pPr algn="ctr">
              <a:defRPr sz="4700" b="1" baseline="0">
                <a:solidFill>
                  <a:srgbClr val="00305E"/>
                </a:solidFill>
                <a:latin typeface="Arial" panose="020B0604020202020204" pitchFamily="34" charset="0"/>
                <a:cs typeface="Arial" panose="020B0604020202020204" pitchFamily="34" charset="0"/>
              </a:defRPr>
            </a:lvl1pPr>
          </a:lstStyle>
          <a:p>
            <a:r>
              <a:rPr lang="en-US"/>
              <a:t>Section/Transition slide with side photo</a:t>
            </a:r>
          </a:p>
        </p:txBody>
      </p:sp>
      <p:sp>
        <p:nvSpPr>
          <p:cNvPr id="3" name="Subtitle 2">
            <a:extLst>
              <a:ext uri="{FF2B5EF4-FFF2-40B4-BE49-F238E27FC236}">
                <a16:creationId xmlns:a16="http://schemas.microsoft.com/office/drawing/2014/main" id="{04F7C1C7-AA35-46F5-ADCA-255FC3BBB6E1}"/>
              </a:ext>
            </a:extLst>
          </p:cNvPr>
          <p:cNvSpPr>
            <a:spLocks noGrp="1"/>
          </p:cNvSpPr>
          <p:nvPr userDrawn="1">
            <p:ph type="subTitle" idx="1" hasCustomPrompt="1"/>
          </p:nvPr>
        </p:nvSpPr>
        <p:spPr>
          <a:xfrm>
            <a:off x="5327373" y="3354071"/>
            <a:ext cx="6224091" cy="1517032"/>
          </a:xfrm>
        </p:spPr>
        <p:txBody>
          <a:bodyPr>
            <a:normAutofit/>
          </a:bodyPr>
          <a:lstStyle>
            <a:lvl1pPr marL="0" indent="0" algn="ctr">
              <a:buNone/>
              <a:defRPr sz="2900" b="1">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text</a:t>
            </a:r>
          </a:p>
        </p:txBody>
      </p:sp>
      <p:pic>
        <p:nvPicPr>
          <p:cNvPr id="7" name="Picture 6" descr="Oregon Health Authority Logo">
            <a:extLst>
              <a:ext uri="{FF2B5EF4-FFF2-40B4-BE49-F238E27FC236}">
                <a16:creationId xmlns:a16="http://schemas.microsoft.com/office/drawing/2014/main" id="{604C0E37-FF3C-03F1-BEE6-C0201258B69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11333" y="5112731"/>
            <a:ext cx="3056174" cy="1000989"/>
          </a:xfrm>
          <a:prstGeom prst="rect">
            <a:avLst/>
          </a:prstGeom>
        </p:spPr>
      </p:pic>
      <p:sp>
        <p:nvSpPr>
          <p:cNvPr id="5" name="Picture Placeholder 4" descr="Add image description">
            <a:extLst>
              <a:ext uri="{FF2B5EF4-FFF2-40B4-BE49-F238E27FC236}">
                <a16:creationId xmlns:a16="http://schemas.microsoft.com/office/drawing/2014/main" id="{D45AF0B1-8437-4B17-9A62-24F625D6F313}"/>
              </a:ext>
            </a:extLst>
          </p:cNvPr>
          <p:cNvSpPr>
            <a:spLocks noGrp="1"/>
          </p:cNvSpPr>
          <p:nvPr>
            <p:ph type="pic" sz="quarter" idx="13"/>
          </p:nvPr>
        </p:nvSpPr>
        <p:spPr>
          <a:xfrm>
            <a:off x="0" y="0"/>
            <a:ext cx="4654296" cy="6858000"/>
          </a:xfrm>
        </p:spPr>
        <p:txBody>
          <a:bodyPr/>
          <a:lstStyle/>
          <a:p>
            <a:r>
              <a:rPr lang="en-US"/>
              <a:t>Click icon to add picture</a:t>
            </a:r>
          </a:p>
        </p:txBody>
      </p:sp>
      <p:cxnSp>
        <p:nvCxnSpPr>
          <p:cNvPr id="14" name="Straight Connector 13">
            <a:extLst>
              <a:ext uri="{FF2B5EF4-FFF2-40B4-BE49-F238E27FC236}">
                <a16:creationId xmlns:a16="http://schemas.microsoft.com/office/drawing/2014/main" id="{9136EC91-B2F1-4408-8006-8100ADB73BC1}"/>
              </a:ext>
              <a:ext uri="{C183D7F6-B498-43B3-948B-1728B52AA6E4}">
                <adec:decorative xmlns:adec="http://schemas.microsoft.com/office/drawing/2017/decorative" val="1"/>
              </a:ext>
            </a:extLst>
          </p:cNvPr>
          <p:cNvCxnSpPr>
            <a:cxnSpLocks/>
          </p:cNvCxnSpPr>
          <p:nvPr userDrawn="1"/>
        </p:nvCxnSpPr>
        <p:spPr>
          <a:xfrm>
            <a:off x="5327374" y="3182620"/>
            <a:ext cx="6224092"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F29A7FD0-AD68-DF74-996D-984D1928AF5A}"/>
              </a:ext>
            </a:extLst>
          </p:cNvPr>
          <p:cNvSpPr>
            <a:spLocks noGrp="1"/>
          </p:cNvSpPr>
          <p:nvPr>
            <p:ph type="sldNum" sz="quarter" idx="14"/>
          </p:nvPr>
        </p:nvSpPr>
        <p:spPr/>
        <p:txBody>
          <a:bodyPr/>
          <a:lstStyle/>
          <a:p>
            <a:fld id="{58339581-759F-43B7-B47D-47F906F0E294}" type="slidenum">
              <a:rPr lang="en-US" smtClean="0"/>
              <a:pPr/>
              <a:t>‹#›</a:t>
            </a:fld>
            <a:endParaRPr lang="en-US"/>
          </a:p>
        </p:txBody>
      </p:sp>
    </p:spTree>
    <p:extLst>
      <p:ext uri="{BB962C8B-B14F-4D97-AF65-F5344CB8AC3E}">
        <p14:creationId xmlns:p14="http://schemas.microsoft.com/office/powerpoint/2010/main" val="329061682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Content with Caption 1">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E6E5814C-DBCD-480F-8B77-1393161851FD}"/>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p>
        </p:txBody>
      </p:sp>
      <p:sp>
        <p:nvSpPr>
          <p:cNvPr id="4" name="Text Placeholder 3">
            <a:extLst>
              <a:ext uri="{FF2B5EF4-FFF2-40B4-BE49-F238E27FC236}">
                <a16:creationId xmlns:a16="http://schemas.microsoft.com/office/drawing/2014/main" id="{6C4144E9-6F8E-44BB-89F1-D80A48A836CC}"/>
              </a:ext>
            </a:extLst>
          </p:cNvPr>
          <p:cNvSpPr>
            <a:spLocks noGrp="1"/>
          </p:cNvSpPr>
          <p:nvPr>
            <p:ph type="body" sz="half" idx="2"/>
          </p:nvPr>
        </p:nvSpPr>
        <p:spPr>
          <a:xfrm>
            <a:off x="635000" y="1370235"/>
            <a:ext cx="4476750" cy="4614000"/>
          </a:xfr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EEAE094E-9304-4478-A67E-2134D652F595}"/>
              </a:ext>
            </a:extLst>
          </p:cNvPr>
          <p:cNvSpPr>
            <a:spLocks noGrp="1"/>
          </p:cNvSpPr>
          <p:nvPr>
            <p:ph idx="1"/>
          </p:nvPr>
        </p:nvSpPr>
        <p:spPr>
          <a:xfrm>
            <a:off x="5238750" y="1370234"/>
            <a:ext cx="6312717" cy="4613995"/>
          </a:xfrm>
        </p:spPr>
        <p:txBody>
          <a:bodyPr>
            <a:normAutofit/>
          </a:bodyPr>
          <a:lstStyle>
            <a:lvl1pPr>
              <a:defRPr sz="24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8A13C9E2-C57F-06DA-4A54-44EC1FD1A460}"/>
              </a:ext>
            </a:extLst>
          </p:cNvPr>
          <p:cNvSpPr>
            <a:spLocks noGrp="1"/>
          </p:cNvSpPr>
          <p:nvPr>
            <p:ph type="sldNum" sz="quarter" idx="10"/>
          </p:nvPr>
        </p:nvSpPr>
        <p:spPr/>
        <p:txBody>
          <a:bodyPr/>
          <a:lstStyle/>
          <a:p>
            <a:fld id="{58339581-759F-43B7-B47D-47F906F0E294}" type="slidenum">
              <a:rPr lang="en-US" smtClean="0"/>
              <a:pPr/>
              <a:t>‹#›</a:t>
            </a:fld>
            <a:endParaRPr lang="en-US"/>
          </a:p>
        </p:txBody>
      </p:sp>
      <p:cxnSp>
        <p:nvCxnSpPr>
          <p:cNvPr id="7" name="Straight Connector 6">
            <a:extLst>
              <a:ext uri="{FF2B5EF4-FFF2-40B4-BE49-F238E27FC236}">
                <a16:creationId xmlns:a16="http://schemas.microsoft.com/office/drawing/2014/main" id="{08FB92A9-BBB6-DE19-2FBA-A03B94602C8E}"/>
              </a:ext>
              <a:ext uri="{C183D7F6-B498-43B3-948B-1728B52AA6E4}">
                <adec:decorative xmlns:adec="http://schemas.microsoft.com/office/drawing/2017/decorative" val="1"/>
              </a:ext>
            </a:extLst>
          </p:cNvPr>
          <p:cNvCxnSpPr>
            <a:cxnSpLocks/>
          </p:cNvCxnSpPr>
          <p:nvPr userDrawn="1"/>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744956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Content with Caption 2">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E6E5814C-DBCD-480F-8B77-1393161851FD}"/>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p>
        </p:txBody>
      </p:sp>
      <p:sp>
        <p:nvSpPr>
          <p:cNvPr id="4" name="Text Placeholder 3">
            <a:extLst>
              <a:ext uri="{FF2B5EF4-FFF2-40B4-BE49-F238E27FC236}">
                <a16:creationId xmlns:a16="http://schemas.microsoft.com/office/drawing/2014/main" id="{6C4144E9-6F8E-44BB-89F1-D80A48A836CC}"/>
              </a:ext>
            </a:extLst>
          </p:cNvPr>
          <p:cNvSpPr>
            <a:spLocks noGrp="1"/>
          </p:cNvSpPr>
          <p:nvPr>
            <p:ph type="body" sz="half" idx="2"/>
          </p:nvPr>
        </p:nvSpPr>
        <p:spPr>
          <a:xfrm>
            <a:off x="635000" y="1370235"/>
            <a:ext cx="4476750" cy="461400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EEAE094E-9304-4478-A67E-2134D652F595}"/>
              </a:ext>
            </a:extLst>
          </p:cNvPr>
          <p:cNvSpPr>
            <a:spLocks noGrp="1"/>
          </p:cNvSpPr>
          <p:nvPr>
            <p:ph idx="1"/>
          </p:nvPr>
        </p:nvSpPr>
        <p:spPr>
          <a:xfrm>
            <a:off x="5238750" y="1370234"/>
            <a:ext cx="6312717" cy="4613995"/>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E3208C48-3163-E02B-A7D2-6010BC4C3120}"/>
              </a:ext>
            </a:extLst>
          </p:cNvPr>
          <p:cNvSpPr>
            <a:spLocks noGrp="1"/>
          </p:cNvSpPr>
          <p:nvPr>
            <p:ph type="sldNum" sz="quarter" idx="10"/>
          </p:nvPr>
        </p:nvSpPr>
        <p:spPr/>
        <p:txBody>
          <a:bodyPr/>
          <a:lstStyle/>
          <a:p>
            <a:fld id="{58339581-759F-43B7-B47D-47F906F0E294}" type="slidenum">
              <a:rPr lang="en-US" smtClean="0"/>
              <a:pPr/>
              <a:t>‹#›</a:t>
            </a:fld>
            <a:endParaRPr lang="en-US"/>
          </a:p>
        </p:txBody>
      </p:sp>
      <p:cxnSp>
        <p:nvCxnSpPr>
          <p:cNvPr id="7" name="Straight Connector 6">
            <a:extLst>
              <a:ext uri="{FF2B5EF4-FFF2-40B4-BE49-F238E27FC236}">
                <a16:creationId xmlns:a16="http://schemas.microsoft.com/office/drawing/2014/main" id="{E34E69C5-6D01-0C8B-63F9-FB74D6FBE2F4}"/>
              </a:ext>
              <a:ext uri="{C183D7F6-B498-43B3-948B-1728B52AA6E4}">
                <adec:decorative xmlns:adec="http://schemas.microsoft.com/office/drawing/2017/decorative" val="1"/>
              </a:ext>
            </a:extLst>
          </p:cNvPr>
          <p:cNvCxnSpPr>
            <a:cxnSpLocks/>
          </p:cNvCxnSpPr>
          <p:nvPr userDrawn="1"/>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665920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3BABA731-4DB9-47CC-9934-D7E82AB8C431}"/>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7A55FF1-C48E-4E29-8841-200995988BB7}"/>
              </a:ext>
            </a:extLst>
          </p:cNvPr>
          <p:cNvSpPr>
            <a:spLocks noGrp="1"/>
          </p:cNvSpPr>
          <p:nvPr>
            <p:ph sz="half" idx="1"/>
          </p:nvPr>
        </p:nvSpPr>
        <p:spPr>
          <a:xfrm>
            <a:off x="635000" y="1366125"/>
            <a:ext cx="5397500" cy="4635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3C6F4A9-C7F9-4886-A274-B689E9BF0D1F}"/>
              </a:ext>
            </a:extLst>
          </p:cNvPr>
          <p:cNvSpPr>
            <a:spLocks noGrp="1"/>
          </p:cNvSpPr>
          <p:nvPr>
            <p:ph sz="half" idx="2"/>
          </p:nvPr>
        </p:nvSpPr>
        <p:spPr>
          <a:xfrm>
            <a:off x="6159500" y="1366125"/>
            <a:ext cx="5397500" cy="4635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91DB3028-8966-0007-B7C7-E55C4899BCB7}"/>
              </a:ext>
            </a:extLst>
          </p:cNvPr>
          <p:cNvSpPr>
            <a:spLocks noGrp="1"/>
          </p:cNvSpPr>
          <p:nvPr>
            <p:ph type="sldNum" sz="quarter" idx="10"/>
          </p:nvPr>
        </p:nvSpPr>
        <p:spPr/>
        <p:txBody>
          <a:bodyPr/>
          <a:lstStyle/>
          <a:p>
            <a:fld id="{58339581-759F-43B7-B47D-47F906F0E294}" type="slidenum">
              <a:rPr lang="en-US" smtClean="0"/>
              <a:pPr/>
              <a:t>‹#›</a:t>
            </a:fld>
            <a:endParaRPr lang="en-US"/>
          </a:p>
        </p:txBody>
      </p:sp>
      <p:cxnSp>
        <p:nvCxnSpPr>
          <p:cNvPr id="7" name="Straight Connector 6">
            <a:extLst>
              <a:ext uri="{FF2B5EF4-FFF2-40B4-BE49-F238E27FC236}">
                <a16:creationId xmlns:a16="http://schemas.microsoft.com/office/drawing/2014/main" id="{480C0688-50EB-FAB2-E433-B7FC28AB19F2}"/>
              </a:ext>
              <a:ext uri="{C183D7F6-B498-43B3-948B-1728B52AA6E4}">
                <adec:decorative xmlns:adec="http://schemas.microsoft.com/office/drawing/2017/decorative" val="1"/>
              </a:ext>
            </a:extLst>
          </p:cNvPr>
          <p:cNvCxnSpPr>
            <a:cxnSpLocks/>
          </p:cNvCxnSpPr>
          <p:nvPr userDrawn="1"/>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31028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ans footer">
    <p:spTree>
      <p:nvGrpSpPr>
        <p:cNvPr id="1" name=""/>
        <p:cNvGrpSpPr/>
        <p:nvPr/>
      </p:nvGrpSpPr>
      <p:grpSpPr>
        <a:xfrm>
          <a:off x="0" y="0"/>
          <a:ext cx="0" cy="0"/>
          <a:chOff x="0" y="0"/>
          <a:chExt cx="0" cy="0"/>
        </a:xfrm>
      </p:grpSpPr>
      <p:sp>
        <p:nvSpPr>
          <p:cNvPr id="8" name="Slide Number Placeholder 4">
            <a:extLst>
              <a:ext uri="{FF2B5EF4-FFF2-40B4-BE49-F238E27FC236}">
                <a16:creationId xmlns:a16="http://schemas.microsoft.com/office/drawing/2014/main" id="{FD162C41-C7D1-46B2-9E43-D4051A8C9BD0}"/>
              </a:ext>
            </a:extLst>
          </p:cNvPr>
          <p:cNvSpPr txBox="1">
            <a:spLocks/>
          </p:cNvSpPr>
          <p:nvPr/>
        </p:nvSpPr>
        <p:spPr>
          <a:xfrm>
            <a:off x="406400" y="6477000"/>
            <a:ext cx="2844800" cy="24765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C0C88AE2-E25C-4F57-8C19-525ED9ADFB53}" type="slidenum">
              <a:rPr lang="en-US" altLang="en-US" sz="1050" smtClean="0">
                <a:solidFill>
                  <a:schemeClr val="accent1"/>
                </a:solidFill>
              </a:rPr>
              <a:pPr algn="l"/>
              <a:t>‹#›</a:t>
            </a:fld>
            <a:endParaRPr lang="en-US" altLang="en-US" sz="1050">
              <a:solidFill>
                <a:schemeClr val="accent1"/>
              </a:solidFill>
            </a:endParaRPr>
          </a:p>
        </p:txBody>
      </p:sp>
      <p:cxnSp>
        <p:nvCxnSpPr>
          <p:cNvPr id="10" name="Straight Connector 9">
            <a:extLst>
              <a:ext uri="{FF2B5EF4-FFF2-40B4-BE49-F238E27FC236}">
                <a16:creationId xmlns:a16="http://schemas.microsoft.com/office/drawing/2014/main" id="{E981F6F2-32B9-485F-9E34-DF5E7AA5DA14}"/>
              </a:ext>
            </a:extLst>
          </p:cNvPr>
          <p:cNvCxnSpPr/>
          <p:nvPr/>
        </p:nvCxnSpPr>
        <p:spPr bwMode="auto">
          <a:xfrm flipV="1">
            <a:off x="508000" y="6477000"/>
            <a:ext cx="11074400" cy="9526"/>
          </a:xfrm>
          <a:prstGeom prst="line">
            <a:avLst/>
          </a:prstGeom>
          <a:solidFill>
            <a:schemeClr val="accent1"/>
          </a:solidFill>
          <a:ln w="19050" cap="flat" cmpd="sng" algn="ctr">
            <a:solidFill>
              <a:srgbClr val="E9962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Rectangle 8">
            <a:extLst>
              <a:ext uri="{FF2B5EF4-FFF2-40B4-BE49-F238E27FC236}">
                <a16:creationId xmlns:a16="http://schemas.microsoft.com/office/drawing/2014/main" id="{EF20FEA9-D685-445C-BE1B-75C2E121F97F}"/>
              </a:ext>
            </a:extLst>
          </p:cNvPr>
          <p:cNvSpPr/>
          <p:nvPr/>
        </p:nvSpPr>
        <p:spPr bwMode="auto">
          <a:xfrm>
            <a:off x="1" y="-3969"/>
            <a:ext cx="12192000" cy="320040"/>
          </a:xfrm>
          <a:prstGeom prst="rect">
            <a:avLst/>
          </a:prstGeom>
          <a:solidFill>
            <a:srgbClr val="F5FAF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anose="02020603050405020304" pitchFamily="18" charset="0"/>
            </a:endParaRPr>
          </a:p>
        </p:txBody>
      </p:sp>
      <p:sp>
        <p:nvSpPr>
          <p:cNvPr id="7" name="Title 1">
            <a:extLst>
              <a:ext uri="{FF2B5EF4-FFF2-40B4-BE49-F238E27FC236}">
                <a16:creationId xmlns:a16="http://schemas.microsoft.com/office/drawing/2014/main" id="{500AF871-F085-4DCC-B440-A166165355BD}"/>
              </a:ext>
            </a:extLst>
          </p:cNvPr>
          <p:cNvSpPr>
            <a:spLocks noGrp="1"/>
          </p:cNvSpPr>
          <p:nvPr>
            <p:ph type="title" hasCustomPrompt="1"/>
          </p:nvPr>
        </p:nvSpPr>
        <p:spPr>
          <a:xfrm>
            <a:off x="609600" y="379020"/>
            <a:ext cx="10972800" cy="1143000"/>
          </a:xfrm>
          <a:prstGeom prst="rect">
            <a:avLst/>
          </a:prstGeom>
        </p:spPr>
        <p:txBody>
          <a:bodyPr anchor="ctr">
            <a:normAutofit/>
          </a:bodyPr>
          <a:lstStyle>
            <a:lvl1pPr algn="l">
              <a:defRPr sz="4000" b="1">
                <a:solidFill>
                  <a:schemeClr val="accent1"/>
                </a:solidFill>
              </a:defRPr>
            </a:lvl1pPr>
          </a:lstStyle>
          <a:p>
            <a:r>
              <a:rPr lang="en-US"/>
              <a:t>Click to add title</a:t>
            </a:r>
          </a:p>
        </p:txBody>
      </p:sp>
      <p:sp>
        <p:nvSpPr>
          <p:cNvPr id="12" name="Content Placeholder 2">
            <a:extLst>
              <a:ext uri="{FF2B5EF4-FFF2-40B4-BE49-F238E27FC236}">
                <a16:creationId xmlns:a16="http://schemas.microsoft.com/office/drawing/2014/main" id="{5AFAEC7F-44B5-48FD-AAB3-70E3D6BDBF13}"/>
              </a:ext>
            </a:extLst>
          </p:cNvPr>
          <p:cNvSpPr>
            <a:spLocks noGrp="1"/>
          </p:cNvSpPr>
          <p:nvPr>
            <p:ph idx="1" hasCustomPrompt="1"/>
          </p:nvPr>
        </p:nvSpPr>
        <p:spPr>
          <a:xfrm>
            <a:off x="609600" y="1604431"/>
            <a:ext cx="10972800" cy="4702477"/>
          </a:xfrm>
          <a:prstGeom prst="rect">
            <a:avLst/>
          </a:prstGeom>
        </p:spPr>
        <p:txBody>
          <a:bodyPr>
            <a:noAutofit/>
          </a:bodyPr>
          <a:lstStyle>
            <a:lvl1pPr marL="0" indent="0">
              <a:lnSpc>
                <a:spcPct val="100000"/>
              </a:lnSpc>
              <a:spcBef>
                <a:spcPts val="0"/>
              </a:spcBef>
              <a:spcAft>
                <a:spcPts val="1200"/>
              </a:spcAft>
              <a:buFontTx/>
              <a:buNone/>
              <a:defRPr sz="2400">
                <a:solidFill>
                  <a:schemeClr val="tx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Text</a:t>
            </a:r>
          </a:p>
          <a:p>
            <a:pPr lvl="0"/>
            <a:endParaRPr lang="en-US"/>
          </a:p>
        </p:txBody>
      </p:sp>
    </p:spTree>
    <p:extLst>
      <p:ext uri="{BB962C8B-B14F-4D97-AF65-F5344CB8AC3E}">
        <p14:creationId xmlns:p14="http://schemas.microsoft.com/office/powerpoint/2010/main" val="224180220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Comparison 1">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9140D7D1-6100-45C1-8165-58E04C8EFBC4}"/>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568DE6A-4FF0-442F-BCE4-3CC8262025FD}"/>
              </a:ext>
            </a:extLst>
          </p:cNvPr>
          <p:cNvSpPr>
            <a:spLocks noGrp="1"/>
          </p:cNvSpPr>
          <p:nvPr>
            <p:ph type="body" idx="1"/>
          </p:nvPr>
        </p:nvSpPr>
        <p:spPr>
          <a:xfrm>
            <a:off x="635000" y="1381756"/>
            <a:ext cx="5397500" cy="428625"/>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B79123-B921-4566-9412-35B668E4025D}"/>
              </a:ext>
            </a:extLst>
          </p:cNvPr>
          <p:cNvSpPr>
            <a:spLocks noGrp="1"/>
          </p:cNvSpPr>
          <p:nvPr>
            <p:ph sz="half" idx="2"/>
          </p:nvPr>
        </p:nvSpPr>
        <p:spPr>
          <a:xfrm>
            <a:off x="635000" y="1917970"/>
            <a:ext cx="5397500" cy="4099834"/>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B24AE4-59B8-4655-ABC7-B5D0D1E4B239}"/>
              </a:ext>
            </a:extLst>
          </p:cNvPr>
          <p:cNvSpPr>
            <a:spLocks noGrp="1"/>
          </p:cNvSpPr>
          <p:nvPr>
            <p:ph type="body" sz="quarter" idx="3"/>
          </p:nvPr>
        </p:nvSpPr>
        <p:spPr>
          <a:xfrm>
            <a:off x="6161859" y="1388832"/>
            <a:ext cx="5397500" cy="428625"/>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B465078-7EA5-4350-B5F8-AF1612384D15}"/>
              </a:ext>
            </a:extLst>
          </p:cNvPr>
          <p:cNvSpPr>
            <a:spLocks noGrp="1"/>
          </p:cNvSpPr>
          <p:nvPr>
            <p:ph sz="quarter" idx="4"/>
          </p:nvPr>
        </p:nvSpPr>
        <p:spPr>
          <a:xfrm>
            <a:off x="6161859" y="1917969"/>
            <a:ext cx="5397500" cy="4099834"/>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ACFE8AC-F22F-D26A-0FD3-2C6B94C44EED}"/>
              </a:ext>
            </a:extLst>
          </p:cNvPr>
          <p:cNvSpPr>
            <a:spLocks noGrp="1"/>
          </p:cNvSpPr>
          <p:nvPr>
            <p:ph type="sldNum" sz="quarter" idx="10"/>
          </p:nvPr>
        </p:nvSpPr>
        <p:spPr/>
        <p:txBody>
          <a:bodyPr/>
          <a:lstStyle/>
          <a:p>
            <a:fld id="{58339581-759F-43B7-B47D-47F906F0E294}" type="slidenum">
              <a:rPr lang="en-US" smtClean="0"/>
              <a:pPr/>
              <a:t>‹#›</a:t>
            </a:fld>
            <a:endParaRPr lang="en-US"/>
          </a:p>
        </p:txBody>
      </p:sp>
      <p:cxnSp>
        <p:nvCxnSpPr>
          <p:cNvPr id="9" name="Straight Connector 8">
            <a:extLst>
              <a:ext uri="{FF2B5EF4-FFF2-40B4-BE49-F238E27FC236}">
                <a16:creationId xmlns:a16="http://schemas.microsoft.com/office/drawing/2014/main" id="{0AFCBDFC-B2B7-4AC5-5284-05F7BF37BD53}"/>
              </a:ext>
              <a:ext uri="{C183D7F6-B498-43B3-948B-1728B52AA6E4}">
                <adec:decorative xmlns:adec="http://schemas.microsoft.com/office/drawing/2017/decorative" val="1"/>
              </a:ext>
            </a:extLst>
          </p:cNvPr>
          <p:cNvCxnSpPr>
            <a:cxnSpLocks/>
          </p:cNvCxnSpPr>
          <p:nvPr userDrawn="1"/>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857602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Comparison 2">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9140D7D1-6100-45C1-8165-58E04C8EFBC4}"/>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568DE6A-4FF0-442F-BCE4-3CC8262025FD}"/>
              </a:ext>
            </a:extLst>
          </p:cNvPr>
          <p:cNvSpPr>
            <a:spLocks noGrp="1"/>
          </p:cNvSpPr>
          <p:nvPr>
            <p:ph type="body" idx="1"/>
          </p:nvPr>
        </p:nvSpPr>
        <p:spPr>
          <a:xfrm>
            <a:off x="635000" y="1381756"/>
            <a:ext cx="5397500" cy="428625"/>
          </a:xfrm>
        </p:spPr>
        <p:txBody>
          <a:bodyPr anchor="b">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B79123-B921-4566-9412-35B668E4025D}"/>
              </a:ext>
            </a:extLst>
          </p:cNvPr>
          <p:cNvSpPr>
            <a:spLocks noGrp="1"/>
          </p:cNvSpPr>
          <p:nvPr>
            <p:ph sz="half" idx="2"/>
          </p:nvPr>
        </p:nvSpPr>
        <p:spPr>
          <a:xfrm>
            <a:off x="635000" y="1917970"/>
            <a:ext cx="5397500" cy="4099834"/>
          </a:xfr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B24AE4-59B8-4655-ABC7-B5D0D1E4B239}"/>
              </a:ext>
            </a:extLst>
          </p:cNvPr>
          <p:cNvSpPr>
            <a:spLocks noGrp="1"/>
          </p:cNvSpPr>
          <p:nvPr>
            <p:ph type="body" sz="quarter" idx="3"/>
          </p:nvPr>
        </p:nvSpPr>
        <p:spPr>
          <a:xfrm>
            <a:off x="6161859" y="1388832"/>
            <a:ext cx="5397500" cy="428625"/>
          </a:xfrm>
        </p:spPr>
        <p:txBody>
          <a:bodyPr anchor="b">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B465078-7EA5-4350-B5F8-AF1612384D15}"/>
              </a:ext>
            </a:extLst>
          </p:cNvPr>
          <p:cNvSpPr>
            <a:spLocks noGrp="1"/>
          </p:cNvSpPr>
          <p:nvPr>
            <p:ph sz="quarter" idx="4"/>
          </p:nvPr>
        </p:nvSpPr>
        <p:spPr>
          <a:xfrm>
            <a:off x="6161859" y="1917969"/>
            <a:ext cx="5397500" cy="4099834"/>
          </a:xfr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B92732A-000F-6B93-9711-E0D9F0268A64}"/>
              </a:ext>
            </a:extLst>
          </p:cNvPr>
          <p:cNvSpPr>
            <a:spLocks noGrp="1"/>
          </p:cNvSpPr>
          <p:nvPr>
            <p:ph type="sldNum" sz="quarter" idx="10"/>
          </p:nvPr>
        </p:nvSpPr>
        <p:spPr/>
        <p:txBody>
          <a:bodyPr/>
          <a:lstStyle/>
          <a:p>
            <a:fld id="{58339581-759F-43B7-B47D-47F906F0E294}" type="slidenum">
              <a:rPr lang="en-US" smtClean="0"/>
              <a:pPr/>
              <a:t>‹#›</a:t>
            </a:fld>
            <a:endParaRPr lang="en-US"/>
          </a:p>
        </p:txBody>
      </p:sp>
      <p:cxnSp>
        <p:nvCxnSpPr>
          <p:cNvPr id="9" name="Straight Connector 8">
            <a:extLst>
              <a:ext uri="{FF2B5EF4-FFF2-40B4-BE49-F238E27FC236}">
                <a16:creationId xmlns:a16="http://schemas.microsoft.com/office/drawing/2014/main" id="{C077320B-CD24-C82A-85FC-1A13820B0D26}"/>
              </a:ext>
              <a:ext uri="{C183D7F6-B498-43B3-948B-1728B52AA6E4}">
                <adec:decorative xmlns:adec="http://schemas.microsoft.com/office/drawing/2017/decorative" val="1"/>
              </a:ext>
            </a:extLst>
          </p:cNvPr>
          <p:cNvCxnSpPr>
            <a:cxnSpLocks/>
          </p:cNvCxnSpPr>
          <p:nvPr userDrawn="1"/>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292599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Photo with Content">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3BABA731-4DB9-47CC-9934-D7E82AB8C431}"/>
              </a:ext>
            </a:extLst>
          </p:cNvPr>
          <p:cNvSpPr>
            <a:spLocks noGrp="1"/>
          </p:cNvSpPr>
          <p:nvPr>
            <p:ph type="title"/>
          </p:nvPr>
        </p:nvSpPr>
        <p:spPr>
          <a:xfrm>
            <a:off x="635002" y="400540"/>
            <a:ext cx="5629611" cy="8255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7A55FF1-C48E-4E29-8841-200995988BB7}"/>
              </a:ext>
            </a:extLst>
          </p:cNvPr>
          <p:cNvSpPr>
            <a:spLocks noGrp="1"/>
          </p:cNvSpPr>
          <p:nvPr>
            <p:ph sz="half" idx="1"/>
          </p:nvPr>
        </p:nvSpPr>
        <p:spPr>
          <a:xfrm>
            <a:off x="634999" y="1366125"/>
            <a:ext cx="5629611" cy="4635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793BACE2-2C9D-437E-AF18-D0D7A917BBBB}"/>
              </a:ext>
            </a:extLst>
          </p:cNvPr>
          <p:cNvSpPr>
            <a:spLocks noGrp="1"/>
          </p:cNvSpPr>
          <p:nvPr>
            <p:ph type="pic" sz="quarter" idx="13"/>
          </p:nvPr>
        </p:nvSpPr>
        <p:spPr>
          <a:xfrm>
            <a:off x="6901679" y="0"/>
            <a:ext cx="4649787" cy="6858000"/>
          </a:xfrm>
        </p:spPr>
        <p:txBody>
          <a:bodyPr/>
          <a:lstStyle/>
          <a:p>
            <a:r>
              <a:rPr lang="en-US"/>
              <a:t>Click icon to add picture</a:t>
            </a:r>
          </a:p>
        </p:txBody>
      </p:sp>
      <p:cxnSp>
        <p:nvCxnSpPr>
          <p:cNvPr id="13" name="Straight Connector 12">
            <a:extLst>
              <a:ext uri="{FF2B5EF4-FFF2-40B4-BE49-F238E27FC236}">
                <a16:creationId xmlns:a16="http://schemas.microsoft.com/office/drawing/2014/main" id="{0C95CD02-B303-4FCE-B473-69AFDA9826D9}"/>
              </a:ext>
              <a:ext uri="{C183D7F6-B498-43B3-948B-1728B52AA6E4}">
                <adec:decorative xmlns:adec="http://schemas.microsoft.com/office/drawing/2017/decorative" val="1"/>
              </a:ext>
            </a:extLst>
          </p:cNvPr>
          <p:cNvCxnSpPr>
            <a:cxnSpLocks/>
          </p:cNvCxnSpPr>
          <p:nvPr userDrawn="1"/>
        </p:nvCxnSpPr>
        <p:spPr>
          <a:xfrm>
            <a:off x="660728" y="1226040"/>
            <a:ext cx="5603885"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0F50A451-38B2-42F8-4937-E2E5C8FC21A7}"/>
              </a:ext>
            </a:extLst>
          </p:cNvPr>
          <p:cNvSpPr>
            <a:spLocks noGrp="1"/>
          </p:cNvSpPr>
          <p:nvPr>
            <p:ph type="sldNum" sz="quarter" idx="14"/>
          </p:nvPr>
        </p:nvSpPr>
        <p:spPr/>
        <p:txBody>
          <a:bodyPr/>
          <a:lstStyle/>
          <a:p>
            <a:fld id="{58339581-759F-43B7-B47D-47F906F0E294}" type="slidenum">
              <a:rPr lang="en-US" smtClean="0"/>
              <a:pPr/>
              <a:t>‹#›</a:t>
            </a:fld>
            <a:endParaRPr lang="en-US"/>
          </a:p>
        </p:txBody>
      </p:sp>
    </p:spTree>
    <p:extLst>
      <p:ext uri="{BB962C8B-B14F-4D97-AF65-F5344CB8AC3E}">
        <p14:creationId xmlns:p14="http://schemas.microsoft.com/office/powerpoint/2010/main" val="247649804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Presenter Slide">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9140D7D1-6100-45C1-8165-58E04C8EFBC4}"/>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568DE6A-4FF0-442F-BCE4-3CC8262025FD}"/>
              </a:ext>
            </a:extLst>
          </p:cNvPr>
          <p:cNvSpPr>
            <a:spLocks noGrp="1"/>
          </p:cNvSpPr>
          <p:nvPr>
            <p:ph type="body" idx="1" hasCustomPrompt="1"/>
          </p:nvPr>
        </p:nvSpPr>
        <p:spPr>
          <a:xfrm>
            <a:off x="1728216" y="1388831"/>
            <a:ext cx="4251960" cy="428625"/>
          </a:xfrm>
        </p:spPr>
        <p:txBody>
          <a:bodyPr anchor="b">
            <a:normAutofit/>
          </a:bodyPr>
          <a:lstStyle>
            <a:lvl1pPr marL="0" indent="0" algn="ctr">
              <a:buNone/>
              <a:defRPr sz="21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Presenter name</a:t>
            </a:r>
          </a:p>
        </p:txBody>
      </p:sp>
      <p:sp>
        <p:nvSpPr>
          <p:cNvPr id="4" name="Content Placeholder 3">
            <a:extLst>
              <a:ext uri="{FF2B5EF4-FFF2-40B4-BE49-F238E27FC236}">
                <a16:creationId xmlns:a16="http://schemas.microsoft.com/office/drawing/2014/main" id="{86B79123-B921-4566-9412-35B668E4025D}"/>
              </a:ext>
            </a:extLst>
          </p:cNvPr>
          <p:cNvSpPr>
            <a:spLocks noGrp="1"/>
          </p:cNvSpPr>
          <p:nvPr>
            <p:ph sz="half" idx="2"/>
          </p:nvPr>
        </p:nvSpPr>
        <p:spPr>
          <a:xfrm>
            <a:off x="2482596" y="2643527"/>
            <a:ext cx="2743200" cy="3273552"/>
          </a:xfr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B24AE4-59B8-4655-ABC7-B5D0D1E4B239}"/>
              </a:ext>
            </a:extLst>
          </p:cNvPr>
          <p:cNvSpPr>
            <a:spLocks noGrp="1"/>
          </p:cNvSpPr>
          <p:nvPr>
            <p:ph type="body" sz="quarter" idx="3" hasCustomPrompt="1"/>
          </p:nvPr>
        </p:nvSpPr>
        <p:spPr>
          <a:xfrm>
            <a:off x="6345936" y="1388832"/>
            <a:ext cx="4251960" cy="428625"/>
          </a:xfrm>
        </p:spPr>
        <p:txBody>
          <a:bodyPr anchor="b">
            <a:normAutofit/>
          </a:bodyPr>
          <a:lstStyle>
            <a:lvl1pPr marL="0" indent="0" algn="ctr">
              <a:buNone/>
              <a:defRPr sz="21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Presenter name</a:t>
            </a:r>
          </a:p>
        </p:txBody>
      </p:sp>
      <p:sp>
        <p:nvSpPr>
          <p:cNvPr id="6" name="Content Placeholder 5">
            <a:extLst>
              <a:ext uri="{FF2B5EF4-FFF2-40B4-BE49-F238E27FC236}">
                <a16:creationId xmlns:a16="http://schemas.microsoft.com/office/drawing/2014/main" id="{5B465078-7EA5-4350-B5F8-AF1612384D15}"/>
              </a:ext>
            </a:extLst>
          </p:cNvPr>
          <p:cNvSpPr>
            <a:spLocks noGrp="1"/>
          </p:cNvSpPr>
          <p:nvPr>
            <p:ph sz="quarter" idx="4"/>
          </p:nvPr>
        </p:nvSpPr>
        <p:spPr>
          <a:xfrm>
            <a:off x="7100316" y="2643527"/>
            <a:ext cx="2743200" cy="3273552"/>
          </a:xfr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a:extLst>
              <a:ext uri="{FF2B5EF4-FFF2-40B4-BE49-F238E27FC236}">
                <a16:creationId xmlns:a16="http://schemas.microsoft.com/office/drawing/2014/main" id="{4860FDF3-034D-4CC2-AEB2-820150319C18}"/>
              </a:ext>
            </a:extLst>
          </p:cNvPr>
          <p:cNvSpPr>
            <a:spLocks noGrp="1"/>
          </p:cNvSpPr>
          <p:nvPr>
            <p:ph type="body" idx="14" hasCustomPrompt="1"/>
          </p:nvPr>
        </p:nvSpPr>
        <p:spPr>
          <a:xfrm>
            <a:off x="1728216" y="1819815"/>
            <a:ext cx="4251960" cy="684846"/>
          </a:xfrm>
        </p:spPr>
        <p:txBody>
          <a:bodyPr anchor="t">
            <a:normAutofit/>
          </a:bodyPr>
          <a:lstStyle>
            <a:lvl1pPr marL="0" indent="0" algn="ctr">
              <a:buNone/>
              <a:defRPr sz="21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 and organization</a:t>
            </a:r>
          </a:p>
        </p:txBody>
      </p:sp>
      <p:sp>
        <p:nvSpPr>
          <p:cNvPr id="13" name="Text Placeholder 4">
            <a:extLst>
              <a:ext uri="{FF2B5EF4-FFF2-40B4-BE49-F238E27FC236}">
                <a16:creationId xmlns:a16="http://schemas.microsoft.com/office/drawing/2014/main" id="{E7B0532B-F2C7-4254-A712-4EF9EDB5A28B}"/>
              </a:ext>
            </a:extLst>
          </p:cNvPr>
          <p:cNvSpPr>
            <a:spLocks noGrp="1"/>
          </p:cNvSpPr>
          <p:nvPr>
            <p:ph type="body" sz="quarter" idx="15" hasCustomPrompt="1"/>
          </p:nvPr>
        </p:nvSpPr>
        <p:spPr>
          <a:xfrm>
            <a:off x="6345936" y="1819816"/>
            <a:ext cx="4251960" cy="684845"/>
          </a:xfrm>
        </p:spPr>
        <p:txBody>
          <a:bodyPr anchor="t">
            <a:normAutofit/>
          </a:bodyPr>
          <a:lstStyle>
            <a:lvl1pPr marL="0" indent="0" algn="ctr">
              <a:buNone/>
              <a:defRPr sz="21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 and organization</a:t>
            </a:r>
          </a:p>
        </p:txBody>
      </p:sp>
      <p:sp>
        <p:nvSpPr>
          <p:cNvPr id="7" name="Slide Number Placeholder 6">
            <a:extLst>
              <a:ext uri="{FF2B5EF4-FFF2-40B4-BE49-F238E27FC236}">
                <a16:creationId xmlns:a16="http://schemas.microsoft.com/office/drawing/2014/main" id="{C87076A2-458D-6096-8AE3-D8FFF0EE46E5}"/>
              </a:ext>
            </a:extLst>
          </p:cNvPr>
          <p:cNvSpPr>
            <a:spLocks noGrp="1"/>
          </p:cNvSpPr>
          <p:nvPr>
            <p:ph type="sldNum" sz="quarter" idx="16"/>
          </p:nvPr>
        </p:nvSpPr>
        <p:spPr/>
        <p:txBody>
          <a:bodyPr/>
          <a:lstStyle/>
          <a:p>
            <a:fld id="{58339581-759F-43B7-B47D-47F906F0E294}" type="slidenum">
              <a:rPr lang="en-US" smtClean="0"/>
              <a:pPr/>
              <a:t>‹#›</a:t>
            </a:fld>
            <a:endParaRPr lang="en-US"/>
          </a:p>
        </p:txBody>
      </p:sp>
      <p:cxnSp>
        <p:nvCxnSpPr>
          <p:cNvPr id="8" name="Straight Connector 7">
            <a:extLst>
              <a:ext uri="{FF2B5EF4-FFF2-40B4-BE49-F238E27FC236}">
                <a16:creationId xmlns:a16="http://schemas.microsoft.com/office/drawing/2014/main" id="{2659EAA6-3A6E-4A71-4CB2-C0FCCB967292}"/>
              </a:ext>
              <a:ext uri="{C183D7F6-B498-43B3-948B-1728B52AA6E4}">
                <adec:decorative xmlns:adec="http://schemas.microsoft.com/office/drawing/2017/decorative" val="1"/>
              </a:ext>
            </a:extLst>
          </p:cNvPr>
          <p:cNvCxnSpPr>
            <a:cxnSpLocks/>
          </p:cNvCxnSpPr>
          <p:nvPr userDrawn="1"/>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519006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Four Content Slide 1">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E6E5814C-DBCD-480F-8B77-1393161851FD}"/>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p>
        </p:txBody>
      </p:sp>
      <p:sp>
        <p:nvSpPr>
          <p:cNvPr id="3" name="Content Placeholder 1">
            <a:extLst>
              <a:ext uri="{FF2B5EF4-FFF2-40B4-BE49-F238E27FC236}">
                <a16:creationId xmlns:a16="http://schemas.microsoft.com/office/drawing/2014/main" id="{EEAE094E-9304-4478-A67E-2134D652F595}"/>
              </a:ext>
            </a:extLst>
          </p:cNvPr>
          <p:cNvSpPr>
            <a:spLocks noGrp="1"/>
          </p:cNvSpPr>
          <p:nvPr>
            <p:ph idx="1"/>
          </p:nvPr>
        </p:nvSpPr>
        <p:spPr>
          <a:xfrm>
            <a:off x="635000" y="1371600"/>
            <a:ext cx="5394813"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id="{118DBB5B-C021-463D-9F7D-8D7F1C3D4078}"/>
              </a:ext>
            </a:extLst>
          </p:cNvPr>
          <p:cNvSpPr>
            <a:spLocks noGrp="1"/>
          </p:cNvSpPr>
          <p:nvPr>
            <p:ph idx="14"/>
          </p:nvPr>
        </p:nvSpPr>
        <p:spPr>
          <a:xfrm>
            <a:off x="6157682" y="1371598"/>
            <a:ext cx="5393783"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5">
            <a:extLst>
              <a:ext uri="{FF2B5EF4-FFF2-40B4-BE49-F238E27FC236}">
                <a16:creationId xmlns:a16="http://schemas.microsoft.com/office/drawing/2014/main" id="{649EA717-9556-46C5-8A82-A04A2BC7DE98}"/>
              </a:ext>
            </a:extLst>
          </p:cNvPr>
          <p:cNvSpPr>
            <a:spLocks noGrp="1"/>
          </p:cNvSpPr>
          <p:nvPr>
            <p:ph idx="16"/>
          </p:nvPr>
        </p:nvSpPr>
        <p:spPr>
          <a:xfrm>
            <a:off x="635001" y="3679382"/>
            <a:ext cx="5394812"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7">
            <a:extLst>
              <a:ext uri="{FF2B5EF4-FFF2-40B4-BE49-F238E27FC236}">
                <a16:creationId xmlns:a16="http://schemas.microsoft.com/office/drawing/2014/main" id="{8BA796A1-3295-44D2-A897-A47A9095FCB4}"/>
              </a:ext>
            </a:extLst>
          </p:cNvPr>
          <p:cNvSpPr>
            <a:spLocks noGrp="1"/>
          </p:cNvSpPr>
          <p:nvPr>
            <p:ph idx="18"/>
          </p:nvPr>
        </p:nvSpPr>
        <p:spPr>
          <a:xfrm>
            <a:off x="6157683" y="3679380"/>
            <a:ext cx="5393782"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6F15722D-7B6E-1E74-6BB1-E8EDEEF53170}"/>
              </a:ext>
            </a:extLst>
          </p:cNvPr>
          <p:cNvSpPr>
            <a:spLocks noGrp="1"/>
          </p:cNvSpPr>
          <p:nvPr>
            <p:ph type="sldNum" sz="quarter" idx="19"/>
          </p:nvPr>
        </p:nvSpPr>
        <p:spPr/>
        <p:txBody>
          <a:bodyPr/>
          <a:lstStyle/>
          <a:p>
            <a:fld id="{58339581-759F-43B7-B47D-47F906F0E294}" type="slidenum">
              <a:rPr lang="en-US" smtClean="0"/>
              <a:pPr/>
              <a:t>‹#›</a:t>
            </a:fld>
            <a:endParaRPr lang="en-US"/>
          </a:p>
        </p:txBody>
      </p:sp>
      <p:cxnSp>
        <p:nvCxnSpPr>
          <p:cNvPr id="5" name="Straight Connector 4">
            <a:extLst>
              <a:ext uri="{FF2B5EF4-FFF2-40B4-BE49-F238E27FC236}">
                <a16:creationId xmlns:a16="http://schemas.microsoft.com/office/drawing/2014/main" id="{855995D3-7E28-1A40-4985-90A27F0E22C7}"/>
              </a:ext>
              <a:ext uri="{C183D7F6-B498-43B3-948B-1728B52AA6E4}">
                <adec:decorative xmlns:adec="http://schemas.microsoft.com/office/drawing/2017/decorative" val="1"/>
              </a:ext>
            </a:extLst>
          </p:cNvPr>
          <p:cNvCxnSpPr>
            <a:cxnSpLocks/>
          </p:cNvCxnSpPr>
          <p:nvPr userDrawn="1"/>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430928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Four Content Slide 2">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E6E5814C-DBCD-480F-8B77-1393161851FD}"/>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p>
        </p:txBody>
      </p:sp>
      <p:sp>
        <p:nvSpPr>
          <p:cNvPr id="3" name="Content Placeholder 1">
            <a:extLst>
              <a:ext uri="{FF2B5EF4-FFF2-40B4-BE49-F238E27FC236}">
                <a16:creationId xmlns:a16="http://schemas.microsoft.com/office/drawing/2014/main" id="{EEAE094E-9304-4478-A67E-2134D652F595}"/>
              </a:ext>
            </a:extLst>
          </p:cNvPr>
          <p:cNvSpPr>
            <a:spLocks noGrp="1"/>
          </p:cNvSpPr>
          <p:nvPr>
            <p:ph idx="1"/>
          </p:nvPr>
        </p:nvSpPr>
        <p:spPr>
          <a:xfrm>
            <a:off x="635000" y="1371600"/>
            <a:ext cx="5394813" cy="2199817"/>
          </a:xfrm>
        </p:spPr>
        <p:txBody>
          <a:bodyPr>
            <a:normAutofit/>
          </a:bodyPr>
          <a:lstStyle>
            <a:lvl1pPr>
              <a:defRPr sz="24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id="{118DBB5B-C021-463D-9F7D-8D7F1C3D4078}"/>
              </a:ext>
            </a:extLst>
          </p:cNvPr>
          <p:cNvSpPr>
            <a:spLocks noGrp="1"/>
          </p:cNvSpPr>
          <p:nvPr>
            <p:ph idx="14"/>
          </p:nvPr>
        </p:nvSpPr>
        <p:spPr>
          <a:xfrm>
            <a:off x="6157682" y="1371598"/>
            <a:ext cx="5393783" cy="2199817"/>
          </a:xfrm>
        </p:spPr>
        <p:txBody>
          <a:bodyPr>
            <a:normAutofit/>
          </a:bodyPr>
          <a:lstStyle>
            <a:lvl1pPr>
              <a:defRPr sz="24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5">
            <a:extLst>
              <a:ext uri="{FF2B5EF4-FFF2-40B4-BE49-F238E27FC236}">
                <a16:creationId xmlns:a16="http://schemas.microsoft.com/office/drawing/2014/main" id="{649EA717-9556-46C5-8A82-A04A2BC7DE98}"/>
              </a:ext>
            </a:extLst>
          </p:cNvPr>
          <p:cNvSpPr>
            <a:spLocks noGrp="1"/>
          </p:cNvSpPr>
          <p:nvPr>
            <p:ph idx="16"/>
          </p:nvPr>
        </p:nvSpPr>
        <p:spPr>
          <a:xfrm>
            <a:off x="635001" y="3679382"/>
            <a:ext cx="5394812" cy="2199817"/>
          </a:xfrm>
        </p:spPr>
        <p:txBody>
          <a:bodyPr>
            <a:normAutofit/>
          </a:bodyPr>
          <a:lstStyle>
            <a:lvl1pPr>
              <a:defRPr sz="24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7">
            <a:extLst>
              <a:ext uri="{FF2B5EF4-FFF2-40B4-BE49-F238E27FC236}">
                <a16:creationId xmlns:a16="http://schemas.microsoft.com/office/drawing/2014/main" id="{8BA796A1-3295-44D2-A897-A47A9095FCB4}"/>
              </a:ext>
            </a:extLst>
          </p:cNvPr>
          <p:cNvSpPr>
            <a:spLocks noGrp="1"/>
          </p:cNvSpPr>
          <p:nvPr>
            <p:ph idx="18"/>
          </p:nvPr>
        </p:nvSpPr>
        <p:spPr>
          <a:xfrm>
            <a:off x="6157683" y="3679380"/>
            <a:ext cx="5393782" cy="2199817"/>
          </a:xfrm>
        </p:spPr>
        <p:txBody>
          <a:bodyPr>
            <a:normAutofit/>
          </a:bodyPr>
          <a:lstStyle>
            <a:lvl1pPr>
              <a:defRPr sz="24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EFA879A4-6B20-8DF2-F5C3-ADBAC0844701}"/>
              </a:ext>
            </a:extLst>
          </p:cNvPr>
          <p:cNvSpPr>
            <a:spLocks noGrp="1"/>
          </p:cNvSpPr>
          <p:nvPr>
            <p:ph type="sldNum" sz="quarter" idx="19"/>
          </p:nvPr>
        </p:nvSpPr>
        <p:spPr/>
        <p:txBody>
          <a:bodyPr/>
          <a:lstStyle/>
          <a:p>
            <a:fld id="{58339581-759F-43B7-B47D-47F906F0E294}" type="slidenum">
              <a:rPr lang="en-US" smtClean="0"/>
              <a:pPr/>
              <a:t>‹#›</a:t>
            </a:fld>
            <a:endParaRPr lang="en-US"/>
          </a:p>
        </p:txBody>
      </p:sp>
      <p:cxnSp>
        <p:nvCxnSpPr>
          <p:cNvPr id="5" name="Straight Connector 4">
            <a:extLst>
              <a:ext uri="{FF2B5EF4-FFF2-40B4-BE49-F238E27FC236}">
                <a16:creationId xmlns:a16="http://schemas.microsoft.com/office/drawing/2014/main" id="{D4D01346-989D-90F9-A017-8D976002F845}"/>
              </a:ext>
              <a:ext uri="{C183D7F6-B498-43B3-948B-1728B52AA6E4}">
                <adec:decorative xmlns:adec="http://schemas.microsoft.com/office/drawing/2017/decorative" val="1"/>
              </a:ext>
            </a:extLst>
          </p:cNvPr>
          <p:cNvCxnSpPr>
            <a:cxnSpLocks/>
          </p:cNvCxnSpPr>
          <p:nvPr userDrawn="1"/>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060893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Grid Slid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E6E5814C-DBCD-480F-8B77-1393161851FD}"/>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p>
        </p:txBody>
      </p:sp>
      <p:sp>
        <p:nvSpPr>
          <p:cNvPr id="3" name="Content Placeholder 1">
            <a:extLst>
              <a:ext uri="{FF2B5EF4-FFF2-40B4-BE49-F238E27FC236}">
                <a16:creationId xmlns:a16="http://schemas.microsoft.com/office/drawing/2014/main" id="{EEAE094E-9304-4478-A67E-2134D652F595}"/>
              </a:ext>
            </a:extLst>
          </p:cNvPr>
          <p:cNvSpPr>
            <a:spLocks noGrp="1"/>
          </p:cNvSpPr>
          <p:nvPr>
            <p:ph idx="1"/>
          </p:nvPr>
        </p:nvSpPr>
        <p:spPr>
          <a:xfrm>
            <a:off x="635001" y="1371600"/>
            <a:ext cx="2633472"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668626B0-D7F6-4CF1-8690-799314CED96C}"/>
              </a:ext>
            </a:extLst>
          </p:cNvPr>
          <p:cNvSpPr>
            <a:spLocks noGrp="1"/>
          </p:cNvSpPr>
          <p:nvPr>
            <p:ph idx="13"/>
          </p:nvPr>
        </p:nvSpPr>
        <p:spPr>
          <a:xfrm>
            <a:off x="3396342" y="1371600"/>
            <a:ext cx="2633472"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id="{118DBB5B-C021-463D-9F7D-8D7F1C3D4078}"/>
              </a:ext>
            </a:extLst>
          </p:cNvPr>
          <p:cNvSpPr>
            <a:spLocks noGrp="1"/>
          </p:cNvSpPr>
          <p:nvPr>
            <p:ph idx="14"/>
          </p:nvPr>
        </p:nvSpPr>
        <p:spPr>
          <a:xfrm>
            <a:off x="6157683" y="1371598"/>
            <a:ext cx="2633472"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4">
            <a:extLst>
              <a:ext uri="{FF2B5EF4-FFF2-40B4-BE49-F238E27FC236}">
                <a16:creationId xmlns:a16="http://schemas.microsoft.com/office/drawing/2014/main" id="{4F797226-F7DC-4E6D-9BED-BA66AE299BE9}"/>
              </a:ext>
            </a:extLst>
          </p:cNvPr>
          <p:cNvSpPr>
            <a:spLocks noGrp="1"/>
          </p:cNvSpPr>
          <p:nvPr>
            <p:ph idx="15"/>
          </p:nvPr>
        </p:nvSpPr>
        <p:spPr>
          <a:xfrm>
            <a:off x="8919024" y="1371599"/>
            <a:ext cx="2632442"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5">
            <a:extLst>
              <a:ext uri="{FF2B5EF4-FFF2-40B4-BE49-F238E27FC236}">
                <a16:creationId xmlns:a16="http://schemas.microsoft.com/office/drawing/2014/main" id="{649EA717-9556-46C5-8A82-A04A2BC7DE98}"/>
              </a:ext>
            </a:extLst>
          </p:cNvPr>
          <p:cNvSpPr>
            <a:spLocks noGrp="1"/>
          </p:cNvSpPr>
          <p:nvPr>
            <p:ph idx="16"/>
          </p:nvPr>
        </p:nvSpPr>
        <p:spPr>
          <a:xfrm>
            <a:off x="635001" y="3679382"/>
            <a:ext cx="2633472"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6">
            <a:extLst>
              <a:ext uri="{FF2B5EF4-FFF2-40B4-BE49-F238E27FC236}">
                <a16:creationId xmlns:a16="http://schemas.microsoft.com/office/drawing/2014/main" id="{84ABAA99-B895-4492-AB15-223A81A5EC58}"/>
              </a:ext>
            </a:extLst>
          </p:cNvPr>
          <p:cNvSpPr>
            <a:spLocks noGrp="1"/>
          </p:cNvSpPr>
          <p:nvPr>
            <p:ph idx="17"/>
          </p:nvPr>
        </p:nvSpPr>
        <p:spPr>
          <a:xfrm>
            <a:off x="3396342" y="3679382"/>
            <a:ext cx="2633472"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7">
            <a:extLst>
              <a:ext uri="{FF2B5EF4-FFF2-40B4-BE49-F238E27FC236}">
                <a16:creationId xmlns:a16="http://schemas.microsoft.com/office/drawing/2014/main" id="{8BA796A1-3295-44D2-A897-A47A9095FCB4}"/>
              </a:ext>
            </a:extLst>
          </p:cNvPr>
          <p:cNvSpPr>
            <a:spLocks noGrp="1"/>
          </p:cNvSpPr>
          <p:nvPr>
            <p:ph idx="18"/>
          </p:nvPr>
        </p:nvSpPr>
        <p:spPr>
          <a:xfrm>
            <a:off x="6157683" y="3679380"/>
            <a:ext cx="2633472"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8">
            <a:extLst>
              <a:ext uri="{FF2B5EF4-FFF2-40B4-BE49-F238E27FC236}">
                <a16:creationId xmlns:a16="http://schemas.microsoft.com/office/drawing/2014/main" id="{BBE9DDC7-C26C-49AA-8799-B3D54B83C8E1}"/>
              </a:ext>
            </a:extLst>
          </p:cNvPr>
          <p:cNvSpPr>
            <a:spLocks noGrp="1"/>
          </p:cNvSpPr>
          <p:nvPr>
            <p:ph idx="19"/>
          </p:nvPr>
        </p:nvSpPr>
        <p:spPr>
          <a:xfrm>
            <a:off x="8919024" y="3679381"/>
            <a:ext cx="2632442"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C77EBCC4-7952-1A11-E220-7E09937BA135}"/>
              </a:ext>
            </a:extLst>
          </p:cNvPr>
          <p:cNvSpPr>
            <a:spLocks noGrp="1"/>
          </p:cNvSpPr>
          <p:nvPr>
            <p:ph type="sldNum" sz="quarter" idx="20"/>
          </p:nvPr>
        </p:nvSpPr>
        <p:spPr/>
        <p:txBody>
          <a:bodyPr/>
          <a:lstStyle/>
          <a:p>
            <a:fld id="{58339581-759F-43B7-B47D-47F906F0E294}" type="slidenum">
              <a:rPr lang="en-US" smtClean="0"/>
              <a:pPr/>
              <a:t>‹#›</a:t>
            </a:fld>
            <a:endParaRPr lang="en-US"/>
          </a:p>
        </p:txBody>
      </p:sp>
      <p:cxnSp>
        <p:nvCxnSpPr>
          <p:cNvPr id="5" name="Straight Connector 4">
            <a:extLst>
              <a:ext uri="{FF2B5EF4-FFF2-40B4-BE49-F238E27FC236}">
                <a16:creationId xmlns:a16="http://schemas.microsoft.com/office/drawing/2014/main" id="{7C160B25-BE61-30DD-6110-3C5A8D2455CC}"/>
              </a:ext>
              <a:ext uri="{C183D7F6-B498-43B3-948B-1728B52AA6E4}">
                <adec:decorative xmlns:adec="http://schemas.microsoft.com/office/drawing/2017/decorative" val="1"/>
              </a:ext>
            </a:extLst>
          </p:cNvPr>
          <p:cNvCxnSpPr>
            <a:cxnSpLocks/>
          </p:cNvCxnSpPr>
          <p:nvPr userDrawn="1"/>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272890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B55C7F1-ECB9-E7D7-F888-DA2D215167EA}"/>
              </a:ext>
              <a:ext uri="{C183D7F6-B498-43B3-948B-1728B52AA6E4}">
                <adec:decorative xmlns:adec="http://schemas.microsoft.com/office/drawing/2017/decorative" val="1"/>
              </a:ext>
            </a:extLst>
          </p:cNvPr>
          <p:cNvSpPr/>
          <p:nvPr userDrawn="1"/>
        </p:nvSpPr>
        <p:spPr>
          <a:xfrm>
            <a:off x="342900" y="3549649"/>
            <a:ext cx="11552271" cy="3105340"/>
          </a:xfrm>
          <a:prstGeom prst="rect">
            <a:avLst/>
          </a:prstGeom>
          <a:solidFill>
            <a:srgbClr val="0642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sp>
        <p:nvSpPr>
          <p:cNvPr id="2" name="Title 1">
            <a:extLst>
              <a:ext uri="{FF2B5EF4-FFF2-40B4-BE49-F238E27FC236}">
                <a16:creationId xmlns:a16="http://schemas.microsoft.com/office/drawing/2014/main" id="{30FFEA5C-C1D1-0083-0B83-7DD95A43F9AD}"/>
              </a:ext>
            </a:extLst>
          </p:cNvPr>
          <p:cNvSpPr>
            <a:spLocks noGrp="1"/>
          </p:cNvSpPr>
          <p:nvPr>
            <p:ph type="title" hasCustomPrompt="1"/>
          </p:nvPr>
        </p:nvSpPr>
        <p:spPr/>
        <p:txBody>
          <a:bodyPr/>
          <a:lstStyle>
            <a:lvl1pPr>
              <a:defRPr/>
            </a:lvl1pPr>
          </a:lstStyle>
          <a:p>
            <a:r>
              <a:rPr lang="en-US"/>
              <a:t>Thank you</a:t>
            </a:r>
          </a:p>
        </p:txBody>
      </p:sp>
      <p:sp>
        <p:nvSpPr>
          <p:cNvPr id="7" name="Content Placeholder 6">
            <a:extLst>
              <a:ext uri="{FF2B5EF4-FFF2-40B4-BE49-F238E27FC236}">
                <a16:creationId xmlns:a16="http://schemas.microsoft.com/office/drawing/2014/main" id="{9F4195ED-F9A4-8178-6F12-2E51302C2A3F}"/>
              </a:ext>
            </a:extLst>
          </p:cNvPr>
          <p:cNvSpPr>
            <a:spLocks noGrp="1"/>
          </p:cNvSpPr>
          <p:nvPr>
            <p:ph sz="quarter" idx="11" hasCustomPrompt="1"/>
          </p:nvPr>
        </p:nvSpPr>
        <p:spPr>
          <a:xfrm>
            <a:off x="692151" y="3899648"/>
            <a:ext cx="8084238" cy="2565400"/>
          </a:xfrm>
        </p:spPr>
        <p:txBody>
          <a:bodyPr/>
          <a:lstStyle>
            <a:lvl1pPr marL="0" indent="0">
              <a:lnSpc>
                <a:spcPct val="120000"/>
              </a:lnSpc>
              <a:spcBef>
                <a:spcPts val="0"/>
              </a:spcBef>
              <a:buFont typeface="Arial" panose="020B0604020202020204" pitchFamily="34" charset="0"/>
              <a:buNone/>
              <a:defRPr sz="2000">
                <a:solidFill>
                  <a:schemeClr val="bg1"/>
                </a:solidFill>
              </a:defRPr>
            </a:lvl1pPr>
          </a:lstStyle>
          <a:p>
            <a:pPr lvl="0"/>
            <a:r>
              <a:rPr lang="en-US"/>
              <a:t>Click or tap here to enter Division name</a:t>
            </a:r>
            <a:br>
              <a:rPr lang="en-US"/>
            </a:br>
            <a:r>
              <a:rPr lang="en-US"/>
              <a:t>Click or tap here to enter Program name</a:t>
            </a:r>
            <a:br>
              <a:rPr lang="en-US"/>
            </a:br>
            <a:r>
              <a:rPr lang="en-US"/>
              <a:t>Click or tap here to enter Program address</a:t>
            </a:r>
            <a:br>
              <a:rPr lang="en-US"/>
            </a:br>
            <a:r>
              <a:rPr lang="en-US"/>
              <a:t>Click or tap here to enter Program City, State and ZIP code</a:t>
            </a:r>
            <a:br>
              <a:rPr lang="en-US"/>
            </a:br>
            <a:r>
              <a:rPr lang="en-US"/>
              <a:t>Click or tap here to enter Program phone number</a:t>
            </a:r>
            <a:br>
              <a:rPr lang="en-US"/>
            </a:br>
            <a:r>
              <a:rPr lang="en-US"/>
              <a:t>Click or tap here to enter Program website</a:t>
            </a:r>
          </a:p>
        </p:txBody>
      </p:sp>
      <p:pic>
        <p:nvPicPr>
          <p:cNvPr id="13" name="Picture 12" descr="Oregon Health Authority Logo">
            <a:extLst>
              <a:ext uri="{FF2B5EF4-FFF2-40B4-BE49-F238E27FC236}">
                <a16:creationId xmlns:a16="http://schemas.microsoft.com/office/drawing/2014/main" id="{D76AE2B9-7C85-226F-36E1-ADB1F2C9611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52864" y="3893965"/>
            <a:ext cx="2565832" cy="840387"/>
          </a:xfrm>
          <a:prstGeom prst="rect">
            <a:avLst/>
          </a:prstGeom>
        </p:spPr>
      </p:pic>
      <p:sp>
        <p:nvSpPr>
          <p:cNvPr id="4" name="Slide Number Placeholder 3">
            <a:extLst>
              <a:ext uri="{FF2B5EF4-FFF2-40B4-BE49-F238E27FC236}">
                <a16:creationId xmlns:a16="http://schemas.microsoft.com/office/drawing/2014/main" id="{85C90BB4-972C-ECB2-D7D2-EC33949EF74B}"/>
              </a:ext>
            </a:extLst>
          </p:cNvPr>
          <p:cNvSpPr>
            <a:spLocks noGrp="1"/>
          </p:cNvSpPr>
          <p:nvPr>
            <p:ph type="sldNum" sz="quarter" idx="12"/>
          </p:nvPr>
        </p:nvSpPr>
        <p:spPr>
          <a:xfrm>
            <a:off x="9568035" y="6421744"/>
            <a:ext cx="2272706" cy="184259"/>
          </a:xfrm>
        </p:spPr>
        <p:txBody>
          <a:bodyPr/>
          <a:lstStyle/>
          <a:p>
            <a:fld id="{58339581-759F-43B7-B47D-47F906F0E294}" type="slidenum">
              <a:rPr lang="en-US" smtClean="0"/>
              <a:pPr/>
              <a:t>‹#›</a:t>
            </a:fld>
            <a:endParaRPr lang="en-US"/>
          </a:p>
        </p:txBody>
      </p:sp>
      <p:cxnSp>
        <p:nvCxnSpPr>
          <p:cNvPr id="6" name="Straight Connector 5">
            <a:extLst>
              <a:ext uri="{FF2B5EF4-FFF2-40B4-BE49-F238E27FC236}">
                <a16:creationId xmlns:a16="http://schemas.microsoft.com/office/drawing/2014/main" id="{546A2DDE-93DB-8E8D-F4BD-0982B2847D10}"/>
              </a:ext>
              <a:ext uri="{C183D7F6-B498-43B3-948B-1728B52AA6E4}">
                <adec:decorative xmlns:adec="http://schemas.microsoft.com/office/drawing/2017/decorative" val="1"/>
              </a:ext>
            </a:extLst>
          </p:cNvPr>
          <p:cNvCxnSpPr>
            <a:cxnSpLocks/>
          </p:cNvCxnSpPr>
          <p:nvPr userDrawn="1"/>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DBEE8A98-25DD-3096-9994-FA4DB605B379}"/>
              </a:ext>
            </a:extLst>
          </p:cNvPr>
          <p:cNvSpPr>
            <a:spLocks noGrp="1"/>
          </p:cNvSpPr>
          <p:nvPr>
            <p:ph type="body" sz="quarter" idx="13" hasCustomPrompt="1"/>
          </p:nvPr>
        </p:nvSpPr>
        <p:spPr>
          <a:xfrm>
            <a:off x="635000" y="1552453"/>
            <a:ext cx="10922000" cy="1222426"/>
          </a:xfrm>
        </p:spPr>
        <p:txBody>
          <a:bodyPr/>
          <a:lstStyle>
            <a:lvl1pPr marL="0" indent="0">
              <a:buNone/>
              <a:defRPr/>
            </a:lvl1pPr>
          </a:lstStyle>
          <a:p>
            <a:pPr lvl="0"/>
            <a:r>
              <a:rPr lang="en-US"/>
              <a:t>You can get this document in other languages, large print, braille or a format you prefer free of charge. Contact [Program Contact name] at [email] or [phone number] (voice/text). We accept all relay calls.</a:t>
            </a:r>
          </a:p>
        </p:txBody>
      </p:sp>
    </p:spTree>
    <p:extLst>
      <p:ext uri="{BB962C8B-B14F-4D97-AF65-F5344CB8AC3E}">
        <p14:creationId xmlns:p14="http://schemas.microsoft.com/office/powerpoint/2010/main" val="113303851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09600" y="1604431"/>
            <a:ext cx="10972800" cy="4193913"/>
          </a:xfrm>
          <a:prstGeom prst="rect">
            <a:avLst/>
          </a:prstGeom>
        </p:spPr>
        <p:txBody>
          <a:bodyPr>
            <a:noAutofit/>
          </a:bodyPr>
          <a:lstStyle>
            <a:lvl1pPr marL="0" indent="0">
              <a:lnSpc>
                <a:spcPct val="100000"/>
              </a:lnSpc>
              <a:spcBef>
                <a:spcPts val="0"/>
              </a:spcBef>
              <a:spcAft>
                <a:spcPts val="1200"/>
              </a:spcAft>
              <a:buClr>
                <a:schemeClr val="accent1"/>
              </a:buClr>
              <a:buSzPct val="130000"/>
              <a:buFontTx/>
              <a:buNone/>
              <a:defRPr sz="2400">
                <a:solidFill>
                  <a:srgbClr val="080000"/>
                </a:solidFill>
                <a:latin typeface="Helvetica" pitchFamily="2" charset="0"/>
                <a:ea typeface="Open Sans" panose="020B0606030504020204" pitchFamily="34" charset="0"/>
                <a:cs typeface="Open Sans" panose="020B0606030504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Text</a:t>
            </a:r>
          </a:p>
          <a:p>
            <a:pPr lvl="0"/>
            <a:endParaRPr lang="en-US"/>
          </a:p>
        </p:txBody>
      </p:sp>
      <p:sp>
        <p:nvSpPr>
          <p:cNvPr id="2" name="Title 1"/>
          <p:cNvSpPr>
            <a:spLocks noGrp="1"/>
          </p:cNvSpPr>
          <p:nvPr>
            <p:ph type="title" hasCustomPrompt="1"/>
          </p:nvPr>
        </p:nvSpPr>
        <p:spPr>
          <a:xfrm>
            <a:off x="609600" y="379020"/>
            <a:ext cx="10972800" cy="1143000"/>
          </a:xfrm>
          <a:prstGeom prst="rect">
            <a:avLst/>
          </a:prstGeom>
        </p:spPr>
        <p:txBody>
          <a:bodyPr anchor="ctr">
            <a:normAutofit/>
          </a:bodyPr>
          <a:lstStyle>
            <a:lvl1pPr algn="l">
              <a:defRPr sz="4000" b="1">
                <a:solidFill>
                  <a:schemeClr val="tx2"/>
                </a:solidFill>
                <a:latin typeface="Helvetica" pitchFamily="2" charset="0"/>
                <a:ea typeface="Open Sans" panose="020B0606030504020204" pitchFamily="34" charset="0"/>
                <a:cs typeface="Open Sans" panose="020B0606030504020204" pitchFamily="34" charset="0"/>
              </a:defRPr>
            </a:lvl1pPr>
          </a:lstStyle>
          <a:p>
            <a:r>
              <a:rPr lang="en-US"/>
              <a:t>Click to add title</a:t>
            </a:r>
          </a:p>
        </p:txBody>
      </p:sp>
      <p:sp>
        <p:nvSpPr>
          <p:cNvPr id="4" name="Slide Number Placeholder 4">
            <a:extLst>
              <a:ext uri="{FF2B5EF4-FFF2-40B4-BE49-F238E27FC236}">
                <a16:creationId xmlns:a16="http://schemas.microsoft.com/office/drawing/2014/main" id="{D70EECEF-96EE-7DC1-4533-FB18A9BF2B56}"/>
              </a:ext>
            </a:extLst>
          </p:cNvPr>
          <p:cNvSpPr txBox="1">
            <a:spLocks/>
          </p:cNvSpPr>
          <p:nvPr/>
        </p:nvSpPr>
        <p:spPr>
          <a:xfrm>
            <a:off x="11353077" y="6477000"/>
            <a:ext cx="394789" cy="24765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C0C88AE2-E25C-4F57-8C19-525ED9ADFB53}" type="slidenum">
              <a:rPr lang="en-US" altLang="en-US" sz="1050" smtClean="0">
                <a:solidFill>
                  <a:schemeClr val="tx2"/>
                </a:solidFill>
                <a:latin typeface="Helvetica" pitchFamily="2" charset="0"/>
                <a:ea typeface="Open Sans" panose="020B0606030504020204" pitchFamily="34" charset="0"/>
                <a:cs typeface="Open Sans" panose="020B0606030504020204" pitchFamily="34" charset="0"/>
              </a:rPr>
              <a:pPr algn="l"/>
              <a:t>‹#›</a:t>
            </a:fld>
            <a:endParaRPr lang="en-US" altLang="en-US" sz="1050">
              <a:solidFill>
                <a:schemeClr val="tx2"/>
              </a:solidFill>
              <a:latin typeface="Helvetica" pitchFamily="2" charset="0"/>
              <a:ea typeface="Open Sans" panose="020B0606030504020204" pitchFamily="34" charset="0"/>
              <a:cs typeface="Open Sans" panose="020B0606030504020204" pitchFamily="34" charset="0"/>
            </a:endParaRPr>
          </a:p>
        </p:txBody>
      </p:sp>
      <p:sp>
        <p:nvSpPr>
          <p:cNvPr id="6" name="Rectangle 5">
            <a:extLst>
              <a:ext uri="{FF2B5EF4-FFF2-40B4-BE49-F238E27FC236}">
                <a16:creationId xmlns:a16="http://schemas.microsoft.com/office/drawing/2014/main" id="{098EB6B4-67F9-4085-2074-8158E9C7EC8F}"/>
              </a:ext>
            </a:extLst>
          </p:cNvPr>
          <p:cNvSpPr/>
          <p:nvPr/>
        </p:nvSpPr>
        <p:spPr>
          <a:xfrm>
            <a:off x="503664" y="6421465"/>
            <a:ext cx="11078736" cy="97402"/>
          </a:xfrm>
          <a:prstGeom prst="rect">
            <a:avLst/>
          </a:prstGeom>
          <a:solidFill>
            <a:srgbClr val="0056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7542390"/>
      </p:ext>
    </p:extLst>
  </p:cSld>
  <p:clrMapOvr>
    <a:masterClrMapping/>
  </p:clrMapOvr>
  <p:hf hdr="0" ftr="0" dt="0"/>
</p:sldLayout>
</file>

<file path=ppt/slideLayouts/slideLayout169.xml><?xml version="1.0" encoding="utf-8"?>
<p:sldLayout xmlns:a="http://schemas.openxmlformats.org/drawingml/2006/main" xmlns:r="http://schemas.openxmlformats.org/officeDocument/2006/relationships" xmlns:p="http://schemas.openxmlformats.org/presentationml/2006/main">
  <p:cSld name="Sidebar_aqua">
    <p:spTree>
      <p:nvGrpSpPr>
        <p:cNvPr id="1" name=""/>
        <p:cNvGrpSpPr/>
        <p:nvPr/>
      </p:nvGrpSpPr>
      <p:grpSpPr>
        <a:xfrm>
          <a:off x="0" y="0"/>
          <a:ext cx="0" cy="0"/>
          <a:chOff x="0" y="0"/>
          <a:chExt cx="0" cy="0"/>
        </a:xfrm>
      </p:grpSpPr>
      <p:sp>
        <p:nvSpPr>
          <p:cNvPr id="8" name="Slide Number Placeholder 4">
            <a:extLst>
              <a:ext uri="{FF2B5EF4-FFF2-40B4-BE49-F238E27FC236}">
                <a16:creationId xmlns:a16="http://schemas.microsoft.com/office/drawing/2014/main" id="{FD162C41-C7D1-46B2-9E43-D4051A8C9BD0}"/>
              </a:ext>
            </a:extLst>
          </p:cNvPr>
          <p:cNvSpPr txBox="1">
            <a:spLocks/>
          </p:cNvSpPr>
          <p:nvPr/>
        </p:nvSpPr>
        <p:spPr>
          <a:xfrm>
            <a:off x="406400" y="6477000"/>
            <a:ext cx="2844800" cy="24765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C0C88AE2-E25C-4F57-8C19-525ED9ADFB53}" type="slidenum">
              <a:rPr lang="en-US" altLang="en-US" sz="1050" smtClean="0">
                <a:solidFill>
                  <a:schemeClr val="accent1"/>
                </a:solidFill>
              </a:rPr>
              <a:pPr algn="l"/>
              <a:t>‹#›</a:t>
            </a:fld>
            <a:endParaRPr lang="en-US" altLang="en-US" sz="1050">
              <a:solidFill>
                <a:schemeClr val="accent1"/>
              </a:solidFill>
            </a:endParaRPr>
          </a:p>
        </p:txBody>
      </p:sp>
      <p:cxnSp>
        <p:nvCxnSpPr>
          <p:cNvPr id="10" name="Straight Connector 9">
            <a:extLst>
              <a:ext uri="{FF2B5EF4-FFF2-40B4-BE49-F238E27FC236}">
                <a16:creationId xmlns:a16="http://schemas.microsoft.com/office/drawing/2014/main" id="{E981F6F2-32B9-485F-9E34-DF5E7AA5DA14}"/>
              </a:ext>
            </a:extLst>
          </p:cNvPr>
          <p:cNvCxnSpPr/>
          <p:nvPr/>
        </p:nvCxnSpPr>
        <p:spPr bwMode="auto">
          <a:xfrm flipV="1">
            <a:off x="508000" y="6477000"/>
            <a:ext cx="11074400" cy="9526"/>
          </a:xfrm>
          <a:prstGeom prst="line">
            <a:avLst/>
          </a:prstGeom>
          <a:solidFill>
            <a:schemeClr val="accent1"/>
          </a:solidFill>
          <a:ln w="19050" cap="flat" cmpd="sng" algn="ctr">
            <a:solidFill>
              <a:srgbClr val="E9962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Rectangle 8">
            <a:extLst>
              <a:ext uri="{FF2B5EF4-FFF2-40B4-BE49-F238E27FC236}">
                <a16:creationId xmlns:a16="http://schemas.microsoft.com/office/drawing/2014/main" id="{EF20FEA9-D685-445C-BE1B-75C2E121F97F}"/>
              </a:ext>
            </a:extLst>
          </p:cNvPr>
          <p:cNvSpPr/>
          <p:nvPr/>
        </p:nvSpPr>
        <p:spPr bwMode="auto">
          <a:xfrm>
            <a:off x="1" y="-3969"/>
            <a:ext cx="12192000" cy="320040"/>
          </a:xfrm>
          <a:prstGeom prst="rect">
            <a:avLst/>
          </a:prstGeom>
          <a:solidFill>
            <a:srgbClr val="F5FAF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anose="02020603050405020304" pitchFamily="18" charset="0"/>
            </a:endParaRPr>
          </a:p>
        </p:txBody>
      </p:sp>
      <p:sp>
        <p:nvSpPr>
          <p:cNvPr id="7" name="Rectangle 6">
            <a:extLst>
              <a:ext uri="{FF2B5EF4-FFF2-40B4-BE49-F238E27FC236}">
                <a16:creationId xmlns:a16="http://schemas.microsoft.com/office/drawing/2014/main" id="{4A487B6E-A10D-4217-99DA-F9F21D9FF149}"/>
              </a:ext>
            </a:extLst>
          </p:cNvPr>
          <p:cNvSpPr/>
          <p:nvPr/>
        </p:nvSpPr>
        <p:spPr>
          <a:xfrm>
            <a:off x="9561443" y="-3970"/>
            <a:ext cx="2630556" cy="686196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C255E1E6-D5AD-497F-A6A5-CA30987CCFD4}"/>
              </a:ext>
            </a:extLst>
          </p:cNvPr>
          <p:cNvSpPr>
            <a:spLocks noGrp="1"/>
          </p:cNvSpPr>
          <p:nvPr>
            <p:ph type="title" hasCustomPrompt="1"/>
          </p:nvPr>
        </p:nvSpPr>
        <p:spPr>
          <a:xfrm>
            <a:off x="609600" y="379020"/>
            <a:ext cx="8693426" cy="1143000"/>
          </a:xfrm>
          <a:prstGeom prst="rect">
            <a:avLst/>
          </a:prstGeom>
        </p:spPr>
        <p:txBody>
          <a:bodyPr anchor="ctr">
            <a:normAutofit/>
          </a:bodyPr>
          <a:lstStyle>
            <a:lvl1pPr algn="l">
              <a:defRPr sz="4000" b="1">
                <a:solidFill>
                  <a:schemeClr val="accent1"/>
                </a:solidFill>
              </a:defRPr>
            </a:lvl1pPr>
          </a:lstStyle>
          <a:p>
            <a:r>
              <a:rPr lang="en-US"/>
              <a:t>Click to add title</a:t>
            </a:r>
          </a:p>
        </p:txBody>
      </p:sp>
      <p:sp>
        <p:nvSpPr>
          <p:cNvPr id="13" name="Content Placeholder 2">
            <a:extLst>
              <a:ext uri="{FF2B5EF4-FFF2-40B4-BE49-F238E27FC236}">
                <a16:creationId xmlns:a16="http://schemas.microsoft.com/office/drawing/2014/main" id="{C8B997E8-931F-40E4-A69E-5C19886525E9}"/>
              </a:ext>
            </a:extLst>
          </p:cNvPr>
          <p:cNvSpPr>
            <a:spLocks noGrp="1"/>
          </p:cNvSpPr>
          <p:nvPr>
            <p:ph idx="1" hasCustomPrompt="1"/>
          </p:nvPr>
        </p:nvSpPr>
        <p:spPr>
          <a:xfrm>
            <a:off x="609600" y="1604431"/>
            <a:ext cx="8693426" cy="4702477"/>
          </a:xfrm>
          <a:prstGeom prst="rect">
            <a:avLst/>
          </a:prstGeom>
        </p:spPr>
        <p:txBody>
          <a:bodyPr>
            <a:noAutofit/>
          </a:bodyPr>
          <a:lstStyle>
            <a:lvl1pPr marL="0" indent="0">
              <a:lnSpc>
                <a:spcPct val="100000"/>
              </a:lnSpc>
              <a:spcBef>
                <a:spcPts val="0"/>
              </a:spcBef>
              <a:spcAft>
                <a:spcPts val="1200"/>
              </a:spcAft>
              <a:buClr>
                <a:schemeClr val="accent4"/>
              </a:buClr>
              <a:buSzPct val="130000"/>
              <a:buFontTx/>
              <a:buNone/>
              <a:defRPr sz="2400">
                <a:solidFill>
                  <a:schemeClr val="tx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Text</a:t>
            </a:r>
          </a:p>
          <a:p>
            <a:pPr lvl="0"/>
            <a:endParaRPr lang="en-US"/>
          </a:p>
        </p:txBody>
      </p:sp>
      <p:sp>
        <p:nvSpPr>
          <p:cNvPr id="12" name="Rectangle 11">
            <a:extLst>
              <a:ext uri="{FF2B5EF4-FFF2-40B4-BE49-F238E27FC236}">
                <a16:creationId xmlns:a16="http://schemas.microsoft.com/office/drawing/2014/main" id="{C0181A01-FBB9-499C-B9A8-8CDC1C687CF7}"/>
              </a:ext>
            </a:extLst>
          </p:cNvPr>
          <p:cNvSpPr/>
          <p:nvPr/>
        </p:nvSpPr>
        <p:spPr>
          <a:xfrm>
            <a:off x="9561443" y="-3970"/>
            <a:ext cx="2630556" cy="686196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CC81F07-BA77-4279-9937-5F410A69E195}"/>
              </a:ext>
            </a:extLst>
          </p:cNvPr>
          <p:cNvSpPr/>
          <p:nvPr userDrawn="1"/>
        </p:nvSpPr>
        <p:spPr>
          <a:xfrm>
            <a:off x="9561443" y="-3970"/>
            <a:ext cx="2630556" cy="686196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58615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Sans footer">
    <p:spTree>
      <p:nvGrpSpPr>
        <p:cNvPr id="1" name=""/>
        <p:cNvGrpSpPr/>
        <p:nvPr/>
      </p:nvGrpSpPr>
      <p:grpSpPr>
        <a:xfrm>
          <a:off x="0" y="0"/>
          <a:ext cx="0" cy="0"/>
          <a:chOff x="0" y="0"/>
          <a:chExt cx="0" cy="0"/>
        </a:xfrm>
      </p:grpSpPr>
      <p:sp>
        <p:nvSpPr>
          <p:cNvPr id="8" name="Slide Number Placeholder 4">
            <a:extLst>
              <a:ext uri="{FF2B5EF4-FFF2-40B4-BE49-F238E27FC236}">
                <a16:creationId xmlns:a16="http://schemas.microsoft.com/office/drawing/2014/main" id="{FD162C41-C7D1-46B2-9E43-D4051A8C9BD0}"/>
              </a:ext>
            </a:extLst>
          </p:cNvPr>
          <p:cNvSpPr txBox="1">
            <a:spLocks/>
          </p:cNvSpPr>
          <p:nvPr/>
        </p:nvSpPr>
        <p:spPr>
          <a:xfrm>
            <a:off x="406400" y="6477000"/>
            <a:ext cx="2844800" cy="24765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C0C88AE2-E25C-4F57-8C19-525ED9ADFB53}" type="slidenum">
              <a:rPr lang="en-US" altLang="en-US" sz="1050" smtClean="0">
                <a:solidFill>
                  <a:schemeClr val="accent1"/>
                </a:solidFill>
              </a:rPr>
              <a:pPr algn="l"/>
              <a:t>‹#›</a:t>
            </a:fld>
            <a:endParaRPr lang="en-US" altLang="en-US" sz="1050">
              <a:solidFill>
                <a:schemeClr val="accent1"/>
              </a:solidFill>
            </a:endParaRPr>
          </a:p>
        </p:txBody>
      </p:sp>
      <p:cxnSp>
        <p:nvCxnSpPr>
          <p:cNvPr id="10" name="Straight Connector 9">
            <a:extLst>
              <a:ext uri="{FF2B5EF4-FFF2-40B4-BE49-F238E27FC236}">
                <a16:creationId xmlns:a16="http://schemas.microsoft.com/office/drawing/2014/main" id="{E981F6F2-32B9-485F-9E34-DF5E7AA5DA14}"/>
              </a:ext>
            </a:extLst>
          </p:cNvPr>
          <p:cNvCxnSpPr/>
          <p:nvPr/>
        </p:nvCxnSpPr>
        <p:spPr bwMode="auto">
          <a:xfrm flipV="1">
            <a:off x="508000" y="6477000"/>
            <a:ext cx="11074400" cy="9526"/>
          </a:xfrm>
          <a:prstGeom prst="line">
            <a:avLst/>
          </a:prstGeom>
          <a:solidFill>
            <a:schemeClr val="accent1"/>
          </a:solidFill>
          <a:ln w="19050" cap="flat" cmpd="sng" algn="ctr">
            <a:solidFill>
              <a:srgbClr val="E9962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Rectangle 8">
            <a:extLst>
              <a:ext uri="{FF2B5EF4-FFF2-40B4-BE49-F238E27FC236}">
                <a16:creationId xmlns:a16="http://schemas.microsoft.com/office/drawing/2014/main" id="{EF20FEA9-D685-445C-BE1B-75C2E121F97F}"/>
              </a:ext>
            </a:extLst>
          </p:cNvPr>
          <p:cNvSpPr/>
          <p:nvPr/>
        </p:nvSpPr>
        <p:spPr bwMode="auto">
          <a:xfrm>
            <a:off x="1" y="-3969"/>
            <a:ext cx="12192000" cy="320040"/>
          </a:xfrm>
          <a:prstGeom prst="rect">
            <a:avLst/>
          </a:prstGeom>
          <a:solidFill>
            <a:srgbClr val="F5FAF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anose="02020603050405020304" pitchFamily="18" charset="0"/>
            </a:endParaRPr>
          </a:p>
        </p:txBody>
      </p:sp>
      <p:sp>
        <p:nvSpPr>
          <p:cNvPr id="7" name="Rectangle 6">
            <a:extLst>
              <a:ext uri="{FF2B5EF4-FFF2-40B4-BE49-F238E27FC236}">
                <a16:creationId xmlns:a16="http://schemas.microsoft.com/office/drawing/2014/main" id="{4A487B6E-A10D-4217-99DA-F9F21D9FF149}"/>
              </a:ext>
            </a:extLst>
          </p:cNvPr>
          <p:cNvSpPr/>
          <p:nvPr userDrawn="1"/>
        </p:nvSpPr>
        <p:spPr>
          <a:xfrm>
            <a:off x="0" y="-3969"/>
            <a:ext cx="12191999"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C255E1E6-D5AD-497F-A6A5-CA30987CCFD4}"/>
              </a:ext>
            </a:extLst>
          </p:cNvPr>
          <p:cNvSpPr>
            <a:spLocks noGrp="1"/>
          </p:cNvSpPr>
          <p:nvPr>
            <p:ph type="title" hasCustomPrompt="1"/>
          </p:nvPr>
        </p:nvSpPr>
        <p:spPr>
          <a:xfrm>
            <a:off x="609600" y="379020"/>
            <a:ext cx="10972800" cy="1143000"/>
          </a:xfrm>
          <a:prstGeom prst="rect">
            <a:avLst/>
          </a:prstGeom>
        </p:spPr>
        <p:txBody>
          <a:bodyPr anchor="ctr">
            <a:normAutofit/>
          </a:bodyPr>
          <a:lstStyle>
            <a:lvl1pPr algn="l">
              <a:defRPr sz="4000" b="1">
                <a:solidFill>
                  <a:schemeClr val="accent1"/>
                </a:solidFill>
              </a:defRPr>
            </a:lvl1pPr>
          </a:lstStyle>
          <a:p>
            <a:r>
              <a:rPr lang="en-US"/>
              <a:t>Click to add title</a:t>
            </a:r>
          </a:p>
        </p:txBody>
      </p:sp>
      <p:sp>
        <p:nvSpPr>
          <p:cNvPr id="13" name="Content Placeholder 2">
            <a:extLst>
              <a:ext uri="{FF2B5EF4-FFF2-40B4-BE49-F238E27FC236}">
                <a16:creationId xmlns:a16="http://schemas.microsoft.com/office/drawing/2014/main" id="{C8B997E8-931F-40E4-A69E-5C19886525E9}"/>
              </a:ext>
            </a:extLst>
          </p:cNvPr>
          <p:cNvSpPr>
            <a:spLocks noGrp="1"/>
          </p:cNvSpPr>
          <p:nvPr>
            <p:ph idx="1" hasCustomPrompt="1"/>
          </p:nvPr>
        </p:nvSpPr>
        <p:spPr>
          <a:xfrm>
            <a:off x="609600" y="1604431"/>
            <a:ext cx="10972800" cy="4702477"/>
          </a:xfrm>
          <a:prstGeom prst="rect">
            <a:avLst/>
          </a:prstGeom>
        </p:spPr>
        <p:txBody>
          <a:bodyPr>
            <a:noAutofit/>
          </a:bodyPr>
          <a:lstStyle>
            <a:lvl1pPr marL="0" indent="0">
              <a:lnSpc>
                <a:spcPct val="100000"/>
              </a:lnSpc>
              <a:spcBef>
                <a:spcPts val="0"/>
              </a:spcBef>
              <a:spcAft>
                <a:spcPts val="1200"/>
              </a:spcAft>
              <a:buFontTx/>
              <a:buNone/>
              <a:defRPr sz="2400">
                <a:solidFill>
                  <a:schemeClr val="tx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Text</a:t>
            </a:r>
          </a:p>
          <a:p>
            <a:pPr lvl="0"/>
            <a:endParaRPr lang="en-US"/>
          </a:p>
        </p:txBody>
      </p:sp>
    </p:spTree>
    <p:extLst>
      <p:ext uri="{BB962C8B-B14F-4D97-AF65-F5344CB8AC3E}">
        <p14:creationId xmlns:p14="http://schemas.microsoft.com/office/powerpoint/2010/main" val="291654948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F4C9348-74B7-4E09-85BF-6725B19569C9}" type="datetime1">
              <a:rPr lang="en-US" smtClean="0"/>
              <a:t>7/9/2025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FB3CDC-72CB-4001-9694-0A2E10A4F67D}" type="slidenum">
              <a:rPr lang="en-US" smtClean="0"/>
              <a:t>‹#›</a:t>
            </a:fld>
            <a:endParaRPr lang="en-US"/>
          </a:p>
        </p:txBody>
      </p:sp>
    </p:spTree>
    <p:extLst>
      <p:ext uri="{BB962C8B-B14F-4D97-AF65-F5344CB8AC3E}">
        <p14:creationId xmlns:p14="http://schemas.microsoft.com/office/powerpoint/2010/main" val="263506984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6506" y="136526"/>
            <a:ext cx="11759330" cy="908442"/>
          </a:xfrm>
          <a:prstGeom prst="rect">
            <a:avLst/>
          </a:prstGeom>
        </p:spPr>
        <p:txBody>
          <a:bodyPr>
            <a:normAutofit/>
          </a:bodyPr>
          <a:lstStyle>
            <a:lvl1pPr algn="l">
              <a:defRPr sz="3000" b="1">
                <a:solidFill>
                  <a:srgbClr val="2D6E8D"/>
                </a:solidFill>
                <a:latin typeface="Segoe UI" panose="020B0502040204020203" pitchFamily="34" charset="0"/>
                <a:cs typeface="Segoe UI" panose="020B0502040204020203" pitchFamily="34" charset="0"/>
              </a:defRPr>
            </a:lvl1pPr>
          </a:lstStyle>
          <a:p>
            <a:r>
              <a:rPr lang="en-US"/>
              <a:t>Click to edit Master title style</a:t>
            </a:r>
          </a:p>
        </p:txBody>
      </p:sp>
      <p:sp>
        <p:nvSpPr>
          <p:cNvPr id="3" name="Content Placeholder 2"/>
          <p:cNvSpPr>
            <a:spLocks noGrp="1"/>
          </p:cNvSpPr>
          <p:nvPr>
            <p:ph idx="1"/>
          </p:nvPr>
        </p:nvSpPr>
        <p:spPr>
          <a:xfrm>
            <a:off x="166507" y="2083656"/>
            <a:ext cx="11758993" cy="4088545"/>
          </a:xfrm>
        </p:spPr>
        <p:txBody>
          <a:bodyPr/>
          <a:lstStyle>
            <a:lvl1pPr marL="231624" indent="-231624">
              <a:lnSpc>
                <a:spcPct val="100000"/>
              </a:lnSpc>
              <a:spcBef>
                <a:spcPts val="818"/>
              </a:spcBef>
              <a:spcAft>
                <a:spcPts val="409"/>
              </a:spcAft>
              <a:buClr>
                <a:srgbClr val="E47225"/>
              </a:buClr>
              <a:buSzPct val="125000"/>
              <a:buFont typeface="Segoe UI" panose="020B0502040204020203" pitchFamily="34" charset="0"/>
              <a:buChar char="»"/>
              <a:defRPr sz="2045">
                <a:latin typeface="Segoe UI" panose="020B0502040204020203" pitchFamily="34" charset="0"/>
                <a:cs typeface="Segoe UI" panose="020B0502040204020203" pitchFamily="34" charset="0"/>
              </a:defRPr>
            </a:lvl1pPr>
            <a:lvl2pPr marL="471905" indent="-162353">
              <a:lnSpc>
                <a:spcPct val="100000"/>
              </a:lnSpc>
              <a:spcBef>
                <a:spcPts val="409"/>
              </a:spcBef>
              <a:spcAft>
                <a:spcPts val="614"/>
              </a:spcAft>
              <a:buClr>
                <a:srgbClr val="E47225"/>
              </a:buClr>
              <a:buFont typeface="Arial" panose="020B0604020202020204" pitchFamily="34" charset="0"/>
              <a:buChar char="•"/>
              <a:defRPr sz="1636">
                <a:latin typeface="Segoe UI" panose="020B0502040204020203" pitchFamily="34" charset="0"/>
                <a:cs typeface="Segoe UI" panose="020B0502040204020203" pitchFamily="34" charset="0"/>
              </a:defRPr>
            </a:lvl2pPr>
            <a:lvl3pPr marL="855056" indent="-153694">
              <a:lnSpc>
                <a:spcPct val="100000"/>
              </a:lnSpc>
              <a:spcBef>
                <a:spcPts val="409"/>
              </a:spcBef>
              <a:spcAft>
                <a:spcPts val="545"/>
              </a:spcAft>
              <a:buClr>
                <a:srgbClr val="E47225"/>
              </a:buClr>
              <a:buFont typeface="Arial" panose="020B0604020202020204" pitchFamily="34" charset="0"/>
              <a:buChar char="•"/>
              <a:defRPr sz="1364">
                <a:latin typeface="Segoe UI" panose="020B0502040204020203" pitchFamily="34" charset="0"/>
                <a:cs typeface="Segoe UI" panose="020B0502040204020203" pitchFamily="34" charset="0"/>
              </a:defRPr>
            </a:lvl3pPr>
            <a:lvl4pPr marL="1095340" indent="-153694">
              <a:lnSpc>
                <a:spcPct val="100000"/>
              </a:lnSpc>
              <a:spcBef>
                <a:spcPts val="409"/>
              </a:spcBef>
              <a:spcAft>
                <a:spcPts val="545"/>
              </a:spcAft>
              <a:buClr>
                <a:srgbClr val="E47225"/>
              </a:buClr>
              <a:buFont typeface="Arial" panose="020B0604020202020204" pitchFamily="34" charset="0"/>
              <a:buChar char="•"/>
              <a:defRPr sz="1364">
                <a:latin typeface="Segoe UI" panose="020B0502040204020203" pitchFamily="34" charset="0"/>
                <a:cs typeface="Segoe UI" panose="020B0502040204020203" pitchFamily="34" charset="0"/>
              </a:defRPr>
            </a:lvl4pPr>
            <a:lvl5pPr marL="1407056" indent="-162353">
              <a:lnSpc>
                <a:spcPct val="100000"/>
              </a:lnSpc>
              <a:spcBef>
                <a:spcPts val="409"/>
              </a:spcBef>
              <a:spcAft>
                <a:spcPts val="545"/>
              </a:spcAft>
              <a:buClr>
                <a:srgbClr val="E47225"/>
              </a:buClr>
              <a:buFont typeface="Arial" panose="020B0604020202020204" pitchFamily="34" charset="0"/>
              <a:buChar char="•"/>
              <a:defRPr sz="1364">
                <a:latin typeface="Segoe UI" panose="020B0502040204020203" pitchFamily="34" charset="0"/>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6BFB30-C62B-74A3-B318-2DA1F049FA2B}"/>
              </a:ext>
            </a:extLst>
          </p:cNvPr>
          <p:cNvSpPr>
            <a:spLocks noGrp="1"/>
          </p:cNvSpPr>
          <p:nvPr>
            <p:ph type="body" sz="quarter" idx="10"/>
          </p:nvPr>
        </p:nvSpPr>
        <p:spPr>
          <a:xfrm>
            <a:off x="2" y="1109710"/>
            <a:ext cx="12191999" cy="909205"/>
          </a:xfrm>
          <a:solidFill>
            <a:schemeClr val="accent1"/>
          </a:solidFill>
        </p:spPr>
        <p:txBody>
          <a:bodyPr vert="horz" lIns="182880" tIns="91440" rIns="182880" bIns="91440" rtlCol="0" anchor="ctr">
            <a:normAutofit/>
          </a:bodyPr>
          <a:lstStyle>
            <a:lvl1pPr>
              <a:defRPr lang="en-US" sz="2182" b="0" dirty="0">
                <a:solidFill>
                  <a:schemeClr val="bg1"/>
                </a:solidFill>
              </a:defRPr>
            </a:lvl1pPr>
          </a:lstStyle>
          <a:p>
            <a:pPr lvl="0" algn="ctr">
              <a:buNone/>
            </a:pPr>
            <a:r>
              <a:rPr lang="en-US"/>
              <a:t>Click to edit Master text styles</a:t>
            </a:r>
          </a:p>
        </p:txBody>
      </p:sp>
      <p:sp>
        <p:nvSpPr>
          <p:cNvPr id="7" name="Slide Number Placeholder 5">
            <a:extLst>
              <a:ext uri="{FF2B5EF4-FFF2-40B4-BE49-F238E27FC236}">
                <a16:creationId xmlns:a16="http://schemas.microsoft.com/office/drawing/2014/main" id="{86AB0E85-EF6A-9443-76EE-7919049EA429}"/>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043">
                <a:solidFill>
                  <a:schemeClr val="tx1">
                    <a:tint val="75000"/>
                  </a:schemeClr>
                </a:solidFill>
                <a:latin typeface="Segoe UI" panose="020B0502040204020203" pitchFamily="34" charset="0"/>
                <a:cs typeface="Segoe UI" panose="020B0502040204020203" pitchFamily="34" charset="0"/>
              </a:defRPr>
            </a:lvl1pPr>
          </a:lstStyle>
          <a:p>
            <a:fld id="{EB8090AE-F645-47C1-81A8-D4E28BF03D47}" type="slidenum">
              <a:rPr lang="en-US" smtClean="0"/>
              <a:pPr/>
              <a:t>‹#›</a:t>
            </a:fld>
            <a:endParaRPr lang="en-US"/>
          </a:p>
        </p:txBody>
      </p:sp>
    </p:spTree>
    <p:extLst>
      <p:ext uri="{BB962C8B-B14F-4D97-AF65-F5344CB8AC3E}">
        <p14:creationId xmlns:p14="http://schemas.microsoft.com/office/powerpoint/2010/main" val="182533278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cSld name="Sidebar_blue">
    <p:spTree>
      <p:nvGrpSpPr>
        <p:cNvPr id="1" name=""/>
        <p:cNvGrpSpPr/>
        <p:nvPr/>
      </p:nvGrpSpPr>
      <p:grpSpPr>
        <a:xfrm>
          <a:off x="0" y="0"/>
          <a:ext cx="0" cy="0"/>
          <a:chOff x="0" y="0"/>
          <a:chExt cx="0" cy="0"/>
        </a:xfrm>
      </p:grpSpPr>
      <p:sp>
        <p:nvSpPr>
          <p:cNvPr id="8" name="Slide Number Placeholder 4">
            <a:extLst>
              <a:ext uri="{FF2B5EF4-FFF2-40B4-BE49-F238E27FC236}">
                <a16:creationId xmlns:a16="http://schemas.microsoft.com/office/drawing/2014/main" id="{FD162C41-C7D1-46B2-9E43-D4051A8C9BD0}"/>
              </a:ext>
            </a:extLst>
          </p:cNvPr>
          <p:cNvSpPr txBox="1">
            <a:spLocks/>
          </p:cNvSpPr>
          <p:nvPr/>
        </p:nvSpPr>
        <p:spPr>
          <a:xfrm>
            <a:off x="406400" y="6477000"/>
            <a:ext cx="2844800" cy="24765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C0C88AE2-E25C-4F57-8C19-525ED9ADFB53}" type="slidenum">
              <a:rPr lang="en-US" altLang="en-US" sz="1050" smtClean="0">
                <a:solidFill>
                  <a:schemeClr val="accent1"/>
                </a:solidFill>
              </a:rPr>
              <a:pPr algn="l"/>
              <a:t>‹#›</a:t>
            </a:fld>
            <a:endParaRPr lang="en-US" altLang="en-US" sz="1050">
              <a:solidFill>
                <a:schemeClr val="accent1"/>
              </a:solidFill>
            </a:endParaRPr>
          </a:p>
        </p:txBody>
      </p:sp>
      <p:cxnSp>
        <p:nvCxnSpPr>
          <p:cNvPr id="10" name="Straight Connector 9">
            <a:extLst>
              <a:ext uri="{FF2B5EF4-FFF2-40B4-BE49-F238E27FC236}">
                <a16:creationId xmlns:a16="http://schemas.microsoft.com/office/drawing/2014/main" id="{E981F6F2-32B9-485F-9E34-DF5E7AA5DA14}"/>
              </a:ext>
            </a:extLst>
          </p:cNvPr>
          <p:cNvCxnSpPr/>
          <p:nvPr/>
        </p:nvCxnSpPr>
        <p:spPr bwMode="auto">
          <a:xfrm flipV="1">
            <a:off x="508000" y="6477000"/>
            <a:ext cx="11074400" cy="9526"/>
          </a:xfrm>
          <a:prstGeom prst="line">
            <a:avLst/>
          </a:prstGeom>
          <a:solidFill>
            <a:schemeClr val="accent1"/>
          </a:solidFill>
          <a:ln w="19050" cap="flat" cmpd="sng" algn="ctr">
            <a:solidFill>
              <a:srgbClr val="E9962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Rectangle 8">
            <a:extLst>
              <a:ext uri="{FF2B5EF4-FFF2-40B4-BE49-F238E27FC236}">
                <a16:creationId xmlns:a16="http://schemas.microsoft.com/office/drawing/2014/main" id="{EF20FEA9-D685-445C-BE1B-75C2E121F97F}"/>
              </a:ext>
            </a:extLst>
          </p:cNvPr>
          <p:cNvSpPr/>
          <p:nvPr/>
        </p:nvSpPr>
        <p:spPr bwMode="auto">
          <a:xfrm>
            <a:off x="1" y="-3969"/>
            <a:ext cx="12192000" cy="320040"/>
          </a:xfrm>
          <a:prstGeom prst="rect">
            <a:avLst/>
          </a:prstGeom>
          <a:solidFill>
            <a:srgbClr val="F5FAF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anose="02020603050405020304" pitchFamily="18" charset="0"/>
            </a:endParaRPr>
          </a:p>
        </p:txBody>
      </p:sp>
      <p:sp>
        <p:nvSpPr>
          <p:cNvPr id="7" name="Rectangle 6">
            <a:extLst>
              <a:ext uri="{FF2B5EF4-FFF2-40B4-BE49-F238E27FC236}">
                <a16:creationId xmlns:a16="http://schemas.microsoft.com/office/drawing/2014/main" id="{4A487B6E-A10D-4217-99DA-F9F21D9FF149}"/>
              </a:ext>
            </a:extLst>
          </p:cNvPr>
          <p:cNvSpPr/>
          <p:nvPr/>
        </p:nvSpPr>
        <p:spPr>
          <a:xfrm>
            <a:off x="9561443" y="-3970"/>
            <a:ext cx="2630556" cy="686196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C255E1E6-D5AD-497F-A6A5-CA30987CCFD4}"/>
              </a:ext>
            </a:extLst>
          </p:cNvPr>
          <p:cNvSpPr>
            <a:spLocks noGrp="1"/>
          </p:cNvSpPr>
          <p:nvPr>
            <p:ph type="title" hasCustomPrompt="1"/>
          </p:nvPr>
        </p:nvSpPr>
        <p:spPr>
          <a:xfrm>
            <a:off x="609600" y="379020"/>
            <a:ext cx="8693426" cy="1143000"/>
          </a:xfrm>
          <a:prstGeom prst="rect">
            <a:avLst/>
          </a:prstGeom>
        </p:spPr>
        <p:txBody>
          <a:bodyPr anchor="ctr">
            <a:normAutofit/>
          </a:bodyPr>
          <a:lstStyle>
            <a:lvl1pPr algn="l">
              <a:defRPr sz="4000" b="1">
                <a:solidFill>
                  <a:schemeClr val="accent1"/>
                </a:solidFill>
              </a:defRPr>
            </a:lvl1pPr>
          </a:lstStyle>
          <a:p>
            <a:r>
              <a:rPr lang="en-US"/>
              <a:t>Click to add title</a:t>
            </a:r>
          </a:p>
        </p:txBody>
      </p:sp>
      <p:sp>
        <p:nvSpPr>
          <p:cNvPr id="13" name="Content Placeholder 2">
            <a:extLst>
              <a:ext uri="{FF2B5EF4-FFF2-40B4-BE49-F238E27FC236}">
                <a16:creationId xmlns:a16="http://schemas.microsoft.com/office/drawing/2014/main" id="{C8B997E8-931F-40E4-A69E-5C19886525E9}"/>
              </a:ext>
            </a:extLst>
          </p:cNvPr>
          <p:cNvSpPr>
            <a:spLocks noGrp="1"/>
          </p:cNvSpPr>
          <p:nvPr>
            <p:ph idx="1" hasCustomPrompt="1"/>
          </p:nvPr>
        </p:nvSpPr>
        <p:spPr>
          <a:xfrm>
            <a:off x="609600" y="1604431"/>
            <a:ext cx="8693426" cy="4702477"/>
          </a:xfrm>
          <a:prstGeom prst="rect">
            <a:avLst/>
          </a:prstGeom>
        </p:spPr>
        <p:txBody>
          <a:bodyPr>
            <a:noAutofit/>
          </a:bodyPr>
          <a:lstStyle>
            <a:lvl1pPr marL="0" indent="0">
              <a:lnSpc>
                <a:spcPct val="100000"/>
              </a:lnSpc>
              <a:spcBef>
                <a:spcPts val="0"/>
              </a:spcBef>
              <a:spcAft>
                <a:spcPts val="1200"/>
              </a:spcAft>
              <a:buClr>
                <a:schemeClr val="accent1"/>
              </a:buClr>
              <a:buSzPct val="130000"/>
              <a:buFontTx/>
              <a:buNone/>
              <a:defRPr sz="2400">
                <a:solidFill>
                  <a:schemeClr val="tx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Text</a:t>
            </a:r>
          </a:p>
          <a:p>
            <a:pPr lvl="0"/>
            <a:endParaRPr lang="en-US"/>
          </a:p>
        </p:txBody>
      </p:sp>
      <p:sp>
        <p:nvSpPr>
          <p:cNvPr id="12" name="Rectangle 11">
            <a:extLst>
              <a:ext uri="{FF2B5EF4-FFF2-40B4-BE49-F238E27FC236}">
                <a16:creationId xmlns:a16="http://schemas.microsoft.com/office/drawing/2014/main" id="{28E4B98A-54AF-44C0-9651-4A7580422C09}"/>
              </a:ext>
            </a:extLst>
          </p:cNvPr>
          <p:cNvSpPr/>
          <p:nvPr/>
        </p:nvSpPr>
        <p:spPr>
          <a:xfrm>
            <a:off x="9561443" y="-3970"/>
            <a:ext cx="2630556" cy="686196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CB26A2E-46F9-4A3F-8B0E-80DEBB856F4C}"/>
              </a:ext>
            </a:extLst>
          </p:cNvPr>
          <p:cNvSpPr/>
          <p:nvPr userDrawn="1"/>
        </p:nvSpPr>
        <p:spPr>
          <a:xfrm>
            <a:off x="9561443" y="-3970"/>
            <a:ext cx="2630556" cy="686196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752870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163953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p:cSld name="Title Slide 1">
    <p:bg>
      <p:bgPr>
        <a:solidFill>
          <a:schemeClr val="bg1"/>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62425473-691E-4910-969D-F91AD33F214A}"/>
              </a:ext>
              <a:ext uri="{C183D7F6-B498-43B3-948B-1728B52AA6E4}">
                <adec:decorative xmlns:adec="http://schemas.microsoft.com/office/drawing/2017/decorative" val="1"/>
              </a:ext>
            </a:extLst>
          </p:cNvPr>
          <p:cNvSpPr/>
          <p:nvPr/>
        </p:nvSpPr>
        <p:spPr>
          <a:xfrm>
            <a:off x="0" y="1076324"/>
            <a:ext cx="12191999" cy="533401"/>
          </a:xfrm>
          <a:custGeom>
            <a:avLst/>
            <a:gdLst>
              <a:gd name="connsiteX0" fmla="*/ 7778841 w 12191999"/>
              <a:gd name="connsiteY0" fmla="*/ 0 h 533401"/>
              <a:gd name="connsiteX1" fmla="*/ 12191999 w 12191999"/>
              <a:gd name="connsiteY1" fmla="*/ 0 h 533401"/>
              <a:gd name="connsiteX2" fmla="*/ 12191999 w 12191999"/>
              <a:gd name="connsiteY2" fmla="*/ 533401 h 533401"/>
              <a:gd name="connsiteX3" fmla="*/ 7730753 w 12191999"/>
              <a:gd name="connsiteY3" fmla="*/ 533401 h 533401"/>
              <a:gd name="connsiteX4" fmla="*/ 7744993 w 12191999"/>
              <a:gd name="connsiteY4" fmla="*/ 507166 h 533401"/>
              <a:gd name="connsiteX5" fmla="*/ 7807196 w 12191999"/>
              <a:gd name="connsiteY5" fmla="*/ 199064 h 533401"/>
              <a:gd name="connsiteX6" fmla="*/ 7791115 w 12191999"/>
              <a:gd name="connsiteY6" fmla="*/ 39542 h 533401"/>
              <a:gd name="connsiteX7" fmla="*/ 0 w 12191999"/>
              <a:gd name="connsiteY7" fmla="*/ 0 h 533401"/>
              <a:gd name="connsiteX8" fmla="*/ 4441397 w 12191999"/>
              <a:gd name="connsiteY8" fmla="*/ 0 h 533401"/>
              <a:gd name="connsiteX9" fmla="*/ 4429123 w 12191999"/>
              <a:gd name="connsiteY9" fmla="*/ 39542 h 533401"/>
              <a:gd name="connsiteX10" fmla="*/ 4413041 w 12191999"/>
              <a:gd name="connsiteY10" fmla="*/ 199064 h 533401"/>
              <a:gd name="connsiteX11" fmla="*/ 4475244 w 12191999"/>
              <a:gd name="connsiteY11" fmla="*/ 507166 h 533401"/>
              <a:gd name="connsiteX12" fmla="*/ 4489484 w 12191999"/>
              <a:gd name="connsiteY12" fmla="*/ 533401 h 533401"/>
              <a:gd name="connsiteX13" fmla="*/ 0 w 12191999"/>
              <a:gd name="connsiteY13" fmla="*/ 533401 h 53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1999" h="533401">
                <a:moveTo>
                  <a:pt x="7778841" y="0"/>
                </a:moveTo>
                <a:lnTo>
                  <a:pt x="12191999" y="0"/>
                </a:lnTo>
                <a:lnTo>
                  <a:pt x="12191999" y="533401"/>
                </a:lnTo>
                <a:lnTo>
                  <a:pt x="7730753" y="533401"/>
                </a:lnTo>
                <a:lnTo>
                  <a:pt x="7744993" y="507166"/>
                </a:lnTo>
                <a:cubicBezTo>
                  <a:pt x="7785047" y="412468"/>
                  <a:pt x="7807196" y="308353"/>
                  <a:pt x="7807196" y="199064"/>
                </a:cubicBezTo>
                <a:cubicBezTo>
                  <a:pt x="7807196" y="144420"/>
                  <a:pt x="7801659" y="91069"/>
                  <a:pt x="7791115" y="39542"/>
                </a:cubicBezTo>
                <a:close/>
                <a:moveTo>
                  <a:pt x="0" y="0"/>
                </a:moveTo>
                <a:lnTo>
                  <a:pt x="4441397" y="0"/>
                </a:lnTo>
                <a:lnTo>
                  <a:pt x="4429123" y="39542"/>
                </a:lnTo>
                <a:cubicBezTo>
                  <a:pt x="4418579" y="91069"/>
                  <a:pt x="4413041" y="144420"/>
                  <a:pt x="4413041" y="199064"/>
                </a:cubicBezTo>
                <a:cubicBezTo>
                  <a:pt x="4413041" y="308353"/>
                  <a:pt x="4435190" y="412468"/>
                  <a:pt x="4475244" y="507166"/>
                </a:cubicBezTo>
                <a:lnTo>
                  <a:pt x="4489484" y="533401"/>
                </a:lnTo>
                <a:lnTo>
                  <a:pt x="0" y="533401"/>
                </a:lnTo>
                <a:close/>
              </a:path>
            </a:pathLst>
          </a:custGeom>
          <a:solidFill>
            <a:srgbClr val="0642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err="1"/>
          </a:p>
        </p:txBody>
      </p:sp>
      <p:sp>
        <p:nvSpPr>
          <p:cNvPr id="2" name="Title 1">
            <a:extLst>
              <a:ext uri="{FF2B5EF4-FFF2-40B4-BE49-F238E27FC236}">
                <a16:creationId xmlns:a16="http://schemas.microsoft.com/office/drawing/2014/main" id="{CB03EADC-FA06-4311-9C7E-8EE2BED88A60}"/>
              </a:ext>
            </a:extLst>
          </p:cNvPr>
          <p:cNvSpPr>
            <a:spLocks noGrp="1"/>
          </p:cNvSpPr>
          <p:nvPr>
            <p:ph type="ctrTitle" hasCustomPrompt="1"/>
          </p:nvPr>
        </p:nvSpPr>
        <p:spPr>
          <a:xfrm>
            <a:off x="946484" y="3985900"/>
            <a:ext cx="10299032" cy="2533433"/>
          </a:xfrm>
          <a:prstGeom prst="rect">
            <a:avLst/>
          </a:prstGeom>
        </p:spPr>
        <p:txBody>
          <a:bodyPr anchor="ctr">
            <a:normAutofit/>
          </a:bodyPr>
          <a:lstStyle>
            <a:lvl1pPr algn="ctr">
              <a:defRPr sz="4700" b="1" baseline="0">
                <a:solidFill>
                  <a:srgbClr val="142850"/>
                </a:solidFill>
                <a:latin typeface="Arial" panose="020B0604020202020204" pitchFamily="34" charset="0"/>
                <a:cs typeface="Arial" panose="020B0604020202020204" pitchFamily="34" charset="0"/>
              </a:defRPr>
            </a:lvl1pPr>
          </a:lstStyle>
          <a:p>
            <a:r>
              <a:rPr lang="en-US"/>
              <a:t>Title slide 1</a:t>
            </a:r>
          </a:p>
        </p:txBody>
      </p:sp>
      <p:sp>
        <p:nvSpPr>
          <p:cNvPr id="15" name="Text Placeholder 14">
            <a:extLst>
              <a:ext uri="{FF2B5EF4-FFF2-40B4-BE49-F238E27FC236}">
                <a16:creationId xmlns:a16="http://schemas.microsoft.com/office/drawing/2014/main" id="{36FD5649-EFD0-4143-B2F7-F53BD0B94110}"/>
              </a:ext>
            </a:extLst>
          </p:cNvPr>
          <p:cNvSpPr>
            <a:spLocks noGrp="1"/>
          </p:cNvSpPr>
          <p:nvPr>
            <p:ph type="body" sz="quarter" idx="13" hasCustomPrompt="1"/>
          </p:nvPr>
        </p:nvSpPr>
        <p:spPr>
          <a:xfrm>
            <a:off x="8448688" y="599350"/>
            <a:ext cx="3516312" cy="453712"/>
          </a:xfrm>
        </p:spPr>
        <p:txBody>
          <a:bodyPr anchor="ctr">
            <a:normAutofit/>
          </a:bodyPr>
          <a:lstStyle>
            <a:lvl1pPr marL="0" indent="0" algn="r">
              <a:buNone/>
              <a:defRPr sz="1800" b="1">
                <a:solidFill>
                  <a:srgbClr val="142850"/>
                </a:solidFill>
              </a:defRPr>
            </a:lvl1pPr>
          </a:lstStyle>
          <a:p>
            <a:pPr lvl="0"/>
            <a:r>
              <a:rPr lang="en-US"/>
              <a:t>Date</a:t>
            </a:r>
          </a:p>
        </p:txBody>
      </p:sp>
      <p:sp>
        <p:nvSpPr>
          <p:cNvPr id="10" name="Picture Placeholder 9" descr="Add image description">
            <a:extLst>
              <a:ext uri="{FF2B5EF4-FFF2-40B4-BE49-F238E27FC236}">
                <a16:creationId xmlns:a16="http://schemas.microsoft.com/office/drawing/2014/main" id="{272F0411-C0E4-920F-C7ED-78F65DB0E38F}"/>
              </a:ext>
            </a:extLst>
          </p:cNvPr>
          <p:cNvSpPr>
            <a:spLocks noGrp="1"/>
          </p:cNvSpPr>
          <p:nvPr>
            <p:ph type="pic" sz="quarter" idx="15"/>
          </p:nvPr>
        </p:nvSpPr>
        <p:spPr>
          <a:xfrm>
            <a:off x="956380" y="2055783"/>
            <a:ext cx="3392999" cy="1712913"/>
          </a:xfrm>
        </p:spPr>
        <p:txBody>
          <a:bodyPr/>
          <a:lstStyle/>
          <a:p>
            <a:r>
              <a:rPr lang="en-US"/>
              <a:t>Click icon to add picture</a:t>
            </a:r>
          </a:p>
        </p:txBody>
      </p:sp>
      <p:sp>
        <p:nvSpPr>
          <p:cNvPr id="11" name="Picture Placeholder 9" descr="Add image description">
            <a:extLst>
              <a:ext uri="{FF2B5EF4-FFF2-40B4-BE49-F238E27FC236}">
                <a16:creationId xmlns:a16="http://schemas.microsoft.com/office/drawing/2014/main" id="{3AE78D6F-C495-BDBE-CC92-B81EB3C8C9FE}"/>
              </a:ext>
            </a:extLst>
          </p:cNvPr>
          <p:cNvSpPr>
            <a:spLocks noGrp="1"/>
          </p:cNvSpPr>
          <p:nvPr>
            <p:ph type="pic" sz="quarter" idx="16"/>
          </p:nvPr>
        </p:nvSpPr>
        <p:spPr>
          <a:xfrm>
            <a:off x="4398941" y="2056022"/>
            <a:ext cx="3392999" cy="1712913"/>
          </a:xfrm>
        </p:spPr>
        <p:txBody>
          <a:bodyPr/>
          <a:lstStyle/>
          <a:p>
            <a:r>
              <a:rPr lang="en-US"/>
              <a:t>Click icon to add picture</a:t>
            </a:r>
          </a:p>
        </p:txBody>
      </p:sp>
      <p:sp>
        <p:nvSpPr>
          <p:cNvPr id="12" name="Picture Placeholder 9" descr="Add image description">
            <a:extLst>
              <a:ext uri="{FF2B5EF4-FFF2-40B4-BE49-F238E27FC236}">
                <a16:creationId xmlns:a16="http://schemas.microsoft.com/office/drawing/2014/main" id="{4E403786-A2E3-696F-3EB8-F55067E51333}"/>
              </a:ext>
            </a:extLst>
          </p:cNvPr>
          <p:cNvSpPr>
            <a:spLocks noGrp="1"/>
          </p:cNvSpPr>
          <p:nvPr>
            <p:ph type="pic" sz="quarter" idx="17"/>
          </p:nvPr>
        </p:nvSpPr>
        <p:spPr>
          <a:xfrm>
            <a:off x="7841502" y="2056260"/>
            <a:ext cx="3392999" cy="1712913"/>
          </a:xfrm>
        </p:spPr>
        <p:txBody>
          <a:bodyPr/>
          <a:lstStyle/>
          <a:p>
            <a:r>
              <a:rPr lang="en-US"/>
              <a:t>Click icon to add picture</a:t>
            </a:r>
          </a:p>
        </p:txBody>
      </p:sp>
      <p:pic>
        <p:nvPicPr>
          <p:cNvPr id="19" name="Picture 18" descr="Oregon Health Authority Logo">
            <a:extLst>
              <a:ext uri="{FF2B5EF4-FFF2-40B4-BE49-F238E27FC236}">
                <a16:creationId xmlns:a16="http://schemas.microsoft.com/office/drawing/2014/main" id="{6850587F-3861-3D3E-70BD-CDD4A54E73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5916" y="626726"/>
            <a:ext cx="3042068" cy="996370"/>
          </a:xfrm>
          <a:prstGeom prst="rect">
            <a:avLst/>
          </a:prstGeom>
        </p:spPr>
      </p:pic>
    </p:spTree>
    <p:extLst>
      <p:ext uri="{BB962C8B-B14F-4D97-AF65-F5344CB8AC3E}">
        <p14:creationId xmlns:p14="http://schemas.microsoft.com/office/powerpoint/2010/main" val="365310753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p:cSld name="Title Slide 2">
    <p:bg>
      <p:bgPr>
        <a:solidFill>
          <a:schemeClr val="bg1"/>
        </a:soli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FCB625F4-5032-11B0-B9E0-690632359ACC}"/>
              </a:ext>
              <a:ext uri="{C183D7F6-B498-43B3-948B-1728B52AA6E4}">
                <adec:decorative xmlns:adec="http://schemas.microsoft.com/office/drawing/2017/decorative" val="1"/>
              </a:ext>
            </a:extLst>
          </p:cNvPr>
          <p:cNvSpPr/>
          <p:nvPr/>
        </p:nvSpPr>
        <p:spPr>
          <a:xfrm>
            <a:off x="-712" y="1751553"/>
            <a:ext cx="12192737" cy="933949"/>
          </a:xfrm>
          <a:custGeom>
            <a:avLst/>
            <a:gdLst>
              <a:gd name="connsiteX0" fmla="*/ 9151699 w 12192000"/>
              <a:gd name="connsiteY0" fmla="*/ 0 h 931130"/>
              <a:gd name="connsiteX1" fmla="*/ 12192000 w 12192000"/>
              <a:gd name="connsiteY1" fmla="*/ 0 h 931130"/>
              <a:gd name="connsiteX2" fmla="*/ 12192000 w 12192000"/>
              <a:gd name="connsiteY2" fmla="*/ 931130 h 931130"/>
              <a:gd name="connsiteX3" fmla="*/ 9079495 w 12192000"/>
              <a:gd name="connsiteY3" fmla="*/ 931130 h 931130"/>
              <a:gd name="connsiteX4" fmla="*/ 9092191 w 12192000"/>
              <a:gd name="connsiteY4" fmla="*/ 904776 h 931130"/>
              <a:gd name="connsiteX5" fmla="*/ 9202875 w 12192000"/>
              <a:gd name="connsiteY5" fmla="*/ 356536 h 931130"/>
              <a:gd name="connsiteX6" fmla="*/ 9174260 w 12192000"/>
              <a:gd name="connsiteY6" fmla="*/ 72680 h 931130"/>
              <a:gd name="connsiteX7" fmla="*/ 0 w 12192000"/>
              <a:gd name="connsiteY7" fmla="*/ 0 h 931130"/>
              <a:gd name="connsiteX8" fmla="*/ 3213648 w 12192000"/>
              <a:gd name="connsiteY8" fmla="*/ 0 h 931130"/>
              <a:gd name="connsiteX9" fmla="*/ 3191086 w 12192000"/>
              <a:gd name="connsiteY9" fmla="*/ 72680 h 931130"/>
              <a:gd name="connsiteX10" fmla="*/ 3162471 w 12192000"/>
              <a:gd name="connsiteY10" fmla="*/ 356536 h 931130"/>
              <a:gd name="connsiteX11" fmla="*/ 3273156 w 12192000"/>
              <a:gd name="connsiteY11" fmla="*/ 904776 h 931130"/>
              <a:gd name="connsiteX12" fmla="*/ 3285851 w 12192000"/>
              <a:gd name="connsiteY12" fmla="*/ 931130 h 931130"/>
              <a:gd name="connsiteX13" fmla="*/ 0 w 12192000"/>
              <a:gd name="connsiteY13" fmla="*/ 931130 h 931130"/>
              <a:gd name="connsiteX0" fmla="*/ 9151699 w 12192000"/>
              <a:gd name="connsiteY0" fmla="*/ 6350 h 937480"/>
              <a:gd name="connsiteX1" fmla="*/ 12192000 w 12192000"/>
              <a:gd name="connsiteY1" fmla="*/ 6350 h 937480"/>
              <a:gd name="connsiteX2" fmla="*/ 12192000 w 12192000"/>
              <a:gd name="connsiteY2" fmla="*/ 937480 h 937480"/>
              <a:gd name="connsiteX3" fmla="*/ 9079495 w 12192000"/>
              <a:gd name="connsiteY3" fmla="*/ 937480 h 937480"/>
              <a:gd name="connsiteX4" fmla="*/ 9092191 w 12192000"/>
              <a:gd name="connsiteY4" fmla="*/ 911126 h 937480"/>
              <a:gd name="connsiteX5" fmla="*/ 9202875 w 12192000"/>
              <a:gd name="connsiteY5" fmla="*/ 362886 h 937480"/>
              <a:gd name="connsiteX6" fmla="*/ 9174260 w 12192000"/>
              <a:gd name="connsiteY6" fmla="*/ 79030 h 937480"/>
              <a:gd name="connsiteX7" fmla="*/ 9151699 w 12192000"/>
              <a:gd name="connsiteY7" fmla="*/ 6350 h 937480"/>
              <a:gd name="connsiteX8" fmla="*/ 38100 w 12192000"/>
              <a:gd name="connsiteY8" fmla="*/ 0 h 937480"/>
              <a:gd name="connsiteX9" fmla="*/ 3213648 w 12192000"/>
              <a:gd name="connsiteY9" fmla="*/ 6350 h 937480"/>
              <a:gd name="connsiteX10" fmla="*/ 3191086 w 12192000"/>
              <a:gd name="connsiteY10" fmla="*/ 79030 h 937480"/>
              <a:gd name="connsiteX11" fmla="*/ 3162471 w 12192000"/>
              <a:gd name="connsiteY11" fmla="*/ 362886 h 937480"/>
              <a:gd name="connsiteX12" fmla="*/ 3273156 w 12192000"/>
              <a:gd name="connsiteY12" fmla="*/ 911126 h 937480"/>
              <a:gd name="connsiteX13" fmla="*/ 3285851 w 12192000"/>
              <a:gd name="connsiteY13" fmla="*/ 937480 h 937480"/>
              <a:gd name="connsiteX14" fmla="*/ 0 w 12192000"/>
              <a:gd name="connsiteY14" fmla="*/ 937480 h 937480"/>
              <a:gd name="connsiteX15" fmla="*/ 38100 w 12192000"/>
              <a:gd name="connsiteY15" fmla="*/ 0 h 937480"/>
              <a:gd name="connsiteX0" fmla="*/ 9113599 w 12153900"/>
              <a:gd name="connsiteY0" fmla="*/ 6350 h 937480"/>
              <a:gd name="connsiteX1" fmla="*/ 12153900 w 12153900"/>
              <a:gd name="connsiteY1" fmla="*/ 6350 h 937480"/>
              <a:gd name="connsiteX2" fmla="*/ 12153900 w 12153900"/>
              <a:gd name="connsiteY2" fmla="*/ 937480 h 937480"/>
              <a:gd name="connsiteX3" fmla="*/ 9041395 w 12153900"/>
              <a:gd name="connsiteY3" fmla="*/ 937480 h 937480"/>
              <a:gd name="connsiteX4" fmla="*/ 9054091 w 12153900"/>
              <a:gd name="connsiteY4" fmla="*/ 911126 h 937480"/>
              <a:gd name="connsiteX5" fmla="*/ 9164775 w 12153900"/>
              <a:gd name="connsiteY5" fmla="*/ 362886 h 937480"/>
              <a:gd name="connsiteX6" fmla="*/ 9136160 w 12153900"/>
              <a:gd name="connsiteY6" fmla="*/ 79030 h 937480"/>
              <a:gd name="connsiteX7" fmla="*/ 9113599 w 12153900"/>
              <a:gd name="connsiteY7" fmla="*/ 6350 h 937480"/>
              <a:gd name="connsiteX8" fmla="*/ 0 w 12153900"/>
              <a:gd name="connsiteY8" fmla="*/ 0 h 937480"/>
              <a:gd name="connsiteX9" fmla="*/ 3175548 w 12153900"/>
              <a:gd name="connsiteY9" fmla="*/ 6350 h 937480"/>
              <a:gd name="connsiteX10" fmla="*/ 3152986 w 12153900"/>
              <a:gd name="connsiteY10" fmla="*/ 79030 h 937480"/>
              <a:gd name="connsiteX11" fmla="*/ 3124371 w 12153900"/>
              <a:gd name="connsiteY11" fmla="*/ 362886 h 937480"/>
              <a:gd name="connsiteX12" fmla="*/ 3235056 w 12153900"/>
              <a:gd name="connsiteY12" fmla="*/ 911126 h 937480"/>
              <a:gd name="connsiteX13" fmla="*/ 3247751 w 12153900"/>
              <a:gd name="connsiteY13" fmla="*/ 937480 h 937480"/>
              <a:gd name="connsiteX14" fmla="*/ 12700 w 12153900"/>
              <a:gd name="connsiteY14" fmla="*/ 931130 h 937480"/>
              <a:gd name="connsiteX15" fmla="*/ 0 w 12153900"/>
              <a:gd name="connsiteY15" fmla="*/ 0 h 937480"/>
              <a:gd name="connsiteX0" fmla="*/ 9119949 w 12160250"/>
              <a:gd name="connsiteY0" fmla="*/ 6350 h 937480"/>
              <a:gd name="connsiteX1" fmla="*/ 12160250 w 12160250"/>
              <a:gd name="connsiteY1" fmla="*/ 6350 h 937480"/>
              <a:gd name="connsiteX2" fmla="*/ 12160250 w 12160250"/>
              <a:gd name="connsiteY2" fmla="*/ 937480 h 937480"/>
              <a:gd name="connsiteX3" fmla="*/ 9047745 w 12160250"/>
              <a:gd name="connsiteY3" fmla="*/ 937480 h 937480"/>
              <a:gd name="connsiteX4" fmla="*/ 9060441 w 12160250"/>
              <a:gd name="connsiteY4" fmla="*/ 911126 h 937480"/>
              <a:gd name="connsiteX5" fmla="*/ 9171125 w 12160250"/>
              <a:gd name="connsiteY5" fmla="*/ 362886 h 937480"/>
              <a:gd name="connsiteX6" fmla="*/ 9142510 w 12160250"/>
              <a:gd name="connsiteY6" fmla="*/ 79030 h 937480"/>
              <a:gd name="connsiteX7" fmla="*/ 9119949 w 12160250"/>
              <a:gd name="connsiteY7" fmla="*/ 6350 h 937480"/>
              <a:gd name="connsiteX8" fmla="*/ 6350 w 12160250"/>
              <a:gd name="connsiteY8" fmla="*/ 0 h 937480"/>
              <a:gd name="connsiteX9" fmla="*/ 3181898 w 12160250"/>
              <a:gd name="connsiteY9" fmla="*/ 6350 h 937480"/>
              <a:gd name="connsiteX10" fmla="*/ 3159336 w 12160250"/>
              <a:gd name="connsiteY10" fmla="*/ 79030 h 937480"/>
              <a:gd name="connsiteX11" fmla="*/ 3130721 w 12160250"/>
              <a:gd name="connsiteY11" fmla="*/ 362886 h 937480"/>
              <a:gd name="connsiteX12" fmla="*/ 3241406 w 12160250"/>
              <a:gd name="connsiteY12" fmla="*/ 911126 h 937480"/>
              <a:gd name="connsiteX13" fmla="*/ 3254101 w 12160250"/>
              <a:gd name="connsiteY13" fmla="*/ 937480 h 937480"/>
              <a:gd name="connsiteX14" fmla="*/ 0 w 12160250"/>
              <a:gd name="connsiteY14" fmla="*/ 931130 h 937480"/>
              <a:gd name="connsiteX15" fmla="*/ 6350 w 12160250"/>
              <a:gd name="connsiteY15" fmla="*/ 0 h 937480"/>
              <a:gd name="connsiteX0" fmla="*/ 9127722 w 12168023"/>
              <a:gd name="connsiteY0" fmla="*/ 2819 h 933949"/>
              <a:gd name="connsiteX1" fmla="*/ 12168023 w 12168023"/>
              <a:gd name="connsiteY1" fmla="*/ 2819 h 933949"/>
              <a:gd name="connsiteX2" fmla="*/ 12168023 w 12168023"/>
              <a:gd name="connsiteY2" fmla="*/ 933949 h 933949"/>
              <a:gd name="connsiteX3" fmla="*/ 9055518 w 12168023"/>
              <a:gd name="connsiteY3" fmla="*/ 933949 h 933949"/>
              <a:gd name="connsiteX4" fmla="*/ 9068214 w 12168023"/>
              <a:gd name="connsiteY4" fmla="*/ 907595 h 933949"/>
              <a:gd name="connsiteX5" fmla="*/ 9178898 w 12168023"/>
              <a:gd name="connsiteY5" fmla="*/ 359355 h 933949"/>
              <a:gd name="connsiteX6" fmla="*/ 9150283 w 12168023"/>
              <a:gd name="connsiteY6" fmla="*/ 75499 h 933949"/>
              <a:gd name="connsiteX7" fmla="*/ 9127722 w 12168023"/>
              <a:gd name="connsiteY7" fmla="*/ 2819 h 933949"/>
              <a:gd name="connsiteX8" fmla="*/ 0 w 12168023"/>
              <a:gd name="connsiteY8" fmla="*/ 0 h 933949"/>
              <a:gd name="connsiteX9" fmla="*/ 3189671 w 12168023"/>
              <a:gd name="connsiteY9" fmla="*/ 2819 h 933949"/>
              <a:gd name="connsiteX10" fmla="*/ 3167109 w 12168023"/>
              <a:gd name="connsiteY10" fmla="*/ 75499 h 933949"/>
              <a:gd name="connsiteX11" fmla="*/ 3138494 w 12168023"/>
              <a:gd name="connsiteY11" fmla="*/ 359355 h 933949"/>
              <a:gd name="connsiteX12" fmla="*/ 3249179 w 12168023"/>
              <a:gd name="connsiteY12" fmla="*/ 907595 h 933949"/>
              <a:gd name="connsiteX13" fmla="*/ 3261874 w 12168023"/>
              <a:gd name="connsiteY13" fmla="*/ 933949 h 933949"/>
              <a:gd name="connsiteX14" fmla="*/ 7773 w 12168023"/>
              <a:gd name="connsiteY14" fmla="*/ 927599 h 933949"/>
              <a:gd name="connsiteX15" fmla="*/ 0 w 12168023"/>
              <a:gd name="connsiteY15" fmla="*/ 0 h 933949"/>
              <a:gd name="connsiteX0" fmla="*/ 9120661 w 12160962"/>
              <a:gd name="connsiteY0" fmla="*/ 2819 h 933949"/>
              <a:gd name="connsiteX1" fmla="*/ 12160962 w 12160962"/>
              <a:gd name="connsiteY1" fmla="*/ 2819 h 933949"/>
              <a:gd name="connsiteX2" fmla="*/ 12160962 w 12160962"/>
              <a:gd name="connsiteY2" fmla="*/ 933949 h 933949"/>
              <a:gd name="connsiteX3" fmla="*/ 9048457 w 12160962"/>
              <a:gd name="connsiteY3" fmla="*/ 933949 h 933949"/>
              <a:gd name="connsiteX4" fmla="*/ 9061153 w 12160962"/>
              <a:gd name="connsiteY4" fmla="*/ 907595 h 933949"/>
              <a:gd name="connsiteX5" fmla="*/ 9171837 w 12160962"/>
              <a:gd name="connsiteY5" fmla="*/ 359355 h 933949"/>
              <a:gd name="connsiteX6" fmla="*/ 9143222 w 12160962"/>
              <a:gd name="connsiteY6" fmla="*/ 75499 h 933949"/>
              <a:gd name="connsiteX7" fmla="*/ 9120661 w 12160962"/>
              <a:gd name="connsiteY7" fmla="*/ 2819 h 933949"/>
              <a:gd name="connsiteX8" fmla="*/ 0 w 12160962"/>
              <a:gd name="connsiteY8" fmla="*/ 0 h 933949"/>
              <a:gd name="connsiteX9" fmla="*/ 3182610 w 12160962"/>
              <a:gd name="connsiteY9" fmla="*/ 2819 h 933949"/>
              <a:gd name="connsiteX10" fmla="*/ 3160048 w 12160962"/>
              <a:gd name="connsiteY10" fmla="*/ 75499 h 933949"/>
              <a:gd name="connsiteX11" fmla="*/ 3131433 w 12160962"/>
              <a:gd name="connsiteY11" fmla="*/ 359355 h 933949"/>
              <a:gd name="connsiteX12" fmla="*/ 3242118 w 12160962"/>
              <a:gd name="connsiteY12" fmla="*/ 907595 h 933949"/>
              <a:gd name="connsiteX13" fmla="*/ 3254813 w 12160962"/>
              <a:gd name="connsiteY13" fmla="*/ 933949 h 933949"/>
              <a:gd name="connsiteX14" fmla="*/ 712 w 12160962"/>
              <a:gd name="connsiteY14" fmla="*/ 927599 h 933949"/>
              <a:gd name="connsiteX15" fmla="*/ 0 w 12160962"/>
              <a:gd name="connsiteY15" fmla="*/ 0 h 933949"/>
              <a:gd name="connsiteX0" fmla="*/ 9120661 w 12192737"/>
              <a:gd name="connsiteY0" fmla="*/ 2819 h 933949"/>
              <a:gd name="connsiteX1" fmla="*/ 12192737 w 12192737"/>
              <a:gd name="connsiteY1" fmla="*/ 2819 h 933949"/>
              <a:gd name="connsiteX2" fmla="*/ 12160962 w 12192737"/>
              <a:gd name="connsiteY2" fmla="*/ 933949 h 933949"/>
              <a:gd name="connsiteX3" fmla="*/ 9048457 w 12192737"/>
              <a:gd name="connsiteY3" fmla="*/ 933949 h 933949"/>
              <a:gd name="connsiteX4" fmla="*/ 9061153 w 12192737"/>
              <a:gd name="connsiteY4" fmla="*/ 907595 h 933949"/>
              <a:gd name="connsiteX5" fmla="*/ 9171837 w 12192737"/>
              <a:gd name="connsiteY5" fmla="*/ 359355 h 933949"/>
              <a:gd name="connsiteX6" fmla="*/ 9143222 w 12192737"/>
              <a:gd name="connsiteY6" fmla="*/ 75499 h 933949"/>
              <a:gd name="connsiteX7" fmla="*/ 9120661 w 12192737"/>
              <a:gd name="connsiteY7" fmla="*/ 2819 h 933949"/>
              <a:gd name="connsiteX8" fmla="*/ 0 w 12192737"/>
              <a:gd name="connsiteY8" fmla="*/ 0 h 933949"/>
              <a:gd name="connsiteX9" fmla="*/ 3182610 w 12192737"/>
              <a:gd name="connsiteY9" fmla="*/ 2819 h 933949"/>
              <a:gd name="connsiteX10" fmla="*/ 3160048 w 12192737"/>
              <a:gd name="connsiteY10" fmla="*/ 75499 h 933949"/>
              <a:gd name="connsiteX11" fmla="*/ 3131433 w 12192737"/>
              <a:gd name="connsiteY11" fmla="*/ 359355 h 933949"/>
              <a:gd name="connsiteX12" fmla="*/ 3242118 w 12192737"/>
              <a:gd name="connsiteY12" fmla="*/ 907595 h 933949"/>
              <a:gd name="connsiteX13" fmla="*/ 3254813 w 12192737"/>
              <a:gd name="connsiteY13" fmla="*/ 933949 h 933949"/>
              <a:gd name="connsiteX14" fmla="*/ 712 w 12192737"/>
              <a:gd name="connsiteY14" fmla="*/ 927599 h 933949"/>
              <a:gd name="connsiteX15" fmla="*/ 0 w 12192737"/>
              <a:gd name="connsiteY15" fmla="*/ 0 h 933949"/>
              <a:gd name="connsiteX0" fmla="*/ 9120661 w 12192737"/>
              <a:gd name="connsiteY0" fmla="*/ 2819 h 933949"/>
              <a:gd name="connsiteX1" fmla="*/ 12192737 w 12192737"/>
              <a:gd name="connsiteY1" fmla="*/ 2819 h 933949"/>
              <a:gd name="connsiteX2" fmla="*/ 12189206 w 12192737"/>
              <a:gd name="connsiteY2" fmla="*/ 933949 h 933949"/>
              <a:gd name="connsiteX3" fmla="*/ 9048457 w 12192737"/>
              <a:gd name="connsiteY3" fmla="*/ 933949 h 933949"/>
              <a:gd name="connsiteX4" fmla="*/ 9061153 w 12192737"/>
              <a:gd name="connsiteY4" fmla="*/ 907595 h 933949"/>
              <a:gd name="connsiteX5" fmla="*/ 9171837 w 12192737"/>
              <a:gd name="connsiteY5" fmla="*/ 359355 h 933949"/>
              <a:gd name="connsiteX6" fmla="*/ 9143222 w 12192737"/>
              <a:gd name="connsiteY6" fmla="*/ 75499 h 933949"/>
              <a:gd name="connsiteX7" fmla="*/ 9120661 w 12192737"/>
              <a:gd name="connsiteY7" fmla="*/ 2819 h 933949"/>
              <a:gd name="connsiteX8" fmla="*/ 0 w 12192737"/>
              <a:gd name="connsiteY8" fmla="*/ 0 h 933949"/>
              <a:gd name="connsiteX9" fmla="*/ 3182610 w 12192737"/>
              <a:gd name="connsiteY9" fmla="*/ 2819 h 933949"/>
              <a:gd name="connsiteX10" fmla="*/ 3160048 w 12192737"/>
              <a:gd name="connsiteY10" fmla="*/ 75499 h 933949"/>
              <a:gd name="connsiteX11" fmla="*/ 3131433 w 12192737"/>
              <a:gd name="connsiteY11" fmla="*/ 359355 h 933949"/>
              <a:gd name="connsiteX12" fmla="*/ 3242118 w 12192737"/>
              <a:gd name="connsiteY12" fmla="*/ 907595 h 933949"/>
              <a:gd name="connsiteX13" fmla="*/ 3254813 w 12192737"/>
              <a:gd name="connsiteY13" fmla="*/ 933949 h 933949"/>
              <a:gd name="connsiteX14" fmla="*/ 712 w 12192737"/>
              <a:gd name="connsiteY14" fmla="*/ 927599 h 933949"/>
              <a:gd name="connsiteX15" fmla="*/ 0 w 12192737"/>
              <a:gd name="connsiteY15" fmla="*/ 0 h 93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737" h="933949">
                <a:moveTo>
                  <a:pt x="9120661" y="2819"/>
                </a:moveTo>
                <a:lnTo>
                  <a:pt x="12192737" y="2819"/>
                </a:lnTo>
                <a:lnTo>
                  <a:pt x="12189206" y="933949"/>
                </a:lnTo>
                <a:lnTo>
                  <a:pt x="9048457" y="933949"/>
                </a:lnTo>
                <a:lnTo>
                  <a:pt x="9061153" y="907595"/>
                </a:lnTo>
                <a:cubicBezTo>
                  <a:pt x="9132425" y="739088"/>
                  <a:pt x="9171837" y="553824"/>
                  <a:pt x="9171837" y="359355"/>
                </a:cubicBezTo>
                <a:cubicBezTo>
                  <a:pt x="9171837" y="262121"/>
                  <a:pt x="9161984" y="167187"/>
                  <a:pt x="9143222" y="75499"/>
                </a:cubicBezTo>
                <a:lnTo>
                  <a:pt x="9120661" y="2819"/>
                </a:lnTo>
                <a:close/>
                <a:moveTo>
                  <a:pt x="0" y="0"/>
                </a:moveTo>
                <a:lnTo>
                  <a:pt x="3182610" y="2819"/>
                </a:lnTo>
                <a:lnTo>
                  <a:pt x="3160048" y="75499"/>
                </a:lnTo>
                <a:cubicBezTo>
                  <a:pt x="3141286" y="167187"/>
                  <a:pt x="3131433" y="262121"/>
                  <a:pt x="3131433" y="359355"/>
                </a:cubicBezTo>
                <a:cubicBezTo>
                  <a:pt x="3131433" y="553824"/>
                  <a:pt x="3170845" y="739088"/>
                  <a:pt x="3242118" y="907595"/>
                </a:cubicBezTo>
                <a:lnTo>
                  <a:pt x="3254813" y="933949"/>
                </a:lnTo>
                <a:lnTo>
                  <a:pt x="712" y="927599"/>
                </a:lnTo>
                <a:cubicBezTo>
                  <a:pt x="712" y="617222"/>
                  <a:pt x="0" y="310377"/>
                  <a:pt x="0" y="0"/>
                </a:cubicBezTo>
                <a:close/>
              </a:path>
            </a:pathLst>
          </a:custGeom>
          <a:solidFill>
            <a:srgbClr val="0642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err="1"/>
          </a:p>
        </p:txBody>
      </p:sp>
      <p:sp>
        <p:nvSpPr>
          <p:cNvPr id="2" name="Title 1">
            <a:extLst>
              <a:ext uri="{FF2B5EF4-FFF2-40B4-BE49-F238E27FC236}">
                <a16:creationId xmlns:a16="http://schemas.microsoft.com/office/drawing/2014/main" id="{CB03EADC-FA06-4311-9C7E-8EE2BED88A60}"/>
              </a:ext>
            </a:extLst>
          </p:cNvPr>
          <p:cNvSpPr>
            <a:spLocks noGrp="1"/>
          </p:cNvSpPr>
          <p:nvPr>
            <p:ph type="ctrTitle" hasCustomPrompt="1"/>
          </p:nvPr>
        </p:nvSpPr>
        <p:spPr>
          <a:xfrm>
            <a:off x="946484" y="3413938"/>
            <a:ext cx="10299032" cy="2533433"/>
          </a:xfrm>
          <a:prstGeom prst="rect">
            <a:avLst/>
          </a:prstGeom>
        </p:spPr>
        <p:txBody>
          <a:bodyPr anchor="ctr">
            <a:normAutofit/>
          </a:bodyPr>
          <a:lstStyle>
            <a:lvl1pPr algn="ctr">
              <a:defRPr sz="4700" b="1" baseline="0">
                <a:solidFill>
                  <a:srgbClr val="142850"/>
                </a:solidFill>
                <a:latin typeface="Arial" panose="020B0604020202020204" pitchFamily="34" charset="0"/>
                <a:cs typeface="Arial" panose="020B0604020202020204" pitchFamily="34" charset="0"/>
              </a:defRPr>
            </a:lvl1pPr>
          </a:lstStyle>
          <a:p>
            <a:r>
              <a:rPr lang="en-US"/>
              <a:t>Title slide 2</a:t>
            </a:r>
          </a:p>
        </p:txBody>
      </p:sp>
      <p:sp>
        <p:nvSpPr>
          <p:cNvPr id="15" name="Text Placeholder 14">
            <a:extLst>
              <a:ext uri="{FF2B5EF4-FFF2-40B4-BE49-F238E27FC236}">
                <a16:creationId xmlns:a16="http://schemas.microsoft.com/office/drawing/2014/main" id="{36FD5649-EFD0-4143-B2F7-F53BD0B94110}"/>
              </a:ext>
            </a:extLst>
          </p:cNvPr>
          <p:cNvSpPr>
            <a:spLocks noGrp="1"/>
          </p:cNvSpPr>
          <p:nvPr>
            <p:ph type="body" sz="quarter" idx="13" hasCustomPrompt="1"/>
          </p:nvPr>
        </p:nvSpPr>
        <p:spPr>
          <a:xfrm>
            <a:off x="9556750" y="1238693"/>
            <a:ext cx="2408250" cy="515679"/>
          </a:xfrm>
        </p:spPr>
        <p:txBody>
          <a:bodyPr anchor="ctr">
            <a:normAutofit/>
          </a:bodyPr>
          <a:lstStyle>
            <a:lvl1pPr marL="0" indent="0" algn="r">
              <a:buNone/>
              <a:defRPr sz="1800" b="1">
                <a:solidFill>
                  <a:srgbClr val="142850"/>
                </a:solidFill>
              </a:defRPr>
            </a:lvl1pPr>
          </a:lstStyle>
          <a:p>
            <a:pPr lvl="0"/>
            <a:r>
              <a:rPr lang="en-US"/>
              <a:t>Date</a:t>
            </a:r>
          </a:p>
        </p:txBody>
      </p:sp>
      <p:pic>
        <p:nvPicPr>
          <p:cNvPr id="19" name="Picture 18" descr="Oregon Health Authority Logo">
            <a:extLst>
              <a:ext uri="{FF2B5EF4-FFF2-40B4-BE49-F238E27FC236}">
                <a16:creationId xmlns:a16="http://schemas.microsoft.com/office/drawing/2014/main" id="{6850587F-3861-3D3E-70BD-CDD4A54E73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4936" y="962433"/>
            <a:ext cx="5342130" cy="1749710"/>
          </a:xfrm>
          <a:prstGeom prst="rect">
            <a:avLst/>
          </a:prstGeom>
        </p:spPr>
      </p:pic>
    </p:spTree>
    <p:extLst>
      <p:ext uri="{BB962C8B-B14F-4D97-AF65-F5344CB8AC3E}">
        <p14:creationId xmlns:p14="http://schemas.microsoft.com/office/powerpoint/2010/main" val="66449912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p:cSld name="Title Slide 3">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097E9-A1CC-2882-18B2-64793E1D11B2}"/>
              </a:ext>
              <a:ext uri="{C183D7F6-B498-43B3-948B-1728B52AA6E4}">
                <adec:decorative xmlns:adec="http://schemas.microsoft.com/office/drawing/2017/decorative" val="1"/>
              </a:ext>
            </a:extLst>
          </p:cNvPr>
          <p:cNvSpPr/>
          <p:nvPr/>
        </p:nvSpPr>
        <p:spPr>
          <a:xfrm>
            <a:off x="0" y="4251810"/>
            <a:ext cx="12191999" cy="402485"/>
          </a:xfrm>
          <a:prstGeom prst="rect">
            <a:avLst/>
          </a:prstGeom>
          <a:solidFill>
            <a:srgbClr val="EC5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sp>
        <p:nvSpPr>
          <p:cNvPr id="8" name="Freeform: Shape 7">
            <a:extLst>
              <a:ext uri="{FF2B5EF4-FFF2-40B4-BE49-F238E27FC236}">
                <a16:creationId xmlns:a16="http://schemas.microsoft.com/office/drawing/2014/main" id="{C7022ECB-3342-CFB8-441A-07078BC2DDB3}"/>
              </a:ext>
              <a:ext uri="{C183D7F6-B498-43B3-948B-1728B52AA6E4}">
                <adec:decorative xmlns:adec="http://schemas.microsoft.com/office/drawing/2017/decorative" val="1"/>
              </a:ext>
            </a:extLst>
          </p:cNvPr>
          <p:cNvSpPr/>
          <p:nvPr/>
        </p:nvSpPr>
        <p:spPr>
          <a:xfrm>
            <a:off x="3505798" y="2740216"/>
            <a:ext cx="5236186" cy="3914775"/>
          </a:xfrm>
          <a:custGeom>
            <a:avLst/>
            <a:gdLst>
              <a:gd name="connsiteX0" fmla="*/ 2618093 w 5236186"/>
              <a:gd name="connsiteY0" fmla="*/ 0 h 3914775"/>
              <a:gd name="connsiteX1" fmla="*/ 5236186 w 5236186"/>
              <a:gd name="connsiteY1" fmla="*/ 2579674 h 3914775"/>
              <a:gd name="connsiteX2" fmla="*/ 4920196 w 5236186"/>
              <a:gd name="connsiteY2" fmla="*/ 3809300 h 3914775"/>
              <a:gd name="connsiteX3" fmla="*/ 4855165 w 5236186"/>
              <a:gd name="connsiteY3" fmla="*/ 3914775 h 3914775"/>
              <a:gd name="connsiteX4" fmla="*/ 381022 w 5236186"/>
              <a:gd name="connsiteY4" fmla="*/ 3914775 h 3914775"/>
              <a:gd name="connsiteX5" fmla="*/ 315990 w 5236186"/>
              <a:gd name="connsiteY5" fmla="*/ 3809300 h 3914775"/>
              <a:gd name="connsiteX6" fmla="*/ 0 w 5236186"/>
              <a:gd name="connsiteY6" fmla="*/ 2579674 h 3914775"/>
              <a:gd name="connsiteX7" fmla="*/ 2618093 w 5236186"/>
              <a:gd name="connsiteY7" fmla="*/ 0 h 391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6186" h="3914775">
                <a:moveTo>
                  <a:pt x="2618093" y="0"/>
                </a:moveTo>
                <a:cubicBezTo>
                  <a:pt x="4064026" y="0"/>
                  <a:pt x="5236186" y="1154959"/>
                  <a:pt x="5236186" y="2579674"/>
                </a:cubicBezTo>
                <a:cubicBezTo>
                  <a:pt x="5236186" y="3024898"/>
                  <a:pt x="5121717" y="3443778"/>
                  <a:pt x="4920196" y="3809300"/>
                </a:cubicBezTo>
                <a:lnTo>
                  <a:pt x="4855165" y="3914775"/>
                </a:lnTo>
                <a:lnTo>
                  <a:pt x="381022" y="3914775"/>
                </a:lnTo>
                <a:lnTo>
                  <a:pt x="315990" y="3809300"/>
                </a:lnTo>
                <a:cubicBezTo>
                  <a:pt x="114469" y="3443778"/>
                  <a:pt x="0" y="3024898"/>
                  <a:pt x="0" y="2579674"/>
                </a:cubicBezTo>
                <a:cubicBezTo>
                  <a:pt x="0" y="1154959"/>
                  <a:pt x="1172160" y="0"/>
                  <a:pt x="2618093" y="0"/>
                </a:cubicBezTo>
                <a:close/>
              </a:path>
            </a:pathLst>
          </a:custGeom>
          <a:solidFill>
            <a:srgbClr val="0642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err="1"/>
          </a:p>
        </p:txBody>
      </p:sp>
      <p:sp>
        <p:nvSpPr>
          <p:cNvPr id="6" name="Rectangle 5">
            <a:extLst>
              <a:ext uri="{FF2B5EF4-FFF2-40B4-BE49-F238E27FC236}">
                <a16:creationId xmlns:a16="http://schemas.microsoft.com/office/drawing/2014/main" id="{1D1A1064-136C-F793-9715-66DBBC4B1FF5}"/>
              </a:ext>
              <a:ext uri="{C183D7F6-B498-43B3-948B-1728B52AA6E4}">
                <adec:decorative xmlns:adec="http://schemas.microsoft.com/office/drawing/2017/decorative" val="1"/>
              </a:ext>
            </a:extLst>
          </p:cNvPr>
          <p:cNvSpPr/>
          <p:nvPr/>
        </p:nvSpPr>
        <p:spPr>
          <a:xfrm>
            <a:off x="0" y="4593802"/>
            <a:ext cx="12192000" cy="2264198"/>
          </a:xfrm>
          <a:prstGeom prst="rect">
            <a:avLst/>
          </a:prstGeom>
          <a:solidFill>
            <a:srgbClr val="0642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 name="Title 1">
            <a:extLst>
              <a:ext uri="{FF2B5EF4-FFF2-40B4-BE49-F238E27FC236}">
                <a16:creationId xmlns:a16="http://schemas.microsoft.com/office/drawing/2014/main" id="{CB03EADC-FA06-4311-9C7E-8EE2BED88A60}"/>
              </a:ext>
            </a:extLst>
          </p:cNvPr>
          <p:cNvSpPr>
            <a:spLocks noGrp="1"/>
          </p:cNvSpPr>
          <p:nvPr>
            <p:ph type="ctrTitle" hasCustomPrompt="1"/>
          </p:nvPr>
        </p:nvSpPr>
        <p:spPr>
          <a:xfrm>
            <a:off x="946484" y="4783023"/>
            <a:ext cx="10299032" cy="1529760"/>
          </a:xfrm>
          <a:prstGeom prst="rect">
            <a:avLst/>
          </a:prstGeom>
        </p:spPr>
        <p:txBody>
          <a:bodyPr anchor="ctr">
            <a:normAutofit/>
          </a:bodyPr>
          <a:lstStyle>
            <a:lvl1pPr algn="ctr">
              <a:defRPr sz="4700" b="1" baseline="0">
                <a:solidFill>
                  <a:schemeClr val="bg1"/>
                </a:solidFill>
                <a:latin typeface="Arial" panose="020B0604020202020204" pitchFamily="34" charset="0"/>
                <a:cs typeface="Arial" panose="020B0604020202020204" pitchFamily="34" charset="0"/>
              </a:defRPr>
            </a:lvl1pPr>
          </a:lstStyle>
          <a:p>
            <a:r>
              <a:rPr lang="en-US"/>
              <a:t>Title slide 3</a:t>
            </a:r>
          </a:p>
        </p:txBody>
      </p:sp>
      <p:sp>
        <p:nvSpPr>
          <p:cNvPr id="15" name="Text Placeholder 14">
            <a:extLst>
              <a:ext uri="{FF2B5EF4-FFF2-40B4-BE49-F238E27FC236}">
                <a16:creationId xmlns:a16="http://schemas.microsoft.com/office/drawing/2014/main" id="{36FD5649-EFD0-4143-B2F7-F53BD0B94110}"/>
              </a:ext>
              <a:ext uri="{C183D7F6-B498-43B3-948B-1728B52AA6E4}">
                <adec:decorative xmlns:adec="http://schemas.microsoft.com/office/drawing/2017/decorative" val="0"/>
              </a:ext>
            </a:extLst>
          </p:cNvPr>
          <p:cNvSpPr>
            <a:spLocks noGrp="1"/>
          </p:cNvSpPr>
          <p:nvPr>
            <p:ph type="body" sz="quarter" idx="13" hasCustomPrompt="1"/>
          </p:nvPr>
        </p:nvSpPr>
        <p:spPr>
          <a:xfrm>
            <a:off x="363155" y="4260152"/>
            <a:ext cx="3026779" cy="351403"/>
          </a:xfrm>
        </p:spPr>
        <p:txBody>
          <a:bodyPr anchor="ctr">
            <a:normAutofit/>
          </a:bodyPr>
          <a:lstStyle>
            <a:lvl1pPr marL="0" indent="0" algn="l">
              <a:lnSpc>
                <a:spcPct val="100000"/>
              </a:lnSpc>
              <a:spcBef>
                <a:spcPts val="0"/>
              </a:spcBef>
              <a:buNone/>
              <a:defRPr sz="2000" b="1">
                <a:solidFill>
                  <a:schemeClr val="bg1"/>
                </a:solidFill>
              </a:defRPr>
            </a:lvl1pPr>
          </a:lstStyle>
          <a:p>
            <a:pPr lvl="0"/>
            <a:r>
              <a:rPr lang="en-US"/>
              <a:t>Date</a:t>
            </a:r>
          </a:p>
        </p:txBody>
      </p:sp>
      <p:sp>
        <p:nvSpPr>
          <p:cNvPr id="28" name="Picture Placeholder 27" descr="Add image description">
            <a:extLst>
              <a:ext uri="{FF2B5EF4-FFF2-40B4-BE49-F238E27FC236}">
                <a16:creationId xmlns:a16="http://schemas.microsoft.com/office/drawing/2014/main" id="{463C9382-55E5-46B5-998C-24B74D7AB36F}"/>
              </a:ext>
              <a:ext uri="{C183D7F6-B498-43B3-948B-1728B52AA6E4}">
                <adec:decorative xmlns:adec="http://schemas.microsoft.com/office/drawing/2017/decorative" val="0"/>
              </a:ext>
            </a:extLst>
          </p:cNvPr>
          <p:cNvSpPr>
            <a:spLocks noGrp="1"/>
          </p:cNvSpPr>
          <p:nvPr>
            <p:ph type="pic" sz="quarter" idx="15"/>
          </p:nvPr>
        </p:nvSpPr>
        <p:spPr>
          <a:xfrm>
            <a:off x="355191" y="303740"/>
            <a:ext cx="11568075" cy="3954861"/>
          </a:xfrm>
          <a:custGeom>
            <a:avLst/>
            <a:gdLst>
              <a:gd name="connsiteX0" fmla="*/ 0 w 11568075"/>
              <a:gd name="connsiteY0" fmla="*/ 0 h 3959647"/>
              <a:gd name="connsiteX1" fmla="*/ 11568075 w 11568075"/>
              <a:gd name="connsiteY1" fmla="*/ 0 h 3959647"/>
              <a:gd name="connsiteX2" fmla="*/ 11568075 w 11568075"/>
              <a:gd name="connsiteY2" fmla="*/ 3959647 h 3959647"/>
              <a:gd name="connsiteX3" fmla="*/ 0 w 11568075"/>
              <a:gd name="connsiteY3" fmla="*/ 3959647 h 3959647"/>
              <a:gd name="connsiteX4" fmla="*/ 0 w 11568075"/>
              <a:gd name="connsiteY4" fmla="*/ 0 h 3959647"/>
              <a:gd name="connsiteX0" fmla="*/ 0 w 11568075"/>
              <a:gd name="connsiteY0" fmla="*/ 0 h 3959647"/>
              <a:gd name="connsiteX1" fmla="*/ 11568075 w 11568075"/>
              <a:gd name="connsiteY1" fmla="*/ 0 h 3959647"/>
              <a:gd name="connsiteX2" fmla="*/ 11568075 w 11568075"/>
              <a:gd name="connsiteY2" fmla="*/ 3959647 h 3959647"/>
              <a:gd name="connsiteX3" fmla="*/ 0 w 11568075"/>
              <a:gd name="connsiteY3" fmla="*/ 3959647 h 3959647"/>
              <a:gd name="connsiteX4" fmla="*/ 0 w 11568075"/>
              <a:gd name="connsiteY4" fmla="*/ 0 h 3959647"/>
              <a:gd name="connsiteX0" fmla="*/ 0 w 11568075"/>
              <a:gd name="connsiteY0" fmla="*/ 0 h 3959647"/>
              <a:gd name="connsiteX1" fmla="*/ 11568075 w 11568075"/>
              <a:gd name="connsiteY1" fmla="*/ 0 h 3959647"/>
              <a:gd name="connsiteX2" fmla="*/ 11568075 w 11568075"/>
              <a:gd name="connsiteY2" fmla="*/ 3959647 h 3959647"/>
              <a:gd name="connsiteX3" fmla="*/ 11568075 w 11568075"/>
              <a:gd name="connsiteY3" fmla="*/ 3959647 h 3959647"/>
              <a:gd name="connsiteX4" fmla="*/ 0 w 11568075"/>
              <a:gd name="connsiteY4" fmla="*/ 3959647 h 3959647"/>
              <a:gd name="connsiteX5" fmla="*/ 0 w 11568075"/>
              <a:gd name="connsiteY5" fmla="*/ 0 h 3959647"/>
              <a:gd name="connsiteX0" fmla="*/ 0 w 11568075"/>
              <a:gd name="connsiteY0" fmla="*/ 0 h 3959647"/>
              <a:gd name="connsiteX1" fmla="*/ 11568075 w 11568075"/>
              <a:gd name="connsiteY1" fmla="*/ 0 h 3959647"/>
              <a:gd name="connsiteX2" fmla="*/ 11568075 w 11568075"/>
              <a:gd name="connsiteY2" fmla="*/ 3959647 h 3959647"/>
              <a:gd name="connsiteX3" fmla="*/ 11568075 w 11568075"/>
              <a:gd name="connsiteY3" fmla="*/ 3959647 h 3959647"/>
              <a:gd name="connsiteX4" fmla="*/ 8769759 w 11568075"/>
              <a:gd name="connsiteY4" fmla="*/ 3944350 h 3959647"/>
              <a:gd name="connsiteX5" fmla="*/ 0 w 11568075"/>
              <a:gd name="connsiteY5" fmla="*/ 3959647 h 3959647"/>
              <a:gd name="connsiteX6" fmla="*/ 0 w 11568075"/>
              <a:gd name="connsiteY6" fmla="*/ 0 h 3959647"/>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769759 w 11568075"/>
              <a:gd name="connsiteY4" fmla="*/ 3944350 h 3974944"/>
              <a:gd name="connsiteX5" fmla="*/ 3219859 w 11568075"/>
              <a:gd name="connsiteY5" fmla="*/ 3974944 h 3974944"/>
              <a:gd name="connsiteX6" fmla="*/ 0 w 11568075"/>
              <a:gd name="connsiteY6" fmla="*/ 3959647 h 3974944"/>
              <a:gd name="connsiteX7" fmla="*/ 0 w 11568075"/>
              <a:gd name="connsiteY7" fmla="*/ 0 h 3974944"/>
              <a:gd name="connsiteX0" fmla="*/ 0 w 11568075"/>
              <a:gd name="connsiteY0" fmla="*/ 0 h 3990241"/>
              <a:gd name="connsiteX1" fmla="*/ 11568075 w 11568075"/>
              <a:gd name="connsiteY1" fmla="*/ 0 h 3990241"/>
              <a:gd name="connsiteX2" fmla="*/ 11568075 w 11568075"/>
              <a:gd name="connsiteY2" fmla="*/ 3959647 h 3990241"/>
              <a:gd name="connsiteX3" fmla="*/ 11568075 w 11568075"/>
              <a:gd name="connsiteY3" fmla="*/ 3959647 h 3990241"/>
              <a:gd name="connsiteX4" fmla="*/ 8769759 w 11568075"/>
              <a:gd name="connsiteY4" fmla="*/ 3944350 h 3990241"/>
              <a:gd name="connsiteX5" fmla="*/ 5797959 w 11568075"/>
              <a:gd name="connsiteY5" fmla="*/ 3990241 h 3990241"/>
              <a:gd name="connsiteX6" fmla="*/ 3219859 w 11568075"/>
              <a:gd name="connsiteY6" fmla="*/ 3974944 h 3990241"/>
              <a:gd name="connsiteX7" fmla="*/ 0 w 11568075"/>
              <a:gd name="connsiteY7" fmla="*/ 3959647 h 3990241"/>
              <a:gd name="connsiteX8" fmla="*/ 0 w 11568075"/>
              <a:gd name="connsiteY8" fmla="*/ 0 h 3990241"/>
              <a:gd name="connsiteX0" fmla="*/ 0 w 11568075"/>
              <a:gd name="connsiteY0" fmla="*/ 0 h 3990241"/>
              <a:gd name="connsiteX1" fmla="*/ 11568075 w 11568075"/>
              <a:gd name="connsiteY1" fmla="*/ 0 h 3990241"/>
              <a:gd name="connsiteX2" fmla="*/ 11568075 w 11568075"/>
              <a:gd name="connsiteY2" fmla="*/ 3959647 h 3990241"/>
              <a:gd name="connsiteX3" fmla="*/ 11568075 w 11568075"/>
              <a:gd name="connsiteY3" fmla="*/ 3959647 h 3990241"/>
              <a:gd name="connsiteX4" fmla="*/ 8769759 w 11568075"/>
              <a:gd name="connsiteY4" fmla="*/ 3944350 h 3990241"/>
              <a:gd name="connsiteX5" fmla="*/ 5797959 w 11568075"/>
              <a:gd name="connsiteY5" fmla="*/ 3990241 h 3990241"/>
              <a:gd name="connsiteX6" fmla="*/ 3378609 w 11568075"/>
              <a:gd name="connsiteY6" fmla="*/ 3974944 h 3990241"/>
              <a:gd name="connsiteX7" fmla="*/ 0 w 11568075"/>
              <a:gd name="connsiteY7" fmla="*/ 3959647 h 3990241"/>
              <a:gd name="connsiteX8" fmla="*/ 0 w 11568075"/>
              <a:gd name="connsiteY8" fmla="*/ 0 h 3990241"/>
              <a:gd name="connsiteX0" fmla="*/ 0 w 11568075"/>
              <a:gd name="connsiteY0" fmla="*/ 0 h 3990241"/>
              <a:gd name="connsiteX1" fmla="*/ 11568075 w 11568075"/>
              <a:gd name="connsiteY1" fmla="*/ 0 h 3990241"/>
              <a:gd name="connsiteX2" fmla="*/ 11568075 w 11568075"/>
              <a:gd name="connsiteY2" fmla="*/ 3959647 h 3990241"/>
              <a:gd name="connsiteX3" fmla="*/ 11568075 w 11568075"/>
              <a:gd name="connsiteY3" fmla="*/ 3959647 h 3990241"/>
              <a:gd name="connsiteX4" fmla="*/ 8160159 w 11568075"/>
              <a:gd name="connsiteY4" fmla="*/ 3950757 h 3990241"/>
              <a:gd name="connsiteX5" fmla="*/ 5797959 w 11568075"/>
              <a:gd name="connsiteY5" fmla="*/ 3990241 h 3990241"/>
              <a:gd name="connsiteX6" fmla="*/ 3378609 w 11568075"/>
              <a:gd name="connsiteY6" fmla="*/ 3974944 h 3990241"/>
              <a:gd name="connsiteX7" fmla="*/ 0 w 11568075"/>
              <a:gd name="connsiteY7" fmla="*/ 3959647 h 3990241"/>
              <a:gd name="connsiteX8" fmla="*/ 0 w 11568075"/>
              <a:gd name="connsiteY8" fmla="*/ 0 h 3990241"/>
              <a:gd name="connsiteX0" fmla="*/ 0 w 11568075"/>
              <a:gd name="connsiteY0" fmla="*/ 0 h 3990241"/>
              <a:gd name="connsiteX1" fmla="*/ 11568075 w 11568075"/>
              <a:gd name="connsiteY1" fmla="*/ 0 h 3990241"/>
              <a:gd name="connsiteX2" fmla="*/ 11568075 w 11568075"/>
              <a:gd name="connsiteY2" fmla="*/ 3959647 h 3990241"/>
              <a:gd name="connsiteX3" fmla="*/ 11568075 w 11568075"/>
              <a:gd name="connsiteY3" fmla="*/ 3959647 h 3990241"/>
              <a:gd name="connsiteX4" fmla="*/ 8166509 w 11568075"/>
              <a:gd name="connsiteY4" fmla="*/ 3963571 h 3990241"/>
              <a:gd name="connsiteX5" fmla="*/ 5797959 w 11568075"/>
              <a:gd name="connsiteY5" fmla="*/ 3990241 h 3990241"/>
              <a:gd name="connsiteX6" fmla="*/ 3378609 w 11568075"/>
              <a:gd name="connsiteY6" fmla="*/ 3974944 h 3990241"/>
              <a:gd name="connsiteX7" fmla="*/ 0 w 11568075"/>
              <a:gd name="connsiteY7" fmla="*/ 3959647 h 3990241"/>
              <a:gd name="connsiteX8" fmla="*/ 0 w 11568075"/>
              <a:gd name="connsiteY8" fmla="*/ 0 h 3990241"/>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48312 w 11568075"/>
              <a:gd name="connsiteY4" fmla="*/ 3968144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58976 w 11568075"/>
              <a:gd name="connsiteY3" fmla="*/ 3973364 h 3974944"/>
              <a:gd name="connsiteX4" fmla="*/ 8148312 w 11568075"/>
              <a:gd name="connsiteY4" fmla="*/ 3968144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58976 w 11568075"/>
              <a:gd name="connsiteY3" fmla="*/ 3973364 h 3974944"/>
              <a:gd name="connsiteX4" fmla="*/ 8148312 w 11568075"/>
              <a:gd name="connsiteY4" fmla="*/ 3968144 h 3974944"/>
              <a:gd name="connsiteX5" fmla="*/ 5753509 w 11568075"/>
              <a:gd name="connsiteY5" fmla="*/ 2471828 h 3974944"/>
              <a:gd name="connsiteX6" fmla="*/ 3378609 w 11568075"/>
              <a:gd name="connsiteY6" fmla="*/ 3974944 h 3974944"/>
              <a:gd name="connsiteX7" fmla="*/ 4550 w 11568075"/>
              <a:gd name="connsiteY7" fmla="*/ 3973364 h 3974944"/>
              <a:gd name="connsiteX8" fmla="*/ 0 w 11568075"/>
              <a:gd name="connsiteY8" fmla="*/ 0 h 3974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8075" h="3974944">
                <a:moveTo>
                  <a:pt x="0" y="0"/>
                </a:moveTo>
                <a:lnTo>
                  <a:pt x="11568075" y="0"/>
                </a:lnTo>
                <a:lnTo>
                  <a:pt x="11568075" y="3959647"/>
                </a:lnTo>
                <a:lnTo>
                  <a:pt x="11558976" y="3973364"/>
                </a:lnTo>
                <a:lnTo>
                  <a:pt x="8148312" y="3968144"/>
                </a:lnTo>
                <a:cubicBezTo>
                  <a:pt x="8010729" y="3663100"/>
                  <a:pt x="7370642" y="2488566"/>
                  <a:pt x="5753509" y="2471828"/>
                </a:cubicBezTo>
                <a:cubicBezTo>
                  <a:pt x="4212576" y="2505170"/>
                  <a:pt x="3579692" y="3595635"/>
                  <a:pt x="3378609" y="3974944"/>
                </a:cubicBezTo>
                <a:lnTo>
                  <a:pt x="4550" y="3973364"/>
                </a:lnTo>
                <a:cubicBezTo>
                  <a:pt x="3033" y="2648909"/>
                  <a:pt x="1517" y="1324455"/>
                  <a:pt x="0" y="0"/>
                </a:cubicBezTo>
                <a:close/>
              </a:path>
            </a:pathLst>
          </a:custGeom>
        </p:spPr>
        <p:txBody>
          <a:bodyPr/>
          <a:lstStyle/>
          <a:p>
            <a:r>
              <a:rPr lang="en-US"/>
              <a:t>Click icon to add picture</a:t>
            </a:r>
          </a:p>
        </p:txBody>
      </p:sp>
      <p:pic>
        <p:nvPicPr>
          <p:cNvPr id="16" name="Picture 15" descr="Oregon Health Authority Logo">
            <a:extLst>
              <a:ext uri="{FF2B5EF4-FFF2-40B4-BE49-F238E27FC236}">
                <a16:creationId xmlns:a16="http://schemas.microsoft.com/office/drawing/2014/main" id="{0DF777F8-DF81-DB00-8122-B157AF2F8EEE}"/>
              </a:ext>
              <a:ext uri="{C183D7F6-B498-43B3-948B-1728B52AA6E4}">
                <adec:decorative xmlns:adec="http://schemas.microsoft.com/office/drawing/2017/decorative" val="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840974" y="3613738"/>
            <a:ext cx="2510050" cy="822116"/>
          </a:xfrm>
          <a:prstGeom prst="rect">
            <a:avLst/>
          </a:prstGeom>
        </p:spPr>
      </p:pic>
    </p:spTree>
    <p:extLst>
      <p:ext uri="{BB962C8B-B14F-4D97-AF65-F5344CB8AC3E}">
        <p14:creationId xmlns:p14="http://schemas.microsoft.com/office/powerpoint/2010/main" val="96405122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Title and Content 1">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E5BBEF0-E11C-4C7E-9A99-6668D89CB6D2}"/>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EFAA68A-88C4-45FA-A8E4-D83C1B884F96}"/>
              </a:ext>
            </a:extLst>
          </p:cNvPr>
          <p:cNvSpPr>
            <a:spLocks noGrp="1"/>
          </p:cNvSpPr>
          <p:nvPr>
            <p:ph idx="1"/>
          </p:nvPr>
        </p:nvSpPr>
        <p:spPr>
          <a:xfrm>
            <a:off x="635000" y="1329397"/>
            <a:ext cx="10922000" cy="4654677"/>
          </a:xfrm>
        </p:spPr>
        <p:txBody>
          <a:bodyPr/>
          <a:lstStyle>
            <a:lvl1pPr>
              <a:defRPr sz="2800" b="0"/>
            </a:lvl1pPr>
            <a:lvl2pPr>
              <a:defRPr sz="24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E6CACE33-3C9C-96D9-AD6F-7B105A24A1E8}"/>
              </a:ext>
            </a:extLst>
          </p:cNvPr>
          <p:cNvSpPr>
            <a:spLocks noGrp="1"/>
          </p:cNvSpPr>
          <p:nvPr>
            <p:ph type="sldNum" sz="quarter" idx="10"/>
          </p:nvPr>
        </p:nvSpPr>
        <p:spPr/>
        <p:txBody>
          <a:bodyPr/>
          <a:lstStyle/>
          <a:p>
            <a:fld id="{996A58B8-3943-4388-B878-2A33206F9A71}" type="slidenum">
              <a:rPr lang="en-US" smtClean="0"/>
              <a:t>‹#›</a:t>
            </a:fld>
            <a:endParaRPr lang="en-US"/>
          </a:p>
        </p:txBody>
      </p:sp>
      <p:cxnSp>
        <p:nvCxnSpPr>
          <p:cNvPr id="6" name="Straight Connector 5">
            <a:extLst>
              <a:ext uri="{FF2B5EF4-FFF2-40B4-BE49-F238E27FC236}">
                <a16:creationId xmlns:a16="http://schemas.microsoft.com/office/drawing/2014/main" id="{F0FF79EF-8241-3B58-DAB2-10DD767C98F2}"/>
              </a:ext>
              <a:ext uri="{C183D7F6-B498-43B3-948B-1728B52AA6E4}">
                <adec:decorative xmlns:adec="http://schemas.microsoft.com/office/drawing/2017/decorative" val="1"/>
              </a:ext>
            </a:extLst>
          </p:cNvPr>
          <p:cNvCxnSpPr>
            <a:cxnSpLocks/>
          </p:cNvCxnSpPr>
          <p:nvPr/>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3781191"/>
      </p:ext>
    </p:extLst>
  </p:cSld>
  <p:clrMapOvr>
    <a:masterClrMapping/>
  </p:clrMapOvr>
  <p:extLst>
    <p:ext uri="{DCECCB84-F9BA-43D5-87BE-67443E8EF086}">
      <p15:sldGuideLst xmlns:p15="http://schemas.microsoft.com/office/powerpoint/2012/main"/>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Title and Content 2">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E5BBEF0-E11C-4C7E-9A99-6668D89CB6D2}"/>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EFAA68A-88C4-45FA-A8E4-D83C1B884F96}"/>
              </a:ext>
            </a:extLst>
          </p:cNvPr>
          <p:cNvSpPr>
            <a:spLocks noGrp="1"/>
          </p:cNvSpPr>
          <p:nvPr>
            <p:ph idx="1"/>
          </p:nvPr>
        </p:nvSpPr>
        <p:spPr>
          <a:xfrm>
            <a:off x="635000" y="1329397"/>
            <a:ext cx="10922000" cy="4654677"/>
          </a:xfrm>
        </p:spPr>
        <p:txBody>
          <a:bodyPr/>
          <a:lstStyle>
            <a:lvl1pPr>
              <a:defRPr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F6AF6D61-37AE-3FCB-A585-A200D975D7BE}"/>
              </a:ext>
            </a:extLst>
          </p:cNvPr>
          <p:cNvSpPr>
            <a:spLocks noGrp="1"/>
          </p:cNvSpPr>
          <p:nvPr>
            <p:ph type="sldNum" sz="quarter" idx="10"/>
          </p:nvPr>
        </p:nvSpPr>
        <p:spPr/>
        <p:txBody>
          <a:bodyPr/>
          <a:lstStyle/>
          <a:p>
            <a:fld id="{996A58B8-3943-4388-B878-2A33206F9A71}" type="slidenum">
              <a:rPr lang="en-US" smtClean="0"/>
              <a:t>‹#›</a:t>
            </a:fld>
            <a:endParaRPr lang="en-US"/>
          </a:p>
        </p:txBody>
      </p:sp>
      <p:cxnSp>
        <p:nvCxnSpPr>
          <p:cNvPr id="6" name="Straight Connector 5">
            <a:extLst>
              <a:ext uri="{FF2B5EF4-FFF2-40B4-BE49-F238E27FC236}">
                <a16:creationId xmlns:a16="http://schemas.microsoft.com/office/drawing/2014/main" id="{D2875334-1D16-7DB6-F0FD-5A989E419121}"/>
              </a:ext>
              <a:ext uri="{C183D7F6-B498-43B3-948B-1728B52AA6E4}">
                <adec:decorative xmlns:adec="http://schemas.microsoft.com/office/drawing/2017/decorative" val="1"/>
              </a:ext>
            </a:extLst>
          </p:cNvPr>
          <p:cNvCxnSpPr>
            <a:cxnSpLocks/>
          </p:cNvCxnSpPr>
          <p:nvPr/>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8719780"/>
      </p:ext>
    </p:extLst>
  </p:cSld>
  <p:clrMapOvr>
    <a:masterClrMapping/>
  </p:clrMapOvr>
  <p:extLst>
    <p:ext uri="{DCECCB84-F9BA-43D5-87BE-67443E8EF086}">
      <p15:sldGuideLst xmlns:p15="http://schemas.microsoft.com/office/powerpoint/2012/main"/>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Section/Transition Slide 1">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B95FE489-255B-2F64-1471-EBA182D07D8C}"/>
              </a:ext>
            </a:extLst>
          </p:cNvPr>
          <p:cNvSpPr>
            <a:spLocks noGrp="1"/>
          </p:cNvSpPr>
          <p:nvPr>
            <p:ph type="ctrTitle" hasCustomPrompt="1"/>
          </p:nvPr>
        </p:nvSpPr>
        <p:spPr>
          <a:xfrm>
            <a:off x="946484" y="3985901"/>
            <a:ext cx="10299032" cy="2379458"/>
          </a:xfrm>
          <a:prstGeom prst="rect">
            <a:avLst/>
          </a:prstGeom>
        </p:spPr>
        <p:txBody>
          <a:bodyPr anchor="ctr">
            <a:normAutofit/>
          </a:bodyPr>
          <a:lstStyle>
            <a:lvl1pPr algn="ctr">
              <a:defRPr sz="4700" b="1" baseline="0">
                <a:solidFill>
                  <a:srgbClr val="142850"/>
                </a:solidFill>
                <a:latin typeface="Arial" panose="020B0604020202020204" pitchFamily="34" charset="0"/>
                <a:cs typeface="Arial" panose="020B0604020202020204" pitchFamily="34" charset="0"/>
              </a:defRPr>
            </a:lvl1pPr>
          </a:lstStyle>
          <a:p>
            <a:r>
              <a:rPr lang="en-US"/>
              <a:t>Section/Transition Slide 1</a:t>
            </a:r>
          </a:p>
        </p:txBody>
      </p:sp>
      <p:sp>
        <p:nvSpPr>
          <p:cNvPr id="14" name="Picture Placeholder 9" descr="Add image description">
            <a:extLst>
              <a:ext uri="{FF2B5EF4-FFF2-40B4-BE49-F238E27FC236}">
                <a16:creationId xmlns:a16="http://schemas.microsoft.com/office/drawing/2014/main" id="{509CB15F-F41C-0BC0-5413-49E643214301}"/>
              </a:ext>
            </a:extLst>
          </p:cNvPr>
          <p:cNvSpPr>
            <a:spLocks noGrp="1"/>
          </p:cNvSpPr>
          <p:nvPr>
            <p:ph type="pic" sz="quarter" idx="15"/>
          </p:nvPr>
        </p:nvSpPr>
        <p:spPr>
          <a:xfrm>
            <a:off x="956380" y="2055783"/>
            <a:ext cx="3392999" cy="1712913"/>
          </a:xfrm>
        </p:spPr>
        <p:txBody>
          <a:bodyPr/>
          <a:lstStyle/>
          <a:p>
            <a:r>
              <a:rPr lang="en-US"/>
              <a:t>Click icon to add picture</a:t>
            </a:r>
          </a:p>
        </p:txBody>
      </p:sp>
      <p:sp>
        <p:nvSpPr>
          <p:cNvPr id="15" name="Picture Placeholder 9" descr="Add image description">
            <a:extLst>
              <a:ext uri="{FF2B5EF4-FFF2-40B4-BE49-F238E27FC236}">
                <a16:creationId xmlns:a16="http://schemas.microsoft.com/office/drawing/2014/main" id="{09DC628C-DC25-BF64-56A6-A9B05019E16C}"/>
              </a:ext>
            </a:extLst>
          </p:cNvPr>
          <p:cNvSpPr>
            <a:spLocks noGrp="1"/>
          </p:cNvSpPr>
          <p:nvPr>
            <p:ph type="pic" sz="quarter" idx="16"/>
          </p:nvPr>
        </p:nvSpPr>
        <p:spPr>
          <a:xfrm>
            <a:off x="4398941" y="2056022"/>
            <a:ext cx="3392999" cy="1712913"/>
          </a:xfrm>
        </p:spPr>
        <p:txBody>
          <a:bodyPr/>
          <a:lstStyle/>
          <a:p>
            <a:r>
              <a:rPr lang="en-US"/>
              <a:t>Click icon to add picture</a:t>
            </a:r>
          </a:p>
        </p:txBody>
      </p:sp>
      <p:sp>
        <p:nvSpPr>
          <p:cNvPr id="16" name="Picture Placeholder 9" descr="Add image description">
            <a:extLst>
              <a:ext uri="{FF2B5EF4-FFF2-40B4-BE49-F238E27FC236}">
                <a16:creationId xmlns:a16="http://schemas.microsoft.com/office/drawing/2014/main" id="{ACA2A5F4-FE2E-7744-DE6C-DD413AA81BE2}"/>
              </a:ext>
            </a:extLst>
          </p:cNvPr>
          <p:cNvSpPr>
            <a:spLocks noGrp="1"/>
          </p:cNvSpPr>
          <p:nvPr>
            <p:ph type="pic" sz="quarter" idx="17"/>
          </p:nvPr>
        </p:nvSpPr>
        <p:spPr>
          <a:xfrm>
            <a:off x="7841502" y="2056260"/>
            <a:ext cx="3392999" cy="1712913"/>
          </a:xfrm>
        </p:spPr>
        <p:txBody>
          <a:bodyPr/>
          <a:lstStyle/>
          <a:p>
            <a:r>
              <a:rPr lang="en-US"/>
              <a:t>Click icon to add picture</a:t>
            </a:r>
          </a:p>
        </p:txBody>
      </p:sp>
      <p:pic>
        <p:nvPicPr>
          <p:cNvPr id="7" name="Picture 6" descr="Oregon Health Authority Logo">
            <a:extLst>
              <a:ext uri="{FF2B5EF4-FFF2-40B4-BE49-F238E27FC236}">
                <a16:creationId xmlns:a16="http://schemas.microsoft.com/office/drawing/2014/main" id="{23FF35BD-9A83-E913-5004-F5A4933273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5917" y="619897"/>
            <a:ext cx="3042068" cy="996370"/>
          </a:xfrm>
          <a:prstGeom prst="rect">
            <a:avLst/>
          </a:prstGeom>
        </p:spPr>
      </p:pic>
      <p:sp>
        <p:nvSpPr>
          <p:cNvPr id="2" name="Slide Number Placeholder 1">
            <a:extLst>
              <a:ext uri="{FF2B5EF4-FFF2-40B4-BE49-F238E27FC236}">
                <a16:creationId xmlns:a16="http://schemas.microsoft.com/office/drawing/2014/main" id="{B2875CDC-4DCE-C088-CD99-85F7FFF4DABE}"/>
              </a:ext>
            </a:extLst>
          </p:cNvPr>
          <p:cNvSpPr>
            <a:spLocks noGrp="1"/>
          </p:cNvSpPr>
          <p:nvPr>
            <p:ph type="sldNum" sz="quarter" idx="18"/>
          </p:nvPr>
        </p:nvSpPr>
        <p:spPr/>
        <p:txBody>
          <a:bodyPr/>
          <a:lstStyle/>
          <a:p>
            <a:fld id="{996A58B8-3943-4388-B878-2A33206F9A71}" type="slidenum">
              <a:rPr lang="en-US" smtClean="0"/>
              <a:t>‹#›</a:t>
            </a:fld>
            <a:endParaRPr lang="en-US"/>
          </a:p>
        </p:txBody>
      </p:sp>
      <p:sp>
        <p:nvSpPr>
          <p:cNvPr id="4" name="Freeform: Shape 3">
            <a:extLst>
              <a:ext uri="{FF2B5EF4-FFF2-40B4-BE49-F238E27FC236}">
                <a16:creationId xmlns:a16="http://schemas.microsoft.com/office/drawing/2014/main" id="{9753263D-1FF9-B4E5-81A0-BE4658180388}"/>
              </a:ext>
              <a:ext uri="{C183D7F6-B498-43B3-948B-1728B52AA6E4}">
                <adec:decorative xmlns:adec="http://schemas.microsoft.com/office/drawing/2017/decorative" val="1"/>
              </a:ext>
            </a:extLst>
          </p:cNvPr>
          <p:cNvSpPr/>
          <p:nvPr/>
        </p:nvSpPr>
        <p:spPr>
          <a:xfrm>
            <a:off x="1" y="1069495"/>
            <a:ext cx="12191999" cy="533401"/>
          </a:xfrm>
          <a:custGeom>
            <a:avLst/>
            <a:gdLst>
              <a:gd name="connsiteX0" fmla="*/ 7778841 w 12191999"/>
              <a:gd name="connsiteY0" fmla="*/ 0 h 533401"/>
              <a:gd name="connsiteX1" fmla="*/ 12191999 w 12191999"/>
              <a:gd name="connsiteY1" fmla="*/ 0 h 533401"/>
              <a:gd name="connsiteX2" fmla="*/ 12191999 w 12191999"/>
              <a:gd name="connsiteY2" fmla="*/ 533401 h 533401"/>
              <a:gd name="connsiteX3" fmla="*/ 7730753 w 12191999"/>
              <a:gd name="connsiteY3" fmla="*/ 533401 h 533401"/>
              <a:gd name="connsiteX4" fmla="*/ 7744993 w 12191999"/>
              <a:gd name="connsiteY4" fmla="*/ 507166 h 533401"/>
              <a:gd name="connsiteX5" fmla="*/ 7807196 w 12191999"/>
              <a:gd name="connsiteY5" fmla="*/ 199064 h 533401"/>
              <a:gd name="connsiteX6" fmla="*/ 7791115 w 12191999"/>
              <a:gd name="connsiteY6" fmla="*/ 39542 h 533401"/>
              <a:gd name="connsiteX7" fmla="*/ 0 w 12191999"/>
              <a:gd name="connsiteY7" fmla="*/ 0 h 533401"/>
              <a:gd name="connsiteX8" fmla="*/ 4441397 w 12191999"/>
              <a:gd name="connsiteY8" fmla="*/ 0 h 533401"/>
              <a:gd name="connsiteX9" fmla="*/ 4429123 w 12191999"/>
              <a:gd name="connsiteY9" fmla="*/ 39542 h 533401"/>
              <a:gd name="connsiteX10" fmla="*/ 4413041 w 12191999"/>
              <a:gd name="connsiteY10" fmla="*/ 199064 h 533401"/>
              <a:gd name="connsiteX11" fmla="*/ 4475244 w 12191999"/>
              <a:gd name="connsiteY11" fmla="*/ 507166 h 533401"/>
              <a:gd name="connsiteX12" fmla="*/ 4489484 w 12191999"/>
              <a:gd name="connsiteY12" fmla="*/ 533401 h 533401"/>
              <a:gd name="connsiteX13" fmla="*/ 0 w 12191999"/>
              <a:gd name="connsiteY13" fmla="*/ 533401 h 53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1999" h="533401">
                <a:moveTo>
                  <a:pt x="7778841" y="0"/>
                </a:moveTo>
                <a:lnTo>
                  <a:pt x="12191999" y="0"/>
                </a:lnTo>
                <a:lnTo>
                  <a:pt x="12191999" y="533401"/>
                </a:lnTo>
                <a:lnTo>
                  <a:pt x="7730753" y="533401"/>
                </a:lnTo>
                <a:lnTo>
                  <a:pt x="7744993" y="507166"/>
                </a:lnTo>
                <a:cubicBezTo>
                  <a:pt x="7785047" y="412468"/>
                  <a:pt x="7807196" y="308353"/>
                  <a:pt x="7807196" y="199064"/>
                </a:cubicBezTo>
                <a:cubicBezTo>
                  <a:pt x="7807196" y="144420"/>
                  <a:pt x="7801659" y="91069"/>
                  <a:pt x="7791115" y="39542"/>
                </a:cubicBezTo>
                <a:close/>
                <a:moveTo>
                  <a:pt x="0" y="0"/>
                </a:moveTo>
                <a:lnTo>
                  <a:pt x="4441397" y="0"/>
                </a:lnTo>
                <a:lnTo>
                  <a:pt x="4429123" y="39542"/>
                </a:lnTo>
                <a:cubicBezTo>
                  <a:pt x="4418579" y="91069"/>
                  <a:pt x="4413041" y="144420"/>
                  <a:pt x="4413041" y="199064"/>
                </a:cubicBezTo>
                <a:cubicBezTo>
                  <a:pt x="4413041" y="308353"/>
                  <a:pt x="4435190" y="412468"/>
                  <a:pt x="4475244" y="507166"/>
                </a:cubicBezTo>
                <a:lnTo>
                  <a:pt x="4489484" y="533401"/>
                </a:lnTo>
                <a:lnTo>
                  <a:pt x="0" y="533401"/>
                </a:lnTo>
                <a:close/>
              </a:path>
            </a:pathLst>
          </a:custGeom>
          <a:solidFill>
            <a:srgbClr val="0642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err="1"/>
          </a:p>
        </p:txBody>
      </p:sp>
    </p:spTree>
    <p:extLst>
      <p:ext uri="{BB962C8B-B14F-4D97-AF65-F5344CB8AC3E}">
        <p14:creationId xmlns:p14="http://schemas.microsoft.com/office/powerpoint/2010/main" val="29282389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FE7BC41-8BED-4055-8E31-D77BF91D8CC4}"/>
              </a:ext>
            </a:extLst>
          </p:cNvPr>
          <p:cNvSpPr/>
          <p:nvPr userDrawn="1"/>
        </p:nvSpPr>
        <p:spPr>
          <a:xfrm>
            <a:off x="0" y="-3969"/>
            <a:ext cx="12192000" cy="686196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 name="Text Placeholder 2">
            <a:extLst>
              <a:ext uri="{FF2B5EF4-FFF2-40B4-BE49-F238E27FC236}">
                <a16:creationId xmlns:a16="http://schemas.microsoft.com/office/drawing/2014/main" id="{BB4DCB2A-DBA5-4EF7-8A8A-23B2BE48B687}"/>
              </a:ext>
            </a:extLst>
          </p:cNvPr>
          <p:cNvSpPr>
            <a:spLocks noGrp="1"/>
          </p:cNvSpPr>
          <p:nvPr>
            <p:ph type="body" sz="quarter" idx="10" hasCustomPrompt="1"/>
          </p:nvPr>
        </p:nvSpPr>
        <p:spPr>
          <a:xfrm>
            <a:off x="600890" y="4779963"/>
            <a:ext cx="10528664" cy="1025525"/>
          </a:xfrm>
          <a:prstGeom prst="rect">
            <a:avLst/>
          </a:prstGeom>
        </p:spPr>
        <p:txBody>
          <a:bodyPr/>
          <a:lstStyle>
            <a:lvl1pPr marL="0" indent="0">
              <a:buFontTx/>
              <a:buNone/>
              <a:defRPr>
                <a:solidFill>
                  <a:schemeClr val="bg1"/>
                </a:solidFill>
              </a:defRPr>
            </a:lvl1pPr>
          </a:lstStyle>
          <a:p>
            <a:pPr lvl="0"/>
            <a:r>
              <a:rPr lang="en-US"/>
              <a:t>Click to add subtitle</a:t>
            </a:r>
          </a:p>
        </p:txBody>
      </p:sp>
      <p:sp>
        <p:nvSpPr>
          <p:cNvPr id="9" name="Text Placeholder 3">
            <a:extLst>
              <a:ext uri="{FF2B5EF4-FFF2-40B4-BE49-F238E27FC236}">
                <a16:creationId xmlns:a16="http://schemas.microsoft.com/office/drawing/2014/main" id="{8DFE5A31-5ADB-4DD9-8648-27330C0D870F}"/>
              </a:ext>
            </a:extLst>
          </p:cNvPr>
          <p:cNvSpPr>
            <a:spLocks noGrp="1"/>
          </p:cNvSpPr>
          <p:nvPr>
            <p:ph type="body" sz="quarter" idx="11"/>
          </p:nvPr>
        </p:nvSpPr>
        <p:spPr>
          <a:xfrm>
            <a:off x="600890" y="3624084"/>
            <a:ext cx="10528300" cy="1143000"/>
          </a:xfrm>
          <a:prstGeom prst="rect">
            <a:avLst/>
          </a:prstGeom>
        </p:spPr>
        <p:txBody>
          <a:bodyPr anchor="ctr"/>
          <a:lstStyle>
            <a:lvl2pPr marL="0" indent="0">
              <a:buFontTx/>
              <a:buNone/>
              <a:defRPr sz="5400" b="1">
                <a:solidFill>
                  <a:schemeClr val="bg1"/>
                </a:solidFill>
              </a:defRPr>
            </a:lvl2pPr>
          </a:lstStyle>
          <a:p>
            <a:pPr lvl="1"/>
            <a:endParaRPr lang="en-US"/>
          </a:p>
        </p:txBody>
      </p:sp>
    </p:spTree>
    <p:extLst>
      <p:ext uri="{BB962C8B-B14F-4D97-AF65-F5344CB8AC3E}">
        <p14:creationId xmlns:p14="http://schemas.microsoft.com/office/powerpoint/2010/main" val="81286150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Section/Transition Slide 2">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EC50667-808E-ACC9-B3BD-E4713FBB29F0}"/>
              </a:ext>
            </a:extLst>
          </p:cNvPr>
          <p:cNvSpPr>
            <a:spLocks noGrp="1"/>
          </p:cNvSpPr>
          <p:nvPr>
            <p:ph type="ctrTitle" hasCustomPrompt="1"/>
          </p:nvPr>
        </p:nvSpPr>
        <p:spPr>
          <a:xfrm>
            <a:off x="946484" y="3413938"/>
            <a:ext cx="10299032" cy="2533433"/>
          </a:xfrm>
          <a:prstGeom prst="rect">
            <a:avLst/>
          </a:prstGeom>
        </p:spPr>
        <p:txBody>
          <a:bodyPr anchor="ctr">
            <a:normAutofit/>
          </a:bodyPr>
          <a:lstStyle>
            <a:lvl1pPr algn="ctr">
              <a:defRPr sz="4700" b="1" baseline="0">
                <a:solidFill>
                  <a:srgbClr val="142850"/>
                </a:solidFill>
                <a:latin typeface="Arial" panose="020B0604020202020204" pitchFamily="34" charset="0"/>
                <a:cs typeface="Arial" panose="020B0604020202020204" pitchFamily="34" charset="0"/>
              </a:defRPr>
            </a:lvl1pPr>
          </a:lstStyle>
          <a:p>
            <a:r>
              <a:rPr lang="en-US"/>
              <a:t>Section/Transition Slide 2</a:t>
            </a:r>
          </a:p>
        </p:txBody>
      </p:sp>
      <p:pic>
        <p:nvPicPr>
          <p:cNvPr id="8" name="Picture 7" descr="Oregon Health Authority Logo">
            <a:extLst>
              <a:ext uri="{FF2B5EF4-FFF2-40B4-BE49-F238E27FC236}">
                <a16:creationId xmlns:a16="http://schemas.microsoft.com/office/drawing/2014/main" id="{900FDBF4-91EE-4271-1C49-F05CE21769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4911" y="925681"/>
            <a:ext cx="5342130" cy="1749710"/>
          </a:xfrm>
          <a:prstGeom prst="rect">
            <a:avLst/>
          </a:prstGeom>
        </p:spPr>
      </p:pic>
      <p:sp>
        <p:nvSpPr>
          <p:cNvPr id="2" name="Slide Number Placeholder 1">
            <a:extLst>
              <a:ext uri="{FF2B5EF4-FFF2-40B4-BE49-F238E27FC236}">
                <a16:creationId xmlns:a16="http://schemas.microsoft.com/office/drawing/2014/main" id="{6B026B29-4A8A-C616-41AC-00F0855302DC}"/>
              </a:ext>
            </a:extLst>
          </p:cNvPr>
          <p:cNvSpPr>
            <a:spLocks noGrp="1"/>
          </p:cNvSpPr>
          <p:nvPr>
            <p:ph type="sldNum" sz="quarter" idx="10"/>
          </p:nvPr>
        </p:nvSpPr>
        <p:spPr/>
        <p:txBody>
          <a:bodyPr/>
          <a:lstStyle/>
          <a:p>
            <a:fld id="{996A58B8-3943-4388-B878-2A33206F9A71}" type="slidenum">
              <a:rPr lang="en-US" smtClean="0"/>
              <a:t>‹#›</a:t>
            </a:fld>
            <a:endParaRPr lang="en-US"/>
          </a:p>
        </p:txBody>
      </p:sp>
      <p:sp>
        <p:nvSpPr>
          <p:cNvPr id="7" name="Freeform: Shape 6">
            <a:extLst>
              <a:ext uri="{FF2B5EF4-FFF2-40B4-BE49-F238E27FC236}">
                <a16:creationId xmlns:a16="http://schemas.microsoft.com/office/drawing/2014/main" id="{EFCC09E6-FD23-1D3A-6232-CC56144BD46E}"/>
              </a:ext>
              <a:ext uri="{C183D7F6-B498-43B3-948B-1728B52AA6E4}">
                <adec:decorative xmlns:adec="http://schemas.microsoft.com/office/drawing/2017/decorative" val="1"/>
              </a:ext>
            </a:extLst>
          </p:cNvPr>
          <p:cNvSpPr/>
          <p:nvPr/>
        </p:nvSpPr>
        <p:spPr>
          <a:xfrm>
            <a:off x="-737" y="1714801"/>
            <a:ext cx="12192737" cy="933949"/>
          </a:xfrm>
          <a:custGeom>
            <a:avLst/>
            <a:gdLst>
              <a:gd name="connsiteX0" fmla="*/ 9151699 w 12192000"/>
              <a:gd name="connsiteY0" fmla="*/ 0 h 931130"/>
              <a:gd name="connsiteX1" fmla="*/ 12192000 w 12192000"/>
              <a:gd name="connsiteY1" fmla="*/ 0 h 931130"/>
              <a:gd name="connsiteX2" fmla="*/ 12192000 w 12192000"/>
              <a:gd name="connsiteY2" fmla="*/ 931130 h 931130"/>
              <a:gd name="connsiteX3" fmla="*/ 9079495 w 12192000"/>
              <a:gd name="connsiteY3" fmla="*/ 931130 h 931130"/>
              <a:gd name="connsiteX4" fmla="*/ 9092191 w 12192000"/>
              <a:gd name="connsiteY4" fmla="*/ 904776 h 931130"/>
              <a:gd name="connsiteX5" fmla="*/ 9202875 w 12192000"/>
              <a:gd name="connsiteY5" fmla="*/ 356536 h 931130"/>
              <a:gd name="connsiteX6" fmla="*/ 9174260 w 12192000"/>
              <a:gd name="connsiteY6" fmla="*/ 72680 h 931130"/>
              <a:gd name="connsiteX7" fmla="*/ 0 w 12192000"/>
              <a:gd name="connsiteY7" fmla="*/ 0 h 931130"/>
              <a:gd name="connsiteX8" fmla="*/ 3213648 w 12192000"/>
              <a:gd name="connsiteY8" fmla="*/ 0 h 931130"/>
              <a:gd name="connsiteX9" fmla="*/ 3191086 w 12192000"/>
              <a:gd name="connsiteY9" fmla="*/ 72680 h 931130"/>
              <a:gd name="connsiteX10" fmla="*/ 3162471 w 12192000"/>
              <a:gd name="connsiteY10" fmla="*/ 356536 h 931130"/>
              <a:gd name="connsiteX11" fmla="*/ 3273156 w 12192000"/>
              <a:gd name="connsiteY11" fmla="*/ 904776 h 931130"/>
              <a:gd name="connsiteX12" fmla="*/ 3285851 w 12192000"/>
              <a:gd name="connsiteY12" fmla="*/ 931130 h 931130"/>
              <a:gd name="connsiteX13" fmla="*/ 0 w 12192000"/>
              <a:gd name="connsiteY13" fmla="*/ 931130 h 931130"/>
              <a:gd name="connsiteX0" fmla="*/ 9151699 w 12192000"/>
              <a:gd name="connsiteY0" fmla="*/ 6350 h 937480"/>
              <a:gd name="connsiteX1" fmla="*/ 12192000 w 12192000"/>
              <a:gd name="connsiteY1" fmla="*/ 6350 h 937480"/>
              <a:gd name="connsiteX2" fmla="*/ 12192000 w 12192000"/>
              <a:gd name="connsiteY2" fmla="*/ 937480 h 937480"/>
              <a:gd name="connsiteX3" fmla="*/ 9079495 w 12192000"/>
              <a:gd name="connsiteY3" fmla="*/ 937480 h 937480"/>
              <a:gd name="connsiteX4" fmla="*/ 9092191 w 12192000"/>
              <a:gd name="connsiteY4" fmla="*/ 911126 h 937480"/>
              <a:gd name="connsiteX5" fmla="*/ 9202875 w 12192000"/>
              <a:gd name="connsiteY5" fmla="*/ 362886 h 937480"/>
              <a:gd name="connsiteX6" fmla="*/ 9174260 w 12192000"/>
              <a:gd name="connsiteY6" fmla="*/ 79030 h 937480"/>
              <a:gd name="connsiteX7" fmla="*/ 9151699 w 12192000"/>
              <a:gd name="connsiteY7" fmla="*/ 6350 h 937480"/>
              <a:gd name="connsiteX8" fmla="*/ 38100 w 12192000"/>
              <a:gd name="connsiteY8" fmla="*/ 0 h 937480"/>
              <a:gd name="connsiteX9" fmla="*/ 3213648 w 12192000"/>
              <a:gd name="connsiteY9" fmla="*/ 6350 h 937480"/>
              <a:gd name="connsiteX10" fmla="*/ 3191086 w 12192000"/>
              <a:gd name="connsiteY10" fmla="*/ 79030 h 937480"/>
              <a:gd name="connsiteX11" fmla="*/ 3162471 w 12192000"/>
              <a:gd name="connsiteY11" fmla="*/ 362886 h 937480"/>
              <a:gd name="connsiteX12" fmla="*/ 3273156 w 12192000"/>
              <a:gd name="connsiteY12" fmla="*/ 911126 h 937480"/>
              <a:gd name="connsiteX13" fmla="*/ 3285851 w 12192000"/>
              <a:gd name="connsiteY13" fmla="*/ 937480 h 937480"/>
              <a:gd name="connsiteX14" fmla="*/ 0 w 12192000"/>
              <a:gd name="connsiteY14" fmla="*/ 937480 h 937480"/>
              <a:gd name="connsiteX15" fmla="*/ 38100 w 12192000"/>
              <a:gd name="connsiteY15" fmla="*/ 0 h 937480"/>
              <a:gd name="connsiteX0" fmla="*/ 9113599 w 12153900"/>
              <a:gd name="connsiteY0" fmla="*/ 6350 h 937480"/>
              <a:gd name="connsiteX1" fmla="*/ 12153900 w 12153900"/>
              <a:gd name="connsiteY1" fmla="*/ 6350 h 937480"/>
              <a:gd name="connsiteX2" fmla="*/ 12153900 w 12153900"/>
              <a:gd name="connsiteY2" fmla="*/ 937480 h 937480"/>
              <a:gd name="connsiteX3" fmla="*/ 9041395 w 12153900"/>
              <a:gd name="connsiteY3" fmla="*/ 937480 h 937480"/>
              <a:gd name="connsiteX4" fmla="*/ 9054091 w 12153900"/>
              <a:gd name="connsiteY4" fmla="*/ 911126 h 937480"/>
              <a:gd name="connsiteX5" fmla="*/ 9164775 w 12153900"/>
              <a:gd name="connsiteY5" fmla="*/ 362886 h 937480"/>
              <a:gd name="connsiteX6" fmla="*/ 9136160 w 12153900"/>
              <a:gd name="connsiteY6" fmla="*/ 79030 h 937480"/>
              <a:gd name="connsiteX7" fmla="*/ 9113599 w 12153900"/>
              <a:gd name="connsiteY7" fmla="*/ 6350 h 937480"/>
              <a:gd name="connsiteX8" fmla="*/ 0 w 12153900"/>
              <a:gd name="connsiteY8" fmla="*/ 0 h 937480"/>
              <a:gd name="connsiteX9" fmla="*/ 3175548 w 12153900"/>
              <a:gd name="connsiteY9" fmla="*/ 6350 h 937480"/>
              <a:gd name="connsiteX10" fmla="*/ 3152986 w 12153900"/>
              <a:gd name="connsiteY10" fmla="*/ 79030 h 937480"/>
              <a:gd name="connsiteX11" fmla="*/ 3124371 w 12153900"/>
              <a:gd name="connsiteY11" fmla="*/ 362886 h 937480"/>
              <a:gd name="connsiteX12" fmla="*/ 3235056 w 12153900"/>
              <a:gd name="connsiteY12" fmla="*/ 911126 h 937480"/>
              <a:gd name="connsiteX13" fmla="*/ 3247751 w 12153900"/>
              <a:gd name="connsiteY13" fmla="*/ 937480 h 937480"/>
              <a:gd name="connsiteX14" fmla="*/ 12700 w 12153900"/>
              <a:gd name="connsiteY14" fmla="*/ 931130 h 937480"/>
              <a:gd name="connsiteX15" fmla="*/ 0 w 12153900"/>
              <a:gd name="connsiteY15" fmla="*/ 0 h 937480"/>
              <a:gd name="connsiteX0" fmla="*/ 9119949 w 12160250"/>
              <a:gd name="connsiteY0" fmla="*/ 6350 h 937480"/>
              <a:gd name="connsiteX1" fmla="*/ 12160250 w 12160250"/>
              <a:gd name="connsiteY1" fmla="*/ 6350 h 937480"/>
              <a:gd name="connsiteX2" fmla="*/ 12160250 w 12160250"/>
              <a:gd name="connsiteY2" fmla="*/ 937480 h 937480"/>
              <a:gd name="connsiteX3" fmla="*/ 9047745 w 12160250"/>
              <a:gd name="connsiteY3" fmla="*/ 937480 h 937480"/>
              <a:gd name="connsiteX4" fmla="*/ 9060441 w 12160250"/>
              <a:gd name="connsiteY4" fmla="*/ 911126 h 937480"/>
              <a:gd name="connsiteX5" fmla="*/ 9171125 w 12160250"/>
              <a:gd name="connsiteY5" fmla="*/ 362886 h 937480"/>
              <a:gd name="connsiteX6" fmla="*/ 9142510 w 12160250"/>
              <a:gd name="connsiteY6" fmla="*/ 79030 h 937480"/>
              <a:gd name="connsiteX7" fmla="*/ 9119949 w 12160250"/>
              <a:gd name="connsiteY7" fmla="*/ 6350 h 937480"/>
              <a:gd name="connsiteX8" fmla="*/ 6350 w 12160250"/>
              <a:gd name="connsiteY8" fmla="*/ 0 h 937480"/>
              <a:gd name="connsiteX9" fmla="*/ 3181898 w 12160250"/>
              <a:gd name="connsiteY9" fmla="*/ 6350 h 937480"/>
              <a:gd name="connsiteX10" fmla="*/ 3159336 w 12160250"/>
              <a:gd name="connsiteY10" fmla="*/ 79030 h 937480"/>
              <a:gd name="connsiteX11" fmla="*/ 3130721 w 12160250"/>
              <a:gd name="connsiteY11" fmla="*/ 362886 h 937480"/>
              <a:gd name="connsiteX12" fmla="*/ 3241406 w 12160250"/>
              <a:gd name="connsiteY12" fmla="*/ 911126 h 937480"/>
              <a:gd name="connsiteX13" fmla="*/ 3254101 w 12160250"/>
              <a:gd name="connsiteY13" fmla="*/ 937480 h 937480"/>
              <a:gd name="connsiteX14" fmla="*/ 0 w 12160250"/>
              <a:gd name="connsiteY14" fmla="*/ 931130 h 937480"/>
              <a:gd name="connsiteX15" fmla="*/ 6350 w 12160250"/>
              <a:gd name="connsiteY15" fmla="*/ 0 h 937480"/>
              <a:gd name="connsiteX0" fmla="*/ 9127722 w 12168023"/>
              <a:gd name="connsiteY0" fmla="*/ 2819 h 933949"/>
              <a:gd name="connsiteX1" fmla="*/ 12168023 w 12168023"/>
              <a:gd name="connsiteY1" fmla="*/ 2819 h 933949"/>
              <a:gd name="connsiteX2" fmla="*/ 12168023 w 12168023"/>
              <a:gd name="connsiteY2" fmla="*/ 933949 h 933949"/>
              <a:gd name="connsiteX3" fmla="*/ 9055518 w 12168023"/>
              <a:gd name="connsiteY3" fmla="*/ 933949 h 933949"/>
              <a:gd name="connsiteX4" fmla="*/ 9068214 w 12168023"/>
              <a:gd name="connsiteY4" fmla="*/ 907595 h 933949"/>
              <a:gd name="connsiteX5" fmla="*/ 9178898 w 12168023"/>
              <a:gd name="connsiteY5" fmla="*/ 359355 h 933949"/>
              <a:gd name="connsiteX6" fmla="*/ 9150283 w 12168023"/>
              <a:gd name="connsiteY6" fmla="*/ 75499 h 933949"/>
              <a:gd name="connsiteX7" fmla="*/ 9127722 w 12168023"/>
              <a:gd name="connsiteY7" fmla="*/ 2819 h 933949"/>
              <a:gd name="connsiteX8" fmla="*/ 0 w 12168023"/>
              <a:gd name="connsiteY8" fmla="*/ 0 h 933949"/>
              <a:gd name="connsiteX9" fmla="*/ 3189671 w 12168023"/>
              <a:gd name="connsiteY9" fmla="*/ 2819 h 933949"/>
              <a:gd name="connsiteX10" fmla="*/ 3167109 w 12168023"/>
              <a:gd name="connsiteY10" fmla="*/ 75499 h 933949"/>
              <a:gd name="connsiteX11" fmla="*/ 3138494 w 12168023"/>
              <a:gd name="connsiteY11" fmla="*/ 359355 h 933949"/>
              <a:gd name="connsiteX12" fmla="*/ 3249179 w 12168023"/>
              <a:gd name="connsiteY12" fmla="*/ 907595 h 933949"/>
              <a:gd name="connsiteX13" fmla="*/ 3261874 w 12168023"/>
              <a:gd name="connsiteY13" fmla="*/ 933949 h 933949"/>
              <a:gd name="connsiteX14" fmla="*/ 7773 w 12168023"/>
              <a:gd name="connsiteY14" fmla="*/ 927599 h 933949"/>
              <a:gd name="connsiteX15" fmla="*/ 0 w 12168023"/>
              <a:gd name="connsiteY15" fmla="*/ 0 h 933949"/>
              <a:gd name="connsiteX0" fmla="*/ 9120661 w 12160962"/>
              <a:gd name="connsiteY0" fmla="*/ 2819 h 933949"/>
              <a:gd name="connsiteX1" fmla="*/ 12160962 w 12160962"/>
              <a:gd name="connsiteY1" fmla="*/ 2819 h 933949"/>
              <a:gd name="connsiteX2" fmla="*/ 12160962 w 12160962"/>
              <a:gd name="connsiteY2" fmla="*/ 933949 h 933949"/>
              <a:gd name="connsiteX3" fmla="*/ 9048457 w 12160962"/>
              <a:gd name="connsiteY3" fmla="*/ 933949 h 933949"/>
              <a:gd name="connsiteX4" fmla="*/ 9061153 w 12160962"/>
              <a:gd name="connsiteY4" fmla="*/ 907595 h 933949"/>
              <a:gd name="connsiteX5" fmla="*/ 9171837 w 12160962"/>
              <a:gd name="connsiteY5" fmla="*/ 359355 h 933949"/>
              <a:gd name="connsiteX6" fmla="*/ 9143222 w 12160962"/>
              <a:gd name="connsiteY6" fmla="*/ 75499 h 933949"/>
              <a:gd name="connsiteX7" fmla="*/ 9120661 w 12160962"/>
              <a:gd name="connsiteY7" fmla="*/ 2819 h 933949"/>
              <a:gd name="connsiteX8" fmla="*/ 0 w 12160962"/>
              <a:gd name="connsiteY8" fmla="*/ 0 h 933949"/>
              <a:gd name="connsiteX9" fmla="*/ 3182610 w 12160962"/>
              <a:gd name="connsiteY9" fmla="*/ 2819 h 933949"/>
              <a:gd name="connsiteX10" fmla="*/ 3160048 w 12160962"/>
              <a:gd name="connsiteY10" fmla="*/ 75499 h 933949"/>
              <a:gd name="connsiteX11" fmla="*/ 3131433 w 12160962"/>
              <a:gd name="connsiteY11" fmla="*/ 359355 h 933949"/>
              <a:gd name="connsiteX12" fmla="*/ 3242118 w 12160962"/>
              <a:gd name="connsiteY12" fmla="*/ 907595 h 933949"/>
              <a:gd name="connsiteX13" fmla="*/ 3254813 w 12160962"/>
              <a:gd name="connsiteY13" fmla="*/ 933949 h 933949"/>
              <a:gd name="connsiteX14" fmla="*/ 712 w 12160962"/>
              <a:gd name="connsiteY14" fmla="*/ 927599 h 933949"/>
              <a:gd name="connsiteX15" fmla="*/ 0 w 12160962"/>
              <a:gd name="connsiteY15" fmla="*/ 0 h 933949"/>
              <a:gd name="connsiteX0" fmla="*/ 9120661 w 12192737"/>
              <a:gd name="connsiteY0" fmla="*/ 2819 h 933949"/>
              <a:gd name="connsiteX1" fmla="*/ 12192737 w 12192737"/>
              <a:gd name="connsiteY1" fmla="*/ 2819 h 933949"/>
              <a:gd name="connsiteX2" fmla="*/ 12160962 w 12192737"/>
              <a:gd name="connsiteY2" fmla="*/ 933949 h 933949"/>
              <a:gd name="connsiteX3" fmla="*/ 9048457 w 12192737"/>
              <a:gd name="connsiteY3" fmla="*/ 933949 h 933949"/>
              <a:gd name="connsiteX4" fmla="*/ 9061153 w 12192737"/>
              <a:gd name="connsiteY4" fmla="*/ 907595 h 933949"/>
              <a:gd name="connsiteX5" fmla="*/ 9171837 w 12192737"/>
              <a:gd name="connsiteY5" fmla="*/ 359355 h 933949"/>
              <a:gd name="connsiteX6" fmla="*/ 9143222 w 12192737"/>
              <a:gd name="connsiteY6" fmla="*/ 75499 h 933949"/>
              <a:gd name="connsiteX7" fmla="*/ 9120661 w 12192737"/>
              <a:gd name="connsiteY7" fmla="*/ 2819 h 933949"/>
              <a:gd name="connsiteX8" fmla="*/ 0 w 12192737"/>
              <a:gd name="connsiteY8" fmla="*/ 0 h 933949"/>
              <a:gd name="connsiteX9" fmla="*/ 3182610 w 12192737"/>
              <a:gd name="connsiteY9" fmla="*/ 2819 h 933949"/>
              <a:gd name="connsiteX10" fmla="*/ 3160048 w 12192737"/>
              <a:gd name="connsiteY10" fmla="*/ 75499 h 933949"/>
              <a:gd name="connsiteX11" fmla="*/ 3131433 w 12192737"/>
              <a:gd name="connsiteY11" fmla="*/ 359355 h 933949"/>
              <a:gd name="connsiteX12" fmla="*/ 3242118 w 12192737"/>
              <a:gd name="connsiteY12" fmla="*/ 907595 h 933949"/>
              <a:gd name="connsiteX13" fmla="*/ 3254813 w 12192737"/>
              <a:gd name="connsiteY13" fmla="*/ 933949 h 933949"/>
              <a:gd name="connsiteX14" fmla="*/ 712 w 12192737"/>
              <a:gd name="connsiteY14" fmla="*/ 927599 h 933949"/>
              <a:gd name="connsiteX15" fmla="*/ 0 w 12192737"/>
              <a:gd name="connsiteY15" fmla="*/ 0 h 933949"/>
              <a:gd name="connsiteX0" fmla="*/ 9120661 w 12192737"/>
              <a:gd name="connsiteY0" fmla="*/ 2819 h 933949"/>
              <a:gd name="connsiteX1" fmla="*/ 12192737 w 12192737"/>
              <a:gd name="connsiteY1" fmla="*/ 2819 h 933949"/>
              <a:gd name="connsiteX2" fmla="*/ 12189206 w 12192737"/>
              <a:gd name="connsiteY2" fmla="*/ 933949 h 933949"/>
              <a:gd name="connsiteX3" fmla="*/ 9048457 w 12192737"/>
              <a:gd name="connsiteY3" fmla="*/ 933949 h 933949"/>
              <a:gd name="connsiteX4" fmla="*/ 9061153 w 12192737"/>
              <a:gd name="connsiteY4" fmla="*/ 907595 h 933949"/>
              <a:gd name="connsiteX5" fmla="*/ 9171837 w 12192737"/>
              <a:gd name="connsiteY5" fmla="*/ 359355 h 933949"/>
              <a:gd name="connsiteX6" fmla="*/ 9143222 w 12192737"/>
              <a:gd name="connsiteY6" fmla="*/ 75499 h 933949"/>
              <a:gd name="connsiteX7" fmla="*/ 9120661 w 12192737"/>
              <a:gd name="connsiteY7" fmla="*/ 2819 h 933949"/>
              <a:gd name="connsiteX8" fmla="*/ 0 w 12192737"/>
              <a:gd name="connsiteY8" fmla="*/ 0 h 933949"/>
              <a:gd name="connsiteX9" fmla="*/ 3182610 w 12192737"/>
              <a:gd name="connsiteY9" fmla="*/ 2819 h 933949"/>
              <a:gd name="connsiteX10" fmla="*/ 3160048 w 12192737"/>
              <a:gd name="connsiteY10" fmla="*/ 75499 h 933949"/>
              <a:gd name="connsiteX11" fmla="*/ 3131433 w 12192737"/>
              <a:gd name="connsiteY11" fmla="*/ 359355 h 933949"/>
              <a:gd name="connsiteX12" fmla="*/ 3242118 w 12192737"/>
              <a:gd name="connsiteY12" fmla="*/ 907595 h 933949"/>
              <a:gd name="connsiteX13" fmla="*/ 3254813 w 12192737"/>
              <a:gd name="connsiteY13" fmla="*/ 933949 h 933949"/>
              <a:gd name="connsiteX14" fmla="*/ 712 w 12192737"/>
              <a:gd name="connsiteY14" fmla="*/ 927599 h 933949"/>
              <a:gd name="connsiteX15" fmla="*/ 0 w 12192737"/>
              <a:gd name="connsiteY15" fmla="*/ 0 h 93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737" h="933949">
                <a:moveTo>
                  <a:pt x="9120661" y="2819"/>
                </a:moveTo>
                <a:lnTo>
                  <a:pt x="12192737" y="2819"/>
                </a:lnTo>
                <a:lnTo>
                  <a:pt x="12189206" y="933949"/>
                </a:lnTo>
                <a:lnTo>
                  <a:pt x="9048457" y="933949"/>
                </a:lnTo>
                <a:lnTo>
                  <a:pt x="9061153" y="907595"/>
                </a:lnTo>
                <a:cubicBezTo>
                  <a:pt x="9132425" y="739088"/>
                  <a:pt x="9171837" y="553824"/>
                  <a:pt x="9171837" y="359355"/>
                </a:cubicBezTo>
                <a:cubicBezTo>
                  <a:pt x="9171837" y="262121"/>
                  <a:pt x="9161984" y="167187"/>
                  <a:pt x="9143222" y="75499"/>
                </a:cubicBezTo>
                <a:lnTo>
                  <a:pt x="9120661" y="2819"/>
                </a:lnTo>
                <a:close/>
                <a:moveTo>
                  <a:pt x="0" y="0"/>
                </a:moveTo>
                <a:lnTo>
                  <a:pt x="3182610" y="2819"/>
                </a:lnTo>
                <a:lnTo>
                  <a:pt x="3160048" y="75499"/>
                </a:lnTo>
                <a:cubicBezTo>
                  <a:pt x="3141286" y="167187"/>
                  <a:pt x="3131433" y="262121"/>
                  <a:pt x="3131433" y="359355"/>
                </a:cubicBezTo>
                <a:cubicBezTo>
                  <a:pt x="3131433" y="553824"/>
                  <a:pt x="3170845" y="739088"/>
                  <a:pt x="3242118" y="907595"/>
                </a:cubicBezTo>
                <a:lnTo>
                  <a:pt x="3254813" y="933949"/>
                </a:lnTo>
                <a:lnTo>
                  <a:pt x="712" y="927599"/>
                </a:lnTo>
                <a:cubicBezTo>
                  <a:pt x="712" y="617222"/>
                  <a:pt x="0" y="310377"/>
                  <a:pt x="0" y="0"/>
                </a:cubicBezTo>
                <a:close/>
              </a:path>
            </a:pathLst>
          </a:custGeom>
          <a:solidFill>
            <a:srgbClr val="0642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err="1"/>
          </a:p>
        </p:txBody>
      </p:sp>
    </p:spTree>
    <p:extLst>
      <p:ext uri="{BB962C8B-B14F-4D97-AF65-F5344CB8AC3E}">
        <p14:creationId xmlns:p14="http://schemas.microsoft.com/office/powerpoint/2010/main" val="78702265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p:cSld name="Section/Transition Slide 3">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772F629B-4BD0-EC87-B20E-DFD8DCF67090}"/>
              </a:ext>
              <a:ext uri="{C183D7F6-B498-43B3-948B-1728B52AA6E4}">
                <adec:decorative xmlns:adec="http://schemas.microsoft.com/office/drawing/2017/decorative" val="1"/>
              </a:ext>
            </a:extLst>
          </p:cNvPr>
          <p:cNvSpPr/>
          <p:nvPr/>
        </p:nvSpPr>
        <p:spPr>
          <a:xfrm>
            <a:off x="352067" y="4251810"/>
            <a:ext cx="3390178" cy="341992"/>
          </a:xfrm>
          <a:custGeom>
            <a:avLst/>
            <a:gdLst>
              <a:gd name="connsiteX0" fmla="*/ 0 w 3390178"/>
              <a:gd name="connsiteY0" fmla="*/ 0 h 341992"/>
              <a:gd name="connsiteX1" fmla="*/ 3390178 w 3390178"/>
              <a:gd name="connsiteY1" fmla="*/ 0 h 341992"/>
              <a:gd name="connsiteX2" fmla="*/ 3341235 w 3390178"/>
              <a:gd name="connsiteY2" fmla="*/ 107556 h 341992"/>
              <a:gd name="connsiteX3" fmla="*/ 3271435 w 3390178"/>
              <a:gd name="connsiteY3" fmla="*/ 300964 h 341992"/>
              <a:gd name="connsiteX4" fmla="*/ 3260729 w 3390178"/>
              <a:gd name="connsiteY4" fmla="*/ 341992 h 341992"/>
              <a:gd name="connsiteX5" fmla="*/ 0 w 3390178"/>
              <a:gd name="connsiteY5" fmla="*/ 341992 h 341992"/>
              <a:gd name="connsiteX6" fmla="*/ 0 w 3390178"/>
              <a:gd name="connsiteY6" fmla="*/ 0 h 341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90178" h="341992">
                <a:moveTo>
                  <a:pt x="0" y="0"/>
                </a:moveTo>
                <a:lnTo>
                  <a:pt x="3390178" y="0"/>
                </a:lnTo>
                <a:lnTo>
                  <a:pt x="3341235" y="107556"/>
                </a:lnTo>
                <a:cubicBezTo>
                  <a:pt x="3315459" y="170825"/>
                  <a:pt x="3292153" y="235333"/>
                  <a:pt x="3271435" y="300964"/>
                </a:cubicBezTo>
                <a:lnTo>
                  <a:pt x="3260729" y="341992"/>
                </a:lnTo>
                <a:lnTo>
                  <a:pt x="0" y="341992"/>
                </a:lnTo>
                <a:lnTo>
                  <a:pt x="0" y="0"/>
                </a:lnTo>
                <a:close/>
              </a:path>
            </a:pathLst>
          </a:custGeom>
          <a:solidFill>
            <a:srgbClr val="EC5A2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err="1"/>
          </a:p>
        </p:txBody>
      </p:sp>
      <p:sp>
        <p:nvSpPr>
          <p:cNvPr id="21" name="Freeform: Shape 20">
            <a:extLst>
              <a:ext uri="{FF2B5EF4-FFF2-40B4-BE49-F238E27FC236}">
                <a16:creationId xmlns:a16="http://schemas.microsoft.com/office/drawing/2014/main" id="{79714AA6-C099-357F-6667-CF43613B11B0}"/>
              </a:ext>
              <a:ext uri="{C183D7F6-B498-43B3-948B-1728B52AA6E4}">
                <adec:decorative xmlns:adec="http://schemas.microsoft.com/office/drawing/2017/decorative" val="1"/>
              </a:ext>
            </a:extLst>
          </p:cNvPr>
          <p:cNvSpPr/>
          <p:nvPr/>
        </p:nvSpPr>
        <p:spPr>
          <a:xfrm>
            <a:off x="8505539" y="4251810"/>
            <a:ext cx="3417729" cy="341992"/>
          </a:xfrm>
          <a:custGeom>
            <a:avLst/>
            <a:gdLst>
              <a:gd name="connsiteX0" fmla="*/ 0 w 3417729"/>
              <a:gd name="connsiteY0" fmla="*/ 0 h 341992"/>
              <a:gd name="connsiteX1" fmla="*/ 3417729 w 3417729"/>
              <a:gd name="connsiteY1" fmla="*/ 0 h 341992"/>
              <a:gd name="connsiteX2" fmla="*/ 3417729 w 3417729"/>
              <a:gd name="connsiteY2" fmla="*/ 341992 h 341992"/>
              <a:gd name="connsiteX3" fmla="*/ 129448 w 3417729"/>
              <a:gd name="connsiteY3" fmla="*/ 341992 h 341992"/>
              <a:gd name="connsiteX4" fmla="*/ 118742 w 3417729"/>
              <a:gd name="connsiteY4" fmla="*/ 300964 h 341992"/>
              <a:gd name="connsiteX5" fmla="*/ 48942 w 3417729"/>
              <a:gd name="connsiteY5" fmla="*/ 107556 h 341992"/>
              <a:gd name="connsiteX6" fmla="*/ 0 w 3417729"/>
              <a:gd name="connsiteY6" fmla="*/ 0 h 341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17729" h="341992">
                <a:moveTo>
                  <a:pt x="0" y="0"/>
                </a:moveTo>
                <a:lnTo>
                  <a:pt x="3417729" y="0"/>
                </a:lnTo>
                <a:lnTo>
                  <a:pt x="3417729" y="341992"/>
                </a:lnTo>
                <a:lnTo>
                  <a:pt x="129448" y="341992"/>
                </a:lnTo>
                <a:lnTo>
                  <a:pt x="118742" y="300964"/>
                </a:lnTo>
                <a:cubicBezTo>
                  <a:pt x="98024" y="235333"/>
                  <a:pt x="74719" y="170825"/>
                  <a:pt x="48942" y="107556"/>
                </a:cubicBezTo>
                <a:lnTo>
                  <a:pt x="0" y="0"/>
                </a:lnTo>
                <a:close/>
              </a:path>
            </a:pathLst>
          </a:custGeom>
          <a:solidFill>
            <a:srgbClr val="EC5A2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err="1"/>
          </a:p>
        </p:txBody>
      </p:sp>
      <p:sp>
        <p:nvSpPr>
          <p:cNvPr id="15" name="Freeform: Shape 14">
            <a:extLst>
              <a:ext uri="{FF2B5EF4-FFF2-40B4-BE49-F238E27FC236}">
                <a16:creationId xmlns:a16="http://schemas.microsoft.com/office/drawing/2014/main" id="{99A9AE11-7339-C029-902C-422978ACA779}"/>
              </a:ext>
              <a:ext uri="{C183D7F6-B498-43B3-948B-1728B52AA6E4}">
                <adec:decorative xmlns:adec="http://schemas.microsoft.com/office/drawing/2017/decorative" val="1"/>
              </a:ext>
            </a:extLst>
          </p:cNvPr>
          <p:cNvSpPr/>
          <p:nvPr/>
        </p:nvSpPr>
        <p:spPr>
          <a:xfrm>
            <a:off x="352067" y="2740216"/>
            <a:ext cx="11571200" cy="3914775"/>
          </a:xfrm>
          <a:custGeom>
            <a:avLst/>
            <a:gdLst>
              <a:gd name="connsiteX0" fmla="*/ 5771824 w 11571200"/>
              <a:gd name="connsiteY0" fmla="*/ 0 h 3914775"/>
              <a:gd name="connsiteX1" fmla="*/ 8272213 w 11571200"/>
              <a:gd name="connsiteY1" fmla="*/ 1812558 h 3914775"/>
              <a:gd name="connsiteX2" fmla="*/ 8282919 w 11571200"/>
              <a:gd name="connsiteY2" fmla="*/ 1853586 h 3914775"/>
              <a:gd name="connsiteX3" fmla="*/ 11571200 w 11571200"/>
              <a:gd name="connsiteY3" fmla="*/ 1853586 h 3914775"/>
              <a:gd name="connsiteX4" fmla="*/ 11571200 w 11571200"/>
              <a:gd name="connsiteY4" fmla="*/ 3914775 h 3914775"/>
              <a:gd name="connsiteX5" fmla="*/ 8008896 w 11571200"/>
              <a:gd name="connsiteY5" fmla="*/ 3914775 h 3914775"/>
              <a:gd name="connsiteX6" fmla="*/ 3534753 w 11571200"/>
              <a:gd name="connsiteY6" fmla="*/ 3914775 h 3914775"/>
              <a:gd name="connsiteX7" fmla="*/ 0 w 11571200"/>
              <a:gd name="connsiteY7" fmla="*/ 3914775 h 3914775"/>
              <a:gd name="connsiteX8" fmla="*/ 0 w 11571200"/>
              <a:gd name="connsiteY8" fmla="*/ 1853586 h 3914775"/>
              <a:gd name="connsiteX9" fmla="*/ 3260729 w 11571200"/>
              <a:gd name="connsiteY9" fmla="*/ 1853586 h 3914775"/>
              <a:gd name="connsiteX10" fmla="*/ 3271435 w 11571200"/>
              <a:gd name="connsiteY10" fmla="*/ 1812558 h 3914775"/>
              <a:gd name="connsiteX11" fmla="*/ 5771824 w 11571200"/>
              <a:gd name="connsiteY11" fmla="*/ 0 h 391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71200" h="3914775">
                <a:moveTo>
                  <a:pt x="5771824" y="0"/>
                </a:moveTo>
                <a:cubicBezTo>
                  <a:pt x="6946645" y="0"/>
                  <a:pt x="7940732" y="762454"/>
                  <a:pt x="8272213" y="1812558"/>
                </a:cubicBezTo>
                <a:lnTo>
                  <a:pt x="8282919" y="1853586"/>
                </a:lnTo>
                <a:lnTo>
                  <a:pt x="11571200" y="1853586"/>
                </a:lnTo>
                <a:lnTo>
                  <a:pt x="11571200" y="3914775"/>
                </a:lnTo>
                <a:lnTo>
                  <a:pt x="8008896" y="3914775"/>
                </a:lnTo>
                <a:lnTo>
                  <a:pt x="3534753" y="3914775"/>
                </a:lnTo>
                <a:lnTo>
                  <a:pt x="0" y="3914775"/>
                </a:lnTo>
                <a:lnTo>
                  <a:pt x="0" y="1853586"/>
                </a:lnTo>
                <a:lnTo>
                  <a:pt x="3260729" y="1853586"/>
                </a:lnTo>
                <a:lnTo>
                  <a:pt x="3271435" y="1812558"/>
                </a:lnTo>
                <a:cubicBezTo>
                  <a:pt x="3602916" y="762454"/>
                  <a:pt x="4597004" y="0"/>
                  <a:pt x="5771824" y="0"/>
                </a:cubicBezTo>
                <a:close/>
              </a:path>
            </a:pathLst>
          </a:custGeom>
          <a:solidFill>
            <a:srgbClr val="064276">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err="1"/>
          </a:p>
        </p:txBody>
      </p:sp>
      <p:sp>
        <p:nvSpPr>
          <p:cNvPr id="8" name="Title 1">
            <a:extLst>
              <a:ext uri="{FF2B5EF4-FFF2-40B4-BE49-F238E27FC236}">
                <a16:creationId xmlns:a16="http://schemas.microsoft.com/office/drawing/2014/main" id="{22178C44-1F5C-C7F5-93A0-D93ACB715F5A}"/>
              </a:ext>
            </a:extLst>
          </p:cNvPr>
          <p:cNvSpPr>
            <a:spLocks noGrp="1"/>
          </p:cNvSpPr>
          <p:nvPr>
            <p:ph type="ctrTitle" hasCustomPrompt="1"/>
          </p:nvPr>
        </p:nvSpPr>
        <p:spPr>
          <a:xfrm>
            <a:off x="946484" y="4783023"/>
            <a:ext cx="10299032" cy="1529760"/>
          </a:xfrm>
          <a:prstGeom prst="rect">
            <a:avLst/>
          </a:prstGeom>
        </p:spPr>
        <p:txBody>
          <a:bodyPr anchor="ctr">
            <a:normAutofit/>
          </a:bodyPr>
          <a:lstStyle>
            <a:lvl1pPr algn="ctr">
              <a:defRPr sz="4700" b="1" baseline="0">
                <a:solidFill>
                  <a:srgbClr val="064276"/>
                </a:solidFill>
                <a:latin typeface="Arial" panose="020B0604020202020204" pitchFamily="34" charset="0"/>
                <a:cs typeface="Arial" panose="020B0604020202020204" pitchFamily="34" charset="0"/>
              </a:defRPr>
            </a:lvl1pPr>
          </a:lstStyle>
          <a:p>
            <a:r>
              <a:rPr lang="en-US"/>
              <a:t>Section/Transition Slide 3</a:t>
            </a:r>
          </a:p>
        </p:txBody>
      </p:sp>
      <p:sp>
        <p:nvSpPr>
          <p:cNvPr id="13" name="Picture Placeholder 27" descr="Add image description">
            <a:extLst>
              <a:ext uri="{FF2B5EF4-FFF2-40B4-BE49-F238E27FC236}">
                <a16:creationId xmlns:a16="http://schemas.microsoft.com/office/drawing/2014/main" id="{E242A173-743A-EE35-94F0-6711109454F4}"/>
              </a:ext>
            </a:extLst>
          </p:cNvPr>
          <p:cNvSpPr>
            <a:spLocks noGrp="1"/>
          </p:cNvSpPr>
          <p:nvPr>
            <p:ph type="pic" sz="quarter" idx="15"/>
          </p:nvPr>
        </p:nvSpPr>
        <p:spPr>
          <a:xfrm>
            <a:off x="355191" y="303740"/>
            <a:ext cx="11568075" cy="3954861"/>
          </a:xfrm>
          <a:custGeom>
            <a:avLst/>
            <a:gdLst>
              <a:gd name="connsiteX0" fmla="*/ 0 w 11568075"/>
              <a:gd name="connsiteY0" fmla="*/ 0 h 3959647"/>
              <a:gd name="connsiteX1" fmla="*/ 11568075 w 11568075"/>
              <a:gd name="connsiteY1" fmla="*/ 0 h 3959647"/>
              <a:gd name="connsiteX2" fmla="*/ 11568075 w 11568075"/>
              <a:gd name="connsiteY2" fmla="*/ 3959647 h 3959647"/>
              <a:gd name="connsiteX3" fmla="*/ 0 w 11568075"/>
              <a:gd name="connsiteY3" fmla="*/ 3959647 h 3959647"/>
              <a:gd name="connsiteX4" fmla="*/ 0 w 11568075"/>
              <a:gd name="connsiteY4" fmla="*/ 0 h 3959647"/>
              <a:gd name="connsiteX0" fmla="*/ 0 w 11568075"/>
              <a:gd name="connsiteY0" fmla="*/ 0 h 3959647"/>
              <a:gd name="connsiteX1" fmla="*/ 11568075 w 11568075"/>
              <a:gd name="connsiteY1" fmla="*/ 0 h 3959647"/>
              <a:gd name="connsiteX2" fmla="*/ 11568075 w 11568075"/>
              <a:gd name="connsiteY2" fmla="*/ 3959647 h 3959647"/>
              <a:gd name="connsiteX3" fmla="*/ 0 w 11568075"/>
              <a:gd name="connsiteY3" fmla="*/ 3959647 h 3959647"/>
              <a:gd name="connsiteX4" fmla="*/ 0 w 11568075"/>
              <a:gd name="connsiteY4" fmla="*/ 0 h 3959647"/>
              <a:gd name="connsiteX0" fmla="*/ 0 w 11568075"/>
              <a:gd name="connsiteY0" fmla="*/ 0 h 3959647"/>
              <a:gd name="connsiteX1" fmla="*/ 11568075 w 11568075"/>
              <a:gd name="connsiteY1" fmla="*/ 0 h 3959647"/>
              <a:gd name="connsiteX2" fmla="*/ 11568075 w 11568075"/>
              <a:gd name="connsiteY2" fmla="*/ 3959647 h 3959647"/>
              <a:gd name="connsiteX3" fmla="*/ 11568075 w 11568075"/>
              <a:gd name="connsiteY3" fmla="*/ 3959647 h 3959647"/>
              <a:gd name="connsiteX4" fmla="*/ 0 w 11568075"/>
              <a:gd name="connsiteY4" fmla="*/ 3959647 h 3959647"/>
              <a:gd name="connsiteX5" fmla="*/ 0 w 11568075"/>
              <a:gd name="connsiteY5" fmla="*/ 0 h 3959647"/>
              <a:gd name="connsiteX0" fmla="*/ 0 w 11568075"/>
              <a:gd name="connsiteY0" fmla="*/ 0 h 3959647"/>
              <a:gd name="connsiteX1" fmla="*/ 11568075 w 11568075"/>
              <a:gd name="connsiteY1" fmla="*/ 0 h 3959647"/>
              <a:gd name="connsiteX2" fmla="*/ 11568075 w 11568075"/>
              <a:gd name="connsiteY2" fmla="*/ 3959647 h 3959647"/>
              <a:gd name="connsiteX3" fmla="*/ 11568075 w 11568075"/>
              <a:gd name="connsiteY3" fmla="*/ 3959647 h 3959647"/>
              <a:gd name="connsiteX4" fmla="*/ 8769759 w 11568075"/>
              <a:gd name="connsiteY4" fmla="*/ 3944350 h 3959647"/>
              <a:gd name="connsiteX5" fmla="*/ 0 w 11568075"/>
              <a:gd name="connsiteY5" fmla="*/ 3959647 h 3959647"/>
              <a:gd name="connsiteX6" fmla="*/ 0 w 11568075"/>
              <a:gd name="connsiteY6" fmla="*/ 0 h 3959647"/>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769759 w 11568075"/>
              <a:gd name="connsiteY4" fmla="*/ 3944350 h 3974944"/>
              <a:gd name="connsiteX5" fmla="*/ 3219859 w 11568075"/>
              <a:gd name="connsiteY5" fmla="*/ 3974944 h 3974944"/>
              <a:gd name="connsiteX6" fmla="*/ 0 w 11568075"/>
              <a:gd name="connsiteY6" fmla="*/ 3959647 h 3974944"/>
              <a:gd name="connsiteX7" fmla="*/ 0 w 11568075"/>
              <a:gd name="connsiteY7" fmla="*/ 0 h 3974944"/>
              <a:gd name="connsiteX0" fmla="*/ 0 w 11568075"/>
              <a:gd name="connsiteY0" fmla="*/ 0 h 3990241"/>
              <a:gd name="connsiteX1" fmla="*/ 11568075 w 11568075"/>
              <a:gd name="connsiteY1" fmla="*/ 0 h 3990241"/>
              <a:gd name="connsiteX2" fmla="*/ 11568075 w 11568075"/>
              <a:gd name="connsiteY2" fmla="*/ 3959647 h 3990241"/>
              <a:gd name="connsiteX3" fmla="*/ 11568075 w 11568075"/>
              <a:gd name="connsiteY3" fmla="*/ 3959647 h 3990241"/>
              <a:gd name="connsiteX4" fmla="*/ 8769759 w 11568075"/>
              <a:gd name="connsiteY4" fmla="*/ 3944350 h 3990241"/>
              <a:gd name="connsiteX5" fmla="*/ 5797959 w 11568075"/>
              <a:gd name="connsiteY5" fmla="*/ 3990241 h 3990241"/>
              <a:gd name="connsiteX6" fmla="*/ 3219859 w 11568075"/>
              <a:gd name="connsiteY6" fmla="*/ 3974944 h 3990241"/>
              <a:gd name="connsiteX7" fmla="*/ 0 w 11568075"/>
              <a:gd name="connsiteY7" fmla="*/ 3959647 h 3990241"/>
              <a:gd name="connsiteX8" fmla="*/ 0 w 11568075"/>
              <a:gd name="connsiteY8" fmla="*/ 0 h 3990241"/>
              <a:gd name="connsiteX0" fmla="*/ 0 w 11568075"/>
              <a:gd name="connsiteY0" fmla="*/ 0 h 3990241"/>
              <a:gd name="connsiteX1" fmla="*/ 11568075 w 11568075"/>
              <a:gd name="connsiteY1" fmla="*/ 0 h 3990241"/>
              <a:gd name="connsiteX2" fmla="*/ 11568075 w 11568075"/>
              <a:gd name="connsiteY2" fmla="*/ 3959647 h 3990241"/>
              <a:gd name="connsiteX3" fmla="*/ 11568075 w 11568075"/>
              <a:gd name="connsiteY3" fmla="*/ 3959647 h 3990241"/>
              <a:gd name="connsiteX4" fmla="*/ 8769759 w 11568075"/>
              <a:gd name="connsiteY4" fmla="*/ 3944350 h 3990241"/>
              <a:gd name="connsiteX5" fmla="*/ 5797959 w 11568075"/>
              <a:gd name="connsiteY5" fmla="*/ 3990241 h 3990241"/>
              <a:gd name="connsiteX6" fmla="*/ 3378609 w 11568075"/>
              <a:gd name="connsiteY6" fmla="*/ 3974944 h 3990241"/>
              <a:gd name="connsiteX7" fmla="*/ 0 w 11568075"/>
              <a:gd name="connsiteY7" fmla="*/ 3959647 h 3990241"/>
              <a:gd name="connsiteX8" fmla="*/ 0 w 11568075"/>
              <a:gd name="connsiteY8" fmla="*/ 0 h 3990241"/>
              <a:gd name="connsiteX0" fmla="*/ 0 w 11568075"/>
              <a:gd name="connsiteY0" fmla="*/ 0 h 3990241"/>
              <a:gd name="connsiteX1" fmla="*/ 11568075 w 11568075"/>
              <a:gd name="connsiteY1" fmla="*/ 0 h 3990241"/>
              <a:gd name="connsiteX2" fmla="*/ 11568075 w 11568075"/>
              <a:gd name="connsiteY2" fmla="*/ 3959647 h 3990241"/>
              <a:gd name="connsiteX3" fmla="*/ 11568075 w 11568075"/>
              <a:gd name="connsiteY3" fmla="*/ 3959647 h 3990241"/>
              <a:gd name="connsiteX4" fmla="*/ 8160159 w 11568075"/>
              <a:gd name="connsiteY4" fmla="*/ 3950757 h 3990241"/>
              <a:gd name="connsiteX5" fmla="*/ 5797959 w 11568075"/>
              <a:gd name="connsiteY5" fmla="*/ 3990241 h 3990241"/>
              <a:gd name="connsiteX6" fmla="*/ 3378609 w 11568075"/>
              <a:gd name="connsiteY6" fmla="*/ 3974944 h 3990241"/>
              <a:gd name="connsiteX7" fmla="*/ 0 w 11568075"/>
              <a:gd name="connsiteY7" fmla="*/ 3959647 h 3990241"/>
              <a:gd name="connsiteX8" fmla="*/ 0 w 11568075"/>
              <a:gd name="connsiteY8" fmla="*/ 0 h 3990241"/>
              <a:gd name="connsiteX0" fmla="*/ 0 w 11568075"/>
              <a:gd name="connsiteY0" fmla="*/ 0 h 3990241"/>
              <a:gd name="connsiteX1" fmla="*/ 11568075 w 11568075"/>
              <a:gd name="connsiteY1" fmla="*/ 0 h 3990241"/>
              <a:gd name="connsiteX2" fmla="*/ 11568075 w 11568075"/>
              <a:gd name="connsiteY2" fmla="*/ 3959647 h 3990241"/>
              <a:gd name="connsiteX3" fmla="*/ 11568075 w 11568075"/>
              <a:gd name="connsiteY3" fmla="*/ 3959647 h 3990241"/>
              <a:gd name="connsiteX4" fmla="*/ 8166509 w 11568075"/>
              <a:gd name="connsiteY4" fmla="*/ 3963571 h 3990241"/>
              <a:gd name="connsiteX5" fmla="*/ 5797959 w 11568075"/>
              <a:gd name="connsiteY5" fmla="*/ 3990241 h 3990241"/>
              <a:gd name="connsiteX6" fmla="*/ 3378609 w 11568075"/>
              <a:gd name="connsiteY6" fmla="*/ 3974944 h 3990241"/>
              <a:gd name="connsiteX7" fmla="*/ 0 w 11568075"/>
              <a:gd name="connsiteY7" fmla="*/ 3959647 h 3990241"/>
              <a:gd name="connsiteX8" fmla="*/ 0 w 11568075"/>
              <a:gd name="connsiteY8" fmla="*/ 0 h 3990241"/>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48312 w 11568075"/>
              <a:gd name="connsiteY4" fmla="*/ 3968144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58976 w 11568075"/>
              <a:gd name="connsiteY3" fmla="*/ 3973364 h 3974944"/>
              <a:gd name="connsiteX4" fmla="*/ 8148312 w 11568075"/>
              <a:gd name="connsiteY4" fmla="*/ 3968144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58976 w 11568075"/>
              <a:gd name="connsiteY3" fmla="*/ 3973364 h 3974944"/>
              <a:gd name="connsiteX4" fmla="*/ 8148312 w 11568075"/>
              <a:gd name="connsiteY4" fmla="*/ 3968144 h 3974944"/>
              <a:gd name="connsiteX5" fmla="*/ 5753509 w 11568075"/>
              <a:gd name="connsiteY5" fmla="*/ 2471828 h 3974944"/>
              <a:gd name="connsiteX6" fmla="*/ 3378609 w 11568075"/>
              <a:gd name="connsiteY6" fmla="*/ 3974944 h 3974944"/>
              <a:gd name="connsiteX7" fmla="*/ 4550 w 11568075"/>
              <a:gd name="connsiteY7" fmla="*/ 3973364 h 3974944"/>
              <a:gd name="connsiteX8" fmla="*/ 0 w 11568075"/>
              <a:gd name="connsiteY8" fmla="*/ 0 h 3974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8075" h="3974944">
                <a:moveTo>
                  <a:pt x="0" y="0"/>
                </a:moveTo>
                <a:lnTo>
                  <a:pt x="11568075" y="0"/>
                </a:lnTo>
                <a:lnTo>
                  <a:pt x="11568075" y="3959647"/>
                </a:lnTo>
                <a:lnTo>
                  <a:pt x="11558976" y="3973364"/>
                </a:lnTo>
                <a:lnTo>
                  <a:pt x="8148312" y="3968144"/>
                </a:lnTo>
                <a:cubicBezTo>
                  <a:pt x="8010729" y="3663100"/>
                  <a:pt x="7370642" y="2488566"/>
                  <a:pt x="5753509" y="2471828"/>
                </a:cubicBezTo>
                <a:cubicBezTo>
                  <a:pt x="4212576" y="2505170"/>
                  <a:pt x="3579692" y="3595635"/>
                  <a:pt x="3378609" y="3974944"/>
                </a:cubicBezTo>
                <a:lnTo>
                  <a:pt x="4550" y="3973364"/>
                </a:lnTo>
                <a:cubicBezTo>
                  <a:pt x="3033" y="2648909"/>
                  <a:pt x="1517" y="1324455"/>
                  <a:pt x="0" y="0"/>
                </a:cubicBezTo>
                <a:close/>
              </a:path>
            </a:pathLst>
          </a:custGeom>
        </p:spPr>
        <p:txBody>
          <a:bodyPr/>
          <a:lstStyle/>
          <a:p>
            <a:r>
              <a:rPr lang="en-US"/>
              <a:t>Click icon to add picture</a:t>
            </a:r>
          </a:p>
        </p:txBody>
      </p:sp>
      <p:pic>
        <p:nvPicPr>
          <p:cNvPr id="25" name="Picture 24" descr="Oregon Health Authority Logo">
            <a:extLst>
              <a:ext uri="{FF2B5EF4-FFF2-40B4-BE49-F238E27FC236}">
                <a16:creationId xmlns:a16="http://schemas.microsoft.com/office/drawing/2014/main" id="{0F736C01-5BB1-6DB4-C5F0-7B85F304BF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0973" y="3618698"/>
            <a:ext cx="2510050" cy="822117"/>
          </a:xfrm>
          <a:prstGeom prst="rect">
            <a:avLst/>
          </a:prstGeom>
        </p:spPr>
      </p:pic>
      <p:sp>
        <p:nvSpPr>
          <p:cNvPr id="2" name="Slide Number Placeholder 1">
            <a:extLst>
              <a:ext uri="{FF2B5EF4-FFF2-40B4-BE49-F238E27FC236}">
                <a16:creationId xmlns:a16="http://schemas.microsoft.com/office/drawing/2014/main" id="{32FE6E0E-1F48-BA20-C86E-38B8DDFD0AFE}"/>
              </a:ext>
            </a:extLst>
          </p:cNvPr>
          <p:cNvSpPr>
            <a:spLocks noGrp="1"/>
          </p:cNvSpPr>
          <p:nvPr>
            <p:ph type="sldNum" sz="quarter" idx="16"/>
          </p:nvPr>
        </p:nvSpPr>
        <p:spPr>
          <a:xfrm>
            <a:off x="9584364" y="6405415"/>
            <a:ext cx="2272706" cy="184259"/>
          </a:xfrm>
        </p:spPr>
        <p:txBody>
          <a:bodyPr/>
          <a:lstStyle>
            <a:lvl1pPr>
              <a:defRPr>
                <a:solidFill>
                  <a:srgbClr val="064276"/>
                </a:solidFill>
              </a:defRPr>
            </a:lvl1pPr>
          </a:lstStyle>
          <a:p>
            <a:fld id="{996A58B8-3943-4388-B878-2A33206F9A71}" type="slidenum">
              <a:rPr lang="en-US" smtClean="0"/>
              <a:t>‹#›</a:t>
            </a:fld>
            <a:endParaRPr lang="en-US"/>
          </a:p>
        </p:txBody>
      </p:sp>
    </p:spTree>
    <p:extLst>
      <p:ext uri="{BB962C8B-B14F-4D97-AF65-F5344CB8AC3E}">
        <p14:creationId xmlns:p14="http://schemas.microsoft.com/office/powerpoint/2010/main" val="212389342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Section/Transition Slide 4">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4F7C1C7-AA35-46F5-ADCA-255FC3BBB6E1}"/>
              </a:ext>
            </a:extLst>
          </p:cNvPr>
          <p:cNvSpPr>
            <a:spLocks noGrp="1"/>
          </p:cNvSpPr>
          <p:nvPr>
            <p:ph type="subTitle" idx="1" hasCustomPrompt="1"/>
          </p:nvPr>
        </p:nvSpPr>
        <p:spPr>
          <a:xfrm>
            <a:off x="1555749" y="3354071"/>
            <a:ext cx="9080500" cy="1517032"/>
          </a:xfrm>
        </p:spPr>
        <p:txBody>
          <a:bodyPr>
            <a:normAutofit/>
          </a:bodyPr>
          <a:lstStyle>
            <a:lvl1pPr marL="0" indent="0" algn="ctr">
              <a:buNone/>
              <a:defRPr sz="2900" b="1">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text</a:t>
            </a:r>
          </a:p>
        </p:txBody>
      </p:sp>
      <p:pic>
        <p:nvPicPr>
          <p:cNvPr id="4" name="Picture 3" descr="Oregon Health Authority Logo">
            <a:extLst>
              <a:ext uri="{FF2B5EF4-FFF2-40B4-BE49-F238E27FC236}">
                <a16:creationId xmlns:a16="http://schemas.microsoft.com/office/drawing/2014/main" id="{55C8AD8A-DB00-DD70-9CC8-D3FA64CB4B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7912" y="5112731"/>
            <a:ext cx="3056174" cy="1000989"/>
          </a:xfrm>
          <a:prstGeom prst="rect">
            <a:avLst/>
          </a:prstGeom>
        </p:spPr>
      </p:pic>
      <p:cxnSp>
        <p:nvCxnSpPr>
          <p:cNvPr id="14" name="Straight Connector 13">
            <a:extLst>
              <a:ext uri="{FF2B5EF4-FFF2-40B4-BE49-F238E27FC236}">
                <a16:creationId xmlns:a16="http://schemas.microsoft.com/office/drawing/2014/main" id="{9136EC91-B2F1-4408-8006-8100ADB73BC1}"/>
              </a:ext>
              <a:ext uri="{C183D7F6-B498-43B3-948B-1728B52AA6E4}">
                <adec:decorative xmlns:adec="http://schemas.microsoft.com/office/drawing/2017/decorative" val="1"/>
              </a:ext>
            </a:extLst>
          </p:cNvPr>
          <p:cNvCxnSpPr/>
          <p:nvPr/>
        </p:nvCxnSpPr>
        <p:spPr>
          <a:xfrm>
            <a:off x="1555749" y="3182620"/>
            <a:ext cx="9080501"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CC9F9B3C-6477-676C-0FAB-7E4939B4DCAF}"/>
              </a:ext>
            </a:extLst>
          </p:cNvPr>
          <p:cNvSpPr>
            <a:spLocks noGrp="1"/>
          </p:cNvSpPr>
          <p:nvPr>
            <p:ph type="title"/>
          </p:nvPr>
        </p:nvSpPr>
        <p:spPr/>
        <p:txBody>
          <a:bodyPr/>
          <a:lstStyle/>
          <a:p>
            <a:r>
              <a:rPr lang="en-US"/>
              <a:t>Click to edit Master title style</a:t>
            </a:r>
          </a:p>
        </p:txBody>
      </p:sp>
      <p:sp>
        <p:nvSpPr>
          <p:cNvPr id="7" name="Slide Number Placeholder 6">
            <a:extLst>
              <a:ext uri="{FF2B5EF4-FFF2-40B4-BE49-F238E27FC236}">
                <a16:creationId xmlns:a16="http://schemas.microsoft.com/office/drawing/2014/main" id="{AED25A9A-A0A3-4F04-89D2-B164D5626F96}"/>
              </a:ext>
            </a:extLst>
          </p:cNvPr>
          <p:cNvSpPr>
            <a:spLocks noGrp="1"/>
          </p:cNvSpPr>
          <p:nvPr>
            <p:ph type="sldNum" sz="quarter" idx="10"/>
          </p:nvPr>
        </p:nvSpPr>
        <p:spPr/>
        <p:txBody>
          <a:bodyPr/>
          <a:lstStyle/>
          <a:p>
            <a:fld id="{996A58B8-3943-4388-B878-2A33206F9A71}" type="slidenum">
              <a:rPr lang="en-US" smtClean="0"/>
              <a:t>‹#›</a:t>
            </a:fld>
            <a:endParaRPr lang="en-US"/>
          </a:p>
        </p:txBody>
      </p:sp>
    </p:spTree>
    <p:extLst>
      <p:ext uri="{BB962C8B-B14F-4D97-AF65-F5344CB8AC3E}">
        <p14:creationId xmlns:p14="http://schemas.microsoft.com/office/powerpoint/2010/main" val="325973916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Section/Transition slide with side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3EADC-FA06-4311-9C7E-8EE2BED88A60}"/>
              </a:ext>
            </a:extLst>
          </p:cNvPr>
          <p:cNvSpPr>
            <a:spLocks noGrp="1"/>
          </p:cNvSpPr>
          <p:nvPr>
            <p:ph type="ctrTitle" hasCustomPrompt="1"/>
          </p:nvPr>
        </p:nvSpPr>
        <p:spPr>
          <a:xfrm>
            <a:off x="5327374" y="974221"/>
            <a:ext cx="6224092" cy="2211574"/>
          </a:xfrm>
          <a:prstGeom prst="rect">
            <a:avLst/>
          </a:prstGeom>
        </p:spPr>
        <p:txBody>
          <a:bodyPr anchor="b">
            <a:normAutofit/>
          </a:bodyPr>
          <a:lstStyle>
            <a:lvl1pPr algn="ctr">
              <a:defRPr sz="4700" b="1" baseline="0">
                <a:solidFill>
                  <a:srgbClr val="00305E"/>
                </a:solidFill>
                <a:latin typeface="Arial" panose="020B0604020202020204" pitchFamily="34" charset="0"/>
                <a:cs typeface="Arial" panose="020B0604020202020204" pitchFamily="34" charset="0"/>
              </a:defRPr>
            </a:lvl1pPr>
          </a:lstStyle>
          <a:p>
            <a:r>
              <a:rPr lang="en-US"/>
              <a:t>Section/Transition slide with side photo</a:t>
            </a:r>
          </a:p>
        </p:txBody>
      </p:sp>
      <p:sp>
        <p:nvSpPr>
          <p:cNvPr id="3" name="Subtitle 2">
            <a:extLst>
              <a:ext uri="{FF2B5EF4-FFF2-40B4-BE49-F238E27FC236}">
                <a16:creationId xmlns:a16="http://schemas.microsoft.com/office/drawing/2014/main" id="{04F7C1C7-AA35-46F5-ADCA-255FC3BBB6E1}"/>
              </a:ext>
            </a:extLst>
          </p:cNvPr>
          <p:cNvSpPr>
            <a:spLocks noGrp="1"/>
          </p:cNvSpPr>
          <p:nvPr>
            <p:ph type="subTitle" idx="1" hasCustomPrompt="1"/>
          </p:nvPr>
        </p:nvSpPr>
        <p:spPr>
          <a:xfrm>
            <a:off x="5327373" y="3354071"/>
            <a:ext cx="6224091" cy="1517032"/>
          </a:xfrm>
        </p:spPr>
        <p:txBody>
          <a:bodyPr>
            <a:normAutofit/>
          </a:bodyPr>
          <a:lstStyle>
            <a:lvl1pPr marL="0" indent="0" algn="ctr">
              <a:buNone/>
              <a:defRPr sz="2900" b="1">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text</a:t>
            </a:r>
          </a:p>
        </p:txBody>
      </p:sp>
      <p:pic>
        <p:nvPicPr>
          <p:cNvPr id="7" name="Picture 6" descr="Oregon Health Authority Logo">
            <a:extLst>
              <a:ext uri="{FF2B5EF4-FFF2-40B4-BE49-F238E27FC236}">
                <a16:creationId xmlns:a16="http://schemas.microsoft.com/office/drawing/2014/main" id="{604C0E37-FF3C-03F1-BEE6-C0201258B6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1333" y="5112731"/>
            <a:ext cx="3056174" cy="1000989"/>
          </a:xfrm>
          <a:prstGeom prst="rect">
            <a:avLst/>
          </a:prstGeom>
        </p:spPr>
      </p:pic>
      <p:sp>
        <p:nvSpPr>
          <p:cNvPr id="5" name="Picture Placeholder 4" descr="Add image description">
            <a:extLst>
              <a:ext uri="{FF2B5EF4-FFF2-40B4-BE49-F238E27FC236}">
                <a16:creationId xmlns:a16="http://schemas.microsoft.com/office/drawing/2014/main" id="{D45AF0B1-8437-4B17-9A62-24F625D6F313}"/>
              </a:ext>
            </a:extLst>
          </p:cNvPr>
          <p:cNvSpPr>
            <a:spLocks noGrp="1"/>
          </p:cNvSpPr>
          <p:nvPr>
            <p:ph type="pic" sz="quarter" idx="13"/>
          </p:nvPr>
        </p:nvSpPr>
        <p:spPr>
          <a:xfrm>
            <a:off x="0" y="0"/>
            <a:ext cx="4654296" cy="6858000"/>
          </a:xfrm>
        </p:spPr>
        <p:txBody>
          <a:bodyPr/>
          <a:lstStyle/>
          <a:p>
            <a:r>
              <a:rPr lang="en-US"/>
              <a:t>Click icon to add picture</a:t>
            </a:r>
          </a:p>
        </p:txBody>
      </p:sp>
      <p:cxnSp>
        <p:nvCxnSpPr>
          <p:cNvPr id="14" name="Straight Connector 13">
            <a:extLst>
              <a:ext uri="{FF2B5EF4-FFF2-40B4-BE49-F238E27FC236}">
                <a16:creationId xmlns:a16="http://schemas.microsoft.com/office/drawing/2014/main" id="{9136EC91-B2F1-4408-8006-8100ADB73BC1}"/>
              </a:ext>
              <a:ext uri="{C183D7F6-B498-43B3-948B-1728B52AA6E4}">
                <adec:decorative xmlns:adec="http://schemas.microsoft.com/office/drawing/2017/decorative" val="1"/>
              </a:ext>
            </a:extLst>
          </p:cNvPr>
          <p:cNvCxnSpPr>
            <a:cxnSpLocks/>
          </p:cNvCxnSpPr>
          <p:nvPr/>
        </p:nvCxnSpPr>
        <p:spPr>
          <a:xfrm>
            <a:off x="5327374" y="3182620"/>
            <a:ext cx="6224092"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F29A7FD0-AD68-DF74-996D-984D1928AF5A}"/>
              </a:ext>
            </a:extLst>
          </p:cNvPr>
          <p:cNvSpPr>
            <a:spLocks noGrp="1"/>
          </p:cNvSpPr>
          <p:nvPr>
            <p:ph type="sldNum" sz="quarter" idx="14"/>
          </p:nvPr>
        </p:nvSpPr>
        <p:spPr/>
        <p:txBody>
          <a:bodyPr/>
          <a:lstStyle/>
          <a:p>
            <a:fld id="{996A58B8-3943-4388-B878-2A33206F9A71}" type="slidenum">
              <a:rPr lang="en-US" smtClean="0"/>
              <a:t>‹#›</a:t>
            </a:fld>
            <a:endParaRPr lang="en-US"/>
          </a:p>
        </p:txBody>
      </p:sp>
    </p:spTree>
    <p:extLst>
      <p:ext uri="{BB962C8B-B14F-4D97-AF65-F5344CB8AC3E}">
        <p14:creationId xmlns:p14="http://schemas.microsoft.com/office/powerpoint/2010/main" val="299565524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Content with Caption 1">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E6E5814C-DBCD-480F-8B77-1393161851FD}"/>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p>
        </p:txBody>
      </p:sp>
      <p:sp>
        <p:nvSpPr>
          <p:cNvPr id="4" name="Text Placeholder 3">
            <a:extLst>
              <a:ext uri="{FF2B5EF4-FFF2-40B4-BE49-F238E27FC236}">
                <a16:creationId xmlns:a16="http://schemas.microsoft.com/office/drawing/2014/main" id="{6C4144E9-6F8E-44BB-89F1-D80A48A836CC}"/>
              </a:ext>
            </a:extLst>
          </p:cNvPr>
          <p:cNvSpPr>
            <a:spLocks noGrp="1"/>
          </p:cNvSpPr>
          <p:nvPr>
            <p:ph type="body" sz="half" idx="2"/>
          </p:nvPr>
        </p:nvSpPr>
        <p:spPr>
          <a:xfrm>
            <a:off x="635000" y="1370235"/>
            <a:ext cx="4476750" cy="4614000"/>
          </a:xfr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EEAE094E-9304-4478-A67E-2134D652F595}"/>
              </a:ext>
            </a:extLst>
          </p:cNvPr>
          <p:cNvSpPr>
            <a:spLocks noGrp="1"/>
          </p:cNvSpPr>
          <p:nvPr>
            <p:ph idx="1"/>
          </p:nvPr>
        </p:nvSpPr>
        <p:spPr>
          <a:xfrm>
            <a:off x="5238750" y="1370234"/>
            <a:ext cx="6312717" cy="4613995"/>
          </a:xfrm>
        </p:spPr>
        <p:txBody>
          <a:bodyPr>
            <a:normAutofit/>
          </a:bodyPr>
          <a:lstStyle>
            <a:lvl1pPr>
              <a:defRPr sz="24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8A13C9E2-C57F-06DA-4A54-44EC1FD1A460}"/>
              </a:ext>
            </a:extLst>
          </p:cNvPr>
          <p:cNvSpPr>
            <a:spLocks noGrp="1"/>
          </p:cNvSpPr>
          <p:nvPr>
            <p:ph type="sldNum" sz="quarter" idx="10"/>
          </p:nvPr>
        </p:nvSpPr>
        <p:spPr/>
        <p:txBody>
          <a:bodyPr/>
          <a:lstStyle/>
          <a:p>
            <a:fld id="{996A58B8-3943-4388-B878-2A33206F9A71}" type="slidenum">
              <a:rPr lang="en-US" smtClean="0"/>
              <a:t>‹#›</a:t>
            </a:fld>
            <a:endParaRPr lang="en-US"/>
          </a:p>
        </p:txBody>
      </p:sp>
      <p:cxnSp>
        <p:nvCxnSpPr>
          <p:cNvPr id="7" name="Straight Connector 6">
            <a:extLst>
              <a:ext uri="{FF2B5EF4-FFF2-40B4-BE49-F238E27FC236}">
                <a16:creationId xmlns:a16="http://schemas.microsoft.com/office/drawing/2014/main" id="{08FB92A9-BBB6-DE19-2FBA-A03B94602C8E}"/>
              </a:ext>
              <a:ext uri="{C183D7F6-B498-43B3-948B-1728B52AA6E4}">
                <adec:decorative xmlns:adec="http://schemas.microsoft.com/office/drawing/2017/decorative" val="1"/>
              </a:ext>
            </a:extLst>
          </p:cNvPr>
          <p:cNvCxnSpPr>
            <a:cxnSpLocks/>
          </p:cNvCxnSpPr>
          <p:nvPr/>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56329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Content with Caption 2">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E6E5814C-DBCD-480F-8B77-1393161851FD}"/>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p>
        </p:txBody>
      </p:sp>
      <p:sp>
        <p:nvSpPr>
          <p:cNvPr id="4" name="Text Placeholder 3">
            <a:extLst>
              <a:ext uri="{FF2B5EF4-FFF2-40B4-BE49-F238E27FC236}">
                <a16:creationId xmlns:a16="http://schemas.microsoft.com/office/drawing/2014/main" id="{6C4144E9-6F8E-44BB-89F1-D80A48A836CC}"/>
              </a:ext>
            </a:extLst>
          </p:cNvPr>
          <p:cNvSpPr>
            <a:spLocks noGrp="1"/>
          </p:cNvSpPr>
          <p:nvPr>
            <p:ph type="body" sz="half" idx="2"/>
          </p:nvPr>
        </p:nvSpPr>
        <p:spPr>
          <a:xfrm>
            <a:off x="635000" y="1370235"/>
            <a:ext cx="4476750" cy="461400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EEAE094E-9304-4478-A67E-2134D652F595}"/>
              </a:ext>
            </a:extLst>
          </p:cNvPr>
          <p:cNvSpPr>
            <a:spLocks noGrp="1"/>
          </p:cNvSpPr>
          <p:nvPr>
            <p:ph idx="1"/>
          </p:nvPr>
        </p:nvSpPr>
        <p:spPr>
          <a:xfrm>
            <a:off x="5238750" y="1370234"/>
            <a:ext cx="6312717" cy="4613995"/>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E3208C48-3163-E02B-A7D2-6010BC4C3120}"/>
              </a:ext>
            </a:extLst>
          </p:cNvPr>
          <p:cNvSpPr>
            <a:spLocks noGrp="1"/>
          </p:cNvSpPr>
          <p:nvPr>
            <p:ph type="sldNum" sz="quarter" idx="10"/>
          </p:nvPr>
        </p:nvSpPr>
        <p:spPr/>
        <p:txBody>
          <a:bodyPr/>
          <a:lstStyle/>
          <a:p>
            <a:fld id="{996A58B8-3943-4388-B878-2A33206F9A71}" type="slidenum">
              <a:rPr lang="en-US" smtClean="0"/>
              <a:t>‹#›</a:t>
            </a:fld>
            <a:endParaRPr lang="en-US"/>
          </a:p>
        </p:txBody>
      </p:sp>
      <p:cxnSp>
        <p:nvCxnSpPr>
          <p:cNvPr id="7" name="Straight Connector 6">
            <a:extLst>
              <a:ext uri="{FF2B5EF4-FFF2-40B4-BE49-F238E27FC236}">
                <a16:creationId xmlns:a16="http://schemas.microsoft.com/office/drawing/2014/main" id="{E34E69C5-6D01-0C8B-63F9-FB74D6FBE2F4}"/>
              </a:ext>
              <a:ext uri="{C183D7F6-B498-43B3-948B-1728B52AA6E4}">
                <adec:decorative xmlns:adec="http://schemas.microsoft.com/office/drawing/2017/decorative" val="1"/>
              </a:ext>
            </a:extLst>
          </p:cNvPr>
          <p:cNvCxnSpPr>
            <a:cxnSpLocks/>
          </p:cNvCxnSpPr>
          <p:nvPr/>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127957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3BABA731-4DB9-47CC-9934-D7E82AB8C431}"/>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7A55FF1-C48E-4E29-8841-200995988BB7}"/>
              </a:ext>
            </a:extLst>
          </p:cNvPr>
          <p:cNvSpPr>
            <a:spLocks noGrp="1"/>
          </p:cNvSpPr>
          <p:nvPr>
            <p:ph sz="half" idx="1"/>
          </p:nvPr>
        </p:nvSpPr>
        <p:spPr>
          <a:xfrm>
            <a:off x="635000" y="1366125"/>
            <a:ext cx="5397500" cy="4635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3C6F4A9-C7F9-4886-A274-B689E9BF0D1F}"/>
              </a:ext>
            </a:extLst>
          </p:cNvPr>
          <p:cNvSpPr>
            <a:spLocks noGrp="1"/>
          </p:cNvSpPr>
          <p:nvPr>
            <p:ph sz="half" idx="2"/>
          </p:nvPr>
        </p:nvSpPr>
        <p:spPr>
          <a:xfrm>
            <a:off x="6159500" y="1366125"/>
            <a:ext cx="5397500" cy="4635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91DB3028-8966-0007-B7C7-E55C4899BCB7}"/>
              </a:ext>
            </a:extLst>
          </p:cNvPr>
          <p:cNvSpPr>
            <a:spLocks noGrp="1"/>
          </p:cNvSpPr>
          <p:nvPr>
            <p:ph type="sldNum" sz="quarter" idx="10"/>
          </p:nvPr>
        </p:nvSpPr>
        <p:spPr/>
        <p:txBody>
          <a:bodyPr/>
          <a:lstStyle/>
          <a:p>
            <a:fld id="{996A58B8-3943-4388-B878-2A33206F9A71}" type="slidenum">
              <a:rPr lang="en-US" smtClean="0"/>
              <a:t>‹#›</a:t>
            </a:fld>
            <a:endParaRPr lang="en-US"/>
          </a:p>
        </p:txBody>
      </p:sp>
      <p:cxnSp>
        <p:nvCxnSpPr>
          <p:cNvPr id="7" name="Straight Connector 6">
            <a:extLst>
              <a:ext uri="{FF2B5EF4-FFF2-40B4-BE49-F238E27FC236}">
                <a16:creationId xmlns:a16="http://schemas.microsoft.com/office/drawing/2014/main" id="{480C0688-50EB-FAB2-E433-B7FC28AB19F2}"/>
              </a:ext>
              <a:ext uri="{C183D7F6-B498-43B3-948B-1728B52AA6E4}">
                <adec:decorative xmlns:adec="http://schemas.microsoft.com/office/drawing/2017/decorative" val="1"/>
              </a:ext>
            </a:extLst>
          </p:cNvPr>
          <p:cNvCxnSpPr>
            <a:cxnSpLocks/>
          </p:cNvCxnSpPr>
          <p:nvPr/>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546277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Comparison 1">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9140D7D1-6100-45C1-8165-58E04C8EFBC4}"/>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568DE6A-4FF0-442F-BCE4-3CC8262025FD}"/>
              </a:ext>
            </a:extLst>
          </p:cNvPr>
          <p:cNvSpPr>
            <a:spLocks noGrp="1"/>
          </p:cNvSpPr>
          <p:nvPr>
            <p:ph type="body" idx="1"/>
          </p:nvPr>
        </p:nvSpPr>
        <p:spPr>
          <a:xfrm>
            <a:off x="635000" y="1381756"/>
            <a:ext cx="5397500" cy="428625"/>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B79123-B921-4566-9412-35B668E4025D}"/>
              </a:ext>
            </a:extLst>
          </p:cNvPr>
          <p:cNvSpPr>
            <a:spLocks noGrp="1"/>
          </p:cNvSpPr>
          <p:nvPr>
            <p:ph sz="half" idx="2"/>
          </p:nvPr>
        </p:nvSpPr>
        <p:spPr>
          <a:xfrm>
            <a:off x="635000" y="1917970"/>
            <a:ext cx="5397500" cy="4099834"/>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B24AE4-59B8-4655-ABC7-B5D0D1E4B239}"/>
              </a:ext>
            </a:extLst>
          </p:cNvPr>
          <p:cNvSpPr>
            <a:spLocks noGrp="1"/>
          </p:cNvSpPr>
          <p:nvPr>
            <p:ph type="body" sz="quarter" idx="3"/>
          </p:nvPr>
        </p:nvSpPr>
        <p:spPr>
          <a:xfrm>
            <a:off x="6161859" y="1388832"/>
            <a:ext cx="5397500" cy="428625"/>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B465078-7EA5-4350-B5F8-AF1612384D15}"/>
              </a:ext>
            </a:extLst>
          </p:cNvPr>
          <p:cNvSpPr>
            <a:spLocks noGrp="1"/>
          </p:cNvSpPr>
          <p:nvPr>
            <p:ph sz="quarter" idx="4"/>
          </p:nvPr>
        </p:nvSpPr>
        <p:spPr>
          <a:xfrm>
            <a:off x="6161859" y="1917969"/>
            <a:ext cx="5397500" cy="4099834"/>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ACFE8AC-F22F-D26A-0FD3-2C6B94C44EED}"/>
              </a:ext>
            </a:extLst>
          </p:cNvPr>
          <p:cNvSpPr>
            <a:spLocks noGrp="1"/>
          </p:cNvSpPr>
          <p:nvPr>
            <p:ph type="sldNum" sz="quarter" idx="10"/>
          </p:nvPr>
        </p:nvSpPr>
        <p:spPr/>
        <p:txBody>
          <a:bodyPr/>
          <a:lstStyle/>
          <a:p>
            <a:fld id="{996A58B8-3943-4388-B878-2A33206F9A71}" type="slidenum">
              <a:rPr lang="en-US" smtClean="0"/>
              <a:t>‹#›</a:t>
            </a:fld>
            <a:endParaRPr lang="en-US"/>
          </a:p>
        </p:txBody>
      </p:sp>
      <p:cxnSp>
        <p:nvCxnSpPr>
          <p:cNvPr id="9" name="Straight Connector 8">
            <a:extLst>
              <a:ext uri="{FF2B5EF4-FFF2-40B4-BE49-F238E27FC236}">
                <a16:creationId xmlns:a16="http://schemas.microsoft.com/office/drawing/2014/main" id="{0AFCBDFC-B2B7-4AC5-5284-05F7BF37BD53}"/>
              </a:ext>
              <a:ext uri="{C183D7F6-B498-43B3-948B-1728B52AA6E4}">
                <adec:decorative xmlns:adec="http://schemas.microsoft.com/office/drawing/2017/decorative" val="1"/>
              </a:ext>
            </a:extLst>
          </p:cNvPr>
          <p:cNvCxnSpPr>
            <a:cxnSpLocks/>
          </p:cNvCxnSpPr>
          <p:nvPr/>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0533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Comparison 2">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9140D7D1-6100-45C1-8165-58E04C8EFBC4}"/>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568DE6A-4FF0-442F-BCE4-3CC8262025FD}"/>
              </a:ext>
            </a:extLst>
          </p:cNvPr>
          <p:cNvSpPr>
            <a:spLocks noGrp="1"/>
          </p:cNvSpPr>
          <p:nvPr>
            <p:ph type="body" idx="1"/>
          </p:nvPr>
        </p:nvSpPr>
        <p:spPr>
          <a:xfrm>
            <a:off x="635000" y="1381756"/>
            <a:ext cx="5397500" cy="428625"/>
          </a:xfrm>
        </p:spPr>
        <p:txBody>
          <a:bodyPr anchor="b">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B79123-B921-4566-9412-35B668E4025D}"/>
              </a:ext>
            </a:extLst>
          </p:cNvPr>
          <p:cNvSpPr>
            <a:spLocks noGrp="1"/>
          </p:cNvSpPr>
          <p:nvPr>
            <p:ph sz="half" idx="2"/>
          </p:nvPr>
        </p:nvSpPr>
        <p:spPr>
          <a:xfrm>
            <a:off x="635000" y="1917970"/>
            <a:ext cx="5397500" cy="4099834"/>
          </a:xfr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B24AE4-59B8-4655-ABC7-B5D0D1E4B239}"/>
              </a:ext>
            </a:extLst>
          </p:cNvPr>
          <p:cNvSpPr>
            <a:spLocks noGrp="1"/>
          </p:cNvSpPr>
          <p:nvPr>
            <p:ph type="body" sz="quarter" idx="3"/>
          </p:nvPr>
        </p:nvSpPr>
        <p:spPr>
          <a:xfrm>
            <a:off x="6161859" y="1388832"/>
            <a:ext cx="5397500" cy="428625"/>
          </a:xfrm>
        </p:spPr>
        <p:txBody>
          <a:bodyPr anchor="b">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B465078-7EA5-4350-B5F8-AF1612384D15}"/>
              </a:ext>
            </a:extLst>
          </p:cNvPr>
          <p:cNvSpPr>
            <a:spLocks noGrp="1"/>
          </p:cNvSpPr>
          <p:nvPr>
            <p:ph sz="quarter" idx="4"/>
          </p:nvPr>
        </p:nvSpPr>
        <p:spPr>
          <a:xfrm>
            <a:off x="6161859" y="1917969"/>
            <a:ext cx="5397500" cy="4099834"/>
          </a:xfr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B92732A-000F-6B93-9711-E0D9F0268A64}"/>
              </a:ext>
            </a:extLst>
          </p:cNvPr>
          <p:cNvSpPr>
            <a:spLocks noGrp="1"/>
          </p:cNvSpPr>
          <p:nvPr>
            <p:ph type="sldNum" sz="quarter" idx="10"/>
          </p:nvPr>
        </p:nvSpPr>
        <p:spPr/>
        <p:txBody>
          <a:bodyPr/>
          <a:lstStyle/>
          <a:p>
            <a:fld id="{996A58B8-3943-4388-B878-2A33206F9A71}" type="slidenum">
              <a:rPr lang="en-US" smtClean="0"/>
              <a:t>‹#›</a:t>
            </a:fld>
            <a:endParaRPr lang="en-US"/>
          </a:p>
        </p:txBody>
      </p:sp>
      <p:cxnSp>
        <p:nvCxnSpPr>
          <p:cNvPr id="9" name="Straight Connector 8">
            <a:extLst>
              <a:ext uri="{FF2B5EF4-FFF2-40B4-BE49-F238E27FC236}">
                <a16:creationId xmlns:a16="http://schemas.microsoft.com/office/drawing/2014/main" id="{C077320B-CD24-C82A-85FC-1A13820B0D26}"/>
              </a:ext>
              <a:ext uri="{C183D7F6-B498-43B3-948B-1728B52AA6E4}">
                <adec:decorative xmlns:adec="http://schemas.microsoft.com/office/drawing/2017/decorative" val="1"/>
              </a:ext>
            </a:extLst>
          </p:cNvPr>
          <p:cNvCxnSpPr>
            <a:cxnSpLocks/>
          </p:cNvCxnSpPr>
          <p:nvPr/>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846428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Photo with Content">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3BABA731-4DB9-47CC-9934-D7E82AB8C431}"/>
              </a:ext>
            </a:extLst>
          </p:cNvPr>
          <p:cNvSpPr>
            <a:spLocks noGrp="1"/>
          </p:cNvSpPr>
          <p:nvPr>
            <p:ph type="title"/>
          </p:nvPr>
        </p:nvSpPr>
        <p:spPr>
          <a:xfrm>
            <a:off x="635002" y="400540"/>
            <a:ext cx="5629611" cy="8255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7A55FF1-C48E-4E29-8841-200995988BB7}"/>
              </a:ext>
            </a:extLst>
          </p:cNvPr>
          <p:cNvSpPr>
            <a:spLocks noGrp="1"/>
          </p:cNvSpPr>
          <p:nvPr>
            <p:ph sz="half" idx="1"/>
          </p:nvPr>
        </p:nvSpPr>
        <p:spPr>
          <a:xfrm>
            <a:off x="634999" y="1366125"/>
            <a:ext cx="5629611" cy="4635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793BACE2-2C9D-437E-AF18-D0D7A917BBBB}"/>
              </a:ext>
            </a:extLst>
          </p:cNvPr>
          <p:cNvSpPr>
            <a:spLocks noGrp="1"/>
          </p:cNvSpPr>
          <p:nvPr>
            <p:ph type="pic" sz="quarter" idx="13"/>
          </p:nvPr>
        </p:nvSpPr>
        <p:spPr>
          <a:xfrm>
            <a:off x="6901679" y="0"/>
            <a:ext cx="4649787" cy="6858000"/>
          </a:xfrm>
        </p:spPr>
        <p:txBody>
          <a:bodyPr/>
          <a:lstStyle/>
          <a:p>
            <a:r>
              <a:rPr lang="en-US"/>
              <a:t>Click icon to add picture</a:t>
            </a:r>
          </a:p>
        </p:txBody>
      </p:sp>
      <p:cxnSp>
        <p:nvCxnSpPr>
          <p:cNvPr id="13" name="Straight Connector 12">
            <a:extLst>
              <a:ext uri="{FF2B5EF4-FFF2-40B4-BE49-F238E27FC236}">
                <a16:creationId xmlns:a16="http://schemas.microsoft.com/office/drawing/2014/main" id="{0C95CD02-B303-4FCE-B473-69AFDA9826D9}"/>
              </a:ext>
              <a:ext uri="{C183D7F6-B498-43B3-948B-1728B52AA6E4}">
                <adec:decorative xmlns:adec="http://schemas.microsoft.com/office/drawing/2017/decorative" val="1"/>
              </a:ext>
            </a:extLst>
          </p:cNvPr>
          <p:cNvCxnSpPr>
            <a:cxnSpLocks/>
          </p:cNvCxnSpPr>
          <p:nvPr/>
        </p:nvCxnSpPr>
        <p:spPr>
          <a:xfrm>
            <a:off x="660728" y="1226040"/>
            <a:ext cx="5603885"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0F50A451-38B2-42F8-4937-E2E5C8FC21A7}"/>
              </a:ext>
            </a:extLst>
          </p:cNvPr>
          <p:cNvSpPr>
            <a:spLocks noGrp="1"/>
          </p:cNvSpPr>
          <p:nvPr>
            <p:ph type="sldNum" sz="quarter" idx="14"/>
          </p:nvPr>
        </p:nvSpPr>
        <p:spPr/>
        <p:txBody>
          <a:bodyPr/>
          <a:lstStyle/>
          <a:p>
            <a:fld id="{996A58B8-3943-4388-B878-2A33206F9A71}" type="slidenum">
              <a:rPr lang="en-US" smtClean="0"/>
              <a:t>‹#›</a:t>
            </a:fld>
            <a:endParaRPr lang="en-US"/>
          </a:p>
        </p:txBody>
      </p:sp>
    </p:spTree>
    <p:extLst>
      <p:ext uri="{BB962C8B-B14F-4D97-AF65-F5344CB8AC3E}">
        <p14:creationId xmlns:p14="http://schemas.microsoft.com/office/powerpoint/2010/main" val="41413938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Slide Number Placeholder 4">
            <a:extLst>
              <a:ext uri="{FF2B5EF4-FFF2-40B4-BE49-F238E27FC236}">
                <a16:creationId xmlns:a16="http://schemas.microsoft.com/office/drawing/2014/main" id="{FD162C41-C7D1-46B2-9E43-D4051A8C9BD0}"/>
              </a:ext>
            </a:extLst>
          </p:cNvPr>
          <p:cNvSpPr txBox="1">
            <a:spLocks/>
          </p:cNvSpPr>
          <p:nvPr/>
        </p:nvSpPr>
        <p:spPr>
          <a:xfrm>
            <a:off x="406400" y="6477000"/>
            <a:ext cx="2844800" cy="24765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C0C88AE2-E25C-4F57-8C19-525ED9ADFB53}" type="slidenum">
              <a:rPr lang="en-US" altLang="en-US" sz="1050" smtClean="0">
                <a:solidFill>
                  <a:schemeClr val="accent1"/>
                </a:solidFill>
              </a:rPr>
              <a:pPr algn="l"/>
              <a:t>‹#›</a:t>
            </a:fld>
            <a:endParaRPr lang="en-US" altLang="en-US" sz="1050">
              <a:solidFill>
                <a:schemeClr val="accent1"/>
              </a:solidFill>
            </a:endParaRPr>
          </a:p>
        </p:txBody>
      </p:sp>
      <p:sp>
        <p:nvSpPr>
          <p:cNvPr id="16" name="Rectangle 15">
            <a:extLst>
              <a:ext uri="{FF2B5EF4-FFF2-40B4-BE49-F238E27FC236}">
                <a16:creationId xmlns:a16="http://schemas.microsoft.com/office/drawing/2014/main" id="{2342E8A2-CF38-4B9D-BC79-66E6E4B7C320}"/>
              </a:ext>
            </a:extLst>
          </p:cNvPr>
          <p:cNvSpPr/>
          <p:nvPr/>
        </p:nvSpPr>
        <p:spPr bwMode="auto">
          <a:xfrm>
            <a:off x="1" y="-3969"/>
            <a:ext cx="12192000" cy="320040"/>
          </a:xfrm>
          <a:prstGeom prst="rect">
            <a:avLst/>
          </a:prstGeom>
          <a:solidFill>
            <a:srgbClr val="F5FAF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anose="02020603050405020304" pitchFamily="18" charset="0"/>
            </a:endParaRPr>
          </a:p>
        </p:txBody>
      </p:sp>
      <p:sp>
        <p:nvSpPr>
          <p:cNvPr id="9" name="Slide Number Placeholder 4">
            <a:extLst>
              <a:ext uri="{FF2B5EF4-FFF2-40B4-BE49-F238E27FC236}">
                <a16:creationId xmlns:a16="http://schemas.microsoft.com/office/drawing/2014/main" id="{D44B99B9-1B0F-4735-8E96-A390BA7E1DA9}"/>
              </a:ext>
            </a:extLst>
          </p:cNvPr>
          <p:cNvSpPr txBox="1">
            <a:spLocks/>
          </p:cNvSpPr>
          <p:nvPr userDrawn="1"/>
        </p:nvSpPr>
        <p:spPr>
          <a:xfrm>
            <a:off x="406400" y="6477000"/>
            <a:ext cx="2844800" cy="24765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C0C88AE2-E25C-4F57-8C19-525ED9ADFB53}" type="slidenum">
              <a:rPr lang="en-US" altLang="en-US" sz="1050" smtClean="0">
                <a:solidFill>
                  <a:schemeClr val="accent1"/>
                </a:solidFill>
              </a:rPr>
              <a:pPr algn="l"/>
              <a:t>‹#›</a:t>
            </a:fld>
            <a:endParaRPr lang="en-US" altLang="en-US" sz="1050">
              <a:solidFill>
                <a:schemeClr val="accent1"/>
              </a:solidFill>
            </a:endParaRPr>
          </a:p>
        </p:txBody>
      </p:sp>
      <p:sp>
        <p:nvSpPr>
          <p:cNvPr id="14" name="Rectangle 13">
            <a:extLst>
              <a:ext uri="{FF2B5EF4-FFF2-40B4-BE49-F238E27FC236}">
                <a16:creationId xmlns:a16="http://schemas.microsoft.com/office/drawing/2014/main" id="{60C9ED46-B40F-4FFE-BCC0-B3E0E8A56B48}"/>
              </a:ext>
            </a:extLst>
          </p:cNvPr>
          <p:cNvSpPr/>
          <p:nvPr userDrawn="1"/>
        </p:nvSpPr>
        <p:spPr bwMode="auto">
          <a:xfrm>
            <a:off x="1" y="-3969"/>
            <a:ext cx="12192000" cy="320040"/>
          </a:xfrm>
          <a:prstGeom prst="rect">
            <a:avLst/>
          </a:prstGeom>
          <a:solidFill>
            <a:srgbClr val="F5FAF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anose="02020603050405020304" pitchFamily="18" charset="0"/>
            </a:endParaRPr>
          </a:p>
        </p:txBody>
      </p:sp>
      <p:sp>
        <p:nvSpPr>
          <p:cNvPr id="10" name="Rectangle 9">
            <a:extLst>
              <a:ext uri="{FF2B5EF4-FFF2-40B4-BE49-F238E27FC236}">
                <a16:creationId xmlns:a16="http://schemas.microsoft.com/office/drawing/2014/main" id="{CF36C8BD-87E4-430D-93F0-F0EFD443C657}"/>
              </a:ext>
            </a:extLst>
          </p:cNvPr>
          <p:cNvSpPr/>
          <p:nvPr userDrawn="1"/>
        </p:nvSpPr>
        <p:spPr>
          <a:xfrm>
            <a:off x="0" y="-3969"/>
            <a:ext cx="12191999" cy="3657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A848F48A-960C-463A-911C-AF7FCB01D508}"/>
              </a:ext>
            </a:extLst>
          </p:cNvPr>
          <p:cNvSpPr>
            <a:spLocks noGrp="1"/>
          </p:cNvSpPr>
          <p:nvPr>
            <p:ph type="title" hasCustomPrompt="1"/>
          </p:nvPr>
        </p:nvSpPr>
        <p:spPr>
          <a:xfrm>
            <a:off x="609600" y="379020"/>
            <a:ext cx="10972800" cy="1143000"/>
          </a:xfrm>
          <a:prstGeom prst="rect">
            <a:avLst/>
          </a:prstGeom>
        </p:spPr>
        <p:txBody>
          <a:bodyPr anchor="ctr">
            <a:normAutofit/>
          </a:bodyPr>
          <a:lstStyle>
            <a:lvl1pPr algn="l">
              <a:defRPr sz="4000" b="1">
                <a:solidFill>
                  <a:schemeClr val="accent1"/>
                </a:solidFill>
              </a:defRPr>
            </a:lvl1pPr>
          </a:lstStyle>
          <a:p>
            <a:r>
              <a:rPr lang="en-US"/>
              <a:t>Click to add title</a:t>
            </a:r>
          </a:p>
        </p:txBody>
      </p:sp>
      <p:sp>
        <p:nvSpPr>
          <p:cNvPr id="15" name="Content Placeholder 2">
            <a:extLst>
              <a:ext uri="{FF2B5EF4-FFF2-40B4-BE49-F238E27FC236}">
                <a16:creationId xmlns:a16="http://schemas.microsoft.com/office/drawing/2014/main" id="{EDE0273B-5A5C-4949-97E8-FCFC0AF8CB2A}"/>
              </a:ext>
            </a:extLst>
          </p:cNvPr>
          <p:cNvSpPr>
            <a:spLocks noGrp="1"/>
          </p:cNvSpPr>
          <p:nvPr>
            <p:ph idx="1" hasCustomPrompt="1"/>
          </p:nvPr>
        </p:nvSpPr>
        <p:spPr>
          <a:xfrm>
            <a:off x="609600" y="1604431"/>
            <a:ext cx="10972800" cy="4193913"/>
          </a:xfrm>
          <a:prstGeom prst="rect">
            <a:avLst/>
          </a:prstGeom>
        </p:spPr>
        <p:txBody>
          <a:bodyPr>
            <a:noAutofit/>
          </a:bodyPr>
          <a:lstStyle>
            <a:lvl1pPr marL="0" indent="0">
              <a:lnSpc>
                <a:spcPct val="100000"/>
              </a:lnSpc>
              <a:spcBef>
                <a:spcPts val="0"/>
              </a:spcBef>
              <a:spcAft>
                <a:spcPts val="1200"/>
              </a:spcAft>
              <a:buFontTx/>
              <a:buNone/>
              <a:defRPr sz="2400">
                <a:solidFill>
                  <a:schemeClr val="tx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Text</a:t>
            </a:r>
          </a:p>
          <a:p>
            <a:pPr lvl="0"/>
            <a:endParaRPr lang="en-US"/>
          </a:p>
        </p:txBody>
      </p:sp>
    </p:spTree>
    <p:extLst>
      <p:ext uri="{BB962C8B-B14F-4D97-AF65-F5344CB8AC3E}">
        <p14:creationId xmlns:p14="http://schemas.microsoft.com/office/powerpoint/2010/main" val="220847516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Presenter Slide">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9140D7D1-6100-45C1-8165-58E04C8EFBC4}"/>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568DE6A-4FF0-442F-BCE4-3CC8262025FD}"/>
              </a:ext>
            </a:extLst>
          </p:cNvPr>
          <p:cNvSpPr>
            <a:spLocks noGrp="1"/>
          </p:cNvSpPr>
          <p:nvPr>
            <p:ph type="body" idx="1" hasCustomPrompt="1"/>
          </p:nvPr>
        </p:nvSpPr>
        <p:spPr>
          <a:xfrm>
            <a:off x="1728216" y="1388831"/>
            <a:ext cx="4251960" cy="428625"/>
          </a:xfrm>
        </p:spPr>
        <p:txBody>
          <a:bodyPr anchor="b">
            <a:normAutofit/>
          </a:bodyPr>
          <a:lstStyle>
            <a:lvl1pPr marL="0" indent="0" algn="ctr">
              <a:buNone/>
              <a:defRPr sz="21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Presenter name</a:t>
            </a:r>
          </a:p>
        </p:txBody>
      </p:sp>
      <p:sp>
        <p:nvSpPr>
          <p:cNvPr id="4" name="Content Placeholder 3">
            <a:extLst>
              <a:ext uri="{FF2B5EF4-FFF2-40B4-BE49-F238E27FC236}">
                <a16:creationId xmlns:a16="http://schemas.microsoft.com/office/drawing/2014/main" id="{86B79123-B921-4566-9412-35B668E4025D}"/>
              </a:ext>
            </a:extLst>
          </p:cNvPr>
          <p:cNvSpPr>
            <a:spLocks noGrp="1"/>
          </p:cNvSpPr>
          <p:nvPr>
            <p:ph sz="half" idx="2"/>
          </p:nvPr>
        </p:nvSpPr>
        <p:spPr>
          <a:xfrm>
            <a:off x="2482596" y="2643527"/>
            <a:ext cx="2743200" cy="3273552"/>
          </a:xfr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B24AE4-59B8-4655-ABC7-B5D0D1E4B239}"/>
              </a:ext>
            </a:extLst>
          </p:cNvPr>
          <p:cNvSpPr>
            <a:spLocks noGrp="1"/>
          </p:cNvSpPr>
          <p:nvPr>
            <p:ph type="body" sz="quarter" idx="3" hasCustomPrompt="1"/>
          </p:nvPr>
        </p:nvSpPr>
        <p:spPr>
          <a:xfrm>
            <a:off x="6345936" y="1388832"/>
            <a:ext cx="4251960" cy="428625"/>
          </a:xfrm>
        </p:spPr>
        <p:txBody>
          <a:bodyPr anchor="b">
            <a:normAutofit/>
          </a:bodyPr>
          <a:lstStyle>
            <a:lvl1pPr marL="0" indent="0" algn="ctr">
              <a:buNone/>
              <a:defRPr sz="21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Presenter name</a:t>
            </a:r>
          </a:p>
        </p:txBody>
      </p:sp>
      <p:sp>
        <p:nvSpPr>
          <p:cNvPr id="6" name="Content Placeholder 5">
            <a:extLst>
              <a:ext uri="{FF2B5EF4-FFF2-40B4-BE49-F238E27FC236}">
                <a16:creationId xmlns:a16="http://schemas.microsoft.com/office/drawing/2014/main" id="{5B465078-7EA5-4350-B5F8-AF1612384D15}"/>
              </a:ext>
            </a:extLst>
          </p:cNvPr>
          <p:cNvSpPr>
            <a:spLocks noGrp="1"/>
          </p:cNvSpPr>
          <p:nvPr>
            <p:ph sz="quarter" idx="4"/>
          </p:nvPr>
        </p:nvSpPr>
        <p:spPr>
          <a:xfrm>
            <a:off x="7100316" y="2643527"/>
            <a:ext cx="2743200" cy="3273552"/>
          </a:xfr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a:extLst>
              <a:ext uri="{FF2B5EF4-FFF2-40B4-BE49-F238E27FC236}">
                <a16:creationId xmlns:a16="http://schemas.microsoft.com/office/drawing/2014/main" id="{4860FDF3-034D-4CC2-AEB2-820150319C18}"/>
              </a:ext>
            </a:extLst>
          </p:cNvPr>
          <p:cNvSpPr>
            <a:spLocks noGrp="1"/>
          </p:cNvSpPr>
          <p:nvPr>
            <p:ph type="body" idx="14" hasCustomPrompt="1"/>
          </p:nvPr>
        </p:nvSpPr>
        <p:spPr>
          <a:xfrm>
            <a:off x="1728216" y="1819815"/>
            <a:ext cx="4251960" cy="684846"/>
          </a:xfrm>
        </p:spPr>
        <p:txBody>
          <a:bodyPr anchor="t">
            <a:normAutofit/>
          </a:bodyPr>
          <a:lstStyle>
            <a:lvl1pPr marL="0" indent="0" algn="ctr">
              <a:buNone/>
              <a:defRPr sz="21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 and organization</a:t>
            </a:r>
          </a:p>
        </p:txBody>
      </p:sp>
      <p:sp>
        <p:nvSpPr>
          <p:cNvPr id="13" name="Text Placeholder 4">
            <a:extLst>
              <a:ext uri="{FF2B5EF4-FFF2-40B4-BE49-F238E27FC236}">
                <a16:creationId xmlns:a16="http://schemas.microsoft.com/office/drawing/2014/main" id="{E7B0532B-F2C7-4254-A712-4EF9EDB5A28B}"/>
              </a:ext>
            </a:extLst>
          </p:cNvPr>
          <p:cNvSpPr>
            <a:spLocks noGrp="1"/>
          </p:cNvSpPr>
          <p:nvPr>
            <p:ph type="body" sz="quarter" idx="15" hasCustomPrompt="1"/>
          </p:nvPr>
        </p:nvSpPr>
        <p:spPr>
          <a:xfrm>
            <a:off x="6345936" y="1819816"/>
            <a:ext cx="4251960" cy="684845"/>
          </a:xfrm>
        </p:spPr>
        <p:txBody>
          <a:bodyPr anchor="t">
            <a:normAutofit/>
          </a:bodyPr>
          <a:lstStyle>
            <a:lvl1pPr marL="0" indent="0" algn="ctr">
              <a:buNone/>
              <a:defRPr sz="21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 and organization</a:t>
            </a:r>
          </a:p>
        </p:txBody>
      </p:sp>
      <p:sp>
        <p:nvSpPr>
          <p:cNvPr id="7" name="Slide Number Placeholder 6">
            <a:extLst>
              <a:ext uri="{FF2B5EF4-FFF2-40B4-BE49-F238E27FC236}">
                <a16:creationId xmlns:a16="http://schemas.microsoft.com/office/drawing/2014/main" id="{C87076A2-458D-6096-8AE3-D8FFF0EE46E5}"/>
              </a:ext>
            </a:extLst>
          </p:cNvPr>
          <p:cNvSpPr>
            <a:spLocks noGrp="1"/>
          </p:cNvSpPr>
          <p:nvPr>
            <p:ph type="sldNum" sz="quarter" idx="16"/>
          </p:nvPr>
        </p:nvSpPr>
        <p:spPr/>
        <p:txBody>
          <a:bodyPr/>
          <a:lstStyle/>
          <a:p>
            <a:fld id="{996A58B8-3943-4388-B878-2A33206F9A71}" type="slidenum">
              <a:rPr lang="en-US" smtClean="0"/>
              <a:t>‹#›</a:t>
            </a:fld>
            <a:endParaRPr lang="en-US"/>
          </a:p>
        </p:txBody>
      </p:sp>
      <p:cxnSp>
        <p:nvCxnSpPr>
          <p:cNvPr id="8" name="Straight Connector 7">
            <a:extLst>
              <a:ext uri="{FF2B5EF4-FFF2-40B4-BE49-F238E27FC236}">
                <a16:creationId xmlns:a16="http://schemas.microsoft.com/office/drawing/2014/main" id="{2659EAA6-3A6E-4A71-4CB2-C0FCCB967292}"/>
              </a:ext>
              <a:ext uri="{C183D7F6-B498-43B3-948B-1728B52AA6E4}">
                <adec:decorative xmlns:adec="http://schemas.microsoft.com/office/drawing/2017/decorative" val="1"/>
              </a:ext>
            </a:extLst>
          </p:cNvPr>
          <p:cNvCxnSpPr>
            <a:cxnSpLocks/>
          </p:cNvCxnSpPr>
          <p:nvPr/>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883508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Four Content Slide 1">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E6E5814C-DBCD-480F-8B77-1393161851FD}"/>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p>
        </p:txBody>
      </p:sp>
      <p:sp>
        <p:nvSpPr>
          <p:cNvPr id="3" name="Content Placeholder 1">
            <a:extLst>
              <a:ext uri="{FF2B5EF4-FFF2-40B4-BE49-F238E27FC236}">
                <a16:creationId xmlns:a16="http://schemas.microsoft.com/office/drawing/2014/main" id="{EEAE094E-9304-4478-A67E-2134D652F595}"/>
              </a:ext>
            </a:extLst>
          </p:cNvPr>
          <p:cNvSpPr>
            <a:spLocks noGrp="1"/>
          </p:cNvSpPr>
          <p:nvPr>
            <p:ph idx="1"/>
          </p:nvPr>
        </p:nvSpPr>
        <p:spPr>
          <a:xfrm>
            <a:off x="635000" y="1371600"/>
            <a:ext cx="5394813"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id="{118DBB5B-C021-463D-9F7D-8D7F1C3D4078}"/>
              </a:ext>
            </a:extLst>
          </p:cNvPr>
          <p:cNvSpPr>
            <a:spLocks noGrp="1"/>
          </p:cNvSpPr>
          <p:nvPr>
            <p:ph idx="14"/>
          </p:nvPr>
        </p:nvSpPr>
        <p:spPr>
          <a:xfrm>
            <a:off x="6157682" y="1371598"/>
            <a:ext cx="5393783"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5">
            <a:extLst>
              <a:ext uri="{FF2B5EF4-FFF2-40B4-BE49-F238E27FC236}">
                <a16:creationId xmlns:a16="http://schemas.microsoft.com/office/drawing/2014/main" id="{649EA717-9556-46C5-8A82-A04A2BC7DE98}"/>
              </a:ext>
            </a:extLst>
          </p:cNvPr>
          <p:cNvSpPr>
            <a:spLocks noGrp="1"/>
          </p:cNvSpPr>
          <p:nvPr>
            <p:ph idx="16"/>
          </p:nvPr>
        </p:nvSpPr>
        <p:spPr>
          <a:xfrm>
            <a:off x="635001" y="3679382"/>
            <a:ext cx="5394812"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7">
            <a:extLst>
              <a:ext uri="{FF2B5EF4-FFF2-40B4-BE49-F238E27FC236}">
                <a16:creationId xmlns:a16="http://schemas.microsoft.com/office/drawing/2014/main" id="{8BA796A1-3295-44D2-A897-A47A9095FCB4}"/>
              </a:ext>
            </a:extLst>
          </p:cNvPr>
          <p:cNvSpPr>
            <a:spLocks noGrp="1"/>
          </p:cNvSpPr>
          <p:nvPr>
            <p:ph idx="18"/>
          </p:nvPr>
        </p:nvSpPr>
        <p:spPr>
          <a:xfrm>
            <a:off x="6157683" y="3679380"/>
            <a:ext cx="5393782"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6F15722D-7B6E-1E74-6BB1-E8EDEEF53170}"/>
              </a:ext>
            </a:extLst>
          </p:cNvPr>
          <p:cNvSpPr>
            <a:spLocks noGrp="1"/>
          </p:cNvSpPr>
          <p:nvPr>
            <p:ph type="sldNum" sz="quarter" idx="19"/>
          </p:nvPr>
        </p:nvSpPr>
        <p:spPr/>
        <p:txBody>
          <a:bodyPr/>
          <a:lstStyle/>
          <a:p>
            <a:fld id="{996A58B8-3943-4388-B878-2A33206F9A71}" type="slidenum">
              <a:rPr lang="en-US" smtClean="0"/>
              <a:t>‹#›</a:t>
            </a:fld>
            <a:endParaRPr lang="en-US"/>
          </a:p>
        </p:txBody>
      </p:sp>
      <p:cxnSp>
        <p:nvCxnSpPr>
          <p:cNvPr id="5" name="Straight Connector 4">
            <a:extLst>
              <a:ext uri="{FF2B5EF4-FFF2-40B4-BE49-F238E27FC236}">
                <a16:creationId xmlns:a16="http://schemas.microsoft.com/office/drawing/2014/main" id="{855995D3-7E28-1A40-4985-90A27F0E22C7}"/>
              </a:ext>
              <a:ext uri="{C183D7F6-B498-43B3-948B-1728B52AA6E4}">
                <adec:decorative xmlns:adec="http://schemas.microsoft.com/office/drawing/2017/decorative" val="1"/>
              </a:ext>
            </a:extLst>
          </p:cNvPr>
          <p:cNvCxnSpPr>
            <a:cxnSpLocks/>
          </p:cNvCxnSpPr>
          <p:nvPr/>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368856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Four Content Slide 2">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E6E5814C-DBCD-480F-8B77-1393161851FD}"/>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p>
        </p:txBody>
      </p:sp>
      <p:sp>
        <p:nvSpPr>
          <p:cNvPr id="3" name="Content Placeholder 1">
            <a:extLst>
              <a:ext uri="{FF2B5EF4-FFF2-40B4-BE49-F238E27FC236}">
                <a16:creationId xmlns:a16="http://schemas.microsoft.com/office/drawing/2014/main" id="{EEAE094E-9304-4478-A67E-2134D652F595}"/>
              </a:ext>
            </a:extLst>
          </p:cNvPr>
          <p:cNvSpPr>
            <a:spLocks noGrp="1"/>
          </p:cNvSpPr>
          <p:nvPr>
            <p:ph idx="1"/>
          </p:nvPr>
        </p:nvSpPr>
        <p:spPr>
          <a:xfrm>
            <a:off x="635000" y="1371600"/>
            <a:ext cx="5394813" cy="2199817"/>
          </a:xfrm>
        </p:spPr>
        <p:txBody>
          <a:bodyPr>
            <a:normAutofit/>
          </a:bodyPr>
          <a:lstStyle>
            <a:lvl1pPr>
              <a:defRPr sz="24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id="{118DBB5B-C021-463D-9F7D-8D7F1C3D4078}"/>
              </a:ext>
            </a:extLst>
          </p:cNvPr>
          <p:cNvSpPr>
            <a:spLocks noGrp="1"/>
          </p:cNvSpPr>
          <p:nvPr>
            <p:ph idx="14"/>
          </p:nvPr>
        </p:nvSpPr>
        <p:spPr>
          <a:xfrm>
            <a:off x="6157682" y="1371598"/>
            <a:ext cx="5393783" cy="2199817"/>
          </a:xfrm>
        </p:spPr>
        <p:txBody>
          <a:bodyPr>
            <a:normAutofit/>
          </a:bodyPr>
          <a:lstStyle>
            <a:lvl1pPr>
              <a:defRPr sz="24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5">
            <a:extLst>
              <a:ext uri="{FF2B5EF4-FFF2-40B4-BE49-F238E27FC236}">
                <a16:creationId xmlns:a16="http://schemas.microsoft.com/office/drawing/2014/main" id="{649EA717-9556-46C5-8A82-A04A2BC7DE98}"/>
              </a:ext>
            </a:extLst>
          </p:cNvPr>
          <p:cNvSpPr>
            <a:spLocks noGrp="1"/>
          </p:cNvSpPr>
          <p:nvPr>
            <p:ph idx="16"/>
          </p:nvPr>
        </p:nvSpPr>
        <p:spPr>
          <a:xfrm>
            <a:off x="635001" y="3679382"/>
            <a:ext cx="5394812" cy="2199817"/>
          </a:xfrm>
        </p:spPr>
        <p:txBody>
          <a:bodyPr>
            <a:normAutofit/>
          </a:bodyPr>
          <a:lstStyle>
            <a:lvl1pPr>
              <a:defRPr sz="24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7">
            <a:extLst>
              <a:ext uri="{FF2B5EF4-FFF2-40B4-BE49-F238E27FC236}">
                <a16:creationId xmlns:a16="http://schemas.microsoft.com/office/drawing/2014/main" id="{8BA796A1-3295-44D2-A897-A47A9095FCB4}"/>
              </a:ext>
            </a:extLst>
          </p:cNvPr>
          <p:cNvSpPr>
            <a:spLocks noGrp="1"/>
          </p:cNvSpPr>
          <p:nvPr>
            <p:ph idx="18"/>
          </p:nvPr>
        </p:nvSpPr>
        <p:spPr>
          <a:xfrm>
            <a:off x="6157683" y="3679380"/>
            <a:ext cx="5393782" cy="2199817"/>
          </a:xfrm>
        </p:spPr>
        <p:txBody>
          <a:bodyPr>
            <a:normAutofit/>
          </a:bodyPr>
          <a:lstStyle>
            <a:lvl1pPr>
              <a:defRPr sz="24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EFA879A4-6B20-8DF2-F5C3-ADBAC0844701}"/>
              </a:ext>
            </a:extLst>
          </p:cNvPr>
          <p:cNvSpPr>
            <a:spLocks noGrp="1"/>
          </p:cNvSpPr>
          <p:nvPr>
            <p:ph type="sldNum" sz="quarter" idx="19"/>
          </p:nvPr>
        </p:nvSpPr>
        <p:spPr/>
        <p:txBody>
          <a:bodyPr/>
          <a:lstStyle/>
          <a:p>
            <a:fld id="{996A58B8-3943-4388-B878-2A33206F9A71}" type="slidenum">
              <a:rPr lang="en-US" smtClean="0"/>
              <a:t>‹#›</a:t>
            </a:fld>
            <a:endParaRPr lang="en-US"/>
          </a:p>
        </p:txBody>
      </p:sp>
      <p:cxnSp>
        <p:nvCxnSpPr>
          <p:cNvPr id="5" name="Straight Connector 4">
            <a:extLst>
              <a:ext uri="{FF2B5EF4-FFF2-40B4-BE49-F238E27FC236}">
                <a16:creationId xmlns:a16="http://schemas.microsoft.com/office/drawing/2014/main" id="{D4D01346-989D-90F9-A017-8D976002F845}"/>
              </a:ext>
              <a:ext uri="{C183D7F6-B498-43B3-948B-1728B52AA6E4}">
                <adec:decorative xmlns:adec="http://schemas.microsoft.com/office/drawing/2017/decorative" val="1"/>
              </a:ext>
            </a:extLst>
          </p:cNvPr>
          <p:cNvCxnSpPr>
            <a:cxnSpLocks/>
          </p:cNvCxnSpPr>
          <p:nvPr/>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206910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Grid Slid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E6E5814C-DBCD-480F-8B77-1393161851FD}"/>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p>
        </p:txBody>
      </p:sp>
      <p:sp>
        <p:nvSpPr>
          <p:cNvPr id="3" name="Content Placeholder 1">
            <a:extLst>
              <a:ext uri="{FF2B5EF4-FFF2-40B4-BE49-F238E27FC236}">
                <a16:creationId xmlns:a16="http://schemas.microsoft.com/office/drawing/2014/main" id="{EEAE094E-9304-4478-A67E-2134D652F595}"/>
              </a:ext>
            </a:extLst>
          </p:cNvPr>
          <p:cNvSpPr>
            <a:spLocks noGrp="1"/>
          </p:cNvSpPr>
          <p:nvPr>
            <p:ph idx="1"/>
          </p:nvPr>
        </p:nvSpPr>
        <p:spPr>
          <a:xfrm>
            <a:off x="635001" y="1371600"/>
            <a:ext cx="2633472"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668626B0-D7F6-4CF1-8690-799314CED96C}"/>
              </a:ext>
            </a:extLst>
          </p:cNvPr>
          <p:cNvSpPr>
            <a:spLocks noGrp="1"/>
          </p:cNvSpPr>
          <p:nvPr>
            <p:ph idx="13"/>
          </p:nvPr>
        </p:nvSpPr>
        <p:spPr>
          <a:xfrm>
            <a:off x="3396342" y="1371600"/>
            <a:ext cx="2633472"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id="{118DBB5B-C021-463D-9F7D-8D7F1C3D4078}"/>
              </a:ext>
            </a:extLst>
          </p:cNvPr>
          <p:cNvSpPr>
            <a:spLocks noGrp="1"/>
          </p:cNvSpPr>
          <p:nvPr>
            <p:ph idx="14"/>
          </p:nvPr>
        </p:nvSpPr>
        <p:spPr>
          <a:xfrm>
            <a:off x="6157683" y="1371598"/>
            <a:ext cx="2633472"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4">
            <a:extLst>
              <a:ext uri="{FF2B5EF4-FFF2-40B4-BE49-F238E27FC236}">
                <a16:creationId xmlns:a16="http://schemas.microsoft.com/office/drawing/2014/main" id="{4F797226-F7DC-4E6D-9BED-BA66AE299BE9}"/>
              </a:ext>
            </a:extLst>
          </p:cNvPr>
          <p:cNvSpPr>
            <a:spLocks noGrp="1"/>
          </p:cNvSpPr>
          <p:nvPr>
            <p:ph idx="15"/>
          </p:nvPr>
        </p:nvSpPr>
        <p:spPr>
          <a:xfrm>
            <a:off x="8919024" y="1371599"/>
            <a:ext cx="2632442"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5">
            <a:extLst>
              <a:ext uri="{FF2B5EF4-FFF2-40B4-BE49-F238E27FC236}">
                <a16:creationId xmlns:a16="http://schemas.microsoft.com/office/drawing/2014/main" id="{649EA717-9556-46C5-8A82-A04A2BC7DE98}"/>
              </a:ext>
            </a:extLst>
          </p:cNvPr>
          <p:cNvSpPr>
            <a:spLocks noGrp="1"/>
          </p:cNvSpPr>
          <p:nvPr>
            <p:ph idx="16"/>
          </p:nvPr>
        </p:nvSpPr>
        <p:spPr>
          <a:xfrm>
            <a:off x="635001" y="3679382"/>
            <a:ext cx="2633472"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6">
            <a:extLst>
              <a:ext uri="{FF2B5EF4-FFF2-40B4-BE49-F238E27FC236}">
                <a16:creationId xmlns:a16="http://schemas.microsoft.com/office/drawing/2014/main" id="{84ABAA99-B895-4492-AB15-223A81A5EC58}"/>
              </a:ext>
            </a:extLst>
          </p:cNvPr>
          <p:cNvSpPr>
            <a:spLocks noGrp="1"/>
          </p:cNvSpPr>
          <p:nvPr>
            <p:ph idx="17"/>
          </p:nvPr>
        </p:nvSpPr>
        <p:spPr>
          <a:xfrm>
            <a:off x="3396342" y="3679382"/>
            <a:ext cx="2633472"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7">
            <a:extLst>
              <a:ext uri="{FF2B5EF4-FFF2-40B4-BE49-F238E27FC236}">
                <a16:creationId xmlns:a16="http://schemas.microsoft.com/office/drawing/2014/main" id="{8BA796A1-3295-44D2-A897-A47A9095FCB4}"/>
              </a:ext>
            </a:extLst>
          </p:cNvPr>
          <p:cNvSpPr>
            <a:spLocks noGrp="1"/>
          </p:cNvSpPr>
          <p:nvPr>
            <p:ph idx="18"/>
          </p:nvPr>
        </p:nvSpPr>
        <p:spPr>
          <a:xfrm>
            <a:off x="6157683" y="3679380"/>
            <a:ext cx="2633472"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8">
            <a:extLst>
              <a:ext uri="{FF2B5EF4-FFF2-40B4-BE49-F238E27FC236}">
                <a16:creationId xmlns:a16="http://schemas.microsoft.com/office/drawing/2014/main" id="{BBE9DDC7-C26C-49AA-8799-B3D54B83C8E1}"/>
              </a:ext>
            </a:extLst>
          </p:cNvPr>
          <p:cNvSpPr>
            <a:spLocks noGrp="1"/>
          </p:cNvSpPr>
          <p:nvPr>
            <p:ph idx="19"/>
          </p:nvPr>
        </p:nvSpPr>
        <p:spPr>
          <a:xfrm>
            <a:off x="8919024" y="3679381"/>
            <a:ext cx="2632442"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C77EBCC4-7952-1A11-E220-7E09937BA135}"/>
              </a:ext>
            </a:extLst>
          </p:cNvPr>
          <p:cNvSpPr>
            <a:spLocks noGrp="1"/>
          </p:cNvSpPr>
          <p:nvPr>
            <p:ph type="sldNum" sz="quarter" idx="20"/>
          </p:nvPr>
        </p:nvSpPr>
        <p:spPr/>
        <p:txBody>
          <a:bodyPr/>
          <a:lstStyle/>
          <a:p>
            <a:fld id="{996A58B8-3943-4388-B878-2A33206F9A71}" type="slidenum">
              <a:rPr lang="en-US" smtClean="0"/>
              <a:t>‹#›</a:t>
            </a:fld>
            <a:endParaRPr lang="en-US"/>
          </a:p>
        </p:txBody>
      </p:sp>
      <p:cxnSp>
        <p:nvCxnSpPr>
          <p:cNvPr id="5" name="Straight Connector 4">
            <a:extLst>
              <a:ext uri="{FF2B5EF4-FFF2-40B4-BE49-F238E27FC236}">
                <a16:creationId xmlns:a16="http://schemas.microsoft.com/office/drawing/2014/main" id="{7C160B25-BE61-30DD-6110-3C5A8D2455CC}"/>
              </a:ext>
              <a:ext uri="{C183D7F6-B498-43B3-948B-1728B52AA6E4}">
                <adec:decorative xmlns:adec="http://schemas.microsoft.com/office/drawing/2017/decorative" val="1"/>
              </a:ext>
            </a:extLst>
          </p:cNvPr>
          <p:cNvCxnSpPr>
            <a:cxnSpLocks/>
          </p:cNvCxnSpPr>
          <p:nvPr/>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992087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p:cSld name="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B55C7F1-ECB9-E7D7-F888-DA2D215167EA}"/>
              </a:ext>
              <a:ext uri="{C183D7F6-B498-43B3-948B-1728B52AA6E4}">
                <adec:decorative xmlns:adec="http://schemas.microsoft.com/office/drawing/2017/decorative" val="1"/>
              </a:ext>
            </a:extLst>
          </p:cNvPr>
          <p:cNvSpPr/>
          <p:nvPr/>
        </p:nvSpPr>
        <p:spPr>
          <a:xfrm>
            <a:off x="342900" y="3549649"/>
            <a:ext cx="11552271" cy="3105340"/>
          </a:xfrm>
          <a:prstGeom prst="rect">
            <a:avLst/>
          </a:prstGeom>
          <a:solidFill>
            <a:srgbClr val="0642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sp>
        <p:nvSpPr>
          <p:cNvPr id="2" name="Title 1">
            <a:extLst>
              <a:ext uri="{FF2B5EF4-FFF2-40B4-BE49-F238E27FC236}">
                <a16:creationId xmlns:a16="http://schemas.microsoft.com/office/drawing/2014/main" id="{30FFEA5C-C1D1-0083-0B83-7DD95A43F9AD}"/>
              </a:ext>
            </a:extLst>
          </p:cNvPr>
          <p:cNvSpPr>
            <a:spLocks noGrp="1"/>
          </p:cNvSpPr>
          <p:nvPr>
            <p:ph type="title" hasCustomPrompt="1"/>
          </p:nvPr>
        </p:nvSpPr>
        <p:spPr/>
        <p:txBody>
          <a:bodyPr/>
          <a:lstStyle>
            <a:lvl1pPr>
              <a:defRPr/>
            </a:lvl1pPr>
          </a:lstStyle>
          <a:p>
            <a:r>
              <a:rPr lang="en-US"/>
              <a:t>Thank you</a:t>
            </a:r>
          </a:p>
        </p:txBody>
      </p:sp>
      <p:sp>
        <p:nvSpPr>
          <p:cNvPr id="7" name="Content Placeholder 6">
            <a:extLst>
              <a:ext uri="{FF2B5EF4-FFF2-40B4-BE49-F238E27FC236}">
                <a16:creationId xmlns:a16="http://schemas.microsoft.com/office/drawing/2014/main" id="{9F4195ED-F9A4-8178-6F12-2E51302C2A3F}"/>
              </a:ext>
            </a:extLst>
          </p:cNvPr>
          <p:cNvSpPr>
            <a:spLocks noGrp="1"/>
          </p:cNvSpPr>
          <p:nvPr>
            <p:ph sz="quarter" idx="11" hasCustomPrompt="1"/>
          </p:nvPr>
        </p:nvSpPr>
        <p:spPr>
          <a:xfrm>
            <a:off x="692151" y="3899648"/>
            <a:ext cx="8084238" cy="2565400"/>
          </a:xfrm>
        </p:spPr>
        <p:txBody>
          <a:bodyPr/>
          <a:lstStyle>
            <a:lvl1pPr marL="0" indent="0">
              <a:lnSpc>
                <a:spcPct val="120000"/>
              </a:lnSpc>
              <a:spcBef>
                <a:spcPts val="0"/>
              </a:spcBef>
              <a:buFont typeface="Arial" panose="020B0604020202020204" pitchFamily="34" charset="0"/>
              <a:buNone/>
              <a:defRPr sz="2000">
                <a:solidFill>
                  <a:schemeClr val="bg1"/>
                </a:solidFill>
              </a:defRPr>
            </a:lvl1pPr>
          </a:lstStyle>
          <a:p>
            <a:pPr lvl="0"/>
            <a:r>
              <a:rPr lang="en-US"/>
              <a:t>Click or tap here to enter Division name</a:t>
            </a:r>
            <a:br>
              <a:rPr lang="en-US"/>
            </a:br>
            <a:r>
              <a:rPr lang="en-US"/>
              <a:t>Click or tap here to enter Program name</a:t>
            </a:r>
            <a:br>
              <a:rPr lang="en-US"/>
            </a:br>
            <a:r>
              <a:rPr lang="en-US"/>
              <a:t>Click or tap here to enter Program address</a:t>
            </a:r>
            <a:br>
              <a:rPr lang="en-US"/>
            </a:br>
            <a:r>
              <a:rPr lang="en-US"/>
              <a:t>Click or tap here to enter Program City, State and ZIP code</a:t>
            </a:r>
            <a:br>
              <a:rPr lang="en-US"/>
            </a:br>
            <a:r>
              <a:rPr lang="en-US"/>
              <a:t>Click or tap here to enter Program phone number</a:t>
            </a:r>
            <a:br>
              <a:rPr lang="en-US"/>
            </a:br>
            <a:r>
              <a:rPr lang="en-US"/>
              <a:t>Click or tap here to enter Program website</a:t>
            </a:r>
          </a:p>
        </p:txBody>
      </p:sp>
      <p:pic>
        <p:nvPicPr>
          <p:cNvPr id="13" name="Picture 12" descr="Oregon Health Authority Logo">
            <a:extLst>
              <a:ext uri="{FF2B5EF4-FFF2-40B4-BE49-F238E27FC236}">
                <a16:creationId xmlns:a16="http://schemas.microsoft.com/office/drawing/2014/main" id="{D76AE2B9-7C85-226F-36E1-ADB1F2C961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52864" y="3893965"/>
            <a:ext cx="2565832" cy="840387"/>
          </a:xfrm>
          <a:prstGeom prst="rect">
            <a:avLst/>
          </a:prstGeom>
        </p:spPr>
      </p:pic>
      <p:sp>
        <p:nvSpPr>
          <p:cNvPr id="4" name="Slide Number Placeholder 3">
            <a:extLst>
              <a:ext uri="{FF2B5EF4-FFF2-40B4-BE49-F238E27FC236}">
                <a16:creationId xmlns:a16="http://schemas.microsoft.com/office/drawing/2014/main" id="{85C90BB4-972C-ECB2-D7D2-EC33949EF74B}"/>
              </a:ext>
            </a:extLst>
          </p:cNvPr>
          <p:cNvSpPr>
            <a:spLocks noGrp="1"/>
          </p:cNvSpPr>
          <p:nvPr>
            <p:ph type="sldNum" sz="quarter" idx="12"/>
          </p:nvPr>
        </p:nvSpPr>
        <p:spPr>
          <a:xfrm>
            <a:off x="9568035" y="6421744"/>
            <a:ext cx="2272706" cy="184259"/>
          </a:xfrm>
        </p:spPr>
        <p:txBody>
          <a:bodyPr/>
          <a:lstStyle/>
          <a:p>
            <a:fld id="{996A58B8-3943-4388-B878-2A33206F9A71}" type="slidenum">
              <a:rPr lang="en-US" smtClean="0"/>
              <a:t>‹#›</a:t>
            </a:fld>
            <a:endParaRPr lang="en-US"/>
          </a:p>
        </p:txBody>
      </p:sp>
      <p:cxnSp>
        <p:nvCxnSpPr>
          <p:cNvPr id="6" name="Straight Connector 5">
            <a:extLst>
              <a:ext uri="{FF2B5EF4-FFF2-40B4-BE49-F238E27FC236}">
                <a16:creationId xmlns:a16="http://schemas.microsoft.com/office/drawing/2014/main" id="{546A2DDE-93DB-8E8D-F4BD-0982B2847D10}"/>
              </a:ext>
              <a:ext uri="{C183D7F6-B498-43B3-948B-1728B52AA6E4}">
                <adec:decorative xmlns:adec="http://schemas.microsoft.com/office/drawing/2017/decorative" val="1"/>
              </a:ext>
            </a:extLst>
          </p:cNvPr>
          <p:cNvCxnSpPr>
            <a:cxnSpLocks/>
          </p:cNvCxnSpPr>
          <p:nvPr/>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DBEE8A98-25DD-3096-9994-FA4DB605B379}"/>
              </a:ext>
            </a:extLst>
          </p:cNvPr>
          <p:cNvSpPr>
            <a:spLocks noGrp="1"/>
          </p:cNvSpPr>
          <p:nvPr>
            <p:ph type="body" sz="quarter" idx="13" hasCustomPrompt="1"/>
          </p:nvPr>
        </p:nvSpPr>
        <p:spPr>
          <a:xfrm>
            <a:off x="635000" y="1552453"/>
            <a:ext cx="10922000" cy="1222426"/>
          </a:xfrm>
        </p:spPr>
        <p:txBody>
          <a:bodyPr/>
          <a:lstStyle>
            <a:lvl1pPr marL="0" indent="0">
              <a:buNone/>
              <a:defRPr/>
            </a:lvl1pPr>
          </a:lstStyle>
          <a:p>
            <a:pPr lvl="0"/>
            <a:r>
              <a:rPr lang="en-US"/>
              <a:t>You can get this document in other languages, large print, braille or a format you prefer free of charge. Contact [Program Contact name] at [email] or [phone number] (voice/text). We accept all relay calls.</a:t>
            </a:r>
          </a:p>
        </p:txBody>
      </p:sp>
    </p:spTree>
    <p:extLst>
      <p:ext uri="{BB962C8B-B14F-4D97-AF65-F5344CB8AC3E}">
        <p14:creationId xmlns:p14="http://schemas.microsoft.com/office/powerpoint/2010/main" val="161254848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9892F-C1C9-4BF6-6D7C-86C2121F83C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7F9AEEC-B57A-F8B8-1615-2384394614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2253E76-6CD4-F642-EDB4-BEC1A2B5AB93}"/>
              </a:ext>
            </a:extLst>
          </p:cNvPr>
          <p:cNvSpPr>
            <a:spLocks noGrp="1"/>
          </p:cNvSpPr>
          <p:nvPr>
            <p:ph type="dt" sz="half" idx="10"/>
          </p:nvPr>
        </p:nvSpPr>
        <p:spPr/>
        <p:txBody>
          <a:bodyPr/>
          <a:lstStyle/>
          <a:p>
            <a:fld id="{51A24411-9D3C-46FA-8FC2-71108AB00231}" type="datetimeFigureOut">
              <a:rPr lang="en-US" smtClean="0"/>
              <a:t>7/9/2025</a:t>
            </a:fld>
            <a:endParaRPr lang="en-US"/>
          </a:p>
        </p:txBody>
      </p:sp>
      <p:sp>
        <p:nvSpPr>
          <p:cNvPr id="5" name="Footer Placeholder 4">
            <a:extLst>
              <a:ext uri="{FF2B5EF4-FFF2-40B4-BE49-F238E27FC236}">
                <a16:creationId xmlns:a16="http://schemas.microsoft.com/office/drawing/2014/main" id="{DF640F70-FCB0-AEFC-22DE-19F2087F09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0C6175-BE4D-CB63-13C1-4DF3AE3414AA}"/>
              </a:ext>
            </a:extLst>
          </p:cNvPr>
          <p:cNvSpPr>
            <a:spLocks noGrp="1"/>
          </p:cNvSpPr>
          <p:nvPr>
            <p:ph type="sldNum" sz="quarter" idx="12"/>
          </p:nvPr>
        </p:nvSpPr>
        <p:spPr/>
        <p:txBody>
          <a:bodyPr/>
          <a:lstStyle/>
          <a:p>
            <a:fld id="{996A58B8-3943-4388-B878-2A33206F9A71}" type="slidenum">
              <a:rPr lang="en-US" smtClean="0"/>
              <a:t>‹#›</a:t>
            </a:fld>
            <a:endParaRPr lang="en-US"/>
          </a:p>
        </p:txBody>
      </p:sp>
    </p:spTree>
    <p:extLst>
      <p:ext uri="{BB962C8B-B14F-4D97-AF65-F5344CB8AC3E}">
        <p14:creationId xmlns:p14="http://schemas.microsoft.com/office/powerpoint/2010/main" val="111637754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userDrawn="1">
  <p:cSld name="Title Slide 1">
    <p:bg>
      <p:bgPr>
        <a:solidFill>
          <a:schemeClr val="bg1"/>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62425473-691E-4910-969D-F91AD33F214A}"/>
              </a:ext>
              <a:ext uri="{C183D7F6-B498-43B3-948B-1728B52AA6E4}">
                <adec:decorative xmlns:adec="http://schemas.microsoft.com/office/drawing/2017/decorative" val="1"/>
              </a:ext>
            </a:extLst>
          </p:cNvPr>
          <p:cNvSpPr/>
          <p:nvPr userDrawn="1"/>
        </p:nvSpPr>
        <p:spPr>
          <a:xfrm>
            <a:off x="0" y="1076324"/>
            <a:ext cx="12191999" cy="533401"/>
          </a:xfrm>
          <a:custGeom>
            <a:avLst/>
            <a:gdLst>
              <a:gd name="connsiteX0" fmla="*/ 7778841 w 12191999"/>
              <a:gd name="connsiteY0" fmla="*/ 0 h 533401"/>
              <a:gd name="connsiteX1" fmla="*/ 12191999 w 12191999"/>
              <a:gd name="connsiteY1" fmla="*/ 0 h 533401"/>
              <a:gd name="connsiteX2" fmla="*/ 12191999 w 12191999"/>
              <a:gd name="connsiteY2" fmla="*/ 533401 h 533401"/>
              <a:gd name="connsiteX3" fmla="*/ 7730753 w 12191999"/>
              <a:gd name="connsiteY3" fmla="*/ 533401 h 533401"/>
              <a:gd name="connsiteX4" fmla="*/ 7744993 w 12191999"/>
              <a:gd name="connsiteY4" fmla="*/ 507166 h 533401"/>
              <a:gd name="connsiteX5" fmla="*/ 7807196 w 12191999"/>
              <a:gd name="connsiteY5" fmla="*/ 199064 h 533401"/>
              <a:gd name="connsiteX6" fmla="*/ 7791115 w 12191999"/>
              <a:gd name="connsiteY6" fmla="*/ 39542 h 533401"/>
              <a:gd name="connsiteX7" fmla="*/ 0 w 12191999"/>
              <a:gd name="connsiteY7" fmla="*/ 0 h 533401"/>
              <a:gd name="connsiteX8" fmla="*/ 4441397 w 12191999"/>
              <a:gd name="connsiteY8" fmla="*/ 0 h 533401"/>
              <a:gd name="connsiteX9" fmla="*/ 4429123 w 12191999"/>
              <a:gd name="connsiteY9" fmla="*/ 39542 h 533401"/>
              <a:gd name="connsiteX10" fmla="*/ 4413041 w 12191999"/>
              <a:gd name="connsiteY10" fmla="*/ 199064 h 533401"/>
              <a:gd name="connsiteX11" fmla="*/ 4475244 w 12191999"/>
              <a:gd name="connsiteY11" fmla="*/ 507166 h 533401"/>
              <a:gd name="connsiteX12" fmla="*/ 4489484 w 12191999"/>
              <a:gd name="connsiteY12" fmla="*/ 533401 h 533401"/>
              <a:gd name="connsiteX13" fmla="*/ 0 w 12191999"/>
              <a:gd name="connsiteY13" fmla="*/ 533401 h 53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1999" h="533401">
                <a:moveTo>
                  <a:pt x="7778841" y="0"/>
                </a:moveTo>
                <a:lnTo>
                  <a:pt x="12191999" y="0"/>
                </a:lnTo>
                <a:lnTo>
                  <a:pt x="12191999" y="533401"/>
                </a:lnTo>
                <a:lnTo>
                  <a:pt x="7730753" y="533401"/>
                </a:lnTo>
                <a:lnTo>
                  <a:pt x="7744993" y="507166"/>
                </a:lnTo>
                <a:cubicBezTo>
                  <a:pt x="7785047" y="412468"/>
                  <a:pt x="7807196" y="308353"/>
                  <a:pt x="7807196" y="199064"/>
                </a:cubicBezTo>
                <a:cubicBezTo>
                  <a:pt x="7807196" y="144420"/>
                  <a:pt x="7801659" y="91069"/>
                  <a:pt x="7791115" y="39542"/>
                </a:cubicBezTo>
                <a:close/>
                <a:moveTo>
                  <a:pt x="0" y="0"/>
                </a:moveTo>
                <a:lnTo>
                  <a:pt x="4441397" y="0"/>
                </a:lnTo>
                <a:lnTo>
                  <a:pt x="4429123" y="39542"/>
                </a:lnTo>
                <a:cubicBezTo>
                  <a:pt x="4418579" y="91069"/>
                  <a:pt x="4413041" y="144420"/>
                  <a:pt x="4413041" y="199064"/>
                </a:cubicBezTo>
                <a:cubicBezTo>
                  <a:pt x="4413041" y="308353"/>
                  <a:pt x="4435190" y="412468"/>
                  <a:pt x="4475244" y="507166"/>
                </a:cubicBezTo>
                <a:lnTo>
                  <a:pt x="4489484" y="533401"/>
                </a:lnTo>
                <a:lnTo>
                  <a:pt x="0" y="533401"/>
                </a:lnTo>
                <a:close/>
              </a:path>
            </a:pathLst>
          </a:custGeom>
          <a:solidFill>
            <a:srgbClr val="0642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err="1"/>
          </a:p>
        </p:txBody>
      </p:sp>
      <p:sp>
        <p:nvSpPr>
          <p:cNvPr id="2" name="Title 1">
            <a:extLst>
              <a:ext uri="{FF2B5EF4-FFF2-40B4-BE49-F238E27FC236}">
                <a16:creationId xmlns:a16="http://schemas.microsoft.com/office/drawing/2014/main" id="{CB03EADC-FA06-4311-9C7E-8EE2BED88A60}"/>
              </a:ext>
            </a:extLst>
          </p:cNvPr>
          <p:cNvSpPr>
            <a:spLocks noGrp="1"/>
          </p:cNvSpPr>
          <p:nvPr userDrawn="1">
            <p:ph type="ctrTitle" hasCustomPrompt="1"/>
          </p:nvPr>
        </p:nvSpPr>
        <p:spPr>
          <a:xfrm>
            <a:off x="946484" y="3985900"/>
            <a:ext cx="10299032" cy="2533433"/>
          </a:xfrm>
          <a:prstGeom prst="rect">
            <a:avLst/>
          </a:prstGeom>
        </p:spPr>
        <p:txBody>
          <a:bodyPr anchor="ctr">
            <a:normAutofit/>
          </a:bodyPr>
          <a:lstStyle>
            <a:lvl1pPr algn="ctr">
              <a:defRPr sz="4700" b="1" baseline="0">
                <a:solidFill>
                  <a:srgbClr val="142850"/>
                </a:solidFill>
                <a:latin typeface="Arial" panose="020B0604020202020204" pitchFamily="34" charset="0"/>
                <a:cs typeface="Arial" panose="020B0604020202020204" pitchFamily="34" charset="0"/>
              </a:defRPr>
            </a:lvl1pPr>
          </a:lstStyle>
          <a:p>
            <a:r>
              <a:rPr lang="en-US"/>
              <a:t>Title slide 1</a:t>
            </a:r>
          </a:p>
        </p:txBody>
      </p:sp>
      <p:sp>
        <p:nvSpPr>
          <p:cNvPr id="15" name="Text Placeholder 14">
            <a:extLst>
              <a:ext uri="{FF2B5EF4-FFF2-40B4-BE49-F238E27FC236}">
                <a16:creationId xmlns:a16="http://schemas.microsoft.com/office/drawing/2014/main" id="{36FD5649-EFD0-4143-B2F7-F53BD0B94110}"/>
              </a:ext>
            </a:extLst>
          </p:cNvPr>
          <p:cNvSpPr>
            <a:spLocks noGrp="1"/>
          </p:cNvSpPr>
          <p:nvPr>
            <p:ph type="body" sz="quarter" idx="13" hasCustomPrompt="1"/>
          </p:nvPr>
        </p:nvSpPr>
        <p:spPr>
          <a:xfrm>
            <a:off x="8448688" y="599350"/>
            <a:ext cx="3516312" cy="453712"/>
          </a:xfrm>
        </p:spPr>
        <p:txBody>
          <a:bodyPr anchor="ctr">
            <a:normAutofit/>
          </a:bodyPr>
          <a:lstStyle>
            <a:lvl1pPr marL="0" indent="0" algn="r">
              <a:buNone/>
              <a:defRPr sz="1800" b="1">
                <a:solidFill>
                  <a:srgbClr val="142850"/>
                </a:solidFill>
              </a:defRPr>
            </a:lvl1pPr>
          </a:lstStyle>
          <a:p>
            <a:pPr lvl="0"/>
            <a:r>
              <a:rPr lang="en-US"/>
              <a:t>Date</a:t>
            </a:r>
          </a:p>
        </p:txBody>
      </p:sp>
      <p:sp>
        <p:nvSpPr>
          <p:cNvPr id="10" name="Picture Placeholder 9" descr="Add image description">
            <a:extLst>
              <a:ext uri="{FF2B5EF4-FFF2-40B4-BE49-F238E27FC236}">
                <a16:creationId xmlns:a16="http://schemas.microsoft.com/office/drawing/2014/main" id="{272F0411-C0E4-920F-C7ED-78F65DB0E38F}"/>
              </a:ext>
            </a:extLst>
          </p:cNvPr>
          <p:cNvSpPr>
            <a:spLocks noGrp="1"/>
          </p:cNvSpPr>
          <p:nvPr>
            <p:ph type="pic" sz="quarter" idx="15"/>
          </p:nvPr>
        </p:nvSpPr>
        <p:spPr>
          <a:xfrm>
            <a:off x="956380" y="2055783"/>
            <a:ext cx="3392999" cy="1712913"/>
          </a:xfrm>
        </p:spPr>
        <p:txBody>
          <a:bodyPr/>
          <a:lstStyle/>
          <a:p>
            <a:r>
              <a:rPr lang="en-US"/>
              <a:t>Click icon to add picture</a:t>
            </a:r>
          </a:p>
        </p:txBody>
      </p:sp>
      <p:sp>
        <p:nvSpPr>
          <p:cNvPr id="11" name="Picture Placeholder 9" descr="Add image description">
            <a:extLst>
              <a:ext uri="{FF2B5EF4-FFF2-40B4-BE49-F238E27FC236}">
                <a16:creationId xmlns:a16="http://schemas.microsoft.com/office/drawing/2014/main" id="{3AE78D6F-C495-BDBE-CC92-B81EB3C8C9FE}"/>
              </a:ext>
            </a:extLst>
          </p:cNvPr>
          <p:cNvSpPr>
            <a:spLocks noGrp="1"/>
          </p:cNvSpPr>
          <p:nvPr>
            <p:ph type="pic" sz="quarter" idx="16"/>
          </p:nvPr>
        </p:nvSpPr>
        <p:spPr>
          <a:xfrm>
            <a:off x="4398941" y="2056022"/>
            <a:ext cx="3392999" cy="1712913"/>
          </a:xfrm>
        </p:spPr>
        <p:txBody>
          <a:bodyPr/>
          <a:lstStyle/>
          <a:p>
            <a:r>
              <a:rPr lang="en-US"/>
              <a:t>Click icon to add picture</a:t>
            </a:r>
          </a:p>
        </p:txBody>
      </p:sp>
      <p:sp>
        <p:nvSpPr>
          <p:cNvPr id="12" name="Picture Placeholder 9" descr="Add image description">
            <a:extLst>
              <a:ext uri="{FF2B5EF4-FFF2-40B4-BE49-F238E27FC236}">
                <a16:creationId xmlns:a16="http://schemas.microsoft.com/office/drawing/2014/main" id="{4E403786-A2E3-696F-3EB8-F55067E51333}"/>
              </a:ext>
            </a:extLst>
          </p:cNvPr>
          <p:cNvSpPr>
            <a:spLocks noGrp="1"/>
          </p:cNvSpPr>
          <p:nvPr>
            <p:ph type="pic" sz="quarter" idx="17"/>
          </p:nvPr>
        </p:nvSpPr>
        <p:spPr>
          <a:xfrm>
            <a:off x="7841502" y="2056260"/>
            <a:ext cx="3392999" cy="1712913"/>
          </a:xfrm>
        </p:spPr>
        <p:txBody>
          <a:bodyPr/>
          <a:lstStyle/>
          <a:p>
            <a:r>
              <a:rPr lang="en-US"/>
              <a:t>Click icon to add picture</a:t>
            </a:r>
          </a:p>
        </p:txBody>
      </p:sp>
      <p:pic>
        <p:nvPicPr>
          <p:cNvPr id="19" name="Picture 18" descr="Oregon Health Authority Logo">
            <a:extLst>
              <a:ext uri="{FF2B5EF4-FFF2-40B4-BE49-F238E27FC236}">
                <a16:creationId xmlns:a16="http://schemas.microsoft.com/office/drawing/2014/main" id="{6850587F-3861-3D3E-70BD-CDD4A54E736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55916" y="626726"/>
            <a:ext cx="3042068" cy="996370"/>
          </a:xfrm>
          <a:prstGeom prst="rect">
            <a:avLst/>
          </a:prstGeom>
        </p:spPr>
      </p:pic>
    </p:spTree>
    <p:extLst>
      <p:ext uri="{BB962C8B-B14F-4D97-AF65-F5344CB8AC3E}">
        <p14:creationId xmlns:p14="http://schemas.microsoft.com/office/powerpoint/2010/main" val="204762228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1"/>
        </a:soli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FCB625F4-5032-11B0-B9E0-690632359ACC}"/>
              </a:ext>
              <a:ext uri="{C183D7F6-B498-43B3-948B-1728B52AA6E4}">
                <adec:decorative xmlns:adec="http://schemas.microsoft.com/office/drawing/2017/decorative" val="1"/>
              </a:ext>
            </a:extLst>
          </p:cNvPr>
          <p:cNvSpPr/>
          <p:nvPr userDrawn="1"/>
        </p:nvSpPr>
        <p:spPr>
          <a:xfrm>
            <a:off x="-712" y="1751553"/>
            <a:ext cx="12192737" cy="933949"/>
          </a:xfrm>
          <a:custGeom>
            <a:avLst/>
            <a:gdLst>
              <a:gd name="connsiteX0" fmla="*/ 9151699 w 12192000"/>
              <a:gd name="connsiteY0" fmla="*/ 0 h 931130"/>
              <a:gd name="connsiteX1" fmla="*/ 12192000 w 12192000"/>
              <a:gd name="connsiteY1" fmla="*/ 0 h 931130"/>
              <a:gd name="connsiteX2" fmla="*/ 12192000 w 12192000"/>
              <a:gd name="connsiteY2" fmla="*/ 931130 h 931130"/>
              <a:gd name="connsiteX3" fmla="*/ 9079495 w 12192000"/>
              <a:gd name="connsiteY3" fmla="*/ 931130 h 931130"/>
              <a:gd name="connsiteX4" fmla="*/ 9092191 w 12192000"/>
              <a:gd name="connsiteY4" fmla="*/ 904776 h 931130"/>
              <a:gd name="connsiteX5" fmla="*/ 9202875 w 12192000"/>
              <a:gd name="connsiteY5" fmla="*/ 356536 h 931130"/>
              <a:gd name="connsiteX6" fmla="*/ 9174260 w 12192000"/>
              <a:gd name="connsiteY6" fmla="*/ 72680 h 931130"/>
              <a:gd name="connsiteX7" fmla="*/ 0 w 12192000"/>
              <a:gd name="connsiteY7" fmla="*/ 0 h 931130"/>
              <a:gd name="connsiteX8" fmla="*/ 3213648 w 12192000"/>
              <a:gd name="connsiteY8" fmla="*/ 0 h 931130"/>
              <a:gd name="connsiteX9" fmla="*/ 3191086 w 12192000"/>
              <a:gd name="connsiteY9" fmla="*/ 72680 h 931130"/>
              <a:gd name="connsiteX10" fmla="*/ 3162471 w 12192000"/>
              <a:gd name="connsiteY10" fmla="*/ 356536 h 931130"/>
              <a:gd name="connsiteX11" fmla="*/ 3273156 w 12192000"/>
              <a:gd name="connsiteY11" fmla="*/ 904776 h 931130"/>
              <a:gd name="connsiteX12" fmla="*/ 3285851 w 12192000"/>
              <a:gd name="connsiteY12" fmla="*/ 931130 h 931130"/>
              <a:gd name="connsiteX13" fmla="*/ 0 w 12192000"/>
              <a:gd name="connsiteY13" fmla="*/ 931130 h 931130"/>
              <a:gd name="connsiteX0" fmla="*/ 9151699 w 12192000"/>
              <a:gd name="connsiteY0" fmla="*/ 6350 h 937480"/>
              <a:gd name="connsiteX1" fmla="*/ 12192000 w 12192000"/>
              <a:gd name="connsiteY1" fmla="*/ 6350 h 937480"/>
              <a:gd name="connsiteX2" fmla="*/ 12192000 w 12192000"/>
              <a:gd name="connsiteY2" fmla="*/ 937480 h 937480"/>
              <a:gd name="connsiteX3" fmla="*/ 9079495 w 12192000"/>
              <a:gd name="connsiteY3" fmla="*/ 937480 h 937480"/>
              <a:gd name="connsiteX4" fmla="*/ 9092191 w 12192000"/>
              <a:gd name="connsiteY4" fmla="*/ 911126 h 937480"/>
              <a:gd name="connsiteX5" fmla="*/ 9202875 w 12192000"/>
              <a:gd name="connsiteY5" fmla="*/ 362886 h 937480"/>
              <a:gd name="connsiteX6" fmla="*/ 9174260 w 12192000"/>
              <a:gd name="connsiteY6" fmla="*/ 79030 h 937480"/>
              <a:gd name="connsiteX7" fmla="*/ 9151699 w 12192000"/>
              <a:gd name="connsiteY7" fmla="*/ 6350 h 937480"/>
              <a:gd name="connsiteX8" fmla="*/ 38100 w 12192000"/>
              <a:gd name="connsiteY8" fmla="*/ 0 h 937480"/>
              <a:gd name="connsiteX9" fmla="*/ 3213648 w 12192000"/>
              <a:gd name="connsiteY9" fmla="*/ 6350 h 937480"/>
              <a:gd name="connsiteX10" fmla="*/ 3191086 w 12192000"/>
              <a:gd name="connsiteY10" fmla="*/ 79030 h 937480"/>
              <a:gd name="connsiteX11" fmla="*/ 3162471 w 12192000"/>
              <a:gd name="connsiteY11" fmla="*/ 362886 h 937480"/>
              <a:gd name="connsiteX12" fmla="*/ 3273156 w 12192000"/>
              <a:gd name="connsiteY12" fmla="*/ 911126 h 937480"/>
              <a:gd name="connsiteX13" fmla="*/ 3285851 w 12192000"/>
              <a:gd name="connsiteY13" fmla="*/ 937480 h 937480"/>
              <a:gd name="connsiteX14" fmla="*/ 0 w 12192000"/>
              <a:gd name="connsiteY14" fmla="*/ 937480 h 937480"/>
              <a:gd name="connsiteX15" fmla="*/ 38100 w 12192000"/>
              <a:gd name="connsiteY15" fmla="*/ 0 h 937480"/>
              <a:gd name="connsiteX0" fmla="*/ 9113599 w 12153900"/>
              <a:gd name="connsiteY0" fmla="*/ 6350 h 937480"/>
              <a:gd name="connsiteX1" fmla="*/ 12153900 w 12153900"/>
              <a:gd name="connsiteY1" fmla="*/ 6350 h 937480"/>
              <a:gd name="connsiteX2" fmla="*/ 12153900 w 12153900"/>
              <a:gd name="connsiteY2" fmla="*/ 937480 h 937480"/>
              <a:gd name="connsiteX3" fmla="*/ 9041395 w 12153900"/>
              <a:gd name="connsiteY3" fmla="*/ 937480 h 937480"/>
              <a:gd name="connsiteX4" fmla="*/ 9054091 w 12153900"/>
              <a:gd name="connsiteY4" fmla="*/ 911126 h 937480"/>
              <a:gd name="connsiteX5" fmla="*/ 9164775 w 12153900"/>
              <a:gd name="connsiteY5" fmla="*/ 362886 h 937480"/>
              <a:gd name="connsiteX6" fmla="*/ 9136160 w 12153900"/>
              <a:gd name="connsiteY6" fmla="*/ 79030 h 937480"/>
              <a:gd name="connsiteX7" fmla="*/ 9113599 w 12153900"/>
              <a:gd name="connsiteY7" fmla="*/ 6350 h 937480"/>
              <a:gd name="connsiteX8" fmla="*/ 0 w 12153900"/>
              <a:gd name="connsiteY8" fmla="*/ 0 h 937480"/>
              <a:gd name="connsiteX9" fmla="*/ 3175548 w 12153900"/>
              <a:gd name="connsiteY9" fmla="*/ 6350 h 937480"/>
              <a:gd name="connsiteX10" fmla="*/ 3152986 w 12153900"/>
              <a:gd name="connsiteY10" fmla="*/ 79030 h 937480"/>
              <a:gd name="connsiteX11" fmla="*/ 3124371 w 12153900"/>
              <a:gd name="connsiteY11" fmla="*/ 362886 h 937480"/>
              <a:gd name="connsiteX12" fmla="*/ 3235056 w 12153900"/>
              <a:gd name="connsiteY12" fmla="*/ 911126 h 937480"/>
              <a:gd name="connsiteX13" fmla="*/ 3247751 w 12153900"/>
              <a:gd name="connsiteY13" fmla="*/ 937480 h 937480"/>
              <a:gd name="connsiteX14" fmla="*/ 12700 w 12153900"/>
              <a:gd name="connsiteY14" fmla="*/ 931130 h 937480"/>
              <a:gd name="connsiteX15" fmla="*/ 0 w 12153900"/>
              <a:gd name="connsiteY15" fmla="*/ 0 h 937480"/>
              <a:gd name="connsiteX0" fmla="*/ 9119949 w 12160250"/>
              <a:gd name="connsiteY0" fmla="*/ 6350 h 937480"/>
              <a:gd name="connsiteX1" fmla="*/ 12160250 w 12160250"/>
              <a:gd name="connsiteY1" fmla="*/ 6350 h 937480"/>
              <a:gd name="connsiteX2" fmla="*/ 12160250 w 12160250"/>
              <a:gd name="connsiteY2" fmla="*/ 937480 h 937480"/>
              <a:gd name="connsiteX3" fmla="*/ 9047745 w 12160250"/>
              <a:gd name="connsiteY3" fmla="*/ 937480 h 937480"/>
              <a:gd name="connsiteX4" fmla="*/ 9060441 w 12160250"/>
              <a:gd name="connsiteY4" fmla="*/ 911126 h 937480"/>
              <a:gd name="connsiteX5" fmla="*/ 9171125 w 12160250"/>
              <a:gd name="connsiteY5" fmla="*/ 362886 h 937480"/>
              <a:gd name="connsiteX6" fmla="*/ 9142510 w 12160250"/>
              <a:gd name="connsiteY6" fmla="*/ 79030 h 937480"/>
              <a:gd name="connsiteX7" fmla="*/ 9119949 w 12160250"/>
              <a:gd name="connsiteY7" fmla="*/ 6350 h 937480"/>
              <a:gd name="connsiteX8" fmla="*/ 6350 w 12160250"/>
              <a:gd name="connsiteY8" fmla="*/ 0 h 937480"/>
              <a:gd name="connsiteX9" fmla="*/ 3181898 w 12160250"/>
              <a:gd name="connsiteY9" fmla="*/ 6350 h 937480"/>
              <a:gd name="connsiteX10" fmla="*/ 3159336 w 12160250"/>
              <a:gd name="connsiteY10" fmla="*/ 79030 h 937480"/>
              <a:gd name="connsiteX11" fmla="*/ 3130721 w 12160250"/>
              <a:gd name="connsiteY11" fmla="*/ 362886 h 937480"/>
              <a:gd name="connsiteX12" fmla="*/ 3241406 w 12160250"/>
              <a:gd name="connsiteY12" fmla="*/ 911126 h 937480"/>
              <a:gd name="connsiteX13" fmla="*/ 3254101 w 12160250"/>
              <a:gd name="connsiteY13" fmla="*/ 937480 h 937480"/>
              <a:gd name="connsiteX14" fmla="*/ 0 w 12160250"/>
              <a:gd name="connsiteY14" fmla="*/ 931130 h 937480"/>
              <a:gd name="connsiteX15" fmla="*/ 6350 w 12160250"/>
              <a:gd name="connsiteY15" fmla="*/ 0 h 937480"/>
              <a:gd name="connsiteX0" fmla="*/ 9127722 w 12168023"/>
              <a:gd name="connsiteY0" fmla="*/ 2819 h 933949"/>
              <a:gd name="connsiteX1" fmla="*/ 12168023 w 12168023"/>
              <a:gd name="connsiteY1" fmla="*/ 2819 h 933949"/>
              <a:gd name="connsiteX2" fmla="*/ 12168023 w 12168023"/>
              <a:gd name="connsiteY2" fmla="*/ 933949 h 933949"/>
              <a:gd name="connsiteX3" fmla="*/ 9055518 w 12168023"/>
              <a:gd name="connsiteY3" fmla="*/ 933949 h 933949"/>
              <a:gd name="connsiteX4" fmla="*/ 9068214 w 12168023"/>
              <a:gd name="connsiteY4" fmla="*/ 907595 h 933949"/>
              <a:gd name="connsiteX5" fmla="*/ 9178898 w 12168023"/>
              <a:gd name="connsiteY5" fmla="*/ 359355 h 933949"/>
              <a:gd name="connsiteX6" fmla="*/ 9150283 w 12168023"/>
              <a:gd name="connsiteY6" fmla="*/ 75499 h 933949"/>
              <a:gd name="connsiteX7" fmla="*/ 9127722 w 12168023"/>
              <a:gd name="connsiteY7" fmla="*/ 2819 h 933949"/>
              <a:gd name="connsiteX8" fmla="*/ 0 w 12168023"/>
              <a:gd name="connsiteY8" fmla="*/ 0 h 933949"/>
              <a:gd name="connsiteX9" fmla="*/ 3189671 w 12168023"/>
              <a:gd name="connsiteY9" fmla="*/ 2819 h 933949"/>
              <a:gd name="connsiteX10" fmla="*/ 3167109 w 12168023"/>
              <a:gd name="connsiteY10" fmla="*/ 75499 h 933949"/>
              <a:gd name="connsiteX11" fmla="*/ 3138494 w 12168023"/>
              <a:gd name="connsiteY11" fmla="*/ 359355 h 933949"/>
              <a:gd name="connsiteX12" fmla="*/ 3249179 w 12168023"/>
              <a:gd name="connsiteY12" fmla="*/ 907595 h 933949"/>
              <a:gd name="connsiteX13" fmla="*/ 3261874 w 12168023"/>
              <a:gd name="connsiteY13" fmla="*/ 933949 h 933949"/>
              <a:gd name="connsiteX14" fmla="*/ 7773 w 12168023"/>
              <a:gd name="connsiteY14" fmla="*/ 927599 h 933949"/>
              <a:gd name="connsiteX15" fmla="*/ 0 w 12168023"/>
              <a:gd name="connsiteY15" fmla="*/ 0 h 933949"/>
              <a:gd name="connsiteX0" fmla="*/ 9120661 w 12160962"/>
              <a:gd name="connsiteY0" fmla="*/ 2819 h 933949"/>
              <a:gd name="connsiteX1" fmla="*/ 12160962 w 12160962"/>
              <a:gd name="connsiteY1" fmla="*/ 2819 h 933949"/>
              <a:gd name="connsiteX2" fmla="*/ 12160962 w 12160962"/>
              <a:gd name="connsiteY2" fmla="*/ 933949 h 933949"/>
              <a:gd name="connsiteX3" fmla="*/ 9048457 w 12160962"/>
              <a:gd name="connsiteY3" fmla="*/ 933949 h 933949"/>
              <a:gd name="connsiteX4" fmla="*/ 9061153 w 12160962"/>
              <a:gd name="connsiteY4" fmla="*/ 907595 h 933949"/>
              <a:gd name="connsiteX5" fmla="*/ 9171837 w 12160962"/>
              <a:gd name="connsiteY5" fmla="*/ 359355 h 933949"/>
              <a:gd name="connsiteX6" fmla="*/ 9143222 w 12160962"/>
              <a:gd name="connsiteY6" fmla="*/ 75499 h 933949"/>
              <a:gd name="connsiteX7" fmla="*/ 9120661 w 12160962"/>
              <a:gd name="connsiteY7" fmla="*/ 2819 h 933949"/>
              <a:gd name="connsiteX8" fmla="*/ 0 w 12160962"/>
              <a:gd name="connsiteY8" fmla="*/ 0 h 933949"/>
              <a:gd name="connsiteX9" fmla="*/ 3182610 w 12160962"/>
              <a:gd name="connsiteY9" fmla="*/ 2819 h 933949"/>
              <a:gd name="connsiteX10" fmla="*/ 3160048 w 12160962"/>
              <a:gd name="connsiteY10" fmla="*/ 75499 h 933949"/>
              <a:gd name="connsiteX11" fmla="*/ 3131433 w 12160962"/>
              <a:gd name="connsiteY11" fmla="*/ 359355 h 933949"/>
              <a:gd name="connsiteX12" fmla="*/ 3242118 w 12160962"/>
              <a:gd name="connsiteY12" fmla="*/ 907595 h 933949"/>
              <a:gd name="connsiteX13" fmla="*/ 3254813 w 12160962"/>
              <a:gd name="connsiteY13" fmla="*/ 933949 h 933949"/>
              <a:gd name="connsiteX14" fmla="*/ 712 w 12160962"/>
              <a:gd name="connsiteY14" fmla="*/ 927599 h 933949"/>
              <a:gd name="connsiteX15" fmla="*/ 0 w 12160962"/>
              <a:gd name="connsiteY15" fmla="*/ 0 h 933949"/>
              <a:gd name="connsiteX0" fmla="*/ 9120661 w 12192737"/>
              <a:gd name="connsiteY0" fmla="*/ 2819 h 933949"/>
              <a:gd name="connsiteX1" fmla="*/ 12192737 w 12192737"/>
              <a:gd name="connsiteY1" fmla="*/ 2819 h 933949"/>
              <a:gd name="connsiteX2" fmla="*/ 12160962 w 12192737"/>
              <a:gd name="connsiteY2" fmla="*/ 933949 h 933949"/>
              <a:gd name="connsiteX3" fmla="*/ 9048457 w 12192737"/>
              <a:gd name="connsiteY3" fmla="*/ 933949 h 933949"/>
              <a:gd name="connsiteX4" fmla="*/ 9061153 w 12192737"/>
              <a:gd name="connsiteY4" fmla="*/ 907595 h 933949"/>
              <a:gd name="connsiteX5" fmla="*/ 9171837 w 12192737"/>
              <a:gd name="connsiteY5" fmla="*/ 359355 h 933949"/>
              <a:gd name="connsiteX6" fmla="*/ 9143222 w 12192737"/>
              <a:gd name="connsiteY6" fmla="*/ 75499 h 933949"/>
              <a:gd name="connsiteX7" fmla="*/ 9120661 w 12192737"/>
              <a:gd name="connsiteY7" fmla="*/ 2819 h 933949"/>
              <a:gd name="connsiteX8" fmla="*/ 0 w 12192737"/>
              <a:gd name="connsiteY8" fmla="*/ 0 h 933949"/>
              <a:gd name="connsiteX9" fmla="*/ 3182610 w 12192737"/>
              <a:gd name="connsiteY9" fmla="*/ 2819 h 933949"/>
              <a:gd name="connsiteX10" fmla="*/ 3160048 w 12192737"/>
              <a:gd name="connsiteY10" fmla="*/ 75499 h 933949"/>
              <a:gd name="connsiteX11" fmla="*/ 3131433 w 12192737"/>
              <a:gd name="connsiteY11" fmla="*/ 359355 h 933949"/>
              <a:gd name="connsiteX12" fmla="*/ 3242118 w 12192737"/>
              <a:gd name="connsiteY12" fmla="*/ 907595 h 933949"/>
              <a:gd name="connsiteX13" fmla="*/ 3254813 w 12192737"/>
              <a:gd name="connsiteY13" fmla="*/ 933949 h 933949"/>
              <a:gd name="connsiteX14" fmla="*/ 712 w 12192737"/>
              <a:gd name="connsiteY14" fmla="*/ 927599 h 933949"/>
              <a:gd name="connsiteX15" fmla="*/ 0 w 12192737"/>
              <a:gd name="connsiteY15" fmla="*/ 0 h 933949"/>
              <a:gd name="connsiteX0" fmla="*/ 9120661 w 12192737"/>
              <a:gd name="connsiteY0" fmla="*/ 2819 h 933949"/>
              <a:gd name="connsiteX1" fmla="*/ 12192737 w 12192737"/>
              <a:gd name="connsiteY1" fmla="*/ 2819 h 933949"/>
              <a:gd name="connsiteX2" fmla="*/ 12189206 w 12192737"/>
              <a:gd name="connsiteY2" fmla="*/ 933949 h 933949"/>
              <a:gd name="connsiteX3" fmla="*/ 9048457 w 12192737"/>
              <a:gd name="connsiteY3" fmla="*/ 933949 h 933949"/>
              <a:gd name="connsiteX4" fmla="*/ 9061153 w 12192737"/>
              <a:gd name="connsiteY4" fmla="*/ 907595 h 933949"/>
              <a:gd name="connsiteX5" fmla="*/ 9171837 w 12192737"/>
              <a:gd name="connsiteY5" fmla="*/ 359355 h 933949"/>
              <a:gd name="connsiteX6" fmla="*/ 9143222 w 12192737"/>
              <a:gd name="connsiteY6" fmla="*/ 75499 h 933949"/>
              <a:gd name="connsiteX7" fmla="*/ 9120661 w 12192737"/>
              <a:gd name="connsiteY7" fmla="*/ 2819 h 933949"/>
              <a:gd name="connsiteX8" fmla="*/ 0 w 12192737"/>
              <a:gd name="connsiteY8" fmla="*/ 0 h 933949"/>
              <a:gd name="connsiteX9" fmla="*/ 3182610 w 12192737"/>
              <a:gd name="connsiteY9" fmla="*/ 2819 h 933949"/>
              <a:gd name="connsiteX10" fmla="*/ 3160048 w 12192737"/>
              <a:gd name="connsiteY10" fmla="*/ 75499 h 933949"/>
              <a:gd name="connsiteX11" fmla="*/ 3131433 w 12192737"/>
              <a:gd name="connsiteY11" fmla="*/ 359355 h 933949"/>
              <a:gd name="connsiteX12" fmla="*/ 3242118 w 12192737"/>
              <a:gd name="connsiteY12" fmla="*/ 907595 h 933949"/>
              <a:gd name="connsiteX13" fmla="*/ 3254813 w 12192737"/>
              <a:gd name="connsiteY13" fmla="*/ 933949 h 933949"/>
              <a:gd name="connsiteX14" fmla="*/ 712 w 12192737"/>
              <a:gd name="connsiteY14" fmla="*/ 927599 h 933949"/>
              <a:gd name="connsiteX15" fmla="*/ 0 w 12192737"/>
              <a:gd name="connsiteY15" fmla="*/ 0 h 93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737" h="933949">
                <a:moveTo>
                  <a:pt x="9120661" y="2819"/>
                </a:moveTo>
                <a:lnTo>
                  <a:pt x="12192737" y="2819"/>
                </a:lnTo>
                <a:lnTo>
                  <a:pt x="12189206" y="933949"/>
                </a:lnTo>
                <a:lnTo>
                  <a:pt x="9048457" y="933949"/>
                </a:lnTo>
                <a:lnTo>
                  <a:pt x="9061153" y="907595"/>
                </a:lnTo>
                <a:cubicBezTo>
                  <a:pt x="9132425" y="739088"/>
                  <a:pt x="9171837" y="553824"/>
                  <a:pt x="9171837" y="359355"/>
                </a:cubicBezTo>
                <a:cubicBezTo>
                  <a:pt x="9171837" y="262121"/>
                  <a:pt x="9161984" y="167187"/>
                  <a:pt x="9143222" y="75499"/>
                </a:cubicBezTo>
                <a:lnTo>
                  <a:pt x="9120661" y="2819"/>
                </a:lnTo>
                <a:close/>
                <a:moveTo>
                  <a:pt x="0" y="0"/>
                </a:moveTo>
                <a:lnTo>
                  <a:pt x="3182610" y="2819"/>
                </a:lnTo>
                <a:lnTo>
                  <a:pt x="3160048" y="75499"/>
                </a:lnTo>
                <a:cubicBezTo>
                  <a:pt x="3141286" y="167187"/>
                  <a:pt x="3131433" y="262121"/>
                  <a:pt x="3131433" y="359355"/>
                </a:cubicBezTo>
                <a:cubicBezTo>
                  <a:pt x="3131433" y="553824"/>
                  <a:pt x="3170845" y="739088"/>
                  <a:pt x="3242118" y="907595"/>
                </a:cubicBezTo>
                <a:lnTo>
                  <a:pt x="3254813" y="933949"/>
                </a:lnTo>
                <a:lnTo>
                  <a:pt x="712" y="927599"/>
                </a:lnTo>
                <a:cubicBezTo>
                  <a:pt x="712" y="617222"/>
                  <a:pt x="0" y="310377"/>
                  <a:pt x="0" y="0"/>
                </a:cubicBezTo>
                <a:close/>
              </a:path>
            </a:pathLst>
          </a:custGeom>
          <a:solidFill>
            <a:srgbClr val="0642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err="1"/>
          </a:p>
        </p:txBody>
      </p:sp>
      <p:sp>
        <p:nvSpPr>
          <p:cNvPr id="2" name="Title 1">
            <a:extLst>
              <a:ext uri="{FF2B5EF4-FFF2-40B4-BE49-F238E27FC236}">
                <a16:creationId xmlns:a16="http://schemas.microsoft.com/office/drawing/2014/main" id="{CB03EADC-FA06-4311-9C7E-8EE2BED88A60}"/>
              </a:ext>
            </a:extLst>
          </p:cNvPr>
          <p:cNvSpPr>
            <a:spLocks noGrp="1"/>
          </p:cNvSpPr>
          <p:nvPr userDrawn="1">
            <p:ph type="ctrTitle" hasCustomPrompt="1"/>
          </p:nvPr>
        </p:nvSpPr>
        <p:spPr>
          <a:xfrm>
            <a:off x="946484" y="3413938"/>
            <a:ext cx="10299032" cy="2533433"/>
          </a:xfrm>
          <a:prstGeom prst="rect">
            <a:avLst/>
          </a:prstGeom>
        </p:spPr>
        <p:txBody>
          <a:bodyPr anchor="ctr">
            <a:normAutofit/>
          </a:bodyPr>
          <a:lstStyle>
            <a:lvl1pPr algn="ctr">
              <a:defRPr sz="4700" b="1" baseline="0">
                <a:solidFill>
                  <a:srgbClr val="142850"/>
                </a:solidFill>
                <a:latin typeface="Arial" panose="020B0604020202020204" pitchFamily="34" charset="0"/>
                <a:cs typeface="Arial" panose="020B0604020202020204" pitchFamily="34" charset="0"/>
              </a:defRPr>
            </a:lvl1pPr>
          </a:lstStyle>
          <a:p>
            <a:r>
              <a:rPr lang="en-US"/>
              <a:t>Title slide 2</a:t>
            </a:r>
          </a:p>
        </p:txBody>
      </p:sp>
      <p:sp>
        <p:nvSpPr>
          <p:cNvPr id="15" name="Text Placeholder 14">
            <a:extLst>
              <a:ext uri="{FF2B5EF4-FFF2-40B4-BE49-F238E27FC236}">
                <a16:creationId xmlns:a16="http://schemas.microsoft.com/office/drawing/2014/main" id="{36FD5649-EFD0-4143-B2F7-F53BD0B94110}"/>
              </a:ext>
            </a:extLst>
          </p:cNvPr>
          <p:cNvSpPr>
            <a:spLocks noGrp="1"/>
          </p:cNvSpPr>
          <p:nvPr userDrawn="1">
            <p:ph type="body" sz="quarter" idx="13" hasCustomPrompt="1"/>
          </p:nvPr>
        </p:nvSpPr>
        <p:spPr>
          <a:xfrm>
            <a:off x="9556750" y="1238693"/>
            <a:ext cx="2408250" cy="515679"/>
          </a:xfrm>
        </p:spPr>
        <p:txBody>
          <a:bodyPr anchor="ctr">
            <a:normAutofit/>
          </a:bodyPr>
          <a:lstStyle>
            <a:lvl1pPr marL="0" indent="0" algn="r">
              <a:buNone/>
              <a:defRPr sz="1800" b="1">
                <a:solidFill>
                  <a:srgbClr val="142850"/>
                </a:solidFill>
              </a:defRPr>
            </a:lvl1pPr>
          </a:lstStyle>
          <a:p>
            <a:pPr lvl="0"/>
            <a:r>
              <a:rPr lang="en-US"/>
              <a:t>Date</a:t>
            </a:r>
          </a:p>
        </p:txBody>
      </p:sp>
      <p:pic>
        <p:nvPicPr>
          <p:cNvPr id="19" name="Picture 18" descr="Oregon Health Authority Logo">
            <a:extLst>
              <a:ext uri="{FF2B5EF4-FFF2-40B4-BE49-F238E27FC236}">
                <a16:creationId xmlns:a16="http://schemas.microsoft.com/office/drawing/2014/main" id="{6850587F-3861-3D3E-70BD-CDD4A54E736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24936" y="962433"/>
            <a:ext cx="5342130" cy="1749710"/>
          </a:xfrm>
          <a:prstGeom prst="rect">
            <a:avLst/>
          </a:prstGeom>
        </p:spPr>
      </p:pic>
    </p:spTree>
    <p:extLst>
      <p:ext uri="{BB962C8B-B14F-4D97-AF65-F5344CB8AC3E}">
        <p14:creationId xmlns:p14="http://schemas.microsoft.com/office/powerpoint/2010/main" val="406793841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097E9-A1CC-2882-18B2-64793E1D11B2}"/>
              </a:ext>
              <a:ext uri="{C183D7F6-B498-43B3-948B-1728B52AA6E4}">
                <adec:decorative xmlns:adec="http://schemas.microsoft.com/office/drawing/2017/decorative" val="1"/>
              </a:ext>
            </a:extLst>
          </p:cNvPr>
          <p:cNvSpPr/>
          <p:nvPr userDrawn="1"/>
        </p:nvSpPr>
        <p:spPr>
          <a:xfrm>
            <a:off x="0" y="4251810"/>
            <a:ext cx="12191999" cy="402485"/>
          </a:xfrm>
          <a:prstGeom prst="rect">
            <a:avLst/>
          </a:prstGeom>
          <a:solidFill>
            <a:srgbClr val="EC5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sp>
        <p:nvSpPr>
          <p:cNvPr id="8" name="Freeform: Shape 7">
            <a:extLst>
              <a:ext uri="{FF2B5EF4-FFF2-40B4-BE49-F238E27FC236}">
                <a16:creationId xmlns:a16="http://schemas.microsoft.com/office/drawing/2014/main" id="{C7022ECB-3342-CFB8-441A-07078BC2DDB3}"/>
              </a:ext>
              <a:ext uri="{C183D7F6-B498-43B3-948B-1728B52AA6E4}">
                <adec:decorative xmlns:adec="http://schemas.microsoft.com/office/drawing/2017/decorative" val="1"/>
              </a:ext>
            </a:extLst>
          </p:cNvPr>
          <p:cNvSpPr/>
          <p:nvPr userDrawn="1"/>
        </p:nvSpPr>
        <p:spPr>
          <a:xfrm>
            <a:off x="3505798" y="2740216"/>
            <a:ext cx="5236186" cy="3914775"/>
          </a:xfrm>
          <a:custGeom>
            <a:avLst/>
            <a:gdLst>
              <a:gd name="connsiteX0" fmla="*/ 2618093 w 5236186"/>
              <a:gd name="connsiteY0" fmla="*/ 0 h 3914775"/>
              <a:gd name="connsiteX1" fmla="*/ 5236186 w 5236186"/>
              <a:gd name="connsiteY1" fmla="*/ 2579674 h 3914775"/>
              <a:gd name="connsiteX2" fmla="*/ 4920196 w 5236186"/>
              <a:gd name="connsiteY2" fmla="*/ 3809300 h 3914775"/>
              <a:gd name="connsiteX3" fmla="*/ 4855165 w 5236186"/>
              <a:gd name="connsiteY3" fmla="*/ 3914775 h 3914775"/>
              <a:gd name="connsiteX4" fmla="*/ 381022 w 5236186"/>
              <a:gd name="connsiteY4" fmla="*/ 3914775 h 3914775"/>
              <a:gd name="connsiteX5" fmla="*/ 315990 w 5236186"/>
              <a:gd name="connsiteY5" fmla="*/ 3809300 h 3914775"/>
              <a:gd name="connsiteX6" fmla="*/ 0 w 5236186"/>
              <a:gd name="connsiteY6" fmla="*/ 2579674 h 3914775"/>
              <a:gd name="connsiteX7" fmla="*/ 2618093 w 5236186"/>
              <a:gd name="connsiteY7" fmla="*/ 0 h 391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6186" h="3914775">
                <a:moveTo>
                  <a:pt x="2618093" y="0"/>
                </a:moveTo>
                <a:cubicBezTo>
                  <a:pt x="4064026" y="0"/>
                  <a:pt x="5236186" y="1154959"/>
                  <a:pt x="5236186" y="2579674"/>
                </a:cubicBezTo>
                <a:cubicBezTo>
                  <a:pt x="5236186" y="3024898"/>
                  <a:pt x="5121717" y="3443778"/>
                  <a:pt x="4920196" y="3809300"/>
                </a:cubicBezTo>
                <a:lnTo>
                  <a:pt x="4855165" y="3914775"/>
                </a:lnTo>
                <a:lnTo>
                  <a:pt x="381022" y="3914775"/>
                </a:lnTo>
                <a:lnTo>
                  <a:pt x="315990" y="3809300"/>
                </a:lnTo>
                <a:cubicBezTo>
                  <a:pt x="114469" y="3443778"/>
                  <a:pt x="0" y="3024898"/>
                  <a:pt x="0" y="2579674"/>
                </a:cubicBezTo>
                <a:cubicBezTo>
                  <a:pt x="0" y="1154959"/>
                  <a:pt x="1172160" y="0"/>
                  <a:pt x="2618093" y="0"/>
                </a:cubicBezTo>
                <a:close/>
              </a:path>
            </a:pathLst>
          </a:custGeom>
          <a:solidFill>
            <a:srgbClr val="0642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err="1"/>
          </a:p>
        </p:txBody>
      </p:sp>
      <p:sp>
        <p:nvSpPr>
          <p:cNvPr id="6" name="Rectangle 5">
            <a:extLst>
              <a:ext uri="{FF2B5EF4-FFF2-40B4-BE49-F238E27FC236}">
                <a16:creationId xmlns:a16="http://schemas.microsoft.com/office/drawing/2014/main" id="{1D1A1064-136C-F793-9715-66DBBC4B1FF5}"/>
              </a:ext>
              <a:ext uri="{C183D7F6-B498-43B3-948B-1728B52AA6E4}">
                <adec:decorative xmlns:adec="http://schemas.microsoft.com/office/drawing/2017/decorative" val="1"/>
              </a:ext>
            </a:extLst>
          </p:cNvPr>
          <p:cNvSpPr/>
          <p:nvPr userDrawn="1"/>
        </p:nvSpPr>
        <p:spPr>
          <a:xfrm>
            <a:off x="0" y="4593802"/>
            <a:ext cx="12192000" cy="2264198"/>
          </a:xfrm>
          <a:prstGeom prst="rect">
            <a:avLst/>
          </a:prstGeom>
          <a:solidFill>
            <a:srgbClr val="0642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 name="Title 1">
            <a:extLst>
              <a:ext uri="{FF2B5EF4-FFF2-40B4-BE49-F238E27FC236}">
                <a16:creationId xmlns:a16="http://schemas.microsoft.com/office/drawing/2014/main" id="{CB03EADC-FA06-4311-9C7E-8EE2BED88A60}"/>
              </a:ext>
            </a:extLst>
          </p:cNvPr>
          <p:cNvSpPr>
            <a:spLocks noGrp="1"/>
          </p:cNvSpPr>
          <p:nvPr userDrawn="1">
            <p:ph type="ctrTitle" hasCustomPrompt="1"/>
          </p:nvPr>
        </p:nvSpPr>
        <p:spPr>
          <a:xfrm>
            <a:off x="946484" y="4783023"/>
            <a:ext cx="10299032" cy="1529760"/>
          </a:xfrm>
          <a:prstGeom prst="rect">
            <a:avLst/>
          </a:prstGeom>
        </p:spPr>
        <p:txBody>
          <a:bodyPr anchor="ctr">
            <a:normAutofit/>
          </a:bodyPr>
          <a:lstStyle>
            <a:lvl1pPr algn="ctr">
              <a:defRPr sz="4700" b="1" baseline="0">
                <a:solidFill>
                  <a:schemeClr val="bg1"/>
                </a:solidFill>
                <a:latin typeface="Arial" panose="020B0604020202020204" pitchFamily="34" charset="0"/>
                <a:cs typeface="Arial" panose="020B0604020202020204" pitchFamily="34" charset="0"/>
              </a:defRPr>
            </a:lvl1pPr>
          </a:lstStyle>
          <a:p>
            <a:r>
              <a:rPr lang="en-US"/>
              <a:t>Title slide 3</a:t>
            </a:r>
          </a:p>
        </p:txBody>
      </p:sp>
      <p:sp>
        <p:nvSpPr>
          <p:cNvPr id="15" name="Text Placeholder 14">
            <a:extLst>
              <a:ext uri="{FF2B5EF4-FFF2-40B4-BE49-F238E27FC236}">
                <a16:creationId xmlns:a16="http://schemas.microsoft.com/office/drawing/2014/main" id="{36FD5649-EFD0-4143-B2F7-F53BD0B94110}"/>
              </a:ext>
              <a:ext uri="{C183D7F6-B498-43B3-948B-1728B52AA6E4}">
                <adec:decorative xmlns:adec="http://schemas.microsoft.com/office/drawing/2017/decorative" val="0"/>
              </a:ext>
            </a:extLst>
          </p:cNvPr>
          <p:cNvSpPr>
            <a:spLocks noGrp="1"/>
          </p:cNvSpPr>
          <p:nvPr>
            <p:ph type="body" sz="quarter" idx="13" hasCustomPrompt="1"/>
          </p:nvPr>
        </p:nvSpPr>
        <p:spPr>
          <a:xfrm>
            <a:off x="363155" y="4260152"/>
            <a:ext cx="3026779" cy="351403"/>
          </a:xfrm>
        </p:spPr>
        <p:txBody>
          <a:bodyPr anchor="ctr">
            <a:normAutofit/>
          </a:bodyPr>
          <a:lstStyle>
            <a:lvl1pPr marL="0" indent="0" algn="l">
              <a:lnSpc>
                <a:spcPct val="100000"/>
              </a:lnSpc>
              <a:spcBef>
                <a:spcPts val="0"/>
              </a:spcBef>
              <a:buNone/>
              <a:defRPr sz="2000" b="1">
                <a:solidFill>
                  <a:schemeClr val="bg1"/>
                </a:solidFill>
              </a:defRPr>
            </a:lvl1pPr>
          </a:lstStyle>
          <a:p>
            <a:pPr lvl="0"/>
            <a:r>
              <a:rPr lang="en-US"/>
              <a:t>Date</a:t>
            </a:r>
          </a:p>
        </p:txBody>
      </p:sp>
      <p:sp>
        <p:nvSpPr>
          <p:cNvPr id="28" name="Picture Placeholder 27" descr="Add image description">
            <a:extLst>
              <a:ext uri="{FF2B5EF4-FFF2-40B4-BE49-F238E27FC236}">
                <a16:creationId xmlns:a16="http://schemas.microsoft.com/office/drawing/2014/main" id="{463C9382-55E5-46B5-998C-24B74D7AB36F}"/>
              </a:ext>
              <a:ext uri="{C183D7F6-B498-43B3-948B-1728B52AA6E4}">
                <adec:decorative xmlns:adec="http://schemas.microsoft.com/office/drawing/2017/decorative" val="0"/>
              </a:ext>
            </a:extLst>
          </p:cNvPr>
          <p:cNvSpPr>
            <a:spLocks noGrp="1"/>
          </p:cNvSpPr>
          <p:nvPr>
            <p:ph type="pic" sz="quarter" idx="15"/>
          </p:nvPr>
        </p:nvSpPr>
        <p:spPr>
          <a:xfrm>
            <a:off x="355191" y="303740"/>
            <a:ext cx="11568075" cy="3954861"/>
          </a:xfrm>
          <a:custGeom>
            <a:avLst/>
            <a:gdLst>
              <a:gd name="connsiteX0" fmla="*/ 0 w 11568075"/>
              <a:gd name="connsiteY0" fmla="*/ 0 h 3959647"/>
              <a:gd name="connsiteX1" fmla="*/ 11568075 w 11568075"/>
              <a:gd name="connsiteY1" fmla="*/ 0 h 3959647"/>
              <a:gd name="connsiteX2" fmla="*/ 11568075 w 11568075"/>
              <a:gd name="connsiteY2" fmla="*/ 3959647 h 3959647"/>
              <a:gd name="connsiteX3" fmla="*/ 0 w 11568075"/>
              <a:gd name="connsiteY3" fmla="*/ 3959647 h 3959647"/>
              <a:gd name="connsiteX4" fmla="*/ 0 w 11568075"/>
              <a:gd name="connsiteY4" fmla="*/ 0 h 3959647"/>
              <a:gd name="connsiteX0" fmla="*/ 0 w 11568075"/>
              <a:gd name="connsiteY0" fmla="*/ 0 h 3959647"/>
              <a:gd name="connsiteX1" fmla="*/ 11568075 w 11568075"/>
              <a:gd name="connsiteY1" fmla="*/ 0 h 3959647"/>
              <a:gd name="connsiteX2" fmla="*/ 11568075 w 11568075"/>
              <a:gd name="connsiteY2" fmla="*/ 3959647 h 3959647"/>
              <a:gd name="connsiteX3" fmla="*/ 0 w 11568075"/>
              <a:gd name="connsiteY3" fmla="*/ 3959647 h 3959647"/>
              <a:gd name="connsiteX4" fmla="*/ 0 w 11568075"/>
              <a:gd name="connsiteY4" fmla="*/ 0 h 3959647"/>
              <a:gd name="connsiteX0" fmla="*/ 0 w 11568075"/>
              <a:gd name="connsiteY0" fmla="*/ 0 h 3959647"/>
              <a:gd name="connsiteX1" fmla="*/ 11568075 w 11568075"/>
              <a:gd name="connsiteY1" fmla="*/ 0 h 3959647"/>
              <a:gd name="connsiteX2" fmla="*/ 11568075 w 11568075"/>
              <a:gd name="connsiteY2" fmla="*/ 3959647 h 3959647"/>
              <a:gd name="connsiteX3" fmla="*/ 11568075 w 11568075"/>
              <a:gd name="connsiteY3" fmla="*/ 3959647 h 3959647"/>
              <a:gd name="connsiteX4" fmla="*/ 0 w 11568075"/>
              <a:gd name="connsiteY4" fmla="*/ 3959647 h 3959647"/>
              <a:gd name="connsiteX5" fmla="*/ 0 w 11568075"/>
              <a:gd name="connsiteY5" fmla="*/ 0 h 3959647"/>
              <a:gd name="connsiteX0" fmla="*/ 0 w 11568075"/>
              <a:gd name="connsiteY0" fmla="*/ 0 h 3959647"/>
              <a:gd name="connsiteX1" fmla="*/ 11568075 w 11568075"/>
              <a:gd name="connsiteY1" fmla="*/ 0 h 3959647"/>
              <a:gd name="connsiteX2" fmla="*/ 11568075 w 11568075"/>
              <a:gd name="connsiteY2" fmla="*/ 3959647 h 3959647"/>
              <a:gd name="connsiteX3" fmla="*/ 11568075 w 11568075"/>
              <a:gd name="connsiteY3" fmla="*/ 3959647 h 3959647"/>
              <a:gd name="connsiteX4" fmla="*/ 8769759 w 11568075"/>
              <a:gd name="connsiteY4" fmla="*/ 3944350 h 3959647"/>
              <a:gd name="connsiteX5" fmla="*/ 0 w 11568075"/>
              <a:gd name="connsiteY5" fmla="*/ 3959647 h 3959647"/>
              <a:gd name="connsiteX6" fmla="*/ 0 w 11568075"/>
              <a:gd name="connsiteY6" fmla="*/ 0 h 3959647"/>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769759 w 11568075"/>
              <a:gd name="connsiteY4" fmla="*/ 3944350 h 3974944"/>
              <a:gd name="connsiteX5" fmla="*/ 3219859 w 11568075"/>
              <a:gd name="connsiteY5" fmla="*/ 3974944 h 3974944"/>
              <a:gd name="connsiteX6" fmla="*/ 0 w 11568075"/>
              <a:gd name="connsiteY6" fmla="*/ 3959647 h 3974944"/>
              <a:gd name="connsiteX7" fmla="*/ 0 w 11568075"/>
              <a:gd name="connsiteY7" fmla="*/ 0 h 3974944"/>
              <a:gd name="connsiteX0" fmla="*/ 0 w 11568075"/>
              <a:gd name="connsiteY0" fmla="*/ 0 h 3990241"/>
              <a:gd name="connsiteX1" fmla="*/ 11568075 w 11568075"/>
              <a:gd name="connsiteY1" fmla="*/ 0 h 3990241"/>
              <a:gd name="connsiteX2" fmla="*/ 11568075 w 11568075"/>
              <a:gd name="connsiteY2" fmla="*/ 3959647 h 3990241"/>
              <a:gd name="connsiteX3" fmla="*/ 11568075 w 11568075"/>
              <a:gd name="connsiteY3" fmla="*/ 3959647 h 3990241"/>
              <a:gd name="connsiteX4" fmla="*/ 8769759 w 11568075"/>
              <a:gd name="connsiteY4" fmla="*/ 3944350 h 3990241"/>
              <a:gd name="connsiteX5" fmla="*/ 5797959 w 11568075"/>
              <a:gd name="connsiteY5" fmla="*/ 3990241 h 3990241"/>
              <a:gd name="connsiteX6" fmla="*/ 3219859 w 11568075"/>
              <a:gd name="connsiteY6" fmla="*/ 3974944 h 3990241"/>
              <a:gd name="connsiteX7" fmla="*/ 0 w 11568075"/>
              <a:gd name="connsiteY7" fmla="*/ 3959647 h 3990241"/>
              <a:gd name="connsiteX8" fmla="*/ 0 w 11568075"/>
              <a:gd name="connsiteY8" fmla="*/ 0 h 3990241"/>
              <a:gd name="connsiteX0" fmla="*/ 0 w 11568075"/>
              <a:gd name="connsiteY0" fmla="*/ 0 h 3990241"/>
              <a:gd name="connsiteX1" fmla="*/ 11568075 w 11568075"/>
              <a:gd name="connsiteY1" fmla="*/ 0 h 3990241"/>
              <a:gd name="connsiteX2" fmla="*/ 11568075 w 11568075"/>
              <a:gd name="connsiteY2" fmla="*/ 3959647 h 3990241"/>
              <a:gd name="connsiteX3" fmla="*/ 11568075 w 11568075"/>
              <a:gd name="connsiteY3" fmla="*/ 3959647 h 3990241"/>
              <a:gd name="connsiteX4" fmla="*/ 8769759 w 11568075"/>
              <a:gd name="connsiteY4" fmla="*/ 3944350 h 3990241"/>
              <a:gd name="connsiteX5" fmla="*/ 5797959 w 11568075"/>
              <a:gd name="connsiteY5" fmla="*/ 3990241 h 3990241"/>
              <a:gd name="connsiteX6" fmla="*/ 3378609 w 11568075"/>
              <a:gd name="connsiteY6" fmla="*/ 3974944 h 3990241"/>
              <a:gd name="connsiteX7" fmla="*/ 0 w 11568075"/>
              <a:gd name="connsiteY7" fmla="*/ 3959647 h 3990241"/>
              <a:gd name="connsiteX8" fmla="*/ 0 w 11568075"/>
              <a:gd name="connsiteY8" fmla="*/ 0 h 3990241"/>
              <a:gd name="connsiteX0" fmla="*/ 0 w 11568075"/>
              <a:gd name="connsiteY0" fmla="*/ 0 h 3990241"/>
              <a:gd name="connsiteX1" fmla="*/ 11568075 w 11568075"/>
              <a:gd name="connsiteY1" fmla="*/ 0 h 3990241"/>
              <a:gd name="connsiteX2" fmla="*/ 11568075 w 11568075"/>
              <a:gd name="connsiteY2" fmla="*/ 3959647 h 3990241"/>
              <a:gd name="connsiteX3" fmla="*/ 11568075 w 11568075"/>
              <a:gd name="connsiteY3" fmla="*/ 3959647 h 3990241"/>
              <a:gd name="connsiteX4" fmla="*/ 8160159 w 11568075"/>
              <a:gd name="connsiteY4" fmla="*/ 3950757 h 3990241"/>
              <a:gd name="connsiteX5" fmla="*/ 5797959 w 11568075"/>
              <a:gd name="connsiteY5" fmla="*/ 3990241 h 3990241"/>
              <a:gd name="connsiteX6" fmla="*/ 3378609 w 11568075"/>
              <a:gd name="connsiteY6" fmla="*/ 3974944 h 3990241"/>
              <a:gd name="connsiteX7" fmla="*/ 0 w 11568075"/>
              <a:gd name="connsiteY7" fmla="*/ 3959647 h 3990241"/>
              <a:gd name="connsiteX8" fmla="*/ 0 w 11568075"/>
              <a:gd name="connsiteY8" fmla="*/ 0 h 3990241"/>
              <a:gd name="connsiteX0" fmla="*/ 0 w 11568075"/>
              <a:gd name="connsiteY0" fmla="*/ 0 h 3990241"/>
              <a:gd name="connsiteX1" fmla="*/ 11568075 w 11568075"/>
              <a:gd name="connsiteY1" fmla="*/ 0 h 3990241"/>
              <a:gd name="connsiteX2" fmla="*/ 11568075 w 11568075"/>
              <a:gd name="connsiteY2" fmla="*/ 3959647 h 3990241"/>
              <a:gd name="connsiteX3" fmla="*/ 11568075 w 11568075"/>
              <a:gd name="connsiteY3" fmla="*/ 3959647 h 3990241"/>
              <a:gd name="connsiteX4" fmla="*/ 8166509 w 11568075"/>
              <a:gd name="connsiteY4" fmla="*/ 3963571 h 3990241"/>
              <a:gd name="connsiteX5" fmla="*/ 5797959 w 11568075"/>
              <a:gd name="connsiteY5" fmla="*/ 3990241 h 3990241"/>
              <a:gd name="connsiteX6" fmla="*/ 3378609 w 11568075"/>
              <a:gd name="connsiteY6" fmla="*/ 3974944 h 3990241"/>
              <a:gd name="connsiteX7" fmla="*/ 0 w 11568075"/>
              <a:gd name="connsiteY7" fmla="*/ 3959647 h 3990241"/>
              <a:gd name="connsiteX8" fmla="*/ 0 w 11568075"/>
              <a:gd name="connsiteY8" fmla="*/ 0 h 3990241"/>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48312 w 11568075"/>
              <a:gd name="connsiteY4" fmla="*/ 3968144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58976 w 11568075"/>
              <a:gd name="connsiteY3" fmla="*/ 3973364 h 3974944"/>
              <a:gd name="connsiteX4" fmla="*/ 8148312 w 11568075"/>
              <a:gd name="connsiteY4" fmla="*/ 3968144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58976 w 11568075"/>
              <a:gd name="connsiteY3" fmla="*/ 3973364 h 3974944"/>
              <a:gd name="connsiteX4" fmla="*/ 8148312 w 11568075"/>
              <a:gd name="connsiteY4" fmla="*/ 3968144 h 3974944"/>
              <a:gd name="connsiteX5" fmla="*/ 5753509 w 11568075"/>
              <a:gd name="connsiteY5" fmla="*/ 2471828 h 3974944"/>
              <a:gd name="connsiteX6" fmla="*/ 3378609 w 11568075"/>
              <a:gd name="connsiteY6" fmla="*/ 3974944 h 3974944"/>
              <a:gd name="connsiteX7" fmla="*/ 4550 w 11568075"/>
              <a:gd name="connsiteY7" fmla="*/ 3973364 h 3974944"/>
              <a:gd name="connsiteX8" fmla="*/ 0 w 11568075"/>
              <a:gd name="connsiteY8" fmla="*/ 0 h 3974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8075" h="3974944">
                <a:moveTo>
                  <a:pt x="0" y="0"/>
                </a:moveTo>
                <a:lnTo>
                  <a:pt x="11568075" y="0"/>
                </a:lnTo>
                <a:lnTo>
                  <a:pt x="11568075" y="3959647"/>
                </a:lnTo>
                <a:lnTo>
                  <a:pt x="11558976" y="3973364"/>
                </a:lnTo>
                <a:lnTo>
                  <a:pt x="8148312" y="3968144"/>
                </a:lnTo>
                <a:cubicBezTo>
                  <a:pt x="8010729" y="3663100"/>
                  <a:pt x="7370642" y="2488566"/>
                  <a:pt x="5753509" y="2471828"/>
                </a:cubicBezTo>
                <a:cubicBezTo>
                  <a:pt x="4212576" y="2505170"/>
                  <a:pt x="3579692" y="3595635"/>
                  <a:pt x="3378609" y="3974944"/>
                </a:cubicBezTo>
                <a:lnTo>
                  <a:pt x="4550" y="3973364"/>
                </a:lnTo>
                <a:cubicBezTo>
                  <a:pt x="3033" y="2648909"/>
                  <a:pt x="1517" y="1324455"/>
                  <a:pt x="0" y="0"/>
                </a:cubicBezTo>
                <a:close/>
              </a:path>
            </a:pathLst>
          </a:custGeom>
        </p:spPr>
        <p:txBody>
          <a:bodyPr/>
          <a:lstStyle/>
          <a:p>
            <a:r>
              <a:rPr lang="en-US"/>
              <a:t>Click icon to add picture</a:t>
            </a:r>
          </a:p>
        </p:txBody>
      </p:sp>
      <p:pic>
        <p:nvPicPr>
          <p:cNvPr id="16" name="Picture 15" descr="Oregon Health Authority Logo">
            <a:extLst>
              <a:ext uri="{FF2B5EF4-FFF2-40B4-BE49-F238E27FC236}">
                <a16:creationId xmlns:a16="http://schemas.microsoft.com/office/drawing/2014/main" id="{0DF777F8-DF81-DB00-8122-B157AF2F8EEE}"/>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840974" y="3613738"/>
            <a:ext cx="2510050" cy="822116"/>
          </a:xfrm>
          <a:prstGeom prst="rect">
            <a:avLst/>
          </a:prstGeom>
        </p:spPr>
      </p:pic>
    </p:spTree>
    <p:extLst>
      <p:ext uri="{BB962C8B-B14F-4D97-AF65-F5344CB8AC3E}">
        <p14:creationId xmlns:p14="http://schemas.microsoft.com/office/powerpoint/2010/main" val="130156375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itle and Content 1">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E5BBEF0-E11C-4C7E-9A99-6668D89CB6D2}"/>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EFAA68A-88C4-45FA-A8E4-D83C1B884F96}"/>
              </a:ext>
            </a:extLst>
          </p:cNvPr>
          <p:cNvSpPr>
            <a:spLocks noGrp="1"/>
          </p:cNvSpPr>
          <p:nvPr>
            <p:ph idx="1"/>
          </p:nvPr>
        </p:nvSpPr>
        <p:spPr>
          <a:xfrm>
            <a:off x="635000" y="1329397"/>
            <a:ext cx="10922000" cy="4654677"/>
          </a:xfrm>
        </p:spPr>
        <p:txBody>
          <a:bodyPr/>
          <a:lstStyle>
            <a:lvl1pPr>
              <a:defRPr sz="2800" b="0"/>
            </a:lvl1pPr>
            <a:lvl2pPr>
              <a:defRPr sz="24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E6CACE33-3C9C-96D9-AD6F-7B105A24A1E8}"/>
              </a:ext>
            </a:extLst>
          </p:cNvPr>
          <p:cNvSpPr>
            <a:spLocks noGrp="1"/>
          </p:cNvSpPr>
          <p:nvPr>
            <p:ph type="sldNum" sz="quarter" idx="10"/>
          </p:nvPr>
        </p:nvSpPr>
        <p:spPr/>
        <p:txBody>
          <a:bodyPr/>
          <a:lstStyle/>
          <a:p>
            <a:fld id="{58339581-759F-43B7-B47D-47F906F0E294}" type="slidenum">
              <a:rPr lang="en-US" smtClean="0"/>
              <a:pPr/>
              <a:t>‹#›</a:t>
            </a:fld>
            <a:endParaRPr lang="en-US"/>
          </a:p>
        </p:txBody>
      </p:sp>
      <p:cxnSp>
        <p:nvCxnSpPr>
          <p:cNvPr id="6" name="Straight Connector 5">
            <a:extLst>
              <a:ext uri="{FF2B5EF4-FFF2-40B4-BE49-F238E27FC236}">
                <a16:creationId xmlns:a16="http://schemas.microsoft.com/office/drawing/2014/main" id="{F0FF79EF-8241-3B58-DAB2-10DD767C98F2}"/>
              </a:ext>
              <a:ext uri="{C183D7F6-B498-43B3-948B-1728B52AA6E4}">
                <adec:decorative xmlns:adec="http://schemas.microsoft.com/office/drawing/2017/decorative" val="1"/>
              </a:ext>
            </a:extLst>
          </p:cNvPr>
          <p:cNvCxnSpPr>
            <a:cxnSpLocks/>
          </p:cNvCxnSpPr>
          <p:nvPr userDrawn="1"/>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0250524"/>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0E0440-7A78-4EED-AF8B-12AE1F7B3280}" type="datetime1">
              <a:rPr lang="en-US" smtClean="0"/>
              <a:t>7/9/2025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FB3CDC-72CB-4001-9694-0A2E10A4F67D}" type="slidenum">
              <a:rPr lang="en-US" smtClean="0"/>
              <a:t>‹#›</a:t>
            </a:fld>
            <a:endParaRPr lang="en-US"/>
          </a:p>
        </p:txBody>
      </p:sp>
      <p:sp>
        <p:nvSpPr>
          <p:cNvPr id="11" name="Slide Number Placeholder 4">
            <a:extLst>
              <a:ext uri="{FF2B5EF4-FFF2-40B4-BE49-F238E27FC236}">
                <a16:creationId xmlns:a16="http://schemas.microsoft.com/office/drawing/2014/main" id="{DF516B30-58CE-3B6D-FE7B-0E0E2AC8FB45}"/>
              </a:ext>
            </a:extLst>
          </p:cNvPr>
          <p:cNvSpPr txBox="1">
            <a:spLocks/>
          </p:cNvSpPr>
          <p:nvPr userDrawn="1"/>
        </p:nvSpPr>
        <p:spPr>
          <a:xfrm>
            <a:off x="406400" y="6477000"/>
            <a:ext cx="2844800" cy="24765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C0C88AE2-E25C-4F57-8C19-525ED9ADFB53}" type="slidenum">
              <a:rPr lang="en-US" altLang="en-US" sz="1050" smtClean="0">
                <a:solidFill>
                  <a:schemeClr val="accent1"/>
                </a:solidFill>
                <a:latin typeface="Open Sans" panose="020B0606030504020204" pitchFamily="34" charset="0"/>
                <a:ea typeface="Open Sans" panose="020B0606030504020204" pitchFamily="34" charset="0"/>
                <a:cs typeface="Open Sans" panose="020B0606030504020204" pitchFamily="34" charset="0"/>
              </a:rPr>
              <a:pPr algn="l"/>
              <a:t>‹#›</a:t>
            </a:fld>
            <a:endParaRPr lang="en-US" altLang="en-US" sz="1050">
              <a:solidFill>
                <a:schemeClr val="accent1"/>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9" name="Straight Connector 8">
            <a:extLst>
              <a:ext uri="{FF2B5EF4-FFF2-40B4-BE49-F238E27FC236}">
                <a16:creationId xmlns:a16="http://schemas.microsoft.com/office/drawing/2014/main" id="{1EDDD4FE-CECD-D736-A4D7-044A359C138E}"/>
              </a:ext>
            </a:extLst>
          </p:cNvPr>
          <p:cNvCxnSpPr/>
          <p:nvPr userDrawn="1"/>
        </p:nvCxnSpPr>
        <p:spPr bwMode="auto">
          <a:xfrm>
            <a:off x="503664" y="6477001"/>
            <a:ext cx="11047360" cy="0"/>
          </a:xfrm>
          <a:prstGeom prst="line">
            <a:avLst/>
          </a:prstGeom>
          <a:solidFill>
            <a:schemeClr val="accent1"/>
          </a:solidFill>
          <a:ln w="9525" cap="flat" cmpd="sng" algn="ctr">
            <a:solidFill>
              <a:srgbClr val="E9962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8592346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Sans footer">
    <p:spTree>
      <p:nvGrpSpPr>
        <p:cNvPr id="1" name=""/>
        <p:cNvGrpSpPr/>
        <p:nvPr/>
      </p:nvGrpSpPr>
      <p:grpSpPr>
        <a:xfrm>
          <a:off x="0" y="0"/>
          <a:ext cx="0" cy="0"/>
          <a:chOff x="0" y="0"/>
          <a:chExt cx="0" cy="0"/>
        </a:xfrm>
      </p:grpSpPr>
      <p:sp>
        <p:nvSpPr>
          <p:cNvPr id="8" name="Slide Number Placeholder 4">
            <a:extLst>
              <a:ext uri="{FF2B5EF4-FFF2-40B4-BE49-F238E27FC236}">
                <a16:creationId xmlns:a16="http://schemas.microsoft.com/office/drawing/2014/main" id="{FD162C41-C7D1-46B2-9E43-D4051A8C9BD0}"/>
              </a:ext>
            </a:extLst>
          </p:cNvPr>
          <p:cNvSpPr txBox="1">
            <a:spLocks/>
          </p:cNvSpPr>
          <p:nvPr/>
        </p:nvSpPr>
        <p:spPr>
          <a:xfrm>
            <a:off x="406400" y="6477000"/>
            <a:ext cx="2844800" cy="24765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C0C88AE2-E25C-4F57-8C19-525ED9ADFB53}" type="slidenum">
              <a:rPr lang="en-US" altLang="en-US" sz="1050" smtClean="0">
                <a:solidFill>
                  <a:schemeClr val="accent1"/>
                </a:solidFill>
              </a:rPr>
              <a:pPr algn="l"/>
              <a:t>‹#›</a:t>
            </a:fld>
            <a:endParaRPr lang="en-US" altLang="en-US" sz="1050">
              <a:solidFill>
                <a:schemeClr val="accent1"/>
              </a:solidFill>
            </a:endParaRPr>
          </a:p>
        </p:txBody>
      </p:sp>
      <p:cxnSp>
        <p:nvCxnSpPr>
          <p:cNvPr id="10" name="Straight Connector 9">
            <a:extLst>
              <a:ext uri="{FF2B5EF4-FFF2-40B4-BE49-F238E27FC236}">
                <a16:creationId xmlns:a16="http://schemas.microsoft.com/office/drawing/2014/main" id="{E981F6F2-32B9-485F-9E34-DF5E7AA5DA14}"/>
              </a:ext>
            </a:extLst>
          </p:cNvPr>
          <p:cNvCxnSpPr/>
          <p:nvPr/>
        </p:nvCxnSpPr>
        <p:spPr bwMode="auto">
          <a:xfrm flipV="1">
            <a:off x="508000" y="6477000"/>
            <a:ext cx="11074400" cy="9526"/>
          </a:xfrm>
          <a:prstGeom prst="line">
            <a:avLst/>
          </a:prstGeom>
          <a:solidFill>
            <a:schemeClr val="accent1"/>
          </a:solidFill>
          <a:ln w="19050" cap="flat" cmpd="sng" algn="ctr">
            <a:solidFill>
              <a:srgbClr val="E9962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Rectangle 8">
            <a:extLst>
              <a:ext uri="{FF2B5EF4-FFF2-40B4-BE49-F238E27FC236}">
                <a16:creationId xmlns:a16="http://schemas.microsoft.com/office/drawing/2014/main" id="{EF20FEA9-D685-445C-BE1B-75C2E121F97F}"/>
              </a:ext>
            </a:extLst>
          </p:cNvPr>
          <p:cNvSpPr/>
          <p:nvPr/>
        </p:nvSpPr>
        <p:spPr bwMode="auto">
          <a:xfrm>
            <a:off x="1" y="-3969"/>
            <a:ext cx="12192000" cy="320040"/>
          </a:xfrm>
          <a:prstGeom prst="rect">
            <a:avLst/>
          </a:prstGeom>
          <a:solidFill>
            <a:srgbClr val="F5FAF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anose="02020603050405020304" pitchFamily="18" charset="0"/>
            </a:endParaRPr>
          </a:p>
        </p:txBody>
      </p:sp>
      <p:sp>
        <p:nvSpPr>
          <p:cNvPr id="7" name="Rectangle 6">
            <a:extLst>
              <a:ext uri="{FF2B5EF4-FFF2-40B4-BE49-F238E27FC236}">
                <a16:creationId xmlns:a16="http://schemas.microsoft.com/office/drawing/2014/main" id="{4A487B6E-A10D-4217-99DA-F9F21D9FF149}"/>
              </a:ext>
            </a:extLst>
          </p:cNvPr>
          <p:cNvSpPr/>
          <p:nvPr userDrawn="1"/>
        </p:nvSpPr>
        <p:spPr>
          <a:xfrm>
            <a:off x="0" y="-3969"/>
            <a:ext cx="12191999" cy="3657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A2AEDB7-6C2B-4F0D-9A95-4E8D1F45FFED}"/>
              </a:ext>
            </a:extLst>
          </p:cNvPr>
          <p:cNvSpPr>
            <a:spLocks noGrp="1"/>
          </p:cNvSpPr>
          <p:nvPr>
            <p:ph type="title" hasCustomPrompt="1"/>
          </p:nvPr>
        </p:nvSpPr>
        <p:spPr>
          <a:xfrm>
            <a:off x="609600" y="379020"/>
            <a:ext cx="10972800" cy="1143000"/>
          </a:xfrm>
          <a:prstGeom prst="rect">
            <a:avLst/>
          </a:prstGeom>
        </p:spPr>
        <p:txBody>
          <a:bodyPr anchor="ctr">
            <a:normAutofit/>
          </a:bodyPr>
          <a:lstStyle>
            <a:lvl1pPr algn="l">
              <a:defRPr sz="4000" b="1">
                <a:solidFill>
                  <a:schemeClr val="accent1"/>
                </a:solidFill>
              </a:defRPr>
            </a:lvl1pPr>
          </a:lstStyle>
          <a:p>
            <a:r>
              <a:rPr lang="en-US"/>
              <a:t>Click to add title</a:t>
            </a:r>
          </a:p>
        </p:txBody>
      </p:sp>
      <p:sp>
        <p:nvSpPr>
          <p:cNvPr id="13" name="Content Placeholder 2">
            <a:extLst>
              <a:ext uri="{FF2B5EF4-FFF2-40B4-BE49-F238E27FC236}">
                <a16:creationId xmlns:a16="http://schemas.microsoft.com/office/drawing/2014/main" id="{7657466B-5371-416D-973C-B555DE89E671}"/>
              </a:ext>
            </a:extLst>
          </p:cNvPr>
          <p:cNvSpPr>
            <a:spLocks noGrp="1"/>
          </p:cNvSpPr>
          <p:nvPr>
            <p:ph idx="1" hasCustomPrompt="1"/>
          </p:nvPr>
        </p:nvSpPr>
        <p:spPr>
          <a:xfrm>
            <a:off x="609600" y="1604431"/>
            <a:ext cx="10972800" cy="4702477"/>
          </a:xfrm>
          <a:prstGeom prst="rect">
            <a:avLst/>
          </a:prstGeom>
        </p:spPr>
        <p:txBody>
          <a:bodyPr>
            <a:noAutofit/>
          </a:bodyPr>
          <a:lstStyle>
            <a:lvl1pPr marL="0" indent="0">
              <a:lnSpc>
                <a:spcPct val="100000"/>
              </a:lnSpc>
              <a:spcBef>
                <a:spcPts val="0"/>
              </a:spcBef>
              <a:spcAft>
                <a:spcPts val="1200"/>
              </a:spcAft>
              <a:buFontTx/>
              <a:buNone/>
              <a:defRPr sz="2400">
                <a:solidFill>
                  <a:schemeClr val="tx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Text</a:t>
            </a:r>
          </a:p>
          <a:p>
            <a:pPr lvl="0"/>
            <a:endParaRPr lang="en-US"/>
          </a:p>
        </p:txBody>
      </p:sp>
    </p:spTree>
    <p:extLst>
      <p:ext uri="{BB962C8B-B14F-4D97-AF65-F5344CB8AC3E}">
        <p14:creationId xmlns:p14="http://schemas.microsoft.com/office/powerpoint/2010/main" val="197977698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E5BBEF0-E11C-4C7E-9A99-6668D89CB6D2}"/>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EFAA68A-88C4-45FA-A8E4-D83C1B884F96}"/>
              </a:ext>
            </a:extLst>
          </p:cNvPr>
          <p:cNvSpPr>
            <a:spLocks noGrp="1"/>
          </p:cNvSpPr>
          <p:nvPr>
            <p:ph idx="1"/>
          </p:nvPr>
        </p:nvSpPr>
        <p:spPr>
          <a:xfrm>
            <a:off x="635000" y="1329397"/>
            <a:ext cx="10922000" cy="4654677"/>
          </a:xfrm>
        </p:spPr>
        <p:txBody>
          <a:bodyPr/>
          <a:lstStyle>
            <a:lvl1pPr>
              <a:defRPr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F6AF6D61-37AE-3FCB-A585-A200D975D7BE}"/>
              </a:ext>
            </a:extLst>
          </p:cNvPr>
          <p:cNvSpPr>
            <a:spLocks noGrp="1"/>
          </p:cNvSpPr>
          <p:nvPr>
            <p:ph type="sldNum" sz="quarter" idx="10"/>
          </p:nvPr>
        </p:nvSpPr>
        <p:spPr/>
        <p:txBody>
          <a:bodyPr/>
          <a:lstStyle/>
          <a:p>
            <a:fld id="{58339581-759F-43B7-B47D-47F906F0E294}" type="slidenum">
              <a:rPr lang="en-US" smtClean="0"/>
              <a:pPr/>
              <a:t>‹#›</a:t>
            </a:fld>
            <a:endParaRPr lang="en-US"/>
          </a:p>
        </p:txBody>
      </p:sp>
      <p:cxnSp>
        <p:nvCxnSpPr>
          <p:cNvPr id="6" name="Straight Connector 5">
            <a:extLst>
              <a:ext uri="{FF2B5EF4-FFF2-40B4-BE49-F238E27FC236}">
                <a16:creationId xmlns:a16="http://schemas.microsoft.com/office/drawing/2014/main" id="{D2875334-1D16-7DB6-F0FD-5A989E419121}"/>
              </a:ext>
              <a:ext uri="{C183D7F6-B498-43B3-948B-1728B52AA6E4}">
                <adec:decorative xmlns:adec="http://schemas.microsoft.com/office/drawing/2017/decorative" val="1"/>
              </a:ext>
            </a:extLst>
          </p:cNvPr>
          <p:cNvCxnSpPr>
            <a:cxnSpLocks/>
          </p:cNvCxnSpPr>
          <p:nvPr userDrawn="1"/>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5800487"/>
      </p:ext>
    </p:extLst>
  </p:cSld>
  <p:clrMapOvr>
    <a:masterClrMapping/>
  </p:clrMapOvr>
  <p:extLst>
    <p:ext uri="{DCECCB84-F9BA-43D5-87BE-67443E8EF086}">
      <p15:sldGuideLst xmlns:p15="http://schemas.microsoft.com/office/powerpoint/2012/main"/>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Section/Transition Slide 1">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B95FE489-255B-2F64-1471-EBA182D07D8C}"/>
              </a:ext>
            </a:extLst>
          </p:cNvPr>
          <p:cNvSpPr>
            <a:spLocks noGrp="1"/>
          </p:cNvSpPr>
          <p:nvPr>
            <p:ph type="ctrTitle" hasCustomPrompt="1"/>
          </p:nvPr>
        </p:nvSpPr>
        <p:spPr>
          <a:xfrm>
            <a:off x="946484" y="3985901"/>
            <a:ext cx="10299032" cy="2379458"/>
          </a:xfrm>
          <a:prstGeom prst="rect">
            <a:avLst/>
          </a:prstGeom>
        </p:spPr>
        <p:txBody>
          <a:bodyPr anchor="ctr">
            <a:normAutofit/>
          </a:bodyPr>
          <a:lstStyle>
            <a:lvl1pPr algn="ctr">
              <a:defRPr sz="4700" b="1" baseline="0">
                <a:solidFill>
                  <a:srgbClr val="142850"/>
                </a:solidFill>
                <a:latin typeface="Arial" panose="020B0604020202020204" pitchFamily="34" charset="0"/>
                <a:cs typeface="Arial" panose="020B0604020202020204" pitchFamily="34" charset="0"/>
              </a:defRPr>
            </a:lvl1pPr>
          </a:lstStyle>
          <a:p>
            <a:r>
              <a:rPr lang="en-US"/>
              <a:t>Section/Transition Slide 1</a:t>
            </a:r>
          </a:p>
        </p:txBody>
      </p:sp>
      <p:sp>
        <p:nvSpPr>
          <p:cNvPr id="14" name="Picture Placeholder 9" descr="Add image description">
            <a:extLst>
              <a:ext uri="{FF2B5EF4-FFF2-40B4-BE49-F238E27FC236}">
                <a16:creationId xmlns:a16="http://schemas.microsoft.com/office/drawing/2014/main" id="{509CB15F-F41C-0BC0-5413-49E643214301}"/>
              </a:ext>
            </a:extLst>
          </p:cNvPr>
          <p:cNvSpPr>
            <a:spLocks noGrp="1"/>
          </p:cNvSpPr>
          <p:nvPr>
            <p:ph type="pic" sz="quarter" idx="15"/>
          </p:nvPr>
        </p:nvSpPr>
        <p:spPr>
          <a:xfrm>
            <a:off x="956380" y="2055783"/>
            <a:ext cx="3392999" cy="1712913"/>
          </a:xfrm>
        </p:spPr>
        <p:txBody>
          <a:bodyPr/>
          <a:lstStyle/>
          <a:p>
            <a:r>
              <a:rPr lang="en-US"/>
              <a:t>Click icon to add picture</a:t>
            </a:r>
          </a:p>
        </p:txBody>
      </p:sp>
      <p:sp>
        <p:nvSpPr>
          <p:cNvPr id="15" name="Picture Placeholder 9" descr="Add image description">
            <a:extLst>
              <a:ext uri="{FF2B5EF4-FFF2-40B4-BE49-F238E27FC236}">
                <a16:creationId xmlns:a16="http://schemas.microsoft.com/office/drawing/2014/main" id="{09DC628C-DC25-BF64-56A6-A9B05019E16C}"/>
              </a:ext>
            </a:extLst>
          </p:cNvPr>
          <p:cNvSpPr>
            <a:spLocks noGrp="1"/>
          </p:cNvSpPr>
          <p:nvPr>
            <p:ph type="pic" sz="quarter" idx="16"/>
          </p:nvPr>
        </p:nvSpPr>
        <p:spPr>
          <a:xfrm>
            <a:off x="4398941" y="2056022"/>
            <a:ext cx="3392999" cy="1712913"/>
          </a:xfrm>
        </p:spPr>
        <p:txBody>
          <a:bodyPr/>
          <a:lstStyle/>
          <a:p>
            <a:r>
              <a:rPr lang="en-US"/>
              <a:t>Click icon to add picture</a:t>
            </a:r>
          </a:p>
        </p:txBody>
      </p:sp>
      <p:sp>
        <p:nvSpPr>
          <p:cNvPr id="16" name="Picture Placeholder 9" descr="Add image description">
            <a:extLst>
              <a:ext uri="{FF2B5EF4-FFF2-40B4-BE49-F238E27FC236}">
                <a16:creationId xmlns:a16="http://schemas.microsoft.com/office/drawing/2014/main" id="{ACA2A5F4-FE2E-7744-DE6C-DD413AA81BE2}"/>
              </a:ext>
            </a:extLst>
          </p:cNvPr>
          <p:cNvSpPr>
            <a:spLocks noGrp="1"/>
          </p:cNvSpPr>
          <p:nvPr>
            <p:ph type="pic" sz="quarter" idx="17"/>
          </p:nvPr>
        </p:nvSpPr>
        <p:spPr>
          <a:xfrm>
            <a:off x="7841502" y="2056260"/>
            <a:ext cx="3392999" cy="1712913"/>
          </a:xfrm>
        </p:spPr>
        <p:txBody>
          <a:bodyPr/>
          <a:lstStyle/>
          <a:p>
            <a:r>
              <a:rPr lang="en-US"/>
              <a:t>Click icon to add picture</a:t>
            </a:r>
          </a:p>
        </p:txBody>
      </p:sp>
      <p:pic>
        <p:nvPicPr>
          <p:cNvPr id="7" name="Picture 6" descr="Oregon Health Authority Logo">
            <a:extLst>
              <a:ext uri="{FF2B5EF4-FFF2-40B4-BE49-F238E27FC236}">
                <a16:creationId xmlns:a16="http://schemas.microsoft.com/office/drawing/2014/main" id="{23FF35BD-9A83-E913-5004-F5A49332736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55917" y="619897"/>
            <a:ext cx="3042068" cy="996370"/>
          </a:xfrm>
          <a:prstGeom prst="rect">
            <a:avLst/>
          </a:prstGeom>
        </p:spPr>
      </p:pic>
      <p:sp>
        <p:nvSpPr>
          <p:cNvPr id="2" name="Slide Number Placeholder 1">
            <a:extLst>
              <a:ext uri="{FF2B5EF4-FFF2-40B4-BE49-F238E27FC236}">
                <a16:creationId xmlns:a16="http://schemas.microsoft.com/office/drawing/2014/main" id="{B2875CDC-4DCE-C088-CD99-85F7FFF4DABE}"/>
              </a:ext>
            </a:extLst>
          </p:cNvPr>
          <p:cNvSpPr>
            <a:spLocks noGrp="1"/>
          </p:cNvSpPr>
          <p:nvPr>
            <p:ph type="sldNum" sz="quarter" idx="18"/>
          </p:nvPr>
        </p:nvSpPr>
        <p:spPr/>
        <p:txBody>
          <a:bodyPr/>
          <a:lstStyle/>
          <a:p>
            <a:fld id="{58339581-759F-43B7-B47D-47F906F0E294}" type="slidenum">
              <a:rPr lang="en-US" smtClean="0"/>
              <a:pPr/>
              <a:t>‹#›</a:t>
            </a:fld>
            <a:endParaRPr lang="en-US"/>
          </a:p>
        </p:txBody>
      </p:sp>
      <p:sp>
        <p:nvSpPr>
          <p:cNvPr id="4" name="Freeform: Shape 3">
            <a:extLst>
              <a:ext uri="{FF2B5EF4-FFF2-40B4-BE49-F238E27FC236}">
                <a16:creationId xmlns:a16="http://schemas.microsoft.com/office/drawing/2014/main" id="{9753263D-1FF9-B4E5-81A0-BE4658180388}"/>
              </a:ext>
              <a:ext uri="{C183D7F6-B498-43B3-948B-1728B52AA6E4}">
                <adec:decorative xmlns:adec="http://schemas.microsoft.com/office/drawing/2017/decorative" val="1"/>
              </a:ext>
            </a:extLst>
          </p:cNvPr>
          <p:cNvSpPr/>
          <p:nvPr userDrawn="1"/>
        </p:nvSpPr>
        <p:spPr>
          <a:xfrm>
            <a:off x="1" y="1069495"/>
            <a:ext cx="12191999" cy="533401"/>
          </a:xfrm>
          <a:custGeom>
            <a:avLst/>
            <a:gdLst>
              <a:gd name="connsiteX0" fmla="*/ 7778841 w 12191999"/>
              <a:gd name="connsiteY0" fmla="*/ 0 h 533401"/>
              <a:gd name="connsiteX1" fmla="*/ 12191999 w 12191999"/>
              <a:gd name="connsiteY1" fmla="*/ 0 h 533401"/>
              <a:gd name="connsiteX2" fmla="*/ 12191999 w 12191999"/>
              <a:gd name="connsiteY2" fmla="*/ 533401 h 533401"/>
              <a:gd name="connsiteX3" fmla="*/ 7730753 w 12191999"/>
              <a:gd name="connsiteY3" fmla="*/ 533401 h 533401"/>
              <a:gd name="connsiteX4" fmla="*/ 7744993 w 12191999"/>
              <a:gd name="connsiteY4" fmla="*/ 507166 h 533401"/>
              <a:gd name="connsiteX5" fmla="*/ 7807196 w 12191999"/>
              <a:gd name="connsiteY5" fmla="*/ 199064 h 533401"/>
              <a:gd name="connsiteX6" fmla="*/ 7791115 w 12191999"/>
              <a:gd name="connsiteY6" fmla="*/ 39542 h 533401"/>
              <a:gd name="connsiteX7" fmla="*/ 0 w 12191999"/>
              <a:gd name="connsiteY7" fmla="*/ 0 h 533401"/>
              <a:gd name="connsiteX8" fmla="*/ 4441397 w 12191999"/>
              <a:gd name="connsiteY8" fmla="*/ 0 h 533401"/>
              <a:gd name="connsiteX9" fmla="*/ 4429123 w 12191999"/>
              <a:gd name="connsiteY9" fmla="*/ 39542 h 533401"/>
              <a:gd name="connsiteX10" fmla="*/ 4413041 w 12191999"/>
              <a:gd name="connsiteY10" fmla="*/ 199064 h 533401"/>
              <a:gd name="connsiteX11" fmla="*/ 4475244 w 12191999"/>
              <a:gd name="connsiteY11" fmla="*/ 507166 h 533401"/>
              <a:gd name="connsiteX12" fmla="*/ 4489484 w 12191999"/>
              <a:gd name="connsiteY12" fmla="*/ 533401 h 533401"/>
              <a:gd name="connsiteX13" fmla="*/ 0 w 12191999"/>
              <a:gd name="connsiteY13" fmla="*/ 533401 h 53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1999" h="533401">
                <a:moveTo>
                  <a:pt x="7778841" y="0"/>
                </a:moveTo>
                <a:lnTo>
                  <a:pt x="12191999" y="0"/>
                </a:lnTo>
                <a:lnTo>
                  <a:pt x="12191999" y="533401"/>
                </a:lnTo>
                <a:lnTo>
                  <a:pt x="7730753" y="533401"/>
                </a:lnTo>
                <a:lnTo>
                  <a:pt x="7744993" y="507166"/>
                </a:lnTo>
                <a:cubicBezTo>
                  <a:pt x="7785047" y="412468"/>
                  <a:pt x="7807196" y="308353"/>
                  <a:pt x="7807196" y="199064"/>
                </a:cubicBezTo>
                <a:cubicBezTo>
                  <a:pt x="7807196" y="144420"/>
                  <a:pt x="7801659" y="91069"/>
                  <a:pt x="7791115" y="39542"/>
                </a:cubicBezTo>
                <a:close/>
                <a:moveTo>
                  <a:pt x="0" y="0"/>
                </a:moveTo>
                <a:lnTo>
                  <a:pt x="4441397" y="0"/>
                </a:lnTo>
                <a:lnTo>
                  <a:pt x="4429123" y="39542"/>
                </a:lnTo>
                <a:cubicBezTo>
                  <a:pt x="4418579" y="91069"/>
                  <a:pt x="4413041" y="144420"/>
                  <a:pt x="4413041" y="199064"/>
                </a:cubicBezTo>
                <a:cubicBezTo>
                  <a:pt x="4413041" y="308353"/>
                  <a:pt x="4435190" y="412468"/>
                  <a:pt x="4475244" y="507166"/>
                </a:cubicBezTo>
                <a:lnTo>
                  <a:pt x="4489484" y="533401"/>
                </a:lnTo>
                <a:lnTo>
                  <a:pt x="0" y="533401"/>
                </a:lnTo>
                <a:close/>
              </a:path>
            </a:pathLst>
          </a:custGeom>
          <a:solidFill>
            <a:srgbClr val="0642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err="1"/>
          </a:p>
        </p:txBody>
      </p:sp>
    </p:spTree>
    <p:extLst>
      <p:ext uri="{BB962C8B-B14F-4D97-AF65-F5344CB8AC3E}">
        <p14:creationId xmlns:p14="http://schemas.microsoft.com/office/powerpoint/2010/main" val="191399713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Section/Transition Slide 2">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EC50667-808E-ACC9-B3BD-E4713FBB29F0}"/>
              </a:ext>
            </a:extLst>
          </p:cNvPr>
          <p:cNvSpPr>
            <a:spLocks noGrp="1"/>
          </p:cNvSpPr>
          <p:nvPr>
            <p:ph type="ctrTitle" hasCustomPrompt="1"/>
          </p:nvPr>
        </p:nvSpPr>
        <p:spPr>
          <a:xfrm>
            <a:off x="946484" y="3413938"/>
            <a:ext cx="10299032" cy="2533433"/>
          </a:xfrm>
          <a:prstGeom prst="rect">
            <a:avLst/>
          </a:prstGeom>
        </p:spPr>
        <p:txBody>
          <a:bodyPr anchor="ctr">
            <a:normAutofit/>
          </a:bodyPr>
          <a:lstStyle>
            <a:lvl1pPr algn="ctr">
              <a:defRPr sz="4700" b="1" baseline="0">
                <a:solidFill>
                  <a:srgbClr val="142850"/>
                </a:solidFill>
                <a:latin typeface="Arial" panose="020B0604020202020204" pitchFamily="34" charset="0"/>
                <a:cs typeface="Arial" panose="020B0604020202020204" pitchFamily="34" charset="0"/>
              </a:defRPr>
            </a:lvl1pPr>
          </a:lstStyle>
          <a:p>
            <a:r>
              <a:rPr lang="en-US"/>
              <a:t>Section/Transition Slide 2</a:t>
            </a:r>
          </a:p>
        </p:txBody>
      </p:sp>
      <p:pic>
        <p:nvPicPr>
          <p:cNvPr id="8" name="Picture 7" descr="Oregon Health Authority Logo">
            <a:extLst>
              <a:ext uri="{FF2B5EF4-FFF2-40B4-BE49-F238E27FC236}">
                <a16:creationId xmlns:a16="http://schemas.microsoft.com/office/drawing/2014/main" id="{900FDBF4-91EE-4271-1C49-F05CE21769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24911" y="925681"/>
            <a:ext cx="5342130" cy="1749710"/>
          </a:xfrm>
          <a:prstGeom prst="rect">
            <a:avLst/>
          </a:prstGeom>
        </p:spPr>
      </p:pic>
      <p:sp>
        <p:nvSpPr>
          <p:cNvPr id="2" name="Slide Number Placeholder 1">
            <a:extLst>
              <a:ext uri="{FF2B5EF4-FFF2-40B4-BE49-F238E27FC236}">
                <a16:creationId xmlns:a16="http://schemas.microsoft.com/office/drawing/2014/main" id="{6B026B29-4A8A-C616-41AC-00F0855302DC}"/>
              </a:ext>
            </a:extLst>
          </p:cNvPr>
          <p:cNvSpPr>
            <a:spLocks noGrp="1"/>
          </p:cNvSpPr>
          <p:nvPr>
            <p:ph type="sldNum" sz="quarter" idx="10"/>
          </p:nvPr>
        </p:nvSpPr>
        <p:spPr/>
        <p:txBody>
          <a:bodyPr/>
          <a:lstStyle/>
          <a:p>
            <a:fld id="{58339581-759F-43B7-B47D-47F906F0E294}" type="slidenum">
              <a:rPr lang="en-US" smtClean="0"/>
              <a:pPr/>
              <a:t>‹#›</a:t>
            </a:fld>
            <a:endParaRPr lang="en-US"/>
          </a:p>
        </p:txBody>
      </p:sp>
      <p:sp>
        <p:nvSpPr>
          <p:cNvPr id="7" name="Freeform: Shape 6">
            <a:extLst>
              <a:ext uri="{FF2B5EF4-FFF2-40B4-BE49-F238E27FC236}">
                <a16:creationId xmlns:a16="http://schemas.microsoft.com/office/drawing/2014/main" id="{EFCC09E6-FD23-1D3A-6232-CC56144BD46E}"/>
              </a:ext>
              <a:ext uri="{C183D7F6-B498-43B3-948B-1728B52AA6E4}">
                <adec:decorative xmlns:adec="http://schemas.microsoft.com/office/drawing/2017/decorative" val="1"/>
              </a:ext>
            </a:extLst>
          </p:cNvPr>
          <p:cNvSpPr/>
          <p:nvPr userDrawn="1"/>
        </p:nvSpPr>
        <p:spPr>
          <a:xfrm>
            <a:off x="-737" y="1714801"/>
            <a:ext cx="12192737" cy="933949"/>
          </a:xfrm>
          <a:custGeom>
            <a:avLst/>
            <a:gdLst>
              <a:gd name="connsiteX0" fmla="*/ 9151699 w 12192000"/>
              <a:gd name="connsiteY0" fmla="*/ 0 h 931130"/>
              <a:gd name="connsiteX1" fmla="*/ 12192000 w 12192000"/>
              <a:gd name="connsiteY1" fmla="*/ 0 h 931130"/>
              <a:gd name="connsiteX2" fmla="*/ 12192000 w 12192000"/>
              <a:gd name="connsiteY2" fmla="*/ 931130 h 931130"/>
              <a:gd name="connsiteX3" fmla="*/ 9079495 w 12192000"/>
              <a:gd name="connsiteY3" fmla="*/ 931130 h 931130"/>
              <a:gd name="connsiteX4" fmla="*/ 9092191 w 12192000"/>
              <a:gd name="connsiteY4" fmla="*/ 904776 h 931130"/>
              <a:gd name="connsiteX5" fmla="*/ 9202875 w 12192000"/>
              <a:gd name="connsiteY5" fmla="*/ 356536 h 931130"/>
              <a:gd name="connsiteX6" fmla="*/ 9174260 w 12192000"/>
              <a:gd name="connsiteY6" fmla="*/ 72680 h 931130"/>
              <a:gd name="connsiteX7" fmla="*/ 0 w 12192000"/>
              <a:gd name="connsiteY7" fmla="*/ 0 h 931130"/>
              <a:gd name="connsiteX8" fmla="*/ 3213648 w 12192000"/>
              <a:gd name="connsiteY8" fmla="*/ 0 h 931130"/>
              <a:gd name="connsiteX9" fmla="*/ 3191086 w 12192000"/>
              <a:gd name="connsiteY9" fmla="*/ 72680 h 931130"/>
              <a:gd name="connsiteX10" fmla="*/ 3162471 w 12192000"/>
              <a:gd name="connsiteY10" fmla="*/ 356536 h 931130"/>
              <a:gd name="connsiteX11" fmla="*/ 3273156 w 12192000"/>
              <a:gd name="connsiteY11" fmla="*/ 904776 h 931130"/>
              <a:gd name="connsiteX12" fmla="*/ 3285851 w 12192000"/>
              <a:gd name="connsiteY12" fmla="*/ 931130 h 931130"/>
              <a:gd name="connsiteX13" fmla="*/ 0 w 12192000"/>
              <a:gd name="connsiteY13" fmla="*/ 931130 h 931130"/>
              <a:gd name="connsiteX0" fmla="*/ 9151699 w 12192000"/>
              <a:gd name="connsiteY0" fmla="*/ 6350 h 937480"/>
              <a:gd name="connsiteX1" fmla="*/ 12192000 w 12192000"/>
              <a:gd name="connsiteY1" fmla="*/ 6350 h 937480"/>
              <a:gd name="connsiteX2" fmla="*/ 12192000 w 12192000"/>
              <a:gd name="connsiteY2" fmla="*/ 937480 h 937480"/>
              <a:gd name="connsiteX3" fmla="*/ 9079495 w 12192000"/>
              <a:gd name="connsiteY3" fmla="*/ 937480 h 937480"/>
              <a:gd name="connsiteX4" fmla="*/ 9092191 w 12192000"/>
              <a:gd name="connsiteY4" fmla="*/ 911126 h 937480"/>
              <a:gd name="connsiteX5" fmla="*/ 9202875 w 12192000"/>
              <a:gd name="connsiteY5" fmla="*/ 362886 h 937480"/>
              <a:gd name="connsiteX6" fmla="*/ 9174260 w 12192000"/>
              <a:gd name="connsiteY6" fmla="*/ 79030 h 937480"/>
              <a:gd name="connsiteX7" fmla="*/ 9151699 w 12192000"/>
              <a:gd name="connsiteY7" fmla="*/ 6350 h 937480"/>
              <a:gd name="connsiteX8" fmla="*/ 38100 w 12192000"/>
              <a:gd name="connsiteY8" fmla="*/ 0 h 937480"/>
              <a:gd name="connsiteX9" fmla="*/ 3213648 w 12192000"/>
              <a:gd name="connsiteY9" fmla="*/ 6350 h 937480"/>
              <a:gd name="connsiteX10" fmla="*/ 3191086 w 12192000"/>
              <a:gd name="connsiteY10" fmla="*/ 79030 h 937480"/>
              <a:gd name="connsiteX11" fmla="*/ 3162471 w 12192000"/>
              <a:gd name="connsiteY11" fmla="*/ 362886 h 937480"/>
              <a:gd name="connsiteX12" fmla="*/ 3273156 w 12192000"/>
              <a:gd name="connsiteY12" fmla="*/ 911126 h 937480"/>
              <a:gd name="connsiteX13" fmla="*/ 3285851 w 12192000"/>
              <a:gd name="connsiteY13" fmla="*/ 937480 h 937480"/>
              <a:gd name="connsiteX14" fmla="*/ 0 w 12192000"/>
              <a:gd name="connsiteY14" fmla="*/ 937480 h 937480"/>
              <a:gd name="connsiteX15" fmla="*/ 38100 w 12192000"/>
              <a:gd name="connsiteY15" fmla="*/ 0 h 937480"/>
              <a:gd name="connsiteX0" fmla="*/ 9113599 w 12153900"/>
              <a:gd name="connsiteY0" fmla="*/ 6350 h 937480"/>
              <a:gd name="connsiteX1" fmla="*/ 12153900 w 12153900"/>
              <a:gd name="connsiteY1" fmla="*/ 6350 h 937480"/>
              <a:gd name="connsiteX2" fmla="*/ 12153900 w 12153900"/>
              <a:gd name="connsiteY2" fmla="*/ 937480 h 937480"/>
              <a:gd name="connsiteX3" fmla="*/ 9041395 w 12153900"/>
              <a:gd name="connsiteY3" fmla="*/ 937480 h 937480"/>
              <a:gd name="connsiteX4" fmla="*/ 9054091 w 12153900"/>
              <a:gd name="connsiteY4" fmla="*/ 911126 h 937480"/>
              <a:gd name="connsiteX5" fmla="*/ 9164775 w 12153900"/>
              <a:gd name="connsiteY5" fmla="*/ 362886 h 937480"/>
              <a:gd name="connsiteX6" fmla="*/ 9136160 w 12153900"/>
              <a:gd name="connsiteY6" fmla="*/ 79030 h 937480"/>
              <a:gd name="connsiteX7" fmla="*/ 9113599 w 12153900"/>
              <a:gd name="connsiteY7" fmla="*/ 6350 h 937480"/>
              <a:gd name="connsiteX8" fmla="*/ 0 w 12153900"/>
              <a:gd name="connsiteY8" fmla="*/ 0 h 937480"/>
              <a:gd name="connsiteX9" fmla="*/ 3175548 w 12153900"/>
              <a:gd name="connsiteY9" fmla="*/ 6350 h 937480"/>
              <a:gd name="connsiteX10" fmla="*/ 3152986 w 12153900"/>
              <a:gd name="connsiteY10" fmla="*/ 79030 h 937480"/>
              <a:gd name="connsiteX11" fmla="*/ 3124371 w 12153900"/>
              <a:gd name="connsiteY11" fmla="*/ 362886 h 937480"/>
              <a:gd name="connsiteX12" fmla="*/ 3235056 w 12153900"/>
              <a:gd name="connsiteY12" fmla="*/ 911126 h 937480"/>
              <a:gd name="connsiteX13" fmla="*/ 3247751 w 12153900"/>
              <a:gd name="connsiteY13" fmla="*/ 937480 h 937480"/>
              <a:gd name="connsiteX14" fmla="*/ 12700 w 12153900"/>
              <a:gd name="connsiteY14" fmla="*/ 931130 h 937480"/>
              <a:gd name="connsiteX15" fmla="*/ 0 w 12153900"/>
              <a:gd name="connsiteY15" fmla="*/ 0 h 937480"/>
              <a:gd name="connsiteX0" fmla="*/ 9119949 w 12160250"/>
              <a:gd name="connsiteY0" fmla="*/ 6350 h 937480"/>
              <a:gd name="connsiteX1" fmla="*/ 12160250 w 12160250"/>
              <a:gd name="connsiteY1" fmla="*/ 6350 h 937480"/>
              <a:gd name="connsiteX2" fmla="*/ 12160250 w 12160250"/>
              <a:gd name="connsiteY2" fmla="*/ 937480 h 937480"/>
              <a:gd name="connsiteX3" fmla="*/ 9047745 w 12160250"/>
              <a:gd name="connsiteY3" fmla="*/ 937480 h 937480"/>
              <a:gd name="connsiteX4" fmla="*/ 9060441 w 12160250"/>
              <a:gd name="connsiteY4" fmla="*/ 911126 h 937480"/>
              <a:gd name="connsiteX5" fmla="*/ 9171125 w 12160250"/>
              <a:gd name="connsiteY5" fmla="*/ 362886 h 937480"/>
              <a:gd name="connsiteX6" fmla="*/ 9142510 w 12160250"/>
              <a:gd name="connsiteY6" fmla="*/ 79030 h 937480"/>
              <a:gd name="connsiteX7" fmla="*/ 9119949 w 12160250"/>
              <a:gd name="connsiteY7" fmla="*/ 6350 h 937480"/>
              <a:gd name="connsiteX8" fmla="*/ 6350 w 12160250"/>
              <a:gd name="connsiteY8" fmla="*/ 0 h 937480"/>
              <a:gd name="connsiteX9" fmla="*/ 3181898 w 12160250"/>
              <a:gd name="connsiteY9" fmla="*/ 6350 h 937480"/>
              <a:gd name="connsiteX10" fmla="*/ 3159336 w 12160250"/>
              <a:gd name="connsiteY10" fmla="*/ 79030 h 937480"/>
              <a:gd name="connsiteX11" fmla="*/ 3130721 w 12160250"/>
              <a:gd name="connsiteY11" fmla="*/ 362886 h 937480"/>
              <a:gd name="connsiteX12" fmla="*/ 3241406 w 12160250"/>
              <a:gd name="connsiteY12" fmla="*/ 911126 h 937480"/>
              <a:gd name="connsiteX13" fmla="*/ 3254101 w 12160250"/>
              <a:gd name="connsiteY13" fmla="*/ 937480 h 937480"/>
              <a:gd name="connsiteX14" fmla="*/ 0 w 12160250"/>
              <a:gd name="connsiteY14" fmla="*/ 931130 h 937480"/>
              <a:gd name="connsiteX15" fmla="*/ 6350 w 12160250"/>
              <a:gd name="connsiteY15" fmla="*/ 0 h 937480"/>
              <a:gd name="connsiteX0" fmla="*/ 9127722 w 12168023"/>
              <a:gd name="connsiteY0" fmla="*/ 2819 h 933949"/>
              <a:gd name="connsiteX1" fmla="*/ 12168023 w 12168023"/>
              <a:gd name="connsiteY1" fmla="*/ 2819 h 933949"/>
              <a:gd name="connsiteX2" fmla="*/ 12168023 w 12168023"/>
              <a:gd name="connsiteY2" fmla="*/ 933949 h 933949"/>
              <a:gd name="connsiteX3" fmla="*/ 9055518 w 12168023"/>
              <a:gd name="connsiteY3" fmla="*/ 933949 h 933949"/>
              <a:gd name="connsiteX4" fmla="*/ 9068214 w 12168023"/>
              <a:gd name="connsiteY4" fmla="*/ 907595 h 933949"/>
              <a:gd name="connsiteX5" fmla="*/ 9178898 w 12168023"/>
              <a:gd name="connsiteY5" fmla="*/ 359355 h 933949"/>
              <a:gd name="connsiteX6" fmla="*/ 9150283 w 12168023"/>
              <a:gd name="connsiteY6" fmla="*/ 75499 h 933949"/>
              <a:gd name="connsiteX7" fmla="*/ 9127722 w 12168023"/>
              <a:gd name="connsiteY7" fmla="*/ 2819 h 933949"/>
              <a:gd name="connsiteX8" fmla="*/ 0 w 12168023"/>
              <a:gd name="connsiteY8" fmla="*/ 0 h 933949"/>
              <a:gd name="connsiteX9" fmla="*/ 3189671 w 12168023"/>
              <a:gd name="connsiteY9" fmla="*/ 2819 h 933949"/>
              <a:gd name="connsiteX10" fmla="*/ 3167109 w 12168023"/>
              <a:gd name="connsiteY10" fmla="*/ 75499 h 933949"/>
              <a:gd name="connsiteX11" fmla="*/ 3138494 w 12168023"/>
              <a:gd name="connsiteY11" fmla="*/ 359355 h 933949"/>
              <a:gd name="connsiteX12" fmla="*/ 3249179 w 12168023"/>
              <a:gd name="connsiteY12" fmla="*/ 907595 h 933949"/>
              <a:gd name="connsiteX13" fmla="*/ 3261874 w 12168023"/>
              <a:gd name="connsiteY13" fmla="*/ 933949 h 933949"/>
              <a:gd name="connsiteX14" fmla="*/ 7773 w 12168023"/>
              <a:gd name="connsiteY14" fmla="*/ 927599 h 933949"/>
              <a:gd name="connsiteX15" fmla="*/ 0 w 12168023"/>
              <a:gd name="connsiteY15" fmla="*/ 0 h 933949"/>
              <a:gd name="connsiteX0" fmla="*/ 9120661 w 12160962"/>
              <a:gd name="connsiteY0" fmla="*/ 2819 h 933949"/>
              <a:gd name="connsiteX1" fmla="*/ 12160962 w 12160962"/>
              <a:gd name="connsiteY1" fmla="*/ 2819 h 933949"/>
              <a:gd name="connsiteX2" fmla="*/ 12160962 w 12160962"/>
              <a:gd name="connsiteY2" fmla="*/ 933949 h 933949"/>
              <a:gd name="connsiteX3" fmla="*/ 9048457 w 12160962"/>
              <a:gd name="connsiteY3" fmla="*/ 933949 h 933949"/>
              <a:gd name="connsiteX4" fmla="*/ 9061153 w 12160962"/>
              <a:gd name="connsiteY4" fmla="*/ 907595 h 933949"/>
              <a:gd name="connsiteX5" fmla="*/ 9171837 w 12160962"/>
              <a:gd name="connsiteY5" fmla="*/ 359355 h 933949"/>
              <a:gd name="connsiteX6" fmla="*/ 9143222 w 12160962"/>
              <a:gd name="connsiteY6" fmla="*/ 75499 h 933949"/>
              <a:gd name="connsiteX7" fmla="*/ 9120661 w 12160962"/>
              <a:gd name="connsiteY7" fmla="*/ 2819 h 933949"/>
              <a:gd name="connsiteX8" fmla="*/ 0 w 12160962"/>
              <a:gd name="connsiteY8" fmla="*/ 0 h 933949"/>
              <a:gd name="connsiteX9" fmla="*/ 3182610 w 12160962"/>
              <a:gd name="connsiteY9" fmla="*/ 2819 h 933949"/>
              <a:gd name="connsiteX10" fmla="*/ 3160048 w 12160962"/>
              <a:gd name="connsiteY10" fmla="*/ 75499 h 933949"/>
              <a:gd name="connsiteX11" fmla="*/ 3131433 w 12160962"/>
              <a:gd name="connsiteY11" fmla="*/ 359355 h 933949"/>
              <a:gd name="connsiteX12" fmla="*/ 3242118 w 12160962"/>
              <a:gd name="connsiteY12" fmla="*/ 907595 h 933949"/>
              <a:gd name="connsiteX13" fmla="*/ 3254813 w 12160962"/>
              <a:gd name="connsiteY13" fmla="*/ 933949 h 933949"/>
              <a:gd name="connsiteX14" fmla="*/ 712 w 12160962"/>
              <a:gd name="connsiteY14" fmla="*/ 927599 h 933949"/>
              <a:gd name="connsiteX15" fmla="*/ 0 w 12160962"/>
              <a:gd name="connsiteY15" fmla="*/ 0 h 933949"/>
              <a:gd name="connsiteX0" fmla="*/ 9120661 w 12192737"/>
              <a:gd name="connsiteY0" fmla="*/ 2819 h 933949"/>
              <a:gd name="connsiteX1" fmla="*/ 12192737 w 12192737"/>
              <a:gd name="connsiteY1" fmla="*/ 2819 h 933949"/>
              <a:gd name="connsiteX2" fmla="*/ 12160962 w 12192737"/>
              <a:gd name="connsiteY2" fmla="*/ 933949 h 933949"/>
              <a:gd name="connsiteX3" fmla="*/ 9048457 w 12192737"/>
              <a:gd name="connsiteY3" fmla="*/ 933949 h 933949"/>
              <a:gd name="connsiteX4" fmla="*/ 9061153 w 12192737"/>
              <a:gd name="connsiteY4" fmla="*/ 907595 h 933949"/>
              <a:gd name="connsiteX5" fmla="*/ 9171837 w 12192737"/>
              <a:gd name="connsiteY5" fmla="*/ 359355 h 933949"/>
              <a:gd name="connsiteX6" fmla="*/ 9143222 w 12192737"/>
              <a:gd name="connsiteY6" fmla="*/ 75499 h 933949"/>
              <a:gd name="connsiteX7" fmla="*/ 9120661 w 12192737"/>
              <a:gd name="connsiteY7" fmla="*/ 2819 h 933949"/>
              <a:gd name="connsiteX8" fmla="*/ 0 w 12192737"/>
              <a:gd name="connsiteY8" fmla="*/ 0 h 933949"/>
              <a:gd name="connsiteX9" fmla="*/ 3182610 w 12192737"/>
              <a:gd name="connsiteY9" fmla="*/ 2819 h 933949"/>
              <a:gd name="connsiteX10" fmla="*/ 3160048 w 12192737"/>
              <a:gd name="connsiteY10" fmla="*/ 75499 h 933949"/>
              <a:gd name="connsiteX11" fmla="*/ 3131433 w 12192737"/>
              <a:gd name="connsiteY11" fmla="*/ 359355 h 933949"/>
              <a:gd name="connsiteX12" fmla="*/ 3242118 w 12192737"/>
              <a:gd name="connsiteY12" fmla="*/ 907595 h 933949"/>
              <a:gd name="connsiteX13" fmla="*/ 3254813 w 12192737"/>
              <a:gd name="connsiteY13" fmla="*/ 933949 h 933949"/>
              <a:gd name="connsiteX14" fmla="*/ 712 w 12192737"/>
              <a:gd name="connsiteY14" fmla="*/ 927599 h 933949"/>
              <a:gd name="connsiteX15" fmla="*/ 0 w 12192737"/>
              <a:gd name="connsiteY15" fmla="*/ 0 h 933949"/>
              <a:gd name="connsiteX0" fmla="*/ 9120661 w 12192737"/>
              <a:gd name="connsiteY0" fmla="*/ 2819 h 933949"/>
              <a:gd name="connsiteX1" fmla="*/ 12192737 w 12192737"/>
              <a:gd name="connsiteY1" fmla="*/ 2819 h 933949"/>
              <a:gd name="connsiteX2" fmla="*/ 12189206 w 12192737"/>
              <a:gd name="connsiteY2" fmla="*/ 933949 h 933949"/>
              <a:gd name="connsiteX3" fmla="*/ 9048457 w 12192737"/>
              <a:gd name="connsiteY3" fmla="*/ 933949 h 933949"/>
              <a:gd name="connsiteX4" fmla="*/ 9061153 w 12192737"/>
              <a:gd name="connsiteY4" fmla="*/ 907595 h 933949"/>
              <a:gd name="connsiteX5" fmla="*/ 9171837 w 12192737"/>
              <a:gd name="connsiteY5" fmla="*/ 359355 h 933949"/>
              <a:gd name="connsiteX6" fmla="*/ 9143222 w 12192737"/>
              <a:gd name="connsiteY6" fmla="*/ 75499 h 933949"/>
              <a:gd name="connsiteX7" fmla="*/ 9120661 w 12192737"/>
              <a:gd name="connsiteY7" fmla="*/ 2819 h 933949"/>
              <a:gd name="connsiteX8" fmla="*/ 0 w 12192737"/>
              <a:gd name="connsiteY8" fmla="*/ 0 h 933949"/>
              <a:gd name="connsiteX9" fmla="*/ 3182610 w 12192737"/>
              <a:gd name="connsiteY9" fmla="*/ 2819 h 933949"/>
              <a:gd name="connsiteX10" fmla="*/ 3160048 w 12192737"/>
              <a:gd name="connsiteY10" fmla="*/ 75499 h 933949"/>
              <a:gd name="connsiteX11" fmla="*/ 3131433 w 12192737"/>
              <a:gd name="connsiteY11" fmla="*/ 359355 h 933949"/>
              <a:gd name="connsiteX12" fmla="*/ 3242118 w 12192737"/>
              <a:gd name="connsiteY12" fmla="*/ 907595 h 933949"/>
              <a:gd name="connsiteX13" fmla="*/ 3254813 w 12192737"/>
              <a:gd name="connsiteY13" fmla="*/ 933949 h 933949"/>
              <a:gd name="connsiteX14" fmla="*/ 712 w 12192737"/>
              <a:gd name="connsiteY14" fmla="*/ 927599 h 933949"/>
              <a:gd name="connsiteX15" fmla="*/ 0 w 12192737"/>
              <a:gd name="connsiteY15" fmla="*/ 0 h 93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737" h="933949">
                <a:moveTo>
                  <a:pt x="9120661" y="2819"/>
                </a:moveTo>
                <a:lnTo>
                  <a:pt x="12192737" y="2819"/>
                </a:lnTo>
                <a:lnTo>
                  <a:pt x="12189206" y="933949"/>
                </a:lnTo>
                <a:lnTo>
                  <a:pt x="9048457" y="933949"/>
                </a:lnTo>
                <a:lnTo>
                  <a:pt x="9061153" y="907595"/>
                </a:lnTo>
                <a:cubicBezTo>
                  <a:pt x="9132425" y="739088"/>
                  <a:pt x="9171837" y="553824"/>
                  <a:pt x="9171837" y="359355"/>
                </a:cubicBezTo>
                <a:cubicBezTo>
                  <a:pt x="9171837" y="262121"/>
                  <a:pt x="9161984" y="167187"/>
                  <a:pt x="9143222" y="75499"/>
                </a:cubicBezTo>
                <a:lnTo>
                  <a:pt x="9120661" y="2819"/>
                </a:lnTo>
                <a:close/>
                <a:moveTo>
                  <a:pt x="0" y="0"/>
                </a:moveTo>
                <a:lnTo>
                  <a:pt x="3182610" y="2819"/>
                </a:lnTo>
                <a:lnTo>
                  <a:pt x="3160048" y="75499"/>
                </a:lnTo>
                <a:cubicBezTo>
                  <a:pt x="3141286" y="167187"/>
                  <a:pt x="3131433" y="262121"/>
                  <a:pt x="3131433" y="359355"/>
                </a:cubicBezTo>
                <a:cubicBezTo>
                  <a:pt x="3131433" y="553824"/>
                  <a:pt x="3170845" y="739088"/>
                  <a:pt x="3242118" y="907595"/>
                </a:cubicBezTo>
                <a:lnTo>
                  <a:pt x="3254813" y="933949"/>
                </a:lnTo>
                <a:lnTo>
                  <a:pt x="712" y="927599"/>
                </a:lnTo>
                <a:cubicBezTo>
                  <a:pt x="712" y="617222"/>
                  <a:pt x="0" y="310377"/>
                  <a:pt x="0" y="0"/>
                </a:cubicBezTo>
                <a:close/>
              </a:path>
            </a:pathLst>
          </a:custGeom>
          <a:solidFill>
            <a:srgbClr val="0642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err="1"/>
          </a:p>
        </p:txBody>
      </p:sp>
    </p:spTree>
    <p:extLst>
      <p:ext uri="{BB962C8B-B14F-4D97-AF65-F5344CB8AC3E}">
        <p14:creationId xmlns:p14="http://schemas.microsoft.com/office/powerpoint/2010/main" val="70593429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preserve="1" userDrawn="1">
  <p:cSld name="Section/Transition Slide 3">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772F629B-4BD0-EC87-B20E-DFD8DCF67090}"/>
              </a:ext>
              <a:ext uri="{C183D7F6-B498-43B3-948B-1728B52AA6E4}">
                <adec:decorative xmlns:adec="http://schemas.microsoft.com/office/drawing/2017/decorative" val="1"/>
              </a:ext>
            </a:extLst>
          </p:cNvPr>
          <p:cNvSpPr/>
          <p:nvPr userDrawn="1"/>
        </p:nvSpPr>
        <p:spPr>
          <a:xfrm>
            <a:off x="352067" y="4251810"/>
            <a:ext cx="3390178" cy="341992"/>
          </a:xfrm>
          <a:custGeom>
            <a:avLst/>
            <a:gdLst>
              <a:gd name="connsiteX0" fmla="*/ 0 w 3390178"/>
              <a:gd name="connsiteY0" fmla="*/ 0 h 341992"/>
              <a:gd name="connsiteX1" fmla="*/ 3390178 w 3390178"/>
              <a:gd name="connsiteY1" fmla="*/ 0 h 341992"/>
              <a:gd name="connsiteX2" fmla="*/ 3341235 w 3390178"/>
              <a:gd name="connsiteY2" fmla="*/ 107556 h 341992"/>
              <a:gd name="connsiteX3" fmla="*/ 3271435 w 3390178"/>
              <a:gd name="connsiteY3" fmla="*/ 300964 h 341992"/>
              <a:gd name="connsiteX4" fmla="*/ 3260729 w 3390178"/>
              <a:gd name="connsiteY4" fmla="*/ 341992 h 341992"/>
              <a:gd name="connsiteX5" fmla="*/ 0 w 3390178"/>
              <a:gd name="connsiteY5" fmla="*/ 341992 h 341992"/>
              <a:gd name="connsiteX6" fmla="*/ 0 w 3390178"/>
              <a:gd name="connsiteY6" fmla="*/ 0 h 341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90178" h="341992">
                <a:moveTo>
                  <a:pt x="0" y="0"/>
                </a:moveTo>
                <a:lnTo>
                  <a:pt x="3390178" y="0"/>
                </a:lnTo>
                <a:lnTo>
                  <a:pt x="3341235" y="107556"/>
                </a:lnTo>
                <a:cubicBezTo>
                  <a:pt x="3315459" y="170825"/>
                  <a:pt x="3292153" y="235333"/>
                  <a:pt x="3271435" y="300964"/>
                </a:cubicBezTo>
                <a:lnTo>
                  <a:pt x="3260729" y="341992"/>
                </a:lnTo>
                <a:lnTo>
                  <a:pt x="0" y="341992"/>
                </a:lnTo>
                <a:lnTo>
                  <a:pt x="0" y="0"/>
                </a:lnTo>
                <a:close/>
              </a:path>
            </a:pathLst>
          </a:custGeom>
          <a:solidFill>
            <a:srgbClr val="EC5A2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err="1"/>
          </a:p>
        </p:txBody>
      </p:sp>
      <p:sp>
        <p:nvSpPr>
          <p:cNvPr id="21" name="Freeform: Shape 20">
            <a:extLst>
              <a:ext uri="{FF2B5EF4-FFF2-40B4-BE49-F238E27FC236}">
                <a16:creationId xmlns:a16="http://schemas.microsoft.com/office/drawing/2014/main" id="{79714AA6-C099-357F-6667-CF43613B11B0}"/>
              </a:ext>
              <a:ext uri="{C183D7F6-B498-43B3-948B-1728B52AA6E4}">
                <adec:decorative xmlns:adec="http://schemas.microsoft.com/office/drawing/2017/decorative" val="1"/>
              </a:ext>
            </a:extLst>
          </p:cNvPr>
          <p:cNvSpPr/>
          <p:nvPr userDrawn="1"/>
        </p:nvSpPr>
        <p:spPr>
          <a:xfrm>
            <a:off x="8505539" y="4251810"/>
            <a:ext cx="3417729" cy="341992"/>
          </a:xfrm>
          <a:custGeom>
            <a:avLst/>
            <a:gdLst>
              <a:gd name="connsiteX0" fmla="*/ 0 w 3417729"/>
              <a:gd name="connsiteY0" fmla="*/ 0 h 341992"/>
              <a:gd name="connsiteX1" fmla="*/ 3417729 w 3417729"/>
              <a:gd name="connsiteY1" fmla="*/ 0 h 341992"/>
              <a:gd name="connsiteX2" fmla="*/ 3417729 w 3417729"/>
              <a:gd name="connsiteY2" fmla="*/ 341992 h 341992"/>
              <a:gd name="connsiteX3" fmla="*/ 129448 w 3417729"/>
              <a:gd name="connsiteY3" fmla="*/ 341992 h 341992"/>
              <a:gd name="connsiteX4" fmla="*/ 118742 w 3417729"/>
              <a:gd name="connsiteY4" fmla="*/ 300964 h 341992"/>
              <a:gd name="connsiteX5" fmla="*/ 48942 w 3417729"/>
              <a:gd name="connsiteY5" fmla="*/ 107556 h 341992"/>
              <a:gd name="connsiteX6" fmla="*/ 0 w 3417729"/>
              <a:gd name="connsiteY6" fmla="*/ 0 h 341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17729" h="341992">
                <a:moveTo>
                  <a:pt x="0" y="0"/>
                </a:moveTo>
                <a:lnTo>
                  <a:pt x="3417729" y="0"/>
                </a:lnTo>
                <a:lnTo>
                  <a:pt x="3417729" y="341992"/>
                </a:lnTo>
                <a:lnTo>
                  <a:pt x="129448" y="341992"/>
                </a:lnTo>
                <a:lnTo>
                  <a:pt x="118742" y="300964"/>
                </a:lnTo>
                <a:cubicBezTo>
                  <a:pt x="98024" y="235333"/>
                  <a:pt x="74719" y="170825"/>
                  <a:pt x="48942" y="107556"/>
                </a:cubicBezTo>
                <a:lnTo>
                  <a:pt x="0" y="0"/>
                </a:lnTo>
                <a:close/>
              </a:path>
            </a:pathLst>
          </a:custGeom>
          <a:solidFill>
            <a:srgbClr val="EC5A2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err="1"/>
          </a:p>
        </p:txBody>
      </p:sp>
      <p:sp>
        <p:nvSpPr>
          <p:cNvPr id="15" name="Freeform: Shape 14">
            <a:extLst>
              <a:ext uri="{FF2B5EF4-FFF2-40B4-BE49-F238E27FC236}">
                <a16:creationId xmlns:a16="http://schemas.microsoft.com/office/drawing/2014/main" id="{99A9AE11-7339-C029-902C-422978ACA779}"/>
              </a:ext>
              <a:ext uri="{C183D7F6-B498-43B3-948B-1728B52AA6E4}">
                <adec:decorative xmlns:adec="http://schemas.microsoft.com/office/drawing/2017/decorative" val="1"/>
              </a:ext>
            </a:extLst>
          </p:cNvPr>
          <p:cNvSpPr/>
          <p:nvPr userDrawn="1"/>
        </p:nvSpPr>
        <p:spPr>
          <a:xfrm>
            <a:off x="352067" y="2740216"/>
            <a:ext cx="11571200" cy="3914775"/>
          </a:xfrm>
          <a:custGeom>
            <a:avLst/>
            <a:gdLst>
              <a:gd name="connsiteX0" fmla="*/ 5771824 w 11571200"/>
              <a:gd name="connsiteY0" fmla="*/ 0 h 3914775"/>
              <a:gd name="connsiteX1" fmla="*/ 8272213 w 11571200"/>
              <a:gd name="connsiteY1" fmla="*/ 1812558 h 3914775"/>
              <a:gd name="connsiteX2" fmla="*/ 8282919 w 11571200"/>
              <a:gd name="connsiteY2" fmla="*/ 1853586 h 3914775"/>
              <a:gd name="connsiteX3" fmla="*/ 11571200 w 11571200"/>
              <a:gd name="connsiteY3" fmla="*/ 1853586 h 3914775"/>
              <a:gd name="connsiteX4" fmla="*/ 11571200 w 11571200"/>
              <a:gd name="connsiteY4" fmla="*/ 3914775 h 3914775"/>
              <a:gd name="connsiteX5" fmla="*/ 8008896 w 11571200"/>
              <a:gd name="connsiteY5" fmla="*/ 3914775 h 3914775"/>
              <a:gd name="connsiteX6" fmla="*/ 3534753 w 11571200"/>
              <a:gd name="connsiteY6" fmla="*/ 3914775 h 3914775"/>
              <a:gd name="connsiteX7" fmla="*/ 0 w 11571200"/>
              <a:gd name="connsiteY7" fmla="*/ 3914775 h 3914775"/>
              <a:gd name="connsiteX8" fmla="*/ 0 w 11571200"/>
              <a:gd name="connsiteY8" fmla="*/ 1853586 h 3914775"/>
              <a:gd name="connsiteX9" fmla="*/ 3260729 w 11571200"/>
              <a:gd name="connsiteY9" fmla="*/ 1853586 h 3914775"/>
              <a:gd name="connsiteX10" fmla="*/ 3271435 w 11571200"/>
              <a:gd name="connsiteY10" fmla="*/ 1812558 h 3914775"/>
              <a:gd name="connsiteX11" fmla="*/ 5771824 w 11571200"/>
              <a:gd name="connsiteY11" fmla="*/ 0 h 391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71200" h="3914775">
                <a:moveTo>
                  <a:pt x="5771824" y="0"/>
                </a:moveTo>
                <a:cubicBezTo>
                  <a:pt x="6946645" y="0"/>
                  <a:pt x="7940732" y="762454"/>
                  <a:pt x="8272213" y="1812558"/>
                </a:cubicBezTo>
                <a:lnTo>
                  <a:pt x="8282919" y="1853586"/>
                </a:lnTo>
                <a:lnTo>
                  <a:pt x="11571200" y="1853586"/>
                </a:lnTo>
                <a:lnTo>
                  <a:pt x="11571200" y="3914775"/>
                </a:lnTo>
                <a:lnTo>
                  <a:pt x="8008896" y="3914775"/>
                </a:lnTo>
                <a:lnTo>
                  <a:pt x="3534753" y="3914775"/>
                </a:lnTo>
                <a:lnTo>
                  <a:pt x="0" y="3914775"/>
                </a:lnTo>
                <a:lnTo>
                  <a:pt x="0" y="1853586"/>
                </a:lnTo>
                <a:lnTo>
                  <a:pt x="3260729" y="1853586"/>
                </a:lnTo>
                <a:lnTo>
                  <a:pt x="3271435" y="1812558"/>
                </a:lnTo>
                <a:cubicBezTo>
                  <a:pt x="3602916" y="762454"/>
                  <a:pt x="4597004" y="0"/>
                  <a:pt x="5771824" y="0"/>
                </a:cubicBezTo>
                <a:close/>
              </a:path>
            </a:pathLst>
          </a:custGeom>
          <a:solidFill>
            <a:srgbClr val="064276">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err="1"/>
          </a:p>
        </p:txBody>
      </p:sp>
      <p:sp>
        <p:nvSpPr>
          <p:cNvPr id="8" name="Title 1">
            <a:extLst>
              <a:ext uri="{FF2B5EF4-FFF2-40B4-BE49-F238E27FC236}">
                <a16:creationId xmlns:a16="http://schemas.microsoft.com/office/drawing/2014/main" id="{22178C44-1F5C-C7F5-93A0-D93ACB715F5A}"/>
              </a:ext>
            </a:extLst>
          </p:cNvPr>
          <p:cNvSpPr>
            <a:spLocks noGrp="1"/>
          </p:cNvSpPr>
          <p:nvPr>
            <p:ph type="ctrTitle" hasCustomPrompt="1"/>
          </p:nvPr>
        </p:nvSpPr>
        <p:spPr>
          <a:xfrm>
            <a:off x="946484" y="4783023"/>
            <a:ext cx="10299032" cy="1529760"/>
          </a:xfrm>
          <a:prstGeom prst="rect">
            <a:avLst/>
          </a:prstGeom>
        </p:spPr>
        <p:txBody>
          <a:bodyPr anchor="ctr">
            <a:normAutofit/>
          </a:bodyPr>
          <a:lstStyle>
            <a:lvl1pPr algn="ctr">
              <a:defRPr sz="4700" b="1" baseline="0">
                <a:solidFill>
                  <a:srgbClr val="064276"/>
                </a:solidFill>
                <a:latin typeface="Arial" panose="020B0604020202020204" pitchFamily="34" charset="0"/>
                <a:cs typeface="Arial" panose="020B0604020202020204" pitchFamily="34" charset="0"/>
              </a:defRPr>
            </a:lvl1pPr>
          </a:lstStyle>
          <a:p>
            <a:r>
              <a:rPr lang="en-US"/>
              <a:t>Section/Transition Slide 3</a:t>
            </a:r>
          </a:p>
        </p:txBody>
      </p:sp>
      <p:sp>
        <p:nvSpPr>
          <p:cNvPr id="13" name="Picture Placeholder 27" descr="Add image description">
            <a:extLst>
              <a:ext uri="{FF2B5EF4-FFF2-40B4-BE49-F238E27FC236}">
                <a16:creationId xmlns:a16="http://schemas.microsoft.com/office/drawing/2014/main" id="{E242A173-743A-EE35-94F0-6711109454F4}"/>
              </a:ext>
            </a:extLst>
          </p:cNvPr>
          <p:cNvSpPr>
            <a:spLocks noGrp="1"/>
          </p:cNvSpPr>
          <p:nvPr>
            <p:ph type="pic" sz="quarter" idx="15"/>
          </p:nvPr>
        </p:nvSpPr>
        <p:spPr>
          <a:xfrm>
            <a:off x="355191" y="303740"/>
            <a:ext cx="11568075" cy="3954861"/>
          </a:xfrm>
          <a:custGeom>
            <a:avLst/>
            <a:gdLst>
              <a:gd name="connsiteX0" fmla="*/ 0 w 11568075"/>
              <a:gd name="connsiteY0" fmla="*/ 0 h 3959647"/>
              <a:gd name="connsiteX1" fmla="*/ 11568075 w 11568075"/>
              <a:gd name="connsiteY1" fmla="*/ 0 h 3959647"/>
              <a:gd name="connsiteX2" fmla="*/ 11568075 w 11568075"/>
              <a:gd name="connsiteY2" fmla="*/ 3959647 h 3959647"/>
              <a:gd name="connsiteX3" fmla="*/ 0 w 11568075"/>
              <a:gd name="connsiteY3" fmla="*/ 3959647 h 3959647"/>
              <a:gd name="connsiteX4" fmla="*/ 0 w 11568075"/>
              <a:gd name="connsiteY4" fmla="*/ 0 h 3959647"/>
              <a:gd name="connsiteX0" fmla="*/ 0 w 11568075"/>
              <a:gd name="connsiteY0" fmla="*/ 0 h 3959647"/>
              <a:gd name="connsiteX1" fmla="*/ 11568075 w 11568075"/>
              <a:gd name="connsiteY1" fmla="*/ 0 h 3959647"/>
              <a:gd name="connsiteX2" fmla="*/ 11568075 w 11568075"/>
              <a:gd name="connsiteY2" fmla="*/ 3959647 h 3959647"/>
              <a:gd name="connsiteX3" fmla="*/ 0 w 11568075"/>
              <a:gd name="connsiteY3" fmla="*/ 3959647 h 3959647"/>
              <a:gd name="connsiteX4" fmla="*/ 0 w 11568075"/>
              <a:gd name="connsiteY4" fmla="*/ 0 h 3959647"/>
              <a:gd name="connsiteX0" fmla="*/ 0 w 11568075"/>
              <a:gd name="connsiteY0" fmla="*/ 0 h 3959647"/>
              <a:gd name="connsiteX1" fmla="*/ 11568075 w 11568075"/>
              <a:gd name="connsiteY1" fmla="*/ 0 h 3959647"/>
              <a:gd name="connsiteX2" fmla="*/ 11568075 w 11568075"/>
              <a:gd name="connsiteY2" fmla="*/ 3959647 h 3959647"/>
              <a:gd name="connsiteX3" fmla="*/ 11568075 w 11568075"/>
              <a:gd name="connsiteY3" fmla="*/ 3959647 h 3959647"/>
              <a:gd name="connsiteX4" fmla="*/ 0 w 11568075"/>
              <a:gd name="connsiteY4" fmla="*/ 3959647 h 3959647"/>
              <a:gd name="connsiteX5" fmla="*/ 0 w 11568075"/>
              <a:gd name="connsiteY5" fmla="*/ 0 h 3959647"/>
              <a:gd name="connsiteX0" fmla="*/ 0 w 11568075"/>
              <a:gd name="connsiteY0" fmla="*/ 0 h 3959647"/>
              <a:gd name="connsiteX1" fmla="*/ 11568075 w 11568075"/>
              <a:gd name="connsiteY1" fmla="*/ 0 h 3959647"/>
              <a:gd name="connsiteX2" fmla="*/ 11568075 w 11568075"/>
              <a:gd name="connsiteY2" fmla="*/ 3959647 h 3959647"/>
              <a:gd name="connsiteX3" fmla="*/ 11568075 w 11568075"/>
              <a:gd name="connsiteY3" fmla="*/ 3959647 h 3959647"/>
              <a:gd name="connsiteX4" fmla="*/ 8769759 w 11568075"/>
              <a:gd name="connsiteY4" fmla="*/ 3944350 h 3959647"/>
              <a:gd name="connsiteX5" fmla="*/ 0 w 11568075"/>
              <a:gd name="connsiteY5" fmla="*/ 3959647 h 3959647"/>
              <a:gd name="connsiteX6" fmla="*/ 0 w 11568075"/>
              <a:gd name="connsiteY6" fmla="*/ 0 h 3959647"/>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769759 w 11568075"/>
              <a:gd name="connsiteY4" fmla="*/ 3944350 h 3974944"/>
              <a:gd name="connsiteX5" fmla="*/ 3219859 w 11568075"/>
              <a:gd name="connsiteY5" fmla="*/ 3974944 h 3974944"/>
              <a:gd name="connsiteX6" fmla="*/ 0 w 11568075"/>
              <a:gd name="connsiteY6" fmla="*/ 3959647 h 3974944"/>
              <a:gd name="connsiteX7" fmla="*/ 0 w 11568075"/>
              <a:gd name="connsiteY7" fmla="*/ 0 h 3974944"/>
              <a:gd name="connsiteX0" fmla="*/ 0 w 11568075"/>
              <a:gd name="connsiteY0" fmla="*/ 0 h 3990241"/>
              <a:gd name="connsiteX1" fmla="*/ 11568075 w 11568075"/>
              <a:gd name="connsiteY1" fmla="*/ 0 h 3990241"/>
              <a:gd name="connsiteX2" fmla="*/ 11568075 w 11568075"/>
              <a:gd name="connsiteY2" fmla="*/ 3959647 h 3990241"/>
              <a:gd name="connsiteX3" fmla="*/ 11568075 w 11568075"/>
              <a:gd name="connsiteY3" fmla="*/ 3959647 h 3990241"/>
              <a:gd name="connsiteX4" fmla="*/ 8769759 w 11568075"/>
              <a:gd name="connsiteY4" fmla="*/ 3944350 h 3990241"/>
              <a:gd name="connsiteX5" fmla="*/ 5797959 w 11568075"/>
              <a:gd name="connsiteY5" fmla="*/ 3990241 h 3990241"/>
              <a:gd name="connsiteX6" fmla="*/ 3219859 w 11568075"/>
              <a:gd name="connsiteY6" fmla="*/ 3974944 h 3990241"/>
              <a:gd name="connsiteX7" fmla="*/ 0 w 11568075"/>
              <a:gd name="connsiteY7" fmla="*/ 3959647 h 3990241"/>
              <a:gd name="connsiteX8" fmla="*/ 0 w 11568075"/>
              <a:gd name="connsiteY8" fmla="*/ 0 h 3990241"/>
              <a:gd name="connsiteX0" fmla="*/ 0 w 11568075"/>
              <a:gd name="connsiteY0" fmla="*/ 0 h 3990241"/>
              <a:gd name="connsiteX1" fmla="*/ 11568075 w 11568075"/>
              <a:gd name="connsiteY1" fmla="*/ 0 h 3990241"/>
              <a:gd name="connsiteX2" fmla="*/ 11568075 w 11568075"/>
              <a:gd name="connsiteY2" fmla="*/ 3959647 h 3990241"/>
              <a:gd name="connsiteX3" fmla="*/ 11568075 w 11568075"/>
              <a:gd name="connsiteY3" fmla="*/ 3959647 h 3990241"/>
              <a:gd name="connsiteX4" fmla="*/ 8769759 w 11568075"/>
              <a:gd name="connsiteY4" fmla="*/ 3944350 h 3990241"/>
              <a:gd name="connsiteX5" fmla="*/ 5797959 w 11568075"/>
              <a:gd name="connsiteY5" fmla="*/ 3990241 h 3990241"/>
              <a:gd name="connsiteX6" fmla="*/ 3378609 w 11568075"/>
              <a:gd name="connsiteY6" fmla="*/ 3974944 h 3990241"/>
              <a:gd name="connsiteX7" fmla="*/ 0 w 11568075"/>
              <a:gd name="connsiteY7" fmla="*/ 3959647 h 3990241"/>
              <a:gd name="connsiteX8" fmla="*/ 0 w 11568075"/>
              <a:gd name="connsiteY8" fmla="*/ 0 h 3990241"/>
              <a:gd name="connsiteX0" fmla="*/ 0 w 11568075"/>
              <a:gd name="connsiteY0" fmla="*/ 0 h 3990241"/>
              <a:gd name="connsiteX1" fmla="*/ 11568075 w 11568075"/>
              <a:gd name="connsiteY1" fmla="*/ 0 h 3990241"/>
              <a:gd name="connsiteX2" fmla="*/ 11568075 w 11568075"/>
              <a:gd name="connsiteY2" fmla="*/ 3959647 h 3990241"/>
              <a:gd name="connsiteX3" fmla="*/ 11568075 w 11568075"/>
              <a:gd name="connsiteY3" fmla="*/ 3959647 h 3990241"/>
              <a:gd name="connsiteX4" fmla="*/ 8160159 w 11568075"/>
              <a:gd name="connsiteY4" fmla="*/ 3950757 h 3990241"/>
              <a:gd name="connsiteX5" fmla="*/ 5797959 w 11568075"/>
              <a:gd name="connsiteY5" fmla="*/ 3990241 h 3990241"/>
              <a:gd name="connsiteX6" fmla="*/ 3378609 w 11568075"/>
              <a:gd name="connsiteY6" fmla="*/ 3974944 h 3990241"/>
              <a:gd name="connsiteX7" fmla="*/ 0 w 11568075"/>
              <a:gd name="connsiteY7" fmla="*/ 3959647 h 3990241"/>
              <a:gd name="connsiteX8" fmla="*/ 0 w 11568075"/>
              <a:gd name="connsiteY8" fmla="*/ 0 h 3990241"/>
              <a:gd name="connsiteX0" fmla="*/ 0 w 11568075"/>
              <a:gd name="connsiteY0" fmla="*/ 0 h 3990241"/>
              <a:gd name="connsiteX1" fmla="*/ 11568075 w 11568075"/>
              <a:gd name="connsiteY1" fmla="*/ 0 h 3990241"/>
              <a:gd name="connsiteX2" fmla="*/ 11568075 w 11568075"/>
              <a:gd name="connsiteY2" fmla="*/ 3959647 h 3990241"/>
              <a:gd name="connsiteX3" fmla="*/ 11568075 w 11568075"/>
              <a:gd name="connsiteY3" fmla="*/ 3959647 h 3990241"/>
              <a:gd name="connsiteX4" fmla="*/ 8166509 w 11568075"/>
              <a:gd name="connsiteY4" fmla="*/ 3963571 h 3990241"/>
              <a:gd name="connsiteX5" fmla="*/ 5797959 w 11568075"/>
              <a:gd name="connsiteY5" fmla="*/ 3990241 h 3990241"/>
              <a:gd name="connsiteX6" fmla="*/ 3378609 w 11568075"/>
              <a:gd name="connsiteY6" fmla="*/ 3974944 h 3990241"/>
              <a:gd name="connsiteX7" fmla="*/ 0 w 11568075"/>
              <a:gd name="connsiteY7" fmla="*/ 3959647 h 3990241"/>
              <a:gd name="connsiteX8" fmla="*/ 0 w 11568075"/>
              <a:gd name="connsiteY8" fmla="*/ 0 h 3990241"/>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48312 w 11568075"/>
              <a:gd name="connsiteY4" fmla="*/ 3968144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58976 w 11568075"/>
              <a:gd name="connsiteY3" fmla="*/ 3973364 h 3974944"/>
              <a:gd name="connsiteX4" fmla="*/ 8148312 w 11568075"/>
              <a:gd name="connsiteY4" fmla="*/ 3968144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58976 w 11568075"/>
              <a:gd name="connsiteY3" fmla="*/ 3973364 h 3974944"/>
              <a:gd name="connsiteX4" fmla="*/ 8148312 w 11568075"/>
              <a:gd name="connsiteY4" fmla="*/ 3968144 h 3974944"/>
              <a:gd name="connsiteX5" fmla="*/ 5753509 w 11568075"/>
              <a:gd name="connsiteY5" fmla="*/ 2471828 h 3974944"/>
              <a:gd name="connsiteX6" fmla="*/ 3378609 w 11568075"/>
              <a:gd name="connsiteY6" fmla="*/ 3974944 h 3974944"/>
              <a:gd name="connsiteX7" fmla="*/ 4550 w 11568075"/>
              <a:gd name="connsiteY7" fmla="*/ 3973364 h 3974944"/>
              <a:gd name="connsiteX8" fmla="*/ 0 w 11568075"/>
              <a:gd name="connsiteY8" fmla="*/ 0 h 3974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8075" h="3974944">
                <a:moveTo>
                  <a:pt x="0" y="0"/>
                </a:moveTo>
                <a:lnTo>
                  <a:pt x="11568075" y="0"/>
                </a:lnTo>
                <a:lnTo>
                  <a:pt x="11568075" y="3959647"/>
                </a:lnTo>
                <a:lnTo>
                  <a:pt x="11558976" y="3973364"/>
                </a:lnTo>
                <a:lnTo>
                  <a:pt x="8148312" y="3968144"/>
                </a:lnTo>
                <a:cubicBezTo>
                  <a:pt x="8010729" y="3663100"/>
                  <a:pt x="7370642" y="2488566"/>
                  <a:pt x="5753509" y="2471828"/>
                </a:cubicBezTo>
                <a:cubicBezTo>
                  <a:pt x="4212576" y="2505170"/>
                  <a:pt x="3579692" y="3595635"/>
                  <a:pt x="3378609" y="3974944"/>
                </a:cubicBezTo>
                <a:lnTo>
                  <a:pt x="4550" y="3973364"/>
                </a:lnTo>
                <a:cubicBezTo>
                  <a:pt x="3033" y="2648909"/>
                  <a:pt x="1517" y="1324455"/>
                  <a:pt x="0" y="0"/>
                </a:cubicBezTo>
                <a:close/>
              </a:path>
            </a:pathLst>
          </a:custGeom>
        </p:spPr>
        <p:txBody>
          <a:bodyPr/>
          <a:lstStyle/>
          <a:p>
            <a:r>
              <a:rPr lang="en-US"/>
              <a:t>Click icon to add picture</a:t>
            </a:r>
          </a:p>
        </p:txBody>
      </p:sp>
      <p:pic>
        <p:nvPicPr>
          <p:cNvPr id="25" name="Picture 24" descr="Oregon Health Authority Logo">
            <a:extLst>
              <a:ext uri="{FF2B5EF4-FFF2-40B4-BE49-F238E27FC236}">
                <a16:creationId xmlns:a16="http://schemas.microsoft.com/office/drawing/2014/main" id="{0F736C01-5BB1-6DB4-C5F0-7B85F304BF9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40973" y="3618698"/>
            <a:ext cx="2510050" cy="822117"/>
          </a:xfrm>
          <a:prstGeom prst="rect">
            <a:avLst/>
          </a:prstGeom>
        </p:spPr>
      </p:pic>
      <p:sp>
        <p:nvSpPr>
          <p:cNvPr id="2" name="Slide Number Placeholder 1">
            <a:extLst>
              <a:ext uri="{FF2B5EF4-FFF2-40B4-BE49-F238E27FC236}">
                <a16:creationId xmlns:a16="http://schemas.microsoft.com/office/drawing/2014/main" id="{32FE6E0E-1F48-BA20-C86E-38B8DDFD0AFE}"/>
              </a:ext>
            </a:extLst>
          </p:cNvPr>
          <p:cNvSpPr>
            <a:spLocks noGrp="1"/>
          </p:cNvSpPr>
          <p:nvPr>
            <p:ph type="sldNum" sz="quarter" idx="16"/>
          </p:nvPr>
        </p:nvSpPr>
        <p:spPr>
          <a:xfrm>
            <a:off x="9584364" y="6405415"/>
            <a:ext cx="2272706" cy="184259"/>
          </a:xfrm>
        </p:spPr>
        <p:txBody>
          <a:bodyPr/>
          <a:lstStyle>
            <a:lvl1pPr>
              <a:defRPr>
                <a:solidFill>
                  <a:srgbClr val="064276"/>
                </a:solidFill>
              </a:defRPr>
            </a:lvl1pPr>
          </a:lstStyle>
          <a:p>
            <a:fld id="{58339581-759F-43B7-B47D-47F906F0E294}" type="slidenum">
              <a:rPr lang="en-US" smtClean="0"/>
              <a:pPr/>
              <a:t>‹#›</a:t>
            </a:fld>
            <a:endParaRPr lang="en-US"/>
          </a:p>
        </p:txBody>
      </p:sp>
    </p:spTree>
    <p:extLst>
      <p:ext uri="{BB962C8B-B14F-4D97-AF65-F5344CB8AC3E}">
        <p14:creationId xmlns:p14="http://schemas.microsoft.com/office/powerpoint/2010/main" val="237088674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Section/Transition Slide 4">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4F7C1C7-AA35-46F5-ADCA-255FC3BBB6E1}"/>
              </a:ext>
            </a:extLst>
          </p:cNvPr>
          <p:cNvSpPr>
            <a:spLocks noGrp="1"/>
          </p:cNvSpPr>
          <p:nvPr userDrawn="1">
            <p:ph type="subTitle" idx="1" hasCustomPrompt="1"/>
          </p:nvPr>
        </p:nvSpPr>
        <p:spPr>
          <a:xfrm>
            <a:off x="1555749" y="3354071"/>
            <a:ext cx="9080500" cy="1517032"/>
          </a:xfrm>
        </p:spPr>
        <p:txBody>
          <a:bodyPr>
            <a:normAutofit/>
          </a:bodyPr>
          <a:lstStyle>
            <a:lvl1pPr marL="0" indent="0" algn="ctr">
              <a:buNone/>
              <a:defRPr sz="2900" b="1">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text</a:t>
            </a:r>
          </a:p>
        </p:txBody>
      </p:sp>
      <p:pic>
        <p:nvPicPr>
          <p:cNvPr id="4" name="Picture 3" descr="Oregon Health Authority Logo">
            <a:extLst>
              <a:ext uri="{FF2B5EF4-FFF2-40B4-BE49-F238E27FC236}">
                <a16:creationId xmlns:a16="http://schemas.microsoft.com/office/drawing/2014/main" id="{55C8AD8A-DB00-DD70-9CC8-D3FA64CB4BE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67912" y="5112731"/>
            <a:ext cx="3056174" cy="1000989"/>
          </a:xfrm>
          <a:prstGeom prst="rect">
            <a:avLst/>
          </a:prstGeom>
        </p:spPr>
      </p:pic>
      <p:cxnSp>
        <p:nvCxnSpPr>
          <p:cNvPr id="14" name="Straight Connector 13">
            <a:extLst>
              <a:ext uri="{FF2B5EF4-FFF2-40B4-BE49-F238E27FC236}">
                <a16:creationId xmlns:a16="http://schemas.microsoft.com/office/drawing/2014/main" id="{9136EC91-B2F1-4408-8006-8100ADB73BC1}"/>
              </a:ext>
              <a:ext uri="{C183D7F6-B498-43B3-948B-1728B52AA6E4}">
                <adec:decorative xmlns:adec="http://schemas.microsoft.com/office/drawing/2017/decorative" val="1"/>
              </a:ext>
            </a:extLst>
          </p:cNvPr>
          <p:cNvCxnSpPr/>
          <p:nvPr userDrawn="1"/>
        </p:nvCxnSpPr>
        <p:spPr>
          <a:xfrm>
            <a:off x="1555749" y="3182620"/>
            <a:ext cx="9080501"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CC9F9B3C-6477-676C-0FAB-7E4939B4DCAF}"/>
              </a:ext>
            </a:extLst>
          </p:cNvPr>
          <p:cNvSpPr>
            <a:spLocks noGrp="1"/>
          </p:cNvSpPr>
          <p:nvPr>
            <p:ph type="title"/>
          </p:nvPr>
        </p:nvSpPr>
        <p:spPr/>
        <p:txBody>
          <a:bodyPr/>
          <a:lstStyle/>
          <a:p>
            <a:r>
              <a:rPr lang="en-US"/>
              <a:t>Click to edit Master title style</a:t>
            </a:r>
          </a:p>
        </p:txBody>
      </p:sp>
      <p:sp>
        <p:nvSpPr>
          <p:cNvPr id="7" name="Slide Number Placeholder 6">
            <a:extLst>
              <a:ext uri="{FF2B5EF4-FFF2-40B4-BE49-F238E27FC236}">
                <a16:creationId xmlns:a16="http://schemas.microsoft.com/office/drawing/2014/main" id="{AED25A9A-A0A3-4F04-89D2-B164D5626F96}"/>
              </a:ext>
            </a:extLst>
          </p:cNvPr>
          <p:cNvSpPr>
            <a:spLocks noGrp="1"/>
          </p:cNvSpPr>
          <p:nvPr>
            <p:ph type="sldNum" sz="quarter" idx="10"/>
          </p:nvPr>
        </p:nvSpPr>
        <p:spPr/>
        <p:txBody>
          <a:bodyPr/>
          <a:lstStyle/>
          <a:p>
            <a:fld id="{58339581-759F-43B7-B47D-47F906F0E294}" type="slidenum">
              <a:rPr lang="en-US" smtClean="0"/>
              <a:pPr/>
              <a:t>‹#›</a:t>
            </a:fld>
            <a:endParaRPr lang="en-US"/>
          </a:p>
        </p:txBody>
      </p:sp>
    </p:spTree>
    <p:extLst>
      <p:ext uri="{BB962C8B-B14F-4D97-AF65-F5344CB8AC3E}">
        <p14:creationId xmlns:p14="http://schemas.microsoft.com/office/powerpoint/2010/main" val="234947140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Section/Transition slide with side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3EADC-FA06-4311-9C7E-8EE2BED88A60}"/>
              </a:ext>
            </a:extLst>
          </p:cNvPr>
          <p:cNvSpPr>
            <a:spLocks noGrp="1"/>
          </p:cNvSpPr>
          <p:nvPr>
            <p:ph type="ctrTitle" hasCustomPrompt="1"/>
          </p:nvPr>
        </p:nvSpPr>
        <p:spPr>
          <a:xfrm>
            <a:off x="5327374" y="974221"/>
            <a:ext cx="6224092" cy="2211574"/>
          </a:xfrm>
          <a:prstGeom prst="rect">
            <a:avLst/>
          </a:prstGeom>
        </p:spPr>
        <p:txBody>
          <a:bodyPr anchor="b">
            <a:normAutofit/>
          </a:bodyPr>
          <a:lstStyle>
            <a:lvl1pPr algn="ctr">
              <a:defRPr sz="4700" b="1" baseline="0">
                <a:solidFill>
                  <a:srgbClr val="00305E"/>
                </a:solidFill>
                <a:latin typeface="Arial" panose="020B0604020202020204" pitchFamily="34" charset="0"/>
                <a:cs typeface="Arial" panose="020B0604020202020204" pitchFamily="34" charset="0"/>
              </a:defRPr>
            </a:lvl1pPr>
          </a:lstStyle>
          <a:p>
            <a:r>
              <a:rPr lang="en-US"/>
              <a:t>Section/Transition slide with side photo</a:t>
            </a:r>
          </a:p>
        </p:txBody>
      </p:sp>
      <p:sp>
        <p:nvSpPr>
          <p:cNvPr id="3" name="Subtitle 2">
            <a:extLst>
              <a:ext uri="{FF2B5EF4-FFF2-40B4-BE49-F238E27FC236}">
                <a16:creationId xmlns:a16="http://schemas.microsoft.com/office/drawing/2014/main" id="{04F7C1C7-AA35-46F5-ADCA-255FC3BBB6E1}"/>
              </a:ext>
            </a:extLst>
          </p:cNvPr>
          <p:cNvSpPr>
            <a:spLocks noGrp="1"/>
          </p:cNvSpPr>
          <p:nvPr userDrawn="1">
            <p:ph type="subTitle" idx="1" hasCustomPrompt="1"/>
          </p:nvPr>
        </p:nvSpPr>
        <p:spPr>
          <a:xfrm>
            <a:off x="5327373" y="3354071"/>
            <a:ext cx="6224091" cy="1517032"/>
          </a:xfrm>
        </p:spPr>
        <p:txBody>
          <a:bodyPr>
            <a:normAutofit/>
          </a:bodyPr>
          <a:lstStyle>
            <a:lvl1pPr marL="0" indent="0" algn="ctr">
              <a:buNone/>
              <a:defRPr sz="2900" b="1">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text</a:t>
            </a:r>
          </a:p>
        </p:txBody>
      </p:sp>
      <p:pic>
        <p:nvPicPr>
          <p:cNvPr id="7" name="Picture 6" descr="Oregon Health Authority Logo">
            <a:extLst>
              <a:ext uri="{FF2B5EF4-FFF2-40B4-BE49-F238E27FC236}">
                <a16:creationId xmlns:a16="http://schemas.microsoft.com/office/drawing/2014/main" id="{604C0E37-FF3C-03F1-BEE6-C0201258B69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11333" y="5112731"/>
            <a:ext cx="3056174" cy="1000989"/>
          </a:xfrm>
          <a:prstGeom prst="rect">
            <a:avLst/>
          </a:prstGeom>
        </p:spPr>
      </p:pic>
      <p:sp>
        <p:nvSpPr>
          <p:cNvPr id="5" name="Picture Placeholder 4" descr="Add image description">
            <a:extLst>
              <a:ext uri="{FF2B5EF4-FFF2-40B4-BE49-F238E27FC236}">
                <a16:creationId xmlns:a16="http://schemas.microsoft.com/office/drawing/2014/main" id="{D45AF0B1-8437-4B17-9A62-24F625D6F313}"/>
              </a:ext>
            </a:extLst>
          </p:cNvPr>
          <p:cNvSpPr>
            <a:spLocks noGrp="1"/>
          </p:cNvSpPr>
          <p:nvPr>
            <p:ph type="pic" sz="quarter" idx="13"/>
          </p:nvPr>
        </p:nvSpPr>
        <p:spPr>
          <a:xfrm>
            <a:off x="0" y="0"/>
            <a:ext cx="4654296" cy="6858000"/>
          </a:xfrm>
        </p:spPr>
        <p:txBody>
          <a:bodyPr/>
          <a:lstStyle/>
          <a:p>
            <a:r>
              <a:rPr lang="en-US"/>
              <a:t>Click icon to add picture</a:t>
            </a:r>
          </a:p>
        </p:txBody>
      </p:sp>
      <p:cxnSp>
        <p:nvCxnSpPr>
          <p:cNvPr id="14" name="Straight Connector 13">
            <a:extLst>
              <a:ext uri="{FF2B5EF4-FFF2-40B4-BE49-F238E27FC236}">
                <a16:creationId xmlns:a16="http://schemas.microsoft.com/office/drawing/2014/main" id="{9136EC91-B2F1-4408-8006-8100ADB73BC1}"/>
              </a:ext>
              <a:ext uri="{C183D7F6-B498-43B3-948B-1728B52AA6E4}">
                <adec:decorative xmlns:adec="http://schemas.microsoft.com/office/drawing/2017/decorative" val="1"/>
              </a:ext>
            </a:extLst>
          </p:cNvPr>
          <p:cNvCxnSpPr>
            <a:cxnSpLocks/>
          </p:cNvCxnSpPr>
          <p:nvPr userDrawn="1"/>
        </p:nvCxnSpPr>
        <p:spPr>
          <a:xfrm>
            <a:off x="5327374" y="3182620"/>
            <a:ext cx="6224092"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F29A7FD0-AD68-DF74-996D-984D1928AF5A}"/>
              </a:ext>
            </a:extLst>
          </p:cNvPr>
          <p:cNvSpPr>
            <a:spLocks noGrp="1"/>
          </p:cNvSpPr>
          <p:nvPr>
            <p:ph type="sldNum" sz="quarter" idx="14"/>
          </p:nvPr>
        </p:nvSpPr>
        <p:spPr/>
        <p:txBody>
          <a:bodyPr/>
          <a:lstStyle/>
          <a:p>
            <a:fld id="{58339581-759F-43B7-B47D-47F906F0E294}" type="slidenum">
              <a:rPr lang="en-US" smtClean="0"/>
              <a:pPr/>
              <a:t>‹#›</a:t>
            </a:fld>
            <a:endParaRPr lang="en-US"/>
          </a:p>
        </p:txBody>
      </p:sp>
    </p:spTree>
    <p:extLst>
      <p:ext uri="{BB962C8B-B14F-4D97-AF65-F5344CB8AC3E}">
        <p14:creationId xmlns:p14="http://schemas.microsoft.com/office/powerpoint/2010/main" val="332811814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Content with Caption 1">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E6E5814C-DBCD-480F-8B77-1393161851FD}"/>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p>
        </p:txBody>
      </p:sp>
      <p:sp>
        <p:nvSpPr>
          <p:cNvPr id="4" name="Text Placeholder 3">
            <a:extLst>
              <a:ext uri="{FF2B5EF4-FFF2-40B4-BE49-F238E27FC236}">
                <a16:creationId xmlns:a16="http://schemas.microsoft.com/office/drawing/2014/main" id="{6C4144E9-6F8E-44BB-89F1-D80A48A836CC}"/>
              </a:ext>
            </a:extLst>
          </p:cNvPr>
          <p:cNvSpPr>
            <a:spLocks noGrp="1"/>
          </p:cNvSpPr>
          <p:nvPr>
            <p:ph type="body" sz="half" idx="2"/>
          </p:nvPr>
        </p:nvSpPr>
        <p:spPr>
          <a:xfrm>
            <a:off x="635000" y="1370235"/>
            <a:ext cx="4476750" cy="4614000"/>
          </a:xfr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EEAE094E-9304-4478-A67E-2134D652F595}"/>
              </a:ext>
            </a:extLst>
          </p:cNvPr>
          <p:cNvSpPr>
            <a:spLocks noGrp="1"/>
          </p:cNvSpPr>
          <p:nvPr>
            <p:ph idx="1"/>
          </p:nvPr>
        </p:nvSpPr>
        <p:spPr>
          <a:xfrm>
            <a:off x="5238750" y="1370234"/>
            <a:ext cx="6312717" cy="4613995"/>
          </a:xfrm>
        </p:spPr>
        <p:txBody>
          <a:bodyPr>
            <a:normAutofit/>
          </a:bodyPr>
          <a:lstStyle>
            <a:lvl1pPr>
              <a:defRPr sz="24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8A13C9E2-C57F-06DA-4A54-44EC1FD1A460}"/>
              </a:ext>
            </a:extLst>
          </p:cNvPr>
          <p:cNvSpPr>
            <a:spLocks noGrp="1"/>
          </p:cNvSpPr>
          <p:nvPr>
            <p:ph type="sldNum" sz="quarter" idx="10"/>
          </p:nvPr>
        </p:nvSpPr>
        <p:spPr/>
        <p:txBody>
          <a:bodyPr/>
          <a:lstStyle/>
          <a:p>
            <a:fld id="{58339581-759F-43B7-B47D-47F906F0E294}" type="slidenum">
              <a:rPr lang="en-US" smtClean="0"/>
              <a:pPr/>
              <a:t>‹#›</a:t>
            </a:fld>
            <a:endParaRPr lang="en-US"/>
          </a:p>
        </p:txBody>
      </p:sp>
      <p:cxnSp>
        <p:nvCxnSpPr>
          <p:cNvPr id="7" name="Straight Connector 6">
            <a:extLst>
              <a:ext uri="{FF2B5EF4-FFF2-40B4-BE49-F238E27FC236}">
                <a16:creationId xmlns:a16="http://schemas.microsoft.com/office/drawing/2014/main" id="{08FB92A9-BBB6-DE19-2FBA-A03B94602C8E}"/>
              </a:ext>
              <a:ext uri="{C183D7F6-B498-43B3-948B-1728B52AA6E4}">
                <adec:decorative xmlns:adec="http://schemas.microsoft.com/office/drawing/2017/decorative" val="1"/>
              </a:ext>
            </a:extLst>
          </p:cNvPr>
          <p:cNvCxnSpPr>
            <a:cxnSpLocks/>
          </p:cNvCxnSpPr>
          <p:nvPr userDrawn="1"/>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977545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Content with Caption 2">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E6E5814C-DBCD-480F-8B77-1393161851FD}"/>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p>
        </p:txBody>
      </p:sp>
      <p:sp>
        <p:nvSpPr>
          <p:cNvPr id="4" name="Text Placeholder 3">
            <a:extLst>
              <a:ext uri="{FF2B5EF4-FFF2-40B4-BE49-F238E27FC236}">
                <a16:creationId xmlns:a16="http://schemas.microsoft.com/office/drawing/2014/main" id="{6C4144E9-6F8E-44BB-89F1-D80A48A836CC}"/>
              </a:ext>
            </a:extLst>
          </p:cNvPr>
          <p:cNvSpPr>
            <a:spLocks noGrp="1"/>
          </p:cNvSpPr>
          <p:nvPr>
            <p:ph type="body" sz="half" idx="2"/>
          </p:nvPr>
        </p:nvSpPr>
        <p:spPr>
          <a:xfrm>
            <a:off x="635000" y="1370235"/>
            <a:ext cx="4476750" cy="461400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EEAE094E-9304-4478-A67E-2134D652F595}"/>
              </a:ext>
            </a:extLst>
          </p:cNvPr>
          <p:cNvSpPr>
            <a:spLocks noGrp="1"/>
          </p:cNvSpPr>
          <p:nvPr>
            <p:ph idx="1"/>
          </p:nvPr>
        </p:nvSpPr>
        <p:spPr>
          <a:xfrm>
            <a:off x="5238750" y="1370234"/>
            <a:ext cx="6312717" cy="4613995"/>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E3208C48-3163-E02B-A7D2-6010BC4C3120}"/>
              </a:ext>
            </a:extLst>
          </p:cNvPr>
          <p:cNvSpPr>
            <a:spLocks noGrp="1"/>
          </p:cNvSpPr>
          <p:nvPr>
            <p:ph type="sldNum" sz="quarter" idx="10"/>
          </p:nvPr>
        </p:nvSpPr>
        <p:spPr/>
        <p:txBody>
          <a:bodyPr/>
          <a:lstStyle/>
          <a:p>
            <a:fld id="{58339581-759F-43B7-B47D-47F906F0E294}" type="slidenum">
              <a:rPr lang="en-US" smtClean="0"/>
              <a:pPr/>
              <a:t>‹#›</a:t>
            </a:fld>
            <a:endParaRPr lang="en-US"/>
          </a:p>
        </p:txBody>
      </p:sp>
      <p:cxnSp>
        <p:nvCxnSpPr>
          <p:cNvPr id="7" name="Straight Connector 6">
            <a:extLst>
              <a:ext uri="{FF2B5EF4-FFF2-40B4-BE49-F238E27FC236}">
                <a16:creationId xmlns:a16="http://schemas.microsoft.com/office/drawing/2014/main" id="{E34E69C5-6D01-0C8B-63F9-FB74D6FBE2F4}"/>
              </a:ext>
              <a:ext uri="{C183D7F6-B498-43B3-948B-1728B52AA6E4}">
                <adec:decorative xmlns:adec="http://schemas.microsoft.com/office/drawing/2017/decorative" val="1"/>
              </a:ext>
            </a:extLst>
          </p:cNvPr>
          <p:cNvCxnSpPr>
            <a:cxnSpLocks/>
          </p:cNvCxnSpPr>
          <p:nvPr userDrawn="1"/>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201008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3BABA731-4DB9-47CC-9934-D7E82AB8C431}"/>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7A55FF1-C48E-4E29-8841-200995988BB7}"/>
              </a:ext>
            </a:extLst>
          </p:cNvPr>
          <p:cNvSpPr>
            <a:spLocks noGrp="1"/>
          </p:cNvSpPr>
          <p:nvPr>
            <p:ph sz="half" idx="1"/>
          </p:nvPr>
        </p:nvSpPr>
        <p:spPr>
          <a:xfrm>
            <a:off x="635000" y="1366125"/>
            <a:ext cx="5397500" cy="4635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3C6F4A9-C7F9-4886-A274-B689E9BF0D1F}"/>
              </a:ext>
            </a:extLst>
          </p:cNvPr>
          <p:cNvSpPr>
            <a:spLocks noGrp="1"/>
          </p:cNvSpPr>
          <p:nvPr>
            <p:ph sz="half" idx="2"/>
          </p:nvPr>
        </p:nvSpPr>
        <p:spPr>
          <a:xfrm>
            <a:off x="6159500" y="1366125"/>
            <a:ext cx="5397500" cy="4635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91DB3028-8966-0007-B7C7-E55C4899BCB7}"/>
              </a:ext>
            </a:extLst>
          </p:cNvPr>
          <p:cNvSpPr>
            <a:spLocks noGrp="1"/>
          </p:cNvSpPr>
          <p:nvPr>
            <p:ph type="sldNum" sz="quarter" idx="10"/>
          </p:nvPr>
        </p:nvSpPr>
        <p:spPr/>
        <p:txBody>
          <a:bodyPr/>
          <a:lstStyle/>
          <a:p>
            <a:fld id="{58339581-759F-43B7-B47D-47F906F0E294}" type="slidenum">
              <a:rPr lang="en-US" smtClean="0"/>
              <a:pPr/>
              <a:t>‹#›</a:t>
            </a:fld>
            <a:endParaRPr lang="en-US"/>
          </a:p>
        </p:txBody>
      </p:sp>
      <p:cxnSp>
        <p:nvCxnSpPr>
          <p:cNvPr id="7" name="Straight Connector 6">
            <a:extLst>
              <a:ext uri="{FF2B5EF4-FFF2-40B4-BE49-F238E27FC236}">
                <a16:creationId xmlns:a16="http://schemas.microsoft.com/office/drawing/2014/main" id="{480C0688-50EB-FAB2-E433-B7FC28AB19F2}"/>
              </a:ext>
              <a:ext uri="{C183D7F6-B498-43B3-948B-1728B52AA6E4}">
                <adec:decorative xmlns:adec="http://schemas.microsoft.com/office/drawing/2017/decorative" val="1"/>
              </a:ext>
            </a:extLst>
          </p:cNvPr>
          <p:cNvCxnSpPr>
            <a:cxnSpLocks/>
          </p:cNvCxnSpPr>
          <p:nvPr userDrawn="1"/>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059273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Comparison 1">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9140D7D1-6100-45C1-8165-58E04C8EFBC4}"/>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568DE6A-4FF0-442F-BCE4-3CC8262025FD}"/>
              </a:ext>
            </a:extLst>
          </p:cNvPr>
          <p:cNvSpPr>
            <a:spLocks noGrp="1"/>
          </p:cNvSpPr>
          <p:nvPr>
            <p:ph type="body" idx="1"/>
          </p:nvPr>
        </p:nvSpPr>
        <p:spPr>
          <a:xfrm>
            <a:off x="635000" y="1381756"/>
            <a:ext cx="5397500" cy="428625"/>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B79123-B921-4566-9412-35B668E4025D}"/>
              </a:ext>
            </a:extLst>
          </p:cNvPr>
          <p:cNvSpPr>
            <a:spLocks noGrp="1"/>
          </p:cNvSpPr>
          <p:nvPr>
            <p:ph sz="half" idx="2"/>
          </p:nvPr>
        </p:nvSpPr>
        <p:spPr>
          <a:xfrm>
            <a:off x="635000" y="1917970"/>
            <a:ext cx="5397500" cy="4099834"/>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B24AE4-59B8-4655-ABC7-B5D0D1E4B239}"/>
              </a:ext>
            </a:extLst>
          </p:cNvPr>
          <p:cNvSpPr>
            <a:spLocks noGrp="1"/>
          </p:cNvSpPr>
          <p:nvPr>
            <p:ph type="body" sz="quarter" idx="3"/>
          </p:nvPr>
        </p:nvSpPr>
        <p:spPr>
          <a:xfrm>
            <a:off x="6161859" y="1388832"/>
            <a:ext cx="5397500" cy="428625"/>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B465078-7EA5-4350-B5F8-AF1612384D15}"/>
              </a:ext>
            </a:extLst>
          </p:cNvPr>
          <p:cNvSpPr>
            <a:spLocks noGrp="1"/>
          </p:cNvSpPr>
          <p:nvPr>
            <p:ph sz="quarter" idx="4"/>
          </p:nvPr>
        </p:nvSpPr>
        <p:spPr>
          <a:xfrm>
            <a:off x="6161859" y="1917969"/>
            <a:ext cx="5397500" cy="4099834"/>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ACFE8AC-F22F-D26A-0FD3-2C6B94C44EED}"/>
              </a:ext>
            </a:extLst>
          </p:cNvPr>
          <p:cNvSpPr>
            <a:spLocks noGrp="1"/>
          </p:cNvSpPr>
          <p:nvPr>
            <p:ph type="sldNum" sz="quarter" idx="10"/>
          </p:nvPr>
        </p:nvSpPr>
        <p:spPr/>
        <p:txBody>
          <a:bodyPr/>
          <a:lstStyle/>
          <a:p>
            <a:fld id="{58339581-759F-43B7-B47D-47F906F0E294}" type="slidenum">
              <a:rPr lang="en-US" smtClean="0"/>
              <a:pPr/>
              <a:t>‹#›</a:t>
            </a:fld>
            <a:endParaRPr lang="en-US"/>
          </a:p>
        </p:txBody>
      </p:sp>
      <p:cxnSp>
        <p:nvCxnSpPr>
          <p:cNvPr id="9" name="Straight Connector 8">
            <a:extLst>
              <a:ext uri="{FF2B5EF4-FFF2-40B4-BE49-F238E27FC236}">
                <a16:creationId xmlns:a16="http://schemas.microsoft.com/office/drawing/2014/main" id="{0AFCBDFC-B2B7-4AC5-5284-05F7BF37BD53}"/>
              </a:ext>
              <a:ext uri="{C183D7F6-B498-43B3-948B-1728B52AA6E4}">
                <adec:decorative xmlns:adec="http://schemas.microsoft.com/office/drawing/2017/decorative" val="1"/>
              </a:ext>
            </a:extLst>
          </p:cNvPr>
          <p:cNvCxnSpPr>
            <a:cxnSpLocks/>
          </p:cNvCxnSpPr>
          <p:nvPr userDrawn="1"/>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71808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FE7BC41-8BED-4055-8E31-D77BF91D8CC4}"/>
              </a:ext>
            </a:extLst>
          </p:cNvPr>
          <p:cNvSpPr/>
          <p:nvPr userDrawn="1"/>
        </p:nvSpPr>
        <p:spPr>
          <a:xfrm>
            <a:off x="0" y="-3969"/>
            <a:ext cx="12192000" cy="686196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 name="Text Placeholder 2">
            <a:extLst>
              <a:ext uri="{FF2B5EF4-FFF2-40B4-BE49-F238E27FC236}">
                <a16:creationId xmlns:a16="http://schemas.microsoft.com/office/drawing/2014/main" id="{BB4DCB2A-DBA5-4EF7-8A8A-23B2BE48B687}"/>
              </a:ext>
            </a:extLst>
          </p:cNvPr>
          <p:cNvSpPr>
            <a:spLocks noGrp="1"/>
          </p:cNvSpPr>
          <p:nvPr>
            <p:ph type="body" sz="quarter" idx="10" hasCustomPrompt="1"/>
          </p:nvPr>
        </p:nvSpPr>
        <p:spPr>
          <a:xfrm>
            <a:off x="600890" y="4779963"/>
            <a:ext cx="10528664" cy="1025525"/>
          </a:xfrm>
          <a:prstGeom prst="rect">
            <a:avLst/>
          </a:prstGeom>
        </p:spPr>
        <p:txBody>
          <a:bodyPr/>
          <a:lstStyle>
            <a:lvl1pPr marL="0" indent="0">
              <a:buFontTx/>
              <a:buNone/>
              <a:defRPr>
                <a:solidFill>
                  <a:schemeClr val="bg1"/>
                </a:solidFill>
              </a:defRPr>
            </a:lvl1pPr>
          </a:lstStyle>
          <a:p>
            <a:pPr lvl="0"/>
            <a:r>
              <a:rPr lang="en-US"/>
              <a:t>Click to add subtitle</a:t>
            </a:r>
          </a:p>
        </p:txBody>
      </p:sp>
      <p:sp>
        <p:nvSpPr>
          <p:cNvPr id="9" name="Text Placeholder 3">
            <a:extLst>
              <a:ext uri="{FF2B5EF4-FFF2-40B4-BE49-F238E27FC236}">
                <a16:creationId xmlns:a16="http://schemas.microsoft.com/office/drawing/2014/main" id="{376A4F23-F65D-464D-9505-B9345262E70D}"/>
              </a:ext>
            </a:extLst>
          </p:cNvPr>
          <p:cNvSpPr>
            <a:spLocks noGrp="1"/>
          </p:cNvSpPr>
          <p:nvPr>
            <p:ph type="body" sz="quarter" idx="11"/>
          </p:nvPr>
        </p:nvSpPr>
        <p:spPr>
          <a:xfrm>
            <a:off x="600890" y="3624084"/>
            <a:ext cx="10528300" cy="1143000"/>
          </a:xfrm>
          <a:prstGeom prst="rect">
            <a:avLst/>
          </a:prstGeom>
        </p:spPr>
        <p:txBody>
          <a:bodyPr anchor="ctr"/>
          <a:lstStyle>
            <a:lvl2pPr marL="0" indent="0">
              <a:buFontTx/>
              <a:buNone/>
              <a:defRPr sz="5400" b="1">
                <a:solidFill>
                  <a:schemeClr val="bg1"/>
                </a:solidFill>
              </a:defRPr>
            </a:lvl2pPr>
          </a:lstStyle>
          <a:p>
            <a:pPr lvl="1"/>
            <a:endParaRPr lang="en-US"/>
          </a:p>
        </p:txBody>
      </p:sp>
    </p:spTree>
    <p:extLst>
      <p:ext uri="{BB962C8B-B14F-4D97-AF65-F5344CB8AC3E}">
        <p14:creationId xmlns:p14="http://schemas.microsoft.com/office/powerpoint/2010/main" val="322724781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Comparison 2">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9140D7D1-6100-45C1-8165-58E04C8EFBC4}"/>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568DE6A-4FF0-442F-BCE4-3CC8262025FD}"/>
              </a:ext>
            </a:extLst>
          </p:cNvPr>
          <p:cNvSpPr>
            <a:spLocks noGrp="1"/>
          </p:cNvSpPr>
          <p:nvPr>
            <p:ph type="body" idx="1"/>
          </p:nvPr>
        </p:nvSpPr>
        <p:spPr>
          <a:xfrm>
            <a:off x="635000" y="1381756"/>
            <a:ext cx="5397500" cy="428625"/>
          </a:xfrm>
        </p:spPr>
        <p:txBody>
          <a:bodyPr anchor="b">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B79123-B921-4566-9412-35B668E4025D}"/>
              </a:ext>
            </a:extLst>
          </p:cNvPr>
          <p:cNvSpPr>
            <a:spLocks noGrp="1"/>
          </p:cNvSpPr>
          <p:nvPr>
            <p:ph sz="half" idx="2"/>
          </p:nvPr>
        </p:nvSpPr>
        <p:spPr>
          <a:xfrm>
            <a:off x="635000" y="1917970"/>
            <a:ext cx="5397500" cy="4099834"/>
          </a:xfr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B24AE4-59B8-4655-ABC7-B5D0D1E4B239}"/>
              </a:ext>
            </a:extLst>
          </p:cNvPr>
          <p:cNvSpPr>
            <a:spLocks noGrp="1"/>
          </p:cNvSpPr>
          <p:nvPr>
            <p:ph type="body" sz="quarter" idx="3"/>
          </p:nvPr>
        </p:nvSpPr>
        <p:spPr>
          <a:xfrm>
            <a:off x="6161859" y="1388832"/>
            <a:ext cx="5397500" cy="428625"/>
          </a:xfrm>
        </p:spPr>
        <p:txBody>
          <a:bodyPr anchor="b">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B465078-7EA5-4350-B5F8-AF1612384D15}"/>
              </a:ext>
            </a:extLst>
          </p:cNvPr>
          <p:cNvSpPr>
            <a:spLocks noGrp="1"/>
          </p:cNvSpPr>
          <p:nvPr>
            <p:ph sz="quarter" idx="4"/>
          </p:nvPr>
        </p:nvSpPr>
        <p:spPr>
          <a:xfrm>
            <a:off x="6161859" y="1917969"/>
            <a:ext cx="5397500" cy="4099834"/>
          </a:xfr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B92732A-000F-6B93-9711-E0D9F0268A64}"/>
              </a:ext>
            </a:extLst>
          </p:cNvPr>
          <p:cNvSpPr>
            <a:spLocks noGrp="1"/>
          </p:cNvSpPr>
          <p:nvPr>
            <p:ph type="sldNum" sz="quarter" idx="10"/>
          </p:nvPr>
        </p:nvSpPr>
        <p:spPr/>
        <p:txBody>
          <a:bodyPr/>
          <a:lstStyle/>
          <a:p>
            <a:fld id="{58339581-759F-43B7-B47D-47F906F0E294}" type="slidenum">
              <a:rPr lang="en-US" smtClean="0"/>
              <a:pPr/>
              <a:t>‹#›</a:t>
            </a:fld>
            <a:endParaRPr lang="en-US"/>
          </a:p>
        </p:txBody>
      </p:sp>
      <p:cxnSp>
        <p:nvCxnSpPr>
          <p:cNvPr id="9" name="Straight Connector 8">
            <a:extLst>
              <a:ext uri="{FF2B5EF4-FFF2-40B4-BE49-F238E27FC236}">
                <a16:creationId xmlns:a16="http://schemas.microsoft.com/office/drawing/2014/main" id="{C077320B-CD24-C82A-85FC-1A13820B0D26}"/>
              </a:ext>
              <a:ext uri="{C183D7F6-B498-43B3-948B-1728B52AA6E4}">
                <adec:decorative xmlns:adec="http://schemas.microsoft.com/office/drawing/2017/decorative" val="1"/>
              </a:ext>
            </a:extLst>
          </p:cNvPr>
          <p:cNvCxnSpPr>
            <a:cxnSpLocks/>
          </p:cNvCxnSpPr>
          <p:nvPr userDrawn="1"/>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710208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Photo with Content">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3BABA731-4DB9-47CC-9934-D7E82AB8C431}"/>
              </a:ext>
            </a:extLst>
          </p:cNvPr>
          <p:cNvSpPr>
            <a:spLocks noGrp="1"/>
          </p:cNvSpPr>
          <p:nvPr>
            <p:ph type="title"/>
          </p:nvPr>
        </p:nvSpPr>
        <p:spPr>
          <a:xfrm>
            <a:off x="635002" y="400540"/>
            <a:ext cx="5629611" cy="8255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7A55FF1-C48E-4E29-8841-200995988BB7}"/>
              </a:ext>
            </a:extLst>
          </p:cNvPr>
          <p:cNvSpPr>
            <a:spLocks noGrp="1"/>
          </p:cNvSpPr>
          <p:nvPr>
            <p:ph sz="half" idx="1"/>
          </p:nvPr>
        </p:nvSpPr>
        <p:spPr>
          <a:xfrm>
            <a:off x="634999" y="1366125"/>
            <a:ext cx="5629611" cy="4635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793BACE2-2C9D-437E-AF18-D0D7A917BBBB}"/>
              </a:ext>
            </a:extLst>
          </p:cNvPr>
          <p:cNvSpPr>
            <a:spLocks noGrp="1"/>
          </p:cNvSpPr>
          <p:nvPr>
            <p:ph type="pic" sz="quarter" idx="13"/>
          </p:nvPr>
        </p:nvSpPr>
        <p:spPr>
          <a:xfrm>
            <a:off x="6901679" y="0"/>
            <a:ext cx="4649787" cy="6858000"/>
          </a:xfrm>
        </p:spPr>
        <p:txBody>
          <a:bodyPr/>
          <a:lstStyle/>
          <a:p>
            <a:r>
              <a:rPr lang="en-US"/>
              <a:t>Click icon to add picture</a:t>
            </a:r>
          </a:p>
        </p:txBody>
      </p:sp>
      <p:cxnSp>
        <p:nvCxnSpPr>
          <p:cNvPr id="13" name="Straight Connector 12">
            <a:extLst>
              <a:ext uri="{FF2B5EF4-FFF2-40B4-BE49-F238E27FC236}">
                <a16:creationId xmlns:a16="http://schemas.microsoft.com/office/drawing/2014/main" id="{0C95CD02-B303-4FCE-B473-69AFDA9826D9}"/>
              </a:ext>
              <a:ext uri="{C183D7F6-B498-43B3-948B-1728B52AA6E4}">
                <adec:decorative xmlns:adec="http://schemas.microsoft.com/office/drawing/2017/decorative" val="1"/>
              </a:ext>
            </a:extLst>
          </p:cNvPr>
          <p:cNvCxnSpPr>
            <a:cxnSpLocks/>
          </p:cNvCxnSpPr>
          <p:nvPr userDrawn="1"/>
        </p:nvCxnSpPr>
        <p:spPr>
          <a:xfrm>
            <a:off x="660728" y="1226040"/>
            <a:ext cx="5603885"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0F50A451-38B2-42F8-4937-E2E5C8FC21A7}"/>
              </a:ext>
            </a:extLst>
          </p:cNvPr>
          <p:cNvSpPr>
            <a:spLocks noGrp="1"/>
          </p:cNvSpPr>
          <p:nvPr>
            <p:ph type="sldNum" sz="quarter" idx="14"/>
          </p:nvPr>
        </p:nvSpPr>
        <p:spPr/>
        <p:txBody>
          <a:bodyPr/>
          <a:lstStyle/>
          <a:p>
            <a:fld id="{58339581-759F-43B7-B47D-47F906F0E294}" type="slidenum">
              <a:rPr lang="en-US" smtClean="0"/>
              <a:pPr/>
              <a:t>‹#›</a:t>
            </a:fld>
            <a:endParaRPr lang="en-US"/>
          </a:p>
        </p:txBody>
      </p:sp>
    </p:spTree>
    <p:extLst>
      <p:ext uri="{BB962C8B-B14F-4D97-AF65-F5344CB8AC3E}">
        <p14:creationId xmlns:p14="http://schemas.microsoft.com/office/powerpoint/2010/main" val="177521467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Presenter Slide">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9140D7D1-6100-45C1-8165-58E04C8EFBC4}"/>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568DE6A-4FF0-442F-BCE4-3CC8262025FD}"/>
              </a:ext>
            </a:extLst>
          </p:cNvPr>
          <p:cNvSpPr>
            <a:spLocks noGrp="1"/>
          </p:cNvSpPr>
          <p:nvPr>
            <p:ph type="body" idx="1" hasCustomPrompt="1"/>
          </p:nvPr>
        </p:nvSpPr>
        <p:spPr>
          <a:xfrm>
            <a:off x="1728216" y="1388831"/>
            <a:ext cx="4251960" cy="428625"/>
          </a:xfrm>
        </p:spPr>
        <p:txBody>
          <a:bodyPr anchor="b">
            <a:normAutofit/>
          </a:bodyPr>
          <a:lstStyle>
            <a:lvl1pPr marL="0" indent="0" algn="ctr">
              <a:buNone/>
              <a:defRPr sz="21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Presenter name</a:t>
            </a:r>
          </a:p>
        </p:txBody>
      </p:sp>
      <p:sp>
        <p:nvSpPr>
          <p:cNvPr id="4" name="Content Placeholder 3">
            <a:extLst>
              <a:ext uri="{FF2B5EF4-FFF2-40B4-BE49-F238E27FC236}">
                <a16:creationId xmlns:a16="http://schemas.microsoft.com/office/drawing/2014/main" id="{86B79123-B921-4566-9412-35B668E4025D}"/>
              </a:ext>
            </a:extLst>
          </p:cNvPr>
          <p:cNvSpPr>
            <a:spLocks noGrp="1"/>
          </p:cNvSpPr>
          <p:nvPr>
            <p:ph sz="half" idx="2"/>
          </p:nvPr>
        </p:nvSpPr>
        <p:spPr>
          <a:xfrm>
            <a:off x="2482596" y="2643527"/>
            <a:ext cx="2743200" cy="3273552"/>
          </a:xfr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B24AE4-59B8-4655-ABC7-B5D0D1E4B239}"/>
              </a:ext>
            </a:extLst>
          </p:cNvPr>
          <p:cNvSpPr>
            <a:spLocks noGrp="1"/>
          </p:cNvSpPr>
          <p:nvPr>
            <p:ph type="body" sz="quarter" idx="3" hasCustomPrompt="1"/>
          </p:nvPr>
        </p:nvSpPr>
        <p:spPr>
          <a:xfrm>
            <a:off x="6345936" y="1388832"/>
            <a:ext cx="4251960" cy="428625"/>
          </a:xfrm>
        </p:spPr>
        <p:txBody>
          <a:bodyPr anchor="b">
            <a:normAutofit/>
          </a:bodyPr>
          <a:lstStyle>
            <a:lvl1pPr marL="0" indent="0" algn="ctr">
              <a:buNone/>
              <a:defRPr sz="21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Presenter name</a:t>
            </a:r>
          </a:p>
        </p:txBody>
      </p:sp>
      <p:sp>
        <p:nvSpPr>
          <p:cNvPr id="6" name="Content Placeholder 5">
            <a:extLst>
              <a:ext uri="{FF2B5EF4-FFF2-40B4-BE49-F238E27FC236}">
                <a16:creationId xmlns:a16="http://schemas.microsoft.com/office/drawing/2014/main" id="{5B465078-7EA5-4350-B5F8-AF1612384D15}"/>
              </a:ext>
            </a:extLst>
          </p:cNvPr>
          <p:cNvSpPr>
            <a:spLocks noGrp="1"/>
          </p:cNvSpPr>
          <p:nvPr>
            <p:ph sz="quarter" idx="4"/>
          </p:nvPr>
        </p:nvSpPr>
        <p:spPr>
          <a:xfrm>
            <a:off x="7100316" y="2643527"/>
            <a:ext cx="2743200" cy="3273552"/>
          </a:xfr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a:extLst>
              <a:ext uri="{FF2B5EF4-FFF2-40B4-BE49-F238E27FC236}">
                <a16:creationId xmlns:a16="http://schemas.microsoft.com/office/drawing/2014/main" id="{4860FDF3-034D-4CC2-AEB2-820150319C18}"/>
              </a:ext>
            </a:extLst>
          </p:cNvPr>
          <p:cNvSpPr>
            <a:spLocks noGrp="1"/>
          </p:cNvSpPr>
          <p:nvPr>
            <p:ph type="body" idx="14" hasCustomPrompt="1"/>
          </p:nvPr>
        </p:nvSpPr>
        <p:spPr>
          <a:xfrm>
            <a:off x="1728216" y="1819815"/>
            <a:ext cx="4251960" cy="684846"/>
          </a:xfrm>
        </p:spPr>
        <p:txBody>
          <a:bodyPr anchor="t">
            <a:normAutofit/>
          </a:bodyPr>
          <a:lstStyle>
            <a:lvl1pPr marL="0" indent="0" algn="ctr">
              <a:buNone/>
              <a:defRPr sz="21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 and organization</a:t>
            </a:r>
          </a:p>
        </p:txBody>
      </p:sp>
      <p:sp>
        <p:nvSpPr>
          <p:cNvPr id="13" name="Text Placeholder 4">
            <a:extLst>
              <a:ext uri="{FF2B5EF4-FFF2-40B4-BE49-F238E27FC236}">
                <a16:creationId xmlns:a16="http://schemas.microsoft.com/office/drawing/2014/main" id="{E7B0532B-F2C7-4254-A712-4EF9EDB5A28B}"/>
              </a:ext>
            </a:extLst>
          </p:cNvPr>
          <p:cNvSpPr>
            <a:spLocks noGrp="1"/>
          </p:cNvSpPr>
          <p:nvPr>
            <p:ph type="body" sz="quarter" idx="15" hasCustomPrompt="1"/>
          </p:nvPr>
        </p:nvSpPr>
        <p:spPr>
          <a:xfrm>
            <a:off x="6345936" y="1819816"/>
            <a:ext cx="4251960" cy="684845"/>
          </a:xfrm>
        </p:spPr>
        <p:txBody>
          <a:bodyPr anchor="t">
            <a:normAutofit/>
          </a:bodyPr>
          <a:lstStyle>
            <a:lvl1pPr marL="0" indent="0" algn="ctr">
              <a:buNone/>
              <a:defRPr sz="21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 and organization</a:t>
            </a:r>
          </a:p>
        </p:txBody>
      </p:sp>
      <p:sp>
        <p:nvSpPr>
          <p:cNvPr id="7" name="Slide Number Placeholder 6">
            <a:extLst>
              <a:ext uri="{FF2B5EF4-FFF2-40B4-BE49-F238E27FC236}">
                <a16:creationId xmlns:a16="http://schemas.microsoft.com/office/drawing/2014/main" id="{C87076A2-458D-6096-8AE3-D8FFF0EE46E5}"/>
              </a:ext>
            </a:extLst>
          </p:cNvPr>
          <p:cNvSpPr>
            <a:spLocks noGrp="1"/>
          </p:cNvSpPr>
          <p:nvPr>
            <p:ph type="sldNum" sz="quarter" idx="16"/>
          </p:nvPr>
        </p:nvSpPr>
        <p:spPr/>
        <p:txBody>
          <a:bodyPr/>
          <a:lstStyle/>
          <a:p>
            <a:fld id="{58339581-759F-43B7-B47D-47F906F0E294}" type="slidenum">
              <a:rPr lang="en-US" smtClean="0"/>
              <a:pPr/>
              <a:t>‹#›</a:t>
            </a:fld>
            <a:endParaRPr lang="en-US"/>
          </a:p>
        </p:txBody>
      </p:sp>
      <p:cxnSp>
        <p:nvCxnSpPr>
          <p:cNvPr id="8" name="Straight Connector 7">
            <a:extLst>
              <a:ext uri="{FF2B5EF4-FFF2-40B4-BE49-F238E27FC236}">
                <a16:creationId xmlns:a16="http://schemas.microsoft.com/office/drawing/2014/main" id="{2659EAA6-3A6E-4A71-4CB2-C0FCCB967292}"/>
              </a:ext>
              <a:ext uri="{C183D7F6-B498-43B3-948B-1728B52AA6E4}">
                <adec:decorative xmlns:adec="http://schemas.microsoft.com/office/drawing/2017/decorative" val="1"/>
              </a:ext>
            </a:extLst>
          </p:cNvPr>
          <p:cNvCxnSpPr>
            <a:cxnSpLocks/>
          </p:cNvCxnSpPr>
          <p:nvPr userDrawn="1"/>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847118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Four Content Slide 1">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E6E5814C-DBCD-480F-8B77-1393161851FD}"/>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p>
        </p:txBody>
      </p:sp>
      <p:sp>
        <p:nvSpPr>
          <p:cNvPr id="3" name="Content Placeholder 1">
            <a:extLst>
              <a:ext uri="{FF2B5EF4-FFF2-40B4-BE49-F238E27FC236}">
                <a16:creationId xmlns:a16="http://schemas.microsoft.com/office/drawing/2014/main" id="{EEAE094E-9304-4478-A67E-2134D652F595}"/>
              </a:ext>
            </a:extLst>
          </p:cNvPr>
          <p:cNvSpPr>
            <a:spLocks noGrp="1"/>
          </p:cNvSpPr>
          <p:nvPr>
            <p:ph idx="1"/>
          </p:nvPr>
        </p:nvSpPr>
        <p:spPr>
          <a:xfrm>
            <a:off x="635000" y="1371600"/>
            <a:ext cx="5394813"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id="{118DBB5B-C021-463D-9F7D-8D7F1C3D4078}"/>
              </a:ext>
            </a:extLst>
          </p:cNvPr>
          <p:cNvSpPr>
            <a:spLocks noGrp="1"/>
          </p:cNvSpPr>
          <p:nvPr>
            <p:ph idx="14"/>
          </p:nvPr>
        </p:nvSpPr>
        <p:spPr>
          <a:xfrm>
            <a:off x="6157682" y="1371598"/>
            <a:ext cx="5393783"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5">
            <a:extLst>
              <a:ext uri="{FF2B5EF4-FFF2-40B4-BE49-F238E27FC236}">
                <a16:creationId xmlns:a16="http://schemas.microsoft.com/office/drawing/2014/main" id="{649EA717-9556-46C5-8A82-A04A2BC7DE98}"/>
              </a:ext>
            </a:extLst>
          </p:cNvPr>
          <p:cNvSpPr>
            <a:spLocks noGrp="1"/>
          </p:cNvSpPr>
          <p:nvPr>
            <p:ph idx="16"/>
          </p:nvPr>
        </p:nvSpPr>
        <p:spPr>
          <a:xfrm>
            <a:off x="635001" y="3679382"/>
            <a:ext cx="5394812"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7">
            <a:extLst>
              <a:ext uri="{FF2B5EF4-FFF2-40B4-BE49-F238E27FC236}">
                <a16:creationId xmlns:a16="http://schemas.microsoft.com/office/drawing/2014/main" id="{8BA796A1-3295-44D2-A897-A47A9095FCB4}"/>
              </a:ext>
            </a:extLst>
          </p:cNvPr>
          <p:cNvSpPr>
            <a:spLocks noGrp="1"/>
          </p:cNvSpPr>
          <p:nvPr>
            <p:ph idx="18"/>
          </p:nvPr>
        </p:nvSpPr>
        <p:spPr>
          <a:xfrm>
            <a:off x="6157683" y="3679380"/>
            <a:ext cx="5393782"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6F15722D-7B6E-1E74-6BB1-E8EDEEF53170}"/>
              </a:ext>
            </a:extLst>
          </p:cNvPr>
          <p:cNvSpPr>
            <a:spLocks noGrp="1"/>
          </p:cNvSpPr>
          <p:nvPr>
            <p:ph type="sldNum" sz="quarter" idx="19"/>
          </p:nvPr>
        </p:nvSpPr>
        <p:spPr/>
        <p:txBody>
          <a:bodyPr/>
          <a:lstStyle/>
          <a:p>
            <a:fld id="{58339581-759F-43B7-B47D-47F906F0E294}" type="slidenum">
              <a:rPr lang="en-US" smtClean="0"/>
              <a:pPr/>
              <a:t>‹#›</a:t>
            </a:fld>
            <a:endParaRPr lang="en-US"/>
          </a:p>
        </p:txBody>
      </p:sp>
      <p:cxnSp>
        <p:nvCxnSpPr>
          <p:cNvPr id="5" name="Straight Connector 4">
            <a:extLst>
              <a:ext uri="{FF2B5EF4-FFF2-40B4-BE49-F238E27FC236}">
                <a16:creationId xmlns:a16="http://schemas.microsoft.com/office/drawing/2014/main" id="{855995D3-7E28-1A40-4985-90A27F0E22C7}"/>
              </a:ext>
              <a:ext uri="{C183D7F6-B498-43B3-948B-1728B52AA6E4}">
                <adec:decorative xmlns:adec="http://schemas.microsoft.com/office/drawing/2017/decorative" val="1"/>
              </a:ext>
            </a:extLst>
          </p:cNvPr>
          <p:cNvCxnSpPr>
            <a:cxnSpLocks/>
          </p:cNvCxnSpPr>
          <p:nvPr userDrawn="1"/>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85714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Four Content Slide 2">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E6E5814C-DBCD-480F-8B77-1393161851FD}"/>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p>
        </p:txBody>
      </p:sp>
      <p:sp>
        <p:nvSpPr>
          <p:cNvPr id="3" name="Content Placeholder 1">
            <a:extLst>
              <a:ext uri="{FF2B5EF4-FFF2-40B4-BE49-F238E27FC236}">
                <a16:creationId xmlns:a16="http://schemas.microsoft.com/office/drawing/2014/main" id="{EEAE094E-9304-4478-A67E-2134D652F595}"/>
              </a:ext>
            </a:extLst>
          </p:cNvPr>
          <p:cNvSpPr>
            <a:spLocks noGrp="1"/>
          </p:cNvSpPr>
          <p:nvPr>
            <p:ph idx="1"/>
          </p:nvPr>
        </p:nvSpPr>
        <p:spPr>
          <a:xfrm>
            <a:off x="635000" y="1371600"/>
            <a:ext cx="5394813" cy="2199817"/>
          </a:xfrm>
        </p:spPr>
        <p:txBody>
          <a:bodyPr>
            <a:normAutofit/>
          </a:bodyPr>
          <a:lstStyle>
            <a:lvl1pPr>
              <a:defRPr sz="24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id="{118DBB5B-C021-463D-9F7D-8D7F1C3D4078}"/>
              </a:ext>
            </a:extLst>
          </p:cNvPr>
          <p:cNvSpPr>
            <a:spLocks noGrp="1"/>
          </p:cNvSpPr>
          <p:nvPr>
            <p:ph idx="14"/>
          </p:nvPr>
        </p:nvSpPr>
        <p:spPr>
          <a:xfrm>
            <a:off x="6157682" y="1371598"/>
            <a:ext cx="5393783" cy="2199817"/>
          </a:xfrm>
        </p:spPr>
        <p:txBody>
          <a:bodyPr>
            <a:normAutofit/>
          </a:bodyPr>
          <a:lstStyle>
            <a:lvl1pPr>
              <a:defRPr sz="24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5">
            <a:extLst>
              <a:ext uri="{FF2B5EF4-FFF2-40B4-BE49-F238E27FC236}">
                <a16:creationId xmlns:a16="http://schemas.microsoft.com/office/drawing/2014/main" id="{649EA717-9556-46C5-8A82-A04A2BC7DE98}"/>
              </a:ext>
            </a:extLst>
          </p:cNvPr>
          <p:cNvSpPr>
            <a:spLocks noGrp="1"/>
          </p:cNvSpPr>
          <p:nvPr>
            <p:ph idx="16"/>
          </p:nvPr>
        </p:nvSpPr>
        <p:spPr>
          <a:xfrm>
            <a:off x="635001" y="3679382"/>
            <a:ext cx="5394812" cy="2199817"/>
          </a:xfrm>
        </p:spPr>
        <p:txBody>
          <a:bodyPr>
            <a:normAutofit/>
          </a:bodyPr>
          <a:lstStyle>
            <a:lvl1pPr>
              <a:defRPr sz="24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7">
            <a:extLst>
              <a:ext uri="{FF2B5EF4-FFF2-40B4-BE49-F238E27FC236}">
                <a16:creationId xmlns:a16="http://schemas.microsoft.com/office/drawing/2014/main" id="{8BA796A1-3295-44D2-A897-A47A9095FCB4}"/>
              </a:ext>
            </a:extLst>
          </p:cNvPr>
          <p:cNvSpPr>
            <a:spLocks noGrp="1"/>
          </p:cNvSpPr>
          <p:nvPr>
            <p:ph idx="18"/>
          </p:nvPr>
        </p:nvSpPr>
        <p:spPr>
          <a:xfrm>
            <a:off x="6157683" y="3679380"/>
            <a:ext cx="5393782" cy="2199817"/>
          </a:xfrm>
        </p:spPr>
        <p:txBody>
          <a:bodyPr>
            <a:normAutofit/>
          </a:bodyPr>
          <a:lstStyle>
            <a:lvl1pPr>
              <a:defRPr sz="24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EFA879A4-6B20-8DF2-F5C3-ADBAC0844701}"/>
              </a:ext>
            </a:extLst>
          </p:cNvPr>
          <p:cNvSpPr>
            <a:spLocks noGrp="1"/>
          </p:cNvSpPr>
          <p:nvPr>
            <p:ph type="sldNum" sz="quarter" idx="19"/>
          </p:nvPr>
        </p:nvSpPr>
        <p:spPr/>
        <p:txBody>
          <a:bodyPr/>
          <a:lstStyle/>
          <a:p>
            <a:fld id="{58339581-759F-43B7-B47D-47F906F0E294}" type="slidenum">
              <a:rPr lang="en-US" smtClean="0"/>
              <a:pPr/>
              <a:t>‹#›</a:t>
            </a:fld>
            <a:endParaRPr lang="en-US"/>
          </a:p>
        </p:txBody>
      </p:sp>
      <p:cxnSp>
        <p:nvCxnSpPr>
          <p:cNvPr id="5" name="Straight Connector 4">
            <a:extLst>
              <a:ext uri="{FF2B5EF4-FFF2-40B4-BE49-F238E27FC236}">
                <a16:creationId xmlns:a16="http://schemas.microsoft.com/office/drawing/2014/main" id="{D4D01346-989D-90F9-A017-8D976002F845}"/>
              </a:ext>
              <a:ext uri="{C183D7F6-B498-43B3-948B-1728B52AA6E4}">
                <adec:decorative xmlns:adec="http://schemas.microsoft.com/office/drawing/2017/decorative" val="1"/>
              </a:ext>
            </a:extLst>
          </p:cNvPr>
          <p:cNvCxnSpPr>
            <a:cxnSpLocks/>
          </p:cNvCxnSpPr>
          <p:nvPr userDrawn="1"/>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902771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Grid Slid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E6E5814C-DBCD-480F-8B77-1393161851FD}"/>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p>
        </p:txBody>
      </p:sp>
      <p:sp>
        <p:nvSpPr>
          <p:cNvPr id="3" name="Content Placeholder 1">
            <a:extLst>
              <a:ext uri="{FF2B5EF4-FFF2-40B4-BE49-F238E27FC236}">
                <a16:creationId xmlns:a16="http://schemas.microsoft.com/office/drawing/2014/main" id="{EEAE094E-9304-4478-A67E-2134D652F595}"/>
              </a:ext>
            </a:extLst>
          </p:cNvPr>
          <p:cNvSpPr>
            <a:spLocks noGrp="1"/>
          </p:cNvSpPr>
          <p:nvPr>
            <p:ph idx="1"/>
          </p:nvPr>
        </p:nvSpPr>
        <p:spPr>
          <a:xfrm>
            <a:off x="635001" y="1371600"/>
            <a:ext cx="2633472"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668626B0-D7F6-4CF1-8690-799314CED96C}"/>
              </a:ext>
            </a:extLst>
          </p:cNvPr>
          <p:cNvSpPr>
            <a:spLocks noGrp="1"/>
          </p:cNvSpPr>
          <p:nvPr>
            <p:ph idx="13"/>
          </p:nvPr>
        </p:nvSpPr>
        <p:spPr>
          <a:xfrm>
            <a:off x="3396342" y="1371600"/>
            <a:ext cx="2633472"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id="{118DBB5B-C021-463D-9F7D-8D7F1C3D4078}"/>
              </a:ext>
            </a:extLst>
          </p:cNvPr>
          <p:cNvSpPr>
            <a:spLocks noGrp="1"/>
          </p:cNvSpPr>
          <p:nvPr>
            <p:ph idx="14"/>
          </p:nvPr>
        </p:nvSpPr>
        <p:spPr>
          <a:xfrm>
            <a:off x="6157683" y="1371598"/>
            <a:ext cx="2633472"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4">
            <a:extLst>
              <a:ext uri="{FF2B5EF4-FFF2-40B4-BE49-F238E27FC236}">
                <a16:creationId xmlns:a16="http://schemas.microsoft.com/office/drawing/2014/main" id="{4F797226-F7DC-4E6D-9BED-BA66AE299BE9}"/>
              </a:ext>
            </a:extLst>
          </p:cNvPr>
          <p:cNvSpPr>
            <a:spLocks noGrp="1"/>
          </p:cNvSpPr>
          <p:nvPr>
            <p:ph idx="15"/>
          </p:nvPr>
        </p:nvSpPr>
        <p:spPr>
          <a:xfrm>
            <a:off x="8919024" y="1371599"/>
            <a:ext cx="2632442"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5">
            <a:extLst>
              <a:ext uri="{FF2B5EF4-FFF2-40B4-BE49-F238E27FC236}">
                <a16:creationId xmlns:a16="http://schemas.microsoft.com/office/drawing/2014/main" id="{649EA717-9556-46C5-8A82-A04A2BC7DE98}"/>
              </a:ext>
            </a:extLst>
          </p:cNvPr>
          <p:cNvSpPr>
            <a:spLocks noGrp="1"/>
          </p:cNvSpPr>
          <p:nvPr>
            <p:ph idx="16"/>
          </p:nvPr>
        </p:nvSpPr>
        <p:spPr>
          <a:xfrm>
            <a:off x="635001" y="3679382"/>
            <a:ext cx="2633472"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6">
            <a:extLst>
              <a:ext uri="{FF2B5EF4-FFF2-40B4-BE49-F238E27FC236}">
                <a16:creationId xmlns:a16="http://schemas.microsoft.com/office/drawing/2014/main" id="{84ABAA99-B895-4492-AB15-223A81A5EC58}"/>
              </a:ext>
            </a:extLst>
          </p:cNvPr>
          <p:cNvSpPr>
            <a:spLocks noGrp="1"/>
          </p:cNvSpPr>
          <p:nvPr>
            <p:ph idx="17"/>
          </p:nvPr>
        </p:nvSpPr>
        <p:spPr>
          <a:xfrm>
            <a:off x="3396342" y="3679382"/>
            <a:ext cx="2633472"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7">
            <a:extLst>
              <a:ext uri="{FF2B5EF4-FFF2-40B4-BE49-F238E27FC236}">
                <a16:creationId xmlns:a16="http://schemas.microsoft.com/office/drawing/2014/main" id="{8BA796A1-3295-44D2-A897-A47A9095FCB4}"/>
              </a:ext>
            </a:extLst>
          </p:cNvPr>
          <p:cNvSpPr>
            <a:spLocks noGrp="1"/>
          </p:cNvSpPr>
          <p:nvPr>
            <p:ph idx="18"/>
          </p:nvPr>
        </p:nvSpPr>
        <p:spPr>
          <a:xfrm>
            <a:off x="6157683" y="3679380"/>
            <a:ext cx="2633472"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8">
            <a:extLst>
              <a:ext uri="{FF2B5EF4-FFF2-40B4-BE49-F238E27FC236}">
                <a16:creationId xmlns:a16="http://schemas.microsoft.com/office/drawing/2014/main" id="{BBE9DDC7-C26C-49AA-8799-B3D54B83C8E1}"/>
              </a:ext>
            </a:extLst>
          </p:cNvPr>
          <p:cNvSpPr>
            <a:spLocks noGrp="1"/>
          </p:cNvSpPr>
          <p:nvPr>
            <p:ph idx="19"/>
          </p:nvPr>
        </p:nvSpPr>
        <p:spPr>
          <a:xfrm>
            <a:off x="8919024" y="3679381"/>
            <a:ext cx="2632442"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C77EBCC4-7952-1A11-E220-7E09937BA135}"/>
              </a:ext>
            </a:extLst>
          </p:cNvPr>
          <p:cNvSpPr>
            <a:spLocks noGrp="1"/>
          </p:cNvSpPr>
          <p:nvPr>
            <p:ph type="sldNum" sz="quarter" idx="20"/>
          </p:nvPr>
        </p:nvSpPr>
        <p:spPr/>
        <p:txBody>
          <a:bodyPr/>
          <a:lstStyle/>
          <a:p>
            <a:fld id="{58339581-759F-43B7-B47D-47F906F0E294}" type="slidenum">
              <a:rPr lang="en-US" smtClean="0"/>
              <a:pPr/>
              <a:t>‹#›</a:t>
            </a:fld>
            <a:endParaRPr lang="en-US"/>
          </a:p>
        </p:txBody>
      </p:sp>
      <p:cxnSp>
        <p:nvCxnSpPr>
          <p:cNvPr id="5" name="Straight Connector 4">
            <a:extLst>
              <a:ext uri="{FF2B5EF4-FFF2-40B4-BE49-F238E27FC236}">
                <a16:creationId xmlns:a16="http://schemas.microsoft.com/office/drawing/2014/main" id="{7C160B25-BE61-30DD-6110-3C5A8D2455CC}"/>
              </a:ext>
              <a:ext uri="{C183D7F6-B498-43B3-948B-1728B52AA6E4}">
                <adec:decorative xmlns:adec="http://schemas.microsoft.com/office/drawing/2017/decorative" val="1"/>
              </a:ext>
            </a:extLst>
          </p:cNvPr>
          <p:cNvCxnSpPr>
            <a:cxnSpLocks/>
          </p:cNvCxnSpPr>
          <p:nvPr userDrawn="1"/>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0913488"/>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B55C7F1-ECB9-E7D7-F888-DA2D215167EA}"/>
              </a:ext>
              <a:ext uri="{C183D7F6-B498-43B3-948B-1728B52AA6E4}">
                <adec:decorative xmlns:adec="http://schemas.microsoft.com/office/drawing/2017/decorative" val="1"/>
              </a:ext>
            </a:extLst>
          </p:cNvPr>
          <p:cNvSpPr/>
          <p:nvPr userDrawn="1"/>
        </p:nvSpPr>
        <p:spPr>
          <a:xfrm>
            <a:off x="342900" y="3549649"/>
            <a:ext cx="11552271" cy="3105340"/>
          </a:xfrm>
          <a:prstGeom prst="rect">
            <a:avLst/>
          </a:prstGeom>
          <a:solidFill>
            <a:srgbClr val="0642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sp>
        <p:nvSpPr>
          <p:cNvPr id="2" name="Title 1">
            <a:extLst>
              <a:ext uri="{FF2B5EF4-FFF2-40B4-BE49-F238E27FC236}">
                <a16:creationId xmlns:a16="http://schemas.microsoft.com/office/drawing/2014/main" id="{30FFEA5C-C1D1-0083-0B83-7DD95A43F9AD}"/>
              </a:ext>
            </a:extLst>
          </p:cNvPr>
          <p:cNvSpPr>
            <a:spLocks noGrp="1"/>
          </p:cNvSpPr>
          <p:nvPr>
            <p:ph type="title" hasCustomPrompt="1"/>
          </p:nvPr>
        </p:nvSpPr>
        <p:spPr/>
        <p:txBody>
          <a:bodyPr/>
          <a:lstStyle>
            <a:lvl1pPr>
              <a:defRPr/>
            </a:lvl1pPr>
          </a:lstStyle>
          <a:p>
            <a:r>
              <a:rPr lang="en-US"/>
              <a:t>Thank you</a:t>
            </a:r>
          </a:p>
        </p:txBody>
      </p:sp>
      <p:sp>
        <p:nvSpPr>
          <p:cNvPr id="7" name="Content Placeholder 6">
            <a:extLst>
              <a:ext uri="{FF2B5EF4-FFF2-40B4-BE49-F238E27FC236}">
                <a16:creationId xmlns:a16="http://schemas.microsoft.com/office/drawing/2014/main" id="{9F4195ED-F9A4-8178-6F12-2E51302C2A3F}"/>
              </a:ext>
            </a:extLst>
          </p:cNvPr>
          <p:cNvSpPr>
            <a:spLocks noGrp="1"/>
          </p:cNvSpPr>
          <p:nvPr>
            <p:ph sz="quarter" idx="11" hasCustomPrompt="1"/>
          </p:nvPr>
        </p:nvSpPr>
        <p:spPr>
          <a:xfrm>
            <a:off x="692151" y="3899648"/>
            <a:ext cx="8084238" cy="2565400"/>
          </a:xfrm>
        </p:spPr>
        <p:txBody>
          <a:bodyPr/>
          <a:lstStyle>
            <a:lvl1pPr marL="0" indent="0">
              <a:lnSpc>
                <a:spcPct val="120000"/>
              </a:lnSpc>
              <a:spcBef>
                <a:spcPts val="0"/>
              </a:spcBef>
              <a:buFont typeface="Arial" panose="020B0604020202020204" pitchFamily="34" charset="0"/>
              <a:buNone/>
              <a:defRPr sz="2000">
                <a:solidFill>
                  <a:schemeClr val="bg1"/>
                </a:solidFill>
              </a:defRPr>
            </a:lvl1pPr>
          </a:lstStyle>
          <a:p>
            <a:pPr lvl="0"/>
            <a:r>
              <a:rPr lang="en-US"/>
              <a:t>Click or tap here to enter Division name</a:t>
            </a:r>
            <a:br>
              <a:rPr lang="en-US"/>
            </a:br>
            <a:r>
              <a:rPr lang="en-US"/>
              <a:t>Click or tap here to enter Program name</a:t>
            </a:r>
            <a:br>
              <a:rPr lang="en-US"/>
            </a:br>
            <a:r>
              <a:rPr lang="en-US"/>
              <a:t>Click or tap here to enter Program address</a:t>
            </a:r>
            <a:br>
              <a:rPr lang="en-US"/>
            </a:br>
            <a:r>
              <a:rPr lang="en-US"/>
              <a:t>Click or tap here to enter Program City, State and ZIP code</a:t>
            </a:r>
            <a:br>
              <a:rPr lang="en-US"/>
            </a:br>
            <a:r>
              <a:rPr lang="en-US"/>
              <a:t>Click or tap here to enter Program phone number</a:t>
            </a:r>
            <a:br>
              <a:rPr lang="en-US"/>
            </a:br>
            <a:r>
              <a:rPr lang="en-US"/>
              <a:t>Click or tap here to enter Program website</a:t>
            </a:r>
          </a:p>
        </p:txBody>
      </p:sp>
      <p:pic>
        <p:nvPicPr>
          <p:cNvPr id="13" name="Picture 12" descr="Oregon Health Authority Logo">
            <a:extLst>
              <a:ext uri="{FF2B5EF4-FFF2-40B4-BE49-F238E27FC236}">
                <a16:creationId xmlns:a16="http://schemas.microsoft.com/office/drawing/2014/main" id="{D76AE2B9-7C85-226F-36E1-ADB1F2C9611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52864" y="3893965"/>
            <a:ext cx="2565832" cy="840387"/>
          </a:xfrm>
          <a:prstGeom prst="rect">
            <a:avLst/>
          </a:prstGeom>
        </p:spPr>
      </p:pic>
      <p:sp>
        <p:nvSpPr>
          <p:cNvPr id="4" name="Slide Number Placeholder 3">
            <a:extLst>
              <a:ext uri="{FF2B5EF4-FFF2-40B4-BE49-F238E27FC236}">
                <a16:creationId xmlns:a16="http://schemas.microsoft.com/office/drawing/2014/main" id="{85C90BB4-972C-ECB2-D7D2-EC33949EF74B}"/>
              </a:ext>
            </a:extLst>
          </p:cNvPr>
          <p:cNvSpPr>
            <a:spLocks noGrp="1"/>
          </p:cNvSpPr>
          <p:nvPr>
            <p:ph type="sldNum" sz="quarter" idx="12"/>
          </p:nvPr>
        </p:nvSpPr>
        <p:spPr>
          <a:xfrm>
            <a:off x="9568035" y="6421744"/>
            <a:ext cx="2272706" cy="184259"/>
          </a:xfrm>
        </p:spPr>
        <p:txBody>
          <a:bodyPr/>
          <a:lstStyle/>
          <a:p>
            <a:fld id="{58339581-759F-43B7-B47D-47F906F0E294}" type="slidenum">
              <a:rPr lang="en-US" smtClean="0"/>
              <a:pPr/>
              <a:t>‹#›</a:t>
            </a:fld>
            <a:endParaRPr lang="en-US"/>
          </a:p>
        </p:txBody>
      </p:sp>
      <p:cxnSp>
        <p:nvCxnSpPr>
          <p:cNvPr id="6" name="Straight Connector 5">
            <a:extLst>
              <a:ext uri="{FF2B5EF4-FFF2-40B4-BE49-F238E27FC236}">
                <a16:creationId xmlns:a16="http://schemas.microsoft.com/office/drawing/2014/main" id="{546A2DDE-93DB-8E8D-F4BD-0982B2847D10}"/>
              </a:ext>
              <a:ext uri="{C183D7F6-B498-43B3-948B-1728B52AA6E4}">
                <adec:decorative xmlns:adec="http://schemas.microsoft.com/office/drawing/2017/decorative" val="1"/>
              </a:ext>
            </a:extLst>
          </p:cNvPr>
          <p:cNvCxnSpPr>
            <a:cxnSpLocks/>
          </p:cNvCxnSpPr>
          <p:nvPr userDrawn="1"/>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DBEE8A98-25DD-3096-9994-FA4DB605B379}"/>
              </a:ext>
            </a:extLst>
          </p:cNvPr>
          <p:cNvSpPr>
            <a:spLocks noGrp="1"/>
          </p:cNvSpPr>
          <p:nvPr>
            <p:ph type="body" sz="quarter" idx="13" hasCustomPrompt="1"/>
          </p:nvPr>
        </p:nvSpPr>
        <p:spPr>
          <a:xfrm>
            <a:off x="635000" y="1552453"/>
            <a:ext cx="10922000" cy="1222426"/>
          </a:xfrm>
        </p:spPr>
        <p:txBody>
          <a:bodyPr/>
          <a:lstStyle>
            <a:lvl1pPr marL="0" indent="0">
              <a:buNone/>
              <a:defRPr/>
            </a:lvl1pPr>
          </a:lstStyle>
          <a:p>
            <a:pPr lvl="0"/>
            <a:r>
              <a:rPr lang="en-US"/>
              <a:t>You can get this document in other languages, large print, braille or a format you prefer free of charge. Contact [Program Contact name] at [email] or [phone number] (voice/text). We accept all relay calls.</a:t>
            </a:r>
          </a:p>
        </p:txBody>
      </p:sp>
    </p:spTree>
    <p:extLst>
      <p:ext uri="{BB962C8B-B14F-4D97-AF65-F5344CB8AC3E}">
        <p14:creationId xmlns:p14="http://schemas.microsoft.com/office/powerpoint/2010/main" val="290402820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09600" y="1604431"/>
            <a:ext cx="10972800" cy="4193913"/>
          </a:xfrm>
          <a:prstGeom prst="rect">
            <a:avLst/>
          </a:prstGeom>
        </p:spPr>
        <p:txBody>
          <a:bodyPr>
            <a:noAutofit/>
          </a:bodyPr>
          <a:lstStyle>
            <a:lvl1pPr marL="0" indent="0">
              <a:lnSpc>
                <a:spcPct val="100000"/>
              </a:lnSpc>
              <a:spcBef>
                <a:spcPts val="0"/>
              </a:spcBef>
              <a:spcAft>
                <a:spcPts val="1200"/>
              </a:spcAft>
              <a:buClr>
                <a:schemeClr val="accent1"/>
              </a:buClr>
              <a:buSzPct val="130000"/>
              <a:buFontTx/>
              <a:buNone/>
              <a:defRPr sz="2400">
                <a:solidFill>
                  <a:srgbClr val="080000"/>
                </a:solidFill>
                <a:latin typeface="Helvetica" pitchFamily="2" charset="0"/>
                <a:ea typeface="Open Sans" panose="020B0606030504020204" pitchFamily="34" charset="0"/>
                <a:cs typeface="Open Sans" panose="020B0606030504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Text</a:t>
            </a:r>
          </a:p>
          <a:p>
            <a:pPr lvl="0"/>
            <a:endParaRPr lang="en-US"/>
          </a:p>
        </p:txBody>
      </p:sp>
      <p:sp>
        <p:nvSpPr>
          <p:cNvPr id="2" name="Title 1"/>
          <p:cNvSpPr>
            <a:spLocks noGrp="1"/>
          </p:cNvSpPr>
          <p:nvPr>
            <p:ph type="title" hasCustomPrompt="1"/>
          </p:nvPr>
        </p:nvSpPr>
        <p:spPr>
          <a:xfrm>
            <a:off x="609600" y="379020"/>
            <a:ext cx="10972800" cy="1143000"/>
          </a:xfrm>
          <a:prstGeom prst="rect">
            <a:avLst/>
          </a:prstGeom>
        </p:spPr>
        <p:txBody>
          <a:bodyPr anchor="ctr">
            <a:normAutofit/>
          </a:bodyPr>
          <a:lstStyle>
            <a:lvl1pPr algn="l">
              <a:defRPr sz="4000" b="1">
                <a:solidFill>
                  <a:schemeClr val="tx2"/>
                </a:solidFill>
                <a:latin typeface="Helvetica" pitchFamily="2" charset="0"/>
                <a:ea typeface="Open Sans" panose="020B0606030504020204" pitchFamily="34" charset="0"/>
                <a:cs typeface="Open Sans" panose="020B0606030504020204" pitchFamily="34" charset="0"/>
              </a:defRPr>
            </a:lvl1pPr>
          </a:lstStyle>
          <a:p>
            <a:r>
              <a:rPr lang="en-US"/>
              <a:t>Click to add title</a:t>
            </a:r>
          </a:p>
        </p:txBody>
      </p:sp>
      <p:sp>
        <p:nvSpPr>
          <p:cNvPr id="4" name="Slide Number Placeholder 4">
            <a:extLst>
              <a:ext uri="{FF2B5EF4-FFF2-40B4-BE49-F238E27FC236}">
                <a16:creationId xmlns:a16="http://schemas.microsoft.com/office/drawing/2014/main" id="{D70EECEF-96EE-7DC1-4533-FB18A9BF2B56}"/>
              </a:ext>
            </a:extLst>
          </p:cNvPr>
          <p:cNvSpPr txBox="1">
            <a:spLocks/>
          </p:cNvSpPr>
          <p:nvPr/>
        </p:nvSpPr>
        <p:spPr>
          <a:xfrm>
            <a:off x="11353077" y="6477000"/>
            <a:ext cx="394789" cy="24765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C0C88AE2-E25C-4F57-8C19-525ED9ADFB53}" type="slidenum">
              <a:rPr lang="en-US" altLang="en-US" sz="1050" smtClean="0">
                <a:solidFill>
                  <a:schemeClr val="tx2"/>
                </a:solidFill>
                <a:latin typeface="Helvetica" pitchFamily="2" charset="0"/>
                <a:ea typeface="Open Sans" panose="020B0606030504020204" pitchFamily="34" charset="0"/>
                <a:cs typeface="Open Sans" panose="020B0606030504020204" pitchFamily="34" charset="0"/>
              </a:rPr>
              <a:pPr algn="l"/>
              <a:t>‹#›</a:t>
            </a:fld>
            <a:endParaRPr lang="en-US" altLang="en-US" sz="1050">
              <a:solidFill>
                <a:schemeClr val="tx2"/>
              </a:solidFill>
              <a:latin typeface="Helvetica" pitchFamily="2" charset="0"/>
              <a:ea typeface="Open Sans" panose="020B0606030504020204" pitchFamily="34" charset="0"/>
              <a:cs typeface="Open Sans" panose="020B0606030504020204" pitchFamily="34" charset="0"/>
            </a:endParaRPr>
          </a:p>
        </p:txBody>
      </p:sp>
      <p:sp>
        <p:nvSpPr>
          <p:cNvPr id="6" name="Rectangle 5">
            <a:extLst>
              <a:ext uri="{FF2B5EF4-FFF2-40B4-BE49-F238E27FC236}">
                <a16:creationId xmlns:a16="http://schemas.microsoft.com/office/drawing/2014/main" id="{098EB6B4-67F9-4085-2074-8158E9C7EC8F}"/>
              </a:ext>
            </a:extLst>
          </p:cNvPr>
          <p:cNvSpPr/>
          <p:nvPr/>
        </p:nvSpPr>
        <p:spPr>
          <a:xfrm>
            <a:off x="503664" y="6421465"/>
            <a:ext cx="11078736" cy="97402"/>
          </a:xfrm>
          <a:prstGeom prst="rect">
            <a:avLst/>
          </a:prstGeom>
          <a:solidFill>
            <a:srgbClr val="0056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4360959"/>
      </p:ext>
    </p:extLst>
  </p:cSld>
  <p:clrMapOvr>
    <a:masterClrMapping/>
  </p:clrMapOvr>
  <p:hf hdr="0" ftr="0" dt="0"/>
</p:sldLayout>
</file>

<file path=ppt/slideLayouts/slideLayout218.xml><?xml version="1.0" encoding="utf-8"?>
<p:sldLayout xmlns:a="http://schemas.openxmlformats.org/drawingml/2006/main" xmlns:r="http://schemas.openxmlformats.org/officeDocument/2006/relationships" xmlns:p="http://schemas.openxmlformats.org/presentationml/2006/main">
  <p:cSld name="Sidebar_aqua">
    <p:spTree>
      <p:nvGrpSpPr>
        <p:cNvPr id="1" name=""/>
        <p:cNvGrpSpPr/>
        <p:nvPr/>
      </p:nvGrpSpPr>
      <p:grpSpPr>
        <a:xfrm>
          <a:off x="0" y="0"/>
          <a:ext cx="0" cy="0"/>
          <a:chOff x="0" y="0"/>
          <a:chExt cx="0" cy="0"/>
        </a:xfrm>
      </p:grpSpPr>
      <p:sp>
        <p:nvSpPr>
          <p:cNvPr id="8" name="Slide Number Placeholder 4">
            <a:extLst>
              <a:ext uri="{FF2B5EF4-FFF2-40B4-BE49-F238E27FC236}">
                <a16:creationId xmlns:a16="http://schemas.microsoft.com/office/drawing/2014/main" id="{FD162C41-C7D1-46B2-9E43-D4051A8C9BD0}"/>
              </a:ext>
            </a:extLst>
          </p:cNvPr>
          <p:cNvSpPr txBox="1">
            <a:spLocks/>
          </p:cNvSpPr>
          <p:nvPr/>
        </p:nvSpPr>
        <p:spPr>
          <a:xfrm>
            <a:off x="406400" y="6477000"/>
            <a:ext cx="2844800" cy="24765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C0C88AE2-E25C-4F57-8C19-525ED9ADFB53}" type="slidenum">
              <a:rPr lang="en-US" altLang="en-US" sz="1050" smtClean="0">
                <a:solidFill>
                  <a:schemeClr val="accent1"/>
                </a:solidFill>
              </a:rPr>
              <a:pPr algn="l"/>
              <a:t>‹#›</a:t>
            </a:fld>
            <a:endParaRPr lang="en-US" altLang="en-US" sz="1050">
              <a:solidFill>
                <a:schemeClr val="accent1"/>
              </a:solidFill>
            </a:endParaRPr>
          </a:p>
        </p:txBody>
      </p:sp>
      <p:cxnSp>
        <p:nvCxnSpPr>
          <p:cNvPr id="10" name="Straight Connector 9">
            <a:extLst>
              <a:ext uri="{FF2B5EF4-FFF2-40B4-BE49-F238E27FC236}">
                <a16:creationId xmlns:a16="http://schemas.microsoft.com/office/drawing/2014/main" id="{E981F6F2-32B9-485F-9E34-DF5E7AA5DA14}"/>
              </a:ext>
            </a:extLst>
          </p:cNvPr>
          <p:cNvCxnSpPr/>
          <p:nvPr/>
        </p:nvCxnSpPr>
        <p:spPr bwMode="auto">
          <a:xfrm flipV="1">
            <a:off x="508000" y="6477000"/>
            <a:ext cx="11074400" cy="9526"/>
          </a:xfrm>
          <a:prstGeom prst="line">
            <a:avLst/>
          </a:prstGeom>
          <a:solidFill>
            <a:schemeClr val="accent1"/>
          </a:solidFill>
          <a:ln w="19050" cap="flat" cmpd="sng" algn="ctr">
            <a:solidFill>
              <a:srgbClr val="E9962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Rectangle 8">
            <a:extLst>
              <a:ext uri="{FF2B5EF4-FFF2-40B4-BE49-F238E27FC236}">
                <a16:creationId xmlns:a16="http://schemas.microsoft.com/office/drawing/2014/main" id="{EF20FEA9-D685-445C-BE1B-75C2E121F97F}"/>
              </a:ext>
            </a:extLst>
          </p:cNvPr>
          <p:cNvSpPr/>
          <p:nvPr/>
        </p:nvSpPr>
        <p:spPr bwMode="auto">
          <a:xfrm>
            <a:off x="1" y="-3969"/>
            <a:ext cx="12192000" cy="320040"/>
          </a:xfrm>
          <a:prstGeom prst="rect">
            <a:avLst/>
          </a:prstGeom>
          <a:solidFill>
            <a:srgbClr val="F5FAF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anose="02020603050405020304" pitchFamily="18" charset="0"/>
            </a:endParaRPr>
          </a:p>
        </p:txBody>
      </p:sp>
      <p:sp>
        <p:nvSpPr>
          <p:cNvPr id="7" name="Rectangle 6">
            <a:extLst>
              <a:ext uri="{FF2B5EF4-FFF2-40B4-BE49-F238E27FC236}">
                <a16:creationId xmlns:a16="http://schemas.microsoft.com/office/drawing/2014/main" id="{4A487B6E-A10D-4217-99DA-F9F21D9FF149}"/>
              </a:ext>
            </a:extLst>
          </p:cNvPr>
          <p:cNvSpPr/>
          <p:nvPr/>
        </p:nvSpPr>
        <p:spPr>
          <a:xfrm>
            <a:off x="9561443" y="-3970"/>
            <a:ext cx="2630556" cy="686196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C255E1E6-D5AD-497F-A6A5-CA30987CCFD4}"/>
              </a:ext>
            </a:extLst>
          </p:cNvPr>
          <p:cNvSpPr>
            <a:spLocks noGrp="1"/>
          </p:cNvSpPr>
          <p:nvPr>
            <p:ph type="title" hasCustomPrompt="1"/>
          </p:nvPr>
        </p:nvSpPr>
        <p:spPr>
          <a:xfrm>
            <a:off x="609600" y="379020"/>
            <a:ext cx="8693426" cy="1143000"/>
          </a:xfrm>
          <a:prstGeom prst="rect">
            <a:avLst/>
          </a:prstGeom>
        </p:spPr>
        <p:txBody>
          <a:bodyPr anchor="ctr">
            <a:normAutofit/>
          </a:bodyPr>
          <a:lstStyle>
            <a:lvl1pPr algn="l">
              <a:defRPr sz="4000" b="1">
                <a:solidFill>
                  <a:schemeClr val="accent1"/>
                </a:solidFill>
              </a:defRPr>
            </a:lvl1pPr>
          </a:lstStyle>
          <a:p>
            <a:r>
              <a:rPr lang="en-US"/>
              <a:t>Click to add title</a:t>
            </a:r>
          </a:p>
        </p:txBody>
      </p:sp>
      <p:sp>
        <p:nvSpPr>
          <p:cNvPr id="13" name="Content Placeholder 2">
            <a:extLst>
              <a:ext uri="{FF2B5EF4-FFF2-40B4-BE49-F238E27FC236}">
                <a16:creationId xmlns:a16="http://schemas.microsoft.com/office/drawing/2014/main" id="{C8B997E8-931F-40E4-A69E-5C19886525E9}"/>
              </a:ext>
            </a:extLst>
          </p:cNvPr>
          <p:cNvSpPr>
            <a:spLocks noGrp="1"/>
          </p:cNvSpPr>
          <p:nvPr>
            <p:ph idx="1" hasCustomPrompt="1"/>
          </p:nvPr>
        </p:nvSpPr>
        <p:spPr>
          <a:xfrm>
            <a:off x="609600" y="1604431"/>
            <a:ext cx="8693426" cy="4702477"/>
          </a:xfrm>
          <a:prstGeom prst="rect">
            <a:avLst/>
          </a:prstGeom>
        </p:spPr>
        <p:txBody>
          <a:bodyPr>
            <a:noAutofit/>
          </a:bodyPr>
          <a:lstStyle>
            <a:lvl1pPr marL="0" indent="0">
              <a:lnSpc>
                <a:spcPct val="100000"/>
              </a:lnSpc>
              <a:spcBef>
                <a:spcPts val="0"/>
              </a:spcBef>
              <a:spcAft>
                <a:spcPts val="1200"/>
              </a:spcAft>
              <a:buClr>
                <a:schemeClr val="accent4"/>
              </a:buClr>
              <a:buSzPct val="130000"/>
              <a:buFontTx/>
              <a:buNone/>
              <a:defRPr sz="2400">
                <a:solidFill>
                  <a:schemeClr val="tx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Text</a:t>
            </a:r>
          </a:p>
          <a:p>
            <a:pPr lvl="0"/>
            <a:endParaRPr lang="en-US"/>
          </a:p>
        </p:txBody>
      </p:sp>
      <p:sp>
        <p:nvSpPr>
          <p:cNvPr id="12" name="Rectangle 11">
            <a:extLst>
              <a:ext uri="{FF2B5EF4-FFF2-40B4-BE49-F238E27FC236}">
                <a16:creationId xmlns:a16="http://schemas.microsoft.com/office/drawing/2014/main" id="{C0181A01-FBB9-499C-B9A8-8CDC1C687CF7}"/>
              </a:ext>
            </a:extLst>
          </p:cNvPr>
          <p:cNvSpPr/>
          <p:nvPr/>
        </p:nvSpPr>
        <p:spPr>
          <a:xfrm>
            <a:off x="9561443" y="-3970"/>
            <a:ext cx="2630556" cy="686196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CC81F07-BA77-4279-9937-5F410A69E195}"/>
              </a:ext>
            </a:extLst>
          </p:cNvPr>
          <p:cNvSpPr/>
          <p:nvPr userDrawn="1"/>
        </p:nvSpPr>
        <p:spPr>
          <a:xfrm>
            <a:off x="9561443" y="-3970"/>
            <a:ext cx="2630556" cy="686196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394997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F4C9348-74B7-4E09-85BF-6725B19569C9}" type="datetime1">
              <a:rPr lang="en-US" smtClean="0"/>
              <a:t>7/9/2025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FB3CDC-72CB-4001-9694-0A2E10A4F67D}" type="slidenum">
              <a:rPr lang="en-US" smtClean="0"/>
              <a:t>‹#›</a:t>
            </a:fld>
            <a:endParaRPr lang="en-US"/>
          </a:p>
        </p:txBody>
      </p:sp>
    </p:spTree>
    <p:extLst>
      <p:ext uri="{BB962C8B-B14F-4D97-AF65-F5344CB8AC3E}">
        <p14:creationId xmlns:p14="http://schemas.microsoft.com/office/powerpoint/2010/main" val="36218182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Slide Number Placeholder 4">
            <a:extLst>
              <a:ext uri="{FF2B5EF4-FFF2-40B4-BE49-F238E27FC236}">
                <a16:creationId xmlns:a16="http://schemas.microsoft.com/office/drawing/2014/main" id="{FD162C41-C7D1-46B2-9E43-D4051A8C9BD0}"/>
              </a:ext>
            </a:extLst>
          </p:cNvPr>
          <p:cNvSpPr txBox="1">
            <a:spLocks/>
          </p:cNvSpPr>
          <p:nvPr/>
        </p:nvSpPr>
        <p:spPr>
          <a:xfrm>
            <a:off x="406400" y="6477000"/>
            <a:ext cx="2844800" cy="24765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C0C88AE2-E25C-4F57-8C19-525ED9ADFB53}" type="slidenum">
              <a:rPr lang="en-US" altLang="en-US" sz="1050" smtClean="0">
                <a:solidFill>
                  <a:schemeClr val="accent1"/>
                </a:solidFill>
              </a:rPr>
              <a:pPr algn="l"/>
              <a:t>‹#›</a:t>
            </a:fld>
            <a:endParaRPr lang="en-US" altLang="en-US" sz="1050">
              <a:solidFill>
                <a:schemeClr val="accent1"/>
              </a:solidFill>
            </a:endParaRPr>
          </a:p>
        </p:txBody>
      </p:sp>
      <p:sp>
        <p:nvSpPr>
          <p:cNvPr id="16" name="Rectangle 15">
            <a:extLst>
              <a:ext uri="{FF2B5EF4-FFF2-40B4-BE49-F238E27FC236}">
                <a16:creationId xmlns:a16="http://schemas.microsoft.com/office/drawing/2014/main" id="{2342E8A2-CF38-4B9D-BC79-66E6E4B7C320}"/>
              </a:ext>
            </a:extLst>
          </p:cNvPr>
          <p:cNvSpPr/>
          <p:nvPr/>
        </p:nvSpPr>
        <p:spPr bwMode="auto">
          <a:xfrm>
            <a:off x="1" y="-3969"/>
            <a:ext cx="12192000" cy="320040"/>
          </a:xfrm>
          <a:prstGeom prst="rect">
            <a:avLst/>
          </a:prstGeom>
          <a:solidFill>
            <a:srgbClr val="F5FAF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anose="02020603050405020304" pitchFamily="18" charset="0"/>
            </a:endParaRPr>
          </a:p>
        </p:txBody>
      </p:sp>
      <p:sp>
        <p:nvSpPr>
          <p:cNvPr id="9" name="Slide Number Placeholder 4">
            <a:extLst>
              <a:ext uri="{FF2B5EF4-FFF2-40B4-BE49-F238E27FC236}">
                <a16:creationId xmlns:a16="http://schemas.microsoft.com/office/drawing/2014/main" id="{D44B99B9-1B0F-4735-8E96-A390BA7E1DA9}"/>
              </a:ext>
            </a:extLst>
          </p:cNvPr>
          <p:cNvSpPr txBox="1">
            <a:spLocks/>
          </p:cNvSpPr>
          <p:nvPr userDrawn="1"/>
        </p:nvSpPr>
        <p:spPr>
          <a:xfrm>
            <a:off x="406400" y="6477000"/>
            <a:ext cx="2844800" cy="24765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C0C88AE2-E25C-4F57-8C19-525ED9ADFB53}" type="slidenum">
              <a:rPr lang="en-US" altLang="en-US" sz="1050" smtClean="0">
                <a:solidFill>
                  <a:schemeClr val="accent1"/>
                </a:solidFill>
              </a:rPr>
              <a:pPr algn="l"/>
              <a:t>‹#›</a:t>
            </a:fld>
            <a:endParaRPr lang="en-US" altLang="en-US" sz="1050">
              <a:solidFill>
                <a:schemeClr val="accent1"/>
              </a:solidFill>
            </a:endParaRPr>
          </a:p>
        </p:txBody>
      </p:sp>
      <p:sp>
        <p:nvSpPr>
          <p:cNvPr id="14" name="Rectangle 13">
            <a:extLst>
              <a:ext uri="{FF2B5EF4-FFF2-40B4-BE49-F238E27FC236}">
                <a16:creationId xmlns:a16="http://schemas.microsoft.com/office/drawing/2014/main" id="{60C9ED46-B40F-4FFE-BCC0-B3E0E8A56B48}"/>
              </a:ext>
            </a:extLst>
          </p:cNvPr>
          <p:cNvSpPr/>
          <p:nvPr userDrawn="1"/>
        </p:nvSpPr>
        <p:spPr bwMode="auto">
          <a:xfrm>
            <a:off x="1" y="-3969"/>
            <a:ext cx="12192000" cy="320040"/>
          </a:xfrm>
          <a:prstGeom prst="rect">
            <a:avLst/>
          </a:prstGeom>
          <a:solidFill>
            <a:srgbClr val="F5FAF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anose="02020603050405020304" pitchFamily="18" charset="0"/>
            </a:endParaRPr>
          </a:p>
        </p:txBody>
      </p:sp>
      <p:sp>
        <p:nvSpPr>
          <p:cNvPr id="10" name="Rectangle 9">
            <a:extLst>
              <a:ext uri="{FF2B5EF4-FFF2-40B4-BE49-F238E27FC236}">
                <a16:creationId xmlns:a16="http://schemas.microsoft.com/office/drawing/2014/main" id="{CF36C8BD-87E4-430D-93F0-F0EFD443C657}"/>
              </a:ext>
            </a:extLst>
          </p:cNvPr>
          <p:cNvSpPr/>
          <p:nvPr userDrawn="1"/>
        </p:nvSpPr>
        <p:spPr>
          <a:xfrm>
            <a:off x="0" y="-3969"/>
            <a:ext cx="12191999" cy="3657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5438007D-EBA6-472B-86A2-FBB8328416BD}"/>
              </a:ext>
            </a:extLst>
          </p:cNvPr>
          <p:cNvSpPr>
            <a:spLocks noGrp="1"/>
          </p:cNvSpPr>
          <p:nvPr>
            <p:ph type="title" hasCustomPrompt="1"/>
          </p:nvPr>
        </p:nvSpPr>
        <p:spPr>
          <a:xfrm>
            <a:off x="609600" y="379020"/>
            <a:ext cx="10972800" cy="1143000"/>
          </a:xfrm>
          <a:prstGeom prst="rect">
            <a:avLst/>
          </a:prstGeom>
        </p:spPr>
        <p:txBody>
          <a:bodyPr anchor="ctr">
            <a:normAutofit/>
          </a:bodyPr>
          <a:lstStyle>
            <a:lvl1pPr algn="l">
              <a:defRPr sz="4000" b="1">
                <a:solidFill>
                  <a:schemeClr val="accent1"/>
                </a:solidFill>
              </a:defRPr>
            </a:lvl1pPr>
          </a:lstStyle>
          <a:p>
            <a:r>
              <a:rPr lang="en-US"/>
              <a:t>Click to add title</a:t>
            </a:r>
          </a:p>
        </p:txBody>
      </p:sp>
      <p:sp>
        <p:nvSpPr>
          <p:cNvPr id="15" name="Content Placeholder 2">
            <a:extLst>
              <a:ext uri="{FF2B5EF4-FFF2-40B4-BE49-F238E27FC236}">
                <a16:creationId xmlns:a16="http://schemas.microsoft.com/office/drawing/2014/main" id="{79CC53FD-0C89-446A-B667-CC4E35F429D2}"/>
              </a:ext>
            </a:extLst>
          </p:cNvPr>
          <p:cNvSpPr>
            <a:spLocks noGrp="1"/>
          </p:cNvSpPr>
          <p:nvPr>
            <p:ph idx="1" hasCustomPrompt="1"/>
          </p:nvPr>
        </p:nvSpPr>
        <p:spPr>
          <a:xfrm>
            <a:off x="609600" y="1604431"/>
            <a:ext cx="10972800" cy="4193913"/>
          </a:xfrm>
          <a:prstGeom prst="rect">
            <a:avLst/>
          </a:prstGeom>
        </p:spPr>
        <p:txBody>
          <a:bodyPr>
            <a:noAutofit/>
          </a:bodyPr>
          <a:lstStyle>
            <a:lvl1pPr marL="0" indent="0">
              <a:lnSpc>
                <a:spcPct val="100000"/>
              </a:lnSpc>
              <a:spcBef>
                <a:spcPts val="0"/>
              </a:spcBef>
              <a:spcAft>
                <a:spcPts val="1200"/>
              </a:spcAft>
              <a:buFontTx/>
              <a:buNone/>
              <a:defRPr sz="2400">
                <a:solidFill>
                  <a:schemeClr val="tx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Text</a:t>
            </a:r>
          </a:p>
          <a:p>
            <a:pPr lvl="0"/>
            <a:endParaRPr lang="en-US"/>
          </a:p>
        </p:txBody>
      </p:sp>
    </p:spTree>
    <p:extLst>
      <p:ext uri="{BB962C8B-B14F-4D97-AF65-F5344CB8AC3E}">
        <p14:creationId xmlns:p14="http://schemas.microsoft.com/office/powerpoint/2010/main" val="108484937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6506" y="136526"/>
            <a:ext cx="11759330" cy="908442"/>
          </a:xfrm>
          <a:prstGeom prst="rect">
            <a:avLst/>
          </a:prstGeom>
        </p:spPr>
        <p:txBody>
          <a:bodyPr>
            <a:normAutofit/>
          </a:bodyPr>
          <a:lstStyle>
            <a:lvl1pPr algn="l">
              <a:defRPr sz="3000" b="1">
                <a:solidFill>
                  <a:srgbClr val="2D6E8D"/>
                </a:solidFill>
                <a:latin typeface="Segoe UI" panose="020B0502040204020203" pitchFamily="34" charset="0"/>
                <a:cs typeface="Segoe UI" panose="020B0502040204020203" pitchFamily="34" charset="0"/>
              </a:defRPr>
            </a:lvl1pPr>
          </a:lstStyle>
          <a:p>
            <a:r>
              <a:rPr lang="en-US"/>
              <a:t>Click to edit Master title style</a:t>
            </a:r>
          </a:p>
        </p:txBody>
      </p:sp>
      <p:sp>
        <p:nvSpPr>
          <p:cNvPr id="3" name="Content Placeholder 2"/>
          <p:cNvSpPr>
            <a:spLocks noGrp="1"/>
          </p:cNvSpPr>
          <p:nvPr>
            <p:ph idx="1"/>
          </p:nvPr>
        </p:nvSpPr>
        <p:spPr>
          <a:xfrm>
            <a:off x="166507" y="2083656"/>
            <a:ext cx="11758993" cy="4088545"/>
          </a:xfrm>
        </p:spPr>
        <p:txBody>
          <a:bodyPr/>
          <a:lstStyle>
            <a:lvl1pPr marL="231624" indent="-231624">
              <a:lnSpc>
                <a:spcPct val="100000"/>
              </a:lnSpc>
              <a:spcBef>
                <a:spcPts val="818"/>
              </a:spcBef>
              <a:spcAft>
                <a:spcPts val="409"/>
              </a:spcAft>
              <a:buClr>
                <a:srgbClr val="E47225"/>
              </a:buClr>
              <a:buSzPct val="125000"/>
              <a:buFont typeface="Segoe UI" panose="020B0502040204020203" pitchFamily="34" charset="0"/>
              <a:buChar char="»"/>
              <a:defRPr sz="2045">
                <a:latin typeface="Segoe UI" panose="020B0502040204020203" pitchFamily="34" charset="0"/>
                <a:cs typeface="Segoe UI" panose="020B0502040204020203" pitchFamily="34" charset="0"/>
              </a:defRPr>
            </a:lvl1pPr>
            <a:lvl2pPr marL="471905" indent="-162353">
              <a:lnSpc>
                <a:spcPct val="100000"/>
              </a:lnSpc>
              <a:spcBef>
                <a:spcPts val="409"/>
              </a:spcBef>
              <a:spcAft>
                <a:spcPts val="614"/>
              </a:spcAft>
              <a:buClr>
                <a:srgbClr val="E47225"/>
              </a:buClr>
              <a:buFont typeface="Arial" panose="020B0604020202020204" pitchFamily="34" charset="0"/>
              <a:buChar char="•"/>
              <a:defRPr sz="1636">
                <a:latin typeface="Segoe UI" panose="020B0502040204020203" pitchFamily="34" charset="0"/>
                <a:cs typeface="Segoe UI" panose="020B0502040204020203" pitchFamily="34" charset="0"/>
              </a:defRPr>
            </a:lvl2pPr>
            <a:lvl3pPr marL="855056" indent="-153694">
              <a:lnSpc>
                <a:spcPct val="100000"/>
              </a:lnSpc>
              <a:spcBef>
                <a:spcPts val="409"/>
              </a:spcBef>
              <a:spcAft>
                <a:spcPts val="545"/>
              </a:spcAft>
              <a:buClr>
                <a:srgbClr val="E47225"/>
              </a:buClr>
              <a:buFont typeface="Arial" panose="020B0604020202020204" pitchFamily="34" charset="0"/>
              <a:buChar char="•"/>
              <a:defRPr sz="1364">
                <a:latin typeface="Segoe UI" panose="020B0502040204020203" pitchFamily="34" charset="0"/>
                <a:cs typeface="Segoe UI" panose="020B0502040204020203" pitchFamily="34" charset="0"/>
              </a:defRPr>
            </a:lvl3pPr>
            <a:lvl4pPr marL="1095340" indent="-153694">
              <a:lnSpc>
                <a:spcPct val="100000"/>
              </a:lnSpc>
              <a:spcBef>
                <a:spcPts val="409"/>
              </a:spcBef>
              <a:spcAft>
                <a:spcPts val="545"/>
              </a:spcAft>
              <a:buClr>
                <a:srgbClr val="E47225"/>
              </a:buClr>
              <a:buFont typeface="Arial" panose="020B0604020202020204" pitchFamily="34" charset="0"/>
              <a:buChar char="•"/>
              <a:defRPr sz="1364">
                <a:latin typeface="Segoe UI" panose="020B0502040204020203" pitchFamily="34" charset="0"/>
                <a:cs typeface="Segoe UI" panose="020B0502040204020203" pitchFamily="34" charset="0"/>
              </a:defRPr>
            </a:lvl4pPr>
            <a:lvl5pPr marL="1407056" indent="-162353">
              <a:lnSpc>
                <a:spcPct val="100000"/>
              </a:lnSpc>
              <a:spcBef>
                <a:spcPts val="409"/>
              </a:spcBef>
              <a:spcAft>
                <a:spcPts val="545"/>
              </a:spcAft>
              <a:buClr>
                <a:srgbClr val="E47225"/>
              </a:buClr>
              <a:buFont typeface="Arial" panose="020B0604020202020204" pitchFamily="34" charset="0"/>
              <a:buChar char="•"/>
              <a:defRPr sz="1364">
                <a:latin typeface="Segoe UI" panose="020B0502040204020203" pitchFamily="34" charset="0"/>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6BFB30-C62B-74A3-B318-2DA1F049FA2B}"/>
              </a:ext>
            </a:extLst>
          </p:cNvPr>
          <p:cNvSpPr>
            <a:spLocks noGrp="1"/>
          </p:cNvSpPr>
          <p:nvPr>
            <p:ph type="body" sz="quarter" idx="10"/>
          </p:nvPr>
        </p:nvSpPr>
        <p:spPr>
          <a:xfrm>
            <a:off x="2" y="1109710"/>
            <a:ext cx="12191999" cy="909205"/>
          </a:xfrm>
          <a:solidFill>
            <a:schemeClr val="accent1"/>
          </a:solidFill>
        </p:spPr>
        <p:txBody>
          <a:bodyPr vert="horz" lIns="182880" tIns="91440" rIns="182880" bIns="91440" rtlCol="0" anchor="ctr">
            <a:normAutofit/>
          </a:bodyPr>
          <a:lstStyle>
            <a:lvl1pPr>
              <a:defRPr lang="en-US" sz="2182" b="0" dirty="0">
                <a:solidFill>
                  <a:schemeClr val="bg1"/>
                </a:solidFill>
              </a:defRPr>
            </a:lvl1pPr>
          </a:lstStyle>
          <a:p>
            <a:pPr lvl="0" algn="ctr">
              <a:buNone/>
            </a:pPr>
            <a:r>
              <a:rPr lang="en-US"/>
              <a:t>Click to edit Master text styles</a:t>
            </a:r>
          </a:p>
        </p:txBody>
      </p:sp>
      <p:sp>
        <p:nvSpPr>
          <p:cNvPr id="7" name="Slide Number Placeholder 5">
            <a:extLst>
              <a:ext uri="{FF2B5EF4-FFF2-40B4-BE49-F238E27FC236}">
                <a16:creationId xmlns:a16="http://schemas.microsoft.com/office/drawing/2014/main" id="{86AB0E85-EF6A-9443-76EE-7919049EA429}"/>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043">
                <a:solidFill>
                  <a:schemeClr val="tx1">
                    <a:tint val="75000"/>
                  </a:schemeClr>
                </a:solidFill>
                <a:latin typeface="Segoe UI" panose="020B0502040204020203" pitchFamily="34" charset="0"/>
                <a:cs typeface="Segoe UI" panose="020B0502040204020203" pitchFamily="34" charset="0"/>
              </a:defRPr>
            </a:lvl1pPr>
          </a:lstStyle>
          <a:p>
            <a:fld id="{EB8090AE-F645-47C1-81A8-D4E28BF03D47}" type="slidenum">
              <a:rPr lang="en-US" smtClean="0"/>
              <a:pPr/>
              <a:t>‹#›</a:t>
            </a:fld>
            <a:endParaRPr lang="en-US"/>
          </a:p>
        </p:txBody>
      </p:sp>
    </p:spTree>
    <p:extLst>
      <p:ext uri="{BB962C8B-B14F-4D97-AF65-F5344CB8AC3E}">
        <p14:creationId xmlns:p14="http://schemas.microsoft.com/office/powerpoint/2010/main" val="273022859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cSld name="Sidebar_blue">
    <p:spTree>
      <p:nvGrpSpPr>
        <p:cNvPr id="1" name=""/>
        <p:cNvGrpSpPr/>
        <p:nvPr/>
      </p:nvGrpSpPr>
      <p:grpSpPr>
        <a:xfrm>
          <a:off x="0" y="0"/>
          <a:ext cx="0" cy="0"/>
          <a:chOff x="0" y="0"/>
          <a:chExt cx="0" cy="0"/>
        </a:xfrm>
      </p:grpSpPr>
      <p:sp>
        <p:nvSpPr>
          <p:cNvPr id="8" name="Slide Number Placeholder 4">
            <a:extLst>
              <a:ext uri="{FF2B5EF4-FFF2-40B4-BE49-F238E27FC236}">
                <a16:creationId xmlns:a16="http://schemas.microsoft.com/office/drawing/2014/main" id="{FD162C41-C7D1-46B2-9E43-D4051A8C9BD0}"/>
              </a:ext>
            </a:extLst>
          </p:cNvPr>
          <p:cNvSpPr txBox="1">
            <a:spLocks/>
          </p:cNvSpPr>
          <p:nvPr/>
        </p:nvSpPr>
        <p:spPr>
          <a:xfrm>
            <a:off x="406400" y="6477000"/>
            <a:ext cx="2844800" cy="24765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C0C88AE2-E25C-4F57-8C19-525ED9ADFB53}" type="slidenum">
              <a:rPr lang="en-US" altLang="en-US" sz="1050" smtClean="0">
                <a:solidFill>
                  <a:schemeClr val="accent1"/>
                </a:solidFill>
              </a:rPr>
              <a:pPr algn="l"/>
              <a:t>‹#›</a:t>
            </a:fld>
            <a:endParaRPr lang="en-US" altLang="en-US" sz="1050">
              <a:solidFill>
                <a:schemeClr val="accent1"/>
              </a:solidFill>
            </a:endParaRPr>
          </a:p>
        </p:txBody>
      </p:sp>
      <p:cxnSp>
        <p:nvCxnSpPr>
          <p:cNvPr id="10" name="Straight Connector 9">
            <a:extLst>
              <a:ext uri="{FF2B5EF4-FFF2-40B4-BE49-F238E27FC236}">
                <a16:creationId xmlns:a16="http://schemas.microsoft.com/office/drawing/2014/main" id="{E981F6F2-32B9-485F-9E34-DF5E7AA5DA14}"/>
              </a:ext>
            </a:extLst>
          </p:cNvPr>
          <p:cNvCxnSpPr/>
          <p:nvPr/>
        </p:nvCxnSpPr>
        <p:spPr bwMode="auto">
          <a:xfrm flipV="1">
            <a:off x="508000" y="6477000"/>
            <a:ext cx="11074400" cy="9526"/>
          </a:xfrm>
          <a:prstGeom prst="line">
            <a:avLst/>
          </a:prstGeom>
          <a:solidFill>
            <a:schemeClr val="accent1"/>
          </a:solidFill>
          <a:ln w="19050" cap="flat" cmpd="sng" algn="ctr">
            <a:solidFill>
              <a:srgbClr val="E9962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Rectangle 8">
            <a:extLst>
              <a:ext uri="{FF2B5EF4-FFF2-40B4-BE49-F238E27FC236}">
                <a16:creationId xmlns:a16="http://schemas.microsoft.com/office/drawing/2014/main" id="{EF20FEA9-D685-445C-BE1B-75C2E121F97F}"/>
              </a:ext>
            </a:extLst>
          </p:cNvPr>
          <p:cNvSpPr/>
          <p:nvPr/>
        </p:nvSpPr>
        <p:spPr bwMode="auto">
          <a:xfrm>
            <a:off x="1" y="-3969"/>
            <a:ext cx="12192000" cy="320040"/>
          </a:xfrm>
          <a:prstGeom prst="rect">
            <a:avLst/>
          </a:prstGeom>
          <a:solidFill>
            <a:srgbClr val="F5FAF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anose="02020603050405020304" pitchFamily="18" charset="0"/>
            </a:endParaRPr>
          </a:p>
        </p:txBody>
      </p:sp>
      <p:sp>
        <p:nvSpPr>
          <p:cNvPr id="7" name="Rectangle 6">
            <a:extLst>
              <a:ext uri="{FF2B5EF4-FFF2-40B4-BE49-F238E27FC236}">
                <a16:creationId xmlns:a16="http://schemas.microsoft.com/office/drawing/2014/main" id="{4A487B6E-A10D-4217-99DA-F9F21D9FF149}"/>
              </a:ext>
            </a:extLst>
          </p:cNvPr>
          <p:cNvSpPr/>
          <p:nvPr/>
        </p:nvSpPr>
        <p:spPr>
          <a:xfrm>
            <a:off x="9561443" y="-3970"/>
            <a:ext cx="2630556" cy="686196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C255E1E6-D5AD-497F-A6A5-CA30987CCFD4}"/>
              </a:ext>
            </a:extLst>
          </p:cNvPr>
          <p:cNvSpPr>
            <a:spLocks noGrp="1"/>
          </p:cNvSpPr>
          <p:nvPr>
            <p:ph type="title" hasCustomPrompt="1"/>
          </p:nvPr>
        </p:nvSpPr>
        <p:spPr>
          <a:xfrm>
            <a:off x="609600" y="379020"/>
            <a:ext cx="8693426" cy="1143000"/>
          </a:xfrm>
          <a:prstGeom prst="rect">
            <a:avLst/>
          </a:prstGeom>
        </p:spPr>
        <p:txBody>
          <a:bodyPr anchor="ctr">
            <a:normAutofit/>
          </a:bodyPr>
          <a:lstStyle>
            <a:lvl1pPr algn="l">
              <a:defRPr sz="4000" b="1">
                <a:solidFill>
                  <a:schemeClr val="accent1"/>
                </a:solidFill>
              </a:defRPr>
            </a:lvl1pPr>
          </a:lstStyle>
          <a:p>
            <a:r>
              <a:rPr lang="en-US"/>
              <a:t>Click to add title</a:t>
            </a:r>
          </a:p>
        </p:txBody>
      </p:sp>
      <p:sp>
        <p:nvSpPr>
          <p:cNvPr id="13" name="Content Placeholder 2">
            <a:extLst>
              <a:ext uri="{FF2B5EF4-FFF2-40B4-BE49-F238E27FC236}">
                <a16:creationId xmlns:a16="http://schemas.microsoft.com/office/drawing/2014/main" id="{C8B997E8-931F-40E4-A69E-5C19886525E9}"/>
              </a:ext>
            </a:extLst>
          </p:cNvPr>
          <p:cNvSpPr>
            <a:spLocks noGrp="1"/>
          </p:cNvSpPr>
          <p:nvPr>
            <p:ph idx="1" hasCustomPrompt="1"/>
          </p:nvPr>
        </p:nvSpPr>
        <p:spPr>
          <a:xfrm>
            <a:off x="609600" y="1604431"/>
            <a:ext cx="8693426" cy="4702477"/>
          </a:xfrm>
          <a:prstGeom prst="rect">
            <a:avLst/>
          </a:prstGeom>
        </p:spPr>
        <p:txBody>
          <a:bodyPr>
            <a:noAutofit/>
          </a:bodyPr>
          <a:lstStyle>
            <a:lvl1pPr marL="0" indent="0">
              <a:lnSpc>
                <a:spcPct val="100000"/>
              </a:lnSpc>
              <a:spcBef>
                <a:spcPts val="0"/>
              </a:spcBef>
              <a:spcAft>
                <a:spcPts val="1200"/>
              </a:spcAft>
              <a:buClr>
                <a:schemeClr val="accent1"/>
              </a:buClr>
              <a:buSzPct val="130000"/>
              <a:buFontTx/>
              <a:buNone/>
              <a:defRPr sz="2400">
                <a:solidFill>
                  <a:schemeClr val="tx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Text</a:t>
            </a:r>
          </a:p>
          <a:p>
            <a:pPr lvl="0"/>
            <a:endParaRPr lang="en-US"/>
          </a:p>
        </p:txBody>
      </p:sp>
      <p:sp>
        <p:nvSpPr>
          <p:cNvPr id="12" name="Rectangle 11">
            <a:extLst>
              <a:ext uri="{FF2B5EF4-FFF2-40B4-BE49-F238E27FC236}">
                <a16:creationId xmlns:a16="http://schemas.microsoft.com/office/drawing/2014/main" id="{28E4B98A-54AF-44C0-9651-4A7580422C09}"/>
              </a:ext>
            </a:extLst>
          </p:cNvPr>
          <p:cNvSpPr/>
          <p:nvPr/>
        </p:nvSpPr>
        <p:spPr>
          <a:xfrm>
            <a:off x="9561443" y="-3970"/>
            <a:ext cx="2630556" cy="686196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CB26A2E-46F9-4A3F-8B0E-80DEBB856F4C}"/>
              </a:ext>
            </a:extLst>
          </p:cNvPr>
          <p:cNvSpPr/>
          <p:nvPr userDrawn="1"/>
        </p:nvSpPr>
        <p:spPr>
          <a:xfrm>
            <a:off x="9561443" y="-3970"/>
            <a:ext cx="2630556" cy="686196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806057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108758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Title Slide v1 w Bridg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F7BC335-17F7-CE45-B597-57E3C6DAE7D9}"/>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flipH="1">
            <a:off x="311100" y="316007"/>
            <a:ext cx="6298044" cy="6296599"/>
          </a:xfrm>
          <a:prstGeom prst="rect">
            <a:avLst/>
          </a:prstGeom>
        </p:spPr>
      </p:pic>
      <p:sp>
        <p:nvSpPr>
          <p:cNvPr id="2" name="Rectangle 1">
            <a:extLst>
              <a:ext uri="{FF2B5EF4-FFF2-40B4-BE49-F238E27FC236}">
                <a16:creationId xmlns:a16="http://schemas.microsoft.com/office/drawing/2014/main" id="{503CABB8-4B1B-46A5-875D-02ED4291F291}"/>
              </a:ext>
            </a:extLst>
          </p:cNvPr>
          <p:cNvSpPr/>
          <p:nvPr userDrawn="1"/>
        </p:nvSpPr>
        <p:spPr>
          <a:xfrm>
            <a:off x="688975" y="1350723"/>
            <a:ext cx="6298044" cy="6296599"/>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59;p8">
            <a:extLst>
              <a:ext uri="{FF2B5EF4-FFF2-40B4-BE49-F238E27FC236}">
                <a16:creationId xmlns:a16="http://schemas.microsoft.com/office/drawing/2014/main" id="{E6D9EE9A-38C0-4341-8A9E-62F757714ADC}"/>
              </a:ext>
            </a:extLst>
          </p:cNvPr>
          <p:cNvSpPr/>
          <p:nvPr userDrawn="1"/>
        </p:nvSpPr>
        <p:spPr>
          <a:xfrm>
            <a:off x="5464400" y="1551423"/>
            <a:ext cx="6727600" cy="3825766"/>
          </a:xfrm>
          <a:prstGeom prst="rect">
            <a:avLst/>
          </a:prstGeom>
          <a:solidFill>
            <a:srgbClr val="FFFFFF"/>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None/>
            </a:pPr>
            <a:r>
              <a:rPr lang="en" sz="2400">
                <a:solidFill>
                  <a:schemeClr val="lt1"/>
                </a:solidFill>
              </a:rPr>
              <a:t>a</a:t>
            </a:r>
            <a:endParaRPr sz="1867" b="0" i="0" u="none" strike="noStrike" cap="none">
              <a:solidFill>
                <a:schemeClr val="lt1"/>
              </a:solidFill>
              <a:latin typeface="Arial"/>
              <a:ea typeface="Arial"/>
              <a:cs typeface="Arial"/>
              <a:sym typeface="Arial"/>
            </a:endParaRPr>
          </a:p>
        </p:txBody>
      </p:sp>
      <p:sp>
        <p:nvSpPr>
          <p:cNvPr id="8" name="Google Shape;62;p8">
            <a:extLst>
              <a:ext uri="{FF2B5EF4-FFF2-40B4-BE49-F238E27FC236}">
                <a16:creationId xmlns:a16="http://schemas.microsoft.com/office/drawing/2014/main" id="{7300CD2A-E0CB-AA49-82CB-C5B1F19E30C8}"/>
              </a:ext>
            </a:extLst>
          </p:cNvPr>
          <p:cNvSpPr txBox="1">
            <a:spLocks noGrp="1"/>
          </p:cNvSpPr>
          <p:nvPr>
            <p:ph type="subTitle" idx="1"/>
          </p:nvPr>
        </p:nvSpPr>
        <p:spPr>
          <a:xfrm>
            <a:off x="6095998" y="3303594"/>
            <a:ext cx="5735445" cy="803176"/>
          </a:xfrm>
          <a:prstGeom prst="rect">
            <a:avLst/>
          </a:prstGeom>
        </p:spPr>
        <p:txBody>
          <a:bodyPr spcFirstLastPara="1" wrap="square" lIns="91425" tIns="91425" rIns="91425" bIns="91425" anchor="t" anchorCtr="0">
            <a:noAutofit/>
          </a:bodyPr>
          <a:lstStyle>
            <a:lvl1pPr marL="0" lvl="0" indent="0" rtl="0">
              <a:spcBef>
                <a:spcPts val="0"/>
              </a:spcBef>
              <a:spcAft>
                <a:spcPts val="0"/>
              </a:spcAft>
              <a:buNone/>
              <a:defRPr sz="3400" baseline="0">
                <a:solidFill>
                  <a:schemeClr val="accent3"/>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9" name="Picture 8">
            <a:extLst>
              <a:ext uri="{FF2B5EF4-FFF2-40B4-BE49-F238E27FC236}">
                <a16:creationId xmlns:a16="http://schemas.microsoft.com/office/drawing/2014/main" id="{45CD61BF-0F5A-5946-8A13-18AD74CEED8B}"/>
              </a:ext>
            </a:extLst>
          </p:cNvPr>
          <p:cNvPicPr>
            <a:picLocks noChangeAspect="1"/>
          </p:cNvPicPr>
          <p:nvPr userDrawn="1"/>
        </p:nvPicPr>
        <p:blipFill>
          <a:blip r:embed="rId3"/>
          <a:stretch>
            <a:fillRect/>
          </a:stretch>
        </p:blipFill>
        <p:spPr>
          <a:xfrm>
            <a:off x="6095997" y="2066429"/>
            <a:ext cx="5557559" cy="969500"/>
          </a:xfrm>
          <a:prstGeom prst="rect">
            <a:avLst/>
          </a:prstGeom>
        </p:spPr>
      </p:pic>
      <p:sp>
        <p:nvSpPr>
          <p:cNvPr id="14" name="Text Placeholder 7">
            <a:extLst>
              <a:ext uri="{FF2B5EF4-FFF2-40B4-BE49-F238E27FC236}">
                <a16:creationId xmlns:a16="http://schemas.microsoft.com/office/drawing/2014/main" id="{2CF6C2D2-BA25-834C-BF33-8BDB6ED4BE2A}"/>
              </a:ext>
            </a:extLst>
          </p:cNvPr>
          <p:cNvSpPr>
            <a:spLocks noGrp="1"/>
          </p:cNvSpPr>
          <p:nvPr>
            <p:ph type="body" sz="quarter" idx="10" hasCustomPrompt="1"/>
          </p:nvPr>
        </p:nvSpPr>
        <p:spPr>
          <a:xfrm>
            <a:off x="6095999" y="4600059"/>
            <a:ext cx="1782041" cy="458787"/>
          </a:xfrm>
        </p:spPr>
        <p:txBody>
          <a:bodyPr anchor="ctr" anchorCtr="0"/>
          <a:lstStyle>
            <a:lvl1pPr marL="0" indent="0">
              <a:buNone/>
              <a:defRPr sz="2000" baseline="0">
                <a:solidFill>
                  <a:schemeClr val="tx2"/>
                </a:solidFill>
              </a:defRPr>
            </a:lvl1pPr>
          </a:lstStyle>
          <a:p>
            <a:pPr lvl="0"/>
            <a:r>
              <a:rPr lang="en-US"/>
              <a:t>11/2023</a:t>
            </a:r>
          </a:p>
        </p:txBody>
      </p:sp>
    </p:spTree>
    <p:extLst>
      <p:ext uri="{BB962C8B-B14F-4D97-AF65-F5344CB8AC3E}">
        <p14:creationId xmlns:p14="http://schemas.microsoft.com/office/powerpoint/2010/main" val="56476562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Title Slide 1 Alt w Bridge Full Width">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83BADFD-CD21-C24C-BBF0-D16448934A5D}"/>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82"/>
          <a:stretch/>
        </p:blipFill>
        <p:spPr>
          <a:xfrm>
            <a:off x="406371" y="408242"/>
            <a:ext cx="11379259" cy="6041516"/>
          </a:xfrm>
          <a:prstGeom prst="rect">
            <a:avLst/>
          </a:prstGeom>
        </p:spPr>
      </p:pic>
      <p:sp>
        <p:nvSpPr>
          <p:cNvPr id="13" name="Google Shape;59;p8">
            <a:extLst>
              <a:ext uri="{FF2B5EF4-FFF2-40B4-BE49-F238E27FC236}">
                <a16:creationId xmlns:a16="http://schemas.microsoft.com/office/drawing/2014/main" id="{B4CD5C13-D332-B141-8277-F9B93ECA91EF}"/>
              </a:ext>
            </a:extLst>
          </p:cNvPr>
          <p:cNvSpPr/>
          <p:nvPr userDrawn="1"/>
        </p:nvSpPr>
        <p:spPr>
          <a:xfrm>
            <a:off x="5073402" y="899719"/>
            <a:ext cx="6282256" cy="5058562"/>
          </a:xfrm>
          <a:prstGeom prst="rect">
            <a:avLst/>
          </a:prstGeom>
          <a:solidFill>
            <a:srgbClr val="FFFFFF">
              <a:alpha val="88000"/>
            </a:srgbClr>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None/>
            </a:pPr>
            <a:r>
              <a:rPr lang="en" sz="2400">
                <a:solidFill>
                  <a:schemeClr val="lt1"/>
                </a:solidFill>
              </a:rPr>
              <a:t>a</a:t>
            </a:r>
            <a:endParaRPr sz="1867" b="0" i="0" u="none" strike="noStrike" cap="none">
              <a:solidFill>
                <a:schemeClr val="lt1"/>
              </a:solidFill>
              <a:latin typeface="Arial"/>
              <a:ea typeface="Arial"/>
              <a:cs typeface="Arial"/>
              <a:sym typeface="Arial"/>
            </a:endParaRPr>
          </a:p>
        </p:txBody>
      </p:sp>
      <p:sp>
        <p:nvSpPr>
          <p:cNvPr id="14" name="Google Shape;62;p8">
            <a:extLst>
              <a:ext uri="{FF2B5EF4-FFF2-40B4-BE49-F238E27FC236}">
                <a16:creationId xmlns:a16="http://schemas.microsoft.com/office/drawing/2014/main" id="{BF01C601-909C-9F48-AE38-AFAEBB28A905}"/>
              </a:ext>
            </a:extLst>
          </p:cNvPr>
          <p:cNvSpPr txBox="1">
            <a:spLocks noGrp="1"/>
          </p:cNvSpPr>
          <p:nvPr>
            <p:ph type="subTitle" idx="1"/>
          </p:nvPr>
        </p:nvSpPr>
        <p:spPr>
          <a:xfrm>
            <a:off x="5541308" y="3429000"/>
            <a:ext cx="5451060" cy="897244"/>
          </a:xfrm>
          <a:prstGeom prst="rect">
            <a:avLst/>
          </a:prstGeom>
        </p:spPr>
        <p:txBody>
          <a:bodyPr spcFirstLastPara="1" wrap="square" lIns="91425" tIns="91425" rIns="91425" bIns="91425" anchor="t" anchorCtr="0">
            <a:noAutofit/>
          </a:bodyPr>
          <a:lstStyle>
            <a:lvl1pPr marL="0" lvl="0" indent="0" rtl="0">
              <a:spcBef>
                <a:spcPts val="0"/>
              </a:spcBef>
              <a:spcAft>
                <a:spcPts val="0"/>
              </a:spcAft>
              <a:buNone/>
              <a:defRPr sz="3500" baseline="0">
                <a:solidFill>
                  <a:schemeClr val="accent3"/>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15" name="Picture 14">
            <a:extLst>
              <a:ext uri="{FF2B5EF4-FFF2-40B4-BE49-F238E27FC236}">
                <a16:creationId xmlns:a16="http://schemas.microsoft.com/office/drawing/2014/main" id="{7C66658B-EB8B-7D4E-8FD6-73263459FB9C}"/>
              </a:ext>
            </a:extLst>
          </p:cNvPr>
          <p:cNvPicPr>
            <a:picLocks noChangeAspect="1"/>
          </p:cNvPicPr>
          <p:nvPr userDrawn="1"/>
        </p:nvPicPr>
        <p:blipFill>
          <a:blip r:embed="rId3"/>
          <a:stretch>
            <a:fillRect/>
          </a:stretch>
        </p:blipFill>
        <p:spPr>
          <a:xfrm>
            <a:off x="5541308" y="1095875"/>
            <a:ext cx="4093138" cy="714036"/>
          </a:xfrm>
          <a:prstGeom prst="rect">
            <a:avLst/>
          </a:prstGeom>
        </p:spPr>
      </p:pic>
      <p:sp>
        <p:nvSpPr>
          <p:cNvPr id="16" name="Title 1">
            <a:extLst>
              <a:ext uri="{FF2B5EF4-FFF2-40B4-BE49-F238E27FC236}">
                <a16:creationId xmlns:a16="http://schemas.microsoft.com/office/drawing/2014/main" id="{AC81679C-E7AE-184B-ABCB-5A5D8BE96B1F}"/>
              </a:ext>
            </a:extLst>
          </p:cNvPr>
          <p:cNvSpPr>
            <a:spLocks noGrp="1"/>
          </p:cNvSpPr>
          <p:nvPr>
            <p:ph type="ctrTitle" hasCustomPrompt="1"/>
          </p:nvPr>
        </p:nvSpPr>
        <p:spPr>
          <a:xfrm>
            <a:off x="5541309" y="2006066"/>
            <a:ext cx="5453794" cy="1301187"/>
          </a:xfrm>
          <a:solidFill>
            <a:schemeClr val="lt1"/>
          </a:solidFill>
        </p:spPr>
        <p:txBody>
          <a:bodyPr anchor="t" anchorCtr="0">
            <a:normAutofit/>
          </a:bodyPr>
          <a:lstStyle>
            <a:lvl1pPr algn="l">
              <a:defRPr sz="4000" baseline="0">
                <a:solidFill>
                  <a:srgbClr val="113F8F"/>
                </a:solidFill>
              </a:defRPr>
            </a:lvl1pPr>
          </a:lstStyle>
          <a:p>
            <a:r>
              <a:rPr lang="en-US"/>
              <a:t>Click to Add Title</a:t>
            </a:r>
          </a:p>
        </p:txBody>
      </p:sp>
      <p:sp>
        <p:nvSpPr>
          <p:cNvPr id="17" name="Text Placeholder 7">
            <a:extLst>
              <a:ext uri="{FF2B5EF4-FFF2-40B4-BE49-F238E27FC236}">
                <a16:creationId xmlns:a16="http://schemas.microsoft.com/office/drawing/2014/main" id="{B5CA74EC-D380-4E49-A398-DB0F3D435972}"/>
              </a:ext>
            </a:extLst>
          </p:cNvPr>
          <p:cNvSpPr>
            <a:spLocks noGrp="1"/>
          </p:cNvSpPr>
          <p:nvPr>
            <p:ph type="body" sz="quarter" idx="10" hasCustomPrompt="1"/>
          </p:nvPr>
        </p:nvSpPr>
        <p:spPr>
          <a:xfrm>
            <a:off x="9152456" y="4926342"/>
            <a:ext cx="1839912" cy="458787"/>
          </a:xfrm>
        </p:spPr>
        <p:txBody>
          <a:bodyPr anchor="ctr" anchorCtr="0"/>
          <a:lstStyle>
            <a:lvl1pPr marL="0" indent="0">
              <a:buNone/>
              <a:defRPr sz="2000" baseline="0">
                <a:solidFill>
                  <a:schemeClr val="tx2"/>
                </a:solidFill>
              </a:defRPr>
            </a:lvl1pPr>
          </a:lstStyle>
          <a:p>
            <a:pPr lvl="0"/>
            <a:r>
              <a:rPr lang="en-US"/>
              <a:t>11/2023</a:t>
            </a:r>
          </a:p>
        </p:txBody>
      </p:sp>
    </p:spTree>
    <p:extLst>
      <p:ext uri="{BB962C8B-B14F-4D97-AF65-F5344CB8AC3E}">
        <p14:creationId xmlns:p14="http://schemas.microsoft.com/office/powerpoint/2010/main" val="272427438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Title Slide v1 w Collaboration">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F7BC335-17F7-CE45-B597-57E3C6DAE7D9}"/>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311100" y="316007"/>
            <a:ext cx="6298044" cy="6296599"/>
          </a:xfrm>
          <a:prstGeom prst="rect">
            <a:avLst/>
          </a:prstGeom>
        </p:spPr>
      </p:pic>
      <p:sp>
        <p:nvSpPr>
          <p:cNvPr id="7" name="Google Shape;59;p8">
            <a:extLst>
              <a:ext uri="{FF2B5EF4-FFF2-40B4-BE49-F238E27FC236}">
                <a16:creationId xmlns:a16="http://schemas.microsoft.com/office/drawing/2014/main" id="{E6D9EE9A-38C0-4341-8A9E-62F757714ADC}"/>
              </a:ext>
            </a:extLst>
          </p:cNvPr>
          <p:cNvSpPr/>
          <p:nvPr userDrawn="1"/>
        </p:nvSpPr>
        <p:spPr>
          <a:xfrm>
            <a:off x="5464400" y="914399"/>
            <a:ext cx="6727600" cy="5058562"/>
          </a:xfrm>
          <a:prstGeom prst="rect">
            <a:avLst/>
          </a:prstGeom>
          <a:solidFill>
            <a:srgbClr val="FFFFFF"/>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None/>
            </a:pPr>
            <a:r>
              <a:rPr lang="en" sz="2400">
                <a:solidFill>
                  <a:schemeClr val="lt1"/>
                </a:solidFill>
              </a:rPr>
              <a:t>a</a:t>
            </a:r>
            <a:endParaRPr sz="1867" b="0" i="0" u="none" strike="noStrike" cap="none">
              <a:solidFill>
                <a:schemeClr val="lt1"/>
              </a:solidFill>
              <a:latin typeface="Arial"/>
              <a:ea typeface="Arial"/>
              <a:cs typeface="Arial"/>
              <a:sym typeface="Arial"/>
            </a:endParaRPr>
          </a:p>
        </p:txBody>
      </p:sp>
      <p:sp>
        <p:nvSpPr>
          <p:cNvPr id="12" name="Google Shape;62;p8">
            <a:extLst>
              <a:ext uri="{FF2B5EF4-FFF2-40B4-BE49-F238E27FC236}">
                <a16:creationId xmlns:a16="http://schemas.microsoft.com/office/drawing/2014/main" id="{1F33519D-C891-4A0E-B5FA-A3AB3BEE51DF}"/>
              </a:ext>
            </a:extLst>
          </p:cNvPr>
          <p:cNvSpPr txBox="1">
            <a:spLocks noGrp="1"/>
          </p:cNvSpPr>
          <p:nvPr>
            <p:ph type="subTitle" idx="1"/>
          </p:nvPr>
        </p:nvSpPr>
        <p:spPr>
          <a:xfrm>
            <a:off x="6095998" y="3528420"/>
            <a:ext cx="5735445" cy="803176"/>
          </a:xfrm>
          <a:prstGeom prst="rect">
            <a:avLst/>
          </a:prstGeom>
        </p:spPr>
        <p:txBody>
          <a:bodyPr spcFirstLastPara="1" wrap="square" lIns="91425" tIns="91425" rIns="91425" bIns="91425" anchor="t" anchorCtr="0">
            <a:noAutofit/>
          </a:bodyPr>
          <a:lstStyle>
            <a:lvl1pPr marL="0" lvl="0" indent="0" rtl="0">
              <a:spcBef>
                <a:spcPts val="0"/>
              </a:spcBef>
              <a:spcAft>
                <a:spcPts val="0"/>
              </a:spcAft>
              <a:buNone/>
              <a:defRPr sz="3500" baseline="0">
                <a:solidFill>
                  <a:schemeClr val="accent3"/>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13" name="Picture 12">
            <a:extLst>
              <a:ext uri="{FF2B5EF4-FFF2-40B4-BE49-F238E27FC236}">
                <a16:creationId xmlns:a16="http://schemas.microsoft.com/office/drawing/2014/main" id="{A50F5DE3-EDB8-43BD-B0F3-59646CB8E4F3}"/>
              </a:ext>
            </a:extLst>
          </p:cNvPr>
          <p:cNvPicPr>
            <a:picLocks noChangeAspect="1"/>
          </p:cNvPicPr>
          <p:nvPr userDrawn="1"/>
        </p:nvPicPr>
        <p:blipFill>
          <a:blip r:embed="rId3"/>
          <a:stretch>
            <a:fillRect/>
          </a:stretch>
        </p:blipFill>
        <p:spPr>
          <a:xfrm>
            <a:off x="6095998" y="1110531"/>
            <a:ext cx="4093138" cy="714036"/>
          </a:xfrm>
          <a:prstGeom prst="rect">
            <a:avLst/>
          </a:prstGeom>
        </p:spPr>
      </p:pic>
      <p:sp>
        <p:nvSpPr>
          <p:cNvPr id="15" name="Title 1">
            <a:extLst>
              <a:ext uri="{FF2B5EF4-FFF2-40B4-BE49-F238E27FC236}">
                <a16:creationId xmlns:a16="http://schemas.microsoft.com/office/drawing/2014/main" id="{AE3FEDC5-8126-4D83-8605-40CFB83793F5}"/>
              </a:ext>
            </a:extLst>
          </p:cNvPr>
          <p:cNvSpPr>
            <a:spLocks noGrp="1"/>
          </p:cNvSpPr>
          <p:nvPr>
            <p:ph type="ctrTitle" hasCustomPrompt="1"/>
          </p:nvPr>
        </p:nvSpPr>
        <p:spPr>
          <a:xfrm>
            <a:off x="6095999" y="2020746"/>
            <a:ext cx="5735445" cy="1408253"/>
          </a:xfrm>
          <a:solidFill>
            <a:schemeClr val="lt1"/>
          </a:solidFill>
        </p:spPr>
        <p:txBody>
          <a:bodyPr anchor="t" anchorCtr="0">
            <a:normAutofit/>
          </a:bodyPr>
          <a:lstStyle>
            <a:lvl1pPr algn="l">
              <a:defRPr sz="4500" baseline="0">
                <a:solidFill>
                  <a:srgbClr val="113F8F"/>
                </a:solidFill>
              </a:defRPr>
            </a:lvl1pPr>
          </a:lstStyle>
          <a:p>
            <a:r>
              <a:rPr lang="en-US"/>
              <a:t>Click to Add Title</a:t>
            </a:r>
          </a:p>
        </p:txBody>
      </p:sp>
      <p:sp>
        <p:nvSpPr>
          <p:cNvPr id="16" name="Text Placeholder 7">
            <a:extLst>
              <a:ext uri="{FF2B5EF4-FFF2-40B4-BE49-F238E27FC236}">
                <a16:creationId xmlns:a16="http://schemas.microsoft.com/office/drawing/2014/main" id="{847C2E02-B85C-4553-899B-64D76DF18C07}"/>
              </a:ext>
            </a:extLst>
          </p:cNvPr>
          <p:cNvSpPr>
            <a:spLocks noGrp="1"/>
          </p:cNvSpPr>
          <p:nvPr>
            <p:ph type="body" sz="quarter" idx="10" hasCustomPrompt="1"/>
          </p:nvPr>
        </p:nvSpPr>
        <p:spPr>
          <a:xfrm>
            <a:off x="6095999" y="4929988"/>
            <a:ext cx="1782041" cy="458787"/>
          </a:xfrm>
        </p:spPr>
        <p:txBody>
          <a:bodyPr anchor="ctr" anchorCtr="0"/>
          <a:lstStyle>
            <a:lvl1pPr marL="0" indent="0">
              <a:buNone/>
              <a:defRPr sz="2000" baseline="0">
                <a:solidFill>
                  <a:schemeClr val="tx2"/>
                </a:solidFill>
              </a:defRPr>
            </a:lvl1pPr>
          </a:lstStyle>
          <a:p>
            <a:pPr lvl="0"/>
            <a:r>
              <a:rPr lang="en-US"/>
              <a:t>11/2023</a:t>
            </a:r>
          </a:p>
        </p:txBody>
      </p:sp>
    </p:spTree>
    <p:extLst>
      <p:ext uri="{BB962C8B-B14F-4D97-AF65-F5344CB8AC3E}">
        <p14:creationId xmlns:p14="http://schemas.microsoft.com/office/powerpoint/2010/main" val="366364539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Title Slide 1 w Provider &amp; Family">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F7BC335-17F7-CE45-B597-57E3C6DAE7D9}"/>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311100" y="316007"/>
            <a:ext cx="6298044" cy="6296599"/>
          </a:xfrm>
          <a:prstGeom prst="rect">
            <a:avLst/>
          </a:prstGeom>
        </p:spPr>
      </p:pic>
      <p:sp>
        <p:nvSpPr>
          <p:cNvPr id="7" name="Google Shape;59;p8">
            <a:extLst>
              <a:ext uri="{FF2B5EF4-FFF2-40B4-BE49-F238E27FC236}">
                <a16:creationId xmlns:a16="http://schemas.microsoft.com/office/drawing/2014/main" id="{E6D9EE9A-38C0-4341-8A9E-62F757714ADC}"/>
              </a:ext>
            </a:extLst>
          </p:cNvPr>
          <p:cNvSpPr/>
          <p:nvPr userDrawn="1"/>
        </p:nvSpPr>
        <p:spPr>
          <a:xfrm>
            <a:off x="5464400" y="914399"/>
            <a:ext cx="6727600" cy="5058562"/>
          </a:xfrm>
          <a:prstGeom prst="rect">
            <a:avLst/>
          </a:prstGeom>
          <a:solidFill>
            <a:srgbClr val="FFFFFF"/>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None/>
            </a:pPr>
            <a:r>
              <a:rPr lang="en" sz="2400">
                <a:solidFill>
                  <a:schemeClr val="lt1"/>
                </a:solidFill>
              </a:rPr>
              <a:t>a</a:t>
            </a:r>
            <a:endParaRPr sz="1867" b="0" i="0" u="none" strike="noStrike" cap="none">
              <a:solidFill>
                <a:schemeClr val="lt1"/>
              </a:solidFill>
              <a:latin typeface="Arial"/>
              <a:ea typeface="Arial"/>
              <a:cs typeface="Arial"/>
              <a:sym typeface="Arial"/>
            </a:endParaRPr>
          </a:p>
        </p:txBody>
      </p:sp>
      <p:sp>
        <p:nvSpPr>
          <p:cNvPr id="12" name="Google Shape;62;p8">
            <a:extLst>
              <a:ext uri="{FF2B5EF4-FFF2-40B4-BE49-F238E27FC236}">
                <a16:creationId xmlns:a16="http://schemas.microsoft.com/office/drawing/2014/main" id="{A9FEB88A-8976-43AD-9DC3-48F497EA3C4E}"/>
              </a:ext>
            </a:extLst>
          </p:cNvPr>
          <p:cNvSpPr txBox="1">
            <a:spLocks noGrp="1"/>
          </p:cNvSpPr>
          <p:nvPr>
            <p:ph type="subTitle" idx="1"/>
          </p:nvPr>
        </p:nvSpPr>
        <p:spPr>
          <a:xfrm>
            <a:off x="6095998" y="3528420"/>
            <a:ext cx="5735445" cy="803176"/>
          </a:xfrm>
          <a:prstGeom prst="rect">
            <a:avLst/>
          </a:prstGeom>
        </p:spPr>
        <p:txBody>
          <a:bodyPr spcFirstLastPara="1" wrap="square" lIns="91425" tIns="91425" rIns="91425" bIns="91425" anchor="t" anchorCtr="0">
            <a:noAutofit/>
          </a:bodyPr>
          <a:lstStyle>
            <a:lvl1pPr marL="0" lvl="0" indent="0" rtl="0">
              <a:spcBef>
                <a:spcPts val="0"/>
              </a:spcBef>
              <a:spcAft>
                <a:spcPts val="0"/>
              </a:spcAft>
              <a:buNone/>
              <a:defRPr sz="3500" baseline="0">
                <a:solidFill>
                  <a:schemeClr val="accent3"/>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13" name="Picture 12">
            <a:extLst>
              <a:ext uri="{FF2B5EF4-FFF2-40B4-BE49-F238E27FC236}">
                <a16:creationId xmlns:a16="http://schemas.microsoft.com/office/drawing/2014/main" id="{30272B26-02D1-4BF7-87CD-F3CABE611325}"/>
              </a:ext>
            </a:extLst>
          </p:cNvPr>
          <p:cNvPicPr>
            <a:picLocks noChangeAspect="1"/>
          </p:cNvPicPr>
          <p:nvPr userDrawn="1"/>
        </p:nvPicPr>
        <p:blipFill>
          <a:blip r:embed="rId3"/>
          <a:stretch>
            <a:fillRect/>
          </a:stretch>
        </p:blipFill>
        <p:spPr>
          <a:xfrm>
            <a:off x="6095998" y="1110531"/>
            <a:ext cx="4093138" cy="714036"/>
          </a:xfrm>
          <a:prstGeom prst="rect">
            <a:avLst/>
          </a:prstGeom>
        </p:spPr>
      </p:pic>
      <p:sp>
        <p:nvSpPr>
          <p:cNvPr id="15" name="Title 1">
            <a:extLst>
              <a:ext uri="{FF2B5EF4-FFF2-40B4-BE49-F238E27FC236}">
                <a16:creationId xmlns:a16="http://schemas.microsoft.com/office/drawing/2014/main" id="{DA35ADD6-12C5-49EE-9A01-21A02B9AAAFB}"/>
              </a:ext>
            </a:extLst>
          </p:cNvPr>
          <p:cNvSpPr>
            <a:spLocks noGrp="1"/>
          </p:cNvSpPr>
          <p:nvPr>
            <p:ph type="ctrTitle" hasCustomPrompt="1"/>
          </p:nvPr>
        </p:nvSpPr>
        <p:spPr>
          <a:xfrm>
            <a:off x="6095999" y="2020746"/>
            <a:ext cx="5735445" cy="1408253"/>
          </a:xfrm>
          <a:solidFill>
            <a:schemeClr val="lt1"/>
          </a:solidFill>
        </p:spPr>
        <p:txBody>
          <a:bodyPr anchor="t" anchorCtr="0">
            <a:normAutofit/>
          </a:bodyPr>
          <a:lstStyle>
            <a:lvl1pPr algn="l">
              <a:defRPr sz="4500" baseline="0">
                <a:solidFill>
                  <a:srgbClr val="113F8F"/>
                </a:solidFill>
              </a:defRPr>
            </a:lvl1pPr>
          </a:lstStyle>
          <a:p>
            <a:r>
              <a:rPr lang="en-US"/>
              <a:t>Click to Add Title</a:t>
            </a:r>
          </a:p>
        </p:txBody>
      </p:sp>
      <p:sp>
        <p:nvSpPr>
          <p:cNvPr id="16" name="Text Placeholder 7">
            <a:extLst>
              <a:ext uri="{FF2B5EF4-FFF2-40B4-BE49-F238E27FC236}">
                <a16:creationId xmlns:a16="http://schemas.microsoft.com/office/drawing/2014/main" id="{0EFC688D-789C-46D2-83CB-1C49FD8EF515}"/>
              </a:ext>
            </a:extLst>
          </p:cNvPr>
          <p:cNvSpPr>
            <a:spLocks noGrp="1"/>
          </p:cNvSpPr>
          <p:nvPr>
            <p:ph type="body" sz="quarter" idx="10" hasCustomPrompt="1"/>
          </p:nvPr>
        </p:nvSpPr>
        <p:spPr>
          <a:xfrm>
            <a:off x="6095999" y="4929988"/>
            <a:ext cx="1782041" cy="458787"/>
          </a:xfrm>
        </p:spPr>
        <p:txBody>
          <a:bodyPr anchor="ctr" anchorCtr="0"/>
          <a:lstStyle>
            <a:lvl1pPr marL="0" indent="0">
              <a:buNone/>
              <a:defRPr sz="2000" baseline="0">
                <a:solidFill>
                  <a:schemeClr val="tx2"/>
                </a:solidFill>
              </a:defRPr>
            </a:lvl1pPr>
          </a:lstStyle>
          <a:p>
            <a:pPr lvl="0"/>
            <a:r>
              <a:rPr lang="en-US"/>
              <a:t>11/2023</a:t>
            </a:r>
          </a:p>
        </p:txBody>
      </p:sp>
    </p:spTree>
    <p:extLst>
      <p:ext uri="{BB962C8B-B14F-4D97-AF65-F5344CB8AC3E}">
        <p14:creationId xmlns:p14="http://schemas.microsoft.com/office/powerpoint/2010/main" val="6957441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Title Slide 1 w THWs">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F7BC335-17F7-CE45-B597-57E3C6DAE7D9}"/>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311100" y="316007"/>
            <a:ext cx="6298044" cy="6296599"/>
          </a:xfrm>
          <a:prstGeom prst="rect">
            <a:avLst/>
          </a:prstGeom>
        </p:spPr>
      </p:pic>
      <p:sp>
        <p:nvSpPr>
          <p:cNvPr id="7" name="Google Shape;59;p8">
            <a:extLst>
              <a:ext uri="{FF2B5EF4-FFF2-40B4-BE49-F238E27FC236}">
                <a16:creationId xmlns:a16="http://schemas.microsoft.com/office/drawing/2014/main" id="{E6D9EE9A-38C0-4341-8A9E-62F757714ADC}"/>
              </a:ext>
            </a:extLst>
          </p:cNvPr>
          <p:cNvSpPr/>
          <p:nvPr userDrawn="1"/>
        </p:nvSpPr>
        <p:spPr>
          <a:xfrm>
            <a:off x="5464400" y="914399"/>
            <a:ext cx="6727600" cy="5058562"/>
          </a:xfrm>
          <a:prstGeom prst="rect">
            <a:avLst/>
          </a:prstGeom>
          <a:solidFill>
            <a:srgbClr val="FFFFFF"/>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None/>
            </a:pPr>
            <a:r>
              <a:rPr lang="en" sz="2400">
                <a:solidFill>
                  <a:schemeClr val="lt1"/>
                </a:solidFill>
              </a:rPr>
              <a:t>a</a:t>
            </a:r>
            <a:endParaRPr sz="1867" b="0" i="0" u="none" strike="noStrike" cap="none">
              <a:solidFill>
                <a:schemeClr val="lt1"/>
              </a:solidFill>
              <a:latin typeface="Arial"/>
              <a:ea typeface="Arial"/>
              <a:cs typeface="Arial"/>
              <a:sym typeface="Arial"/>
            </a:endParaRPr>
          </a:p>
        </p:txBody>
      </p:sp>
      <p:sp>
        <p:nvSpPr>
          <p:cNvPr id="12" name="Google Shape;62;p8">
            <a:extLst>
              <a:ext uri="{FF2B5EF4-FFF2-40B4-BE49-F238E27FC236}">
                <a16:creationId xmlns:a16="http://schemas.microsoft.com/office/drawing/2014/main" id="{BA3BB3A2-4F24-4E50-9464-50FEE77AAB6E}"/>
              </a:ext>
            </a:extLst>
          </p:cNvPr>
          <p:cNvSpPr txBox="1">
            <a:spLocks noGrp="1"/>
          </p:cNvSpPr>
          <p:nvPr>
            <p:ph type="subTitle" idx="1"/>
          </p:nvPr>
        </p:nvSpPr>
        <p:spPr>
          <a:xfrm>
            <a:off x="6095998" y="3528420"/>
            <a:ext cx="5735445" cy="803176"/>
          </a:xfrm>
          <a:prstGeom prst="rect">
            <a:avLst/>
          </a:prstGeom>
        </p:spPr>
        <p:txBody>
          <a:bodyPr spcFirstLastPara="1" wrap="square" lIns="91425" tIns="91425" rIns="91425" bIns="91425" anchor="t" anchorCtr="0">
            <a:noAutofit/>
          </a:bodyPr>
          <a:lstStyle>
            <a:lvl1pPr marL="0" lvl="0" indent="0" rtl="0">
              <a:spcBef>
                <a:spcPts val="0"/>
              </a:spcBef>
              <a:spcAft>
                <a:spcPts val="0"/>
              </a:spcAft>
              <a:buNone/>
              <a:defRPr sz="2400">
                <a:solidFill>
                  <a:schemeClr val="tx2"/>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13" name="Picture 12">
            <a:extLst>
              <a:ext uri="{FF2B5EF4-FFF2-40B4-BE49-F238E27FC236}">
                <a16:creationId xmlns:a16="http://schemas.microsoft.com/office/drawing/2014/main" id="{FD263683-656A-42E5-937E-D7AA57CF15AC}"/>
              </a:ext>
            </a:extLst>
          </p:cNvPr>
          <p:cNvPicPr>
            <a:picLocks noChangeAspect="1"/>
          </p:cNvPicPr>
          <p:nvPr userDrawn="1"/>
        </p:nvPicPr>
        <p:blipFill>
          <a:blip r:embed="rId3"/>
          <a:stretch>
            <a:fillRect/>
          </a:stretch>
        </p:blipFill>
        <p:spPr>
          <a:xfrm>
            <a:off x="6095998" y="1110531"/>
            <a:ext cx="4093138" cy="714036"/>
          </a:xfrm>
          <a:prstGeom prst="rect">
            <a:avLst/>
          </a:prstGeom>
        </p:spPr>
      </p:pic>
      <p:sp>
        <p:nvSpPr>
          <p:cNvPr id="15" name="Title 1">
            <a:extLst>
              <a:ext uri="{FF2B5EF4-FFF2-40B4-BE49-F238E27FC236}">
                <a16:creationId xmlns:a16="http://schemas.microsoft.com/office/drawing/2014/main" id="{604046E8-78E1-4A5B-8064-76D6B2BBBED6}"/>
              </a:ext>
            </a:extLst>
          </p:cNvPr>
          <p:cNvSpPr>
            <a:spLocks noGrp="1"/>
          </p:cNvSpPr>
          <p:nvPr>
            <p:ph type="ctrTitle" hasCustomPrompt="1"/>
          </p:nvPr>
        </p:nvSpPr>
        <p:spPr>
          <a:xfrm>
            <a:off x="6095999" y="2020746"/>
            <a:ext cx="5735445" cy="1408253"/>
          </a:xfrm>
          <a:solidFill>
            <a:schemeClr val="lt1"/>
          </a:solidFill>
        </p:spPr>
        <p:txBody>
          <a:bodyPr anchor="t" anchorCtr="0">
            <a:normAutofit/>
          </a:bodyPr>
          <a:lstStyle>
            <a:lvl1pPr algn="l">
              <a:defRPr sz="4500" baseline="0">
                <a:solidFill>
                  <a:srgbClr val="113F8F"/>
                </a:solidFill>
              </a:defRPr>
            </a:lvl1pPr>
          </a:lstStyle>
          <a:p>
            <a:r>
              <a:rPr lang="en-US"/>
              <a:t>Click to Add Title</a:t>
            </a:r>
          </a:p>
        </p:txBody>
      </p:sp>
      <p:sp>
        <p:nvSpPr>
          <p:cNvPr id="16" name="Text Placeholder 7">
            <a:extLst>
              <a:ext uri="{FF2B5EF4-FFF2-40B4-BE49-F238E27FC236}">
                <a16:creationId xmlns:a16="http://schemas.microsoft.com/office/drawing/2014/main" id="{0213A890-32F2-4A70-B150-A2E2203CB6D0}"/>
              </a:ext>
            </a:extLst>
          </p:cNvPr>
          <p:cNvSpPr>
            <a:spLocks noGrp="1"/>
          </p:cNvSpPr>
          <p:nvPr>
            <p:ph type="body" sz="quarter" idx="10" hasCustomPrompt="1"/>
          </p:nvPr>
        </p:nvSpPr>
        <p:spPr>
          <a:xfrm>
            <a:off x="6095999" y="4929988"/>
            <a:ext cx="1782041" cy="458787"/>
          </a:xfrm>
        </p:spPr>
        <p:txBody>
          <a:bodyPr anchor="ctr" anchorCtr="0"/>
          <a:lstStyle>
            <a:lvl1pPr marL="0" indent="0">
              <a:buNone/>
              <a:defRPr sz="2000" baseline="0">
                <a:solidFill>
                  <a:schemeClr val="tx2"/>
                </a:solidFill>
              </a:defRPr>
            </a:lvl1pPr>
          </a:lstStyle>
          <a:p>
            <a:pPr lvl="0"/>
            <a:r>
              <a:rPr lang="en-US"/>
              <a:t>11/2023</a:t>
            </a:r>
          </a:p>
        </p:txBody>
      </p:sp>
    </p:spTree>
    <p:extLst>
      <p:ext uri="{BB962C8B-B14F-4D97-AF65-F5344CB8AC3E}">
        <p14:creationId xmlns:p14="http://schemas.microsoft.com/office/powerpoint/2010/main" val="303933817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Title Slide v2 w Drop In Image">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70BAFC98-8333-204F-B796-944E79A0C9A4}"/>
              </a:ext>
            </a:extLst>
          </p:cNvPr>
          <p:cNvSpPr>
            <a:spLocks noGrp="1"/>
          </p:cNvSpPr>
          <p:nvPr>
            <p:ph type="pic" sz="quarter" idx="13"/>
          </p:nvPr>
        </p:nvSpPr>
        <p:spPr>
          <a:xfrm>
            <a:off x="0" y="1306286"/>
            <a:ext cx="12191999" cy="3888013"/>
          </a:xfrm>
          <a:prstGeom prst="rect">
            <a:avLst/>
          </a:prstGeom>
        </p:spPr>
        <p:txBody>
          <a:bodyPr/>
          <a:lstStyle/>
          <a:p>
            <a:endParaRPr lang="en-US"/>
          </a:p>
        </p:txBody>
      </p:sp>
      <p:pic>
        <p:nvPicPr>
          <p:cNvPr id="8" name="Picture 7">
            <a:extLst>
              <a:ext uri="{FF2B5EF4-FFF2-40B4-BE49-F238E27FC236}">
                <a16:creationId xmlns:a16="http://schemas.microsoft.com/office/drawing/2014/main" id="{02776521-2DB8-6E44-8C97-E9EE51C98434}"/>
              </a:ext>
            </a:extLst>
          </p:cNvPr>
          <p:cNvPicPr>
            <a:picLocks noChangeAspect="1"/>
          </p:cNvPicPr>
          <p:nvPr userDrawn="1"/>
        </p:nvPicPr>
        <p:blipFill>
          <a:blip r:embed="rId2"/>
          <a:stretch>
            <a:fillRect/>
          </a:stretch>
        </p:blipFill>
        <p:spPr>
          <a:xfrm>
            <a:off x="327795" y="424539"/>
            <a:ext cx="3814809" cy="665483"/>
          </a:xfrm>
          <a:prstGeom prst="rect">
            <a:avLst/>
          </a:prstGeom>
        </p:spPr>
      </p:pic>
      <p:sp>
        <p:nvSpPr>
          <p:cNvPr id="9" name="Google Shape;62;p8">
            <a:extLst>
              <a:ext uri="{FF2B5EF4-FFF2-40B4-BE49-F238E27FC236}">
                <a16:creationId xmlns:a16="http://schemas.microsoft.com/office/drawing/2014/main" id="{4224F0AD-7F97-2E42-9FFB-B3F658121BC9}"/>
              </a:ext>
            </a:extLst>
          </p:cNvPr>
          <p:cNvSpPr txBox="1">
            <a:spLocks noGrp="1"/>
          </p:cNvSpPr>
          <p:nvPr>
            <p:ph type="subTitle" idx="1"/>
          </p:nvPr>
        </p:nvSpPr>
        <p:spPr>
          <a:xfrm>
            <a:off x="2255520" y="6065713"/>
            <a:ext cx="9640988" cy="4596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3500" baseline="0">
                <a:solidFill>
                  <a:schemeClr val="accent3"/>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0" name="Title 1">
            <a:extLst>
              <a:ext uri="{FF2B5EF4-FFF2-40B4-BE49-F238E27FC236}">
                <a16:creationId xmlns:a16="http://schemas.microsoft.com/office/drawing/2014/main" id="{8D428027-218E-8D48-BF57-2764AD96CCB5}"/>
              </a:ext>
            </a:extLst>
          </p:cNvPr>
          <p:cNvSpPr>
            <a:spLocks noGrp="1"/>
          </p:cNvSpPr>
          <p:nvPr>
            <p:ph type="ctrTitle" hasCustomPrompt="1"/>
          </p:nvPr>
        </p:nvSpPr>
        <p:spPr>
          <a:xfrm>
            <a:off x="327795" y="5227957"/>
            <a:ext cx="11568713" cy="745884"/>
          </a:xfrm>
          <a:solidFill>
            <a:schemeClr val="lt1"/>
          </a:solidFill>
        </p:spPr>
        <p:txBody>
          <a:bodyPr anchor="b">
            <a:normAutofit/>
          </a:bodyPr>
          <a:lstStyle>
            <a:lvl1pPr algn="r">
              <a:defRPr sz="4500" baseline="0">
                <a:solidFill>
                  <a:srgbClr val="113F8F"/>
                </a:solidFill>
              </a:defRPr>
            </a:lvl1pPr>
          </a:lstStyle>
          <a:p>
            <a:r>
              <a:rPr lang="en-US"/>
              <a:t>Click to Add Title</a:t>
            </a:r>
          </a:p>
        </p:txBody>
      </p:sp>
      <p:sp>
        <p:nvSpPr>
          <p:cNvPr id="11" name="Text Placeholder 7">
            <a:extLst>
              <a:ext uri="{FF2B5EF4-FFF2-40B4-BE49-F238E27FC236}">
                <a16:creationId xmlns:a16="http://schemas.microsoft.com/office/drawing/2014/main" id="{F93AE6F0-93C8-974D-90D3-8B92DAB67000}"/>
              </a:ext>
            </a:extLst>
          </p:cNvPr>
          <p:cNvSpPr>
            <a:spLocks noGrp="1"/>
          </p:cNvSpPr>
          <p:nvPr>
            <p:ph type="body" sz="quarter" idx="10" hasCustomPrompt="1"/>
          </p:nvPr>
        </p:nvSpPr>
        <p:spPr>
          <a:xfrm>
            <a:off x="327795" y="6066526"/>
            <a:ext cx="1839912" cy="458787"/>
          </a:xfrm>
        </p:spPr>
        <p:txBody>
          <a:bodyPr anchor="ctr" anchorCtr="0"/>
          <a:lstStyle>
            <a:lvl1pPr marL="0" indent="0">
              <a:buNone/>
              <a:defRPr sz="2000" baseline="0">
                <a:solidFill>
                  <a:schemeClr val="tx2"/>
                </a:solidFill>
              </a:defRPr>
            </a:lvl1pPr>
          </a:lstStyle>
          <a:p>
            <a:pPr lvl="0"/>
            <a:r>
              <a:rPr lang="en-US"/>
              <a:t>11/2023</a:t>
            </a:r>
          </a:p>
        </p:txBody>
      </p:sp>
    </p:spTree>
    <p:extLst>
      <p:ext uri="{BB962C8B-B14F-4D97-AF65-F5344CB8AC3E}">
        <p14:creationId xmlns:p14="http://schemas.microsoft.com/office/powerpoint/2010/main" val="408988841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Title Slide 1b w Square image placeholder">
    <p:spTree>
      <p:nvGrpSpPr>
        <p:cNvPr id="1" name=""/>
        <p:cNvGrpSpPr/>
        <p:nvPr/>
      </p:nvGrpSpPr>
      <p:grpSpPr>
        <a:xfrm>
          <a:off x="0" y="0"/>
          <a:ext cx="0" cy="0"/>
          <a:chOff x="0" y="0"/>
          <a:chExt cx="0" cy="0"/>
        </a:xfrm>
      </p:grpSpPr>
      <p:sp>
        <p:nvSpPr>
          <p:cNvPr id="12" name="Google Shape;62;p8">
            <a:extLst>
              <a:ext uri="{FF2B5EF4-FFF2-40B4-BE49-F238E27FC236}">
                <a16:creationId xmlns:a16="http://schemas.microsoft.com/office/drawing/2014/main" id="{BA3BB3A2-4F24-4E50-9464-50FEE77AAB6E}"/>
              </a:ext>
            </a:extLst>
          </p:cNvPr>
          <p:cNvSpPr txBox="1">
            <a:spLocks noGrp="1"/>
          </p:cNvSpPr>
          <p:nvPr>
            <p:ph type="subTitle" idx="1"/>
          </p:nvPr>
        </p:nvSpPr>
        <p:spPr>
          <a:xfrm>
            <a:off x="6667136" y="4142804"/>
            <a:ext cx="4909548" cy="801315"/>
          </a:xfrm>
          <a:prstGeom prst="rect">
            <a:avLst/>
          </a:prstGeom>
        </p:spPr>
        <p:txBody>
          <a:bodyPr spcFirstLastPara="1" wrap="square" lIns="91425" tIns="91425" rIns="91425" bIns="91425" anchor="t" anchorCtr="0">
            <a:noAutofit/>
          </a:bodyPr>
          <a:lstStyle>
            <a:lvl1pPr marL="0" lvl="0" indent="0" rtl="0">
              <a:spcBef>
                <a:spcPts val="0"/>
              </a:spcBef>
              <a:spcAft>
                <a:spcPts val="0"/>
              </a:spcAft>
              <a:buNone/>
              <a:defRPr sz="2400">
                <a:solidFill>
                  <a:schemeClr val="tx2"/>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13" name="Picture 12">
            <a:extLst>
              <a:ext uri="{FF2B5EF4-FFF2-40B4-BE49-F238E27FC236}">
                <a16:creationId xmlns:a16="http://schemas.microsoft.com/office/drawing/2014/main" id="{FD263683-656A-42E5-937E-D7AA57CF15AC}"/>
              </a:ext>
            </a:extLst>
          </p:cNvPr>
          <p:cNvPicPr>
            <a:picLocks noChangeAspect="1"/>
          </p:cNvPicPr>
          <p:nvPr userDrawn="1"/>
        </p:nvPicPr>
        <p:blipFill>
          <a:blip r:embed="rId2"/>
          <a:stretch>
            <a:fillRect/>
          </a:stretch>
        </p:blipFill>
        <p:spPr>
          <a:xfrm>
            <a:off x="6667135" y="1016869"/>
            <a:ext cx="4083651" cy="712381"/>
          </a:xfrm>
          <a:prstGeom prst="rect">
            <a:avLst/>
          </a:prstGeom>
        </p:spPr>
      </p:pic>
      <p:sp>
        <p:nvSpPr>
          <p:cNvPr id="15" name="Title 1">
            <a:extLst>
              <a:ext uri="{FF2B5EF4-FFF2-40B4-BE49-F238E27FC236}">
                <a16:creationId xmlns:a16="http://schemas.microsoft.com/office/drawing/2014/main" id="{604046E8-78E1-4A5B-8064-76D6B2BBBED6}"/>
              </a:ext>
            </a:extLst>
          </p:cNvPr>
          <p:cNvSpPr>
            <a:spLocks noGrp="1"/>
          </p:cNvSpPr>
          <p:nvPr>
            <p:ph type="ctrTitle" hasCustomPrompt="1"/>
          </p:nvPr>
        </p:nvSpPr>
        <p:spPr>
          <a:xfrm>
            <a:off x="6667135" y="1960255"/>
            <a:ext cx="4909549" cy="1893120"/>
          </a:xfrm>
          <a:solidFill>
            <a:schemeClr val="lt1"/>
          </a:solidFill>
        </p:spPr>
        <p:txBody>
          <a:bodyPr anchor="t" anchorCtr="0">
            <a:normAutofit/>
          </a:bodyPr>
          <a:lstStyle>
            <a:lvl1pPr algn="l">
              <a:defRPr sz="4500" baseline="0">
                <a:solidFill>
                  <a:srgbClr val="113F8F"/>
                </a:solidFill>
              </a:defRPr>
            </a:lvl1pPr>
          </a:lstStyle>
          <a:p>
            <a:r>
              <a:rPr lang="en-US"/>
              <a:t>Click to Add Title</a:t>
            </a:r>
          </a:p>
        </p:txBody>
      </p:sp>
      <p:sp>
        <p:nvSpPr>
          <p:cNvPr id="16" name="Text Placeholder 7">
            <a:extLst>
              <a:ext uri="{FF2B5EF4-FFF2-40B4-BE49-F238E27FC236}">
                <a16:creationId xmlns:a16="http://schemas.microsoft.com/office/drawing/2014/main" id="{0213A890-32F2-4A70-B150-A2E2203CB6D0}"/>
              </a:ext>
            </a:extLst>
          </p:cNvPr>
          <p:cNvSpPr>
            <a:spLocks noGrp="1"/>
          </p:cNvSpPr>
          <p:nvPr>
            <p:ph type="body" sz="quarter" idx="10" hasCustomPrompt="1"/>
          </p:nvPr>
        </p:nvSpPr>
        <p:spPr>
          <a:xfrm>
            <a:off x="6667135" y="5713950"/>
            <a:ext cx="1447055" cy="457724"/>
          </a:xfrm>
        </p:spPr>
        <p:txBody>
          <a:bodyPr anchor="ctr" anchorCtr="0"/>
          <a:lstStyle>
            <a:lvl1pPr marL="0" indent="0">
              <a:buNone/>
              <a:defRPr sz="2000" baseline="0">
                <a:solidFill>
                  <a:schemeClr val="tx2"/>
                </a:solidFill>
              </a:defRPr>
            </a:lvl1pPr>
          </a:lstStyle>
          <a:p>
            <a:pPr lvl="0"/>
            <a:r>
              <a:rPr lang="en-US"/>
              <a:t>11/2023</a:t>
            </a:r>
          </a:p>
        </p:txBody>
      </p:sp>
      <p:sp>
        <p:nvSpPr>
          <p:cNvPr id="2" name="Picture Placeholder 7">
            <a:extLst>
              <a:ext uri="{FF2B5EF4-FFF2-40B4-BE49-F238E27FC236}">
                <a16:creationId xmlns:a16="http://schemas.microsoft.com/office/drawing/2014/main" id="{5EEB1624-D347-ABF6-D19E-3D7D246B8F9D}"/>
              </a:ext>
            </a:extLst>
          </p:cNvPr>
          <p:cNvSpPr>
            <a:spLocks noGrp="1"/>
          </p:cNvSpPr>
          <p:nvPr>
            <p:ph type="pic" sz="quarter" idx="13"/>
          </p:nvPr>
        </p:nvSpPr>
        <p:spPr>
          <a:xfrm>
            <a:off x="615316" y="683015"/>
            <a:ext cx="5480684" cy="5488659"/>
          </a:xfrm>
          <a:prstGeom prst="rect">
            <a:avLst/>
          </a:prstGeom>
        </p:spPr>
        <p:txBody>
          <a:bodyPr/>
          <a:lstStyle/>
          <a:p>
            <a:endParaRPr lang="en-US"/>
          </a:p>
        </p:txBody>
      </p:sp>
    </p:spTree>
    <p:extLst>
      <p:ext uri="{BB962C8B-B14F-4D97-AF65-F5344CB8AC3E}">
        <p14:creationId xmlns:p14="http://schemas.microsoft.com/office/powerpoint/2010/main" val="37899150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Sans footer">
    <p:spTree>
      <p:nvGrpSpPr>
        <p:cNvPr id="1" name=""/>
        <p:cNvGrpSpPr/>
        <p:nvPr/>
      </p:nvGrpSpPr>
      <p:grpSpPr>
        <a:xfrm>
          <a:off x="0" y="0"/>
          <a:ext cx="0" cy="0"/>
          <a:chOff x="0" y="0"/>
          <a:chExt cx="0" cy="0"/>
        </a:xfrm>
      </p:grpSpPr>
      <p:sp>
        <p:nvSpPr>
          <p:cNvPr id="8" name="Slide Number Placeholder 4">
            <a:extLst>
              <a:ext uri="{FF2B5EF4-FFF2-40B4-BE49-F238E27FC236}">
                <a16:creationId xmlns:a16="http://schemas.microsoft.com/office/drawing/2014/main" id="{FD162C41-C7D1-46B2-9E43-D4051A8C9BD0}"/>
              </a:ext>
            </a:extLst>
          </p:cNvPr>
          <p:cNvSpPr txBox="1">
            <a:spLocks/>
          </p:cNvSpPr>
          <p:nvPr/>
        </p:nvSpPr>
        <p:spPr>
          <a:xfrm>
            <a:off x="406400" y="6477000"/>
            <a:ext cx="2844800" cy="24765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C0C88AE2-E25C-4F57-8C19-525ED9ADFB53}" type="slidenum">
              <a:rPr lang="en-US" altLang="en-US" sz="1050" smtClean="0">
                <a:solidFill>
                  <a:schemeClr val="accent1"/>
                </a:solidFill>
              </a:rPr>
              <a:pPr algn="l"/>
              <a:t>‹#›</a:t>
            </a:fld>
            <a:endParaRPr lang="en-US" altLang="en-US" sz="1050">
              <a:solidFill>
                <a:schemeClr val="accent1"/>
              </a:solidFill>
            </a:endParaRPr>
          </a:p>
        </p:txBody>
      </p:sp>
      <p:cxnSp>
        <p:nvCxnSpPr>
          <p:cNvPr id="10" name="Straight Connector 9">
            <a:extLst>
              <a:ext uri="{FF2B5EF4-FFF2-40B4-BE49-F238E27FC236}">
                <a16:creationId xmlns:a16="http://schemas.microsoft.com/office/drawing/2014/main" id="{E981F6F2-32B9-485F-9E34-DF5E7AA5DA14}"/>
              </a:ext>
            </a:extLst>
          </p:cNvPr>
          <p:cNvCxnSpPr/>
          <p:nvPr/>
        </p:nvCxnSpPr>
        <p:spPr bwMode="auto">
          <a:xfrm flipV="1">
            <a:off x="508000" y="6477000"/>
            <a:ext cx="11074400" cy="9526"/>
          </a:xfrm>
          <a:prstGeom prst="line">
            <a:avLst/>
          </a:prstGeom>
          <a:solidFill>
            <a:schemeClr val="accent1"/>
          </a:solidFill>
          <a:ln w="19050" cap="flat" cmpd="sng" algn="ctr">
            <a:solidFill>
              <a:srgbClr val="E9962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Rectangle 8">
            <a:extLst>
              <a:ext uri="{FF2B5EF4-FFF2-40B4-BE49-F238E27FC236}">
                <a16:creationId xmlns:a16="http://schemas.microsoft.com/office/drawing/2014/main" id="{EF20FEA9-D685-445C-BE1B-75C2E121F97F}"/>
              </a:ext>
            </a:extLst>
          </p:cNvPr>
          <p:cNvSpPr/>
          <p:nvPr/>
        </p:nvSpPr>
        <p:spPr bwMode="auto">
          <a:xfrm>
            <a:off x="1" y="-3969"/>
            <a:ext cx="12192000" cy="320040"/>
          </a:xfrm>
          <a:prstGeom prst="rect">
            <a:avLst/>
          </a:prstGeom>
          <a:solidFill>
            <a:srgbClr val="F5FAF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anose="02020603050405020304" pitchFamily="18" charset="0"/>
            </a:endParaRPr>
          </a:p>
        </p:txBody>
      </p:sp>
      <p:sp>
        <p:nvSpPr>
          <p:cNvPr id="7" name="Rectangle 6">
            <a:extLst>
              <a:ext uri="{FF2B5EF4-FFF2-40B4-BE49-F238E27FC236}">
                <a16:creationId xmlns:a16="http://schemas.microsoft.com/office/drawing/2014/main" id="{4A487B6E-A10D-4217-99DA-F9F21D9FF149}"/>
              </a:ext>
            </a:extLst>
          </p:cNvPr>
          <p:cNvSpPr/>
          <p:nvPr userDrawn="1"/>
        </p:nvSpPr>
        <p:spPr>
          <a:xfrm>
            <a:off x="0" y="-3969"/>
            <a:ext cx="12191999" cy="3657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171AA448-FFE0-45FC-94C4-74D5D63B4245}"/>
              </a:ext>
            </a:extLst>
          </p:cNvPr>
          <p:cNvSpPr>
            <a:spLocks noGrp="1"/>
          </p:cNvSpPr>
          <p:nvPr>
            <p:ph type="title" hasCustomPrompt="1"/>
          </p:nvPr>
        </p:nvSpPr>
        <p:spPr>
          <a:xfrm>
            <a:off x="609600" y="379020"/>
            <a:ext cx="10972800" cy="1143000"/>
          </a:xfrm>
          <a:prstGeom prst="rect">
            <a:avLst/>
          </a:prstGeom>
        </p:spPr>
        <p:txBody>
          <a:bodyPr anchor="ctr">
            <a:normAutofit/>
          </a:bodyPr>
          <a:lstStyle>
            <a:lvl1pPr algn="l">
              <a:defRPr sz="4000" b="1">
                <a:solidFill>
                  <a:schemeClr val="accent1"/>
                </a:solidFill>
              </a:defRPr>
            </a:lvl1pPr>
          </a:lstStyle>
          <a:p>
            <a:r>
              <a:rPr lang="en-US"/>
              <a:t>Click to add title</a:t>
            </a:r>
          </a:p>
        </p:txBody>
      </p:sp>
      <p:sp>
        <p:nvSpPr>
          <p:cNvPr id="13" name="Content Placeholder 2">
            <a:extLst>
              <a:ext uri="{FF2B5EF4-FFF2-40B4-BE49-F238E27FC236}">
                <a16:creationId xmlns:a16="http://schemas.microsoft.com/office/drawing/2014/main" id="{C5E13B51-EE85-4FA8-91C4-D179691C8E42}"/>
              </a:ext>
            </a:extLst>
          </p:cNvPr>
          <p:cNvSpPr>
            <a:spLocks noGrp="1"/>
          </p:cNvSpPr>
          <p:nvPr>
            <p:ph idx="1" hasCustomPrompt="1"/>
          </p:nvPr>
        </p:nvSpPr>
        <p:spPr>
          <a:xfrm>
            <a:off x="609600" y="1604431"/>
            <a:ext cx="10972800" cy="4702477"/>
          </a:xfrm>
          <a:prstGeom prst="rect">
            <a:avLst/>
          </a:prstGeom>
        </p:spPr>
        <p:txBody>
          <a:bodyPr>
            <a:noAutofit/>
          </a:bodyPr>
          <a:lstStyle>
            <a:lvl1pPr marL="0" indent="0">
              <a:lnSpc>
                <a:spcPct val="100000"/>
              </a:lnSpc>
              <a:spcBef>
                <a:spcPts val="0"/>
              </a:spcBef>
              <a:spcAft>
                <a:spcPts val="1200"/>
              </a:spcAft>
              <a:buFontTx/>
              <a:buNone/>
              <a:defRPr sz="2400">
                <a:solidFill>
                  <a:schemeClr val="tx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Text</a:t>
            </a:r>
          </a:p>
          <a:p>
            <a:pPr lvl="0"/>
            <a:endParaRPr lang="en-US"/>
          </a:p>
        </p:txBody>
      </p:sp>
    </p:spTree>
    <p:extLst>
      <p:ext uri="{BB962C8B-B14F-4D97-AF65-F5344CB8AC3E}">
        <p14:creationId xmlns:p14="http://schemas.microsoft.com/office/powerpoint/2010/main" val="386804829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Agenda Slide w Sq Pic">
    <p:spTree>
      <p:nvGrpSpPr>
        <p:cNvPr id="1" name=""/>
        <p:cNvGrpSpPr/>
        <p:nvPr/>
      </p:nvGrpSpPr>
      <p:grpSpPr>
        <a:xfrm>
          <a:off x="0" y="0"/>
          <a:ext cx="0" cy="0"/>
          <a:chOff x="0" y="0"/>
          <a:chExt cx="0" cy="0"/>
        </a:xfrm>
      </p:grpSpPr>
      <p:sp>
        <p:nvSpPr>
          <p:cNvPr id="7" name="Text Placeholder 10">
            <a:extLst>
              <a:ext uri="{FF2B5EF4-FFF2-40B4-BE49-F238E27FC236}">
                <a16:creationId xmlns:a16="http://schemas.microsoft.com/office/drawing/2014/main" id="{6FEC6B93-0FF9-3F4C-84CE-4C6789B919B5}"/>
              </a:ext>
            </a:extLst>
          </p:cNvPr>
          <p:cNvSpPr>
            <a:spLocks noGrp="1"/>
          </p:cNvSpPr>
          <p:nvPr>
            <p:ph type="body" sz="quarter" idx="10"/>
          </p:nvPr>
        </p:nvSpPr>
        <p:spPr>
          <a:xfrm>
            <a:off x="838200" y="1165850"/>
            <a:ext cx="4435258" cy="771525"/>
          </a:xfrm>
        </p:spPr>
        <p:txBody>
          <a:bodyPr/>
          <a:lstStyle>
            <a:lvl1pPr>
              <a:buNone/>
              <a:defRPr b="1">
                <a:solidFill>
                  <a:schemeClr val="accent4"/>
                </a:solidFill>
              </a:defRPr>
            </a:lvl1pPr>
          </a:lstStyle>
          <a:p>
            <a:endParaRPr lang="en-US"/>
          </a:p>
        </p:txBody>
      </p:sp>
      <p:sp>
        <p:nvSpPr>
          <p:cNvPr id="8" name="Subtitle 4">
            <a:extLst>
              <a:ext uri="{FF2B5EF4-FFF2-40B4-BE49-F238E27FC236}">
                <a16:creationId xmlns:a16="http://schemas.microsoft.com/office/drawing/2014/main" id="{C320B312-E600-8542-9B78-7F78D6C33393}"/>
              </a:ext>
            </a:extLst>
          </p:cNvPr>
          <p:cNvSpPr>
            <a:spLocks noGrp="1"/>
          </p:cNvSpPr>
          <p:nvPr>
            <p:ph type="subTitle" idx="1" hasCustomPrompt="1"/>
          </p:nvPr>
        </p:nvSpPr>
        <p:spPr>
          <a:xfrm>
            <a:off x="838200" y="2001838"/>
            <a:ext cx="4435475" cy="3767137"/>
          </a:xfrm>
        </p:spPr>
        <p:txBody>
          <a:bodyPr/>
          <a:lstStyle>
            <a:lvl1pPr>
              <a:buFont typeface="+mj-lt"/>
              <a:buNone/>
              <a:defRPr sz="2200"/>
            </a:lvl1pPr>
          </a:lstStyle>
          <a:p>
            <a:r>
              <a:rPr lang="en-US"/>
              <a:t>Click to add agenda items</a:t>
            </a:r>
          </a:p>
        </p:txBody>
      </p:sp>
      <p:sp>
        <p:nvSpPr>
          <p:cNvPr id="9" name="Picture Placeholder 19">
            <a:extLst>
              <a:ext uri="{FF2B5EF4-FFF2-40B4-BE49-F238E27FC236}">
                <a16:creationId xmlns:a16="http://schemas.microsoft.com/office/drawing/2014/main" id="{6F47AC3A-6EC6-7547-B7E1-A8D3A68C93FE}"/>
              </a:ext>
            </a:extLst>
          </p:cNvPr>
          <p:cNvSpPr>
            <a:spLocks noGrp="1"/>
          </p:cNvSpPr>
          <p:nvPr>
            <p:ph type="pic" sz="quarter" idx="11"/>
          </p:nvPr>
        </p:nvSpPr>
        <p:spPr>
          <a:xfrm>
            <a:off x="5553742" y="1165850"/>
            <a:ext cx="5800058" cy="4603126"/>
          </a:xfrm>
        </p:spPr>
      </p:sp>
      <p:pic>
        <p:nvPicPr>
          <p:cNvPr id="11" name="Picture 10" descr="A close up of a sign&#10;&#10;Description automatically generated">
            <a:extLst>
              <a:ext uri="{FF2B5EF4-FFF2-40B4-BE49-F238E27FC236}">
                <a16:creationId xmlns:a16="http://schemas.microsoft.com/office/drawing/2014/main" id="{A9A249AF-F4A5-5E45-BD71-09C5DC112EBD}"/>
              </a:ext>
            </a:extLst>
          </p:cNvPr>
          <p:cNvPicPr>
            <a:picLocks noChangeAspect="1"/>
          </p:cNvPicPr>
          <p:nvPr userDrawn="1"/>
        </p:nvPicPr>
        <p:blipFill>
          <a:blip r:embed="rId2"/>
          <a:stretch>
            <a:fillRect/>
          </a:stretch>
        </p:blipFill>
        <p:spPr>
          <a:xfrm>
            <a:off x="8839200" y="6267052"/>
            <a:ext cx="2514600" cy="368300"/>
          </a:xfrm>
          <a:prstGeom prst="rect">
            <a:avLst/>
          </a:prstGeom>
        </p:spPr>
      </p:pic>
      <p:pic>
        <p:nvPicPr>
          <p:cNvPr id="10" name="Picture 9">
            <a:extLst>
              <a:ext uri="{FF2B5EF4-FFF2-40B4-BE49-F238E27FC236}">
                <a16:creationId xmlns:a16="http://schemas.microsoft.com/office/drawing/2014/main" id="{4BE8C23D-F08F-A847-8791-23D7B8C7C2A6}"/>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838200" y="6126419"/>
            <a:ext cx="1221828" cy="539413"/>
          </a:xfrm>
          <a:prstGeom prst="rect">
            <a:avLst/>
          </a:prstGeom>
        </p:spPr>
      </p:pic>
    </p:spTree>
    <p:extLst>
      <p:ext uri="{BB962C8B-B14F-4D97-AF65-F5344CB8AC3E}">
        <p14:creationId xmlns:p14="http://schemas.microsoft.com/office/powerpoint/2010/main" val="315093744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Agenda w no imag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255AC9A-E3D4-1049-8958-C290B98A6A4C}"/>
              </a:ext>
            </a:extLst>
          </p:cNvPr>
          <p:cNvSpPr>
            <a:spLocks noGrp="1"/>
          </p:cNvSpPr>
          <p:nvPr>
            <p:ph type="body" sz="quarter" idx="10"/>
          </p:nvPr>
        </p:nvSpPr>
        <p:spPr>
          <a:xfrm>
            <a:off x="838200" y="954835"/>
            <a:ext cx="10515600" cy="771525"/>
          </a:xfrm>
        </p:spPr>
        <p:txBody>
          <a:bodyPr/>
          <a:lstStyle>
            <a:lvl1pPr>
              <a:buNone/>
              <a:defRPr sz="3000" b="1" baseline="0">
                <a:solidFill>
                  <a:schemeClr val="accent4"/>
                </a:solidFill>
              </a:defRPr>
            </a:lvl1pPr>
          </a:lstStyle>
          <a:p>
            <a:pPr lvl="0"/>
            <a:endParaRPr lang="en-US"/>
          </a:p>
        </p:txBody>
      </p:sp>
      <p:sp>
        <p:nvSpPr>
          <p:cNvPr id="13" name="Google Shape;2295;p320">
            <a:extLst>
              <a:ext uri="{FF2B5EF4-FFF2-40B4-BE49-F238E27FC236}">
                <a16:creationId xmlns:a16="http://schemas.microsoft.com/office/drawing/2014/main" id="{4D9DB50C-D730-A54E-95B7-595D24EBADDE}"/>
              </a:ext>
            </a:extLst>
          </p:cNvPr>
          <p:cNvSpPr txBox="1">
            <a:spLocks noGrp="1"/>
          </p:cNvSpPr>
          <p:nvPr>
            <p:ph type="subTitle" idx="1" hasCustomPrompt="1"/>
          </p:nvPr>
        </p:nvSpPr>
        <p:spPr>
          <a:xfrm>
            <a:off x="838200" y="1791295"/>
            <a:ext cx="10515600" cy="3765928"/>
          </a:xfrm>
          <a:prstGeom prst="rect">
            <a:avLst/>
          </a:prstGeom>
        </p:spPr>
        <p:txBody>
          <a:bodyPr spcFirstLastPara="1" wrap="square" lIns="0" tIns="0" rIns="91425" bIns="91425" anchor="t" anchorCtr="0">
            <a:noAutofit/>
          </a:bodyPr>
          <a:lstStyle>
            <a:lvl1pPr marL="0" lvl="0" indent="0" rtl="0">
              <a:lnSpc>
                <a:spcPct val="114000"/>
              </a:lnSpc>
              <a:spcBef>
                <a:spcPts val="0"/>
              </a:spcBef>
              <a:spcAft>
                <a:spcPts val="0"/>
              </a:spcAft>
              <a:buFont typeface="+mj-lt"/>
              <a:buNone/>
              <a:defRPr sz="2200" baseline="0">
                <a:solidFill>
                  <a:schemeClr val="tx1"/>
                </a:solidFill>
                <a:latin typeface="+mn-lt"/>
                <a:ea typeface="Lato Light"/>
                <a:cs typeface="Lato Light"/>
                <a:sym typeface="Lato Light"/>
              </a:defRPr>
            </a:lvl1pPr>
            <a:lvl2pPr lvl="1" rtl="0">
              <a:spcBef>
                <a:spcPts val="0"/>
              </a:spcBef>
              <a:spcAft>
                <a:spcPts val="0"/>
              </a:spcAft>
              <a:buNone/>
              <a:defRPr sz="1800">
                <a:latin typeface="Lato Light"/>
                <a:ea typeface="Lato Light"/>
                <a:cs typeface="Lato Light"/>
                <a:sym typeface="Lato Light"/>
              </a:defRPr>
            </a:lvl2pPr>
            <a:lvl3pPr lvl="2" rtl="0">
              <a:spcBef>
                <a:spcPts val="0"/>
              </a:spcBef>
              <a:spcAft>
                <a:spcPts val="0"/>
              </a:spcAft>
              <a:buNone/>
              <a:defRPr sz="1800">
                <a:latin typeface="Lato Light"/>
                <a:ea typeface="Lato Light"/>
                <a:cs typeface="Lato Light"/>
                <a:sym typeface="Lato Light"/>
              </a:defRPr>
            </a:lvl3pPr>
            <a:lvl4pPr lvl="3" rtl="0">
              <a:spcBef>
                <a:spcPts val="0"/>
              </a:spcBef>
              <a:spcAft>
                <a:spcPts val="0"/>
              </a:spcAft>
              <a:buNone/>
              <a:defRPr sz="1800">
                <a:latin typeface="Lato Light"/>
                <a:ea typeface="Lato Light"/>
                <a:cs typeface="Lato Light"/>
                <a:sym typeface="Lato Light"/>
              </a:defRPr>
            </a:lvl4pPr>
            <a:lvl5pPr lvl="4" rtl="0">
              <a:spcBef>
                <a:spcPts val="0"/>
              </a:spcBef>
              <a:spcAft>
                <a:spcPts val="0"/>
              </a:spcAft>
              <a:buNone/>
              <a:defRPr sz="1800">
                <a:latin typeface="Lato Light"/>
                <a:ea typeface="Lato Light"/>
                <a:cs typeface="Lato Light"/>
                <a:sym typeface="Lato Light"/>
              </a:defRPr>
            </a:lvl5pPr>
            <a:lvl6pPr lvl="5" rtl="0">
              <a:spcBef>
                <a:spcPts val="0"/>
              </a:spcBef>
              <a:spcAft>
                <a:spcPts val="0"/>
              </a:spcAft>
              <a:buNone/>
              <a:defRPr sz="1800">
                <a:latin typeface="Lato Light"/>
                <a:ea typeface="Lato Light"/>
                <a:cs typeface="Lato Light"/>
                <a:sym typeface="Lato Light"/>
              </a:defRPr>
            </a:lvl6pPr>
            <a:lvl7pPr lvl="6" rtl="0">
              <a:spcBef>
                <a:spcPts val="0"/>
              </a:spcBef>
              <a:spcAft>
                <a:spcPts val="0"/>
              </a:spcAft>
              <a:buNone/>
              <a:defRPr sz="1800">
                <a:latin typeface="Lato Light"/>
                <a:ea typeface="Lato Light"/>
                <a:cs typeface="Lato Light"/>
                <a:sym typeface="Lato Light"/>
              </a:defRPr>
            </a:lvl7pPr>
            <a:lvl8pPr lvl="7" rtl="0">
              <a:spcBef>
                <a:spcPts val="0"/>
              </a:spcBef>
              <a:spcAft>
                <a:spcPts val="0"/>
              </a:spcAft>
              <a:buNone/>
              <a:defRPr sz="1800">
                <a:latin typeface="Lato Light"/>
                <a:ea typeface="Lato Light"/>
                <a:cs typeface="Lato Light"/>
                <a:sym typeface="Lato Light"/>
              </a:defRPr>
            </a:lvl8pPr>
            <a:lvl9pPr lvl="8" rtl="0">
              <a:spcBef>
                <a:spcPts val="0"/>
              </a:spcBef>
              <a:spcAft>
                <a:spcPts val="0"/>
              </a:spcAft>
              <a:buNone/>
              <a:defRPr sz="1800">
                <a:latin typeface="Lato Light"/>
                <a:ea typeface="Lato Light"/>
                <a:cs typeface="Lato Light"/>
                <a:sym typeface="Lato Light"/>
              </a:defRPr>
            </a:lvl9pPr>
          </a:lstStyle>
          <a:p>
            <a:r>
              <a:rPr lang="en-US"/>
              <a:t>Click to add agenda items</a:t>
            </a:r>
            <a:endParaRPr/>
          </a:p>
        </p:txBody>
      </p:sp>
      <p:pic>
        <p:nvPicPr>
          <p:cNvPr id="3" name="Picture 2" descr="A close up of a sign&#10;&#10;Description automatically generated">
            <a:extLst>
              <a:ext uri="{FF2B5EF4-FFF2-40B4-BE49-F238E27FC236}">
                <a16:creationId xmlns:a16="http://schemas.microsoft.com/office/drawing/2014/main" id="{FD1EDCFC-9D11-4C4C-A2A3-88F5D8459326}"/>
              </a:ext>
            </a:extLst>
          </p:cNvPr>
          <p:cNvPicPr>
            <a:picLocks noChangeAspect="1"/>
          </p:cNvPicPr>
          <p:nvPr userDrawn="1"/>
        </p:nvPicPr>
        <p:blipFill>
          <a:blip r:embed="rId2"/>
          <a:stretch>
            <a:fillRect/>
          </a:stretch>
        </p:blipFill>
        <p:spPr>
          <a:xfrm>
            <a:off x="8839200" y="6267052"/>
            <a:ext cx="2514600" cy="368300"/>
          </a:xfrm>
          <a:prstGeom prst="rect">
            <a:avLst/>
          </a:prstGeom>
        </p:spPr>
      </p:pic>
      <p:pic>
        <p:nvPicPr>
          <p:cNvPr id="7" name="Picture 6">
            <a:extLst>
              <a:ext uri="{FF2B5EF4-FFF2-40B4-BE49-F238E27FC236}">
                <a16:creationId xmlns:a16="http://schemas.microsoft.com/office/drawing/2014/main" id="{104B6E1E-98A0-0F4F-B369-4ACB6D8302AE}"/>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838200" y="6126419"/>
            <a:ext cx="1221828" cy="539413"/>
          </a:xfrm>
          <a:prstGeom prst="rect">
            <a:avLst/>
          </a:prstGeom>
        </p:spPr>
      </p:pic>
    </p:spTree>
    <p:extLst>
      <p:ext uri="{BB962C8B-B14F-4D97-AF65-F5344CB8AC3E}">
        <p14:creationId xmlns:p14="http://schemas.microsoft.com/office/powerpoint/2010/main" val="294067117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 preserve="1">
  <p:cSld name="Title and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5A935-D479-3E4C-8F05-FEFB1188F11D}"/>
              </a:ext>
            </a:extLst>
          </p:cNvPr>
          <p:cNvSpPr>
            <a:spLocks noGrp="1"/>
          </p:cNvSpPr>
          <p:nvPr>
            <p:ph type="title" hasCustomPrompt="1"/>
          </p:nvPr>
        </p:nvSpPr>
        <p:spPr>
          <a:xfrm>
            <a:off x="838200" y="365125"/>
            <a:ext cx="10515600" cy="1325563"/>
          </a:xfrm>
        </p:spPr>
        <p:txBody>
          <a:bodyPr/>
          <a:lstStyle/>
          <a:p>
            <a:r>
              <a:rPr lang="en-US"/>
              <a:t>Click to Edit Title</a:t>
            </a:r>
          </a:p>
        </p:txBody>
      </p:sp>
      <p:sp>
        <p:nvSpPr>
          <p:cNvPr id="3" name="Content Placeholder 2">
            <a:extLst>
              <a:ext uri="{FF2B5EF4-FFF2-40B4-BE49-F238E27FC236}">
                <a16:creationId xmlns:a16="http://schemas.microsoft.com/office/drawing/2014/main" id="{947D4DE4-3BE1-8C49-A4AB-6FA184CCC0C0}"/>
              </a:ext>
            </a:extLst>
          </p:cNvPr>
          <p:cNvSpPr>
            <a:spLocks noGrp="1"/>
          </p:cNvSpPr>
          <p:nvPr>
            <p:ph idx="1" hasCustomPrompt="1"/>
          </p:nvPr>
        </p:nvSpPr>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pic>
        <p:nvPicPr>
          <p:cNvPr id="8" name="Picture 7" descr="A close up of a sign&#10;&#10;Description automatically generated">
            <a:extLst>
              <a:ext uri="{FF2B5EF4-FFF2-40B4-BE49-F238E27FC236}">
                <a16:creationId xmlns:a16="http://schemas.microsoft.com/office/drawing/2014/main" id="{20D25E3E-6357-9542-8608-0F60E25D94AE}"/>
              </a:ext>
            </a:extLst>
          </p:cNvPr>
          <p:cNvPicPr>
            <a:picLocks noChangeAspect="1"/>
          </p:cNvPicPr>
          <p:nvPr userDrawn="1"/>
        </p:nvPicPr>
        <p:blipFill>
          <a:blip r:embed="rId2"/>
          <a:stretch>
            <a:fillRect/>
          </a:stretch>
        </p:blipFill>
        <p:spPr>
          <a:xfrm>
            <a:off x="8839200" y="6267052"/>
            <a:ext cx="2514600" cy="368300"/>
          </a:xfrm>
          <a:prstGeom prst="rect">
            <a:avLst/>
          </a:prstGeom>
        </p:spPr>
      </p:pic>
      <p:pic>
        <p:nvPicPr>
          <p:cNvPr id="6" name="Picture 5">
            <a:extLst>
              <a:ext uri="{FF2B5EF4-FFF2-40B4-BE49-F238E27FC236}">
                <a16:creationId xmlns:a16="http://schemas.microsoft.com/office/drawing/2014/main" id="{FB0FAC73-D461-EB4C-A2A0-AF486D3F1941}"/>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838200" y="6126419"/>
            <a:ext cx="1221828" cy="539413"/>
          </a:xfrm>
          <a:prstGeom prst="rect">
            <a:avLst/>
          </a:prstGeom>
        </p:spPr>
      </p:pic>
    </p:spTree>
    <p:extLst>
      <p:ext uri="{BB962C8B-B14F-4D97-AF65-F5344CB8AC3E}">
        <p14:creationId xmlns:p14="http://schemas.microsoft.com/office/powerpoint/2010/main" val="197687589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matchingName="Divider Slide - royal blue" preserve="1" userDrawn="1">
  <p:cSld name="Divider Slide - royal blue">
    <p:spTree>
      <p:nvGrpSpPr>
        <p:cNvPr id="1" name="Shape 2414"/>
        <p:cNvGrpSpPr/>
        <p:nvPr/>
      </p:nvGrpSpPr>
      <p:grpSpPr>
        <a:xfrm>
          <a:off x="0" y="0"/>
          <a:ext cx="0" cy="0"/>
          <a:chOff x="0" y="0"/>
          <a:chExt cx="0" cy="0"/>
        </a:xfrm>
      </p:grpSpPr>
      <p:sp>
        <p:nvSpPr>
          <p:cNvPr id="8" name="Google Shape;2415;p336">
            <a:extLst>
              <a:ext uri="{FF2B5EF4-FFF2-40B4-BE49-F238E27FC236}">
                <a16:creationId xmlns:a16="http://schemas.microsoft.com/office/drawing/2014/main" id="{7DEBF214-619C-2642-AAF2-C5C57E23995E}"/>
              </a:ext>
            </a:extLst>
          </p:cNvPr>
          <p:cNvSpPr/>
          <p:nvPr userDrawn="1"/>
        </p:nvSpPr>
        <p:spPr>
          <a:xfrm>
            <a:off x="294132" y="248920"/>
            <a:ext cx="11603736" cy="6400800"/>
          </a:xfrm>
          <a:prstGeom prst="rect">
            <a:avLst/>
          </a:prstGeom>
          <a:solidFill>
            <a:schemeClr val="accent1"/>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sp>
        <p:nvSpPr>
          <p:cNvPr id="2419" name="Google Shape;2419;p336"/>
          <p:cNvSpPr txBox="1">
            <a:spLocks noGrp="1"/>
          </p:cNvSpPr>
          <p:nvPr>
            <p:ph type="title"/>
          </p:nvPr>
        </p:nvSpPr>
        <p:spPr>
          <a:xfrm>
            <a:off x="900173" y="1520328"/>
            <a:ext cx="3918012" cy="2173439"/>
          </a:xfrm>
          <a:prstGeom prst="rect">
            <a:avLst/>
          </a:prstGeom>
        </p:spPr>
        <p:txBody>
          <a:bodyPr spcFirstLastPara="1" wrap="square" lIns="91425" tIns="91425" rIns="91425" bIns="91425" anchor="b" anchorCtr="0">
            <a:noAutofit/>
          </a:bodyPr>
          <a:lstStyle>
            <a:lvl1pPr lvl="0" rtl="0">
              <a:spcBef>
                <a:spcPts val="0"/>
              </a:spcBef>
              <a:spcAft>
                <a:spcPts val="0"/>
              </a:spcAft>
              <a:buNone/>
              <a:defRPr sz="4000" b="0" baseline="0">
                <a:solidFill>
                  <a:srgbClr val="FFFFFF"/>
                </a:solidFill>
                <a:latin typeface="Calibri Light" panose="020F0302020204030204" pitchFamily="34" charset="0"/>
                <a:ea typeface="Lato Light"/>
                <a:cs typeface="Lato Light"/>
                <a:sym typeface="Lato Ligh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420" name="Google Shape;2420;p336"/>
          <p:cNvSpPr txBox="1">
            <a:spLocks noGrp="1"/>
          </p:cNvSpPr>
          <p:nvPr>
            <p:ph type="subTitle" idx="1"/>
          </p:nvPr>
        </p:nvSpPr>
        <p:spPr>
          <a:xfrm>
            <a:off x="900173" y="3722632"/>
            <a:ext cx="3918012" cy="1962071"/>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aseline="0">
                <a:solidFill>
                  <a:schemeClr val="bg2"/>
                </a:solidFill>
                <a:latin typeface="Calibri" panose="020F0502020204030204" pitchFamily="34" charset="0"/>
                <a:ea typeface="Lato Light"/>
                <a:cs typeface="Lato Light"/>
                <a:sym typeface="Lato Light"/>
              </a:defRPr>
            </a:lvl1pPr>
            <a:lvl2pPr lvl="1" rtl="0">
              <a:spcBef>
                <a:spcPts val="0"/>
              </a:spcBef>
              <a:spcAft>
                <a:spcPts val="0"/>
              </a:spcAft>
              <a:buNone/>
              <a:defRPr sz="2400">
                <a:solidFill>
                  <a:schemeClr val="accent3"/>
                </a:solidFill>
                <a:latin typeface="Lato Light"/>
                <a:ea typeface="Lato Light"/>
                <a:cs typeface="Lato Light"/>
                <a:sym typeface="Lato Light"/>
              </a:defRPr>
            </a:lvl2pPr>
            <a:lvl3pPr lvl="2" rtl="0">
              <a:spcBef>
                <a:spcPts val="0"/>
              </a:spcBef>
              <a:spcAft>
                <a:spcPts val="0"/>
              </a:spcAft>
              <a:buNone/>
              <a:defRPr sz="2400">
                <a:solidFill>
                  <a:schemeClr val="accent3"/>
                </a:solidFill>
                <a:latin typeface="Lato Light"/>
                <a:ea typeface="Lato Light"/>
                <a:cs typeface="Lato Light"/>
                <a:sym typeface="Lato Light"/>
              </a:defRPr>
            </a:lvl3pPr>
            <a:lvl4pPr lvl="3" rtl="0">
              <a:spcBef>
                <a:spcPts val="0"/>
              </a:spcBef>
              <a:spcAft>
                <a:spcPts val="0"/>
              </a:spcAft>
              <a:buNone/>
              <a:defRPr sz="2400">
                <a:solidFill>
                  <a:schemeClr val="accent3"/>
                </a:solidFill>
                <a:latin typeface="Lato Light"/>
                <a:ea typeface="Lato Light"/>
                <a:cs typeface="Lato Light"/>
                <a:sym typeface="Lato Light"/>
              </a:defRPr>
            </a:lvl4pPr>
            <a:lvl5pPr lvl="4" rtl="0">
              <a:spcBef>
                <a:spcPts val="0"/>
              </a:spcBef>
              <a:spcAft>
                <a:spcPts val="0"/>
              </a:spcAft>
              <a:buNone/>
              <a:defRPr sz="2400">
                <a:solidFill>
                  <a:schemeClr val="accent3"/>
                </a:solidFill>
                <a:latin typeface="Lato Light"/>
                <a:ea typeface="Lato Light"/>
                <a:cs typeface="Lato Light"/>
                <a:sym typeface="Lato Light"/>
              </a:defRPr>
            </a:lvl5pPr>
            <a:lvl6pPr lvl="5" rtl="0">
              <a:spcBef>
                <a:spcPts val="0"/>
              </a:spcBef>
              <a:spcAft>
                <a:spcPts val="0"/>
              </a:spcAft>
              <a:buNone/>
              <a:defRPr sz="2400">
                <a:solidFill>
                  <a:schemeClr val="accent3"/>
                </a:solidFill>
                <a:latin typeface="Lato Light"/>
                <a:ea typeface="Lato Light"/>
                <a:cs typeface="Lato Light"/>
                <a:sym typeface="Lato Light"/>
              </a:defRPr>
            </a:lvl6pPr>
            <a:lvl7pPr lvl="6" rtl="0">
              <a:spcBef>
                <a:spcPts val="0"/>
              </a:spcBef>
              <a:spcAft>
                <a:spcPts val="0"/>
              </a:spcAft>
              <a:buNone/>
              <a:defRPr sz="2400">
                <a:solidFill>
                  <a:schemeClr val="accent3"/>
                </a:solidFill>
                <a:latin typeface="Lato Light"/>
                <a:ea typeface="Lato Light"/>
                <a:cs typeface="Lato Light"/>
                <a:sym typeface="Lato Light"/>
              </a:defRPr>
            </a:lvl7pPr>
            <a:lvl8pPr lvl="7" rtl="0">
              <a:spcBef>
                <a:spcPts val="0"/>
              </a:spcBef>
              <a:spcAft>
                <a:spcPts val="0"/>
              </a:spcAft>
              <a:buNone/>
              <a:defRPr sz="2400">
                <a:solidFill>
                  <a:schemeClr val="accent3"/>
                </a:solidFill>
                <a:latin typeface="Lato Light"/>
                <a:ea typeface="Lato Light"/>
                <a:cs typeface="Lato Light"/>
                <a:sym typeface="Lato Light"/>
              </a:defRPr>
            </a:lvl8pPr>
            <a:lvl9pPr lvl="8" rtl="0">
              <a:spcBef>
                <a:spcPts val="0"/>
              </a:spcBef>
              <a:spcAft>
                <a:spcPts val="0"/>
              </a:spcAft>
              <a:buNone/>
              <a:defRPr sz="2400">
                <a:solidFill>
                  <a:schemeClr val="accent3"/>
                </a:solidFill>
                <a:latin typeface="Lato Light"/>
                <a:ea typeface="Lato Light"/>
                <a:cs typeface="Lato Light"/>
                <a:sym typeface="Lato Light"/>
              </a:defRPr>
            </a:lvl9pPr>
          </a:lstStyle>
          <a:p>
            <a:endParaRPr/>
          </a:p>
        </p:txBody>
      </p:sp>
      <p:sp>
        <p:nvSpPr>
          <p:cNvPr id="5" name="Picture Placeholder 4">
            <a:extLst>
              <a:ext uri="{FF2B5EF4-FFF2-40B4-BE49-F238E27FC236}">
                <a16:creationId xmlns:a16="http://schemas.microsoft.com/office/drawing/2014/main" id="{37042180-9D00-2542-B985-8EA6540BD8D6}"/>
              </a:ext>
            </a:extLst>
          </p:cNvPr>
          <p:cNvSpPr>
            <a:spLocks noGrp="1"/>
          </p:cNvSpPr>
          <p:nvPr>
            <p:ph type="pic" sz="quarter" idx="10" hasCustomPrompt="1"/>
          </p:nvPr>
        </p:nvSpPr>
        <p:spPr>
          <a:xfrm>
            <a:off x="5805427" y="685800"/>
            <a:ext cx="5486400" cy="5486400"/>
          </a:xfrm>
        </p:spPr>
        <p:txBody>
          <a:bodyPr/>
          <a:lstStyle>
            <a:lvl1pPr>
              <a:defRPr>
                <a:solidFill>
                  <a:schemeClr val="tx1"/>
                </a:solidFill>
              </a:defRPr>
            </a:lvl1pPr>
          </a:lstStyle>
          <a:p>
            <a:r>
              <a:rPr lang="en-US"/>
              <a:t>Click the icon below to add a photo</a:t>
            </a:r>
          </a:p>
        </p:txBody>
      </p:sp>
    </p:spTree>
    <p:extLst>
      <p:ext uri="{BB962C8B-B14F-4D97-AF65-F5344CB8AC3E}">
        <p14:creationId xmlns:p14="http://schemas.microsoft.com/office/powerpoint/2010/main" val="381794773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Divider Full Teal">
    <p:spTree>
      <p:nvGrpSpPr>
        <p:cNvPr id="1" name=""/>
        <p:cNvGrpSpPr/>
        <p:nvPr/>
      </p:nvGrpSpPr>
      <p:grpSpPr>
        <a:xfrm>
          <a:off x="0" y="0"/>
          <a:ext cx="0" cy="0"/>
          <a:chOff x="0" y="0"/>
          <a:chExt cx="0" cy="0"/>
        </a:xfrm>
      </p:grpSpPr>
      <p:sp>
        <p:nvSpPr>
          <p:cNvPr id="6" name="Google Shape;2415;p336">
            <a:extLst>
              <a:ext uri="{FF2B5EF4-FFF2-40B4-BE49-F238E27FC236}">
                <a16:creationId xmlns:a16="http://schemas.microsoft.com/office/drawing/2014/main" id="{4C00605F-4A3E-FE40-B689-F26055A14F07}"/>
              </a:ext>
            </a:extLst>
          </p:cNvPr>
          <p:cNvSpPr/>
          <p:nvPr userDrawn="1"/>
        </p:nvSpPr>
        <p:spPr>
          <a:xfrm>
            <a:off x="294132" y="248920"/>
            <a:ext cx="11603736" cy="6400800"/>
          </a:xfrm>
          <a:prstGeom prst="rect">
            <a:avLst/>
          </a:prstGeom>
          <a:solidFill>
            <a:schemeClr val="accent1"/>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sp>
        <p:nvSpPr>
          <p:cNvPr id="7" name="Google Shape;2419;p336">
            <a:extLst>
              <a:ext uri="{FF2B5EF4-FFF2-40B4-BE49-F238E27FC236}">
                <a16:creationId xmlns:a16="http://schemas.microsoft.com/office/drawing/2014/main" id="{A5F8A66F-12B0-DC43-AB78-D445AA388CE7}"/>
              </a:ext>
            </a:extLst>
          </p:cNvPr>
          <p:cNvSpPr txBox="1">
            <a:spLocks noGrp="1"/>
          </p:cNvSpPr>
          <p:nvPr>
            <p:ph type="title"/>
          </p:nvPr>
        </p:nvSpPr>
        <p:spPr>
          <a:xfrm>
            <a:off x="919009" y="973956"/>
            <a:ext cx="10353981" cy="2173439"/>
          </a:xfrm>
          <a:prstGeom prst="rect">
            <a:avLst/>
          </a:prstGeom>
        </p:spPr>
        <p:txBody>
          <a:bodyPr spcFirstLastPara="1" wrap="square" lIns="91425" tIns="91425" rIns="91425" bIns="91425" anchor="b" anchorCtr="0">
            <a:noAutofit/>
          </a:bodyPr>
          <a:lstStyle>
            <a:lvl1pPr lvl="0" rtl="0">
              <a:spcBef>
                <a:spcPts val="0"/>
              </a:spcBef>
              <a:spcAft>
                <a:spcPts val="0"/>
              </a:spcAft>
              <a:buNone/>
              <a:defRPr sz="4000" b="0">
                <a:solidFill>
                  <a:srgbClr val="FFFFFF"/>
                </a:solidFill>
                <a:latin typeface="Lato Light"/>
                <a:ea typeface="Lato Light"/>
                <a:cs typeface="Lato Light"/>
                <a:sym typeface="Lato Ligh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8" name="Google Shape;2420;p336">
            <a:extLst>
              <a:ext uri="{FF2B5EF4-FFF2-40B4-BE49-F238E27FC236}">
                <a16:creationId xmlns:a16="http://schemas.microsoft.com/office/drawing/2014/main" id="{64EBBE47-E0A2-4945-A667-F356BBC19D34}"/>
              </a:ext>
            </a:extLst>
          </p:cNvPr>
          <p:cNvSpPr txBox="1">
            <a:spLocks noGrp="1"/>
          </p:cNvSpPr>
          <p:nvPr>
            <p:ph type="subTitle" idx="1"/>
          </p:nvPr>
        </p:nvSpPr>
        <p:spPr>
          <a:xfrm>
            <a:off x="919008" y="3310287"/>
            <a:ext cx="10353981" cy="1962071"/>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aseline="0">
                <a:solidFill>
                  <a:schemeClr val="bg2"/>
                </a:solidFill>
                <a:latin typeface="Lato Light"/>
                <a:ea typeface="Lato Light"/>
                <a:cs typeface="Lato Light"/>
                <a:sym typeface="Lato Light"/>
              </a:defRPr>
            </a:lvl1pPr>
            <a:lvl2pPr lvl="1" rtl="0">
              <a:spcBef>
                <a:spcPts val="0"/>
              </a:spcBef>
              <a:spcAft>
                <a:spcPts val="0"/>
              </a:spcAft>
              <a:buNone/>
              <a:defRPr sz="2400">
                <a:solidFill>
                  <a:schemeClr val="accent3"/>
                </a:solidFill>
                <a:latin typeface="Lato Light"/>
                <a:ea typeface="Lato Light"/>
                <a:cs typeface="Lato Light"/>
                <a:sym typeface="Lato Light"/>
              </a:defRPr>
            </a:lvl2pPr>
            <a:lvl3pPr lvl="2" rtl="0">
              <a:spcBef>
                <a:spcPts val="0"/>
              </a:spcBef>
              <a:spcAft>
                <a:spcPts val="0"/>
              </a:spcAft>
              <a:buNone/>
              <a:defRPr sz="2400">
                <a:solidFill>
                  <a:schemeClr val="accent3"/>
                </a:solidFill>
                <a:latin typeface="Lato Light"/>
                <a:ea typeface="Lato Light"/>
                <a:cs typeface="Lato Light"/>
                <a:sym typeface="Lato Light"/>
              </a:defRPr>
            </a:lvl3pPr>
            <a:lvl4pPr lvl="3" rtl="0">
              <a:spcBef>
                <a:spcPts val="0"/>
              </a:spcBef>
              <a:spcAft>
                <a:spcPts val="0"/>
              </a:spcAft>
              <a:buNone/>
              <a:defRPr sz="2400">
                <a:solidFill>
                  <a:schemeClr val="accent3"/>
                </a:solidFill>
                <a:latin typeface="Lato Light"/>
                <a:ea typeface="Lato Light"/>
                <a:cs typeface="Lato Light"/>
                <a:sym typeface="Lato Light"/>
              </a:defRPr>
            </a:lvl4pPr>
            <a:lvl5pPr lvl="4" rtl="0">
              <a:spcBef>
                <a:spcPts val="0"/>
              </a:spcBef>
              <a:spcAft>
                <a:spcPts val="0"/>
              </a:spcAft>
              <a:buNone/>
              <a:defRPr sz="2400">
                <a:solidFill>
                  <a:schemeClr val="accent3"/>
                </a:solidFill>
                <a:latin typeface="Lato Light"/>
                <a:ea typeface="Lato Light"/>
                <a:cs typeface="Lato Light"/>
                <a:sym typeface="Lato Light"/>
              </a:defRPr>
            </a:lvl5pPr>
            <a:lvl6pPr lvl="5" rtl="0">
              <a:spcBef>
                <a:spcPts val="0"/>
              </a:spcBef>
              <a:spcAft>
                <a:spcPts val="0"/>
              </a:spcAft>
              <a:buNone/>
              <a:defRPr sz="2400">
                <a:solidFill>
                  <a:schemeClr val="accent3"/>
                </a:solidFill>
                <a:latin typeface="Lato Light"/>
                <a:ea typeface="Lato Light"/>
                <a:cs typeface="Lato Light"/>
                <a:sym typeface="Lato Light"/>
              </a:defRPr>
            </a:lvl6pPr>
            <a:lvl7pPr lvl="6" rtl="0">
              <a:spcBef>
                <a:spcPts val="0"/>
              </a:spcBef>
              <a:spcAft>
                <a:spcPts val="0"/>
              </a:spcAft>
              <a:buNone/>
              <a:defRPr sz="2400">
                <a:solidFill>
                  <a:schemeClr val="accent3"/>
                </a:solidFill>
                <a:latin typeface="Lato Light"/>
                <a:ea typeface="Lato Light"/>
                <a:cs typeface="Lato Light"/>
                <a:sym typeface="Lato Light"/>
              </a:defRPr>
            </a:lvl7pPr>
            <a:lvl8pPr lvl="7" rtl="0">
              <a:spcBef>
                <a:spcPts val="0"/>
              </a:spcBef>
              <a:spcAft>
                <a:spcPts val="0"/>
              </a:spcAft>
              <a:buNone/>
              <a:defRPr sz="2400">
                <a:solidFill>
                  <a:schemeClr val="accent3"/>
                </a:solidFill>
                <a:latin typeface="Lato Light"/>
                <a:ea typeface="Lato Light"/>
                <a:cs typeface="Lato Light"/>
                <a:sym typeface="Lato Light"/>
              </a:defRPr>
            </a:lvl8pPr>
            <a:lvl9pPr lvl="8" rtl="0">
              <a:spcBef>
                <a:spcPts val="0"/>
              </a:spcBef>
              <a:spcAft>
                <a:spcPts val="0"/>
              </a:spcAft>
              <a:buNone/>
              <a:defRPr sz="2400">
                <a:solidFill>
                  <a:schemeClr val="accent3"/>
                </a:solidFill>
                <a:latin typeface="Lato Light"/>
                <a:ea typeface="Lato Light"/>
                <a:cs typeface="Lato Light"/>
                <a:sym typeface="Lato Light"/>
              </a:defRPr>
            </a:lvl9pPr>
          </a:lstStyle>
          <a:p>
            <a:endParaRPr/>
          </a:p>
        </p:txBody>
      </p:sp>
      <p:pic>
        <p:nvPicPr>
          <p:cNvPr id="9" name="Picture 8" descr="A picture containing drawing&#10;&#10;Description automatically generated">
            <a:extLst>
              <a:ext uri="{FF2B5EF4-FFF2-40B4-BE49-F238E27FC236}">
                <a16:creationId xmlns:a16="http://schemas.microsoft.com/office/drawing/2014/main" id="{208481DF-0EB7-DC4D-BF15-6D503A0CBD3F}"/>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1" r="-2485"/>
          <a:stretch/>
        </p:blipFill>
        <p:spPr>
          <a:xfrm>
            <a:off x="489051" y="6077788"/>
            <a:ext cx="1119032" cy="323012"/>
          </a:xfrm>
          <a:prstGeom prst="rect">
            <a:avLst/>
          </a:prstGeom>
        </p:spPr>
      </p:pic>
    </p:spTree>
    <p:extLst>
      <p:ext uri="{BB962C8B-B14F-4D97-AF65-F5344CB8AC3E}">
        <p14:creationId xmlns:p14="http://schemas.microsoft.com/office/powerpoint/2010/main" val="403477248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matchingName="Divider Slide - royal blue" preserve="1" userDrawn="1">
  <p:cSld name="1_Divider Slide - royal blue">
    <p:spTree>
      <p:nvGrpSpPr>
        <p:cNvPr id="1" name="Shape 2414"/>
        <p:cNvGrpSpPr/>
        <p:nvPr/>
      </p:nvGrpSpPr>
      <p:grpSpPr>
        <a:xfrm>
          <a:off x="0" y="0"/>
          <a:ext cx="0" cy="0"/>
          <a:chOff x="0" y="0"/>
          <a:chExt cx="0" cy="0"/>
        </a:xfrm>
      </p:grpSpPr>
      <p:sp>
        <p:nvSpPr>
          <p:cNvPr id="8" name="Google Shape;2415;p336">
            <a:extLst>
              <a:ext uri="{FF2B5EF4-FFF2-40B4-BE49-F238E27FC236}">
                <a16:creationId xmlns:a16="http://schemas.microsoft.com/office/drawing/2014/main" id="{94528738-811A-0F48-8CE1-043EED252E2A}"/>
              </a:ext>
            </a:extLst>
          </p:cNvPr>
          <p:cNvSpPr/>
          <p:nvPr userDrawn="1"/>
        </p:nvSpPr>
        <p:spPr>
          <a:xfrm>
            <a:off x="294133" y="228600"/>
            <a:ext cx="11603733" cy="6400800"/>
          </a:xfrm>
          <a:prstGeom prst="rect">
            <a:avLst/>
          </a:prstGeom>
          <a:solidFill>
            <a:schemeClr val="accent2"/>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sp>
        <p:nvSpPr>
          <p:cNvPr id="13" name="Picture Placeholder 4">
            <a:extLst>
              <a:ext uri="{FF2B5EF4-FFF2-40B4-BE49-F238E27FC236}">
                <a16:creationId xmlns:a16="http://schemas.microsoft.com/office/drawing/2014/main" id="{E170B6EF-3358-1E44-96DF-02AB0D85A4F6}"/>
              </a:ext>
            </a:extLst>
          </p:cNvPr>
          <p:cNvSpPr>
            <a:spLocks noGrp="1"/>
          </p:cNvSpPr>
          <p:nvPr>
            <p:ph type="pic" sz="quarter" idx="10" hasCustomPrompt="1"/>
          </p:nvPr>
        </p:nvSpPr>
        <p:spPr>
          <a:xfrm>
            <a:off x="5805427" y="685800"/>
            <a:ext cx="5486400" cy="5486400"/>
          </a:xfrm>
        </p:spPr>
        <p:txBody>
          <a:bodyPr/>
          <a:lstStyle>
            <a:lvl1pPr>
              <a:defRPr>
                <a:solidFill>
                  <a:schemeClr val="tx1"/>
                </a:solidFill>
              </a:defRPr>
            </a:lvl1pPr>
          </a:lstStyle>
          <a:p>
            <a:r>
              <a:rPr lang="en-US"/>
              <a:t>Click the icon below to add a photo</a:t>
            </a:r>
          </a:p>
        </p:txBody>
      </p:sp>
      <p:sp>
        <p:nvSpPr>
          <p:cNvPr id="2419" name="Google Shape;2419;p336"/>
          <p:cNvSpPr txBox="1">
            <a:spLocks noGrp="1"/>
          </p:cNvSpPr>
          <p:nvPr>
            <p:ph type="title"/>
          </p:nvPr>
        </p:nvSpPr>
        <p:spPr>
          <a:xfrm>
            <a:off x="900173" y="1520328"/>
            <a:ext cx="3970765" cy="2173439"/>
          </a:xfrm>
          <a:prstGeom prst="rect">
            <a:avLst/>
          </a:prstGeom>
        </p:spPr>
        <p:txBody>
          <a:bodyPr spcFirstLastPara="1" wrap="square" lIns="91425" tIns="91425" rIns="91425" bIns="91425" anchor="b" anchorCtr="0">
            <a:noAutofit/>
          </a:bodyPr>
          <a:lstStyle>
            <a:lvl1pPr lvl="0" rtl="0">
              <a:spcBef>
                <a:spcPts val="0"/>
              </a:spcBef>
              <a:spcAft>
                <a:spcPts val="0"/>
              </a:spcAft>
              <a:buNone/>
              <a:defRPr sz="4000" b="0" baseline="0">
                <a:solidFill>
                  <a:srgbClr val="FFFFFF"/>
                </a:solidFill>
                <a:latin typeface="Calibri Light" panose="020F0302020204030204" pitchFamily="34" charset="0"/>
                <a:ea typeface="Lato Light"/>
                <a:cs typeface="Lato Light"/>
                <a:sym typeface="Lato Ligh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420" name="Google Shape;2420;p336"/>
          <p:cNvSpPr txBox="1">
            <a:spLocks noGrp="1"/>
          </p:cNvSpPr>
          <p:nvPr>
            <p:ph type="subTitle" idx="1"/>
          </p:nvPr>
        </p:nvSpPr>
        <p:spPr>
          <a:xfrm>
            <a:off x="900173" y="3722632"/>
            <a:ext cx="3970765" cy="1962071"/>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aseline="0">
                <a:solidFill>
                  <a:schemeClr val="bg2"/>
                </a:solidFill>
                <a:latin typeface="Calibri" panose="020F0502020204030204" pitchFamily="34" charset="0"/>
                <a:ea typeface="Lato Light"/>
                <a:cs typeface="Lato Light"/>
                <a:sym typeface="Lato Light"/>
              </a:defRPr>
            </a:lvl1pPr>
            <a:lvl2pPr lvl="1" rtl="0">
              <a:spcBef>
                <a:spcPts val="0"/>
              </a:spcBef>
              <a:spcAft>
                <a:spcPts val="0"/>
              </a:spcAft>
              <a:buNone/>
              <a:defRPr sz="2400">
                <a:solidFill>
                  <a:schemeClr val="accent3"/>
                </a:solidFill>
                <a:latin typeface="Lato Light"/>
                <a:ea typeface="Lato Light"/>
                <a:cs typeface="Lato Light"/>
                <a:sym typeface="Lato Light"/>
              </a:defRPr>
            </a:lvl2pPr>
            <a:lvl3pPr lvl="2" rtl="0">
              <a:spcBef>
                <a:spcPts val="0"/>
              </a:spcBef>
              <a:spcAft>
                <a:spcPts val="0"/>
              </a:spcAft>
              <a:buNone/>
              <a:defRPr sz="2400">
                <a:solidFill>
                  <a:schemeClr val="accent3"/>
                </a:solidFill>
                <a:latin typeface="Lato Light"/>
                <a:ea typeface="Lato Light"/>
                <a:cs typeface="Lato Light"/>
                <a:sym typeface="Lato Light"/>
              </a:defRPr>
            </a:lvl3pPr>
            <a:lvl4pPr lvl="3" rtl="0">
              <a:spcBef>
                <a:spcPts val="0"/>
              </a:spcBef>
              <a:spcAft>
                <a:spcPts val="0"/>
              </a:spcAft>
              <a:buNone/>
              <a:defRPr sz="2400">
                <a:solidFill>
                  <a:schemeClr val="accent3"/>
                </a:solidFill>
                <a:latin typeface="Lato Light"/>
                <a:ea typeface="Lato Light"/>
                <a:cs typeface="Lato Light"/>
                <a:sym typeface="Lato Light"/>
              </a:defRPr>
            </a:lvl4pPr>
            <a:lvl5pPr lvl="4" rtl="0">
              <a:spcBef>
                <a:spcPts val="0"/>
              </a:spcBef>
              <a:spcAft>
                <a:spcPts val="0"/>
              </a:spcAft>
              <a:buNone/>
              <a:defRPr sz="2400">
                <a:solidFill>
                  <a:schemeClr val="accent3"/>
                </a:solidFill>
                <a:latin typeface="Lato Light"/>
                <a:ea typeface="Lato Light"/>
                <a:cs typeface="Lato Light"/>
                <a:sym typeface="Lato Light"/>
              </a:defRPr>
            </a:lvl5pPr>
            <a:lvl6pPr lvl="5" rtl="0">
              <a:spcBef>
                <a:spcPts val="0"/>
              </a:spcBef>
              <a:spcAft>
                <a:spcPts val="0"/>
              </a:spcAft>
              <a:buNone/>
              <a:defRPr sz="2400">
                <a:solidFill>
                  <a:schemeClr val="accent3"/>
                </a:solidFill>
                <a:latin typeface="Lato Light"/>
                <a:ea typeface="Lato Light"/>
                <a:cs typeface="Lato Light"/>
                <a:sym typeface="Lato Light"/>
              </a:defRPr>
            </a:lvl6pPr>
            <a:lvl7pPr lvl="6" rtl="0">
              <a:spcBef>
                <a:spcPts val="0"/>
              </a:spcBef>
              <a:spcAft>
                <a:spcPts val="0"/>
              </a:spcAft>
              <a:buNone/>
              <a:defRPr sz="2400">
                <a:solidFill>
                  <a:schemeClr val="accent3"/>
                </a:solidFill>
                <a:latin typeface="Lato Light"/>
                <a:ea typeface="Lato Light"/>
                <a:cs typeface="Lato Light"/>
                <a:sym typeface="Lato Light"/>
              </a:defRPr>
            </a:lvl7pPr>
            <a:lvl8pPr lvl="7" rtl="0">
              <a:spcBef>
                <a:spcPts val="0"/>
              </a:spcBef>
              <a:spcAft>
                <a:spcPts val="0"/>
              </a:spcAft>
              <a:buNone/>
              <a:defRPr sz="2400">
                <a:solidFill>
                  <a:schemeClr val="accent3"/>
                </a:solidFill>
                <a:latin typeface="Lato Light"/>
                <a:ea typeface="Lato Light"/>
                <a:cs typeface="Lato Light"/>
                <a:sym typeface="Lato Light"/>
              </a:defRPr>
            </a:lvl8pPr>
            <a:lvl9pPr lvl="8" rtl="0">
              <a:spcBef>
                <a:spcPts val="0"/>
              </a:spcBef>
              <a:spcAft>
                <a:spcPts val="0"/>
              </a:spcAft>
              <a:buNone/>
              <a:defRPr sz="2400">
                <a:solidFill>
                  <a:schemeClr val="accent3"/>
                </a:solidFill>
                <a:latin typeface="Lato Light"/>
                <a:ea typeface="Lato Light"/>
                <a:cs typeface="Lato Light"/>
                <a:sym typeface="Lato Light"/>
              </a:defRPr>
            </a:lvl9pPr>
          </a:lstStyle>
          <a:p>
            <a:endParaRPr/>
          </a:p>
        </p:txBody>
      </p:sp>
      <p:pic>
        <p:nvPicPr>
          <p:cNvPr id="7" name="Picture 6" descr="A picture containing drawing&#10;&#10;Description automatically generated">
            <a:extLst>
              <a:ext uri="{FF2B5EF4-FFF2-40B4-BE49-F238E27FC236}">
                <a16:creationId xmlns:a16="http://schemas.microsoft.com/office/drawing/2014/main" id="{066E52BC-BE7B-2A4B-8AFB-3AE0977D8FC4}"/>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1" r="-2485"/>
          <a:stretch/>
        </p:blipFill>
        <p:spPr>
          <a:xfrm>
            <a:off x="489051" y="6077788"/>
            <a:ext cx="1119032" cy="323012"/>
          </a:xfrm>
          <a:prstGeom prst="rect">
            <a:avLst/>
          </a:prstGeom>
        </p:spPr>
      </p:pic>
    </p:spTree>
    <p:extLst>
      <p:ext uri="{BB962C8B-B14F-4D97-AF65-F5344CB8AC3E}">
        <p14:creationId xmlns:p14="http://schemas.microsoft.com/office/powerpoint/2010/main" val="1293171334"/>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Divider Full Blue">
    <p:spTree>
      <p:nvGrpSpPr>
        <p:cNvPr id="1" name=""/>
        <p:cNvGrpSpPr/>
        <p:nvPr/>
      </p:nvGrpSpPr>
      <p:grpSpPr>
        <a:xfrm>
          <a:off x="0" y="0"/>
          <a:ext cx="0" cy="0"/>
          <a:chOff x="0" y="0"/>
          <a:chExt cx="0" cy="0"/>
        </a:xfrm>
      </p:grpSpPr>
      <p:sp>
        <p:nvSpPr>
          <p:cNvPr id="6" name="Google Shape;2415;p336">
            <a:extLst>
              <a:ext uri="{FF2B5EF4-FFF2-40B4-BE49-F238E27FC236}">
                <a16:creationId xmlns:a16="http://schemas.microsoft.com/office/drawing/2014/main" id="{4C00605F-4A3E-FE40-B689-F26055A14F07}"/>
              </a:ext>
            </a:extLst>
          </p:cNvPr>
          <p:cNvSpPr/>
          <p:nvPr userDrawn="1"/>
        </p:nvSpPr>
        <p:spPr>
          <a:xfrm>
            <a:off x="294133" y="228600"/>
            <a:ext cx="11603733" cy="6400800"/>
          </a:xfrm>
          <a:prstGeom prst="rect">
            <a:avLst/>
          </a:prstGeom>
          <a:solidFill>
            <a:schemeClr val="accent2"/>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sp>
        <p:nvSpPr>
          <p:cNvPr id="7" name="Google Shape;2419;p336">
            <a:extLst>
              <a:ext uri="{FF2B5EF4-FFF2-40B4-BE49-F238E27FC236}">
                <a16:creationId xmlns:a16="http://schemas.microsoft.com/office/drawing/2014/main" id="{A5F8A66F-12B0-DC43-AB78-D445AA388CE7}"/>
              </a:ext>
            </a:extLst>
          </p:cNvPr>
          <p:cNvSpPr txBox="1">
            <a:spLocks noGrp="1"/>
          </p:cNvSpPr>
          <p:nvPr>
            <p:ph type="title"/>
          </p:nvPr>
        </p:nvSpPr>
        <p:spPr>
          <a:xfrm>
            <a:off x="919009" y="973956"/>
            <a:ext cx="10353981" cy="2173439"/>
          </a:xfrm>
          <a:prstGeom prst="rect">
            <a:avLst/>
          </a:prstGeom>
        </p:spPr>
        <p:txBody>
          <a:bodyPr spcFirstLastPara="1" wrap="square" lIns="91425" tIns="91425" rIns="91425" bIns="91425" anchor="b" anchorCtr="0">
            <a:noAutofit/>
          </a:bodyPr>
          <a:lstStyle>
            <a:lvl1pPr lvl="0" rtl="0">
              <a:spcBef>
                <a:spcPts val="0"/>
              </a:spcBef>
              <a:spcAft>
                <a:spcPts val="0"/>
              </a:spcAft>
              <a:buNone/>
              <a:defRPr sz="4000" b="0" baseline="0">
                <a:solidFill>
                  <a:srgbClr val="FFFFFF"/>
                </a:solidFill>
                <a:latin typeface="Calibri Light" panose="020F0302020204030204" pitchFamily="34" charset="0"/>
                <a:ea typeface="Lato Light"/>
                <a:cs typeface="Lato Light"/>
                <a:sym typeface="Lato Ligh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8" name="Google Shape;2420;p336">
            <a:extLst>
              <a:ext uri="{FF2B5EF4-FFF2-40B4-BE49-F238E27FC236}">
                <a16:creationId xmlns:a16="http://schemas.microsoft.com/office/drawing/2014/main" id="{64EBBE47-E0A2-4945-A667-F356BBC19D34}"/>
              </a:ext>
            </a:extLst>
          </p:cNvPr>
          <p:cNvSpPr txBox="1">
            <a:spLocks noGrp="1"/>
          </p:cNvSpPr>
          <p:nvPr>
            <p:ph type="subTitle" idx="1"/>
          </p:nvPr>
        </p:nvSpPr>
        <p:spPr>
          <a:xfrm>
            <a:off x="919008" y="3310287"/>
            <a:ext cx="10353981" cy="1962071"/>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aseline="0">
                <a:solidFill>
                  <a:schemeClr val="bg2"/>
                </a:solidFill>
                <a:latin typeface="Calibri" panose="020F0502020204030204" pitchFamily="34" charset="0"/>
                <a:ea typeface="Lato Light"/>
                <a:cs typeface="Lato Light"/>
                <a:sym typeface="Lato Light"/>
              </a:defRPr>
            </a:lvl1pPr>
            <a:lvl2pPr lvl="1" rtl="0">
              <a:spcBef>
                <a:spcPts val="0"/>
              </a:spcBef>
              <a:spcAft>
                <a:spcPts val="0"/>
              </a:spcAft>
              <a:buNone/>
              <a:defRPr sz="2400">
                <a:solidFill>
                  <a:schemeClr val="accent3"/>
                </a:solidFill>
                <a:latin typeface="Lato Light"/>
                <a:ea typeface="Lato Light"/>
                <a:cs typeface="Lato Light"/>
                <a:sym typeface="Lato Light"/>
              </a:defRPr>
            </a:lvl2pPr>
            <a:lvl3pPr lvl="2" rtl="0">
              <a:spcBef>
                <a:spcPts val="0"/>
              </a:spcBef>
              <a:spcAft>
                <a:spcPts val="0"/>
              </a:spcAft>
              <a:buNone/>
              <a:defRPr sz="2400">
                <a:solidFill>
                  <a:schemeClr val="accent3"/>
                </a:solidFill>
                <a:latin typeface="Lato Light"/>
                <a:ea typeface="Lato Light"/>
                <a:cs typeface="Lato Light"/>
                <a:sym typeface="Lato Light"/>
              </a:defRPr>
            </a:lvl3pPr>
            <a:lvl4pPr lvl="3" rtl="0">
              <a:spcBef>
                <a:spcPts val="0"/>
              </a:spcBef>
              <a:spcAft>
                <a:spcPts val="0"/>
              </a:spcAft>
              <a:buNone/>
              <a:defRPr sz="2400">
                <a:solidFill>
                  <a:schemeClr val="accent3"/>
                </a:solidFill>
                <a:latin typeface="Lato Light"/>
                <a:ea typeface="Lato Light"/>
                <a:cs typeface="Lato Light"/>
                <a:sym typeface="Lato Light"/>
              </a:defRPr>
            </a:lvl4pPr>
            <a:lvl5pPr lvl="4" rtl="0">
              <a:spcBef>
                <a:spcPts val="0"/>
              </a:spcBef>
              <a:spcAft>
                <a:spcPts val="0"/>
              </a:spcAft>
              <a:buNone/>
              <a:defRPr sz="2400">
                <a:solidFill>
                  <a:schemeClr val="accent3"/>
                </a:solidFill>
                <a:latin typeface="Lato Light"/>
                <a:ea typeface="Lato Light"/>
                <a:cs typeface="Lato Light"/>
                <a:sym typeface="Lato Light"/>
              </a:defRPr>
            </a:lvl5pPr>
            <a:lvl6pPr lvl="5" rtl="0">
              <a:spcBef>
                <a:spcPts val="0"/>
              </a:spcBef>
              <a:spcAft>
                <a:spcPts val="0"/>
              </a:spcAft>
              <a:buNone/>
              <a:defRPr sz="2400">
                <a:solidFill>
                  <a:schemeClr val="accent3"/>
                </a:solidFill>
                <a:latin typeface="Lato Light"/>
                <a:ea typeface="Lato Light"/>
                <a:cs typeface="Lato Light"/>
                <a:sym typeface="Lato Light"/>
              </a:defRPr>
            </a:lvl6pPr>
            <a:lvl7pPr lvl="6" rtl="0">
              <a:spcBef>
                <a:spcPts val="0"/>
              </a:spcBef>
              <a:spcAft>
                <a:spcPts val="0"/>
              </a:spcAft>
              <a:buNone/>
              <a:defRPr sz="2400">
                <a:solidFill>
                  <a:schemeClr val="accent3"/>
                </a:solidFill>
                <a:latin typeface="Lato Light"/>
                <a:ea typeface="Lato Light"/>
                <a:cs typeface="Lato Light"/>
                <a:sym typeface="Lato Light"/>
              </a:defRPr>
            </a:lvl7pPr>
            <a:lvl8pPr lvl="7" rtl="0">
              <a:spcBef>
                <a:spcPts val="0"/>
              </a:spcBef>
              <a:spcAft>
                <a:spcPts val="0"/>
              </a:spcAft>
              <a:buNone/>
              <a:defRPr sz="2400">
                <a:solidFill>
                  <a:schemeClr val="accent3"/>
                </a:solidFill>
                <a:latin typeface="Lato Light"/>
                <a:ea typeface="Lato Light"/>
                <a:cs typeface="Lato Light"/>
                <a:sym typeface="Lato Light"/>
              </a:defRPr>
            </a:lvl8pPr>
            <a:lvl9pPr lvl="8" rtl="0">
              <a:spcBef>
                <a:spcPts val="0"/>
              </a:spcBef>
              <a:spcAft>
                <a:spcPts val="0"/>
              </a:spcAft>
              <a:buNone/>
              <a:defRPr sz="2400">
                <a:solidFill>
                  <a:schemeClr val="accent3"/>
                </a:solidFill>
                <a:latin typeface="Lato Light"/>
                <a:ea typeface="Lato Light"/>
                <a:cs typeface="Lato Light"/>
                <a:sym typeface="Lato Light"/>
              </a:defRPr>
            </a:lvl9pPr>
          </a:lstStyle>
          <a:p>
            <a:endParaRPr/>
          </a:p>
        </p:txBody>
      </p:sp>
      <p:pic>
        <p:nvPicPr>
          <p:cNvPr id="9" name="Picture 8" descr="A picture containing drawing&#10;&#10;Description automatically generated">
            <a:extLst>
              <a:ext uri="{FF2B5EF4-FFF2-40B4-BE49-F238E27FC236}">
                <a16:creationId xmlns:a16="http://schemas.microsoft.com/office/drawing/2014/main" id="{14084B9B-EBC8-2C44-9CBE-FCFD30273C01}"/>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1" r="-2485"/>
          <a:stretch/>
        </p:blipFill>
        <p:spPr>
          <a:xfrm>
            <a:off x="489051" y="6077788"/>
            <a:ext cx="1119032" cy="323012"/>
          </a:xfrm>
          <a:prstGeom prst="rect">
            <a:avLst/>
          </a:prstGeom>
        </p:spPr>
      </p:pic>
    </p:spTree>
    <p:extLst>
      <p:ext uri="{BB962C8B-B14F-4D97-AF65-F5344CB8AC3E}">
        <p14:creationId xmlns:p14="http://schemas.microsoft.com/office/powerpoint/2010/main" val="57189185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matchingName="Divider Slide - royal blue" preserve="1" userDrawn="1">
  <p:cSld name="1_Divider Slide - royal blue">
    <p:spTree>
      <p:nvGrpSpPr>
        <p:cNvPr id="1" name="Shape 2414"/>
        <p:cNvGrpSpPr/>
        <p:nvPr/>
      </p:nvGrpSpPr>
      <p:grpSpPr>
        <a:xfrm>
          <a:off x="0" y="0"/>
          <a:ext cx="0" cy="0"/>
          <a:chOff x="0" y="0"/>
          <a:chExt cx="0" cy="0"/>
        </a:xfrm>
      </p:grpSpPr>
      <p:sp>
        <p:nvSpPr>
          <p:cNvPr id="8" name="Google Shape;2415;p336">
            <a:extLst>
              <a:ext uri="{FF2B5EF4-FFF2-40B4-BE49-F238E27FC236}">
                <a16:creationId xmlns:a16="http://schemas.microsoft.com/office/drawing/2014/main" id="{5B4E5891-DB08-C244-A6D7-0E0343A8B644}"/>
              </a:ext>
            </a:extLst>
          </p:cNvPr>
          <p:cNvSpPr/>
          <p:nvPr userDrawn="1"/>
        </p:nvSpPr>
        <p:spPr>
          <a:xfrm>
            <a:off x="294133" y="248920"/>
            <a:ext cx="11603733" cy="6400800"/>
          </a:xfrm>
          <a:prstGeom prst="rect">
            <a:avLst/>
          </a:prstGeom>
          <a:solidFill>
            <a:schemeClr val="accent3"/>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sp>
        <p:nvSpPr>
          <p:cNvPr id="12" name="Picture Placeholder 4">
            <a:extLst>
              <a:ext uri="{FF2B5EF4-FFF2-40B4-BE49-F238E27FC236}">
                <a16:creationId xmlns:a16="http://schemas.microsoft.com/office/drawing/2014/main" id="{5A397983-11AD-5C44-B922-60419AA3EC44}"/>
              </a:ext>
            </a:extLst>
          </p:cNvPr>
          <p:cNvSpPr>
            <a:spLocks noGrp="1"/>
          </p:cNvSpPr>
          <p:nvPr>
            <p:ph type="pic" sz="quarter" idx="10" hasCustomPrompt="1"/>
          </p:nvPr>
        </p:nvSpPr>
        <p:spPr>
          <a:xfrm>
            <a:off x="5805427" y="685800"/>
            <a:ext cx="5486400" cy="5486400"/>
          </a:xfrm>
        </p:spPr>
        <p:txBody>
          <a:bodyPr/>
          <a:lstStyle>
            <a:lvl1pPr>
              <a:defRPr>
                <a:solidFill>
                  <a:schemeClr val="tx1"/>
                </a:solidFill>
              </a:defRPr>
            </a:lvl1pPr>
          </a:lstStyle>
          <a:p>
            <a:r>
              <a:rPr lang="en-US"/>
              <a:t>Click the icon below to add a photo</a:t>
            </a:r>
          </a:p>
        </p:txBody>
      </p:sp>
      <p:sp>
        <p:nvSpPr>
          <p:cNvPr id="2419" name="Google Shape;2419;p336"/>
          <p:cNvSpPr txBox="1">
            <a:spLocks noGrp="1"/>
          </p:cNvSpPr>
          <p:nvPr>
            <p:ph type="title"/>
          </p:nvPr>
        </p:nvSpPr>
        <p:spPr>
          <a:xfrm>
            <a:off x="900173" y="1520328"/>
            <a:ext cx="3953181" cy="2173439"/>
          </a:xfrm>
          <a:prstGeom prst="rect">
            <a:avLst/>
          </a:prstGeom>
        </p:spPr>
        <p:txBody>
          <a:bodyPr spcFirstLastPara="1" wrap="square" lIns="91425" tIns="91425" rIns="91425" bIns="91425" anchor="b" anchorCtr="0">
            <a:noAutofit/>
          </a:bodyPr>
          <a:lstStyle>
            <a:lvl1pPr lvl="0" rtl="0">
              <a:spcBef>
                <a:spcPts val="0"/>
              </a:spcBef>
              <a:spcAft>
                <a:spcPts val="0"/>
              </a:spcAft>
              <a:buNone/>
              <a:defRPr sz="4000" b="0" baseline="0">
                <a:solidFill>
                  <a:srgbClr val="FFFFFF"/>
                </a:solidFill>
                <a:latin typeface="Calibri Light" panose="020F0302020204030204" pitchFamily="34" charset="0"/>
                <a:ea typeface="Lato Light"/>
                <a:cs typeface="Lato Light"/>
                <a:sym typeface="Lato Ligh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420" name="Google Shape;2420;p336"/>
          <p:cNvSpPr txBox="1">
            <a:spLocks noGrp="1"/>
          </p:cNvSpPr>
          <p:nvPr>
            <p:ph type="subTitle" idx="1"/>
          </p:nvPr>
        </p:nvSpPr>
        <p:spPr>
          <a:xfrm>
            <a:off x="900173" y="3722632"/>
            <a:ext cx="3953181" cy="1962071"/>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aseline="0">
                <a:solidFill>
                  <a:schemeClr val="bg2"/>
                </a:solidFill>
                <a:latin typeface="Calibri" panose="020F0502020204030204" pitchFamily="34" charset="0"/>
                <a:ea typeface="Lato Light"/>
                <a:cs typeface="Lato Light"/>
                <a:sym typeface="Lato Light"/>
              </a:defRPr>
            </a:lvl1pPr>
            <a:lvl2pPr lvl="1" rtl="0">
              <a:spcBef>
                <a:spcPts val="0"/>
              </a:spcBef>
              <a:spcAft>
                <a:spcPts val="0"/>
              </a:spcAft>
              <a:buNone/>
              <a:defRPr sz="2400">
                <a:solidFill>
                  <a:schemeClr val="accent3"/>
                </a:solidFill>
                <a:latin typeface="Lato Light"/>
                <a:ea typeface="Lato Light"/>
                <a:cs typeface="Lato Light"/>
                <a:sym typeface="Lato Light"/>
              </a:defRPr>
            </a:lvl2pPr>
            <a:lvl3pPr lvl="2" rtl="0">
              <a:spcBef>
                <a:spcPts val="0"/>
              </a:spcBef>
              <a:spcAft>
                <a:spcPts val="0"/>
              </a:spcAft>
              <a:buNone/>
              <a:defRPr sz="2400">
                <a:solidFill>
                  <a:schemeClr val="accent3"/>
                </a:solidFill>
                <a:latin typeface="Lato Light"/>
                <a:ea typeface="Lato Light"/>
                <a:cs typeface="Lato Light"/>
                <a:sym typeface="Lato Light"/>
              </a:defRPr>
            </a:lvl3pPr>
            <a:lvl4pPr lvl="3" rtl="0">
              <a:spcBef>
                <a:spcPts val="0"/>
              </a:spcBef>
              <a:spcAft>
                <a:spcPts val="0"/>
              </a:spcAft>
              <a:buNone/>
              <a:defRPr sz="2400">
                <a:solidFill>
                  <a:schemeClr val="accent3"/>
                </a:solidFill>
                <a:latin typeface="Lato Light"/>
                <a:ea typeface="Lato Light"/>
                <a:cs typeface="Lato Light"/>
                <a:sym typeface="Lato Light"/>
              </a:defRPr>
            </a:lvl4pPr>
            <a:lvl5pPr lvl="4" rtl="0">
              <a:spcBef>
                <a:spcPts val="0"/>
              </a:spcBef>
              <a:spcAft>
                <a:spcPts val="0"/>
              </a:spcAft>
              <a:buNone/>
              <a:defRPr sz="2400">
                <a:solidFill>
                  <a:schemeClr val="accent3"/>
                </a:solidFill>
                <a:latin typeface="Lato Light"/>
                <a:ea typeface="Lato Light"/>
                <a:cs typeface="Lato Light"/>
                <a:sym typeface="Lato Light"/>
              </a:defRPr>
            </a:lvl5pPr>
            <a:lvl6pPr lvl="5" rtl="0">
              <a:spcBef>
                <a:spcPts val="0"/>
              </a:spcBef>
              <a:spcAft>
                <a:spcPts val="0"/>
              </a:spcAft>
              <a:buNone/>
              <a:defRPr sz="2400">
                <a:solidFill>
                  <a:schemeClr val="accent3"/>
                </a:solidFill>
                <a:latin typeface="Lato Light"/>
                <a:ea typeface="Lato Light"/>
                <a:cs typeface="Lato Light"/>
                <a:sym typeface="Lato Light"/>
              </a:defRPr>
            </a:lvl6pPr>
            <a:lvl7pPr lvl="6" rtl="0">
              <a:spcBef>
                <a:spcPts val="0"/>
              </a:spcBef>
              <a:spcAft>
                <a:spcPts val="0"/>
              </a:spcAft>
              <a:buNone/>
              <a:defRPr sz="2400">
                <a:solidFill>
                  <a:schemeClr val="accent3"/>
                </a:solidFill>
                <a:latin typeface="Lato Light"/>
                <a:ea typeface="Lato Light"/>
                <a:cs typeface="Lato Light"/>
                <a:sym typeface="Lato Light"/>
              </a:defRPr>
            </a:lvl7pPr>
            <a:lvl8pPr lvl="7" rtl="0">
              <a:spcBef>
                <a:spcPts val="0"/>
              </a:spcBef>
              <a:spcAft>
                <a:spcPts val="0"/>
              </a:spcAft>
              <a:buNone/>
              <a:defRPr sz="2400">
                <a:solidFill>
                  <a:schemeClr val="accent3"/>
                </a:solidFill>
                <a:latin typeface="Lato Light"/>
                <a:ea typeface="Lato Light"/>
                <a:cs typeface="Lato Light"/>
                <a:sym typeface="Lato Light"/>
              </a:defRPr>
            </a:lvl8pPr>
            <a:lvl9pPr lvl="8" rtl="0">
              <a:spcBef>
                <a:spcPts val="0"/>
              </a:spcBef>
              <a:spcAft>
                <a:spcPts val="0"/>
              </a:spcAft>
              <a:buNone/>
              <a:defRPr sz="2400">
                <a:solidFill>
                  <a:schemeClr val="accent3"/>
                </a:solidFill>
                <a:latin typeface="Lato Light"/>
                <a:ea typeface="Lato Light"/>
                <a:cs typeface="Lato Light"/>
                <a:sym typeface="Lato Light"/>
              </a:defRPr>
            </a:lvl9pPr>
          </a:lstStyle>
          <a:p>
            <a:endParaRPr/>
          </a:p>
        </p:txBody>
      </p:sp>
      <p:pic>
        <p:nvPicPr>
          <p:cNvPr id="7" name="Picture 6" descr="A picture containing drawing&#10;&#10;Description automatically generated">
            <a:extLst>
              <a:ext uri="{FF2B5EF4-FFF2-40B4-BE49-F238E27FC236}">
                <a16:creationId xmlns:a16="http://schemas.microsoft.com/office/drawing/2014/main" id="{BB912C19-42D9-824F-BCF3-10CF56DCFBB8}"/>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1" r="-2485"/>
          <a:stretch/>
        </p:blipFill>
        <p:spPr>
          <a:xfrm>
            <a:off x="489051" y="6077788"/>
            <a:ext cx="1119032" cy="323012"/>
          </a:xfrm>
          <a:prstGeom prst="rect">
            <a:avLst/>
          </a:prstGeom>
        </p:spPr>
      </p:pic>
    </p:spTree>
    <p:extLst>
      <p:ext uri="{BB962C8B-B14F-4D97-AF65-F5344CB8AC3E}">
        <p14:creationId xmlns:p14="http://schemas.microsoft.com/office/powerpoint/2010/main" val="5894216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Divider Full Green">
    <p:spTree>
      <p:nvGrpSpPr>
        <p:cNvPr id="1" name=""/>
        <p:cNvGrpSpPr/>
        <p:nvPr/>
      </p:nvGrpSpPr>
      <p:grpSpPr>
        <a:xfrm>
          <a:off x="0" y="0"/>
          <a:ext cx="0" cy="0"/>
          <a:chOff x="0" y="0"/>
          <a:chExt cx="0" cy="0"/>
        </a:xfrm>
      </p:grpSpPr>
      <p:sp>
        <p:nvSpPr>
          <p:cNvPr id="6" name="Google Shape;2415;p336">
            <a:extLst>
              <a:ext uri="{FF2B5EF4-FFF2-40B4-BE49-F238E27FC236}">
                <a16:creationId xmlns:a16="http://schemas.microsoft.com/office/drawing/2014/main" id="{4C00605F-4A3E-FE40-B689-F26055A14F07}"/>
              </a:ext>
            </a:extLst>
          </p:cNvPr>
          <p:cNvSpPr/>
          <p:nvPr userDrawn="1"/>
        </p:nvSpPr>
        <p:spPr>
          <a:xfrm>
            <a:off x="294133" y="248920"/>
            <a:ext cx="11603733" cy="6400800"/>
          </a:xfrm>
          <a:prstGeom prst="rect">
            <a:avLst/>
          </a:prstGeom>
          <a:solidFill>
            <a:schemeClr val="accent3"/>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sp>
        <p:nvSpPr>
          <p:cNvPr id="7" name="Google Shape;2419;p336">
            <a:extLst>
              <a:ext uri="{FF2B5EF4-FFF2-40B4-BE49-F238E27FC236}">
                <a16:creationId xmlns:a16="http://schemas.microsoft.com/office/drawing/2014/main" id="{A5F8A66F-12B0-DC43-AB78-D445AA388CE7}"/>
              </a:ext>
            </a:extLst>
          </p:cNvPr>
          <p:cNvSpPr txBox="1">
            <a:spLocks noGrp="1"/>
          </p:cNvSpPr>
          <p:nvPr>
            <p:ph type="title"/>
          </p:nvPr>
        </p:nvSpPr>
        <p:spPr>
          <a:xfrm>
            <a:off x="919009" y="973956"/>
            <a:ext cx="10353981" cy="2173439"/>
          </a:xfrm>
          <a:prstGeom prst="rect">
            <a:avLst/>
          </a:prstGeom>
        </p:spPr>
        <p:txBody>
          <a:bodyPr spcFirstLastPara="1" wrap="square" lIns="91425" tIns="91425" rIns="91425" bIns="91425" anchor="b" anchorCtr="0">
            <a:noAutofit/>
          </a:bodyPr>
          <a:lstStyle>
            <a:lvl1pPr lvl="0" rtl="0">
              <a:spcBef>
                <a:spcPts val="0"/>
              </a:spcBef>
              <a:spcAft>
                <a:spcPts val="0"/>
              </a:spcAft>
              <a:buNone/>
              <a:defRPr sz="4000" b="0" baseline="0">
                <a:solidFill>
                  <a:srgbClr val="FFFFFF"/>
                </a:solidFill>
                <a:latin typeface="Calibri Light" panose="020F0302020204030204" pitchFamily="34" charset="0"/>
                <a:ea typeface="Lato Light"/>
                <a:cs typeface="Lato Light"/>
                <a:sym typeface="Lato Ligh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8" name="Google Shape;2420;p336">
            <a:extLst>
              <a:ext uri="{FF2B5EF4-FFF2-40B4-BE49-F238E27FC236}">
                <a16:creationId xmlns:a16="http://schemas.microsoft.com/office/drawing/2014/main" id="{64EBBE47-E0A2-4945-A667-F356BBC19D34}"/>
              </a:ext>
            </a:extLst>
          </p:cNvPr>
          <p:cNvSpPr txBox="1">
            <a:spLocks noGrp="1"/>
          </p:cNvSpPr>
          <p:nvPr>
            <p:ph type="subTitle" idx="1"/>
          </p:nvPr>
        </p:nvSpPr>
        <p:spPr>
          <a:xfrm>
            <a:off x="919008" y="3310287"/>
            <a:ext cx="10353981" cy="1962071"/>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aseline="0">
                <a:solidFill>
                  <a:schemeClr val="bg2"/>
                </a:solidFill>
                <a:latin typeface="Calibri" panose="020F0502020204030204" pitchFamily="34" charset="0"/>
                <a:ea typeface="Lato Light"/>
                <a:cs typeface="Lato Light"/>
                <a:sym typeface="Lato Light"/>
              </a:defRPr>
            </a:lvl1pPr>
            <a:lvl2pPr lvl="1" rtl="0">
              <a:spcBef>
                <a:spcPts val="0"/>
              </a:spcBef>
              <a:spcAft>
                <a:spcPts val="0"/>
              </a:spcAft>
              <a:buNone/>
              <a:defRPr sz="2400">
                <a:solidFill>
                  <a:schemeClr val="accent3"/>
                </a:solidFill>
                <a:latin typeface="Lato Light"/>
                <a:ea typeface="Lato Light"/>
                <a:cs typeface="Lato Light"/>
                <a:sym typeface="Lato Light"/>
              </a:defRPr>
            </a:lvl2pPr>
            <a:lvl3pPr lvl="2" rtl="0">
              <a:spcBef>
                <a:spcPts val="0"/>
              </a:spcBef>
              <a:spcAft>
                <a:spcPts val="0"/>
              </a:spcAft>
              <a:buNone/>
              <a:defRPr sz="2400">
                <a:solidFill>
                  <a:schemeClr val="accent3"/>
                </a:solidFill>
                <a:latin typeface="Lato Light"/>
                <a:ea typeface="Lato Light"/>
                <a:cs typeface="Lato Light"/>
                <a:sym typeface="Lato Light"/>
              </a:defRPr>
            </a:lvl3pPr>
            <a:lvl4pPr lvl="3" rtl="0">
              <a:spcBef>
                <a:spcPts val="0"/>
              </a:spcBef>
              <a:spcAft>
                <a:spcPts val="0"/>
              </a:spcAft>
              <a:buNone/>
              <a:defRPr sz="2400">
                <a:solidFill>
                  <a:schemeClr val="accent3"/>
                </a:solidFill>
                <a:latin typeface="Lato Light"/>
                <a:ea typeface="Lato Light"/>
                <a:cs typeface="Lato Light"/>
                <a:sym typeface="Lato Light"/>
              </a:defRPr>
            </a:lvl4pPr>
            <a:lvl5pPr lvl="4" rtl="0">
              <a:spcBef>
                <a:spcPts val="0"/>
              </a:spcBef>
              <a:spcAft>
                <a:spcPts val="0"/>
              </a:spcAft>
              <a:buNone/>
              <a:defRPr sz="2400">
                <a:solidFill>
                  <a:schemeClr val="accent3"/>
                </a:solidFill>
                <a:latin typeface="Lato Light"/>
                <a:ea typeface="Lato Light"/>
                <a:cs typeface="Lato Light"/>
                <a:sym typeface="Lato Light"/>
              </a:defRPr>
            </a:lvl5pPr>
            <a:lvl6pPr lvl="5" rtl="0">
              <a:spcBef>
                <a:spcPts val="0"/>
              </a:spcBef>
              <a:spcAft>
                <a:spcPts val="0"/>
              </a:spcAft>
              <a:buNone/>
              <a:defRPr sz="2400">
                <a:solidFill>
                  <a:schemeClr val="accent3"/>
                </a:solidFill>
                <a:latin typeface="Lato Light"/>
                <a:ea typeface="Lato Light"/>
                <a:cs typeface="Lato Light"/>
                <a:sym typeface="Lato Light"/>
              </a:defRPr>
            </a:lvl6pPr>
            <a:lvl7pPr lvl="6" rtl="0">
              <a:spcBef>
                <a:spcPts val="0"/>
              </a:spcBef>
              <a:spcAft>
                <a:spcPts val="0"/>
              </a:spcAft>
              <a:buNone/>
              <a:defRPr sz="2400">
                <a:solidFill>
                  <a:schemeClr val="accent3"/>
                </a:solidFill>
                <a:latin typeface="Lato Light"/>
                <a:ea typeface="Lato Light"/>
                <a:cs typeface="Lato Light"/>
                <a:sym typeface="Lato Light"/>
              </a:defRPr>
            </a:lvl7pPr>
            <a:lvl8pPr lvl="7" rtl="0">
              <a:spcBef>
                <a:spcPts val="0"/>
              </a:spcBef>
              <a:spcAft>
                <a:spcPts val="0"/>
              </a:spcAft>
              <a:buNone/>
              <a:defRPr sz="2400">
                <a:solidFill>
                  <a:schemeClr val="accent3"/>
                </a:solidFill>
                <a:latin typeface="Lato Light"/>
                <a:ea typeface="Lato Light"/>
                <a:cs typeface="Lato Light"/>
                <a:sym typeface="Lato Light"/>
              </a:defRPr>
            </a:lvl8pPr>
            <a:lvl9pPr lvl="8" rtl="0">
              <a:spcBef>
                <a:spcPts val="0"/>
              </a:spcBef>
              <a:spcAft>
                <a:spcPts val="0"/>
              </a:spcAft>
              <a:buNone/>
              <a:defRPr sz="2400">
                <a:solidFill>
                  <a:schemeClr val="accent3"/>
                </a:solidFill>
                <a:latin typeface="Lato Light"/>
                <a:ea typeface="Lato Light"/>
                <a:cs typeface="Lato Light"/>
                <a:sym typeface="Lato Light"/>
              </a:defRPr>
            </a:lvl9pPr>
          </a:lstStyle>
          <a:p>
            <a:endParaRPr/>
          </a:p>
        </p:txBody>
      </p:sp>
      <p:pic>
        <p:nvPicPr>
          <p:cNvPr id="9" name="Picture 8" descr="A picture containing drawing&#10;&#10;Description automatically generated">
            <a:extLst>
              <a:ext uri="{FF2B5EF4-FFF2-40B4-BE49-F238E27FC236}">
                <a16:creationId xmlns:a16="http://schemas.microsoft.com/office/drawing/2014/main" id="{13D81D21-EAE2-204C-B03D-6AFE3B001C59}"/>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1" r="-2485"/>
          <a:stretch/>
        </p:blipFill>
        <p:spPr>
          <a:xfrm>
            <a:off x="489051" y="6077788"/>
            <a:ext cx="1119032" cy="323012"/>
          </a:xfrm>
          <a:prstGeom prst="rect">
            <a:avLst/>
          </a:prstGeom>
        </p:spPr>
      </p:pic>
    </p:spTree>
    <p:extLst>
      <p:ext uri="{BB962C8B-B14F-4D97-AF65-F5344CB8AC3E}">
        <p14:creationId xmlns:p14="http://schemas.microsoft.com/office/powerpoint/2010/main" val="25924359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matchingName="Divider Slide - royal blue" preserve="1" userDrawn="1">
  <p:cSld name="1_Divider Slide - royal blue">
    <p:spTree>
      <p:nvGrpSpPr>
        <p:cNvPr id="1" name="Shape 2414"/>
        <p:cNvGrpSpPr/>
        <p:nvPr/>
      </p:nvGrpSpPr>
      <p:grpSpPr>
        <a:xfrm>
          <a:off x="0" y="0"/>
          <a:ext cx="0" cy="0"/>
          <a:chOff x="0" y="0"/>
          <a:chExt cx="0" cy="0"/>
        </a:xfrm>
      </p:grpSpPr>
      <p:sp>
        <p:nvSpPr>
          <p:cNvPr id="7" name="Google Shape;2415;p336">
            <a:extLst>
              <a:ext uri="{FF2B5EF4-FFF2-40B4-BE49-F238E27FC236}">
                <a16:creationId xmlns:a16="http://schemas.microsoft.com/office/drawing/2014/main" id="{ABD21DF4-B9F4-6946-ABD7-44703FA3CF00}"/>
              </a:ext>
            </a:extLst>
          </p:cNvPr>
          <p:cNvSpPr/>
          <p:nvPr userDrawn="1"/>
        </p:nvSpPr>
        <p:spPr>
          <a:xfrm>
            <a:off x="294133" y="248920"/>
            <a:ext cx="11603733" cy="6400800"/>
          </a:xfrm>
          <a:prstGeom prst="rect">
            <a:avLst/>
          </a:prstGeom>
          <a:solidFill>
            <a:schemeClr val="accent4"/>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sp>
        <p:nvSpPr>
          <p:cNvPr id="12" name="Picture Placeholder 4">
            <a:extLst>
              <a:ext uri="{FF2B5EF4-FFF2-40B4-BE49-F238E27FC236}">
                <a16:creationId xmlns:a16="http://schemas.microsoft.com/office/drawing/2014/main" id="{FC85A5FA-23B6-1543-860F-2F37FC0BA696}"/>
              </a:ext>
            </a:extLst>
          </p:cNvPr>
          <p:cNvSpPr>
            <a:spLocks noGrp="1"/>
          </p:cNvSpPr>
          <p:nvPr>
            <p:ph type="pic" sz="quarter" idx="10" hasCustomPrompt="1"/>
          </p:nvPr>
        </p:nvSpPr>
        <p:spPr>
          <a:xfrm>
            <a:off x="5805427" y="685800"/>
            <a:ext cx="5486400" cy="5486400"/>
          </a:xfrm>
        </p:spPr>
        <p:txBody>
          <a:bodyPr/>
          <a:lstStyle>
            <a:lvl1pPr>
              <a:defRPr>
                <a:solidFill>
                  <a:schemeClr val="tx1"/>
                </a:solidFill>
              </a:defRPr>
            </a:lvl1pPr>
          </a:lstStyle>
          <a:p>
            <a:r>
              <a:rPr lang="en-US"/>
              <a:t>Click the icon below to add a photo</a:t>
            </a:r>
          </a:p>
        </p:txBody>
      </p:sp>
      <p:sp>
        <p:nvSpPr>
          <p:cNvPr id="2419" name="Google Shape;2419;p336"/>
          <p:cNvSpPr txBox="1">
            <a:spLocks noGrp="1"/>
          </p:cNvSpPr>
          <p:nvPr>
            <p:ph type="title"/>
          </p:nvPr>
        </p:nvSpPr>
        <p:spPr>
          <a:xfrm>
            <a:off x="900173" y="1520328"/>
            <a:ext cx="3970765" cy="2173439"/>
          </a:xfrm>
          <a:prstGeom prst="rect">
            <a:avLst/>
          </a:prstGeom>
        </p:spPr>
        <p:txBody>
          <a:bodyPr spcFirstLastPara="1" wrap="square" lIns="91425" tIns="91425" rIns="91425" bIns="91425" anchor="b" anchorCtr="0">
            <a:noAutofit/>
          </a:bodyPr>
          <a:lstStyle>
            <a:lvl1pPr lvl="0" rtl="0">
              <a:spcBef>
                <a:spcPts val="0"/>
              </a:spcBef>
              <a:spcAft>
                <a:spcPts val="0"/>
              </a:spcAft>
              <a:buNone/>
              <a:defRPr sz="4000" b="0" baseline="0">
                <a:solidFill>
                  <a:srgbClr val="FFFFFF"/>
                </a:solidFill>
                <a:latin typeface="Calibri Light" panose="020F0302020204030204" pitchFamily="34" charset="0"/>
                <a:ea typeface="Lato Light"/>
                <a:cs typeface="Lato Light"/>
                <a:sym typeface="Lato Ligh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420" name="Google Shape;2420;p336"/>
          <p:cNvSpPr txBox="1">
            <a:spLocks noGrp="1"/>
          </p:cNvSpPr>
          <p:nvPr>
            <p:ph type="subTitle" idx="1"/>
          </p:nvPr>
        </p:nvSpPr>
        <p:spPr>
          <a:xfrm>
            <a:off x="900173" y="3722632"/>
            <a:ext cx="3970765" cy="1962071"/>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aseline="0">
                <a:solidFill>
                  <a:schemeClr val="bg2"/>
                </a:solidFill>
                <a:latin typeface="Calibri" panose="020F0502020204030204" pitchFamily="34" charset="0"/>
                <a:ea typeface="Lato Light"/>
                <a:cs typeface="Lato Light"/>
                <a:sym typeface="Lato Light"/>
              </a:defRPr>
            </a:lvl1pPr>
            <a:lvl2pPr lvl="1" rtl="0">
              <a:spcBef>
                <a:spcPts val="0"/>
              </a:spcBef>
              <a:spcAft>
                <a:spcPts val="0"/>
              </a:spcAft>
              <a:buNone/>
              <a:defRPr sz="2400">
                <a:solidFill>
                  <a:schemeClr val="accent3"/>
                </a:solidFill>
                <a:latin typeface="Lato Light"/>
                <a:ea typeface="Lato Light"/>
                <a:cs typeface="Lato Light"/>
                <a:sym typeface="Lato Light"/>
              </a:defRPr>
            </a:lvl2pPr>
            <a:lvl3pPr lvl="2" rtl="0">
              <a:spcBef>
                <a:spcPts val="0"/>
              </a:spcBef>
              <a:spcAft>
                <a:spcPts val="0"/>
              </a:spcAft>
              <a:buNone/>
              <a:defRPr sz="2400">
                <a:solidFill>
                  <a:schemeClr val="accent3"/>
                </a:solidFill>
                <a:latin typeface="Lato Light"/>
                <a:ea typeface="Lato Light"/>
                <a:cs typeface="Lato Light"/>
                <a:sym typeface="Lato Light"/>
              </a:defRPr>
            </a:lvl3pPr>
            <a:lvl4pPr lvl="3" rtl="0">
              <a:spcBef>
                <a:spcPts val="0"/>
              </a:spcBef>
              <a:spcAft>
                <a:spcPts val="0"/>
              </a:spcAft>
              <a:buNone/>
              <a:defRPr sz="2400">
                <a:solidFill>
                  <a:schemeClr val="accent3"/>
                </a:solidFill>
                <a:latin typeface="Lato Light"/>
                <a:ea typeface="Lato Light"/>
                <a:cs typeface="Lato Light"/>
                <a:sym typeface="Lato Light"/>
              </a:defRPr>
            </a:lvl4pPr>
            <a:lvl5pPr lvl="4" rtl="0">
              <a:spcBef>
                <a:spcPts val="0"/>
              </a:spcBef>
              <a:spcAft>
                <a:spcPts val="0"/>
              </a:spcAft>
              <a:buNone/>
              <a:defRPr sz="2400">
                <a:solidFill>
                  <a:schemeClr val="accent3"/>
                </a:solidFill>
                <a:latin typeface="Lato Light"/>
                <a:ea typeface="Lato Light"/>
                <a:cs typeface="Lato Light"/>
                <a:sym typeface="Lato Light"/>
              </a:defRPr>
            </a:lvl5pPr>
            <a:lvl6pPr lvl="5" rtl="0">
              <a:spcBef>
                <a:spcPts val="0"/>
              </a:spcBef>
              <a:spcAft>
                <a:spcPts val="0"/>
              </a:spcAft>
              <a:buNone/>
              <a:defRPr sz="2400">
                <a:solidFill>
                  <a:schemeClr val="accent3"/>
                </a:solidFill>
                <a:latin typeface="Lato Light"/>
                <a:ea typeface="Lato Light"/>
                <a:cs typeface="Lato Light"/>
                <a:sym typeface="Lato Light"/>
              </a:defRPr>
            </a:lvl6pPr>
            <a:lvl7pPr lvl="6" rtl="0">
              <a:spcBef>
                <a:spcPts val="0"/>
              </a:spcBef>
              <a:spcAft>
                <a:spcPts val="0"/>
              </a:spcAft>
              <a:buNone/>
              <a:defRPr sz="2400">
                <a:solidFill>
                  <a:schemeClr val="accent3"/>
                </a:solidFill>
                <a:latin typeface="Lato Light"/>
                <a:ea typeface="Lato Light"/>
                <a:cs typeface="Lato Light"/>
                <a:sym typeface="Lato Light"/>
              </a:defRPr>
            </a:lvl7pPr>
            <a:lvl8pPr lvl="7" rtl="0">
              <a:spcBef>
                <a:spcPts val="0"/>
              </a:spcBef>
              <a:spcAft>
                <a:spcPts val="0"/>
              </a:spcAft>
              <a:buNone/>
              <a:defRPr sz="2400">
                <a:solidFill>
                  <a:schemeClr val="accent3"/>
                </a:solidFill>
                <a:latin typeface="Lato Light"/>
                <a:ea typeface="Lato Light"/>
                <a:cs typeface="Lato Light"/>
                <a:sym typeface="Lato Light"/>
              </a:defRPr>
            </a:lvl8pPr>
            <a:lvl9pPr lvl="8" rtl="0">
              <a:spcBef>
                <a:spcPts val="0"/>
              </a:spcBef>
              <a:spcAft>
                <a:spcPts val="0"/>
              </a:spcAft>
              <a:buNone/>
              <a:defRPr sz="2400">
                <a:solidFill>
                  <a:schemeClr val="accent3"/>
                </a:solidFill>
                <a:latin typeface="Lato Light"/>
                <a:ea typeface="Lato Light"/>
                <a:cs typeface="Lato Light"/>
                <a:sym typeface="Lato Light"/>
              </a:defRPr>
            </a:lvl9pPr>
          </a:lstStyle>
          <a:p>
            <a:endParaRPr/>
          </a:p>
        </p:txBody>
      </p:sp>
      <p:pic>
        <p:nvPicPr>
          <p:cNvPr id="10" name="Picture 9" descr="A picture containing drawing&#10;&#10;Description automatically generated">
            <a:extLst>
              <a:ext uri="{FF2B5EF4-FFF2-40B4-BE49-F238E27FC236}">
                <a16:creationId xmlns:a16="http://schemas.microsoft.com/office/drawing/2014/main" id="{375E95BC-B789-5A45-A174-CAB726488562}"/>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1" r="-2485"/>
          <a:stretch/>
        </p:blipFill>
        <p:spPr>
          <a:xfrm>
            <a:off x="489051" y="6077788"/>
            <a:ext cx="1119032" cy="323012"/>
          </a:xfrm>
          <a:prstGeom prst="rect">
            <a:avLst/>
          </a:prstGeom>
        </p:spPr>
      </p:pic>
    </p:spTree>
    <p:extLst>
      <p:ext uri="{BB962C8B-B14F-4D97-AF65-F5344CB8AC3E}">
        <p14:creationId xmlns:p14="http://schemas.microsoft.com/office/powerpoint/2010/main" val="8008645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FE7BC41-8BED-4055-8E31-D77BF91D8CC4}"/>
              </a:ext>
            </a:extLst>
          </p:cNvPr>
          <p:cNvSpPr/>
          <p:nvPr userDrawn="1"/>
        </p:nvSpPr>
        <p:spPr>
          <a:xfrm>
            <a:off x="0" y="-3969"/>
            <a:ext cx="12192000" cy="686196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 name="Text Placeholder 2">
            <a:extLst>
              <a:ext uri="{FF2B5EF4-FFF2-40B4-BE49-F238E27FC236}">
                <a16:creationId xmlns:a16="http://schemas.microsoft.com/office/drawing/2014/main" id="{BB4DCB2A-DBA5-4EF7-8A8A-23B2BE48B687}"/>
              </a:ext>
            </a:extLst>
          </p:cNvPr>
          <p:cNvSpPr>
            <a:spLocks noGrp="1"/>
          </p:cNvSpPr>
          <p:nvPr>
            <p:ph type="body" sz="quarter" idx="10" hasCustomPrompt="1"/>
          </p:nvPr>
        </p:nvSpPr>
        <p:spPr>
          <a:xfrm>
            <a:off x="600890" y="4779963"/>
            <a:ext cx="10528664" cy="1025525"/>
          </a:xfrm>
          <a:prstGeom prst="rect">
            <a:avLst/>
          </a:prstGeom>
        </p:spPr>
        <p:txBody>
          <a:bodyPr/>
          <a:lstStyle>
            <a:lvl1pPr marL="0" indent="0">
              <a:buFontTx/>
              <a:buNone/>
              <a:defRPr>
                <a:solidFill>
                  <a:schemeClr val="bg1"/>
                </a:solidFill>
              </a:defRPr>
            </a:lvl1pPr>
          </a:lstStyle>
          <a:p>
            <a:pPr lvl="0"/>
            <a:r>
              <a:rPr lang="en-US"/>
              <a:t>Click to add subtitle</a:t>
            </a:r>
          </a:p>
        </p:txBody>
      </p:sp>
      <p:sp>
        <p:nvSpPr>
          <p:cNvPr id="9" name="Text Placeholder 3">
            <a:extLst>
              <a:ext uri="{FF2B5EF4-FFF2-40B4-BE49-F238E27FC236}">
                <a16:creationId xmlns:a16="http://schemas.microsoft.com/office/drawing/2014/main" id="{11F8B7C1-FBE5-4608-8D6F-E22994912919}"/>
              </a:ext>
            </a:extLst>
          </p:cNvPr>
          <p:cNvSpPr>
            <a:spLocks noGrp="1"/>
          </p:cNvSpPr>
          <p:nvPr>
            <p:ph type="body" sz="quarter" idx="11"/>
          </p:nvPr>
        </p:nvSpPr>
        <p:spPr>
          <a:xfrm>
            <a:off x="600890" y="3624084"/>
            <a:ext cx="10528300" cy="1143000"/>
          </a:xfrm>
          <a:prstGeom prst="rect">
            <a:avLst/>
          </a:prstGeom>
        </p:spPr>
        <p:txBody>
          <a:bodyPr anchor="ctr"/>
          <a:lstStyle>
            <a:lvl2pPr marL="0" indent="0">
              <a:buFontTx/>
              <a:buNone/>
              <a:defRPr sz="5400" b="1">
                <a:solidFill>
                  <a:schemeClr val="bg1"/>
                </a:solidFill>
              </a:defRPr>
            </a:lvl2pPr>
          </a:lstStyle>
          <a:p>
            <a:pPr lvl="1"/>
            <a:endParaRPr lang="en-US"/>
          </a:p>
        </p:txBody>
      </p:sp>
    </p:spTree>
    <p:extLst>
      <p:ext uri="{BB962C8B-B14F-4D97-AF65-F5344CB8AC3E}">
        <p14:creationId xmlns:p14="http://schemas.microsoft.com/office/powerpoint/2010/main" val="367200134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Divider Full Purple">
    <p:spTree>
      <p:nvGrpSpPr>
        <p:cNvPr id="1" name=""/>
        <p:cNvGrpSpPr/>
        <p:nvPr/>
      </p:nvGrpSpPr>
      <p:grpSpPr>
        <a:xfrm>
          <a:off x="0" y="0"/>
          <a:ext cx="0" cy="0"/>
          <a:chOff x="0" y="0"/>
          <a:chExt cx="0" cy="0"/>
        </a:xfrm>
      </p:grpSpPr>
      <p:sp>
        <p:nvSpPr>
          <p:cNvPr id="6" name="Google Shape;2415;p336">
            <a:extLst>
              <a:ext uri="{FF2B5EF4-FFF2-40B4-BE49-F238E27FC236}">
                <a16:creationId xmlns:a16="http://schemas.microsoft.com/office/drawing/2014/main" id="{4C00605F-4A3E-FE40-B689-F26055A14F07}"/>
              </a:ext>
            </a:extLst>
          </p:cNvPr>
          <p:cNvSpPr/>
          <p:nvPr userDrawn="1"/>
        </p:nvSpPr>
        <p:spPr>
          <a:xfrm>
            <a:off x="294133" y="248920"/>
            <a:ext cx="11603733" cy="6400800"/>
          </a:xfrm>
          <a:prstGeom prst="rect">
            <a:avLst/>
          </a:prstGeom>
          <a:solidFill>
            <a:schemeClr val="accent4"/>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sp>
        <p:nvSpPr>
          <p:cNvPr id="7" name="Google Shape;2419;p336">
            <a:extLst>
              <a:ext uri="{FF2B5EF4-FFF2-40B4-BE49-F238E27FC236}">
                <a16:creationId xmlns:a16="http://schemas.microsoft.com/office/drawing/2014/main" id="{A5F8A66F-12B0-DC43-AB78-D445AA388CE7}"/>
              </a:ext>
            </a:extLst>
          </p:cNvPr>
          <p:cNvSpPr txBox="1">
            <a:spLocks noGrp="1"/>
          </p:cNvSpPr>
          <p:nvPr>
            <p:ph type="title"/>
          </p:nvPr>
        </p:nvSpPr>
        <p:spPr>
          <a:xfrm>
            <a:off x="919009" y="973956"/>
            <a:ext cx="10353981" cy="2173439"/>
          </a:xfrm>
          <a:prstGeom prst="rect">
            <a:avLst/>
          </a:prstGeom>
        </p:spPr>
        <p:txBody>
          <a:bodyPr spcFirstLastPara="1" wrap="square" lIns="91425" tIns="91425" rIns="91425" bIns="91425" anchor="b" anchorCtr="0">
            <a:noAutofit/>
          </a:bodyPr>
          <a:lstStyle>
            <a:lvl1pPr lvl="0" rtl="0">
              <a:spcBef>
                <a:spcPts val="0"/>
              </a:spcBef>
              <a:spcAft>
                <a:spcPts val="0"/>
              </a:spcAft>
              <a:buNone/>
              <a:defRPr sz="4000" b="0" baseline="0">
                <a:solidFill>
                  <a:srgbClr val="FFFFFF"/>
                </a:solidFill>
                <a:latin typeface="Calibri Light" panose="020F0302020204030204" pitchFamily="34" charset="0"/>
                <a:ea typeface="Lato Light"/>
                <a:cs typeface="Lato Light"/>
                <a:sym typeface="Lato Ligh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8" name="Google Shape;2420;p336">
            <a:extLst>
              <a:ext uri="{FF2B5EF4-FFF2-40B4-BE49-F238E27FC236}">
                <a16:creationId xmlns:a16="http://schemas.microsoft.com/office/drawing/2014/main" id="{64EBBE47-E0A2-4945-A667-F356BBC19D34}"/>
              </a:ext>
            </a:extLst>
          </p:cNvPr>
          <p:cNvSpPr txBox="1">
            <a:spLocks noGrp="1"/>
          </p:cNvSpPr>
          <p:nvPr>
            <p:ph type="subTitle" idx="1"/>
          </p:nvPr>
        </p:nvSpPr>
        <p:spPr>
          <a:xfrm>
            <a:off x="919008" y="3310287"/>
            <a:ext cx="10353981" cy="1962071"/>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aseline="0">
                <a:solidFill>
                  <a:schemeClr val="bg2"/>
                </a:solidFill>
                <a:latin typeface="Calibri" panose="020F0502020204030204" pitchFamily="34" charset="0"/>
                <a:ea typeface="Lato Light"/>
                <a:cs typeface="Lato Light"/>
                <a:sym typeface="Lato Light"/>
              </a:defRPr>
            </a:lvl1pPr>
            <a:lvl2pPr lvl="1" rtl="0">
              <a:spcBef>
                <a:spcPts val="0"/>
              </a:spcBef>
              <a:spcAft>
                <a:spcPts val="0"/>
              </a:spcAft>
              <a:buNone/>
              <a:defRPr sz="2400">
                <a:solidFill>
                  <a:schemeClr val="accent3"/>
                </a:solidFill>
                <a:latin typeface="Lato Light"/>
                <a:ea typeface="Lato Light"/>
                <a:cs typeface="Lato Light"/>
                <a:sym typeface="Lato Light"/>
              </a:defRPr>
            </a:lvl2pPr>
            <a:lvl3pPr lvl="2" rtl="0">
              <a:spcBef>
                <a:spcPts val="0"/>
              </a:spcBef>
              <a:spcAft>
                <a:spcPts val="0"/>
              </a:spcAft>
              <a:buNone/>
              <a:defRPr sz="2400">
                <a:solidFill>
                  <a:schemeClr val="accent3"/>
                </a:solidFill>
                <a:latin typeface="Lato Light"/>
                <a:ea typeface="Lato Light"/>
                <a:cs typeface="Lato Light"/>
                <a:sym typeface="Lato Light"/>
              </a:defRPr>
            </a:lvl3pPr>
            <a:lvl4pPr lvl="3" rtl="0">
              <a:spcBef>
                <a:spcPts val="0"/>
              </a:spcBef>
              <a:spcAft>
                <a:spcPts val="0"/>
              </a:spcAft>
              <a:buNone/>
              <a:defRPr sz="2400">
                <a:solidFill>
                  <a:schemeClr val="accent3"/>
                </a:solidFill>
                <a:latin typeface="Lato Light"/>
                <a:ea typeface="Lato Light"/>
                <a:cs typeface="Lato Light"/>
                <a:sym typeface="Lato Light"/>
              </a:defRPr>
            </a:lvl4pPr>
            <a:lvl5pPr lvl="4" rtl="0">
              <a:spcBef>
                <a:spcPts val="0"/>
              </a:spcBef>
              <a:spcAft>
                <a:spcPts val="0"/>
              </a:spcAft>
              <a:buNone/>
              <a:defRPr sz="2400">
                <a:solidFill>
                  <a:schemeClr val="accent3"/>
                </a:solidFill>
                <a:latin typeface="Lato Light"/>
                <a:ea typeface="Lato Light"/>
                <a:cs typeface="Lato Light"/>
                <a:sym typeface="Lato Light"/>
              </a:defRPr>
            </a:lvl5pPr>
            <a:lvl6pPr lvl="5" rtl="0">
              <a:spcBef>
                <a:spcPts val="0"/>
              </a:spcBef>
              <a:spcAft>
                <a:spcPts val="0"/>
              </a:spcAft>
              <a:buNone/>
              <a:defRPr sz="2400">
                <a:solidFill>
                  <a:schemeClr val="accent3"/>
                </a:solidFill>
                <a:latin typeface="Lato Light"/>
                <a:ea typeface="Lato Light"/>
                <a:cs typeface="Lato Light"/>
                <a:sym typeface="Lato Light"/>
              </a:defRPr>
            </a:lvl6pPr>
            <a:lvl7pPr lvl="6" rtl="0">
              <a:spcBef>
                <a:spcPts val="0"/>
              </a:spcBef>
              <a:spcAft>
                <a:spcPts val="0"/>
              </a:spcAft>
              <a:buNone/>
              <a:defRPr sz="2400">
                <a:solidFill>
                  <a:schemeClr val="accent3"/>
                </a:solidFill>
                <a:latin typeface="Lato Light"/>
                <a:ea typeface="Lato Light"/>
                <a:cs typeface="Lato Light"/>
                <a:sym typeface="Lato Light"/>
              </a:defRPr>
            </a:lvl7pPr>
            <a:lvl8pPr lvl="7" rtl="0">
              <a:spcBef>
                <a:spcPts val="0"/>
              </a:spcBef>
              <a:spcAft>
                <a:spcPts val="0"/>
              </a:spcAft>
              <a:buNone/>
              <a:defRPr sz="2400">
                <a:solidFill>
                  <a:schemeClr val="accent3"/>
                </a:solidFill>
                <a:latin typeface="Lato Light"/>
                <a:ea typeface="Lato Light"/>
                <a:cs typeface="Lato Light"/>
                <a:sym typeface="Lato Light"/>
              </a:defRPr>
            </a:lvl8pPr>
            <a:lvl9pPr lvl="8" rtl="0">
              <a:spcBef>
                <a:spcPts val="0"/>
              </a:spcBef>
              <a:spcAft>
                <a:spcPts val="0"/>
              </a:spcAft>
              <a:buNone/>
              <a:defRPr sz="2400">
                <a:solidFill>
                  <a:schemeClr val="accent3"/>
                </a:solidFill>
                <a:latin typeface="Lato Light"/>
                <a:ea typeface="Lato Light"/>
                <a:cs typeface="Lato Light"/>
                <a:sym typeface="Lato Light"/>
              </a:defRPr>
            </a:lvl9pPr>
          </a:lstStyle>
          <a:p>
            <a:endParaRPr/>
          </a:p>
        </p:txBody>
      </p:sp>
      <p:pic>
        <p:nvPicPr>
          <p:cNvPr id="9" name="Picture 8" descr="A picture containing drawing&#10;&#10;Description automatically generated">
            <a:extLst>
              <a:ext uri="{FF2B5EF4-FFF2-40B4-BE49-F238E27FC236}">
                <a16:creationId xmlns:a16="http://schemas.microsoft.com/office/drawing/2014/main" id="{303D0181-9A70-9F41-9527-2F6585D30FEC}"/>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1" r="-2485"/>
          <a:stretch/>
        </p:blipFill>
        <p:spPr>
          <a:xfrm>
            <a:off x="489051" y="6077788"/>
            <a:ext cx="1119032" cy="323012"/>
          </a:xfrm>
          <a:prstGeom prst="rect">
            <a:avLst/>
          </a:prstGeom>
        </p:spPr>
      </p:pic>
    </p:spTree>
    <p:extLst>
      <p:ext uri="{BB962C8B-B14F-4D97-AF65-F5344CB8AC3E}">
        <p14:creationId xmlns:p14="http://schemas.microsoft.com/office/powerpoint/2010/main" val="249316996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matchingName="stats 1" preserve="1" userDrawn="1">
  <p:cSld name="stats 1">
    <p:spTree>
      <p:nvGrpSpPr>
        <p:cNvPr id="1" name="Shape 318"/>
        <p:cNvGrpSpPr/>
        <p:nvPr/>
      </p:nvGrpSpPr>
      <p:grpSpPr>
        <a:xfrm>
          <a:off x="0" y="0"/>
          <a:ext cx="0" cy="0"/>
          <a:chOff x="0" y="0"/>
          <a:chExt cx="0" cy="0"/>
        </a:xfrm>
      </p:grpSpPr>
      <p:sp>
        <p:nvSpPr>
          <p:cNvPr id="328" name="Google Shape;328;p43"/>
          <p:cNvSpPr txBox="1">
            <a:spLocks noGrp="1"/>
          </p:cNvSpPr>
          <p:nvPr>
            <p:ph type="title"/>
          </p:nvPr>
        </p:nvSpPr>
        <p:spPr>
          <a:xfrm>
            <a:off x="1463800" y="1348533"/>
            <a:ext cx="9382000" cy="14792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3" name="Text Placeholder 2">
            <a:extLst>
              <a:ext uri="{FF2B5EF4-FFF2-40B4-BE49-F238E27FC236}">
                <a16:creationId xmlns:a16="http://schemas.microsoft.com/office/drawing/2014/main" id="{81829D9B-829C-D141-BBC1-5DDCB62511DF}"/>
              </a:ext>
            </a:extLst>
          </p:cNvPr>
          <p:cNvSpPr>
            <a:spLocks noGrp="1"/>
          </p:cNvSpPr>
          <p:nvPr>
            <p:ph type="body" sz="quarter" idx="10" hasCustomPrompt="1"/>
          </p:nvPr>
        </p:nvSpPr>
        <p:spPr>
          <a:xfrm>
            <a:off x="1574800" y="3212065"/>
            <a:ext cx="2743200" cy="566961"/>
          </a:xfrm>
        </p:spPr>
        <p:txBody>
          <a:bodyPr/>
          <a:lstStyle>
            <a:lvl1pPr marL="0" indent="0" algn="ctr">
              <a:buNone/>
              <a:defRPr sz="3000" b="1" i="0" baseline="0"/>
            </a:lvl1pPr>
            <a:lvl3pPr>
              <a:buNone/>
              <a:defRPr/>
            </a:lvl3pPr>
          </a:lstStyle>
          <a:p>
            <a:pPr lvl="0"/>
            <a:r>
              <a:rPr lang="en-US"/>
              <a:t>45%</a:t>
            </a:r>
          </a:p>
        </p:txBody>
      </p:sp>
      <p:sp>
        <p:nvSpPr>
          <p:cNvPr id="19" name="Text Placeholder 2">
            <a:extLst>
              <a:ext uri="{FF2B5EF4-FFF2-40B4-BE49-F238E27FC236}">
                <a16:creationId xmlns:a16="http://schemas.microsoft.com/office/drawing/2014/main" id="{652B72CC-EC5A-DF4A-8643-2BC0C34833B3}"/>
              </a:ext>
            </a:extLst>
          </p:cNvPr>
          <p:cNvSpPr>
            <a:spLocks noGrp="1"/>
          </p:cNvSpPr>
          <p:nvPr>
            <p:ph type="body" sz="quarter" idx="11" hasCustomPrompt="1"/>
          </p:nvPr>
        </p:nvSpPr>
        <p:spPr>
          <a:xfrm>
            <a:off x="1574800" y="3824746"/>
            <a:ext cx="2743200" cy="1735416"/>
          </a:xfrm>
        </p:spPr>
        <p:txBody>
          <a:bodyPr/>
          <a:lstStyle>
            <a:lvl1pPr marL="0" indent="0" algn="ctr">
              <a:buNone/>
              <a:defRPr sz="2000" baseline="0">
                <a:solidFill>
                  <a:schemeClr val="tx1"/>
                </a:solidFill>
              </a:defRPr>
            </a:lvl1pPr>
            <a:lvl3pPr>
              <a:buNone/>
              <a:defRPr/>
            </a:lvl3pPr>
          </a:lstStyle>
          <a:p>
            <a:pPr lvl="0"/>
            <a:r>
              <a:rPr lang="en-US"/>
              <a:t>Decrease in ER admissions over a 25 day period, as compared to test period</a:t>
            </a:r>
          </a:p>
        </p:txBody>
      </p:sp>
      <p:sp>
        <p:nvSpPr>
          <p:cNvPr id="20" name="Text Placeholder 2">
            <a:extLst>
              <a:ext uri="{FF2B5EF4-FFF2-40B4-BE49-F238E27FC236}">
                <a16:creationId xmlns:a16="http://schemas.microsoft.com/office/drawing/2014/main" id="{476BF3F8-684D-6946-8023-0CA2A697DF65}"/>
              </a:ext>
            </a:extLst>
          </p:cNvPr>
          <p:cNvSpPr>
            <a:spLocks noGrp="1"/>
          </p:cNvSpPr>
          <p:nvPr>
            <p:ph type="body" sz="quarter" idx="12" hasCustomPrompt="1"/>
          </p:nvPr>
        </p:nvSpPr>
        <p:spPr>
          <a:xfrm>
            <a:off x="4779216" y="3212066"/>
            <a:ext cx="2743200" cy="566961"/>
          </a:xfrm>
        </p:spPr>
        <p:txBody>
          <a:bodyPr/>
          <a:lstStyle>
            <a:lvl1pPr marL="0" indent="0" algn="ctr">
              <a:buNone/>
              <a:defRPr sz="3000" b="1" i="0" baseline="0"/>
            </a:lvl1pPr>
            <a:lvl3pPr>
              <a:buNone/>
              <a:defRPr/>
            </a:lvl3pPr>
          </a:lstStyle>
          <a:p>
            <a:pPr lvl="0"/>
            <a:r>
              <a:rPr lang="en-US"/>
              <a:t>Data Point</a:t>
            </a:r>
          </a:p>
        </p:txBody>
      </p:sp>
      <p:sp>
        <p:nvSpPr>
          <p:cNvPr id="21" name="Text Placeholder 2">
            <a:extLst>
              <a:ext uri="{FF2B5EF4-FFF2-40B4-BE49-F238E27FC236}">
                <a16:creationId xmlns:a16="http://schemas.microsoft.com/office/drawing/2014/main" id="{1A90A39E-C343-FB45-907C-B581A693A349}"/>
              </a:ext>
            </a:extLst>
          </p:cNvPr>
          <p:cNvSpPr>
            <a:spLocks noGrp="1"/>
          </p:cNvSpPr>
          <p:nvPr>
            <p:ph type="body" sz="quarter" idx="13" hasCustomPrompt="1"/>
          </p:nvPr>
        </p:nvSpPr>
        <p:spPr>
          <a:xfrm>
            <a:off x="4779216" y="3829332"/>
            <a:ext cx="2743200" cy="1735416"/>
          </a:xfrm>
        </p:spPr>
        <p:txBody>
          <a:bodyPr/>
          <a:lstStyle>
            <a:lvl1pPr marL="0" indent="0" algn="ctr">
              <a:buNone/>
              <a:defRPr sz="2000" baseline="0">
                <a:solidFill>
                  <a:schemeClr val="tx1"/>
                </a:solidFill>
              </a:defRPr>
            </a:lvl1pPr>
            <a:lvl3pPr>
              <a:buNone/>
              <a:defRPr/>
            </a:lvl3pPr>
          </a:lstStyle>
          <a:p>
            <a:pPr lvl="0"/>
            <a:r>
              <a:rPr lang="en-US"/>
              <a:t>Add description here</a:t>
            </a:r>
          </a:p>
        </p:txBody>
      </p:sp>
      <p:sp>
        <p:nvSpPr>
          <p:cNvPr id="22" name="Text Placeholder 2">
            <a:extLst>
              <a:ext uri="{FF2B5EF4-FFF2-40B4-BE49-F238E27FC236}">
                <a16:creationId xmlns:a16="http://schemas.microsoft.com/office/drawing/2014/main" id="{22AC46F2-5FB3-3E44-9983-EA76E1AF5C80}"/>
              </a:ext>
            </a:extLst>
          </p:cNvPr>
          <p:cNvSpPr>
            <a:spLocks noGrp="1"/>
          </p:cNvSpPr>
          <p:nvPr>
            <p:ph type="body" sz="quarter" idx="14" hasCustomPrompt="1"/>
          </p:nvPr>
        </p:nvSpPr>
        <p:spPr>
          <a:xfrm>
            <a:off x="7983632" y="3212066"/>
            <a:ext cx="2743200" cy="566961"/>
          </a:xfrm>
        </p:spPr>
        <p:txBody>
          <a:bodyPr/>
          <a:lstStyle>
            <a:lvl1pPr marL="0" indent="0" algn="ctr">
              <a:buNone/>
              <a:defRPr sz="3000" b="1" i="0" baseline="0"/>
            </a:lvl1pPr>
            <a:lvl3pPr>
              <a:buNone/>
              <a:defRPr/>
            </a:lvl3pPr>
          </a:lstStyle>
          <a:p>
            <a:pPr lvl="0"/>
            <a:r>
              <a:rPr lang="en-US"/>
              <a:t>Data Point</a:t>
            </a:r>
          </a:p>
        </p:txBody>
      </p:sp>
      <p:sp>
        <p:nvSpPr>
          <p:cNvPr id="23" name="Text Placeholder 2">
            <a:extLst>
              <a:ext uri="{FF2B5EF4-FFF2-40B4-BE49-F238E27FC236}">
                <a16:creationId xmlns:a16="http://schemas.microsoft.com/office/drawing/2014/main" id="{E90FE2A7-BBB0-194A-A308-BC13E2F64D66}"/>
              </a:ext>
            </a:extLst>
          </p:cNvPr>
          <p:cNvSpPr>
            <a:spLocks noGrp="1"/>
          </p:cNvSpPr>
          <p:nvPr>
            <p:ph type="body" sz="quarter" idx="15" hasCustomPrompt="1"/>
          </p:nvPr>
        </p:nvSpPr>
        <p:spPr>
          <a:xfrm>
            <a:off x="7983632" y="3824746"/>
            <a:ext cx="2743200" cy="1735416"/>
          </a:xfrm>
        </p:spPr>
        <p:txBody>
          <a:bodyPr/>
          <a:lstStyle>
            <a:lvl1pPr marL="0" indent="0" algn="ctr">
              <a:buNone/>
              <a:defRPr sz="2000" baseline="0">
                <a:solidFill>
                  <a:schemeClr val="tx1"/>
                </a:solidFill>
              </a:defRPr>
            </a:lvl1pPr>
            <a:lvl3pPr>
              <a:buNone/>
              <a:defRPr/>
            </a:lvl3pPr>
          </a:lstStyle>
          <a:p>
            <a:pPr lvl="0"/>
            <a:r>
              <a:rPr lang="en-US"/>
              <a:t>Add description here</a:t>
            </a:r>
          </a:p>
        </p:txBody>
      </p:sp>
      <p:grpSp>
        <p:nvGrpSpPr>
          <p:cNvPr id="4" name="Group 3">
            <a:extLst>
              <a:ext uri="{FF2B5EF4-FFF2-40B4-BE49-F238E27FC236}">
                <a16:creationId xmlns:a16="http://schemas.microsoft.com/office/drawing/2014/main" id="{8076F612-357A-E34C-B46F-C2A5673CF948}"/>
              </a:ext>
            </a:extLst>
          </p:cNvPr>
          <p:cNvGrpSpPr/>
          <p:nvPr userDrawn="1"/>
        </p:nvGrpSpPr>
        <p:grpSpPr>
          <a:xfrm>
            <a:off x="7980616" y="518777"/>
            <a:ext cx="3343200" cy="5409600"/>
            <a:chOff x="7953367" y="635000"/>
            <a:chExt cx="3343200" cy="5409600"/>
          </a:xfrm>
        </p:grpSpPr>
        <p:sp>
          <p:nvSpPr>
            <p:cNvPr id="319" name="Google Shape;319;p43"/>
            <p:cNvSpPr/>
            <p:nvPr/>
          </p:nvSpPr>
          <p:spPr>
            <a:xfrm>
              <a:off x="7953367" y="635000"/>
              <a:ext cx="3343200" cy="45719"/>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5" name="Google Shape;325;p43"/>
            <p:cNvSpPr/>
            <p:nvPr/>
          </p:nvSpPr>
          <p:spPr>
            <a:xfrm rot="5400000">
              <a:off x="8568907" y="3316940"/>
              <a:ext cx="5409600" cy="4572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43"/>
            <p:cNvSpPr/>
            <p:nvPr/>
          </p:nvSpPr>
          <p:spPr>
            <a:xfrm>
              <a:off x="7953367" y="5998880"/>
              <a:ext cx="3343200" cy="4572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 name="Group 24">
            <a:extLst>
              <a:ext uri="{FF2B5EF4-FFF2-40B4-BE49-F238E27FC236}">
                <a16:creationId xmlns:a16="http://schemas.microsoft.com/office/drawing/2014/main" id="{B426D581-FFA9-C748-B2F0-1B3D93C985AE}"/>
              </a:ext>
            </a:extLst>
          </p:cNvPr>
          <p:cNvGrpSpPr/>
          <p:nvPr userDrawn="1"/>
        </p:nvGrpSpPr>
        <p:grpSpPr>
          <a:xfrm rot="10800000">
            <a:off x="865449" y="564496"/>
            <a:ext cx="3343200" cy="5409600"/>
            <a:chOff x="7953367" y="635000"/>
            <a:chExt cx="3343200" cy="5409600"/>
          </a:xfrm>
        </p:grpSpPr>
        <p:sp>
          <p:nvSpPr>
            <p:cNvPr id="26" name="Google Shape;319;p43">
              <a:extLst>
                <a:ext uri="{FF2B5EF4-FFF2-40B4-BE49-F238E27FC236}">
                  <a16:creationId xmlns:a16="http://schemas.microsoft.com/office/drawing/2014/main" id="{6673DCAB-51D4-4A43-BABA-EB2164635E57}"/>
                </a:ext>
              </a:extLst>
            </p:cNvPr>
            <p:cNvSpPr/>
            <p:nvPr/>
          </p:nvSpPr>
          <p:spPr>
            <a:xfrm>
              <a:off x="7953367" y="635000"/>
              <a:ext cx="3343200" cy="45719"/>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325;p43">
              <a:extLst>
                <a:ext uri="{FF2B5EF4-FFF2-40B4-BE49-F238E27FC236}">
                  <a16:creationId xmlns:a16="http://schemas.microsoft.com/office/drawing/2014/main" id="{2D15574D-9F1A-5541-9825-2CFE9AE1D715}"/>
                </a:ext>
              </a:extLst>
            </p:cNvPr>
            <p:cNvSpPr/>
            <p:nvPr/>
          </p:nvSpPr>
          <p:spPr>
            <a:xfrm rot="5400000">
              <a:off x="8568907" y="3316940"/>
              <a:ext cx="5409600" cy="4572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326;p43">
              <a:extLst>
                <a:ext uri="{FF2B5EF4-FFF2-40B4-BE49-F238E27FC236}">
                  <a16:creationId xmlns:a16="http://schemas.microsoft.com/office/drawing/2014/main" id="{7433431D-80F7-4D45-BB5B-4A7A1172540C}"/>
                </a:ext>
              </a:extLst>
            </p:cNvPr>
            <p:cNvSpPr/>
            <p:nvPr/>
          </p:nvSpPr>
          <p:spPr>
            <a:xfrm>
              <a:off x="7953367" y="5998880"/>
              <a:ext cx="3343200" cy="4572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29" name="Picture 28" descr="A close up of a sign&#10;&#10;Description automatically generated">
            <a:extLst>
              <a:ext uri="{FF2B5EF4-FFF2-40B4-BE49-F238E27FC236}">
                <a16:creationId xmlns:a16="http://schemas.microsoft.com/office/drawing/2014/main" id="{47ABCFBB-FC2B-3D4A-9F77-697704504D1A}"/>
              </a:ext>
            </a:extLst>
          </p:cNvPr>
          <p:cNvPicPr>
            <a:picLocks noChangeAspect="1"/>
          </p:cNvPicPr>
          <p:nvPr userDrawn="1"/>
        </p:nvPicPr>
        <p:blipFill>
          <a:blip r:embed="rId2"/>
          <a:stretch>
            <a:fillRect/>
          </a:stretch>
        </p:blipFill>
        <p:spPr>
          <a:xfrm>
            <a:off x="8839200" y="6267052"/>
            <a:ext cx="2514600" cy="368300"/>
          </a:xfrm>
          <a:prstGeom prst="rect">
            <a:avLst/>
          </a:prstGeom>
        </p:spPr>
      </p:pic>
      <p:pic>
        <p:nvPicPr>
          <p:cNvPr id="24" name="Picture 23">
            <a:extLst>
              <a:ext uri="{FF2B5EF4-FFF2-40B4-BE49-F238E27FC236}">
                <a16:creationId xmlns:a16="http://schemas.microsoft.com/office/drawing/2014/main" id="{17C5E1D4-FCD3-0B40-A6CE-D1007FF34106}"/>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838200" y="6126419"/>
            <a:ext cx="1221828" cy="539413"/>
          </a:xfrm>
          <a:prstGeom prst="rect">
            <a:avLst/>
          </a:prstGeom>
        </p:spPr>
      </p:pic>
      <p:sp>
        <p:nvSpPr>
          <p:cNvPr id="31" name="Text Placeholder 4">
            <a:extLst>
              <a:ext uri="{FF2B5EF4-FFF2-40B4-BE49-F238E27FC236}">
                <a16:creationId xmlns:a16="http://schemas.microsoft.com/office/drawing/2014/main" id="{5E91373F-9AFB-2C40-B8E3-F51E0F8AC755}"/>
              </a:ext>
            </a:extLst>
          </p:cNvPr>
          <p:cNvSpPr>
            <a:spLocks noGrp="1"/>
          </p:cNvSpPr>
          <p:nvPr>
            <p:ph type="body" sz="quarter" idx="16" hasCustomPrompt="1"/>
          </p:nvPr>
        </p:nvSpPr>
        <p:spPr>
          <a:xfrm>
            <a:off x="4394200" y="647139"/>
            <a:ext cx="3403600" cy="646113"/>
          </a:xfrm>
        </p:spPr>
        <p:txBody>
          <a:bodyPr/>
          <a:lstStyle>
            <a:lvl1pPr marL="0" indent="0" algn="ctr">
              <a:buNone/>
              <a:defRPr baseline="0">
                <a:solidFill>
                  <a:schemeClr val="accent2"/>
                </a:solidFill>
                <a:latin typeface="+mj-lt"/>
              </a:defRPr>
            </a:lvl1pPr>
          </a:lstStyle>
          <a:p>
            <a:pPr lvl="0"/>
            <a:r>
              <a:rPr lang="en-US"/>
              <a:t>ADD HEADER</a:t>
            </a:r>
          </a:p>
        </p:txBody>
      </p:sp>
    </p:spTree>
    <p:extLst>
      <p:ext uri="{BB962C8B-B14F-4D97-AF65-F5344CB8AC3E}">
        <p14:creationId xmlns:p14="http://schemas.microsoft.com/office/powerpoint/2010/main" val="422978431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matchingName="stats 1" preserve="1" userDrawn="1">
  <p:cSld name="1_stats 1">
    <p:spTree>
      <p:nvGrpSpPr>
        <p:cNvPr id="1" name="Shape 318"/>
        <p:cNvGrpSpPr/>
        <p:nvPr/>
      </p:nvGrpSpPr>
      <p:grpSpPr>
        <a:xfrm>
          <a:off x="0" y="0"/>
          <a:ext cx="0" cy="0"/>
          <a:chOff x="0" y="0"/>
          <a:chExt cx="0" cy="0"/>
        </a:xfrm>
      </p:grpSpPr>
      <p:sp>
        <p:nvSpPr>
          <p:cNvPr id="328" name="Google Shape;328;p43"/>
          <p:cNvSpPr txBox="1">
            <a:spLocks noGrp="1"/>
          </p:cNvSpPr>
          <p:nvPr>
            <p:ph type="title"/>
          </p:nvPr>
        </p:nvSpPr>
        <p:spPr>
          <a:xfrm>
            <a:off x="1463800" y="1348533"/>
            <a:ext cx="9382000" cy="14792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3" name="Text Placeholder 2">
            <a:extLst>
              <a:ext uri="{FF2B5EF4-FFF2-40B4-BE49-F238E27FC236}">
                <a16:creationId xmlns:a16="http://schemas.microsoft.com/office/drawing/2014/main" id="{81829D9B-829C-D141-BBC1-5DDCB62511DF}"/>
              </a:ext>
            </a:extLst>
          </p:cNvPr>
          <p:cNvSpPr>
            <a:spLocks noGrp="1"/>
          </p:cNvSpPr>
          <p:nvPr>
            <p:ph type="body" sz="quarter" idx="10" hasCustomPrompt="1"/>
          </p:nvPr>
        </p:nvSpPr>
        <p:spPr>
          <a:xfrm>
            <a:off x="1463800" y="3165536"/>
            <a:ext cx="2131102" cy="566961"/>
          </a:xfrm>
        </p:spPr>
        <p:txBody>
          <a:bodyPr/>
          <a:lstStyle>
            <a:lvl1pPr marL="0" indent="0" algn="ctr">
              <a:buNone/>
              <a:defRPr sz="3000" b="1" i="0" baseline="0"/>
            </a:lvl1pPr>
            <a:lvl3pPr>
              <a:buNone/>
              <a:defRPr/>
            </a:lvl3pPr>
          </a:lstStyle>
          <a:p>
            <a:pPr lvl="0"/>
            <a:r>
              <a:rPr lang="en-US"/>
              <a:t>45%</a:t>
            </a:r>
          </a:p>
        </p:txBody>
      </p:sp>
      <p:sp>
        <p:nvSpPr>
          <p:cNvPr id="19" name="Text Placeholder 2">
            <a:extLst>
              <a:ext uri="{FF2B5EF4-FFF2-40B4-BE49-F238E27FC236}">
                <a16:creationId xmlns:a16="http://schemas.microsoft.com/office/drawing/2014/main" id="{652B72CC-EC5A-DF4A-8643-2BC0C34833B3}"/>
              </a:ext>
            </a:extLst>
          </p:cNvPr>
          <p:cNvSpPr>
            <a:spLocks noGrp="1"/>
          </p:cNvSpPr>
          <p:nvPr>
            <p:ph type="body" sz="quarter" idx="11" hasCustomPrompt="1"/>
          </p:nvPr>
        </p:nvSpPr>
        <p:spPr>
          <a:xfrm>
            <a:off x="1463800" y="3778216"/>
            <a:ext cx="2131102" cy="1735416"/>
          </a:xfrm>
        </p:spPr>
        <p:txBody>
          <a:bodyPr/>
          <a:lstStyle>
            <a:lvl1pPr marL="0" indent="0" algn="ctr">
              <a:buNone/>
              <a:defRPr sz="2000" baseline="0">
                <a:solidFill>
                  <a:schemeClr val="tx1"/>
                </a:solidFill>
              </a:defRPr>
            </a:lvl1pPr>
            <a:lvl3pPr>
              <a:buNone/>
              <a:defRPr/>
            </a:lvl3pPr>
          </a:lstStyle>
          <a:p>
            <a:pPr lvl="0"/>
            <a:r>
              <a:rPr lang="en-US"/>
              <a:t>Decrease in ER admissions over a 25 day period, as compared to test period</a:t>
            </a:r>
          </a:p>
        </p:txBody>
      </p:sp>
      <p:sp>
        <p:nvSpPr>
          <p:cNvPr id="20" name="Text Placeholder 2">
            <a:extLst>
              <a:ext uri="{FF2B5EF4-FFF2-40B4-BE49-F238E27FC236}">
                <a16:creationId xmlns:a16="http://schemas.microsoft.com/office/drawing/2014/main" id="{476BF3F8-684D-6946-8023-0CA2A697DF65}"/>
              </a:ext>
            </a:extLst>
          </p:cNvPr>
          <p:cNvSpPr>
            <a:spLocks noGrp="1"/>
          </p:cNvSpPr>
          <p:nvPr>
            <p:ph type="body" sz="quarter" idx="12" hasCustomPrompt="1"/>
          </p:nvPr>
        </p:nvSpPr>
        <p:spPr>
          <a:xfrm>
            <a:off x="3880766" y="3165536"/>
            <a:ext cx="2131102" cy="566961"/>
          </a:xfrm>
        </p:spPr>
        <p:txBody>
          <a:bodyPr/>
          <a:lstStyle>
            <a:lvl1pPr marL="0" indent="0" algn="ctr">
              <a:buNone/>
              <a:defRPr sz="3000" b="1" i="0" baseline="0"/>
            </a:lvl1pPr>
            <a:lvl3pPr>
              <a:buNone/>
              <a:defRPr/>
            </a:lvl3pPr>
          </a:lstStyle>
          <a:p>
            <a:pPr lvl="0"/>
            <a:r>
              <a:rPr lang="en-US"/>
              <a:t>Data Point</a:t>
            </a:r>
          </a:p>
        </p:txBody>
      </p:sp>
      <p:sp>
        <p:nvSpPr>
          <p:cNvPr id="21" name="Text Placeholder 2">
            <a:extLst>
              <a:ext uri="{FF2B5EF4-FFF2-40B4-BE49-F238E27FC236}">
                <a16:creationId xmlns:a16="http://schemas.microsoft.com/office/drawing/2014/main" id="{1A90A39E-C343-FB45-907C-B581A693A349}"/>
              </a:ext>
            </a:extLst>
          </p:cNvPr>
          <p:cNvSpPr>
            <a:spLocks noGrp="1"/>
          </p:cNvSpPr>
          <p:nvPr>
            <p:ph type="body" sz="quarter" idx="13" hasCustomPrompt="1"/>
          </p:nvPr>
        </p:nvSpPr>
        <p:spPr>
          <a:xfrm>
            <a:off x="3880766" y="3778216"/>
            <a:ext cx="2131102" cy="1735416"/>
          </a:xfrm>
        </p:spPr>
        <p:txBody>
          <a:bodyPr/>
          <a:lstStyle>
            <a:lvl1pPr marL="0" indent="0" algn="ctr">
              <a:buNone/>
              <a:defRPr sz="2000" baseline="0">
                <a:solidFill>
                  <a:schemeClr val="tx1"/>
                </a:solidFill>
              </a:defRPr>
            </a:lvl1pPr>
            <a:lvl3pPr>
              <a:buNone/>
              <a:defRPr/>
            </a:lvl3pPr>
          </a:lstStyle>
          <a:p>
            <a:pPr lvl="0"/>
            <a:r>
              <a:rPr lang="en-US"/>
              <a:t>Add description here</a:t>
            </a:r>
          </a:p>
        </p:txBody>
      </p:sp>
      <p:sp>
        <p:nvSpPr>
          <p:cNvPr id="22" name="Text Placeholder 2">
            <a:extLst>
              <a:ext uri="{FF2B5EF4-FFF2-40B4-BE49-F238E27FC236}">
                <a16:creationId xmlns:a16="http://schemas.microsoft.com/office/drawing/2014/main" id="{22AC46F2-5FB3-3E44-9983-EA76E1AF5C80}"/>
              </a:ext>
            </a:extLst>
          </p:cNvPr>
          <p:cNvSpPr>
            <a:spLocks noGrp="1"/>
          </p:cNvSpPr>
          <p:nvPr>
            <p:ph type="body" sz="quarter" idx="14" hasCustomPrompt="1"/>
          </p:nvPr>
        </p:nvSpPr>
        <p:spPr>
          <a:xfrm>
            <a:off x="6297732" y="3165536"/>
            <a:ext cx="2131102" cy="566961"/>
          </a:xfrm>
        </p:spPr>
        <p:txBody>
          <a:bodyPr/>
          <a:lstStyle>
            <a:lvl1pPr marL="0" indent="0" algn="ctr">
              <a:buNone/>
              <a:defRPr sz="3000" b="1" i="0" baseline="0"/>
            </a:lvl1pPr>
            <a:lvl3pPr>
              <a:buNone/>
              <a:defRPr/>
            </a:lvl3pPr>
          </a:lstStyle>
          <a:p>
            <a:pPr lvl="0"/>
            <a:r>
              <a:rPr lang="en-US"/>
              <a:t>Data Point</a:t>
            </a:r>
          </a:p>
        </p:txBody>
      </p:sp>
      <p:sp>
        <p:nvSpPr>
          <p:cNvPr id="23" name="Text Placeholder 2">
            <a:extLst>
              <a:ext uri="{FF2B5EF4-FFF2-40B4-BE49-F238E27FC236}">
                <a16:creationId xmlns:a16="http://schemas.microsoft.com/office/drawing/2014/main" id="{E90FE2A7-BBB0-194A-A308-BC13E2F64D66}"/>
              </a:ext>
            </a:extLst>
          </p:cNvPr>
          <p:cNvSpPr>
            <a:spLocks noGrp="1"/>
          </p:cNvSpPr>
          <p:nvPr>
            <p:ph type="body" sz="quarter" idx="15" hasCustomPrompt="1"/>
          </p:nvPr>
        </p:nvSpPr>
        <p:spPr>
          <a:xfrm>
            <a:off x="6297732" y="3778216"/>
            <a:ext cx="2131102" cy="1735416"/>
          </a:xfrm>
        </p:spPr>
        <p:txBody>
          <a:bodyPr/>
          <a:lstStyle>
            <a:lvl1pPr marL="0" indent="0" algn="ctr">
              <a:buNone/>
              <a:defRPr sz="2000" baseline="0">
                <a:solidFill>
                  <a:schemeClr val="tx1"/>
                </a:solidFill>
              </a:defRPr>
            </a:lvl1pPr>
            <a:lvl3pPr>
              <a:buNone/>
              <a:defRPr/>
            </a:lvl3pPr>
          </a:lstStyle>
          <a:p>
            <a:pPr lvl="0"/>
            <a:r>
              <a:rPr lang="en-US"/>
              <a:t>Add description here</a:t>
            </a:r>
          </a:p>
        </p:txBody>
      </p:sp>
      <p:grpSp>
        <p:nvGrpSpPr>
          <p:cNvPr id="4" name="Group 3">
            <a:extLst>
              <a:ext uri="{FF2B5EF4-FFF2-40B4-BE49-F238E27FC236}">
                <a16:creationId xmlns:a16="http://schemas.microsoft.com/office/drawing/2014/main" id="{8076F612-357A-E34C-B46F-C2A5673CF948}"/>
              </a:ext>
            </a:extLst>
          </p:cNvPr>
          <p:cNvGrpSpPr/>
          <p:nvPr userDrawn="1"/>
        </p:nvGrpSpPr>
        <p:grpSpPr>
          <a:xfrm>
            <a:off x="7980616" y="518777"/>
            <a:ext cx="3343200" cy="5409600"/>
            <a:chOff x="7953367" y="635000"/>
            <a:chExt cx="3343200" cy="5409600"/>
          </a:xfrm>
        </p:grpSpPr>
        <p:sp>
          <p:nvSpPr>
            <p:cNvPr id="319" name="Google Shape;319;p43"/>
            <p:cNvSpPr/>
            <p:nvPr/>
          </p:nvSpPr>
          <p:spPr>
            <a:xfrm>
              <a:off x="7953367" y="635000"/>
              <a:ext cx="3343200" cy="45719"/>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5" name="Google Shape;325;p43"/>
            <p:cNvSpPr/>
            <p:nvPr/>
          </p:nvSpPr>
          <p:spPr>
            <a:xfrm rot="5400000">
              <a:off x="8568907" y="3316940"/>
              <a:ext cx="5409600" cy="4572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43"/>
            <p:cNvSpPr/>
            <p:nvPr/>
          </p:nvSpPr>
          <p:spPr>
            <a:xfrm>
              <a:off x="7953367" y="5998880"/>
              <a:ext cx="3343200" cy="4572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 name="Group 24">
            <a:extLst>
              <a:ext uri="{FF2B5EF4-FFF2-40B4-BE49-F238E27FC236}">
                <a16:creationId xmlns:a16="http://schemas.microsoft.com/office/drawing/2014/main" id="{B426D581-FFA9-C748-B2F0-1B3D93C985AE}"/>
              </a:ext>
            </a:extLst>
          </p:cNvPr>
          <p:cNvGrpSpPr/>
          <p:nvPr userDrawn="1"/>
        </p:nvGrpSpPr>
        <p:grpSpPr>
          <a:xfrm rot="10800000">
            <a:off x="865449" y="564496"/>
            <a:ext cx="3343200" cy="5409600"/>
            <a:chOff x="7953367" y="635000"/>
            <a:chExt cx="3343200" cy="5409600"/>
          </a:xfrm>
        </p:grpSpPr>
        <p:sp>
          <p:nvSpPr>
            <p:cNvPr id="26" name="Google Shape;319;p43">
              <a:extLst>
                <a:ext uri="{FF2B5EF4-FFF2-40B4-BE49-F238E27FC236}">
                  <a16:creationId xmlns:a16="http://schemas.microsoft.com/office/drawing/2014/main" id="{6673DCAB-51D4-4A43-BABA-EB2164635E57}"/>
                </a:ext>
              </a:extLst>
            </p:cNvPr>
            <p:cNvSpPr/>
            <p:nvPr/>
          </p:nvSpPr>
          <p:spPr>
            <a:xfrm>
              <a:off x="7953367" y="635000"/>
              <a:ext cx="3343200" cy="45719"/>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325;p43">
              <a:extLst>
                <a:ext uri="{FF2B5EF4-FFF2-40B4-BE49-F238E27FC236}">
                  <a16:creationId xmlns:a16="http://schemas.microsoft.com/office/drawing/2014/main" id="{2D15574D-9F1A-5541-9825-2CFE9AE1D715}"/>
                </a:ext>
              </a:extLst>
            </p:cNvPr>
            <p:cNvSpPr/>
            <p:nvPr/>
          </p:nvSpPr>
          <p:spPr>
            <a:xfrm rot="5400000">
              <a:off x="8568907" y="3316940"/>
              <a:ext cx="5409600" cy="4572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326;p43">
              <a:extLst>
                <a:ext uri="{FF2B5EF4-FFF2-40B4-BE49-F238E27FC236}">
                  <a16:creationId xmlns:a16="http://schemas.microsoft.com/office/drawing/2014/main" id="{7433431D-80F7-4D45-BB5B-4A7A1172540C}"/>
                </a:ext>
              </a:extLst>
            </p:cNvPr>
            <p:cNvSpPr/>
            <p:nvPr/>
          </p:nvSpPr>
          <p:spPr>
            <a:xfrm>
              <a:off x="7953367" y="5998880"/>
              <a:ext cx="3343200" cy="4572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 name="Text Placeholder 2">
            <a:extLst>
              <a:ext uri="{FF2B5EF4-FFF2-40B4-BE49-F238E27FC236}">
                <a16:creationId xmlns:a16="http://schemas.microsoft.com/office/drawing/2014/main" id="{29642740-4C4C-354F-B5C4-B16243E6A720}"/>
              </a:ext>
            </a:extLst>
          </p:cNvPr>
          <p:cNvSpPr>
            <a:spLocks noGrp="1"/>
          </p:cNvSpPr>
          <p:nvPr>
            <p:ph type="body" sz="quarter" idx="16" hasCustomPrompt="1"/>
          </p:nvPr>
        </p:nvSpPr>
        <p:spPr>
          <a:xfrm>
            <a:off x="8714698" y="3162438"/>
            <a:ext cx="2131102" cy="566961"/>
          </a:xfrm>
        </p:spPr>
        <p:txBody>
          <a:bodyPr/>
          <a:lstStyle>
            <a:lvl1pPr marL="0" indent="0" algn="ctr">
              <a:buNone/>
              <a:defRPr sz="3000" b="1" i="0" baseline="0"/>
            </a:lvl1pPr>
            <a:lvl3pPr>
              <a:buNone/>
              <a:defRPr/>
            </a:lvl3pPr>
          </a:lstStyle>
          <a:p>
            <a:pPr lvl="0"/>
            <a:r>
              <a:rPr lang="en-US"/>
              <a:t>Data Point</a:t>
            </a:r>
          </a:p>
        </p:txBody>
      </p:sp>
      <p:sp>
        <p:nvSpPr>
          <p:cNvPr id="29" name="Text Placeholder 2">
            <a:extLst>
              <a:ext uri="{FF2B5EF4-FFF2-40B4-BE49-F238E27FC236}">
                <a16:creationId xmlns:a16="http://schemas.microsoft.com/office/drawing/2014/main" id="{8F06382F-063F-0E49-8F38-B70E70303946}"/>
              </a:ext>
            </a:extLst>
          </p:cNvPr>
          <p:cNvSpPr>
            <a:spLocks noGrp="1"/>
          </p:cNvSpPr>
          <p:nvPr>
            <p:ph type="body" sz="quarter" idx="17" hasCustomPrompt="1"/>
          </p:nvPr>
        </p:nvSpPr>
        <p:spPr>
          <a:xfrm>
            <a:off x="8714698" y="3775118"/>
            <a:ext cx="2131102" cy="1735416"/>
          </a:xfrm>
        </p:spPr>
        <p:txBody>
          <a:bodyPr/>
          <a:lstStyle>
            <a:lvl1pPr marL="0" indent="0" algn="ctr">
              <a:buNone/>
              <a:defRPr sz="2000" baseline="0">
                <a:solidFill>
                  <a:schemeClr val="tx1"/>
                </a:solidFill>
              </a:defRPr>
            </a:lvl1pPr>
            <a:lvl3pPr>
              <a:buNone/>
              <a:defRPr/>
            </a:lvl3pPr>
          </a:lstStyle>
          <a:p>
            <a:pPr lvl="0"/>
            <a:r>
              <a:rPr lang="en-US"/>
              <a:t>Add description here</a:t>
            </a:r>
          </a:p>
        </p:txBody>
      </p:sp>
      <p:pic>
        <p:nvPicPr>
          <p:cNvPr id="32" name="Picture 31" descr="A close up of a sign&#10;&#10;Description automatically generated">
            <a:extLst>
              <a:ext uri="{FF2B5EF4-FFF2-40B4-BE49-F238E27FC236}">
                <a16:creationId xmlns:a16="http://schemas.microsoft.com/office/drawing/2014/main" id="{527199BD-6214-DA42-9DEE-D743D9D3B02F}"/>
              </a:ext>
            </a:extLst>
          </p:cNvPr>
          <p:cNvPicPr>
            <a:picLocks noChangeAspect="1"/>
          </p:cNvPicPr>
          <p:nvPr userDrawn="1"/>
        </p:nvPicPr>
        <p:blipFill>
          <a:blip r:embed="rId2"/>
          <a:stretch>
            <a:fillRect/>
          </a:stretch>
        </p:blipFill>
        <p:spPr>
          <a:xfrm>
            <a:off x="8839200" y="6267052"/>
            <a:ext cx="2514600" cy="368300"/>
          </a:xfrm>
          <a:prstGeom prst="rect">
            <a:avLst/>
          </a:prstGeom>
        </p:spPr>
      </p:pic>
      <p:pic>
        <p:nvPicPr>
          <p:cNvPr id="30" name="Picture 29">
            <a:extLst>
              <a:ext uri="{FF2B5EF4-FFF2-40B4-BE49-F238E27FC236}">
                <a16:creationId xmlns:a16="http://schemas.microsoft.com/office/drawing/2014/main" id="{B83DCAD6-B4CD-A749-969F-FE8B9AC822F2}"/>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838200" y="6126419"/>
            <a:ext cx="1221828" cy="539413"/>
          </a:xfrm>
          <a:prstGeom prst="rect">
            <a:avLst/>
          </a:prstGeom>
        </p:spPr>
      </p:pic>
    </p:spTree>
    <p:extLst>
      <p:ext uri="{BB962C8B-B14F-4D97-AF65-F5344CB8AC3E}">
        <p14:creationId xmlns:p14="http://schemas.microsoft.com/office/powerpoint/2010/main" val="133493554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CDD95-10BD-9047-A69E-59F474184161}"/>
              </a:ext>
            </a:extLst>
          </p:cNvPr>
          <p:cNvSpPr>
            <a:spLocks noGrp="1"/>
          </p:cNvSpPr>
          <p:nvPr>
            <p:ph type="title" hasCustomPrompt="1"/>
          </p:nvPr>
        </p:nvSpPr>
        <p:spPr>
          <a:xfrm>
            <a:off x="831850" y="1709738"/>
            <a:ext cx="10515600" cy="2852737"/>
          </a:xfrm>
        </p:spPr>
        <p:txBody>
          <a:bodyPr anchor="b"/>
          <a:lstStyle>
            <a:lvl1pPr>
              <a:defRPr sz="6000"/>
            </a:lvl1pPr>
          </a:lstStyle>
          <a:p>
            <a:r>
              <a:rPr lang="en-US"/>
              <a:t>Click to Edit Title</a:t>
            </a:r>
          </a:p>
        </p:txBody>
      </p:sp>
      <p:sp>
        <p:nvSpPr>
          <p:cNvPr id="3" name="Text Placeholder 2">
            <a:extLst>
              <a:ext uri="{FF2B5EF4-FFF2-40B4-BE49-F238E27FC236}">
                <a16:creationId xmlns:a16="http://schemas.microsoft.com/office/drawing/2014/main" id="{B34B755E-0FE0-E544-A0C3-2E38198FFC0A}"/>
              </a:ext>
            </a:extLst>
          </p:cNvPr>
          <p:cNvSpPr>
            <a:spLocks noGrp="1"/>
          </p:cNvSpPr>
          <p:nvPr>
            <p:ph type="body" idx="1"/>
          </p:nvPr>
        </p:nvSpPr>
        <p:spPr>
          <a:xfrm>
            <a:off x="831850" y="4589463"/>
            <a:ext cx="10515600" cy="155733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descr="A close up of a sign&#10;&#10;Description automatically generated">
            <a:extLst>
              <a:ext uri="{FF2B5EF4-FFF2-40B4-BE49-F238E27FC236}">
                <a16:creationId xmlns:a16="http://schemas.microsoft.com/office/drawing/2014/main" id="{FDA39780-C873-7D43-AA9B-896F2C9B14F1}"/>
              </a:ext>
            </a:extLst>
          </p:cNvPr>
          <p:cNvPicPr>
            <a:picLocks noChangeAspect="1"/>
          </p:cNvPicPr>
          <p:nvPr userDrawn="1"/>
        </p:nvPicPr>
        <p:blipFill>
          <a:blip r:embed="rId2"/>
          <a:stretch>
            <a:fillRect/>
          </a:stretch>
        </p:blipFill>
        <p:spPr>
          <a:xfrm>
            <a:off x="8839200" y="6267052"/>
            <a:ext cx="2514600" cy="368300"/>
          </a:xfrm>
          <a:prstGeom prst="rect">
            <a:avLst/>
          </a:prstGeom>
        </p:spPr>
      </p:pic>
      <p:pic>
        <p:nvPicPr>
          <p:cNvPr id="6" name="Picture 5">
            <a:extLst>
              <a:ext uri="{FF2B5EF4-FFF2-40B4-BE49-F238E27FC236}">
                <a16:creationId xmlns:a16="http://schemas.microsoft.com/office/drawing/2014/main" id="{13C8D3A5-6AF8-554B-B59F-A48093F68576}"/>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838200" y="6126419"/>
            <a:ext cx="1221828" cy="539413"/>
          </a:xfrm>
          <a:prstGeom prst="rect">
            <a:avLst/>
          </a:prstGeom>
        </p:spPr>
      </p:pic>
    </p:spTree>
    <p:extLst>
      <p:ext uri="{BB962C8B-B14F-4D97-AF65-F5344CB8AC3E}">
        <p14:creationId xmlns:p14="http://schemas.microsoft.com/office/powerpoint/2010/main" val="1274615698"/>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FAFFB-04A1-FF47-A475-B6F4862625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F1DE71-D229-9948-B9B4-F6241353A04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84B9CD-50FB-854E-A429-CA744A8DE5A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A close up of a sign&#10;&#10;Description automatically generated">
            <a:extLst>
              <a:ext uri="{FF2B5EF4-FFF2-40B4-BE49-F238E27FC236}">
                <a16:creationId xmlns:a16="http://schemas.microsoft.com/office/drawing/2014/main" id="{1A03B954-B727-1942-8C70-5BF26B05E460}"/>
              </a:ext>
            </a:extLst>
          </p:cNvPr>
          <p:cNvPicPr>
            <a:picLocks noChangeAspect="1"/>
          </p:cNvPicPr>
          <p:nvPr userDrawn="1"/>
        </p:nvPicPr>
        <p:blipFill>
          <a:blip r:embed="rId2"/>
          <a:stretch>
            <a:fillRect/>
          </a:stretch>
        </p:blipFill>
        <p:spPr>
          <a:xfrm>
            <a:off x="8839200" y="6267052"/>
            <a:ext cx="2514600" cy="368300"/>
          </a:xfrm>
          <a:prstGeom prst="rect">
            <a:avLst/>
          </a:prstGeom>
        </p:spPr>
      </p:pic>
      <p:pic>
        <p:nvPicPr>
          <p:cNvPr id="7" name="Picture 6">
            <a:extLst>
              <a:ext uri="{FF2B5EF4-FFF2-40B4-BE49-F238E27FC236}">
                <a16:creationId xmlns:a16="http://schemas.microsoft.com/office/drawing/2014/main" id="{DFCBA58D-9AA1-4547-BF09-DEE79CBBAAA5}"/>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838200" y="6126419"/>
            <a:ext cx="1221828" cy="539413"/>
          </a:xfrm>
          <a:prstGeom prst="rect">
            <a:avLst/>
          </a:prstGeom>
        </p:spPr>
      </p:pic>
    </p:spTree>
    <p:extLst>
      <p:ext uri="{BB962C8B-B14F-4D97-AF65-F5344CB8AC3E}">
        <p14:creationId xmlns:p14="http://schemas.microsoft.com/office/powerpoint/2010/main" val="3691380457"/>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74CFD-6AE0-C249-BD2E-50A1C3E422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7561CF-986B-844C-A4FD-9169E06CBE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15390EA-F6D5-7C4B-B7E3-D53CC3F3039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47E5292-5A38-B94A-95ED-2F6C044DF28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F3779F2-A1AE-AB49-AADA-B26A9E843A7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A close up of a sign&#10;&#10;Description automatically generated">
            <a:extLst>
              <a:ext uri="{FF2B5EF4-FFF2-40B4-BE49-F238E27FC236}">
                <a16:creationId xmlns:a16="http://schemas.microsoft.com/office/drawing/2014/main" id="{FE43C1FF-BAB2-9C4B-B693-69A4259C7F7E}"/>
              </a:ext>
            </a:extLst>
          </p:cNvPr>
          <p:cNvPicPr>
            <a:picLocks noChangeAspect="1"/>
          </p:cNvPicPr>
          <p:nvPr userDrawn="1"/>
        </p:nvPicPr>
        <p:blipFill>
          <a:blip r:embed="rId2"/>
          <a:stretch>
            <a:fillRect/>
          </a:stretch>
        </p:blipFill>
        <p:spPr>
          <a:xfrm>
            <a:off x="8839200" y="6267052"/>
            <a:ext cx="2514600" cy="368300"/>
          </a:xfrm>
          <a:prstGeom prst="rect">
            <a:avLst/>
          </a:prstGeom>
        </p:spPr>
      </p:pic>
      <p:pic>
        <p:nvPicPr>
          <p:cNvPr id="9" name="Picture 8">
            <a:extLst>
              <a:ext uri="{FF2B5EF4-FFF2-40B4-BE49-F238E27FC236}">
                <a16:creationId xmlns:a16="http://schemas.microsoft.com/office/drawing/2014/main" id="{B8F46597-AB37-BF4E-BBFD-5E96B13ECB7F}"/>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838200" y="6126419"/>
            <a:ext cx="1221828" cy="539413"/>
          </a:xfrm>
          <a:prstGeom prst="rect">
            <a:avLst/>
          </a:prstGeom>
        </p:spPr>
      </p:pic>
    </p:spTree>
    <p:extLst>
      <p:ext uri="{BB962C8B-B14F-4D97-AF65-F5344CB8AC3E}">
        <p14:creationId xmlns:p14="http://schemas.microsoft.com/office/powerpoint/2010/main" val="105806702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74CFD-6AE0-C249-BD2E-50A1C3E422F6}"/>
              </a:ext>
            </a:extLst>
          </p:cNvPr>
          <p:cNvSpPr>
            <a:spLocks noGrp="1"/>
          </p:cNvSpPr>
          <p:nvPr>
            <p:ph type="title"/>
          </p:nvPr>
        </p:nvSpPr>
        <p:spPr>
          <a:xfrm>
            <a:off x="839788" y="365126"/>
            <a:ext cx="10515600" cy="598738"/>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7561CF-986B-844C-A4FD-9169E06CBE30}"/>
              </a:ext>
            </a:extLst>
          </p:cNvPr>
          <p:cNvSpPr>
            <a:spLocks noGrp="1"/>
          </p:cNvSpPr>
          <p:nvPr>
            <p:ph type="body" idx="1"/>
          </p:nvPr>
        </p:nvSpPr>
        <p:spPr>
          <a:xfrm>
            <a:off x="839789" y="1553238"/>
            <a:ext cx="3412196" cy="600295"/>
          </a:xfrm>
        </p:spPr>
        <p:txBody>
          <a:bodyPr anchor="b" anchorCtr="0"/>
          <a:lstStyle>
            <a:lvl1pPr marL="0" indent="0">
              <a:lnSpc>
                <a:spcPct val="100000"/>
              </a:lnSpc>
              <a:spcBef>
                <a:spcPts val="0"/>
              </a:spcBef>
              <a:buNone/>
              <a:defRPr sz="1800" b="1" i="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15390EA-F6D5-7C4B-B7E3-D53CC3F30397}"/>
              </a:ext>
            </a:extLst>
          </p:cNvPr>
          <p:cNvSpPr>
            <a:spLocks noGrp="1"/>
          </p:cNvSpPr>
          <p:nvPr>
            <p:ph sz="half" idx="2"/>
          </p:nvPr>
        </p:nvSpPr>
        <p:spPr>
          <a:xfrm>
            <a:off x="839789" y="2221325"/>
            <a:ext cx="3412196" cy="1670492"/>
          </a:xfrm>
        </p:spPr>
        <p:txBody>
          <a:bodyPr/>
          <a:lstStyle>
            <a:lvl1pPr>
              <a:lnSpc>
                <a:spcPct val="100000"/>
              </a:lnSpc>
              <a:spcBef>
                <a:spcPts val="0"/>
              </a:spcBef>
              <a:defRPr sz="1800"/>
            </a:lvl1pPr>
            <a:lvl2pPr>
              <a:defRPr sz="1600"/>
            </a:lvl2pPr>
            <a:lvl3pPr>
              <a:defRPr sz="1200"/>
            </a:lvl3pPr>
          </a:lstStyle>
          <a:p>
            <a:pPr lvl="0"/>
            <a:r>
              <a:rPr lang="en-US"/>
              <a:t>Click to edit Master text styles</a:t>
            </a:r>
          </a:p>
        </p:txBody>
      </p:sp>
      <p:sp>
        <p:nvSpPr>
          <p:cNvPr id="14" name="Google Shape;2420;p336">
            <a:extLst>
              <a:ext uri="{FF2B5EF4-FFF2-40B4-BE49-F238E27FC236}">
                <a16:creationId xmlns:a16="http://schemas.microsoft.com/office/drawing/2014/main" id="{2F7BCF17-8E9F-4A2F-A6B2-33BC09092E1C}"/>
              </a:ext>
            </a:extLst>
          </p:cNvPr>
          <p:cNvSpPr txBox="1">
            <a:spLocks noGrp="1"/>
          </p:cNvSpPr>
          <p:nvPr>
            <p:ph type="subTitle" idx="16"/>
          </p:nvPr>
        </p:nvSpPr>
        <p:spPr>
          <a:xfrm>
            <a:off x="839789" y="963863"/>
            <a:ext cx="10515600" cy="529373"/>
          </a:xfrm>
          <a:prstGeom prst="rect">
            <a:avLst/>
          </a:prstGeom>
        </p:spPr>
        <p:txBody>
          <a:bodyPr spcFirstLastPara="1" wrap="square" lIns="91425" tIns="91425" rIns="91425" bIns="91425" anchor="ctr" anchorCtr="0">
            <a:noAutofit/>
          </a:bodyPr>
          <a:lstStyle>
            <a:lvl1pPr lvl="0" algn="l" rtl="0">
              <a:spcBef>
                <a:spcPts val="0"/>
              </a:spcBef>
              <a:spcAft>
                <a:spcPts val="0"/>
              </a:spcAft>
              <a:buNone/>
              <a:defRPr sz="2400" cap="all" baseline="0">
                <a:solidFill>
                  <a:schemeClr val="accent1"/>
                </a:solidFill>
                <a:latin typeface="Calibri" panose="020F0502020204030204" pitchFamily="34" charset="0"/>
                <a:ea typeface="Lato Light"/>
                <a:cs typeface="Lato Light"/>
                <a:sym typeface="Lato Light"/>
              </a:defRPr>
            </a:lvl1pPr>
            <a:lvl2pPr lvl="1" rtl="0">
              <a:spcBef>
                <a:spcPts val="0"/>
              </a:spcBef>
              <a:spcAft>
                <a:spcPts val="0"/>
              </a:spcAft>
              <a:buNone/>
              <a:defRPr sz="2400">
                <a:solidFill>
                  <a:schemeClr val="accent3"/>
                </a:solidFill>
                <a:latin typeface="Lato Light"/>
                <a:ea typeface="Lato Light"/>
                <a:cs typeface="Lato Light"/>
                <a:sym typeface="Lato Light"/>
              </a:defRPr>
            </a:lvl2pPr>
            <a:lvl3pPr lvl="2" rtl="0">
              <a:spcBef>
                <a:spcPts val="0"/>
              </a:spcBef>
              <a:spcAft>
                <a:spcPts val="0"/>
              </a:spcAft>
              <a:buNone/>
              <a:defRPr sz="2400">
                <a:solidFill>
                  <a:schemeClr val="accent3"/>
                </a:solidFill>
                <a:latin typeface="Lato Light"/>
                <a:ea typeface="Lato Light"/>
                <a:cs typeface="Lato Light"/>
                <a:sym typeface="Lato Light"/>
              </a:defRPr>
            </a:lvl3pPr>
            <a:lvl4pPr lvl="3" rtl="0">
              <a:spcBef>
                <a:spcPts val="0"/>
              </a:spcBef>
              <a:spcAft>
                <a:spcPts val="0"/>
              </a:spcAft>
              <a:buNone/>
              <a:defRPr sz="2400">
                <a:solidFill>
                  <a:schemeClr val="accent3"/>
                </a:solidFill>
                <a:latin typeface="Lato Light"/>
                <a:ea typeface="Lato Light"/>
                <a:cs typeface="Lato Light"/>
                <a:sym typeface="Lato Light"/>
              </a:defRPr>
            </a:lvl4pPr>
            <a:lvl5pPr lvl="4" rtl="0">
              <a:spcBef>
                <a:spcPts val="0"/>
              </a:spcBef>
              <a:spcAft>
                <a:spcPts val="0"/>
              </a:spcAft>
              <a:buNone/>
              <a:defRPr sz="2400">
                <a:solidFill>
                  <a:schemeClr val="accent3"/>
                </a:solidFill>
                <a:latin typeface="Lato Light"/>
                <a:ea typeface="Lato Light"/>
                <a:cs typeface="Lato Light"/>
                <a:sym typeface="Lato Light"/>
              </a:defRPr>
            </a:lvl5pPr>
            <a:lvl6pPr lvl="5" rtl="0">
              <a:spcBef>
                <a:spcPts val="0"/>
              </a:spcBef>
              <a:spcAft>
                <a:spcPts val="0"/>
              </a:spcAft>
              <a:buNone/>
              <a:defRPr sz="2400">
                <a:solidFill>
                  <a:schemeClr val="accent3"/>
                </a:solidFill>
                <a:latin typeface="Lato Light"/>
                <a:ea typeface="Lato Light"/>
                <a:cs typeface="Lato Light"/>
                <a:sym typeface="Lato Light"/>
              </a:defRPr>
            </a:lvl6pPr>
            <a:lvl7pPr lvl="6" rtl="0">
              <a:spcBef>
                <a:spcPts val="0"/>
              </a:spcBef>
              <a:spcAft>
                <a:spcPts val="0"/>
              </a:spcAft>
              <a:buNone/>
              <a:defRPr sz="2400">
                <a:solidFill>
                  <a:schemeClr val="accent3"/>
                </a:solidFill>
                <a:latin typeface="Lato Light"/>
                <a:ea typeface="Lato Light"/>
                <a:cs typeface="Lato Light"/>
                <a:sym typeface="Lato Light"/>
              </a:defRPr>
            </a:lvl7pPr>
            <a:lvl8pPr lvl="7" rtl="0">
              <a:spcBef>
                <a:spcPts val="0"/>
              </a:spcBef>
              <a:spcAft>
                <a:spcPts val="0"/>
              </a:spcAft>
              <a:buNone/>
              <a:defRPr sz="2400">
                <a:solidFill>
                  <a:schemeClr val="accent3"/>
                </a:solidFill>
                <a:latin typeface="Lato Light"/>
                <a:ea typeface="Lato Light"/>
                <a:cs typeface="Lato Light"/>
                <a:sym typeface="Lato Light"/>
              </a:defRPr>
            </a:lvl8pPr>
            <a:lvl9pPr lvl="8" rtl="0">
              <a:spcBef>
                <a:spcPts val="0"/>
              </a:spcBef>
              <a:spcAft>
                <a:spcPts val="0"/>
              </a:spcAft>
              <a:buNone/>
              <a:defRPr sz="2400">
                <a:solidFill>
                  <a:schemeClr val="accent3"/>
                </a:solidFill>
                <a:latin typeface="Lato Light"/>
                <a:ea typeface="Lato Light"/>
                <a:cs typeface="Lato Light"/>
                <a:sym typeface="Lato Light"/>
              </a:defRPr>
            </a:lvl9pPr>
          </a:lstStyle>
          <a:p>
            <a:endParaRPr/>
          </a:p>
        </p:txBody>
      </p:sp>
      <p:sp>
        <p:nvSpPr>
          <p:cNvPr id="16" name="Text Placeholder 2">
            <a:extLst>
              <a:ext uri="{FF2B5EF4-FFF2-40B4-BE49-F238E27FC236}">
                <a16:creationId xmlns:a16="http://schemas.microsoft.com/office/drawing/2014/main" id="{3EF0BD6C-2821-4BBB-B4ED-2030EC33F417}"/>
              </a:ext>
            </a:extLst>
          </p:cNvPr>
          <p:cNvSpPr>
            <a:spLocks noGrp="1"/>
          </p:cNvSpPr>
          <p:nvPr>
            <p:ph type="body" idx="17"/>
          </p:nvPr>
        </p:nvSpPr>
        <p:spPr>
          <a:xfrm>
            <a:off x="4389902" y="1553238"/>
            <a:ext cx="3412196" cy="600295"/>
          </a:xfrm>
        </p:spPr>
        <p:txBody>
          <a:bodyPr anchor="b" anchorCtr="0"/>
          <a:lstStyle>
            <a:lvl1pPr marL="0" indent="0">
              <a:lnSpc>
                <a:spcPct val="100000"/>
              </a:lnSpc>
              <a:buNone/>
              <a:defRPr sz="1800" b="1" i="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Text Placeholder 2">
            <a:extLst>
              <a:ext uri="{FF2B5EF4-FFF2-40B4-BE49-F238E27FC236}">
                <a16:creationId xmlns:a16="http://schemas.microsoft.com/office/drawing/2014/main" id="{021B94F7-D2EC-4CF6-BCEA-670E4CF23EB1}"/>
              </a:ext>
            </a:extLst>
          </p:cNvPr>
          <p:cNvSpPr>
            <a:spLocks noGrp="1"/>
          </p:cNvSpPr>
          <p:nvPr>
            <p:ph type="body" idx="19"/>
          </p:nvPr>
        </p:nvSpPr>
        <p:spPr>
          <a:xfrm>
            <a:off x="7943193" y="1554795"/>
            <a:ext cx="3412196" cy="598738"/>
          </a:xfrm>
        </p:spPr>
        <p:txBody>
          <a:bodyPr anchor="b" anchorCtr="0"/>
          <a:lstStyle>
            <a:lvl1pPr marL="0" indent="0">
              <a:lnSpc>
                <a:spcPct val="100000"/>
              </a:lnSpc>
              <a:buNone/>
              <a:defRPr sz="1800" b="1" i="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Content Placeholder 3">
            <a:extLst>
              <a:ext uri="{FF2B5EF4-FFF2-40B4-BE49-F238E27FC236}">
                <a16:creationId xmlns:a16="http://schemas.microsoft.com/office/drawing/2014/main" id="{105C8EEE-65F7-4639-84F6-3D24A3DE7D70}"/>
              </a:ext>
            </a:extLst>
          </p:cNvPr>
          <p:cNvSpPr>
            <a:spLocks noGrp="1"/>
          </p:cNvSpPr>
          <p:nvPr>
            <p:ph sz="half" idx="20"/>
          </p:nvPr>
        </p:nvSpPr>
        <p:spPr>
          <a:xfrm>
            <a:off x="4389902" y="2221323"/>
            <a:ext cx="3412196" cy="1670493"/>
          </a:xfrm>
        </p:spPr>
        <p:txBody>
          <a:bodyPr/>
          <a:lstStyle>
            <a:lvl1pPr>
              <a:lnSpc>
                <a:spcPct val="100000"/>
              </a:lnSpc>
              <a:spcBef>
                <a:spcPts val="0"/>
              </a:spcBef>
              <a:defRPr sz="1800"/>
            </a:lvl1pPr>
            <a:lvl2pPr>
              <a:defRPr sz="1600"/>
            </a:lvl2pPr>
            <a:lvl3pPr>
              <a:defRPr sz="1200"/>
            </a:lvl3pPr>
          </a:lstStyle>
          <a:p>
            <a:pPr lvl="0"/>
            <a:r>
              <a:rPr lang="en-US"/>
              <a:t>Click to edit Master text styles</a:t>
            </a:r>
          </a:p>
        </p:txBody>
      </p:sp>
      <p:sp>
        <p:nvSpPr>
          <p:cNvPr id="21" name="Content Placeholder 3">
            <a:extLst>
              <a:ext uri="{FF2B5EF4-FFF2-40B4-BE49-F238E27FC236}">
                <a16:creationId xmlns:a16="http://schemas.microsoft.com/office/drawing/2014/main" id="{02969726-AB4F-4DAB-B7C6-740294C14FAF}"/>
              </a:ext>
            </a:extLst>
          </p:cNvPr>
          <p:cNvSpPr>
            <a:spLocks noGrp="1"/>
          </p:cNvSpPr>
          <p:nvPr>
            <p:ph sz="half" idx="21"/>
          </p:nvPr>
        </p:nvSpPr>
        <p:spPr>
          <a:xfrm>
            <a:off x="7940015" y="2221323"/>
            <a:ext cx="3412196" cy="1670492"/>
          </a:xfrm>
        </p:spPr>
        <p:txBody>
          <a:bodyPr/>
          <a:lstStyle>
            <a:lvl1pPr>
              <a:lnSpc>
                <a:spcPct val="100000"/>
              </a:lnSpc>
              <a:spcBef>
                <a:spcPts val="0"/>
              </a:spcBef>
              <a:defRPr sz="1800"/>
            </a:lvl1pPr>
            <a:lvl2pPr>
              <a:defRPr sz="1600"/>
            </a:lvl2pPr>
            <a:lvl3pPr>
              <a:defRPr sz="1200"/>
            </a:lvl3pPr>
          </a:lstStyle>
          <a:p>
            <a:pPr lvl="0"/>
            <a:r>
              <a:rPr lang="en-US"/>
              <a:t>Click to edit Master text styles</a:t>
            </a:r>
          </a:p>
        </p:txBody>
      </p:sp>
      <p:sp>
        <p:nvSpPr>
          <p:cNvPr id="22" name="Text Placeholder 2">
            <a:extLst>
              <a:ext uri="{FF2B5EF4-FFF2-40B4-BE49-F238E27FC236}">
                <a16:creationId xmlns:a16="http://schemas.microsoft.com/office/drawing/2014/main" id="{07A2E8EF-18E8-4D35-9CAC-185C4B2BBA2F}"/>
              </a:ext>
            </a:extLst>
          </p:cNvPr>
          <p:cNvSpPr>
            <a:spLocks noGrp="1"/>
          </p:cNvSpPr>
          <p:nvPr>
            <p:ph type="body" idx="22"/>
          </p:nvPr>
        </p:nvSpPr>
        <p:spPr>
          <a:xfrm>
            <a:off x="838200" y="3746329"/>
            <a:ext cx="3412196" cy="600295"/>
          </a:xfrm>
        </p:spPr>
        <p:txBody>
          <a:bodyPr anchor="b" anchorCtr="0"/>
          <a:lstStyle>
            <a:lvl1pPr marL="0" indent="0">
              <a:lnSpc>
                <a:spcPct val="100000"/>
              </a:lnSpc>
              <a:spcBef>
                <a:spcPts val="0"/>
              </a:spcBef>
              <a:buNone/>
              <a:defRPr sz="1800" b="1" i="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Content Placeholder 3">
            <a:extLst>
              <a:ext uri="{FF2B5EF4-FFF2-40B4-BE49-F238E27FC236}">
                <a16:creationId xmlns:a16="http://schemas.microsoft.com/office/drawing/2014/main" id="{55B987C3-1AEF-4826-B471-BC87CDA6DBB0}"/>
              </a:ext>
            </a:extLst>
          </p:cNvPr>
          <p:cNvSpPr>
            <a:spLocks noGrp="1"/>
          </p:cNvSpPr>
          <p:nvPr>
            <p:ph sz="half" idx="23"/>
          </p:nvPr>
        </p:nvSpPr>
        <p:spPr>
          <a:xfrm>
            <a:off x="838200" y="4414416"/>
            <a:ext cx="3412196" cy="1670492"/>
          </a:xfrm>
        </p:spPr>
        <p:txBody>
          <a:bodyPr/>
          <a:lstStyle>
            <a:lvl1pPr>
              <a:lnSpc>
                <a:spcPct val="100000"/>
              </a:lnSpc>
              <a:spcBef>
                <a:spcPts val="0"/>
              </a:spcBef>
              <a:defRPr sz="1800"/>
            </a:lvl1pPr>
            <a:lvl2pPr>
              <a:defRPr sz="1600"/>
            </a:lvl2pPr>
            <a:lvl3pPr>
              <a:defRPr sz="1200"/>
            </a:lvl3pPr>
          </a:lstStyle>
          <a:p>
            <a:pPr lvl="0"/>
            <a:r>
              <a:rPr lang="en-US"/>
              <a:t>Click to edit Master text styles</a:t>
            </a:r>
          </a:p>
        </p:txBody>
      </p:sp>
      <p:sp>
        <p:nvSpPr>
          <p:cNvPr id="24" name="Text Placeholder 2">
            <a:extLst>
              <a:ext uri="{FF2B5EF4-FFF2-40B4-BE49-F238E27FC236}">
                <a16:creationId xmlns:a16="http://schemas.microsoft.com/office/drawing/2014/main" id="{06397E28-E299-4AF6-BB6C-4BBFFC3E27AD}"/>
              </a:ext>
            </a:extLst>
          </p:cNvPr>
          <p:cNvSpPr>
            <a:spLocks noGrp="1"/>
          </p:cNvSpPr>
          <p:nvPr>
            <p:ph type="body" idx="24"/>
          </p:nvPr>
        </p:nvSpPr>
        <p:spPr>
          <a:xfrm>
            <a:off x="4388313" y="3746329"/>
            <a:ext cx="3412196" cy="600295"/>
          </a:xfrm>
        </p:spPr>
        <p:txBody>
          <a:bodyPr anchor="b" anchorCtr="0"/>
          <a:lstStyle>
            <a:lvl1pPr marL="0" indent="0">
              <a:lnSpc>
                <a:spcPct val="100000"/>
              </a:lnSpc>
              <a:buNone/>
              <a:defRPr sz="1800" b="1" i="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5" name="Text Placeholder 2">
            <a:extLst>
              <a:ext uri="{FF2B5EF4-FFF2-40B4-BE49-F238E27FC236}">
                <a16:creationId xmlns:a16="http://schemas.microsoft.com/office/drawing/2014/main" id="{8294170C-F636-4C19-87D9-A8ADA33145AA}"/>
              </a:ext>
            </a:extLst>
          </p:cNvPr>
          <p:cNvSpPr>
            <a:spLocks noGrp="1"/>
          </p:cNvSpPr>
          <p:nvPr>
            <p:ph type="body" idx="25"/>
          </p:nvPr>
        </p:nvSpPr>
        <p:spPr>
          <a:xfrm>
            <a:off x="7941604" y="3747886"/>
            <a:ext cx="3412196" cy="598738"/>
          </a:xfrm>
        </p:spPr>
        <p:txBody>
          <a:bodyPr anchor="b" anchorCtr="0"/>
          <a:lstStyle>
            <a:lvl1pPr marL="0" indent="0">
              <a:lnSpc>
                <a:spcPct val="100000"/>
              </a:lnSpc>
              <a:buNone/>
              <a:defRPr sz="1800" b="1" i="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Content Placeholder 3">
            <a:extLst>
              <a:ext uri="{FF2B5EF4-FFF2-40B4-BE49-F238E27FC236}">
                <a16:creationId xmlns:a16="http://schemas.microsoft.com/office/drawing/2014/main" id="{E7A64ED4-DB24-4418-9D0B-562710E05A57}"/>
              </a:ext>
            </a:extLst>
          </p:cNvPr>
          <p:cNvSpPr>
            <a:spLocks noGrp="1"/>
          </p:cNvSpPr>
          <p:nvPr>
            <p:ph sz="half" idx="26"/>
          </p:nvPr>
        </p:nvSpPr>
        <p:spPr>
          <a:xfrm>
            <a:off x="4388313" y="4414414"/>
            <a:ext cx="3412196" cy="1670493"/>
          </a:xfrm>
        </p:spPr>
        <p:txBody>
          <a:bodyPr/>
          <a:lstStyle>
            <a:lvl1pPr>
              <a:lnSpc>
                <a:spcPct val="100000"/>
              </a:lnSpc>
              <a:spcBef>
                <a:spcPts val="0"/>
              </a:spcBef>
              <a:defRPr sz="1800"/>
            </a:lvl1pPr>
            <a:lvl2pPr>
              <a:defRPr sz="1600"/>
            </a:lvl2pPr>
            <a:lvl3pPr>
              <a:defRPr sz="1200"/>
            </a:lvl3pPr>
          </a:lstStyle>
          <a:p>
            <a:pPr lvl="0"/>
            <a:r>
              <a:rPr lang="en-US"/>
              <a:t>Click to edit Master text styles</a:t>
            </a:r>
          </a:p>
        </p:txBody>
      </p:sp>
      <p:sp>
        <p:nvSpPr>
          <p:cNvPr id="27" name="Content Placeholder 3">
            <a:extLst>
              <a:ext uri="{FF2B5EF4-FFF2-40B4-BE49-F238E27FC236}">
                <a16:creationId xmlns:a16="http://schemas.microsoft.com/office/drawing/2014/main" id="{AA5492EB-D5BB-4B58-8103-593CBA0469FE}"/>
              </a:ext>
            </a:extLst>
          </p:cNvPr>
          <p:cNvSpPr>
            <a:spLocks noGrp="1"/>
          </p:cNvSpPr>
          <p:nvPr>
            <p:ph sz="half" idx="27"/>
          </p:nvPr>
        </p:nvSpPr>
        <p:spPr>
          <a:xfrm>
            <a:off x="7938426" y="4414414"/>
            <a:ext cx="3412196" cy="1670492"/>
          </a:xfrm>
        </p:spPr>
        <p:txBody>
          <a:bodyPr/>
          <a:lstStyle>
            <a:lvl1pPr>
              <a:lnSpc>
                <a:spcPct val="100000"/>
              </a:lnSpc>
              <a:spcBef>
                <a:spcPts val="0"/>
              </a:spcBef>
              <a:defRPr sz="1800"/>
            </a:lvl1pPr>
            <a:lvl2pPr>
              <a:defRPr sz="1600"/>
            </a:lvl2pPr>
            <a:lvl3pPr>
              <a:defRPr sz="1200"/>
            </a:lvl3pPr>
          </a:lstStyle>
          <a:p>
            <a:pPr lvl="0"/>
            <a:r>
              <a:rPr lang="en-US"/>
              <a:t>Click to edit Master text styles</a:t>
            </a:r>
          </a:p>
        </p:txBody>
      </p:sp>
      <p:pic>
        <p:nvPicPr>
          <p:cNvPr id="17" name="Picture 16">
            <a:extLst>
              <a:ext uri="{FF2B5EF4-FFF2-40B4-BE49-F238E27FC236}">
                <a16:creationId xmlns:a16="http://schemas.microsoft.com/office/drawing/2014/main" id="{036B6F06-3DDC-2A4A-83A6-85171DE6CAC4}"/>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838200" y="6126419"/>
            <a:ext cx="1221828" cy="539413"/>
          </a:xfrm>
          <a:prstGeom prst="rect">
            <a:avLst/>
          </a:prstGeom>
        </p:spPr>
      </p:pic>
      <p:pic>
        <p:nvPicPr>
          <p:cNvPr id="19" name="Picture 18" descr="A close up of a sign&#10;&#10;Description automatically generated">
            <a:extLst>
              <a:ext uri="{FF2B5EF4-FFF2-40B4-BE49-F238E27FC236}">
                <a16:creationId xmlns:a16="http://schemas.microsoft.com/office/drawing/2014/main" id="{584B3597-A477-404E-BB90-A12F8685AC38}"/>
              </a:ext>
            </a:extLst>
          </p:cNvPr>
          <p:cNvPicPr>
            <a:picLocks noChangeAspect="1"/>
          </p:cNvPicPr>
          <p:nvPr userDrawn="1"/>
        </p:nvPicPr>
        <p:blipFill>
          <a:blip r:embed="rId3"/>
          <a:stretch>
            <a:fillRect/>
          </a:stretch>
        </p:blipFill>
        <p:spPr>
          <a:xfrm>
            <a:off x="8839200" y="6267052"/>
            <a:ext cx="2514600" cy="368300"/>
          </a:xfrm>
          <a:prstGeom prst="rect">
            <a:avLst/>
          </a:prstGeom>
        </p:spPr>
      </p:pic>
    </p:spTree>
    <p:extLst>
      <p:ext uri="{BB962C8B-B14F-4D97-AF65-F5344CB8AC3E}">
        <p14:creationId xmlns:p14="http://schemas.microsoft.com/office/powerpoint/2010/main" val="31111178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4F2A6-21FB-2D48-9468-704861376E87}"/>
              </a:ext>
            </a:extLst>
          </p:cNvPr>
          <p:cNvSpPr>
            <a:spLocks noGrp="1"/>
          </p:cNvSpPr>
          <p:nvPr>
            <p:ph type="title"/>
          </p:nvPr>
        </p:nvSpPr>
        <p:spPr/>
        <p:txBody>
          <a:bodyPr/>
          <a:lstStyle/>
          <a:p>
            <a:r>
              <a:rPr lang="en-US"/>
              <a:t>Click to edit Master title style</a:t>
            </a:r>
          </a:p>
        </p:txBody>
      </p:sp>
      <p:pic>
        <p:nvPicPr>
          <p:cNvPr id="6" name="Picture 5" descr="A close up of a sign&#10;&#10;Description automatically generated">
            <a:extLst>
              <a:ext uri="{FF2B5EF4-FFF2-40B4-BE49-F238E27FC236}">
                <a16:creationId xmlns:a16="http://schemas.microsoft.com/office/drawing/2014/main" id="{C10E5AAB-AA9F-7B41-9155-777D96D6328A}"/>
              </a:ext>
            </a:extLst>
          </p:cNvPr>
          <p:cNvPicPr>
            <a:picLocks noChangeAspect="1"/>
          </p:cNvPicPr>
          <p:nvPr userDrawn="1"/>
        </p:nvPicPr>
        <p:blipFill>
          <a:blip r:embed="rId2"/>
          <a:stretch>
            <a:fillRect/>
          </a:stretch>
        </p:blipFill>
        <p:spPr>
          <a:xfrm>
            <a:off x="8839200" y="6267052"/>
            <a:ext cx="2514600" cy="368300"/>
          </a:xfrm>
          <a:prstGeom prst="rect">
            <a:avLst/>
          </a:prstGeom>
        </p:spPr>
      </p:pic>
      <p:pic>
        <p:nvPicPr>
          <p:cNvPr id="5" name="Picture 4">
            <a:extLst>
              <a:ext uri="{FF2B5EF4-FFF2-40B4-BE49-F238E27FC236}">
                <a16:creationId xmlns:a16="http://schemas.microsoft.com/office/drawing/2014/main" id="{8AC41925-EA9B-A14E-B712-93AE3BE98D2E}"/>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838200" y="6126419"/>
            <a:ext cx="1221828" cy="539413"/>
          </a:xfrm>
          <a:prstGeom prst="rect">
            <a:avLst/>
          </a:prstGeom>
        </p:spPr>
      </p:pic>
    </p:spTree>
    <p:extLst>
      <p:ext uri="{BB962C8B-B14F-4D97-AF65-F5344CB8AC3E}">
        <p14:creationId xmlns:p14="http://schemas.microsoft.com/office/powerpoint/2010/main" val="203268036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A close up of a sign&#10;&#10;Description automatically generated">
            <a:extLst>
              <a:ext uri="{FF2B5EF4-FFF2-40B4-BE49-F238E27FC236}">
                <a16:creationId xmlns:a16="http://schemas.microsoft.com/office/drawing/2014/main" id="{CA414080-38F2-254E-9733-FE66F205DFF8}"/>
              </a:ext>
            </a:extLst>
          </p:cNvPr>
          <p:cNvPicPr>
            <a:picLocks noChangeAspect="1"/>
          </p:cNvPicPr>
          <p:nvPr userDrawn="1"/>
        </p:nvPicPr>
        <p:blipFill>
          <a:blip r:embed="rId2"/>
          <a:stretch>
            <a:fillRect/>
          </a:stretch>
        </p:blipFill>
        <p:spPr>
          <a:xfrm>
            <a:off x="8839200" y="6267052"/>
            <a:ext cx="2514600" cy="368300"/>
          </a:xfrm>
          <a:prstGeom prst="rect">
            <a:avLst/>
          </a:prstGeom>
        </p:spPr>
      </p:pic>
      <p:pic>
        <p:nvPicPr>
          <p:cNvPr id="4" name="Picture 3">
            <a:extLst>
              <a:ext uri="{FF2B5EF4-FFF2-40B4-BE49-F238E27FC236}">
                <a16:creationId xmlns:a16="http://schemas.microsoft.com/office/drawing/2014/main" id="{2CDCE9B1-B85E-1A43-B69B-9E1E2A5DCF42}"/>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838200" y="6126419"/>
            <a:ext cx="1221828" cy="539413"/>
          </a:xfrm>
          <a:prstGeom prst="rect">
            <a:avLst/>
          </a:prstGeom>
        </p:spPr>
      </p:pic>
    </p:spTree>
    <p:extLst>
      <p:ext uri="{BB962C8B-B14F-4D97-AF65-F5344CB8AC3E}">
        <p14:creationId xmlns:p14="http://schemas.microsoft.com/office/powerpoint/2010/main" val="1034446962"/>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776B2-C0EF-674C-A174-28F0752DBE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53F2655-2302-564F-A878-4B3E9B9402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6E5535-85EF-A44E-A019-42568069AD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descr="A close up of a sign&#10;&#10;Description automatically generated">
            <a:extLst>
              <a:ext uri="{FF2B5EF4-FFF2-40B4-BE49-F238E27FC236}">
                <a16:creationId xmlns:a16="http://schemas.microsoft.com/office/drawing/2014/main" id="{6A517AFA-6189-214B-9198-1D38B124248F}"/>
              </a:ext>
            </a:extLst>
          </p:cNvPr>
          <p:cNvPicPr>
            <a:picLocks noChangeAspect="1"/>
          </p:cNvPicPr>
          <p:nvPr userDrawn="1"/>
        </p:nvPicPr>
        <p:blipFill>
          <a:blip r:embed="rId2"/>
          <a:stretch>
            <a:fillRect/>
          </a:stretch>
        </p:blipFill>
        <p:spPr>
          <a:xfrm>
            <a:off x="8839200" y="6267052"/>
            <a:ext cx="2514600" cy="368300"/>
          </a:xfrm>
          <a:prstGeom prst="rect">
            <a:avLst/>
          </a:prstGeom>
        </p:spPr>
      </p:pic>
      <p:pic>
        <p:nvPicPr>
          <p:cNvPr id="7" name="Picture 6">
            <a:extLst>
              <a:ext uri="{FF2B5EF4-FFF2-40B4-BE49-F238E27FC236}">
                <a16:creationId xmlns:a16="http://schemas.microsoft.com/office/drawing/2014/main" id="{467D1EB1-AFD3-444E-AAD4-E0F40F7ABAB1}"/>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838200" y="6126419"/>
            <a:ext cx="1221828" cy="539413"/>
          </a:xfrm>
          <a:prstGeom prst="rect">
            <a:avLst/>
          </a:prstGeom>
        </p:spPr>
      </p:pic>
    </p:spTree>
    <p:extLst>
      <p:ext uri="{BB962C8B-B14F-4D97-AF65-F5344CB8AC3E}">
        <p14:creationId xmlns:p14="http://schemas.microsoft.com/office/powerpoint/2010/main" val="4911300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8" name="Slide Number Placeholder 4">
            <a:extLst>
              <a:ext uri="{FF2B5EF4-FFF2-40B4-BE49-F238E27FC236}">
                <a16:creationId xmlns:a16="http://schemas.microsoft.com/office/drawing/2014/main" id="{FD162C41-C7D1-46B2-9E43-D4051A8C9BD0}"/>
              </a:ext>
            </a:extLst>
          </p:cNvPr>
          <p:cNvSpPr txBox="1">
            <a:spLocks/>
          </p:cNvSpPr>
          <p:nvPr/>
        </p:nvSpPr>
        <p:spPr>
          <a:xfrm>
            <a:off x="406400" y="6477000"/>
            <a:ext cx="2844800" cy="24765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C0C88AE2-E25C-4F57-8C19-525ED9ADFB53}" type="slidenum">
              <a:rPr lang="en-US" altLang="en-US" sz="1050" smtClean="0">
                <a:solidFill>
                  <a:schemeClr val="accent1"/>
                </a:solidFill>
              </a:rPr>
              <a:pPr algn="l"/>
              <a:t>‹#›</a:t>
            </a:fld>
            <a:endParaRPr lang="en-US" altLang="en-US" sz="1050">
              <a:solidFill>
                <a:schemeClr val="accent1"/>
              </a:solidFill>
            </a:endParaRPr>
          </a:p>
        </p:txBody>
      </p:sp>
      <p:sp>
        <p:nvSpPr>
          <p:cNvPr id="16" name="Rectangle 15">
            <a:extLst>
              <a:ext uri="{FF2B5EF4-FFF2-40B4-BE49-F238E27FC236}">
                <a16:creationId xmlns:a16="http://schemas.microsoft.com/office/drawing/2014/main" id="{2342E8A2-CF38-4B9D-BC79-66E6E4B7C320}"/>
              </a:ext>
            </a:extLst>
          </p:cNvPr>
          <p:cNvSpPr/>
          <p:nvPr/>
        </p:nvSpPr>
        <p:spPr bwMode="auto">
          <a:xfrm>
            <a:off x="1" y="-3969"/>
            <a:ext cx="12192000" cy="320040"/>
          </a:xfrm>
          <a:prstGeom prst="rect">
            <a:avLst/>
          </a:prstGeom>
          <a:solidFill>
            <a:srgbClr val="F5FAF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anose="02020603050405020304" pitchFamily="18" charset="0"/>
            </a:endParaRPr>
          </a:p>
        </p:txBody>
      </p:sp>
      <p:sp>
        <p:nvSpPr>
          <p:cNvPr id="9" name="Slide Number Placeholder 4">
            <a:extLst>
              <a:ext uri="{FF2B5EF4-FFF2-40B4-BE49-F238E27FC236}">
                <a16:creationId xmlns:a16="http://schemas.microsoft.com/office/drawing/2014/main" id="{D44B99B9-1B0F-4735-8E96-A390BA7E1DA9}"/>
              </a:ext>
            </a:extLst>
          </p:cNvPr>
          <p:cNvSpPr txBox="1">
            <a:spLocks/>
          </p:cNvSpPr>
          <p:nvPr userDrawn="1"/>
        </p:nvSpPr>
        <p:spPr>
          <a:xfrm>
            <a:off x="406400" y="6477000"/>
            <a:ext cx="2844800" cy="24765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C0C88AE2-E25C-4F57-8C19-525ED9ADFB53}" type="slidenum">
              <a:rPr lang="en-US" altLang="en-US" sz="1050" smtClean="0">
                <a:solidFill>
                  <a:schemeClr val="accent1"/>
                </a:solidFill>
              </a:rPr>
              <a:pPr algn="l"/>
              <a:t>‹#›</a:t>
            </a:fld>
            <a:endParaRPr lang="en-US" altLang="en-US" sz="1050">
              <a:solidFill>
                <a:schemeClr val="accent1"/>
              </a:solidFill>
            </a:endParaRPr>
          </a:p>
        </p:txBody>
      </p:sp>
      <p:cxnSp>
        <p:nvCxnSpPr>
          <p:cNvPr id="11" name="Straight Connector 10">
            <a:extLst>
              <a:ext uri="{FF2B5EF4-FFF2-40B4-BE49-F238E27FC236}">
                <a16:creationId xmlns:a16="http://schemas.microsoft.com/office/drawing/2014/main" id="{B015DDB8-EF61-4E53-8AE1-931CB2DFECF5}"/>
              </a:ext>
            </a:extLst>
          </p:cNvPr>
          <p:cNvCxnSpPr/>
          <p:nvPr userDrawn="1"/>
        </p:nvCxnSpPr>
        <p:spPr bwMode="auto">
          <a:xfrm flipV="1">
            <a:off x="508000" y="6477000"/>
            <a:ext cx="9138276" cy="1"/>
          </a:xfrm>
          <a:prstGeom prst="line">
            <a:avLst/>
          </a:prstGeom>
          <a:solidFill>
            <a:schemeClr val="accent1"/>
          </a:solidFill>
          <a:ln w="19050" cap="flat" cmpd="sng" algn="ctr">
            <a:solidFill>
              <a:srgbClr val="E9962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Rectangle 13">
            <a:extLst>
              <a:ext uri="{FF2B5EF4-FFF2-40B4-BE49-F238E27FC236}">
                <a16:creationId xmlns:a16="http://schemas.microsoft.com/office/drawing/2014/main" id="{60C9ED46-B40F-4FFE-BCC0-B3E0E8A56B48}"/>
              </a:ext>
            </a:extLst>
          </p:cNvPr>
          <p:cNvSpPr/>
          <p:nvPr userDrawn="1"/>
        </p:nvSpPr>
        <p:spPr bwMode="auto">
          <a:xfrm>
            <a:off x="1" y="-3969"/>
            <a:ext cx="12192000" cy="320040"/>
          </a:xfrm>
          <a:prstGeom prst="rect">
            <a:avLst/>
          </a:prstGeom>
          <a:solidFill>
            <a:srgbClr val="F5FAF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anose="02020603050405020304" pitchFamily="18" charset="0"/>
            </a:endParaRPr>
          </a:p>
        </p:txBody>
      </p:sp>
      <p:pic>
        <p:nvPicPr>
          <p:cNvPr id="17" name="Picture 16" descr="Logo&#10;&#10;Description automatically generated">
            <a:extLst>
              <a:ext uri="{FF2B5EF4-FFF2-40B4-BE49-F238E27FC236}">
                <a16:creationId xmlns:a16="http://schemas.microsoft.com/office/drawing/2014/main" id="{1292FDC0-A172-473A-96C0-33CE30222E7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52734" y="5969700"/>
            <a:ext cx="1829666" cy="685800"/>
          </a:xfrm>
          <a:prstGeom prst="rect">
            <a:avLst/>
          </a:prstGeom>
        </p:spPr>
      </p:pic>
      <p:sp>
        <p:nvSpPr>
          <p:cNvPr id="10" name="Rectangle 9">
            <a:extLst>
              <a:ext uri="{FF2B5EF4-FFF2-40B4-BE49-F238E27FC236}">
                <a16:creationId xmlns:a16="http://schemas.microsoft.com/office/drawing/2014/main" id="{CF36C8BD-87E4-430D-93F0-F0EFD443C657}"/>
              </a:ext>
            </a:extLst>
          </p:cNvPr>
          <p:cNvSpPr/>
          <p:nvPr userDrawn="1"/>
        </p:nvSpPr>
        <p:spPr>
          <a:xfrm>
            <a:off x="0" y="-3969"/>
            <a:ext cx="12191999" cy="3657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73528F62-F210-4DCB-B6DA-7231025B5F1D}"/>
              </a:ext>
            </a:extLst>
          </p:cNvPr>
          <p:cNvSpPr>
            <a:spLocks noGrp="1"/>
          </p:cNvSpPr>
          <p:nvPr>
            <p:ph type="title" hasCustomPrompt="1"/>
          </p:nvPr>
        </p:nvSpPr>
        <p:spPr>
          <a:xfrm>
            <a:off x="609600" y="379020"/>
            <a:ext cx="10972800" cy="1143000"/>
          </a:xfrm>
          <a:prstGeom prst="rect">
            <a:avLst/>
          </a:prstGeom>
        </p:spPr>
        <p:txBody>
          <a:bodyPr anchor="ctr">
            <a:normAutofit/>
          </a:bodyPr>
          <a:lstStyle>
            <a:lvl1pPr algn="l">
              <a:defRPr sz="4000" b="1">
                <a:solidFill>
                  <a:schemeClr val="accent1"/>
                </a:solidFill>
              </a:defRPr>
            </a:lvl1pPr>
          </a:lstStyle>
          <a:p>
            <a:r>
              <a:rPr lang="en-US"/>
              <a:t>Click to add title</a:t>
            </a:r>
          </a:p>
        </p:txBody>
      </p:sp>
      <p:sp>
        <p:nvSpPr>
          <p:cNvPr id="15" name="Content Placeholder 2">
            <a:extLst>
              <a:ext uri="{FF2B5EF4-FFF2-40B4-BE49-F238E27FC236}">
                <a16:creationId xmlns:a16="http://schemas.microsoft.com/office/drawing/2014/main" id="{78BADE23-9991-4EC8-B244-4666F79244D0}"/>
              </a:ext>
            </a:extLst>
          </p:cNvPr>
          <p:cNvSpPr>
            <a:spLocks noGrp="1"/>
          </p:cNvSpPr>
          <p:nvPr>
            <p:ph idx="1" hasCustomPrompt="1"/>
          </p:nvPr>
        </p:nvSpPr>
        <p:spPr>
          <a:xfrm>
            <a:off x="609600" y="1604431"/>
            <a:ext cx="10972800" cy="4193913"/>
          </a:xfrm>
          <a:prstGeom prst="rect">
            <a:avLst/>
          </a:prstGeom>
        </p:spPr>
        <p:txBody>
          <a:bodyPr>
            <a:noAutofit/>
          </a:bodyPr>
          <a:lstStyle>
            <a:lvl1pPr marL="0" indent="0">
              <a:lnSpc>
                <a:spcPct val="100000"/>
              </a:lnSpc>
              <a:spcBef>
                <a:spcPts val="0"/>
              </a:spcBef>
              <a:spcAft>
                <a:spcPts val="1200"/>
              </a:spcAft>
              <a:buFontTx/>
              <a:buNone/>
              <a:defRPr sz="2400">
                <a:solidFill>
                  <a:schemeClr val="tx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Text</a:t>
            </a:r>
          </a:p>
          <a:p>
            <a:pPr lvl="0"/>
            <a:endParaRPr lang="en-US"/>
          </a:p>
        </p:txBody>
      </p:sp>
    </p:spTree>
    <p:extLst>
      <p:ext uri="{BB962C8B-B14F-4D97-AF65-F5344CB8AC3E}">
        <p14:creationId xmlns:p14="http://schemas.microsoft.com/office/powerpoint/2010/main" val="2982995435"/>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B416D-8909-354C-948F-51012EC364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2154085-4A1C-E147-82E7-A9E23E2FA4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BD83656-9A6C-C942-8D63-E406799B2D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descr="A close up of a sign&#10;&#10;Description automatically generated">
            <a:extLst>
              <a:ext uri="{FF2B5EF4-FFF2-40B4-BE49-F238E27FC236}">
                <a16:creationId xmlns:a16="http://schemas.microsoft.com/office/drawing/2014/main" id="{6DCE4085-3E4A-424B-B0B1-CCEF1D1CB615}"/>
              </a:ext>
            </a:extLst>
          </p:cNvPr>
          <p:cNvPicPr>
            <a:picLocks noChangeAspect="1"/>
          </p:cNvPicPr>
          <p:nvPr userDrawn="1"/>
        </p:nvPicPr>
        <p:blipFill>
          <a:blip r:embed="rId2"/>
          <a:stretch>
            <a:fillRect/>
          </a:stretch>
        </p:blipFill>
        <p:spPr>
          <a:xfrm>
            <a:off x="8839200" y="6267052"/>
            <a:ext cx="2514600" cy="368300"/>
          </a:xfrm>
          <a:prstGeom prst="rect">
            <a:avLst/>
          </a:prstGeom>
        </p:spPr>
      </p:pic>
      <p:pic>
        <p:nvPicPr>
          <p:cNvPr id="10" name="Picture 9">
            <a:extLst>
              <a:ext uri="{FF2B5EF4-FFF2-40B4-BE49-F238E27FC236}">
                <a16:creationId xmlns:a16="http://schemas.microsoft.com/office/drawing/2014/main" id="{4DB1ED01-D7BE-314C-B045-D5470B5D714B}"/>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838200" y="6126419"/>
            <a:ext cx="1221828" cy="539413"/>
          </a:xfrm>
          <a:prstGeom prst="rect">
            <a:avLst/>
          </a:prstGeom>
        </p:spPr>
      </p:pic>
    </p:spTree>
    <p:extLst>
      <p:ext uri="{BB962C8B-B14F-4D97-AF65-F5344CB8AC3E}">
        <p14:creationId xmlns:p14="http://schemas.microsoft.com/office/powerpoint/2010/main" val="50420613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Q&amp;A">
    <p:spTree>
      <p:nvGrpSpPr>
        <p:cNvPr id="1" name=""/>
        <p:cNvGrpSpPr/>
        <p:nvPr/>
      </p:nvGrpSpPr>
      <p:grpSpPr>
        <a:xfrm>
          <a:off x="0" y="0"/>
          <a:ext cx="0" cy="0"/>
          <a:chOff x="0" y="0"/>
          <a:chExt cx="0" cy="0"/>
        </a:xfrm>
      </p:grpSpPr>
      <p:pic>
        <p:nvPicPr>
          <p:cNvPr id="12" name="Picture 11" descr="A group of people raising their hands&#10;&#10;Description automatically generated">
            <a:extLst>
              <a:ext uri="{FF2B5EF4-FFF2-40B4-BE49-F238E27FC236}">
                <a16:creationId xmlns:a16="http://schemas.microsoft.com/office/drawing/2014/main" id="{C3C263FB-9F7C-AC47-AE34-350C02A2296D}"/>
              </a:ext>
            </a:extLst>
          </p:cNvPr>
          <p:cNvPicPr>
            <a:picLocks noChangeAspect="1"/>
          </p:cNvPicPr>
          <p:nvPr userDrawn="1"/>
        </p:nvPicPr>
        <p:blipFill rotWithShape="1">
          <a:blip r:embed="rId2">
            <a:extLst>
              <a:ext uri="{28A0092B-C50C-407E-A947-70E740481C1C}">
                <a14:useLocalDpi xmlns:a14="http://schemas.microsoft.com/office/drawing/2010/main"/>
              </a:ext>
            </a:extLst>
          </a:blip>
          <a:srcRect b="-69"/>
          <a:stretch/>
        </p:blipFill>
        <p:spPr>
          <a:xfrm>
            <a:off x="5533400" y="295380"/>
            <a:ext cx="6298044" cy="6296599"/>
          </a:xfrm>
          <a:prstGeom prst="rect">
            <a:avLst/>
          </a:prstGeom>
        </p:spPr>
      </p:pic>
      <p:sp>
        <p:nvSpPr>
          <p:cNvPr id="14" name="Rectangle 13">
            <a:extLst>
              <a:ext uri="{FF2B5EF4-FFF2-40B4-BE49-F238E27FC236}">
                <a16:creationId xmlns:a16="http://schemas.microsoft.com/office/drawing/2014/main" id="{FFAD7412-1A31-2743-B3C9-0D05D5361546}"/>
              </a:ext>
            </a:extLst>
          </p:cNvPr>
          <p:cNvSpPr/>
          <p:nvPr userDrawn="1"/>
        </p:nvSpPr>
        <p:spPr>
          <a:xfrm>
            <a:off x="5543560" y="305540"/>
            <a:ext cx="6298044" cy="6296599"/>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59;p8">
            <a:extLst>
              <a:ext uri="{FF2B5EF4-FFF2-40B4-BE49-F238E27FC236}">
                <a16:creationId xmlns:a16="http://schemas.microsoft.com/office/drawing/2014/main" id="{E6D9EE9A-38C0-4341-8A9E-62F757714ADC}"/>
              </a:ext>
            </a:extLst>
          </p:cNvPr>
          <p:cNvSpPr/>
          <p:nvPr userDrawn="1"/>
        </p:nvSpPr>
        <p:spPr>
          <a:xfrm>
            <a:off x="0" y="899719"/>
            <a:ext cx="6727600" cy="5058562"/>
          </a:xfrm>
          <a:prstGeom prst="rect">
            <a:avLst/>
          </a:prstGeom>
          <a:solidFill>
            <a:srgbClr val="FFFFFF"/>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None/>
            </a:pPr>
            <a:r>
              <a:rPr lang="en" sz="2400">
                <a:solidFill>
                  <a:schemeClr val="lt1"/>
                </a:solidFill>
              </a:rPr>
              <a:t>a</a:t>
            </a:r>
            <a:endParaRPr sz="1867" b="0" i="0" u="none" strike="noStrike" cap="none">
              <a:solidFill>
                <a:schemeClr val="lt1"/>
              </a:solidFill>
              <a:latin typeface="Arial"/>
              <a:ea typeface="Arial"/>
              <a:cs typeface="Arial"/>
              <a:sym typeface="Arial"/>
            </a:endParaRPr>
          </a:p>
        </p:txBody>
      </p:sp>
      <p:sp>
        <p:nvSpPr>
          <p:cNvPr id="10" name="Title 1">
            <a:extLst>
              <a:ext uri="{FF2B5EF4-FFF2-40B4-BE49-F238E27FC236}">
                <a16:creationId xmlns:a16="http://schemas.microsoft.com/office/drawing/2014/main" id="{27395676-FB06-7244-A70C-E62382972C36}"/>
              </a:ext>
            </a:extLst>
          </p:cNvPr>
          <p:cNvSpPr>
            <a:spLocks noGrp="1"/>
          </p:cNvSpPr>
          <p:nvPr>
            <p:ph type="ctrTitle" hasCustomPrompt="1"/>
          </p:nvPr>
        </p:nvSpPr>
        <p:spPr>
          <a:xfrm>
            <a:off x="838200" y="1197783"/>
            <a:ext cx="5486450" cy="4462434"/>
          </a:xfrm>
          <a:solidFill>
            <a:schemeClr val="lt1"/>
          </a:solidFill>
          <a:ln>
            <a:noFill/>
          </a:ln>
        </p:spPr>
        <p:txBody>
          <a:bodyPr anchor="t" anchorCtr="0">
            <a:normAutofit/>
          </a:bodyPr>
          <a:lstStyle>
            <a:lvl1pPr algn="ctr" fontAlgn="ctr">
              <a:defRPr sz="4500" b="1" baseline="0">
                <a:solidFill>
                  <a:schemeClr val="accent2"/>
                </a:solidFill>
              </a:defRPr>
            </a:lvl1pPr>
          </a:lstStyle>
          <a:p>
            <a:r>
              <a:rPr lang="en-US"/>
              <a:t>Click to Add Text</a:t>
            </a:r>
          </a:p>
        </p:txBody>
      </p:sp>
      <p:pic>
        <p:nvPicPr>
          <p:cNvPr id="9" name="Picture 8">
            <a:extLst>
              <a:ext uri="{FF2B5EF4-FFF2-40B4-BE49-F238E27FC236}">
                <a16:creationId xmlns:a16="http://schemas.microsoft.com/office/drawing/2014/main" id="{CF455A1B-8FF4-4941-9AA2-440B3C5A0DD4}"/>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838200" y="6126419"/>
            <a:ext cx="1221828" cy="539413"/>
          </a:xfrm>
          <a:prstGeom prst="rect">
            <a:avLst/>
          </a:prstGeom>
        </p:spPr>
      </p:pic>
    </p:spTree>
    <p:extLst>
      <p:ext uri="{BB962C8B-B14F-4D97-AF65-F5344CB8AC3E}">
        <p14:creationId xmlns:p14="http://schemas.microsoft.com/office/powerpoint/2010/main" val="4074565875"/>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Wordmark and URL">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5678916-9547-1B46-B7EE-0D0306679534}"/>
              </a:ext>
            </a:extLst>
          </p:cNvPr>
          <p:cNvGrpSpPr/>
          <p:nvPr userDrawn="1"/>
        </p:nvGrpSpPr>
        <p:grpSpPr>
          <a:xfrm>
            <a:off x="3555491" y="2376614"/>
            <a:ext cx="5081016" cy="1505052"/>
            <a:chOff x="3555491" y="2609088"/>
            <a:chExt cx="5081016" cy="1505052"/>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555491" y="2609088"/>
              <a:ext cx="5081016" cy="819912"/>
            </a:xfrm>
            <a:prstGeom prst="rect">
              <a:avLst/>
            </a:prstGeom>
          </p:spPr>
        </p:pic>
        <p:sp>
          <p:nvSpPr>
            <p:cNvPr id="7" name="TextBox 6"/>
            <p:cNvSpPr txBox="1"/>
            <p:nvPr userDrawn="1"/>
          </p:nvSpPr>
          <p:spPr>
            <a:xfrm>
              <a:off x="3555491" y="3652475"/>
              <a:ext cx="5077914" cy="461665"/>
            </a:xfrm>
            <a:prstGeom prst="rect">
              <a:avLst/>
            </a:prstGeom>
            <a:noFill/>
          </p:spPr>
          <p:txBody>
            <a:bodyPr wrap="square" rtlCol="0">
              <a:spAutoFit/>
            </a:bodyPr>
            <a:lstStyle/>
            <a:p>
              <a:pPr algn="ctr"/>
              <a:r>
                <a:rPr lang="en-US" sz="2400">
                  <a:solidFill>
                    <a:srgbClr val="008EAA"/>
                  </a:solidFill>
                </a:rPr>
                <a:t>www.providenceoregon.org/CORE</a:t>
              </a:r>
            </a:p>
          </p:txBody>
        </p:sp>
      </p:grpSp>
      <p:sp>
        <p:nvSpPr>
          <p:cNvPr id="4" name="Rectangle 3">
            <a:extLst>
              <a:ext uri="{FF2B5EF4-FFF2-40B4-BE49-F238E27FC236}">
                <a16:creationId xmlns:a16="http://schemas.microsoft.com/office/drawing/2014/main" id="{1B29D684-0D1E-F646-A15B-4A1C8B5ED577}"/>
              </a:ext>
            </a:extLst>
          </p:cNvPr>
          <p:cNvSpPr/>
          <p:nvPr userDrawn="1"/>
        </p:nvSpPr>
        <p:spPr>
          <a:xfrm>
            <a:off x="0" y="5329382"/>
            <a:ext cx="12192000" cy="1528618"/>
          </a:xfrm>
          <a:prstGeom prst="rect">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FAB5B4DB-B7D4-244C-AAE9-72227E1A93E6}"/>
              </a:ext>
            </a:extLst>
          </p:cNvPr>
          <p:cNvSpPr>
            <a:spLocks noGrp="1"/>
          </p:cNvSpPr>
          <p:nvPr>
            <p:ph type="body" sz="quarter" idx="10"/>
          </p:nvPr>
        </p:nvSpPr>
        <p:spPr>
          <a:xfrm>
            <a:off x="367542" y="5605535"/>
            <a:ext cx="11453812" cy="976312"/>
          </a:xfrm>
        </p:spPr>
        <p:txBody>
          <a:bodyPr/>
          <a:lstStyle>
            <a:lvl1pPr>
              <a:defRPr sz="18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118905467"/>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Closing Slide Full Color">
    <p:bg>
      <p:bgPr>
        <a:solidFill>
          <a:schemeClr val="bg1"/>
        </a:solidFill>
        <a:effectLst/>
      </p:bgPr>
    </p:bg>
    <p:spTree>
      <p:nvGrpSpPr>
        <p:cNvPr id="1" name=""/>
        <p:cNvGrpSpPr/>
        <p:nvPr/>
      </p:nvGrpSpPr>
      <p:grpSpPr>
        <a:xfrm>
          <a:off x="0" y="0"/>
          <a:ext cx="0" cy="0"/>
          <a:chOff x="0" y="0"/>
          <a:chExt cx="0" cy="0"/>
        </a:xfrm>
      </p:grpSpPr>
      <p:pic>
        <p:nvPicPr>
          <p:cNvPr id="9" name="Picture 8" descr="A close up of a sign&#10;&#10;Description automatically generated">
            <a:extLst>
              <a:ext uri="{FF2B5EF4-FFF2-40B4-BE49-F238E27FC236}">
                <a16:creationId xmlns:a16="http://schemas.microsoft.com/office/drawing/2014/main" id="{BF50CE26-EF73-0547-AE34-04BF5DD2CEB2}"/>
              </a:ext>
            </a:extLst>
          </p:cNvPr>
          <p:cNvPicPr>
            <a:picLocks noChangeAspect="1"/>
          </p:cNvPicPr>
          <p:nvPr userDrawn="1"/>
        </p:nvPicPr>
        <p:blipFill>
          <a:blip r:embed="rId2"/>
          <a:stretch>
            <a:fillRect/>
          </a:stretch>
        </p:blipFill>
        <p:spPr>
          <a:xfrm>
            <a:off x="8839200" y="6267052"/>
            <a:ext cx="2514600" cy="368300"/>
          </a:xfrm>
          <a:prstGeom prst="rect">
            <a:avLst/>
          </a:prstGeom>
        </p:spPr>
      </p:pic>
      <p:pic>
        <p:nvPicPr>
          <p:cNvPr id="10" name="Picture 9">
            <a:extLst>
              <a:ext uri="{FF2B5EF4-FFF2-40B4-BE49-F238E27FC236}">
                <a16:creationId xmlns:a16="http://schemas.microsoft.com/office/drawing/2014/main" id="{ECDAA583-1651-1749-A6C4-0F44D7340295}"/>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838200" y="6126419"/>
            <a:ext cx="1221828" cy="539413"/>
          </a:xfrm>
          <a:prstGeom prst="rect">
            <a:avLst/>
          </a:prstGeom>
        </p:spPr>
      </p:pic>
    </p:spTree>
    <p:extLst>
      <p:ext uri="{BB962C8B-B14F-4D97-AF65-F5344CB8AC3E}">
        <p14:creationId xmlns:p14="http://schemas.microsoft.com/office/powerpoint/2010/main" val="621428403"/>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userDrawn="1">
  <p:cSld name="1_Closing Slide Full Color">
    <p:bg>
      <p:bgPr>
        <a:solidFill>
          <a:schemeClr val="accent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rcRect/>
          <a:stretch/>
        </p:blipFill>
        <p:spPr>
          <a:xfrm>
            <a:off x="3297698" y="2431354"/>
            <a:ext cx="5596604" cy="976312"/>
          </a:xfrm>
          <a:prstGeom prst="rect">
            <a:avLst/>
          </a:prstGeom>
        </p:spPr>
      </p:pic>
      <p:sp>
        <p:nvSpPr>
          <p:cNvPr id="7" name="TextBox 6"/>
          <p:cNvSpPr txBox="1"/>
          <p:nvPr userDrawn="1"/>
        </p:nvSpPr>
        <p:spPr>
          <a:xfrm>
            <a:off x="3555491" y="3420001"/>
            <a:ext cx="5077914" cy="461665"/>
          </a:xfrm>
          <a:prstGeom prst="rect">
            <a:avLst/>
          </a:prstGeom>
          <a:noFill/>
        </p:spPr>
        <p:txBody>
          <a:bodyPr wrap="square" rtlCol="0">
            <a:spAutoFit/>
          </a:bodyPr>
          <a:lstStyle/>
          <a:p>
            <a:pPr algn="ctr"/>
            <a:r>
              <a:rPr lang="en-US" sz="2400">
                <a:solidFill>
                  <a:schemeClr val="bg1"/>
                </a:solidFill>
                <a:latin typeface="+mj-lt"/>
              </a:rPr>
              <a:t>www.providenceoregon.org/CORE</a:t>
            </a:r>
          </a:p>
        </p:txBody>
      </p:sp>
      <p:sp>
        <p:nvSpPr>
          <p:cNvPr id="8" name="Text Placeholder 7">
            <a:extLst>
              <a:ext uri="{FF2B5EF4-FFF2-40B4-BE49-F238E27FC236}">
                <a16:creationId xmlns:a16="http://schemas.microsoft.com/office/drawing/2014/main" id="{FAB5B4DB-B7D4-244C-AAE9-72227E1A93E6}"/>
              </a:ext>
            </a:extLst>
          </p:cNvPr>
          <p:cNvSpPr>
            <a:spLocks noGrp="1"/>
          </p:cNvSpPr>
          <p:nvPr userDrawn="1">
            <p:ph type="body" sz="quarter" idx="10"/>
          </p:nvPr>
        </p:nvSpPr>
        <p:spPr>
          <a:xfrm>
            <a:off x="367542" y="5605535"/>
            <a:ext cx="11453812" cy="976312"/>
          </a:xfrm>
        </p:spPr>
        <p:txBody>
          <a:bodyPr/>
          <a:lstStyle>
            <a:lvl1pPr>
              <a:defRPr sz="18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84122205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preserve="1">
  <p:cSld name="Title Slide 1">
    <p:bg>
      <p:bgPr>
        <a:solidFill>
          <a:schemeClr val="bg1"/>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62425473-691E-4910-969D-F91AD33F214A}"/>
              </a:ext>
              <a:ext uri="{C183D7F6-B498-43B3-948B-1728B52AA6E4}">
                <adec:decorative xmlns:adec="http://schemas.microsoft.com/office/drawing/2017/decorative" val="1"/>
              </a:ext>
            </a:extLst>
          </p:cNvPr>
          <p:cNvSpPr/>
          <p:nvPr/>
        </p:nvSpPr>
        <p:spPr>
          <a:xfrm>
            <a:off x="0" y="1076324"/>
            <a:ext cx="12191999" cy="533401"/>
          </a:xfrm>
          <a:custGeom>
            <a:avLst/>
            <a:gdLst>
              <a:gd name="connsiteX0" fmla="*/ 7778841 w 12191999"/>
              <a:gd name="connsiteY0" fmla="*/ 0 h 533401"/>
              <a:gd name="connsiteX1" fmla="*/ 12191999 w 12191999"/>
              <a:gd name="connsiteY1" fmla="*/ 0 h 533401"/>
              <a:gd name="connsiteX2" fmla="*/ 12191999 w 12191999"/>
              <a:gd name="connsiteY2" fmla="*/ 533401 h 533401"/>
              <a:gd name="connsiteX3" fmla="*/ 7730753 w 12191999"/>
              <a:gd name="connsiteY3" fmla="*/ 533401 h 533401"/>
              <a:gd name="connsiteX4" fmla="*/ 7744993 w 12191999"/>
              <a:gd name="connsiteY4" fmla="*/ 507166 h 533401"/>
              <a:gd name="connsiteX5" fmla="*/ 7807196 w 12191999"/>
              <a:gd name="connsiteY5" fmla="*/ 199064 h 533401"/>
              <a:gd name="connsiteX6" fmla="*/ 7791115 w 12191999"/>
              <a:gd name="connsiteY6" fmla="*/ 39542 h 533401"/>
              <a:gd name="connsiteX7" fmla="*/ 0 w 12191999"/>
              <a:gd name="connsiteY7" fmla="*/ 0 h 533401"/>
              <a:gd name="connsiteX8" fmla="*/ 4441397 w 12191999"/>
              <a:gd name="connsiteY8" fmla="*/ 0 h 533401"/>
              <a:gd name="connsiteX9" fmla="*/ 4429123 w 12191999"/>
              <a:gd name="connsiteY9" fmla="*/ 39542 h 533401"/>
              <a:gd name="connsiteX10" fmla="*/ 4413041 w 12191999"/>
              <a:gd name="connsiteY10" fmla="*/ 199064 h 533401"/>
              <a:gd name="connsiteX11" fmla="*/ 4475244 w 12191999"/>
              <a:gd name="connsiteY11" fmla="*/ 507166 h 533401"/>
              <a:gd name="connsiteX12" fmla="*/ 4489484 w 12191999"/>
              <a:gd name="connsiteY12" fmla="*/ 533401 h 533401"/>
              <a:gd name="connsiteX13" fmla="*/ 0 w 12191999"/>
              <a:gd name="connsiteY13" fmla="*/ 533401 h 53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1999" h="533401">
                <a:moveTo>
                  <a:pt x="7778841" y="0"/>
                </a:moveTo>
                <a:lnTo>
                  <a:pt x="12191999" y="0"/>
                </a:lnTo>
                <a:lnTo>
                  <a:pt x="12191999" y="533401"/>
                </a:lnTo>
                <a:lnTo>
                  <a:pt x="7730753" y="533401"/>
                </a:lnTo>
                <a:lnTo>
                  <a:pt x="7744993" y="507166"/>
                </a:lnTo>
                <a:cubicBezTo>
                  <a:pt x="7785047" y="412468"/>
                  <a:pt x="7807196" y="308353"/>
                  <a:pt x="7807196" y="199064"/>
                </a:cubicBezTo>
                <a:cubicBezTo>
                  <a:pt x="7807196" y="144420"/>
                  <a:pt x="7801659" y="91069"/>
                  <a:pt x="7791115" y="39542"/>
                </a:cubicBezTo>
                <a:close/>
                <a:moveTo>
                  <a:pt x="0" y="0"/>
                </a:moveTo>
                <a:lnTo>
                  <a:pt x="4441397" y="0"/>
                </a:lnTo>
                <a:lnTo>
                  <a:pt x="4429123" y="39542"/>
                </a:lnTo>
                <a:cubicBezTo>
                  <a:pt x="4418579" y="91069"/>
                  <a:pt x="4413041" y="144420"/>
                  <a:pt x="4413041" y="199064"/>
                </a:cubicBezTo>
                <a:cubicBezTo>
                  <a:pt x="4413041" y="308353"/>
                  <a:pt x="4435190" y="412468"/>
                  <a:pt x="4475244" y="507166"/>
                </a:cubicBezTo>
                <a:lnTo>
                  <a:pt x="4489484" y="533401"/>
                </a:lnTo>
                <a:lnTo>
                  <a:pt x="0" y="533401"/>
                </a:lnTo>
                <a:close/>
              </a:path>
            </a:pathLst>
          </a:custGeom>
          <a:solidFill>
            <a:srgbClr val="0642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err="1"/>
          </a:p>
        </p:txBody>
      </p:sp>
      <p:sp>
        <p:nvSpPr>
          <p:cNvPr id="2" name="Title 1">
            <a:extLst>
              <a:ext uri="{FF2B5EF4-FFF2-40B4-BE49-F238E27FC236}">
                <a16:creationId xmlns:a16="http://schemas.microsoft.com/office/drawing/2014/main" id="{CB03EADC-FA06-4311-9C7E-8EE2BED88A60}"/>
              </a:ext>
            </a:extLst>
          </p:cNvPr>
          <p:cNvSpPr>
            <a:spLocks noGrp="1"/>
          </p:cNvSpPr>
          <p:nvPr>
            <p:ph type="ctrTitle" hasCustomPrompt="1"/>
          </p:nvPr>
        </p:nvSpPr>
        <p:spPr>
          <a:xfrm>
            <a:off x="946484" y="3985900"/>
            <a:ext cx="10299032" cy="2533433"/>
          </a:xfrm>
          <a:prstGeom prst="rect">
            <a:avLst/>
          </a:prstGeom>
        </p:spPr>
        <p:txBody>
          <a:bodyPr anchor="ctr">
            <a:normAutofit/>
          </a:bodyPr>
          <a:lstStyle>
            <a:lvl1pPr algn="ctr">
              <a:defRPr sz="4700" b="1" baseline="0">
                <a:solidFill>
                  <a:srgbClr val="142850"/>
                </a:solidFill>
                <a:latin typeface="Arial" panose="020B0604020202020204" pitchFamily="34" charset="0"/>
                <a:cs typeface="Arial" panose="020B0604020202020204" pitchFamily="34" charset="0"/>
              </a:defRPr>
            </a:lvl1pPr>
          </a:lstStyle>
          <a:p>
            <a:r>
              <a:rPr lang="en-US"/>
              <a:t>Title slide 1</a:t>
            </a:r>
          </a:p>
        </p:txBody>
      </p:sp>
      <p:sp>
        <p:nvSpPr>
          <p:cNvPr id="15" name="Text Placeholder 14">
            <a:extLst>
              <a:ext uri="{FF2B5EF4-FFF2-40B4-BE49-F238E27FC236}">
                <a16:creationId xmlns:a16="http://schemas.microsoft.com/office/drawing/2014/main" id="{36FD5649-EFD0-4143-B2F7-F53BD0B94110}"/>
              </a:ext>
            </a:extLst>
          </p:cNvPr>
          <p:cNvSpPr>
            <a:spLocks noGrp="1"/>
          </p:cNvSpPr>
          <p:nvPr>
            <p:ph type="body" sz="quarter" idx="13" hasCustomPrompt="1"/>
          </p:nvPr>
        </p:nvSpPr>
        <p:spPr>
          <a:xfrm>
            <a:off x="8448688" y="599350"/>
            <a:ext cx="3516312" cy="453712"/>
          </a:xfrm>
        </p:spPr>
        <p:txBody>
          <a:bodyPr anchor="ctr">
            <a:normAutofit/>
          </a:bodyPr>
          <a:lstStyle>
            <a:lvl1pPr marL="0" indent="0" algn="r">
              <a:buNone/>
              <a:defRPr sz="1800" b="1">
                <a:solidFill>
                  <a:srgbClr val="142850"/>
                </a:solidFill>
              </a:defRPr>
            </a:lvl1pPr>
          </a:lstStyle>
          <a:p>
            <a:pPr lvl="0"/>
            <a:r>
              <a:rPr lang="en-US"/>
              <a:t>Date</a:t>
            </a:r>
          </a:p>
        </p:txBody>
      </p:sp>
      <p:sp>
        <p:nvSpPr>
          <p:cNvPr id="10" name="Picture Placeholder 9" descr="Add image description">
            <a:extLst>
              <a:ext uri="{FF2B5EF4-FFF2-40B4-BE49-F238E27FC236}">
                <a16:creationId xmlns:a16="http://schemas.microsoft.com/office/drawing/2014/main" id="{272F0411-C0E4-920F-C7ED-78F65DB0E38F}"/>
              </a:ext>
            </a:extLst>
          </p:cNvPr>
          <p:cNvSpPr>
            <a:spLocks noGrp="1"/>
          </p:cNvSpPr>
          <p:nvPr>
            <p:ph type="pic" sz="quarter" idx="15"/>
          </p:nvPr>
        </p:nvSpPr>
        <p:spPr>
          <a:xfrm>
            <a:off x="956380" y="2055783"/>
            <a:ext cx="3392999" cy="1712913"/>
          </a:xfrm>
        </p:spPr>
        <p:txBody>
          <a:bodyPr/>
          <a:lstStyle/>
          <a:p>
            <a:r>
              <a:rPr lang="en-US"/>
              <a:t>Click icon to add picture</a:t>
            </a:r>
          </a:p>
        </p:txBody>
      </p:sp>
      <p:sp>
        <p:nvSpPr>
          <p:cNvPr id="11" name="Picture Placeholder 9" descr="Add image description">
            <a:extLst>
              <a:ext uri="{FF2B5EF4-FFF2-40B4-BE49-F238E27FC236}">
                <a16:creationId xmlns:a16="http://schemas.microsoft.com/office/drawing/2014/main" id="{3AE78D6F-C495-BDBE-CC92-B81EB3C8C9FE}"/>
              </a:ext>
            </a:extLst>
          </p:cNvPr>
          <p:cNvSpPr>
            <a:spLocks noGrp="1"/>
          </p:cNvSpPr>
          <p:nvPr>
            <p:ph type="pic" sz="quarter" idx="16"/>
          </p:nvPr>
        </p:nvSpPr>
        <p:spPr>
          <a:xfrm>
            <a:off x="4398941" y="2056022"/>
            <a:ext cx="3392999" cy="1712913"/>
          </a:xfrm>
        </p:spPr>
        <p:txBody>
          <a:bodyPr/>
          <a:lstStyle/>
          <a:p>
            <a:r>
              <a:rPr lang="en-US"/>
              <a:t>Click icon to add picture</a:t>
            </a:r>
          </a:p>
        </p:txBody>
      </p:sp>
      <p:sp>
        <p:nvSpPr>
          <p:cNvPr id="12" name="Picture Placeholder 9" descr="Add image description">
            <a:extLst>
              <a:ext uri="{FF2B5EF4-FFF2-40B4-BE49-F238E27FC236}">
                <a16:creationId xmlns:a16="http://schemas.microsoft.com/office/drawing/2014/main" id="{4E403786-A2E3-696F-3EB8-F55067E51333}"/>
              </a:ext>
            </a:extLst>
          </p:cNvPr>
          <p:cNvSpPr>
            <a:spLocks noGrp="1"/>
          </p:cNvSpPr>
          <p:nvPr>
            <p:ph type="pic" sz="quarter" idx="17"/>
          </p:nvPr>
        </p:nvSpPr>
        <p:spPr>
          <a:xfrm>
            <a:off x="7841502" y="2056260"/>
            <a:ext cx="3392999" cy="1712913"/>
          </a:xfrm>
        </p:spPr>
        <p:txBody>
          <a:bodyPr/>
          <a:lstStyle/>
          <a:p>
            <a:r>
              <a:rPr lang="en-US"/>
              <a:t>Click icon to add picture</a:t>
            </a:r>
          </a:p>
        </p:txBody>
      </p:sp>
      <p:pic>
        <p:nvPicPr>
          <p:cNvPr id="19" name="Picture 18" descr="Oregon Health Authority Logo">
            <a:extLst>
              <a:ext uri="{FF2B5EF4-FFF2-40B4-BE49-F238E27FC236}">
                <a16:creationId xmlns:a16="http://schemas.microsoft.com/office/drawing/2014/main" id="{6850587F-3861-3D3E-70BD-CDD4A54E73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5916" y="626726"/>
            <a:ext cx="3042068" cy="996370"/>
          </a:xfrm>
          <a:prstGeom prst="rect">
            <a:avLst/>
          </a:prstGeom>
        </p:spPr>
      </p:pic>
    </p:spTree>
    <p:extLst>
      <p:ext uri="{BB962C8B-B14F-4D97-AF65-F5344CB8AC3E}">
        <p14:creationId xmlns:p14="http://schemas.microsoft.com/office/powerpoint/2010/main" val="1834674093"/>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preserve="1">
  <p:cSld name="Title Slide 2">
    <p:bg>
      <p:bgPr>
        <a:solidFill>
          <a:schemeClr val="bg1"/>
        </a:soli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FCB625F4-5032-11B0-B9E0-690632359ACC}"/>
              </a:ext>
              <a:ext uri="{C183D7F6-B498-43B3-948B-1728B52AA6E4}">
                <adec:decorative xmlns:adec="http://schemas.microsoft.com/office/drawing/2017/decorative" val="1"/>
              </a:ext>
            </a:extLst>
          </p:cNvPr>
          <p:cNvSpPr/>
          <p:nvPr/>
        </p:nvSpPr>
        <p:spPr>
          <a:xfrm>
            <a:off x="-712" y="1751553"/>
            <a:ext cx="12192737" cy="933949"/>
          </a:xfrm>
          <a:custGeom>
            <a:avLst/>
            <a:gdLst>
              <a:gd name="connsiteX0" fmla="*/ 9151699 w 12192000"/>
              <a:gd name="connsiteY0" fmla="*/ 0 h 931130"/>
              <a:gd name="connsiteX1" fmla="*/ 12192000 w 12192000"/>
              <a:gd name="connsiteY1" fmla="*/ 0 h 931130"/>
              <a:gd name="connsiteX2" fmla="*/ 12192000 w 12192000"/>
              <a:gd name="connsiteY2" fmla="*/ 931130 h 931130"/>
              <a:gd name="connsiteX3" fmla="*/ 9079495 w 12192000"/>
              <a:gd name="connsiteY3" fmla="*/ 931130 h 931130"/>
              <a:gd name="connsiteX4" fmla="*/ 9092191 w 12192000"/>
              <a:gd name="connsiteY4" fmla="*/ 904776 h 931130"/>
              <a:gd name="connsiteX5" fmla="*/ 9202875 w 12192000"/>
              <a:gd name="connsiteY5" fmla="*/ 356536 h 931130"/>
              <a:gd name="connsiteX6" fmla="*/ 9174260 w 12192000"/>
              <a:gd name="connsiteY6" fmla="*/ 72680 h 931130"/>
              <a:gd name="connsiteX7" fmla="*/ 0 w 12192000"/>
              <a:gd name="connsiteY7" fmla="*/ 0 h 931130"/>
              <a:gd name="connsiteX8" fmla="*/ 3213648 w 12192000"/>
              <a:gd name="connsiteY8" fmla="*/ 0 h 931130"/>
              <a:gd name="connsiteX9" fmla="*/ 3191086 w 12192000"/>
              <a:gd name="connsiteY9" fmla="*/ 72680 h 931130"/>
              <a:gd name="connsiteX10" fmla="*/ 3162471 w 12192000"/>
              <a:gd name="connsiteY10" fmla="*/ 356536 h 931130"/>
              <a:gd name="connsiteX11" fmla="*/ 3273156 w 12192000"/>
              <a:gd name="connsiteY11" fmla="*/ 904776 h 931130"/>
              <a:gd name="connsiteX12" fmla="*/ 3285851 w 12192000"/>
              <a:gd name="connsiteY12" fmla="*/ 931130 h 931130"/>
              <a:gd name="connsiteX13" fmla="*/ 0 w 12192000"/>
              <a:gd name="connsiteY13" fmla="*/ 931130 h 931130"/>
              <a:gd name="connsiteX0" fmla="*/ 9151699 w 12192000"/>
              <a:gd name="connsiteY0" fmla="*/ 6350 h 937480"/>
              <a:gd name="connsiteX1" fmla="*/ 12192000 w 12192000"/>
              <a:gd name="connsiteY1" fmla="*/ 6350 h 937480"/>
              <a:gd name="connsiteX2" fmla="*/ 12192000 w 12192000"/>
              <a:gd name="connsiteY2" fmla="*/ 937480 h 937480"/>
              <a:gd name="connsiteX3" fmla="*/ 9079495 w 12192000"/>
              <a:gd name="connsiteY3" fmla="*/ 937480 h 937480"/>
              <a:gd name="connsiteX4" fmla="*/ 9092191 w 12192000"/>
              <a:gd name="connsiteY4" fmla="*/ 911126 h 937480"/>
              <a:gd name="connsiteX5" fmla="*/ 9202875 w 12192000"/>
              <a:gd name="connsiteY5" fmla="*/ 362886 h 937480"/>
              <a:gd name="connsiteX6" fmla="*/ 9174260 w 12192000"/>
              <a:gd name="connsiteY6" fmla="*/ 79030 h 937480"/>
              <a:gd name="connsiteX7" fmla="*/ 9151699 w 12192000"/>
              <a:gd name="connsiteY7" fmla="*/ 6350 h 937480"/>
              <a:gd name="connsiteX8" fmla="*/ 38100 w 12192000"/>
              <a:gd name="connsiteY8" fmla="*/ 0 h 937480"/>
              <a:gd name="connsiteX9" fmla="*/ 3213648 w 12192000"/>
              <a:gd name="connsiteY9" fmla="*/ 6350 h 937480"/>
              <a:gd name="connsiteX10" fmla="*/ 3191086 w 12192000"/>
              <a:gd name="connsiteY10" fmla="*/ 79030 h 937480"/>
              <a:gd name="connsiteX11" fmla="*/ 3162471 w 12192000"/>
              <a:gd name="connsiteY11" fmla="*/ 362886 h 937480"/>
              <a:gd name="connsiteX12" fmla="*/ 3273156 w 12192000"/>
              <a:gd name="connsiteY12" fmla="*/ 911126 h 937480"/>
              <a:gd name="connsiteX13" fmla="*/ 3285851 w 12192000"/>
              <a:gd name="connsiteY13" fmla="*/ 937480 h 937480"/>
              <a:gd name="connsiteX14" fmla="*/ 0 w 12192000"/>
              <a:gd name="connsiteY14" fmla="*/ 937480 h 937480"/>
              <a:gd name="connsiteX15" fmla="*/ 38100 w 12192000"/>
              <a:gd name="connsiteY15" fmla="*/ 0 h 937480"/>
              <a:gd name="connsiteX0" fmla="*/ 9113599 w 12153900"/>
              <a:gd name="connsiteY0" fmla="*/ 6350 h 937480"/>
              <a:gd name="connsiteX1" fmla="*/ 12153900 w 12153900"/>
              <a:gd name="connsiteY1" fmla="*/ 6350 h 937480"/>
              <a:gd name="connsiteX2" fmla="*/ 12153900 w 12153900"/>
              <a:gd name="connsiteY2" fmla="*/ 937480 h 937480"/>
              <a:gd name="connsiteX3" fmla="*/ 9041395 w 12153900"/>
              <a:gd name="connsiteY3" fmla="*/ 937480 h 937480"/>
              <a:gd name="connsiteX4" fmla="*/ 9054091 w 12153900"/>
              <a:gd name="connsiteY4" fmla="*/ 911126 h 937480"/>
              <a:gd name="connsiteX5" fmla="*/ 9164775 w 12153900"/>
              <a:gd name="connsiteY5" fmla="*/ 362886 h 937480"/>
              <a:gd name="connsiteX6" fmla="*/ 9136160 w 12153900"/>
              <a:gd name="connsiteY6" fmla="*/ 79030 h 937480"/>
              <a:gd name="connsiteX7" fmla="*/ 9113599 w 12153900"/>
              <a:gd name="connsiteY7" fmla="*/ 6350 h 937480"/>
              <a:gd name="connsiteX8" fmla="*/ 0 w 12153900"/>
              <a:gd name="connsiteY8" fmla="*/ 0 h 937480"/>
              <a:gd name="connsiteX9" fmla="*/ 3175548 w 12153900"/>
              <a:gd name="connsiteY9" fmla="*/ 6350 h 937480"/>
              <a:gd name="connsiteX10" fmla="*/ 3152986 w 12153900"/>
              <a:gd name="connsiteY10" fmla="*/ 79030 h 937480"/>
              <a:gd name="connsiteX11" fmla="*/ 3124371 w 12153900"/>
              <a:gd name="connsiteY11" fmla="*/ 362886 h 937480"/>
              <a:gd name="connsiteX12" fmla="*/ 3235056 w 12153900"/>
              <a:gd name="connsiteY12" fmla="*/ 911126 h 937480"/>
              <a:gd name="connsiteX13" fmla="*/ 3247751 w 12153900"/>
              <a:gd name="connsiteY13" fmla="*/ 937480 h 937480"/>
              <a:gd name="connsiteX14" fmla="*/ 12700 w 12153900"/>
              <a:gd name="connsiteY14" fmla="*/ 931130 h 937480"/>
              <a:gd name="connsiteX15" fmla="*/ 0 w 12153900"/>
              <a:gd name="connsiteY15" fmla="*/ 0 h 937480"/>
              <a:gd name="connsiteX0" fmla="*/ 9119949 w 12160250"/>
              <a:gd name="connsiteY0" fmla="*/ 6350 h 937480"/>
              <a:gd name="connsiteX1" fmla="*/ 12160250 w 12160250"/>
              <a:gd name="connsiteY1" fmla="*/ 6350 h 937480"/>
              <a:gd name="connsiteX2" fmla="*/ 12160250 w 12160250"/>
              <a:gd name="connsiteY2" fmla="*/ 937480 h 937480"/>
              <a:gd name="connsiteX3" fmla="*/ 9047745 w 12160250"/>
              <a:gd name="connsiteY3" fmla="*/ 937480 h 937480"/>
              <a:gd name="connsiteX4" fmla="*/ 9060441 w 12160250"/>
              <a:gd name="connsiteY4" fmla="*/ 911126 h 937480"/>
              <a:gd name="connsiteX5" fmla="*/ 9171125 w 12160250"/>
              <a:gd name="connsiteY5" fmla="*/ 362886 h 937480"/>
              <a:gd name="connsiteX6" fmla="*/ 9142510 w 12160250"/>
              <a:gd name="connsiteY6" fmla="*/ 79030 h 937480"/>
              <a:gd name="connsiteX7" fmla="*/ 9119949 w 12160250"/>
              <a:gd name="connsiteY7" fmla="*/ 6350 h 937480"/>
              <a:gd name="connsiteX8" fmla="*/ 6350 w 12160250"/>
              <a:gd name="connsiteY8" fmla="*/ 0 h 937480"/>
              <a:gd name="connsiteX9" fmla="*/ 3181898 w 12160250"/>
              <a:gd name="connsiteY9" fmla="*/ 6350 h 937480"/>
              <a:gd name="connsiteX10" fmla="*/ 3159336 w 12160250"/>
              <a:gd name="connsiteY10" fmla="*/ 79030 h 937480"/>
              <a:gd name="connsiteX11" fmla="*/ 3130721 w 12160250"/>
              <a:gd name="connsiteY11" fmla="*/ 362886 h 937480"/>
              <a:gd name="connsiteX12" fmla="*/ 3241406 w 12160250"/>
              <a:gd name="connsiteY12" fmla="*/ 911126 h 937480"/>
              <a:gd name="connsiteX13" fmla="*/ 3254101 w 12160250"/>
              <a:gd name="connsiteY13" fmla="*/ 937480 h 937480"/>
              <a:gd name="connsiteX14" fmla="*/ 0 w 12160250"/>
              <a:gd name="connsiteY14" fmla="*/ 931130 h 937480"/>
              <a:gd name="connsiteX15" fmla="*/ 6350 w 12160250"/>
              <a:gd name="connsiteY15" fmla="*/ 0 h 937480"/>
              <a:gd name="connsiteX0" fmla="*/ 9127722 w 12168023"/>
              <a:gd name="connsiteY0" fmla="*/ 2819 h 933949"/>
              <a:gd name="connsiteX1" fmla="*/ 12168023 w 12168023"/>
              <a:gd name="connsiteY1" fmla="*/ 2819 h 933949"/>
              <a:gd name="connsiteX2" fmla="*/ 12168023 w 12168023"/>
              <a:gd name="connsiteY2" fmla="*/ 933949 h 933949"/>
              <a:gd name="connsiteX3" fmla="*/ 9055518 w 12168023"/>
              <a:gd name="connsiteY3" fmla="*/ 933949 h 933949"/>
              <a:gd name="connsiteX4" fmla="*/ 9068214 w 12168023"/>
              <a:gd name="connsiteY4" fmla="*/ 907595 h 933949"/>
              <a:gd name="connsiteX5" fmla="*/ 9178898 w 12168023"/>
              <a:gd name="connsiteY5" fmla="*/ 359355 h 933949"/>
              <a:gd name="connsiteX6" fmla="*/ 9150283 w 12168023"/>
              <a:gd name="connsiteY6" fmla="*/ 75499 h 933949"/>
              <a:gd name="connsiteX7" fmla="*/ 9127722 w 12168023"/>
              <a:gd name="connsiteY7" fmla="*/ 2819 h 933949"/>
              <a:gd name="connsiteX8" fmla="*/ 0 w 12168023"/>
              <a:gd name="connsiteY8" fmla="*/ 0 h 933949"/>
              <a:gd name="connsiteX9" fmla="*/ 3189671 w 12168023"/>
              <a:gd name="connsiteY9" fmla="*/ 2819 h 933949"/>
              <a:gd name="connsiteX10" fmla="*/ 3167109 w 12168023"/>
              <a:gd name="connsiteY10" fmla="*/ 75499 h 933949"/>
              <a:gd name="connsiteX11" fmla="*/ 3138494 w 12168023"/>
              <a:gd name="connsiteY11" fmla="*/ 359355 h 933949"/>
              <a:gd name="connsiteX12" fmla="*/ 3249179 w 12168023"/>
              <a:gd name="connsiteY12" fmla="*/ 907595 h 933949"/>
              <a:gd name="connsiteX13" fmla="*/ 3261874 w 12168023"/>
              <a:gd name="connsiteY13" fmla="*/ 933949 h 933949"/>
              <a:gd name="connsiteX14" fmla="*/ 7773 w 12168023"/>
              <a:gd name="connsiteY14" fmla="*/ 927599 h 933949"/>
              <a:gd name="connsiteX15" fmla="*/ 0 w 12168023"/>
              <a:gd name="connsiteY15" fmla="*/ 0 h 933949"/>
              <a:gd name="connsiteX0" fmla="*/ 9120661 w 12160962"/>
              <a:gd name="connsiteY0" fmla="*/ 2819 h 933949"/>
              <a:gd name="connsiteX1" fmla="*/ 12160962 w 12160962"/>
              <a:gd name="connsiteY1" fmla="*/ 2819 h 933949"/>
              <a:gd name="connsiteX2" fmla="*/ 12160962 w 12160962"/>
              <a:gd name="connsiteY2" fmla="*/ 933949 h 933949"/>
              <a:gd name="connsiteX3" fmla="*/ 9048457 w 12160962"/>
              <a:gd name="connsiteY3" fmla="*/ 933949 h 933949"/>
              <a:gd name="connsiteX4" fmla="*/ 9061153 w 12160962"/>
              <a:gd name="connsiteY4" fmla="*/ 907595 h 933949"/>
              <a:gd name="connsiteX5" fmla="*/ 9171837 w 12160962"/>
              <a:gd name="connsiteY5" fmla="*/ 359355 h 933949"/>
              <a:gd name="connsiteX6" fmla="*/ 9143222 w 12160962"/>
              <a:gd name="connsiteY6" fmla="*/ 75499 h 933949"/>
              <a:gd name="connsiteX7" fmla="*/ 9120661 w 12160962"/>
              <a:gd name="connsiteY7" fmla="*/ 2819 h 933949"/>
              <a:gd name="connsiteX8" fmla="*/ 0 w 12160962"/>
              <a:gd name="connsiteY8" fmla="*/ 0 h 933949"/>
              <a:gd name="connsiteX9" fmla="*/ 3182610 w 12160962"/>
              <a:gd name="connsiteY9" fmla="*/ 2819 h 933949"/>
              <a:gd name="connsiteX10" fmla="*/ 3160048 w 12160962"/>
              <a:gd name="connsiteY10" fmla="*/ 75499 h 933949"/>
              <a:gd name="connsiteX11" fmla="*/ 3131433 w 12160962"/>
              <a:gd name="connsiteY11" fmla="*/ 359355 h 933949"/>
              <a:gd name="connsiteX12" fmla="*/ 3242118 w 12160962"/>
              <a:gd name="connsiteY12" fmla="*/ 907595 h 933949"/>
              <a:gd name="connsiteX13" fmla="*/ 3254813 w 12160962"/>
              <a:gd name="connsiteY13" fmla="*/ 933949 h 933949"/>
              <a:gd name="connsiteX14" fmla="*/ 712 w 12160962"/>
              <a:gd name="connsiteY14" fmla="*/ 927599 h 933949"/>
              <a:gd name="connsiteX15" fmla="*/ 0 w 12160962"/>
              <a:gd name="connsiteY15" fmla="*/ 0 h 933949"/>
              <a:gd name="connsiteX0" fmla="*/ 9120661 w 12192737"/>
              <a:gd name="connsiteY0" fmla="*/ 2819 h 933949"/>
              <a:gd name="connsiteX1" fmla="*/ 12192737 w 12192737"/>
              <a:gd name="connsiteY1" fmla="*/ 2819 h 933949"/>
              <a:gd name="connsiteX2" fmla="*/ 12160962 w 12192737"/>
              <a:gd name="connsiteY2" fmla="*/ 933949 h 933949"/>
              <a:gd name="connsiteX3" fmla="*/ 9048457 w 12192737"/>
              <a:gd name="connsiteY3" fmla="*/ 933949 h 933949"/>
              <a:gd name="connsiteX4" fmla="*/ 9061153 w 12192737"/>
              <a:gd name="connsiteY4" fmla="*/ 907595 h 933949"/>
              <a:gd name="connsiteX5" fmla="*/ 9171837 w 12192737"/>
              <a:gd name="connsiteY5" fmla="*/ 359355 h 933949"/>
              <a:gd name="connsiteX6" fmla="*/ 9143222 w 12192737"/>
              <a:gd name="connsiteY6" fmla="*/ 75499 h 933949"/>
              <a:gd name="connsiteX7" fmla="*/ 9120661 w 12192737"/>
              <a:gd name="connsiteY7" fmla="*/ 2819 h 933949"/>
              <a:gd name="connsiteX8" fmla="*/ 0 w 12192737"/>
              <a:gd name="connsiteY8" fmla="*/ 0 h 933949"/>
              <a:gd name="connsiteX9" fmla="*/ 3182610 w 12192737"/>
              <a:gd name="connsiteY9" fmla="*/ 2819 h 933949"/>
              <a:gd name="connsiteX10" fmla="*/ 3160048 w 12192737"/>
              <a:gd name="connsiteY10" fmla="*/ 75499 h 933949"/>
              <a:gd name="connsiteX11" fmla="*/ 3131433 w 12192737"/>
              <a:gd name="connsiteY11" fmla="*/ 359355 h 933949"/>
              <a:gd name="connsiteX12" fmla="*/ 3242118 w 12192737"/>
              <a:gd name="connsiteY12" fmla="*/ 907595 h 933949"/>
              <a:gd name="connsiteX13" fmla="*/ 3254813 w 12192737"/>
              <a:gd name="connsiteY13" fmla="*/ 933949 h 933949"/>
              <a:gd name="connsiteX14" fmla="*/ 712 w 12192737"/>
              <a:gd name="connsiteY14" fmla="*/ 927599 h 933949"/>
              <a:gd name="connsiteX15" fmla="*/ 0 w 12192737"/>
              <a:gd name="connsiteY15" fmla="*/ 0 h 933949"/>
              <a:gd name="connsiteX0" fmla="*/ 9120661 w 12192737"/>
              <a:gd name="connsiteY0" fmla="*/ 2819 h 933949"/>
              <a:gd name="connsiteX1" fmla="*/ 12192737 w 12192737"/>
              <a:gd name="connsiteY1" fmla="*/ 2819 h 933949"/>
              <a:gd name="connsiteX2" fmla="*/ 12189206 w 12192737"/>
              <a:gd name="connsiteY2" fmla="*/ 933949 h 933949"/>
              <a:gd name="connsiteX3" fmla="*/ 9048457 w 12192737"/>
              <a:gd name="connsiteY3" fmla="*/ 933949 h 933949"/>
              <a:gd name="connsiteX4" fmla="*/ 9061153 w 12192737"/>
              <a:gd name="connsiteY4" fmla="*/ 907595 h 933949"/>
              <a:gd name="connsiteX5" fmla="*/ 9171837 w 12192737"/>
              <a:gd name="connsiteY5" fmla="*/ 359355 h 933949"/>
              <a:gd name="connsiteX6" fmla="*/ 9143222 w 12192737"/>
              <a:gd name="connsiteY6" fmla="*/ 75499 h 933949"/>
              <a:gd name="connsiteX7" fmla="*/ 9120661 w 12192737"/>
              <a:gd name="connsiteY7" fmla="*/ 2819 h 933949"/>
              <a:gd name="connsiteX8" fmla="*/ 0 w 12192737"/>
              <a:gd name="connsiteY8" fmla="*/ 0 h 933949"/>
              <a:gd name="connsiteX9" fmla="*/ 3182610 w 12192737"/>
              <a:gd name="connsiteY9" fmla="*/ 2819 h 933949"/>
              <a:gd name="connsiteX10" fmla="*/ 3160048 w 12192737"/>
              <a:gd name="connsiteY10" fmla="*/ 75499 h 933949"/>
              <a:gd name="connsiteX11" fmla="*/ 3131433 w 12192737"/>
              <a:gd name="connsiteY11" fmla="*/ 359355 h 933949"/>
              <a:gd name="connsiteX12" fmla="*/ 3242118 w 12192737"/>
              <a:gd name="connsiteY12" fmla="*/ 907595 h 933949"/>
              <a:gd name="connsiteX13" fmla="*/ 3254813 w 12192737"/>
              <a:gd name="connsiteY13" fmla="*/ 933949 h 933949"/>
              <a:gd name="connsiteX14" fmla="*/ 712 w 12192737"/>
              <a:gd name="connsiteY14" fmla="*/ 927599 h 933949"/>
              <a:gd name="connsiteX15" fmla="*/ 0 w 12192737"/>
              <a:gd name="connsiteY15" fmla="*/ 0 h 93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737" h="933949">
                <a:moveTo>
                  <a:pt x="9120661" y="2819"/>
                </a:moveTo>
                <a:lnTo>
                  <a:pt x="12192737" y="2819"/>
                </a:lnTo>
                <a:lnTo>
                  <a:pt x="12189206" y="933949"/>
                </a:lnTo>
                <a:lnTo>
                  <a:pt x="9048457" y="933949"/>
                </a:lnTo>
                <a:lnTo>
                  <a:pt x="9061153" y="907595"/>
                </a:lnTo>
                <a:cubicBezTo>
                  <a:pt x="9132425" y="739088"/>
                  <a:pt x="9171837" y="553824"/>
                  <a:pt x="9171837" y="359355"/>
                </a:cubicBezTo>
                <a:cubicBezTo>
                  <a:pt x="9171837" y="262121"/>
                  <a:pt x="9161984" y="167187"/>
                  <a:pt x="9143222" y="75499"/>
                </a:cubicBezTo>
                <a:lnTo>
                  <a:pt x="9120661" y="2819"/>
                </a:lnTo>
                <a:close/>
                <a:moveTo>
                  <a:pt x="0" y="0"/>
                </a:moveTo>
                <a:lnTo>
                  <a:pt x="3182610" y="2819"/>
                </a:lnTo>
                <a:lnTo>
                  <a:pt x="3160048" y="75499"/>
                </a:lnTo>
                <a:cubicBezTo>
                  <a:pt x="3141286" y="167187"/>
                  <a:pt x="3131433" y="262121"/>
                  <a:pt x="3131433" y="359355"/>
                </a:cubicBezTo>
                <a:cubicBezTo>
                  <a:pt x="3131433" y="553824"/>
                  <a:pt x="3170845" y="739088"/>
                  <a:pt x="3242118" y="907595"/>
                </a:cubicBezTo>
                <a:lnTo>
                  <a:pt x="3254813" y="933949"/>
                </a:lnTo>
                <a:lnTo>
                  <a:pt x="712" y="927599"/>
                </a:lnTo>
                <a:cubicBezTo>
                  <a:pt x="712" y="617222"/>
                  <a:pt x="0" y="310377"/>
                  <a:pt x="0" y="0"/>
                </a:cubicBezTo>
                <a:close/>
              </a:path>
            </a:pathLst>
          </a:custGeom>
          <a:solidFill>
            <a:srgbClr val="0642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err="1"/>
          </a:p>
        </p:txBody>
      </p:sp>
      <p:sp>
        <p:nvSpPr>
          <p:cNvPr id="2" name="Title 1">
            <a:extLst>
              <a:ext uri="{FF2B5EF4-FFF2-40B4-BE49-F238E27FC236}">
                <a16:creationId xmlns:a16="http://schemas.microsoft.com/office/drawing/2014/main" id="{CB03EADC-FA06-4311-9C7E-8EE2BED88A60}"/>
              </a:ext>
            </a:extLst>
          </p:cNvPr>
          <p:cNvSpPr>
            <a:spLocks noGrp="1"/>
          </p:cNvSpPr>
          <p:nvPr>
            <p:ph type="ctrTitle" hasCustomPrompt="1"/>
          </p:nvPr>
        </p:nvSpPr>
        <p:spPr>
          <a:xfrm>
            <a:off x="946484" y="3413938"/>
            <a:ext cx="10299032" cy="2533433"/>
          </a:xfrm>
          <a:prstGeom prst="rect">
            <a:avLst/>
          </a:prstGeom>
        </p:spPr>
        <p:txBody>
          <a:bodyPr anchor="ctr">
            <a:normAutofit/>
          </a:bodyPr>
          <a:lstStyle>
            <a:lvl1pPr algn="ctr">
              <a:defRPr sz="4700" b="1" baseline="0">
                <a:solidFill>
                  <a:srgbClr val="142850"/>
                </a:solidFill>
                <a:latin typeface="Arial" panose="020B0604020202020204" pitchFamily="34" charset="0"/>
                <a:cs typeface="Arial" panose="020B0604020202020204" pitchFamily="34" charset="0"/>
              </a:defRPr>
            </a:lvl1pPr>
          </a:lstStyle>
          <a:p>
            <a:r>
              <a:rPr lang="en-US"/>
              <a:t>Title slide 2</a:t>
            </a:r>
          </a:p>
        </p:txBody>
      </p:sp>
      <p:sp>
        <p:nvSpPr>
          <p:cNvPr id="15" name="Text Placeholder 14">
            <a:extLst>
              <a:ext uri="{FF2B5EF4-FFF2-40B4-BE49-F238E27FC236}">
                <a16:creationId xmlns:a16="http://schemas.microsoft.com/office/drawing/2014/main" id="{36FD5649-EFD0-4143-B2F7-F53BD0B94110}"/>
              </a:ext>
            </a:extLst>
          </p:cNvPr>
          <p:cNvSpPr>
            <a:spLocks noGrp="1"/>
          </p:cNvSpPr>
          <p:nvPr>
            <p:ph type="body" sz="quarter" idx="13" hasCustomPrompt="1"/>
          </p:nvPr>
        </p:nvSpPr>
        <p:spPr>
          <a:xfrm>
            <a:off x="9556750" y="1238693"/>
            <a:ext cx="2408250" cy="515679"/>
          </a:xfrm>
        </p:spPr>
        <p:txBody>
          <a:bodyPr anchor="ctr">
            <a:normAutofit/>
          </a:bodyPr>
          <a:lstStyle>
            <a:lvl1pPr marL="0" indent="0" algn="r">
              <a:buNone/>
              <a:defRPr sz="1800" b="1">
                <a:solidFill>
                  <a:srgbClr val="142850"/>
                </a:solidFill>
              </a:defRPr>
            </a:lvl1pPr>
          </a:lstStyle>
          <a:p>
            <a:pPr lvl="0"/>
            <a:r>
              <a:rPr lang="en-US"/>
              <a:t>Date</a:t>
            </a:r>
          </a:p>
        </p:txBody>
      </p:sp>
      <p:pic>
        <p:nvPicPr>
          <p:cNvPr id="19" name="Picture 18" descr="Oregon Health Authority Logo">
            <a:extLst>
              <a:ext uri="{FF2B5EF4-FFF2-40B4-BE49-F238E27FC236}">
                <a16:creationId xmlns:a16="http://schemas.microsoft.com/office/drawing/2014/main" id="{6850587F-3861-3D3E-70BD-CDD4A54E73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4936" y="962433"/>
            <a:ext cx="5342130" cy="1749710"/>
          </a:xfrm>
          <a:prstGeom prst="rect">
            <a:avLst/>
          </a:prstGeom>
        </p:spPr>
      </p:pic>
    </p:spTree>
    <p:extLst>
      <p:ext uri="{BB962C8B-B14F-4D97-AF65-F5344CB8AC3E}">
        <p14:creationId xmlns:p14="http://schemas.microsoft.com/office/powerpoint/2010/main" val="3115381072"/>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preserve="1">
  <p:cSld name="Title Slide 3">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097E9-A1CC-2882-18B2-64793E1D11B2}"/>
              </a:ext>
              <a:ext uri="{C183D7F6-B498-43B3-948B-1728B52AA6E4}">
                <adec:decorative xmlns:adec="http://schemas.microsoft.com/office/drawing/2017/decorative" val="1"/>
              </a:ext>
            </a:extLst>
          </p:cNvPr>
          <p:cNvSpPr/>
          <p:nvPr/>
        </p:nvSpPr>
        <p:spPr>
          <a:xfrm>
            <a:off x="0" y="4251810"/>
            <a:ext cx="12191999" cy="402485"/>
          </a:xfrm>
          <a:prstGeom prst="rect">
            <a:avLst/>
          </a:prstGeom>
          <a:solidFill>
            <a:srgbClr val="EC5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sp>
        <p:nvSpPr>
          <p:cNvPr id="8" name="Freeform: Shape 7">
            <a:extLst>
              <a:ext uri="{FF2B5EF4-FFF2-40B4-BE49-F238E27FC236}">
                <a16:creationId xmlns:a16="http://schemas.microsoft.com/office/drawing/2014/main" id="{C7022ECB-3342-CFB8-441A-07078BC2DDB3}"/>
              </a:ext>
              <a:ext uri="{C183D7F6-B498-43B3-948B-1728B52AA6E4}">
                <adec:decorative xmlns:adec="http://schemas.microsoft.com/office/drawing/2017/decorative" val="1"/>
              </a:ext>
            </a:extLst>
          </p:cNvPr>
          <p:cNvSpPr/>
          <p:nvPr/>
        </p:nvSpPr>
        <p:spPr>
          <a:xfrm>
            <a:off x="3505798" y="2740216"/>
            <a:ext cx="5236186" cy="3914775"/>
          </a:xfrm>
          <a:custGeom>
            <a:avLst/>
            <a:gdLst>
              <a:gd name="connsiteX0" fmla="*/ 2618093 w 5236186"/>
              <a:gd name="connsiteY0" fmla="*/ 0 h 3914775"/>
              <a:gd name="connsiteX1" fmla="*/ 5236186 w 5236186"/>
              <a:gd name="connsiteY1" fmla="*/ 2579674 h 3914775"/>
              <a:gd name="connsiteX2" fmla="*/ 4920196 w 5236186"/>
              <a:gd name="connsiteY2" fmla="*/ 3809300 h 3914775"/>
              <a:gd name="connsiteX3" fmla="*/ 4855165 w 5236186"/>
              <a:gd name="connsiteY3" fmla="*/ 3914775 h 3914775"/>
              <a:gd name="connsiteX4" fmla="*/ 381022 w 5236186"/>
              <a:gd name="connsiteY4" fmla="*/ 3914775 h 3914775"/>
              <a:gd name="connsiteX5" fmla="*/ 315990 w 5236186"/>
              <a:gd name="connsiteY5" fmla="*/ 3809300 h 3914775"/>
              <a:gd name="connsiteX6" fmla="*/ 0 w 5236186"/>
              <a:gd name="connsiteY6" fmla="*/ 2579674 h 3914775"/>
              <a:gd name="connsiteX7" fmla="*/ 2618093 w 5236186"/>
              <a:gd name="connsiteY7" fmla="*/ 0 h 391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6186" h="3914775">
                <a:moveTo>
                  <a:pt x="2618093" y="0"/>
                </a:moveTo>
                <a:cubicBezTo>
                  <a:pt x="4064026" y="0"/>
                  <a:pt x="5236186" y="1154959"/>
                  <a:pt x="5236186" y="2579674"/>
                </a:cubicBezTo>
                <a:cubicBezTo>
                  <a:pt x="5236186" y="3024898"/>
                  <a:pt x="5121717" y="3443778"/>
                  <a:pt x="4920196" y="3809300"/>
                </a:cubicBezTo>
                <a:lnTo>
                  <a:pt x="4855165" y="3914775"/>
                </a:lnTo>
                <a:lnTo>
                  <a:pt x="381022" y="3914775"/>
                </a:lnTo>
                <a:lnTo>
                  <a:pt x="315990" y="3809300"/>
                </a:lnTo>
                <a:cubicBezTo>
                  <a:pt x="114469" y="3443778"/>
                  <a:pt x="0" y="3024898"/>
                  <a:pt x="0" y="2579674"/>
                </a:cubicBezTo>
                <a:cubicBezTo>
                  <a:pt x="0" y="1154959"/>
                  <a:pt x="1172160" y="0"/>
                  <a:pt x="2618093" y="0"/>
                </a:cubicBezTo>
                <a:close/>
              </a:path>
            </a:pathLst>
          </a:custGeom>
          <a:solidFill>
            <a:srgbClr val="0642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err="1"/>
          </a:p>
        </p:txBody>
      </p:sp>
      <p:sp>
        <p:nvSpPr>
          <p:cNvPr id="6" name="Rectangle 5">
            <a:extLst>
              <a:ext uri="{FF2B5EF4-FFF2-40B4-BE49-F238E27FC236}">
                <a16:creationId xmlns:a16="http://schemas.microsoft.com/office/drawing/2014/main" id="{1D1A1064-136C-F793-9715-66DBBC4B1FF5}"/>
              </a:ext>
              <a:ext uri="{C183D7F6-B498-43B3-948B-1728B52AA6E4}">
                <adec:decorative xmlns:adec="http://schemas.microsoft.com/office/drawing/2017/decorative" val="1"/>
              </a:ext>
            </a:extLst>
          </p:cNvPr>
          <p:cNvSpPr/>
          <p:nvPr/>
        </p:nvSpPr>
        <p:spPr>
          <a:xfrm>
            <a:off x="0" y="4593802"/>
            <a:ext cx="12192000" cy="2264198"/>
          </a:xfrm>
          <a:prstGeom prst="rect">
            <a:avLst/>
          </a:prstGeom>
          <a:solidFill>
            <a:srgbClr val="0642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 name="Title 1">
            <a:extLst>
              <a:ext uri="{FF2B5EF4-FFF2-40B4-BE49-F238E27FC236}">
                <a16:creationId xmlns:a16="http://schemas.microsoft.com/office/drawing/2014/main" id="{CB03EADC-FA06-4311-9C7E-8EE2BED88A60}"/>
              </a:ext>
            </a:extLst>
          </p:cNvPr>
          <p:cNvSpPr>
            <a:spLocks noGrp="1"/>
          </p:cNvSpPr>
          <p:nvPr>
            <p:ph type="ctrTitle" hasCustomPrompt="1"/>
          </p:nvPr>
        </p:nvSpPr>
        <p:spPr>
          <a:xfrm>
            <a:off x="946484" y="4783023"/>
            <a:ext cx="10299032" cy="1529760"/>
          </a:xfrm>
          <a:prstGeom prst="rect">
            <a:avLst/>
          </a:prstGeom>
        </p:spPr>
        <p:txBody>
          <a:bodyPr anchor="ctr">
            <a:normAutofit/>
          </a:bodyPr>
          <a:lstStyle>
            <a:lvl1pPr algn="ctr">
              <a:defRPr sz="4700" b="1" baseline="0">
                <a:solidFill>
                  <a:schemeClr val="bg1"/>
                </a:solidFill>
                <a:latin typeface="Arial" panose="020B0604020202020204" pitchFamily="34" charset="0"/>
                <a:cs typeface="Arial" panose="020B0604020202020204" pitchFamily="34" charset="0"/>
              </a:defRPr>
            </a:lvl1pPr>
          </a:lstStyle>
          <a:p>
            <a:r>
              <a:rPr lang="en-US"/>
              <a:t>Title slide 3</a:t>
            </a:r>
          </a:p>
        </p:txBody>
      </p:sp>
      <p:sp>
        <p:nvSpPr>
          <p:cNvPr id="15" name="Text Placeholder 14">
            <a:extLst>
              <a:ext uri="{FF2B5EF4-FFF2-40B4-BE49-F238E27FC236}">
                <a16:creationId xmlns:a16="http://schemas.microsoft.com/office/drawing/2014/main" id="{36FD5649-EFD0-4143-B2F7-F53BD0B94110}"/>
              </a:ext>
              <a:ext uri="{C183D7F6-B498-43B3-948B-1728B52AA6E4}">
                <adec:decorative xmlns:adec="http://schemas.microsoft.com/office/drawing/2017/decorative" val="0"/>
              </a:ext>
            </a:extLst>
          </p:cNvPr>
          <p:cNvSpPr>
            <a:spLocks noGrp="1"/>
          </p:cNvSpPr>
          <p:nvPr>
            <p:ph type="body" sz="quarter" idx="13" hasCustomPrompt="1"/>
          </p:nvPr>
        </p:nvSpPr>
        <p:spPr>
          <a:xfrm>
            <a:off x="363155" y="4260152"/>
            <a:ext cx="3026779" cy="351403"/>
          </a:xfrm>
        </p:spPr>
        <p:txBody>
          <a:bodyPr anchor="ctr">
            <a:normAutofit/>
          </a:bodyPr>
          <a:lstStyle>
            <a:lvl1pPr marL="0" indent="0" algn="l">
              <a:lnSpc>
                <a:spcPct val="100000"/>
              </a:lnSpc>
              <a:spcBef>
                <a:spcPts val="0"/>
              </a:spcBef>
              <a:buNone/>
              <a:defRPr sz="2000" b="1">
                <a:solidFill>
                  <a:schemeClr val="bg1"/>
                </a:solidFill>
              </a:defRPr>
            </a:lvl1pPr>
          </a:lstStyle>
          <a:p>
            <a:pPr lvl="0"/>
            <a:r>
              <a:rPr lang="en-US"/>
              <a:t>Date</a:t>
            </a:r>
          </a:p>
        </p:txBody>
      </p:sp>
      <p:sp>
        <p:nvSpPr>
          <p:cNvPr id="28" name="Picture Placeholder 27" descr="Add image description">
            <a:extLst>
              <a:ext uri="{FF2B5EF4-FFF2-40B4-BE49-F238E27FC236}">
                <a16:creationId xmlns:a16="http://schemas.microsoft.com/office/drawing/2014/main" id="{463C9382-55E5-46B5-998C-24B74D7AB36F}"/>
              </a:ext>
              <a:ext uri="{C183D7F6-B498-43B3-948B-1728B52AA6E4}">
                <adec:decorative xmlns:adec="http://schemas.microsoft.com/office/drawing/2017/decorative" val="0"/>
              </a:ext>
            </a:extLst>
          </p:cNvPr>
          <p:cNvSpPr>
            <a:spLocks noGrp="1"/>
          </p:cNvSpPr>
          <p:nvPr>
            <p:ph type="pic" sz="quarter" idx="15"/>
          </p:nvPr>
        </p:nvSpPr>
        <p:spPr>
          <a:xfrm>
            <a:off x="355191" y="303740"/>
            <a:ext cx="11568075" cy="3954861"/>
          </a:xfrm>
          <a:custGeom>
            <a:avLst/>
            <a:gdLst>
              <a:gd name="connsiteX0" fmla="*/ 0 w 11568075"/>
              <a:gd name="connsiteY0" fmla="*/ 0 h 3959647"/>
              <a:gd name="connsiteX1" fmla="*/ 11568075 w 11568075"/>
              <a:gd name="connsiteY1" fmla="*/ 0 h 3959647"/>
              <a:gd name="connsiteX2" fmla="*/ 11568075 w 11568075"/>
              <a:gd name="connsiteY2" fmla="*/ 3959647 h 3959647"/>
              <a:gd name="connsiteX3" fmla="*/ 0 w 11568075"/>
              <a:gd name="connsiteY3" fmla="*/ 3959647 h 3959647"/>
              <a:gd name="connsiteX4" fmla="*/ 0 w 11568075"/>
              <a:gd name="connsiteY4" fmla="*/ 0 h 3959647"/>
              <a:gd name="connsiteX0" fmla="*/ 0 w 11568075"/>
              <a:gd name="connsiteY0" fmla="*/ 0 h 3959647"/>
              <a:gd name="connsiteX1" fmla="*/ 11568075 w 11568075"/>
              <a:gd name="connsiteY1" fmla="*/ 0 h 3959647"/>
              <a:gd name="connsiteX2" fmla="*/ 11568075 w 11568075"/>
              <a:gd name="connsiteY2" fmla="*/ 3959647 h 3959647"/>
              <a:gd name="connsiteX3" fmla="*/ 0 w 11568075"/>
              <a:gd name="connsiteY3" fmla="*/ 3959647 h 3959647"/>
              <a:gd name="connsiteX4" fmla="*/ 0 w 11568075"/>
              <a:gd name="connsiteY4" fmla="*/ 0 h 3959647"/>
              <a:gd name="connsiteX0" fmla="*/ 0 w 11568075"/>
              <a:gd name="connsiteY0" fmla="*/ 0 h 3959647"/>
              <a:gd name="connsiteX1" fmla="*/ 11568075 w 11568075"/>
              <a:gd name="connsiteY1" fmla="*/ 0 h 3959647"/>
              <a:gd name="connsiteX2" fmla="*/ 11568075 w 11568075"/>
              <a:gd name="connsiteY2" fmla="*/ 3959647 h 3959647"/>
              <a:gd name="connsiteX3" fmla="*/ 11568075 w 11568075"/>
              <a:gd name="connsiteY3" fmla="*/ 3959647 h 3959647"/>
              <a:gd name="connsiteX4" fmla="*/ 0 w 11568075"/>
              <a:gd name="connsiteY4" fmla="*/ 3959647 h 3959647"/>
              <a:gd name="connsiteX5" fmla="*/ 0 w 11568075"/>
              <a:gd name="connsiteY5" fmla="*/ 0 h 3959647"/>
              <a:gd name="connsiteX0" fmla="*/ 0 w 11568075"/>
              <a:gd name="connsiteY0" fmla="*/ 0 h 3959647"/>
              <a:gd name="connsiteX1" fmla="*/ 11568075 w 11568075"/>
              <a:gd name="connsiteY1" fmla="*/ 0 h 3959647"/>
              <a:gd name="connsiteX2" fmla="*/ 11568075 w 11568075"/>
              <a:gd name="connsiteY2" fmla="*/ 3959647 h 3959647"/>
              <a:gd name="connsiteX3" fmla="*/ 11568075 w 11568075"/>
              <a:gd name="connsiteY3" fmla="*/ 3959647 h 3959647"/>
              <a:gd name="connsiteX4" fmla="*/ 8769759 w 11568075"/>
              <a:gd name="connsiteY4" fmla="*/ 3944350 h 3959647"/>
              <a:gd name="connsiteX5" fmla="*/ 0 w 11568075"/>
              <a:gd name="connsiteY5" fmla="*/ 3959647 h 3959647"/>
              <a:gd name="connsiteX6" fmla="*/ 0 w 11568075"/>
              <a:gd name="connsiteY6" fmla="*/ 0 h 3959647"/>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769759 w 11568075"/>
              <a:gd name="connsiteY4" fmla="*/ 3944350 h 3974944"/>
              <a:gd name="connsiteX5" fmla="*/ 3219859 w 11568075"/>
              <a:gd name="connsiteY5" fmla="*/ 3974944 h 3974944"/>
              <a:gd name="connsiteX6" fmla="*/ 0 w 11568075"/>
              <a:gd name="connsiteY6" fmla="*/ 3959647 h 3974944"/>
              <a:gd name="connsiteX7" fmla="*/ 0 w 11568075"/>
              <a:gd name="connsiteY7" fmla="*/ 0 h 3974944"/>
              <a:gd name="connsiteX0" fmla="*/ 0 w 11568075"/>
              <a:gd name="connsiteY0" fmla="*/ 0 h 3990241"/>
              <a:gd name="connsiteX1" fmla="*/ 11568075 w 11568075"/>
              <a:gd name="connsiteY1" fmla="*/ 0 h 3990241"/>
              <a:gd name="connsiteX2" fmla="*/ 11568075 w 11568075"/>
              <a:gd name="connsiteY2" fmla="*/ 3959647 h 3990241"/>
              <a:gd name="connsiteX3" fmla="*/ 11568075 w 11568075"/>
              <a:gd name="connsiteY3" fmla="*/ 3959647 h 3990241"/>
              <a:gd name="connsiteX4" fmla="*/ 8769759 w 11568075"/>
              <a:gd name="connsiteY4" fmla="*/ 3944350 h 3990241"/>
              <a:gd name="connsiteX5" fmla="*/ 5797959 w 11568075"/>
              <a:gd name="connsiteY5" fmla="*/ 3990241 h 3990241"/>
              <a:gd name="connsiteX6" fmla="*/ 3219859 w 11568075"/>
              <a:gd name="connsiteY6" fmla="*/ 3974944 h 3990241"/>
              <a:gd name="connsiteX7" fmla="*/ 0 w 11568075"/>
              <a:gd name="connsiteY7" fmla="*/ 3959647 h 3990241"/>
              <a:gd name="connsiteX8" fmla="*/ 0 w 11568075"/>
              <a:gd name="connsiteY8" fmla="*/ 0 h 3990241"/>
              <a:gd name="connsiteX0" fmla="*/ 0 w 11568075"/>
              <a:gd name="connsiteY0" fmla="*/ 0 h 3990241"/>
              <a:gd name="connsiteX1" fmla="*/ 11568075 w 11568075"/>
              <a:gd name="connsiteY1" fmla="*/ 0 h 3990241"/>
              <a:gd name="connsiteX2" fmla="*/ 11568075 w 11568075"/>
              <a:gd name="connsiteY2" fmla="*/ 3959647 h 3990241"/>
              <a:gd name="connsiteX3" fmla="*/ 11568075 w 11568075"/>
              <a:gd name="connsiteY3" fmla="*/ 3959647 h 3990241"/>
              <a:gd name="connsiteX4" fmla="*/ 8769759 w 11568075"/>
              <a:gd name="connsiteY4" fmla="*/ 3944350 h 3990241"/>
              <a:gd name="connsiteX5" fmla="*/ 5797959 w 11568075"/>
              <a:gd name="connsiteY5" fmla="*/ 3990241 h 3990241"/>
              <a:gd name="connsiteX6" fmla="*/ 3378609 w 11568075"/>
              <a:gd name="connsiteY6" fmla="*/ 3974944 h 3990241"/>
              <a:gd name="connsiteX7" fmla="*/ 0 w 11568075"/>
              <a:gd name="connsiteY7" fmla="*/ 3959647 h 3990241"/>
              <a:gd name="connsiteX8" fmla="*/ 0 w 11568075"/>
              <a:gd name="connsiteY8" fmla="*/ 0 h 3990241"/>
              <a:gd name="connsiteX0" fmla="*/ 0 w 11568075"/>
              <a:gd name="connsiteY0" fmla="*/ 0 h 3990241"/>
              <a:gd name="connsiteX1" fmla="*/ 11568075 w 11568075"/>
              <a:gd name="connsiteY1" fmla="*/ 0 h 3990241"/>
              <a:gd name="connsiteX2" fmla="*/ 11568075 w 11568075"/>
              <a:gd name="connsiteY2" fmla="*/ 3959647 h 3990241"/>
              <a:gd name="connsiteX3" fmla="*/ 11568075 w 11568075"/>
              <a:gd name="connsiteY3" fmla="*/ 3959647 h 3990241"/>
              <a:gd name="connsiteX4" fmla="*/ 8160159 w 11568075"/>
              <a:gd name="connsiteY4" fmla="*/ 3950757 h 3990241"/>
              <a:gd name="connsiteX5" fmla="*/ 5797959 w 11568075"/>
              <a:gd name="connsiteY5" fmla="*/ 3990241 h 3990241"/>
              <a:gd name="connsiteX6" fmla="*/ 3378609 w 11568075"/>
              <a:gd name="connsiteY6" fmla="*/ 3974944 h 3990241"/>
              <a:gd name="connsiteX7" fmla="*/ 0 w 11568075"/>
              <a:gd name="connsiteY7" fmla="*/ 3959647 h 3990241"/>
              <a:gd name="connsiteX8" fmla="*/ 0 w 11568075"/>
              <a:gd name="connsiteY8" fmla="*/ 0 h 3990241"/>
              <a:gd name="connsiteX0" fmla="*/ 0 w 11568075"/>
              <a:gd name="connsiteY0" fmla="*/ 0 h 3990241"/>
              <a:gd name="connsiteX1" fmla="*/ 11568075 w 11568075"/>
              <a:gd name="connsiteY1" fmla="*/ 0 h 3990241"/>
              <a:gd name="connsiteX2" fmla="*/ 11568075 w 11568075"/>
              <a:gd name="connsiteY2" fmla="*/ 3959647 h 3990241"/>
              <a:gd name="connsiteX3" fmla="*/ 11568075 w 11568075"/>
              <a:gd name="connsiteY3" fmla="*/ 3959647 h 3990241"/>
              <a:gd name="connsiteX4" fmla="*/ 8166509 w 11568075"/>
              <a:gd name="connsiteY4" fmla="*/ 3963571 h 3990241"/>
              <a:gd name="connsiteX5" fmla="*/ 5797959 w 11568075"/>
              <a:gd name="connsiteY5" fmla="*/ 3990241 h 3990241"/>
              <a:gd name="connsiteX6" fmla="*/ 3378609 w 11568075"/>
              <a:gd name="connsiteY6" fmla="*/ 3974944 h 3990241"/>
              <a:gd name="connsiteX7" fmla="*/ 0 w 11568075"/>
              <a:gd name="connsiteY7" fmla="*/ 3959647 h 3990241"/>
              <a:gd name="connsiteX8" fmla="*/ 0 w 11568075"/>
              <a:gd name="connsiteY8" fmla="*/ 0 h 3990241"/>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48312 w 11568075"/>
              <a:gd name="connsiteY4" fmla="*/ 3968144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58976 w 11568075"/>
              <a:gd name="connsiteY3" fmla="*/ 3973364 h 3974944"/>
              <a:gd name="connsiteX4" fmla="*/ 8148312 w 11568075"/>
              <a:gd name="connsiteY4" fmla="*/ 3968144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58976 w 11568075"/>
              <a:gd name="connsiteY3" fmla="*/ 3973364 h 3974944"/>
              <a:gd name="connsiteX4" fmla="*/ 8148312 w 11568075"/>
              <a:gd name="connsiteY4" fmla="*/ 3968144 h 3974944"/>
              <a:gd name="connsiteX5" fmla="*/ 5753509 w 11568075"/>
              <a:gd name="connsiteY5" fmla="*/ 2471828 h 3974944"/>
              <a:gd name="connsiteX6" fmla="*/ 3378609 w 11568075"/>
              <a:gd name="connsiteY6" fmla="*/ 3974944 h 3974944"/>
              <a:gd name="connsiteX7" fmla="*/ 4550 w 11568075"/>
              <a:gd name="connsiteY7" fmla="*/ 3973364 h 3974944"/>
              <a:gd name="connsiteX8" fmla="*/ 0 w 11568075"/>
              <a:gd name="connsiteY8" fmla="*/ 0 h 3974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8075" h="3974944">
                <a:moveTo>
                  <a:pt x="0" y="0"/>
                </a:moveTo>
                <a:lnTo>
                  <a:pt x="11568075" y="0"/>
                </a:lnTo>
                <a:lnTo>
                  <a:pt x="11568075" y="3959647"/>
                </a:lnTo>
                <a:lnTo>
                  <a:pt x="11558976" y="3973364"/>
                </a:lnTo>
                <a:lnTo>
                  <a:pt x="8148312" y="3968144"/>
                </a:lnTo>
                <a:cubicBezTo>
                  <a:pt x="8010729" y="3663100"/>
                  <a:pt x="7370642" y="2488566"/>
                  <a:pt x="5753509" y="2471828"/>
                </a:cubicBezTo>
                <a:cubicBezTo>
                  <a:pt x="4212576" y="2505170"/>
                  <a:pt x="3579692" y="3595635"/>
                  <a:pt x="3378609" y="3974944"/>
                </a:cubicBezTo>
                <a:lnTo>
                  <a:pt x="4550" y="3973364"/>
                </a:lnTo>
                <a:cubicBezTo>
                  <a:pt x="3033" y="2648909"/>
                  <a:pt x="1517" y="1324455"/>
                  <a:pt x="0" y="0"/>
                </a:cubicBezTo>
                <a:close/>
              </a:path>
            </a:pathLst>
          </a:custGeom>
        </p:spPr>
        <p:txBody>
          <a:bodyPr/>
          <a:lstStyle/>
          <a:p>
            <a:r>
              <a:rPr lang="en-US"/>
              <a:t>Click icon to add picture</a:t>
            </a:r>
          </a:p>
        </p:txBody>
      </p:sp>
      <p:pic>
        <p:nvPicPr>
          <p:cNvPr id="16" name="Picture 15" descr="Oregon Health Authority Logo">
            <a:extLst>
              <a:ext uri="{FF2B5EF4-FFF2-40B4-BE49-F238E27FC236}">
                <a16:creationId xmlns:a16="http://schemas.microsoft.com/office/drawing/2014/main" id="{0DF777F8-DF81-DB00-8122-B157AF2F8EEE}"/>
              </a:ext>
              <a:ext uri="{C183D7F6-B498-43B3-948B-1728B52AA6E4}">
                <adec:decorative xmlns:adec="http://schemas.microsoft.com/office/drawing/2017/decorative" val="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840974" y="3613738"/>
            <a:ext cx="2510050" cy="822116"/>
          </a:xfrm>
          <a:prstGeom prst="rect">
            <a:avLst/>
          </a:prstGeom>
        </p:spPr>
      </p:pic>
    </p:spTree>
    <p:extLst>
      <p:ext uri="{BB962C8B-B14F-4D97-AF65-F5344CB8AC3E}">
        <p14:creationId xmlns:p14="http://schemas.microsoft.com/office/powerpoint/2010/main" val="70049474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p:cSld name="Title and Content 1">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E5BBEF0-E11C-4C7E-9A99-6668D89CB6D2}"/>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EFAA68A-88C4-45FA-A8E4-D83C1B884F96}"/>
              </a:ext>
            </a:extLst>
          </p:cNvPr>
          <p:cNvSpPr>
            <a:spLocks noGrp="1"/>
          </p:cNvSpPr>
          <p:nvPr>
            <p:ph idx="1"/>
          </p:nvPr>
        </p:nvSpPr>
        <p:spPr>
          <a:xfrm>
            <a:off x="635000" y="1329397"/>
            <a:ext cx="10922000" cy="4654677"/>
          </a:xfrm>
        </p:spPr>
        <p:txBody>
          <a:bodyPr/>
          <a:lstStyle>
            <a:lvl1pPr>
              <a:defRPr sz="2800" b="0"/>
            </a:lvl1pPr>
            <a:lvl2pPr>
              <a:defRPr sz="24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E6CACE33-3C9C-96D9-AD6F-7B105A24A1E8}"/>
              </a:ext>
            </a:extLst>
          </p:cNvPr>
          <p:cNvSpPr>
            <a:spLocks noGrp="1"/>
          </p:cNvSpPr>
          <p:nvPr>
            <p:ph type="sldNum" sz="quarter" idx="10"/>
          </p:nvPr>
        </p:nvSpPr>
        <p:spPr/>
        <p:txBody>
          <a:bodyPr/>
          <a:lstStyle/>
          <a:p>
            <a:fld id="{996A58B8-3943-4388-B878-2A33206F9A71}" type="slidenum">
              <a:rPr lang="en-US" smtClean="0"/>
              <a:t>‹#›</a:t>
            </a:fld>
            <a:endParaRPr lang="en-US"/>
          </a:p>
        </p:txBody>
      </p:sp>
      <p:cxnSp>
        <p:nvCxnSpPr>
          <p:cNvPr id="6" name="Straight Connector 5">
            <a:extLst>
              <a:ext uri="{FF2B5EF4-FFF2-40B4-BE49-F238E27FC236}">
                <a16:creationId xmlns:a16="http://schemas.microsoft.com/office/drawing/2014/main" id="{F0FF79EF-8241-3B58-DAB2-10DD767C98F2}"/>
              </a:ext>
              <a:ext uri="{C183D7F6-B498-43B3-948B-1728B52AA6E4}">
                <adec:decorative xmlns:adec="http://schemas.microsoft.com/office/drawing/2017/decorative" val="1"/>
              </a:ext>
            </a:extLst>
          </p:cNvPr>
          <p:cNvCxnSpPr>
            <a:cxnSpLocks/>
          </p:cNvCxnSpPr>
          <p:nvPr/>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6572787"/>
      </p:ext>
    </p:extLst>
  </p:cSld>
  <p:clrMapOvr>
    <a:masterClrMapping/>
  </p:clrMapOvr>
  <p:extLst>
    <p:ext uri="{DCECCB84-F9BA-43D5-87BE-67443E8EF086}">
      <p15:sldGuideLst xmlns:p15="http://schemas.microsoft.com/office/powerpoint/2012/main"/>
    </p:ext>
  </p:extLs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p:cSld name="Title and Content 2">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E5BBEF0-E11C-4C7E-9A99-6668D89CB6D2}"/>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EFAA68A-88C4-45FA-A8E4-D83C1B884F96}"/>
              </a:ext>
            </a:extLst>
          </p:cNvPr>
          <p:cNvSpPr>
            <a:spLocks noGrp="1"/>
          </p:cNvSpPr>
          <p:nvPr>
            <p:ph idx="1"/>
          </p:nvPr>
        </p:nvSpPr>
        <p:spPr>
          <a:xfrm>
            <a:off x="635000" y="1329397"/>
            <a:ext cx="10922000" cy="4654677"/>
          </a:xfrm>
        </p:spPr>
        <p:txBody>
          <a:bodyPr/>
          <a:lstStyle>
            <a:lvl1pPr>
              <a:defRPr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F6AF6D61-37AE-3FCB-A585-A200D975D7BE}"/>
              </a:ext>
            </a:extLst>
          </p:cNvPr>
          <p:cNvSpPr>
            <a:spLocks noGrp="1"/>
          </p:cNvSpPr>
          <p:nvPr>
            <p:ph type="sldNum" sz="quarter" idx="10"/>
          </p:nvPr>
        </p:nvSpPr>
        <p:spPr/>
        <p:txBody>
          <a:bodyPr/>
          <a:lstStyle/>
          <a:p>
            <a:fld id="{996A58B8-3943-4388-B878-2A33206F9A71}" type="slidenum">
              <a:rPr lang="en-US" smtClean="0"/>
              <a:t>‹#›</a:t>
            </a:fld>
            <a:endParaRPr lang="en-US"/>
          </a:p>
        </p:txBody>
      </p:sp>
      <p:cxnSp>
        <p:nvCxnSpPr>
          <p:cNvPr id="6" name="Straight Connector 5">
            <a:extLst>
              <a:ext uri="{FF2B5EF4-FFF2-40B4-BE49-F238E27FC236}">
                <a16:creationId xmlns:a16="http://schemas.microsoft.com/office/drawing/2014/main" id="{D2875334-1D16-7DB6-F0FD-5A989E419121}"/>
              </a:ext>
              <a:ext uri="{C183D7F6-B498-43B3-948B-1728B52AA6E4}">
                <adec:decorative xmlns:adec="http://schemas.microsoft.com/office/drawing/2017/decorative" val="1"/>
              </a:ext>
            </a:extLst>
          </p:cNvPr>
          <p:cNvCxnSpPr>
            <a:cxnSpLocks/>
          </p:cNvCxnSpPr>
          <p:nvPr/>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9512949"/>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Sans footer">
    <p:spTree>
      <p:nvGrpSpPr>
        <p:cNvPr id="1" name=""/>
        <p:cNvGrpSpPr/>
        <p:nvPr/>
      </p:nvGrpSpPr>
      <p:grpSpPr>
        <a:xfrm>
          <a:off x="0" y="0"/>
          <a:ext cx="0" cy="0"/>
          <a:chOff x="0" y="0"/>
          <a:chExt cx="0" cy="0"/>
        </a:xfrm>
      </p:grpSpPr>
      <p:sp>
        <p:nvSpPr>
          <p:cNvPr id="8" name="Slide Number Placeholder 4">
            <a:extLst>
              <a:ext uri="{FF2B5EF4-FFF2-40B4-BE49-F238E27FC236}">
                <a16:creationId xmlns:a16="http://schemas.microsoft.com/office/drawing/2014/main" id="{FD162C41-C7D1-46B2-9E43-D4051A8C9BD0}"/>
              </a:ext>
            </a:extLst>
          </p:cNvPr>
          <p:cNvSpPr txBox="1">
            <a:spLocks/>
          </p:cNvSpPr>
          <p:nvPr/>
        </p:nvSpPr>
        <p:spPr>
          <a:xfrm>
            <a:off x="406400" y="6477000"/>
            <a:ext cx="2844800" cy="24765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C0C88AE2-E25C-4F57-8C19-525ED9ADFB53}" type="slidenum">
              <a:rPr lang="en-US" altLang="en-US" sz="1050" smtClean="0">
                <a:solidFill>
                  <a:schemeClr val="accent1"/>
                </a:solidFill>
              </a:rPr>
              <a:pPr algn="l"/>
              <a:t>‹#›</a:t>
            </a:fld>
            <a:endParaRPr lang="en-US" altLang="en-US" sz="1050">
              <a:solidFill>
                <a:schemeClr val="accent1"/>
              </a:solidFill>
            </a:endParaRPr>
          </a:p>
        </p:txBody>
      </p:sp>
      <p:cxnSp>
        <p:nvCxnSpPr>
          <p:cNvPr id="10" name="Straight Connector 9">
            <a:extLst>
              <a:ext uri="{FF2B5EF4-FFF2-40B4-BE49-F238E27FC236}">
                <a16:creationId xmlns:a16="http://schemas.microsoft.com/office/drawing/2014/main" id="{E981F6F2-32B9-485F-9E34-DF5E7AA5DA14}"/>
              </a:ext>
            </a:extLst>
          </p:cNvPr>
          <p:cNvCxnSpPr/>
          <p:nvPr/>
        </p:nvCxnSpPr>
        <p:spPr bwMode="auto">
          <a:xfrm flipV="1">
            <a:off x="508000" y="6477000"/>
            <a:ext cx="11074400" cy="9526"/>
          </a:xfrm>
          <a:prstGeom prst="line">
            <a:avLst/>
          </a:prstGeom>
          <a:solidFill>
            <a:schemeClr val="accent1"/>
          </a:solidFill>
          <a:ln w="19050" cap="flat" cmpd="sng" algn="ctr">
            <a:solidFill>
              <a:srgbClr val="E9962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Rectangle 8">
            <a:extLst>
              <a:ext uri="{FF2B5EF4-FFF2-40B4-BE49-F238E27FC236}">
                <a16:creationId xmlns:a16="http://schemas.microsoft.com/office/drawing/2014/main" id="{EF20FEA9-D685-445C-BE1B-75C2E121F97F}"/>
              </a:ext>
            </a:extLst>
          </p:cNvPr>
          <p:cNvSpPr/>
          <p:nvPr/>
        </p:nvSpPr>
        <p:spPr bwMode="auto">
          <a:xfrm>
            <a:off x="1" y="-3969"/>
            <a:ext cx="12192000" cy="320040"/>
          </a:xfrm>
          <a:prstGeom prst="rect">
            <a:avLst/>
          </a:prstGeom>
          <a:solidFill>
            <a:srgbClr val="F5FAF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anose="02020603050405020304" pitchFamily="18" charset="0"/>
            </a:endParaRPr>
          </a:p>
        </p:txBody>
      </p:sp>
      <p:sp>
        <p:nvSpPr>
          <p:cNvPr id="7" name="Rectangle 6">
            <a:extLst>
              <a:ext uri="{FF2B5EF4-FFF2-40B4-BE49-F238E27FC236}">
                <a16:creationId xmlns:a16="http://schemas.microsoft.com/office/drawing/2014/main" id="{4A487B6E-A10D-4217-99DA-F9F21D9FF149}"/>
              </a:ext>
            </a:extLst>
          </p:cNvPr>
          <p:cNvSpPr/>
          <p:nvPr userDrawn="1"/>
        </p:nvSpPr>
        <p:spPr>
          <a:xfrm>
            <a:off x="0" y="-3969"/>
            <a:ext cx="12191999" cy="3657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60513989-00EA-4005-982C-A0406DD0C12C}"/>
              </a:ext>
            </a:extLst>
          </p:cNvPr>
          <p:cNvSpPr>
            <a:spLocks noGrp="1"/>
          </p:cNvSpPr>
          <p:nvPr>
            <p:ph type="title" hasCustomPrompt="1"/>
          </p:nvPr>
        </p:nvSpPr>
        <p:spPr>
          <a:xfrm>
            <a:off x="609600" y="379020"/>
            <a:ext cx="10972800" cy="1143000"/>
          </a:xfrm>
          <a:prstGeom prst="rect">
            <a:avLst/>
          </a:prstGeom>
        </p:spPr>
        <p:txBody>
          <a:bodyPr anchor="ctr">
            <a:normAutofit/>
          </a:bodyPr>
          <a:lstStyle>
            <a:lvl1pPr algn="l">
              <a:defRPr sz="4000" b="1">
                <a:solidFill>
                  <a:schemeClr val="accent1"/>
                </a:solidFill>
              </a:defRPr>
            </a:lvl1pPr>
          </a:lstStyle>
          <a:p>
            <a:r>
              <a:rPr lang="en-US"/>
              <a:t>Click to add title</a:t>
            </a:r>
          </a:p>
        </p:txBody>
      </p:sp>
      <p:sp>
        <p:nvSpPr>
          <p:cNvPr id="15" name="Content Placeholder 2">
            <a:extLst>
              <a:ext uri="{FF2B5EF4-FFF2-40B4-BE49-F238E27FC236}">
                <a16:creationId xmlns:a16="http://schemas.microsoft.com/office/drawing/2014/main" id="{1467835A-23AF-4E9A-AAD5-1275DEFFB180}"/>
              </a:ext>
            </a:extLst>
          </p:cNvPr>
          <p:cNvSpPr>
            <a:spLocks noGrp="1"/>
          </p:cNvSpPr>
          <p:nvPr>
            <p:ph idx="1" hasCustomPrompt="1"/>
          </p:nvPr>
        </p:nvSpPr>
        <p:spPr>
          <a:xfrm>
            <a:off x="609600" y="1604431"/>
            <a:ext cx="10972800" cy="4702477"/>
          </a:xfrm>
          <a:prstGeom prst="rect">
            <a:avLst/>
          </a:prstGeom>
        </p:spPr>
        <p:txBody>
          <a:bodyPr>
            <a:noAutofit/>
          </a:bodyPr>
          <a:lstStyle>
            <a:lvl1pPr marL="0" indent="0">
              <a:lnSpc>
                <a:spcPct val="100000"/>
              </a:lnSpc>
              <a:spcBef>
                <a:spcPts val="0"/>
              </a:spcBef>
              <a:spcAft>
                <a:spcPts val="1200"/>
              </a:spcAft>
              <a:buFontTx/>
              <a:buNone/>
              <a:defRPr sz="2400">
                <a:solidFill>
                  <a:schemeClr val="tx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Text</a:t>
            </a:r>
          </a:p>
          <a:p>
            <a:pPr lvl="0"/>
            <a:endParaRPr lang="en-US"/>
          </a:p>
        </p:txBody>
      </p:sp>
    </p:spTree>
    <p:extLst>
      <p:ext uri="{BB962C8B-B14F-4D97-AF65-F5344CB8AC3E}">
        <p14:creationId xmlns:p14="http://schemas.microsoft.com/office/powerpoint/2010/main" val="2767682416"/>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p:cSld name="Section/Transition Slide 1">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B95FE489-255B-2F64-1471-EBA182D07D8C}"/>
              </a:ext>
            </a:extLst>
          </p:cNvPr>
          <p:cNvSpPr>
            <a:spLocks noGrp="1"/>
          </p:cNvSpPr>
          <p:nvPr>
            <p:ph type="ctrTitle" hasCustomPrompt="1"/>
          </p:nvPr>
        </p:nvSpPr>
        <p:spPr>
          <a:xfrm>
            <a:off x="946484" y="3985901"/>
            <a:ext cx="10299032" cy="2379458"/>
          </a:xfrm>
          <a:prstGeom prst="rect">
            <a:avLst/>
          </a:prstGeom>
        </p:spPr>
        <p:txBody>
          <a:bodyPr anchor="ctr">
            <a:normAutofit/>
          </a:bodyPr>
          <a:lstStyle>
            <a:lvl1pPr algn="ctr">
              <a:defRPr sz="4700" b="1" baseline="0">
                <a:solidFill>
                  <a:srgbClr val="142850"/>
                </a:solidFill>
                <a:latin typeface="Arial" panose="020B0604020202020204" pitchFamily="34" charset="0"/>
                <a:cs typeface="Arial" panose="020B0604020202020204" pitchFamily="34" charset="0"/>
              </a:defRPr>
            </a:lvl1pPr>
          </a:lstStyle>
          <a:p>
            <a:r>
              <a:rPr lang="en-US"/>
              <a:t>Section/Transition Slide 1</a:t>
            </a:r>
          </a:p>
        </p:txBody>
      </p:sp>
      <p:sp>
        <p:nvSpPr>
          <p:cNvPr id="14" name="Picture Placeholder 9" descr="Add image description">
            <a:extLst>
              <a:ext uri="{FF2B5EF4-FFF2-40B4-BE49-F238E27FC236}">
                <a16:creationId xmlns:a16="http://schemas.microsoft.com/office/drawing/2014/main" id="{509CB15F-F41C-0BC0-5413-49E643214301}"/>
              </a:ext>
            </a:extLst>
          </p:cNvPr>
          <p:cNvSpPr>
            <a:spLocks noGrp="1"/>
          </p:cNvSpPr>
          <p:nvPr>
            <p:ph type="pic" sz="quarter" idx="15"/>
          </p:nvPr>
        </p:nvSpPr>
        <p:spPr>
          <a:xfrm>
            <a:off x="956380" y="2055783"/>
            <a:ext cx="3392999" cy="1712913"/>
          </a:xfrm>
        </p:spPr>
        <p:txBody>
          <a:bodyPr/>
          <a:lstStyle/>
          <a:p>
            <a:r>
              <a:rPr lang="en-US"/>
              <a:t>Click icon to add picture</a:t>
            </a:r>
          </a:p>
        </p:txBody>
      </p:sp>
      <p:sp>
        <p:nvSpPr>
          <p:cNvPr id="15" name="Picture Placeholder 9" descr="Add image description">
            <a:extLst>
              <a:ext uri="{FF2B5EF4-FFF2-40B4-BE49-F238E27FC236}">
                <a16:creationId xmlns:a16="http://schemas.microsoft.com/office/drawing/2014/main" id="{09DC628C-DC25-BF64-56A6-A9B05019E16C}"/>
              </a:ext>
            </a:extLst>
          </p:cNvPr>
          <p:cNvSpPr>
            <a:spLocks noGrp="1"/>
          </p:cNvSpPr>
          <p:nvPr>
            <p:ph type="pic" sz="quarter" idx="16"/>
          </p:nvPr>
        </p:nvSpPr>
        <p:spPr>
          <a:xfrm>
            <a:off x="4398941" y="2056022"/>
            <a:ext cx="3392999" cy="1712913"/>
          </a:xfrm>
        </p:spPr>
        <p:txBody>
          <a:bodyPr/>
          <a:lstStyle/>
          <a:p>
            <a:r>
              <a:rPr lang="en-US"/>
              <a:t>Click icon to add picture</a:t>
            </a:r>
          </a:p>
        </p:txBody>
      </p:sp>
      <p:sp>
        <p:nvSpPr>
          <p:cNvPr id="16" name="Picture Placeholder 9" descr="Add image description">
            <a:extLst>
              <a:ext uri="{FF2B5EF4-FFF2-40B4-BE49-F238E27FC236}">
                <a16:creationId xmlns:a16="http://schemas.microsoft.com/office/drawing/2014/main" id="{ACA2A5F4-FE2E-7744-DE6C-DD413AA81BE2}"/>
              </a:ext>
            </a:extLst>
          </p:cNvPr>
          <p:cNvSpPr>
            <a:spLocks noGrp="1"/>
          </p:cNvSpPr>
          <p:nvPr>
            <p:ph type="pic" sz="quarter" idx="17"/>
          </p:nvPr>
        </p:nvSpPr>
        <p:spPr>
          <a:xfrm>
            <a:off x="7841502" y="2056260"/>
            <a:ext cx="3392999" cy="1712913"/>
          </a:xfrm>
        </p:spPr>
        <p:txBody>
          <a:bodyPr/>
          <a:lstStyle/>
          <a:p>
            <a:r>
              <a:rPr lang="en-US"/>
              <a:t>Click icon to add picture</a:t>
            </a:r>
          </a:p>
        </p:txBody>
      </p:sp>
      <p:pic>
        <p:nvPicPr>
          <p:cNvPr id="7" name="Picture 6" descr="Oregon Health Authority Logo">
            <a:extLst>
              <a:ext uri="{FF2B5EF4-FFF2-40B4-BE49-F238E27FC236}">
                <a16:creationId xmlns:a16="http://schemas.microsoft.com/office/drawing/2014/main" id="{23FF35BD-9A83-E913-5004-F5A4933273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5917" y="619897"/>
            <a:ext cx="3042068" cy="996370"/>
          </a:xfrm>
          <a:prstGeom prst="rect">
            <a:avLst/>
          </a:prstGeom>
        </p:spPr>
      </p:pic>
      <p:sp>
        <p:nvSpPr>
          <p:cNvPr id="2" name="Slide Number Placeholder 1">
            <a:extLst>
              <a:ext uri="{FF2B5EF4-FFF2-40B4-BE49-F238E27FC236}">
                <a16:creationId xmlns:a16="http://schemas.microsoft.com/office/drawing/2014/main" id="{B2875CDC-4DCE-C088-CD99-85F7FFF4DABE}"/>
              </a:ext>
            </a:extLst>
          </p:cNvPr>
          <p:cNvSpPr>
            <a:spLocks noGrp="1"/>
          </p:cNvSpPr>
          <p:nvPr>
            <p:ph type="sldNum" sz="quarter" idx="18"/>
          </p:nvPr>
        </p:nvSpPr>
        <p:spPr/>
        <p:txBody>
          <a:bodyPr/>
          <a:lstStyle/>
          <a:p>
            <a:fld id="{996A58B8-3943-4388-B878-2A33206F9A71}" type="slidenum">
              <a:rPr lang="en-US" smtClean="0"/>
              <a:t>‹#›</a:t>
            </a:fld>
            <a:endParaRPr lang="en-US"/>
          </a:p>
        </p:txBody>
      </p:sp>
      <p:sp>
        <p:nvSpPr>
          <p:cNvPr id="4" name="Freeform: Shape 3">
            <a:extLst>
              <a:ext uri="{FF2B5EF4-FFF2-40B4-BE49-F238E27FC236}">
                <a16:creationId xmlns:a16="http://schemas.microsoft.com/office/drawing/2014/main" id="{9753263D-1FF9-B4E5-81A0-BE4658180388}"/>
              </a:ext>
              <a:ext uri="{C183D7F6-B498-43B3-948B-1728B52AA6E4}">
                <adec:decorative xmlns:adec="http://schemas.microsoft.com/office/drawing/2017/decorative" val="1"/>
              </a:ext>
            </a:extLst>
          </p:cNvPr>
          <p:cNvSpPr/>
          <p:nvPr/>
        </p:nvSpPr>
        <p:spPr>
          <a:xfrm>
            <a:off x="1" y="1069495"/>
            <a:ext cx="12191999" cy="533401"/>
          </a:xfrm>
          <a:custGeom>
            <a:avLst/>
            <a:gdLst>
              <a:gd name="connsiteX0" fmla="*/ 7778841 w 12191999"/>
              <a:gd name="connsiteY0" fmla="*/ 0 h 533401"/>
              <a:gd name="connsiteX1" fmla="*/ 12191999 w 12191999"/>
              <a:gd name="connsiteY1" fmla="*/ 0 h 533401"/>
              <a:gd name="connsiteX2" fmla="*/ 12191999 w 12191999"/>
              <a:gd name="connsiteY2" fmla="*/ 533401 h 533401"/>
              <a:gd name="connsiteX3" fmla="*/ 7730753 w 12191999"/>
              <a:gd name="connsiteY3" fmla="*/ 533401 h 533401"/>
              <a:gd name="connsiteX4" fmla="*/ 7744993 w 12191999"/>
              <a:gd name="connsiteY4" fmla="*/ 507166 h 533401"/>
              <a:gd name="connsiteX5" fmla="*/ 7807196 w 12191999"/>
              <a:gd name="connsiteY5" fmla="*/ 199064 h 533401"/>
              <a:gd name="connsiteX6" fmla="*/ 7791115 w 12191999"/>
              <a:gd name="connsiteY6" fmla="*/ 39542 h 533401"/>
              <a:gd name="connsiteX7" fmla="*/ 0 w 12191999"/>
              <a:gd name="connsiteY7" fmla="*/ 0 h 533401"/>
              <a:gd name="connsiteX8" fmla="*/ 4441397 w 12191999"/>
              <a:gd name="connsiteY8" fmla="*/ 0 h 533401"/>
              <a:gd name="connsiteX9" fmla="*/ 4429123 w 12191999"/>
              <a:gd name="connsiteY9" fmla="*/ 39542 h 533401"/>
              <a:gd name="connsiteX10" fmla="*/ 4413041 w 12191999"/>
              <a:gd name="connsiteY10" fmla="*/ 199064 h 533401"/>
              <a:gd name="connsiteX11" fmla="*/ 4475244 w 12191999"/>
              <a:gd name="connsiteY11" fmla="*/ 507166 h 533401"/>
              <a:gd name="connsiteX12" fmla="*/ 4489484 w 12191999"/>
              <a:gd name="connsiteY12" fmla="*/ 533401 h 533401"/>
              <a:gd name="connsiteX13" fmla="*/ 0 w 12191999"/>
              <a:gd name="connsiteY13" fmla="*/ 533401 h 53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1999" h="533401">
                <a:moveTo>
                  <a:pt x="7778841" y="0"/>
                </a:moveTo>
                <a:lnTo>
                  <a:pt x="12191999" y="0"/>
                </a:lnTo>
                <a:lnTo>
                  <a:pt x="12191999" y="533401"/>
                </a:lnTo>
                <a:lnTo>
                  <a:pt x="7730753" y="533401"/>
                </a:lnTo>
                <a:lnTo>
                  <a:pt x="7744993" y="507166"/>
                </a:lnTo>
                <a:cubicBezTo>
                  <a:pt x="7785047" y="412468"/>
                  <a:pt x="7807196" y="308353"/>
                  <a:pt x="7807196" y="199064"/>
                </a:cubicBezTo>
                <a:cubicBezTo>
                  <a:pt x="7807196" y="144420"/>
                  <a:pt x="7801659" y="91069"/>
                  <a:pt x="7791115" y="39542"/>
                </a:cubicBezTo>
                <a:close/>
                <a:moveTo>
                  <a:pt x="0" y="0"/>
                </a:moveTo>
                <a:lnTo>
                  <a:pt x="4441397" y="0"/>
                </a:lnTo>
                <a:lnTo>
                  <a:pt x="4429123" y="39542"/>
                </a:lnTo>
                <a:cubicBezTo>
                  <a:pt x="4418579" y="91069"/>
                  <a:pt x="4413041" y="144420"/>
                  <a:pt x="4413041" y="199064"/>
                </a:cubicBezTo>
                <a:cubicBezTo>
                  <a:pt x="4413041" y="308353"/>
                  <a:pt x="4435190" y="412468"/>
                  <a:pt x="4475244" y="507166"/>
                </a:cubicBezTo>
                <a:lnTo>
                  <a:pt x="4489484" y="533401"/>
                </a:lnTo>
                <a:lnTo>
                  <a:pt x="0" y="533401"/>
                </a:lnTo>
                <a:close/>
              </a:path>
            </a:pathLst>
          </a:custGeom>
          <a:solidFill>
            <a:srgbClr val="0642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err="1"/>
          </a:p>
        </p:txBody>
      </p:sp>
    </p:spTree>
    <p:extLst>
      <p:ext uri="{BB962C8B-B14F-4D97-AF65-F5344CB8AC3E}">
        <p14:creationId xmlns:p14="http://schemas.microsoft.com/office/powerpoint/2010/main" val="4141626992"/>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p:cSld name="Section/Transition Slide 2">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EC50667-808E-ACC9-B3BD-E4713FBB29F0}"/>
              </a:ext>
            </a:extLst>
          </p:cNvPr>
          <p:cNvSpPr>
            <a:spLocks noGrp="1"/>
          </p:cNvSpPr>
          <p:nvPr>
            <p:ph type="ctrTitle" hasCustomPrompt="1"/>
          </p:nvPr>
        </p:nvSpPr>
        <p:spPr>
          <a:xfrm>
            <a:off x="946484" y="3413938"/>
            <a:ext cx="10299032" cy="2533433"/>
          </a:xfrm>
          <a:prstGeom prst="rect">
            <a:avLst/>
          </a:prstGeom>
        </p:spPr>
        <p:txBody>
          <a:bodyPr anchor="ctr">
            <a:normAutofit/>
          </a:bodyPr>
          <a:lstStyle>
            <a:lvl1pPr algn="ctr">
              <a:defRPr sz="4700" b="1" baseline="0">
                <a:solidFill>
                  <a:srgbClr val="142850"/>
                </a:solidFill>
                <a:latin typeface="Arial" panose="020B0604020202020204" pitchFamily="34" charset="0"/>
                <a:cs typeface="Arial" panose="020B0604020202020204" pitchFamily="34" charset="0"/>
              </a:defRPr>
            </a:lvl1pPr>
          </a:lstStyle>
          <a:p>
            <a:r>
              <a:rPr lang="en-US"/>
              <a:t>Section/Transition Slide 2</a:t>
            </a:r>
          </a:p>
        </p:txBody>
      </p:sp>
      <p:pic>
        <p:nvPicPr>
          <p:cNvPr id="8" name="Picture 7" descr="Oregon Health Authority Logo">
            <a:extLst>
              <a:ext uri="{FF2B5EF4-FFF2-40B4-BE49-F238E27FC236}">
                <a16:creationId xmlns:a16="http://schemas.microsoft.com/office/drawing/2014/main" id="{900FDBF4-91EE-4271-1C49-F05CE21769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4911" y="925681"/>
            <a:ext cx="5342130" cy="1749710"/>
          </a:xfrm>
          <a:prstGeom prst="rect">
            <a:avLst/>
          </a:prstGeom>
        </p:spPr>
      </p:pic>
      <p:sp>
        <p:nvSpPr>
          <p:cNvPr id="2" name="Slide Number Placeholder 1">
            <a:extLst>
              <a:ext uri="{FF2B5EF4-FFF2-40B4-BE49-F238E27FC236}">
                <a16:creationId xmlns:a16="http://schemas.microsoft.com/office/drawing/2014/main" id="{6B026B29-4A8A-C616-41AC-00F0855302DC}"/>
              </a:ext>
            </a:extLst>
          </p:cNvPr>
          <p:cNvSpPr>
            <a:spLocks noGrp="1"/>
          </p:cNvSpPr>
          <p:nvPr>
            <p:ph type="sldNum" sz="quarter" idx="10"/>
          </p:nvPr>
        </p:nvSpPr>
        <p:spPr/>
        <p:txBody>
          <a:bodyPr/>
          <a:lstStyle/>
          <a:p>
            <a:fld id="{996A58B8-3943-4388-B878-2A33206F9A71}" type="slidenum">
              <a:rPr lang="en-US" smtClean="0"/>
              <a:t>‹#›</a:t>
            </a:fld>
            <a:endParaRPr lang="en-US"/>
          </a:p>
        </p:txBody>
      </p:sp>
      <p:sp>
        <p:nvSpPr>
          <p:cNvPr id="7" name="Freeform: Shape 6">
            <a:extLst>
              <a:ext uri="{FF2B5EF4-FFF2-40B4-BE49-F238E27FC236}">
                <a16:creationId xmlns:a16="http://schemas.microsoft.com/office/drawing/2014/main" id="{EFCC09E6-FD23-1D3A-6232-CC56144BD46E}"/>
              </a:ext>
              <a:ext uri="{C183D7F6-B498-43B3-948B-1728B52AA6E4}">
                <adec:decorative xmlns:adec="http://schemas.microsoft.com/office/drawing/2017/decorative" val="1"/>
              </a:ext>
            </a:extLst>
          </p:cNvPr>
          <p:cNvSpPr/>
          <p:nvPr/>
        </p:nvSpPr>
        <p:spPr>
          <a:xfrm>
            <a:off x="-737" y="1714801"/>
            <a:ext cx="12192737" cy="933949"/>
          </a:xfrm>
          <a:custGeom>
            <a:avLst/>
            <a:gdLst>
              <a:gd name="connsiteX0" fmla="*/ 9151699 w 12192000"/>
              <a:gd name="connsiteY0" fmla="*/ 0 h 931130"/>
              <a:gd name="connsiteX1" fmla="*/ 12192000 w 12192000"/>
              <a:gd name="connsiteY1" fmla="*/ 0 h 931130"/>
              <a:gd name="connsiteX2" fmla="*/ 12192000 w 12192000"/>
              <a:gd name="connsiteY2" fmla="*/ 931130 h 931130"/>
              <a:gd name="connsiteX3" fmla="*/ 9079495 w 12192000"/>
              <a:gd name="connsiteY3" fmla="*/ 931130 h 931130"/>
              <a:gd name="connsiteX4" fmla="*/ 9092191 w 12192000"/>
              <a:gd name="connsiteY4" fmla="*/ 904776 h 931130"/>
              <a:gd name="connsiteX5" fmla="*/ 9202875 w 12192000"/>
              <a:gd name="connsiteY5" fmla="*/ 356536 h 931130"/>
              <a:gd name="connsiteX6" fmla="*/ 9174260 w 12192000"/>
              <a:gd name="connsiteY6" fmla="*/ 72680 h 931130"/>
              <a:gd name="connsiteX7" fmla="*/ 0 w 12192000"/>
              <a:gd name="connsiteY7" fmla="*/ 0 h 931130"/>
              <a:gd name="connsiteX8" fmla="*/ 3213648 w 12192000"/>
              <a:gd name="connsiteY8" fmla="*/ 0 h 931130"/>
              <a:gd name="connsiteX9" fmla="*/ 3191086 w 12192000"/>
              <a:gd name="connsiteY9" fmla="*/ 72680 h 931130"/>
              <a:gd name="connsiteX10" fmla="*/ 3162471 w 12192000"/>
              <a:gd name="connsiteY10" fmla="*/ 356536 h 931130"/>
              <a:gd name="connsiteX11" fmla="*/ 3273156 w 12192000"/>
              <a:gd name="connsiteY11" fmla="*/ 904776 h 931130"/>
              <a:gd name="connsiteX12" fmla="*/ 3285851 w 12192000"/>
              <a:gd name="connsiteY12" fmla="*/ 931130 h 931130"/>
              <a:gd name="connsiteX13" fmla="*/ 0 w 12192000"/>
              <a:gd name="connsiteY13" fmla="*/ 931130 h 931130"/>
              <a:gd name="connsiteX0" fmla="*/ 9151699 w 12192000"/>
              <a:gd name="connsiteY0" fmla="*/ 6350 h 937480"/>
              <a:gd name="connsiteX1" fmla="*/ 12192000 w 12192000"/>
              <a:gd name="connsiteY1" fmla="*/ 6350 h 937480"/>
              <a:gd name="connsiteX2" fmla="*/ 12192000 w 12192000"/>
              <a:gd name="connsiteY2" fmla="*/ 937480 h 937480"/>
              <a:gd name="connsiteX3" fmla="*/ 9079495 w 12192000"/>
              <a:gd name="connsiteY3" fmla="*/ 937480 h 937480"/>
              <a:gd name="connsiteX4" fmla="*/ 9092191 w 12192000"/>
              <a:gd name="connsiteY4" fmla="*/ 911126 h 937480"/>
              <a:gd name="connsiteX5" fmla="*/ 9202875 w 12192000"/>
              <a:gd name="connsiteY5" fmla="*/ 362886 h 937480"/>
              <a:gd name="connsiteX6" fmla="*/ 9174260 w 12192000"/>
              <a:gd name="connsiteY6" fmla="*/ 79030 h 937480"/>
              <a:gd name="connsiteX7" fmla="*/ 9151699 w 12192000"/>
              <a:gd name="connsiteY7" fmla="*/ 6350 h 937480"/>
              <a:gd name="connsiteX8" fmla="*/ 38100 w 12192000"/>
              <a:gd name="connsiteY8" fmla="*/ 0 h 937480"/>
              <a:gd name="connsiteX9" fmla="*/ 3213648 w 12192000"/>
              <a:gd name="connsiteY9" fmla="*/ 6350 h 937480"/>
              <a:gd name="connsiteX10" fmla="*/ 3191086 w 12192000"/>
              <a:gd name="connsiteY10" fmla="*/ 79030 h 937480"/>
              <a:gd name="connsiteX11" fmla="*/ 3162471 w 12192000"/>
              <a:gd name="connsiteY11" fmla="*/ 362886 h 937480"/>
              <a:gd name="connsiteX12" fmla="*/ 3273156 w 12192000"/>
              <a:gd name="connsiteY12" fmla="*/ 911126 h 937480"/>
              <a:gd name="connsiteX13" fmla="*/ 3285851 w 12192000"/>
              <a:gd name="connsiteY13" fmla="*/ 937480 h 937480"/>
              <a:gd name="connsiteX14" fmla="*/ 0 w 12192000"/>
              <a:gd name="connsiteY14" fmla="*/ 937480 h 937480"/>
              <a:gd name="connsiteX15" fmla="*/ 38100 w 12192000"/>
              <a:gd name="connsiteY15" fmla="*/ 0 h 937480"/>
              <a:gd name="connsiteX0" fmla="*/ 9113599 w 12153900"/>
              <a:gd name="connsiteY0" fmla="*/ 6350 h 937480"/>
              <a:gd name="connsiteX1" fmla="*/ 12153900 w 12153900"/>
              <a:gd name="connsiteY1" fmla="*/ 6350 h 937480"/>
              <a:gd name="connsiteX2" fmla="*/ 12153900 w 12153900"/>
              <a:gd name="connsiteY2" fmla="*/ 937480 h 937480"/>
              <a:gd name="connsiteX3" fmla="*/ 9041395 w 12153900"/>
              <a:gd name="connsiteY3" fmla="*/ 937480 h 937480"/>
              <a:gd name="connsiteX4" fmla="*/ 9054091 w 12153900"/>
              <a:gd name="connsiteY4" fmla="*/ 911126 h 937480"/>
              <a:gd name="connsiteX5" fmla="*/ 9164775 w 12153900"/>
              <a:gd name="connsiteY5" fmla="*/ 362886 h 937480"/>
              <a:gd name="connsiteX6" fmla="*/ 9136160 w 12153900"/>
              <a:gd name="connsiteY6" fmla="*/ 79030 h 937480"/>
              <a:gd name="connsiteX7" fmla="*/ 9113599 w 12153900"/>
              <a:gd name="connsiteY7" fmla="*/ 6350 h 937480"/>
              <a:gd name="connsiteX8" fmla="*/ 0 w 12153900"/>
              <a:gd name="connsiteY8" fmla="*/ 0 h 937480"/>
              <a:gd name="connsiteX9" fmla="*/ 3175548 w 12153900"/>
              <a:gd name="connsiteY9" fmla="*/ 6350 h 937480"/>
              <a:gd name="connsiteX10" fmla="*/ 3152986 w 12153900"/>
              <a:gd name="connsiteY10" fmla="*/ 79030 h 937480"/>
              <a:gd name="connsiteX11" fmla="*/ 3124371 w 12153900"/>
              <a:gd name="connsiteY11" fmla="*/ 362886 h 937480"/>
              <a:gd name="connsiteX12" fmla="*/ 3235056 w 12153900"/>
              <a:gd name="connsiteY12" fmla="*/ 911126 h 937480"/>
              <a:gd name="connsiteX13" fmla="*/ 3247751 w 12153900"/>
              <a:gd name="connsiteY13" fmla="*/ 937480 h 937480"/>
              <a:gd name="connsiteX14" fmla="*/ 12700 w 12153900"/>
              <a:gd name="connsiteY14" fmla="*/ 931130 h 937480"/>
              <a:gd name="connsiteX15" fmla="*/ 0 w 12153900"/>
              <a:gd name="connsiteY15" fmla="*/ 0 h 937480"/>
              <a:gd name="connsiteX0" fmla="*/ 9119949 w 12160250"/>
              <a:gd name="connsiteY0" fmla="*/ 6350 h 937480"/>
              <a:gd name="connsiteX1" fmla="*/ 12160250 w 12160250"/>
              <a:gd name="connsiteY1" fmla="*/ 6350 h 937480"/>
              <a:gd name="connsiteX2" fmla="*/ 12160250 w 12160250"/>
              <a:gd name="connsiteY2" fmla="*/ 937480 h 937480"/>
              <a:gd name="connsiteX3" fmla="*/ 9047745 w 12160250"/>
              <a:gd name="connsiteY3" fmla="*/ 937480 h 937480"/>
              <a:gd name="connsiteX4" fmla="*/ 9060441 w 12160250"/>
              <a:gd name="connsiteY4" fmla="*/ 911126 h 937480"/>
              <a:gd name="connsiteX5" fmla="*/ 9171125 w 12160250"/>
              <a:gd name="connsiteY5" fmla="*/ 362886 h 937480"/>
              <a:gd name="connsiteX6" fmla="*/ 9142510 w 12160250"/>
              <a:gd name="connsiteY6" fmla="*/ 79030 h 937480"/>
              <a:gd name="connsiteX7" fmla="*/ 9119949 w 12160250"/>
              <a:gd name="connsiteY7" fmla="*/ 6350 h 937480"/>
              <a:gd name="connsiteX8" fmla="*/ 6350 w 12160250"/>
              <a:gd name="connsiteY8" fmla="*/ 0 h 937480"/>
              <a:gd name="connsiteX9" fmla="*/ 3181898 w 12160250"/>
              <a:gd name="connsiteY9" fmla="*/ 6350 h 937480"/>
              <a:gd name="connsiteX10" fmla="*/ 3159336 w 12160250"/>
              <a:gd name="connsiteY10" fmla="*/ 79030 h 937480"/>
              <a:gd name="connsiteX11" fmla="*/ 3130721 w 12160250"/>
              <a:gd name="connsiteY11" fmla="*/ 362886 h 937480"/>
              <a:gd name="connsiteX12" fmla="*/ 3241406 w 12160250"/>
              <a:gd name="connsiteY12" fmla="*/ 911126 h 937480"/>
              <a:gd name="connsiteX13" fmla="*/ 3254101 w 12160250"/>
              <a:gd name="connsiteY13" fmla="*/ 937480 h 937480"/>
              <a:gd name="connsiteX14" fmla="*/ 0 w 12160250"/>
              <a:gd name="connsiteY14" fmla="*/ 931130 h 937480"/>
              <a:gd name="connsiteX15" fmla="*/ 6350 w 12160250"/>
              <a:gd name="connsiteY15" fmla="*/ 0 h 937480"/>
              <a:gd name="connsiteX0" fmla="*/ 9127722 w 12168023"/>
              <a:gd name="connsiteY0" fmla="*/ 2819 h 933949"/>
              <a:gd name="connsiteX1" fmla="*/ 12168023 w 12168023"/>
              <a:gd name="connsiteY1" fmla="*/ 2819 h 933949"/>
              <a:gd name="connsiteX2" fmla="*/ 12168023 w 12168023"/>
              <a:gd name="connsiteY2" fmla="*/ 933949 h 933949"/>
              <a:gd name="connsiteX3" fmla="*/ 9055518 w 12168023"/>
              <a:gd name="connsiteY3" fmla="*/ 933949 h 933949"/>
              <a:gd name="connsiteX4" fmla="*/ 9068214 w 12168023"/>
              <a:gd name="connsiteY4" fmla="*/ 907595 h 933949"/>
              <a:gd name="connsiteX5" fmla="*/ 9178898 w 12168023"/>
              <a:gd name="connsiteY5" fmla="*/ 359355 h 933949"/>
              <a:gd name="connsiteX6" fmla="*/ 9150283 w 12168023"/>
              <a:gd name="connsiteY6" fmla="*/ 75499 h 933949"/>
              <a:gd name="connsiteX7" fmla="*/ 9127722 w 12168023"/>
              <a:gd name="connsiteY7" fmla="*/ 2819 h 933949"/>
              <a:gd name="connsiteX8" fmla="*/ 0 w 12168023"/>
              <a:gd name="connsiteY8" fmla="*/ 0 h 933949"/>
              <a:gd name="connsiteX9" fmla="*/ 3189671 w 12168023"/>
              <a:gd name="connsiteY9" fmla="*/ 2819 h 933949"/>
              <a:gd name="connsiteX10" fmla="*/ 3167109 w 12168023"/>
              <a:gd name="connsiteY10" fmla="*/ 75499 h 933949"/>
              <a:gd name="connsiteX11" fmla="*/ 3138494 w 12168023"/>
              <a:gd name="connsiteY11" fmla="*/ 359355 h 933949"/>
              <a:gd name="connsiteX12" fmla="*/ 3249179 w 12168023"/>
              <a:gd name="connsiteY12" fmla="*/ 907595 h 933949"/>
              <a:gd name="connsiteX13" fmla="*/ 3261874 w 12168023"/>
              <a:gd name="connsiteY13" fmla="*/ 933949 h 933949"/>
              <a:gd name="connsiteX14" fmla="*/ 7773 w 12168023"/>
              <a:gd name="connsiteY14" fmla="*/ 927599 h 933949"/>
              <a:gd name="connsiteX15" fmla="*/ 0 w 12168023"/>
              <a:gd name="connsiteY15" fmla="*/ 0 h 933949"/>
              <a:gd name="connsiteX0" fmla="*/ 9120661 w 12160962"/>
              <a:gd name="connsiteY0" fmla="*/ 2819 h 933949"/>
              <a:gd name="connsiteX1" fmla="*/ 12160962 w 12160962"/>
              <a:gd name="connsiteY1" fmla="*/ 2819 h 933949"/>
              <a:gd name="connsiteX2" fmla="*/ 12160962 w 12160962"/>
              <a:gd name="connsiteY2" fmla="*/ 933949 h 933949"/>
              <a:gd name="connsiteX3" fmla="*/ 9048457 w 12160962"/>
              <a:gd name="connsiteY3" fmla="*/ 933949 h 933949"/>
              <a:gd name="connsiteX4" fmla="*/ 9061153 w 12160962"/>
              <a:gd name="connsiteY4" fmla="*/ 907595 h 933949"/>
              <a:gd name="connsiteX5" fmla="*/ 9171837 w 12160962"/>
              <a:gd name="connsiteY5" fmla="*/ 359355 h 933949"/>
              <a:gd name="connsiteX6" fmla="*/ 9143222 w 12160962"/>
              <a:gd name="connsiteY6" fmla="*/ 75499 h 933949"/>
              <a:gd name="connsiteX7" fmla="*/ 9120661 w 12160962"/>
              <a:gd name="connsiteY7" fmla="*/ 2819 h 933949"/>
              <a:gd name="connsiteX8" fmla="*/ 0 w 12160962"/>
              <a:gd name="connsiteY8" fmla="*/ 0 h 933949"/>
              <a:gd name="connsiteX9" fmla="*/ 3182610 w 12160962"/>
              <a:gd name="connsiteY9" fmla="*/ 2819 h 933949"/>
              <a:gd name="connsiteX10" fmla="*/ 3160048 w 12160962"/>
              <a:gd name="connsiteY10" fmla="*/ 75499 h 933949"/>
              <a:gd name="connsiteX11" fmla="*/ 3131433 w 12160962"/>
              <a:gd name="connsiteY11" fmla="*/ 359355 h 933949"/>
              <a:gd name="connsiteX12" fmla="*/ 3242118 w 12160962"/>
              <a:gd name="connsiteY12" fmla="*/ 907595 h 933949"/>
              <a:gd name="connsiteX13" fmla="*/ 3254813 w 12160962"/>
              <a:gd name="connsiteY13" fmla="*/ 933949 h 933949"/>
              <a:gd name="connsiteX14" fmla="*/ 712 w 12160962"/>
              <a:gd name="connsiteY14" fmla="*/ 927599 h 933949"/>
              <a:gd name="connsiteX15" fmla="*/ 0 w 12160962"/>
              <a:gd name="connsiteY15" fmla="*/ 0 h 933949"/>
              <a:gd name="connsiteX0" fmla="*/ 9120661 w 12192737"/>
              <a:gd name="connsiteY0" fmla="*/ 2819 h 933949"/>
              <a:gd name="connsiteX1" fmla="*/ 12192737 w 12192737"/>
              <a:gd name="connsiteY1" fmla="*/ 2819 h 933949"/>
              <a:gd name="connsiteX2" fmla="*/ 12160962 w 12192737"/>
              <a:gd name="connsiteY2" fmla="*/ 933949 h 933949"/>
              <a:gd name="connsiteX3" fmla="*/ 9048457 w 12192737"/>
              <a:gd name="connsiteY3" fmla="*/ 933949 h 933949"/>
              <a:gd name="connsiteX4" fmla="*/ 9061153 w 12192737"/>
              <a:gd name="connsiteY4" fmla="*/ 907595 h 933949"/>
              <a:gd name="connsiteX5" fmla="*/ 9171837 w 12192737"/>
              <a:gd name="connsiteY5" fmla="*/ 359355 h 933949"/>
              <a:gd name="connsiteX6" fmla="*/ 9143222 w 12192737"/>
              <a:gd name="connsiteY6" fmla="*/ 75499 h 933949"/>
              <a:gd name="connsiteX7" fmla="*/ 9120661 w 12192737"/>
              <a:gd name="connsiteY7" fmla="*/ 2819 h 933949"/>
              <a:gd name="connsiteX8" fmla="*/ 0 w 12192737"/>
              <a:gd name="connsiteY8" fmla="*/ 0 h 933949"/>
              <a:gd name="connsiteX9" fmla="*/ 3182610 w 12192737"/>
              <a:gd name="connsiteY9" fmla="*/ 2819 h 933949"/>
              <a:gd name="connsiteX10" fmla="*/ 3160048 w 12192737"/>
              <a:gd name="connsiteY10" fmla="*/ 75499 h 933949"/>
              <a:gd name="connsiteX11" fmla="*/ 3131433 w 12192737"/>
              <a:gd name="connsiteY11" fmla="*/ 359355 h 933949"/>
              <a:gd name="connsiteX12" fmla="*/ 3242118 w 12192737"/>
              <a:gd name="connsiteY12" fmla="*/ 907595 h 933949"/>
              <a:gd name="connsiteX13" fmla="*/ 3254813 w 12192737"/>
              <a:gd name="connsiteY13" fmla="*/ 933949 h 933949"/>
              <a:gd name="connsiteX14" fmla="*/ 712 w 12192737"/>
              <a:gd name="connsiteY14" fmla="*/ 927599 h 933949"/>
              <a:gd name="connsiteX15" fmla="*/ 0 w 12192737"/>
              <a:gd name="connsiteY15" fmla="*/ 0 h 933949"/>
              <a:gd name="connsiteX0" fmla="*/ 9120661 w 12192737"/>
              <a:gd name="connsiteY0" fmla="*/ 2819 h 933949"/>
              <a:gd name="connsiteX1" fmla="*/ 12192737 w 12192737"/>
              <a:gd name="connsiteY1" fmla="*/ 2819 h 933949"/>
              <a:gd name="connsiteX2" fmla="*/ 12189206 w 12192737"/>
              <a:gd name="connsiteY2" fmla="*/ 933949 h 933949"/>
              <a:gd name="connsiteX3" fmla="*/ 9048457 w 12192737"/>
              <a:gd name="connsiteY3" fmla="*/ 933949 h 933949"/>
              <a:gd name="connsiteX4" fmla="*/ 9061153 w 12192737"/>
              <a:gd name="connsiteY4" fmla="*/ 907595 h 933949"/>
              <a:gd name="connsiteX5" fmla="*/ 9171837 w 12192737"/>
              <a:gd name="connsiteY5" fmla="*/ 359355 h 933949"/>
              <a:gd name="connsiteX6" fmla="*/ 9143222 w 12192737"/>
              <a:gd name="connsiteY6" fmla="*/ 75499 h 933949"/>
              <a:gd name="connsiteX7" fmla="*/ 9120661 w 12192737"/>
              <a:gd name="connsiteY7" fmla="*/ 2819 h 933949"/>
              <a:gd name="connsiteX8" fmla="*/ 0 w 12192737"/>
              <a:gd name="connsiteY8" fmla="*/ 0 h 933949"/>
              <a:gd name="connsiteX9" fmla="*/ 3182610 w 12192737"/>
              <a:gd name="connsiteY9" fmla="*/ 2819 h 933949"/>
              <a:gd name="connsiteX10" fmla="*/ 3160048 w 12192737"/>
              <a:gd name="connsiteY10" fmla="*/ 75499 h 933949"/>
              <a:gd name="connsiteX11" fmla="*/ 3131433 w 12192737"/>
              <a:gd name="connsiteY11" fmla="*/ 359355 h 933949"/>
              <a:gd name="connsiteX12" fmla="*/ 3242118 w 12192737"/>
              <a:gd name="connsiteY12" fmla="*/ 907595 h 933949"/>
              <a:gd name="connsiteX13" fmla="*/ 3254813 w 12192737"/>
              <a:gd name="connsiteY13" fmla="*/ 933949 h 933949"/>
              <a:gd name="connsiteX14" fmla="*/ 712 w 12192737"/>
              <a:gd name="connsiteY14" fmla="*/ 927599 h 933949"/>
              <a:gd name="connsiteX15" fmla="*/ 0 w 12192737"/>
              <a:gd name="connsiteY15" fmla="*/ 0 h 93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737" h="933949">
                <a:moveTo>
                  <a:pt x="9120661" y="2819"/>
                </a:moveTo>
                <a:lnTo>
                  <a:pt x="12192737" y="2819"/>
                </a:lnTo>
                <a:lnTo>
                  <a:pt x="12189206" y="933949"/>
                </a:lnTo>
                <a:lnTo>
                  <a:pt x="9048457" y="933949"/>
                </a:lnTo>
                <a:lnTo>
                  <a:pt x="9061153" y="907595"/>
                </a:lnTo>
                <a:cubicBezTo>
                  <a:pt x="9132425" y="739088"/>
                  <a:pt x="9171837" y="553824"/>
                  <a:pt x="9171837" y="359355"/>
                </a:cubicBezTo>
                <a:cubicBezTo>
                  <a:pt x="9171837" y="262121"/>
                  <a:pt x="9161984" y="167187"/>
                  <a:pt x="9143222" y="75499"/>
                </a:cubicBezTo>
                <a:lnTo>
                  <a:pt x="9120661" y="2819"/>
                </a:lnTo>
                <a:close/>
                <a:moveTo>
                  <a:pt x="0" y="0"/>
                </a:moveTo>
                <a:lnTo>
                  <a:pt x="3182610" y="2819"/>
                </a:lnTo>
                <a:lnTo>
                  <a:pt x="3160048" y="75499"/>
                </a:lnTo>
                <a:cubicBezTo>
                  <a:pt x="3141286" y="167187"/>
                  <a:pt x="3131433" y="262121"/>
                  <a:pt x="3131433" y="359355"/>
                </a:cubicBezTo>
                <a:cubicBezTo>
                  <a:pt x="3131433" y="553824"/>
                  <a:pt x="3170845" y="739088"/>
                  <a:pt x="3242118" y="907595"/>
                </a:cubicBezTo>
                <a:lnTo>
                  <a:pt x="3254813" y="933949"/>
                </a:lnTo>
                <a:lnTo>
                  <a:pt x="712" y="927599"/>
                </a:lnTo>
                <a:cubicBezTo>
                  <a:pt x="712" y="617222"/>
                  <a:pt x="0" y="310377"/>
                  <a:pt x="0" y="0"/>
                </a:cubicBezTo>
                <a:close/>
              </a:path>
            </a:pathLst>
          </a:custGeom>
          <a:solidFill>
            <a:srgbClr val="0642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err="1"/>
          </a:p>
        </p:txBody>
      </p:sp>
    </p:spTree>
    <p:extLst>
      <p:ext uri="{BB962C8B-B14F-4D97-AF65-F5344CB8AC3E}">
        <p14:creationId xmlns:p14="http://schemas.microsoft.com/office/powerpoint/2010/main" val="125808329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preserve="1">
  <p:cSld name="Section/Transition Slide 3">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772F629B-4BD0-EC87-B20E-DFD8DCF67090}"/>
              </a:ext>
              <a:ext uri="{C183D7F6-B498-43B3-948B-1728B52AA6E4}">
                <adec:decorative xmlns:adec="http://schemas.microsoft.com/office/drawing/2017/decorative" val="1"/>
              </a:ext>
            </a:extLst>
          </p:cNvPr>
          <p:cNvSpPr/>
          <p:nvPr/>
        </p:nvSpPr>
        <p:spPr>
          <a:xfrm>
            <a:off x="352067" y="4251810"/>
            <a:ext cx="3390178" cy="341992"/>
          </a:xfrm>
          <a:custGeom>
            <a:avLst/>
            <a:gdLst>
              <a:gd name="connsiteX0" fmla="*/ 0 w 3390178"/>
              <a:gd name="connsiteY0" fmla="*/ 0 h 341992"/>
              <a:gd name="connsiteX1" fmla="*/ 3390178 w 3390178"/>
              <a:gd name="connsiteY1" fmla="*/ 0 h 341992"/>
              <a:gd name="connsiteX2" fmla="*/ 3341235 w 3390178"/>
              <a:gd name="connsiteY2" fmla="*/ 107556 h 341992"/>
              <a:gd name="connsiteX3" fmla="*/ 3271435 w 3390178"/>
              <a:gd name="connsiteY3" fmla="*/ 300964 h 341992"/>
              <a:gd name="connsiteX4" fmla="*/ 3260729 w 3390178"/>
              <a:gd name="connsiteY4" fmla="*/ 341992 h 341992"/>
              <a:gd name="connsiteX5" fmla="*/ 0 w 3390178"/>
              <a:gd name="connsiteY5" fmla="*/ 341992 h 341992"/>
              <a:gd name="connsiteX6" fmla="*/ 0 w 3390178"/>
              <a:gd name="connsiteY6" fmla="*/ 0 h 341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90178" h="341992">
                <a:moveTo>
                  <a:pt x="0" y="0"/>
                </a:moveTo>
                <a:lnTo>
                  <a:pt x="3390178" y="0"/>
                </a:lnTo>
                <a:lnTo>
                  <a:pt x="3341235" y="107556"/>
                </a:lnTo>
                <a:cubicBezTo>
                  <a:pt x="3315459" y="170825"/>
                  <a:pt x="3292153" y="235333"/>
                  <a:pt x="3271435" y="300964"/>
                </a:cubicBezTo>
                <a:lnTo>
                  <a:pt x="3260729" y="341992"/>
                </a:lnTo>
                <a:lnTo>
                  <a:pt x="0" y="341992"/>
                </a:lnTo>
                <a:lnTo>
                  <a:pt x="0" y="0"/>
                </a:lnTo>
                <a:close/>
              </a:path>
            </a:pathLst>
          </a:custGeom>
          <a:solidFill>
            <a:srgbClr val="EC5A2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err="1"/>
          </a:p>
        </p:txBody>
      </p:sp>
      <p:sp>
        <p:nvSpPr>
          <p:cNvPr id="21" name="Freeform: Shape 20">
            <a:extLst>
              <a:ext uri="{FF2B5EF4-FFF2-40B4-BE49-F238E27FC236}">
                <a16:creationId xmlns:a16="http://schemas.microsoft.com/office/drawing/2014/main" id="{79714AA6-C099-357F-6667-CF43613B11B0}"/>
              </a:ext>
              <a:ext uri="{C183D7F6-B498-43B3-948B-1728B52AA6E4}">
                <adec:decorative xmlns:adec="http://schemas.microsoft.com/office/drawing/2017/decorative" val="1"/>
              </a:ext>
            </a:extLst>
          </p:cNvPr>
          <p:cNvSpPr/>
          <p:nvPr/>
        </p:nvSpPr>
        <p:spPr>
          <a:xfrm>
            <a:off x="8505539" y="4251810"/>
            <a:ext cx="3417729" cy="341992"/>
          </a:xfrm>
          <a:custGeom>
            <a:avLst/>
            <a:gdLst>
              <a:gd name="connsiteX0" fmla="*/ 0 w 3417729"/>
              <a:gd name="connsiteY0" fmla="*/ 0 h 341992"/>
              <a:gd name="connsiteX1" fmla="*/ 3417729 w 3417729"/>
              <a:gd name="connsiteY1" fmla="*/ 0 h 341992"/>
              <a:gd name="connsiteX2" fmla="*/ 3417729 w 3417729"/>
              <a:gd name="connsiteY2" fmla="*/ 341992 h 341992"/>
              <a:gd name="connsiteX3" fmla="*/ 129448 w 3417729"/>
              <a:gd name="connsiteY3" fmla="*/ 341992 h 341992"/>
              <a:gd name="connsiteX4" fmla="*/ 118742 w 3417729"/>
              <a:gd name="connsiteY4" fmla="*/ 300964 h 341992"/>
              <a:gd name="connsiteX5" fmla="*/ 48942 w 3417729"/>
              <a:gd name="connsiteY5" fmla="*/ 107556 h 341992"/>
              <a:gd name="connsiteX6" fmla="*/ 0 w 3417729"/>
              <a:gd name="connsiteY6" fmla="*/ 0 h 341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17729" h="341992">
                <a:moveTo>
                  <a:pt x="0" y="0"/>
                </a:moveTo>
                <a:lnTo>
                  <a:pt x="3417729" y="0"/>
                </a:lnTo>
                <a:lnTo>
                  <a:pt x="3417729" y="341992"/>
                </a:lnTo>
                <a:lnTo>
                  <a:pt x="129448" y="341992"/>
                </a:lnTo>
                <a:lnTo>
                  <a:pt x="118742" y="300964"/>
                </a:lnTo>
                <a:cubicBezTo>
                  <a:pt x="98024" y="235333"/>
                  <a:pt x="74719" y="170825"/>
                  <a:pt x="48942" y="107556"/>
                </a:cubicBezTo>
                <a:lnTo>
                  <a:pt x="0" y="0"/>
                </a:lnTo>
                <a:close/>
              </a:path>
            </a:pathLst>
          </a:custGeom>
          <a:solidFill>
            <a:srgbClr val="EC5A2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err="1"/>
          </a:p>
        </p:txBody>
      </p:sp>
      <p:sp>
        <p:nvSpPr>
          <p:cNvPr id="15" name="Freeform: Shape 14">
            <a:extLst>
              <a:ext uri="{FF2B5EF4-FFF2-40B4-BE49-F238E27FC236}">
                <a16:creationId xmlns:a16="http://schemas.microsoft.com/office/drawing/2014/main" id="{99A9AE11-7339-C029-902C-422978ACA779}"/>
              </a:ext>
              <a:ext uri="{C183D7F6-B498-43B3-948B-1728B52AA6E4}">
                <adec:decorative xmlns:adec="http://schemas.microsoft.com/office/drawing/2017/decorative" val="1"/>
              </a:ext>
            </a:extLst>
          </p:cNvPr>
          <p:cNvSpPr/>
          <p:nvPr/>
        </p:nvSpPr>
        <p:spPr>
          <a:xfrm>
            <a:off x="352067" y="2740216"/>
            <a:ext cx="11571200" cy="3914775"/>
          </a:xfrm>
          <a:custGeom>
            <a:avLst/>
            <a:gdLst>
              <a:gd name="connsiteX0" fmla="*/ 5771824 w 11571200"/>
              <a:gd name="connsiteY0" fmla="*/ 0 h 3914775"/>
              <a:gd name="connsiteX1" fmla="*/ 8272213 w 11571200"/>
              <a:gd name="connsiteY1" fmla="*/ 1812558 h 3914775"/>
              <a:gd name="connsiteX2" fmla="*/ 8282919 w 11571200"/>
              <a:gd name="connsiteY2" fmla="*/ 1853586 h 3914775"/>
              <a:gd name="connsiteX3" fmla="*/ 11571200 w 11571200"/>
              <a:gd name="connsiteY3" fmla="*/ 1853586 h 3914775"/>
              <a:gd name="connsiteX4" fmla="*/ 11571200 w 11571200"/>
              <a:gd name="connsiteY4" fmla="*/ 3914775 h 3914775"/>
              <a:gd name="connsiteX5" fmla="*/ 8008896 w 11571200"/>
              <a:gd name="connsiteY5" fmla="*/ 3914775 h 3914775"/>
              <a:gd name="connsiteX6" fmla="*/ 3534753 w 11571200"/>
              <a:gd name="connsiteY6" fmla="*/ 3914775 h 3914775"/>
              <a:gd name="connsiteX7" fmla="*/ 0 w 11571200"/>
              <a:gd name="connsiteY7" fmla="*/ 3914775 h 3914775"/>
              <a:gd name="connsiteX8" fmla="*/ 0 w 11571200"/>
              <a:gd name="connsiteY8" fmla="*/ 1853586 h 3914775"/>
              <a:gd name="connsiteX9" fmla="*/ 3260729 w 11571200"/>
              <a:gd name="connsiteY9" fmla="*/ 1853586 h 3914775"/>
              <a:gd name="connsiteX10" fmla="*/ 3271435 w 11571200"/>
              <a:gd name="connsiteY10" fmla="*/ 1812558 h 3914775"/>
              <a:gd name="connsiteX11" fmla="*/ 5771824 w 11571200"/>
              <a:gd name="connsiteY11" fmla="*/ 0 h 391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71200" h="3914775">
                <a:moveTo>
                  <a:pt x="5771824" y="0"/>
                </a:moveTo>
                <a:cubicBezTo>
                  <a:pt x="6946645" y="0"/>
                  <a:pt x="7940732" y="762454"/>
                  <a:pt x="8272213" y="1812558"/>
                </a:cubicBezTo>
                <a:lnTo>
                  <a:pt x="8282919" y="1853586"/>
                </a:lnTo>
                <a:lnTo>
                  <a:pt x="11571200" y="1853586"/>
                </a:lnTo>
                <a:lnTo>
                  <a:pt x="11571200" y="3914775"/>
                </a:lnTo>
                <a:lnTo>
                  <a:pt x="8008896" y="3914775"/>
                </a:lnTo>
                <a:lnTo>
                  <a:pt x="3534753" y="3914775"/>
                </a:lnTo>
                <a:lnTo>
                  <a:pt x="0" y="3914775"/>
                </a:lnTo>
                <a:lnTo>
                  <a:pt x="0" y="1853586"/>
                </a:lnTo>
                <a:lnTo>
                  <a:pt x="3260729" y="1853586"/>
                </a:lnTo>
                <a:lnTo>
                  <a:pt x="3271435" y="1812558"/>
                </a:lnTo>
                <a:cubicBezTo>
                  <a:pt x="3602916" y="762454"/>
                  <a:pt x="4597004" y="0"/>
                  <a:pt x="5771824" y="0"/>
                </a:cubicBezTo>
                <a:close/>
              </a:path>
            </a:pathLst>
          </a:custGeom>
          <a:solidFill>
            <a:srgbClr val="064276">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err="1"/>
          </a:p>
        </p:txBody>
      </p:sp>
      <p:sp>
        <p:nvSpPr>
          <p:cNvPr id="8" name="Title 1">
            <a:extLst>
              <a:ext uri="{FF2B5EF4-FFF2-40B4-BE49-F238E27FC236}">
                <a16:creationId xmlns:a16="http://schemas.microsoft.com/office/drawing/2014/main" id="{22178C44-1F5C-C7F5-93A0-D93ACB715F5A}"/>
              </a:ext>
            </a:extLst>
          </p:cNvPr>
          <p:cNvSpPr>
            <a:spLocks noGrp="1"/>
          </p:cNvSpPr>
          <p:nvPr>
            <p:ph type="ctrTitle" hasCustomPrompt="1"/>
          </p:nvPr>
        </p:nvSpPr>
        <p:spPr>
          <a:xfrm>
            <a:off x="946484" y="4783023"/>
            <a:ext cx="10299032" cy="1529760"/>
          </a:xfrm>
          <a:prstGeom prst="rect">
            <a:avLst/>
          </a:prstGeom>
        </p:spPr>
        <p:txBody>
          <a:bodyPr anchor="ctr">
            <a:normAutofit/>
          </a:bodyPr>
          <a:lstStyle>
            <a:lvl1pPr algn="ctr">
              <a:defRPr sz="4700" b="1" baseline="0">
                <a:solidFill>
                  <a:srgbClr val="064276"/>
                </a:solidFill>
                <a:latin typeface="Arial" panose="020B0604020202020204" pitchFamily="34" charset="0"/>
                <a:cs typeface="Arial" panose="020B0604020202020204" pitchFamily="34" charset="0"/>
              </a:defRPr>
            </a:lvl1pPr>
          </a:lstStyle>
          <a:p>
            <a:r>
              <a:rPr lang="en-US"/>
              <a:t>Section/Transition Slide 3</a:t>
            </a:r>
          </a:p>
        </p:txBody>
      </p:sp>
      <p:sp>
        <p:nvSpPr>
          <p:cNvPr id="13" name="Picture Placeholder 27" descr="Add image description">
            <a:extLst>
              <a:ext uri="{FF2B5EF4-FFF2-40B4-BE49-F238E27FC236}">
                <a16:creationId xmlns:a16="http://schemas.microsoft.com/office/drawing/2014/main" id="{E242A173-743A-EE35-94F0-6711109454F4}"/>
              </a:ext>
            </a:extLst>
          </p:cNvPr>
          <p:cNvSpPr>
            <a:spLocks noGrp="1"/>
          </p:cNvSpPr>
          <p:nvPr>
            <p:ph type="pic" sz="quarter" idx="15"/>
          </p:nvPr>
        </p:nvSpPr>
        <p:spPr>
          <a:xfrm>
            <a:off x="355191" y="303740"/>
            <a:ext cx="11568075" cy="3954861"/>
          </a:xfrm>
          <a:custGeom>
            <a:avLst/>
            <a:gdLst>
              <a:gd name="connsiteX0" fmla="*/ 0 w 11568075"/>
              <a:gd name="connsiteY0" fmla="*/ 0 h 3959647"/>
              <a:gd name="connsiteX1" fmla="*/ 11568075 w 11568075"/>
              <a:gd name="connsiteY1" fmla="*/ 0 h 3959647"/>
              <a:gd name="connsiteX2" fmla="*/ 11568075 w 11568075"/>
              <a:gd name="connsiteY2" fmla="*/ 3959647 h 3959647"/>
              <a:gd name="connsiteX3" fmla="*/ 0 w 11568075"/>
              <a:gd name="connsiteY3" fmla="*/ 3959647 h 3959647"/>
              <a:gd name="connsiteX4" fmla="*/ 0 w 11568075"/>
              <a:gd name="connsiteY4" fmla="*/ 0 h 3959647"/>
              <a:gd name="connsiteX0" fmla="*/ 0 w 11568075"/>
              <a:gd name="connsiteY0" fmla="*/ 0 h 3959647"/>
              <a:gd name="connsiteX1" fmla="*/ 11568075 w 11568075"/>
              <a:gd name="connsiteY1" fmla="*/ 0 h 3959647"/>
              <a:gd name="connsiteX2" fmla="*/ 11568075 w 11568075"/>
              <a:gd name="connsiteY2" fmla="*/ 3959647 h 3959647"/>
              <a:gd name="connsiteX3" fmla="*/ 0 w 11568075"/>
              <a:gd name="connsiteY3" fmla="*/ 3959647 h 3959647"/>
              <a:gd name="connsiteX4" fmla="*/ 0 w 11568075"/>
              <a:gd name="connsiteY4" fmla="*/ 0 h 3959647"/>
              <a:gd name="connsiteX0" fmla="*/ 0 w 11568075"/>
              <a:gd name="connsiteY0" fmla="*/ 0 h 3959647"/>
              <a:gd name="connsiteX1" fmla="*/ 11568075 w 11568075"/>
              <a:gd name="connsiteY1" fmla="*/ 0 h 3959647"/>
              <a:gd name="connsiteX2" fmla="*/ 11568075 w 11568075"/>
              <a:gd name="connsiteY2" fmla="*/ 3959647 h 3959647"/>
              <a:gd name="connsiteX3" fmla="*/ 11568075 w 11568075"/>
              <a:gd name="connsiteY3" fmla="*/ 3959647 h 3959647"/>
              <a:gd name="connsiteX4" fmla="*/ 0 w 11568075"/>
              <a:gd name="connsiteY4" fmla="*/ 3959647 h 3959647"/>
              <a:gd name="connsiteX5" fmla="*/ 0 w 11568075"/>
              <a:gd name="connsiteY5" fmla="*/ 0 h 3959647"/>
              <a:gd name="connsiteX0" fmla="*/ 0 w 11568075"/>
              <a:gd name="connsiteY0" fmla="*/ 0 h 3959647"/>
              <a:gd name="connsiteX1" fmla="*/ 11568075 w 11568075"/>
              <a:gd name="connsiteY1" fmla="*/ 0 h 3959647"/>
              <a:gd name="connsiteX2" fmla="*/ 11568075 w 11568075"/>
              <a:gd name="connsiteY2" fmla="*/ 3959647 h 3959647"/>
              <a:gd name="connsiteX3" fmla="*/ 11568075 w 11568075"/>
              <a:gd name="connsiteY3" fmla="*/ 3959647 h 3959647"/>
              <a:gd name="connsiteX4" fmla="*/ 8769759 w 11568075"/>
              <a:gd name="connsiteY4" fmla="*/ 3944350 h 3959647"/>
              <a:gd name="connsiteX5" fmla="*/ 0 w 11568075"/>
              <a:gd name="connsiteY5" fmla="*/ 3959647 h 3959647"/>
              <a:gd name="connsiteX6" fmla="*/ 0 w 11568075"/>
              <a:gd name="connsiteY6" fmla="*/ 0 h 3959647"/>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769759 w 11568075"/>
              <a:gd name="connsiteY4" fmla="*/ 3944350 h 3974944"/>
              <a:gd name="connsiteX5" fmla="*/ 3219859 w 11568075"/>
              <a:gd name="connsiteY5" fmla="*/ 3974944 h 3974944"/>
              <a:gd name="connsiteX6" fmla="*/ 0 w 11568075"/>
              <a:gd name="connsiteY6" fmla="*/ 3959647 h 3974944"/>
              <a:gd name="connsiteX7" fmla="*/ 0 w 11568075"/>
              <a:gd name="connsiteY7" fmla="*/ 0 h 3974944"/>
              <a:gd name="connsiteX0" fmla="*/ 0 w 11568075"/>
              <a:gd name="connsiteY0" fmla="*/ 0 h 3990241"/>
              <a:gd name="connsiteX1" fmla="*/ 11568075 w 11568075"/>
              <a:gd name="connsiteY1" fmla="*/ 0 h 3990241"/>
              <a:gd name="connsiteX2" fmla="*/ 11568075 w 11568075"/>
              <a:gd name="connsiteY2" fmla="*/ 3959647 h 3990241"/>
              <a:gd name="connsiteX3" fmla="*/ 11568075 w 11568075"/>
              <a:gd name="connsiteY3" fmla="*/ 3959647 h 3990241"/>
              <a:gd name="connsiteX4" fmla="*/ 8769759 w 11568075"/>
              <a:gd name="connsiteY4" fmla="*/ 3944350 h 3990241"/>
              <a:gd name="connsiteX5" fmla="*/ 5797959 w 11568075"/>
              <a:gd name="connsiteY5" fmla="*/ 3990241 h 3990241"/>
              <a:gd name="connsiteX6" fmla="*/ 3219859 w 11568075"/>
              <a:gd name="connsiteY6" fmla="*/ 3974944 h 3990241"/>
              <a:gd name="connsiteX7" fmla="*/ 0 w 11568075"/>
              <a:gd name="connsiteY7" fmla="*/ 3959647 h 3990241"/>
              <a:gd name="connsiteX8" fmla="*/ 0 w 11568075"/>
              <a:gd name="connsiteY8" fmla="*/ 0 h 3990241"/>
              <a:gd name="connsiteX0" fmla="*/ 0 w 11568075"/>
              <a:gd name="connsiteY0" fmla="*/ 0 h 3990241"/>
              <a:gd name="connsiteX1" fmla="*/ 11568075 w 11568075"/>
              <a:gd name="connsiteY1" fmla="*/ 0 h 3990241"/>
              <a:gd name="connsiteX2" fmla="*/ 11568075 w 11568075"/>
              <a:gd name="connsiteY2" fmla="*/ 3959647 h 3990241"/>
              <a:gd name="connsiteX3" fmla="*/ 11568075 w 11568075"/>
              <a:gd name="connsiteY3" fmla="*/ 3959647 h 3990241"/>
              <a:gd name="connsiteX4" fmla="*/ 8769759 w 11568075"/>
              <a:gd name="connsiteY4" fmla="*/ 3944350 h 3990241"/>
              <a:gd name="connsiteX5" fmla="*/ 5797959 w 11568075"/>
              <a:gd name="connsiteY5" fmla="*/ 3990241 h 3990241"/>
              <a:gd name="connsiteX6" fmla="*/ 3378609 w 11568075"/>
              <a:gd name="connsiteY6" fmla="*/ 3974944 h 3990241"/>
              <a:gd name="connsiteX7" fmla="*/ 0 w 11568075"/>
              <a:gd name="connsiteY7" fmla="*/ 3959647 h 3990241"/>
              <a:gd name="connsiteX8" fmla="*/ 0 w 11568075"/>
              <a:gd name="connsiteY8" fmla="*/ 0 h 3990241"/>
              <a:gd name="connsiteX0" fmla="*/ 0 w 11568075"/>
              <a:gd name="connsiteY0" fmla="*/ 0 h 3990241"/>
              <a:gd name="connsiteX1" fmla="*/ 11568075 w 11568075"/>
              <a:gd name="connsiteY1" fmla="*/ 0 h 3990241"/>
              <a:gd name="connsiteX2" fmla="*/ 11568075 w 11568075"/>
              <a:gd name="connsiteY2" fmla="*/ 3959647 h 3990241"/>
              <a:gd name="connsiteX3" fmla="*/ 11568075 w 11568075"/>
              <a:gd name="connsiteY3" fmla="*/ 3959647 h 3990241"/>
              <a:gd name="connsiteX4" fmla="*/ 8160159 w 11568075"/>
              <a:gd name="connsiteY4" fmla="*/ 3950757 h 3990241"/>
              <a:gd name="connsiteX5" fmla="*/ 5797959 w 11568075"/>
              <a:gd name="connsiteY5" fmla="*/ 3990241 h 3990241"/>
              <a:gd name="connsiteX6" fmla="*/ 3378609 w 11568075"/>
              <a:gd name="connsiteY6" fmla="*/ 3974944 h 3990241"/>
              <a:gd name="connsiteX7" fmla="*/ 0 w 11568075"/>
              <a:gd name="connsiteY7" fmla="*/ 3959647 h 3990241"/>
              <a:gd name="connsiteX8" fmla="*/ 0 w 11568075"/>
              <a:gd name="connsiteY8" fmla="*/ 0 h 3990241"/>
              <a:gd name="connsiteX0" fmla="*/ 0 w 11568075"/>
              <a:gd name="connsiteY0" fmla="*/ 0 h 3990241"/>
              <a:gd name="connsiteX1" fmla="*/ 11568075 w 11568075"/>
              <a:gd name="connsiteY1" fmla="*/ 0 h 3990241"/>
              <a:gd name="connsiteX2" fmla="*/ 11568075 w 11568075"/>
              <a:gd name="connsiteY2" fmla="*/ 3959647 h 3990241"/>
              <a:gd name="connsiteX3" fmla="*/ 11568075 w 11568075"/>
              <a:gd name="connsiteY3" fmla="*/ 3959647 h 3990241"/>
              <a:gd name="connsiteX4" fmla="*/ 8166509 w 11568075"/>
              <a:gd name="connsiteY4" fmla="*/ 3963571 h 3990241"/>
              <a:gd name="connsiteX5" fmla="*/ 5797959 w 11568075"/>
              <a:gd name="connsiteY5" fmla="*/ 3990241 h 3990241"/>
              <a:gd name="connsiteX6" fmla="*/ 3378609 w 11568075"/>
              <a:gd name="connsiteY6" fmla="*/ 3974944 h 3990241"/>
              <a:gd name="connsiteX7" fmla="*/ 0 w 11568075"/>
              <a:gd name="connsiteY7" fmla="*/ 3959647 h 3990241"/>
              <a:gd name="connsiteX8" fmla="*/ 0 w 11568075"/>
              <a:gd name="connsiteY8" fmla="*/ 0 h 3990241"/>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48312 w 11568075"/>
              <a:gd name="connsiteY4" fmla="*/ 3968144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58976 w 11568075"/>
              <a:gd name="connsiteY3" fmla="*/ 3973364 h 3974944"/>
              <a:gd name="connsiteX4" fmla="*/ 8148312 w 11568075"/>
              <a:gd name="connsiteY4" fmla="*/ 3968144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58976 w 11568075"/>
              <a:gd name="connsiteY3" fmla="*/ 3973364 h 3974944"/>
              <a:gd name="connsiteX4" fmla="*/ 8148312 w 11568075"/>
              <a:gd name="connsiteY4" fmla="*/ 3968144 h 3974944"/>
              <a:gd name="connsiteX5" fmla="*/ 5753509 w 11568075"/>
              <a:gd name="connsiteY5" fmla="*/ 2471828 h 3974944"/>
              <a:gd name="connsiteX6" fmla="*/ 3378609 w 11568075"/>
              <a:gd name="connsiteY6" fmla="*/ 3974944 h 3974944"/>
              <a:gd name="connsiteX7" fmla="*/ 4550 w 11568075"/>
              <a:gd name="connsiteY7" fmla="*/ 3973364 h 3974944"/>
              <a:gd name="connsiteX8" fmla="*/ 0 w 11568075"/>
              <a:gd name="connsiteY8" fmla="*/ 0 h 3974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8075" h="3974944">
                <a:moveTo>
                  <a:pt x="0" y="0"/>
                </a:moveTo>
                <a:lnTo>
                  <a:pt x="11568075" y="0"/>
                </a:lnTo>
                <a:lnTo>
                  <a:pt x="11568075" y="3959647"/>
                </a:lnTo>
                <a:lnTo>
                  <a:pt x="11558976" y="3973364"/>
                </a:lnTo>
                <a:lnTo>
                  <a:pt x="8148312" y="3968144"/>
                </a:lnTo>
                <a:cubicBezTo>
                  <a:pt x="8010729" y="3663100"/>
                  <a:pt x="7370642" y="2488566"/>
                  <a:pt x="5753509" y="2471828"/>
                </a:cubicBezTo>
                <a:cubicBezTo>
                  <a:pt x="4212576" y="2505170"/>
                  <a:pt x="3579692" y="3595635"/>
                  <a:pt x="3378609" y="3974944"/>
                </a:cubicBezTo>
                <a:lnTo>
                  <a:pt x="4550" y="3973364"/>
                </a:lnTo>
                <a:cubicBezTo>
                  <a:pt x="3033" y="2648909"/>
                  <a:pt x="1517" y="1324455"/>
                  <a:pt x="0" y="0"/>
                </a:cubicBezTo>
                <a:close/>
              </a:path>
            </a:pathLst>
          </a:custGeom>
        </p:spPr>
        <p:txBody>
          <a:bodyPr/>
          <a:lstStyle/>
          <a:p>
            <a:r>
              <a:rPr lang="en-US"/>
              <a:t>Click icon to add picture</a:t>
            </a:r>
          </a:p>
        </p:txBody>
      </p:sp>
      <p:pic>
        <p:nvPicPr>
          <p:cNvPr id="25" name="Picture 24" descr="Oregon Health Authority Logo">
            <a:extLst>
              <a:ext uri="{FF2B5EF4-FFF2-40B4-BE49-F238E27FC236}">
                <a16:creationId xmlns:a16="http://schemas.microsoft.com/office/drawing/2014/main" id="{0F736C01-5BB1-6DB4-C5F0-7B85F304BF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0973" y="3618698"/>
            <a:ext cx="2510050" cy="822117"/>
          </a:xfrm>
          <a:prstGeom prst="rect">
            <a:avLst/>
          </a:prstGeom>
        </p:spPr>
      </p:pic>
      <p:sp>
        <p:nvSpPr>
          <p:cNvPr id="2" name="Slide Number Placeholder 1">
            <a:extLst>
              <a:ext uri="{FF2B5EF4-FFF2-40B4-BE49-F238E27FC236}">
                <a16:creationId xmlns:a16="http://schemas.microsoft.com/office/drawing/2014/main" id="{32FE6E0E-1F48-BA20-C86E-38B8DDFD0AFE}"/>
              </a:ext>
            </a:extLst>
          </p:cNvPr>
          <p:cNvSpPr>
            <a:spLocks noGrp="1"/>
          </p:cNvSpPr>
          <p:nvPr>
            <p:ph type="sldNum" sz="quarter" idx="16"/>
          </p:nvPr>
        </p:nvSpPr>
        <p:spPr>
          <a:xfrm>
            <a:off x="9584364" y="6405415"/>
            <a:ext cx="2272706" cy="184259"/>
          </a:xfrm>
        </p:spPr>
        <p:txBody>
          <a:bodyPr/>
          <a:lstStyle>
            <a:lvl1pPr>
              <a:defRPr>
                <a:solidFill>
                  <a:srgbClr val="064276"/>
                </a:solidFill>
              </a:defRPr>
            </a:lvl1pPr>
          </a:lstStyle>
          <a:p>
            <a:fld id="{996A58B8-3943-4388-B878-2A33206F9A71}" type="slidenum">
              <a:rPr lang="en-US" smtClean="0"/>
              <a:t>‹#›</a:t>
            </a:fld>
            <a:endParaRPr lang="en-US"/>
          </a:p>
        </p:txBody>
      </p:sp>
    </p:spTree>
    <p:extLst>
      <p:ext uri="{BB962C8B-B14F-4D97-AF65-F5344CB8AC3E}">
        <p14:creationId xmlns:p14="http://schemas.microsoft.com/office/powerpoint/2010/main" val="17993942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p:cSld name="Section/Transition Slide 4">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4F7C1C7-AA35-46F5-ADCA-255FC3BBB6E1}"/>
              </a:ext>
            </a:extLst>
          </p:cNvPr>
          <p:cNvSpPr>
            <a:spLocks noGrp="1"/>
          </p:cNvSpPr>
          <p:nvPr>
            <p:ph type="subTitle" idx="1" hasCustomPrompt="1"/>
          </p:nvPr>
        </p:nvSpPr>
        <p:spPr>
          <a:xfrm>
            <a:off x="1555749" y="3354071"/>
            <a:ext cx="9080500" cy="1517032"/>
          </a:xfrm>
        </p:spPr>
        <p:txBody>
          <a:bodyPr>
            <a:normAutofit/>
          </a:bodyPr>
          <a:lstStyle>
            <a:lvl1pPr marL="0" indent="0" algn="ctr">
              <a:buNone/>
              <a:defRPr sz="2900" b="1">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text</a:t>
            </a:r>
          </a:p>
        </p:txBody>
      </p:sp>
      <p:pic>
        <p:nvPicPr>
          <p:cNvPr id="4" name="Picture 3" descr="Oregon Health Authority Logo">
            <a:extLst>
              <a:ext uri="{FF2B5EF4-FFF2-40B4-BE49-F238E27FC236}">
                <a16:creationId xmlns:a16="http://schemas.microsoft.com/office/drawing/2014/main" id="{55C8AD8A-DB00-DD70-9CC8-D3FA64CB4B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7912" y="5112731"/>
            <a:ext cx="3056174" cy="1000989"/>
          </a:xfrm>
          <a:prstGeom prst="rect">
            <a:avLst/>
          </a:prstGeom>
        </p:spPr>
      </p:pic>
      <p:cxnSp>
        <p:nvCxnSpPr>
          <p:cNvPr id="14" name="Straight Connector 13">
            <a:extLst>
              <a:ext uri="{FF2B5EF4-FFF2-40B4-BE49-F238E27FC236}">
                <a16:creationId xmlns:a16="http://schemas.microsoft.com/office/drawing/2014/main" id="{9136EC91-B2F1-4408-8006-8100ADB73BC1}"/>
              </a:ext>
              <a:ext uri="{C183D7F6-B498-43B3-948B-1728B52AA6E4}">
                <adec:decorative xmlns:adec="http://schemas.microsoft.com/office/drawing/2017/decorative" val="1"/>
              </a:ext>
            </a:extLst>
          </p:cNvPr>
          <p:cNvCxnSpPr/>
          <p:nvPr/>
        </p:nvCxnSpPr>
        <p:spPr>
          <a:xfrm>
            <a:off x="1555749" y="3182620"/>
            <a:ext cx="9080501"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CC9F9B3C-6477-676C-0FAB-7E4939B4DCAF}"/>
              </a:ext>
            </a:extLst>
          </p:cNvPr>
          <p:cNvSpPr>
            <a:spLocks noGrp="1"/>
          </p:cNvSpPr>
          <p:nvPr>
            <p:ph type="title"/>
          </p:nvPr>
        </p:nvSpPr>
        <p:spPr/>
        <p:txBody>
          <a:bodyPr/>
          <a:lstStyle/>
          <a:p>
            <a:r>
              <a:rPr lang="en-US"/>
              <a:t>Click to edit Master title style</a:t>
            </a:r>
          </a:p>
        </p:txBody>
      </p:sp>
      <p:sp>
        <p:nvSpPr>
          <p:cNvPr id="7" name="Slide Number Placeholder 6">
            <a:extLst>
              <a:ext uri="{FF2B5EF4-FFF2-40B4-BE49-F238E27FC236}">
                <a16:creationId xmlns:a16="http://schemas.microsoft.com/office/drawing/2014/main" id="{AED25A9A-A0A3-4F04-89D2-B164D5626F96}"/>
              </a:ext>
            </a:extLst>
          </p:cNvPr>
          <p:cNvSpPr>
            <a:spLocks noGrp="1"/>
          </p:cNvSpPr>
          <p:nvPr>
            <p:ph type="sldNum" sz="quarter" idx="10"/>
          </p:nvPr>
        </p:nvSpPr>
        <p:spPr/>
        <p:txBody>
          <a:bodyPr/>
          <a:lstStyle/>
          <a:p>
            <a:fld id="{996A58B8-3943-4388-B878-2A33206F9A71}" type="slidenum">
              <a:rPr lang="en-US" smtClean="0"/>
              <a:t>‹#›</a:t>
            </a:fld>
            <a:endParaRPr lang="en-US"/>
          </a:p>
        </p:txBody>
      </p:sp>
    </p:spTree>
    <p:extLst>
      <p:ext uri="{BB962C8B-B14F-4D97-AF65-F5344CB8AC3E}">
        <p14:creationId xmlns:p14="http://schemas.microsoft.com/office/powerpoint/2010/main" val="311784851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p:cSld name="Section/Transition slide with side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3EADC-FA06-4311-9C7E-8EE2BED88A60}"/>
              </a:ext>
            </a:extLst>
          </p:cNvPr>
          <p:cNvSpPr>
            <a:spLocks noGrp="1"/>
          </p:cNvSpPr>
          <p:nvPr>
            <p:ph type="ctrTitle" hasCustomPrompt="1"/>
          </p:nvPr>
        </p:nvSpPr>
        <p:spPr>
          <a:xfrm>
            <a:off x="5327374" y="974221"/>
            <a:ext cx="6224092" cy="2211574"/>
          </a:xfrm>
          <a:prstGeom prst="rect">
            <a:avLst/>
          </a:prstGeom>
        </p:spPr>
        <p:txBody>
          <a:bodyPr anchor="b">
            <a:normAutofit/>
          </a:bodyPr>
          <a:lstStyle>
            <a:lvl1pPr algn="ctr">
              <a:defRPr sz="4700" b="1" baseline="0">
                <a:solidFill>
                  <a:srgbClr val="00305E"/>
                </a:solidFill>
                <a:latin typeface="Arial" panose="020B0604020202020204" pitchFamily="34" charset="0"/>
                <a:cs typeface="Arial" panose="020B0604020202020204" pitchFamily="34" charset="0"/>
              </a:defRPr>
            </a:lvl1pPr>
          </a:lstStyle>
          <a:p>
            <a:r>
              <a:rPr lang="en-US"/>
              <a:t>Section/Transition slide with side photo</a:t>
            </a:r>
          </a:p>
        </p:txBody>
      </p:sp>
      <p:sp>
        <p:nvSpPr>
          <p:cNvPr id="3" name="Subtitle 2">
            <a:extLst>
              <a:ext uri="{FF2B5EF4-FFF2-40B4-BE49-F238E27FC236}">
                <a16:creationId xmlns:a16="http://schemas.microsoft.com/office/drawing/2014/main" id="{04F7C1C7-AA35-46F5-ADCA-255FC3BBB6E1}"/>
              </a:ext>
            </a:extLst>
          </p:cNvPr>
          <p:cNvSpPr>
            <a:spLocks noGrp="1"/>
          </p:cNvSpPr>
          <p:nvPr>
            <p:ph type="subTitle" idx="1" hasCustomPrompt="1"/>
          </p:nvPr>
        </p:nvSpPr>
        <p:spPr>
          <a:xfrm>
            <a:off x="5327373" y="3354071"/>
            <a:ext cx="6224091" cy="1517032"/>
          </a:xfrm>
        </p:spPr>
        <p:txBody>
          <a:bodyPr>
            <a:normAutofit/>
          </a:bodyPr>
          <a:lstStyle>
            <a:lvl1pPr marL="0" indent="0" algn="ctr">
              <a:buNone/>
              <a:defRPr sz="2900" b="1">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text</a:t>
            </a:r>
          </a:p>
        </p:txBody>
      </p:sp>
      <p:pic>
        <p:nvPicPr>
          <p:cNvPr id="7" name="Picture 6" descr="Oregon Health Authority Logo">
            <a:extLst>
              <a:ext uri="{FF2B5EF4-FFF2-40B4-BE49-F238E27FC236}">
                <a16:creationId xmlns:a16="http://schemas.microsoft.com/office/drawing/2014/main" id="{604C0E37-FF3C-03F1-BEE6-C0201258B6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1333" y="5112731"/>
            <a:ext cx="3056174" cy="1000989"/>
          </a:xfrm>
          <a:prstGeom prst="rect">
            <a:avLst/>
          </a:prstGeom>
        </p:spPr>
      </p:pic>
      <p:sp>
        <p:nvSpPr>
          <p:cNvPr id="5" name="Picture Placeholder 4" descr="Add image description">
            <a:extLst>
              <a:ext uri="{FF2B5EF4-FFF2-40B4-BE49-F238E27FC236}">
                <a16:creationId xmlns:a16="http://schemas.microsoft.com/office/drawing/2014/main" id="{D45AF0B1-8437-4B17-9A62-24F625D6F313}"/>
              </a:ext>
            </a:extLst>
          </p:cNvPr>
          <p:cNvSpPr>
            <a:spLocks noGrp="1"/>
          </p:cNvSpPr>
          <p:nvPr>
            <p:ph type="pic" sz="quarter" idx="13"/>
          </p:nvPr>
        </p:nvSpPr>
        <p:spPr>
          <a:xfrm>
            <a:off x="0" y="0"/>
            <a:ext cx="4654296" cy="6858000"/>
          </a:xfrm>
        </p:spPr>
        <p:txBody>
          <a:bodyPr/>
          <a:lstStyle/>
          <a:p>
            <a:r>
              <a:rPr lang="en-US"/>
              <a:t>Click icon to add picture</a:t>
            </a:r>
          </a:p>
        </p:txBody>
      </p:sp>
      <p:cxnSp>
        <p:nvCxnSpPr>
          <p:cNvPr id="14" name="Straight Connector 13">
            <a:extLst>
              <a:ext uri="{FF2B5EF4-FFF2-40B4-BE49-F238E27FC236}">
                <a16:creationId xmlns:a16="http://schemas.microsoft.com/office/drawing/2014/main" id="{9136EC91-B2F1-4408-8006-8100ADB73BC1}"/>
              </a:ext>
              <a:ext uri="{C183D7F6-B498-43B3-948B-1728B52AA6E4}">
                <adec:decorative xmlns:adec="http://schemas.microsoft.com/office/drawing/2017/decorative" val="1"/>
              </a:ext>
            </a:extLst>
          </p:cNvPr>
          <p:cNvCxnSpPr>
            <a:cxnSpLocks/>
          </p:cNvCxnSpPr>
          <p:nvPr/>
        </p:nvCxnSpPr>
        <p:spPr>
          <a:xfrm>
            <a:off x="5327374" y="3182620"/>
            <a:ext cx="6224092"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F29A7FD0-AD68-DF74-996D-984D1928AF5A}"/>
              </a:ext>
            </a:extLst>
          </p:cNvPr>
          <p:cNvSpPr>
            <a:spLocks noGrp="1"/>
          </p:cNvSpPr>
          <p:nvPr>
            <p:ph type="sldNum" sz="quarter" idx="14"/>
          </p:nvPr>
        </p:nvSpPr>
        <p:spPr/>
        <p:txBody>
          <a:bodyPr/>
          <a:lstStyle/>
          <a:p>
            <a:fld id="{996A58B8-3943-4388-B878-2A33206F9A71}" type="slidenum">
              <a:rPr lang="en-US" smtClean="0"/>
              <a:t>‹#›</a:t>
            </a:fld>
            <a:endParaRPr lang="en-US"/>
          </a:p>
        </p:txBody>
      </p:sp>
    </p:spTree>
    <p:extLst>
      <p:ext uri="{BB962C8B-B14F-4D97-AF65-F5344CB8AC3E}">
        <p14:creationId xmlns:p14="http://schemas.microsoft.com/office/powerpoint/2010/main" val="615098951"/>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p:cSld name="Content with Caption 1">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E6E5814C-DBCD-480F-8B77-1393161851FD}"/>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p>
        </p:txBody>
      </p:sp>
      <p:sp>
        <p:nvSpPr>
          <p:cNvPr id="4" name="Text Placeholder 3">
            <a:extLst>
              <a:ext uri="{FF2B5EF4-FFF2-40B4-BE49-F238E27FC236}">
                <a16:creationId xmlns:a16="http://schemas.microsoft.com/office/drawing/2014/main" id="{6C4144E9-6F8E-44BB-89F1-D80A48A836CC}"/>
              </a:ext>
            </a:extLst>
          </p:cNvPr>
          <p:cNvSpPr>
            <a:spLocks noGrp="1"/>
          </p:cNvSpPr>
          <p:nvPr>
            <p:ph type="body" sz="half" idx="2"/>
          </p:nvPr>
        </p:nvSpPr>
        <p:spPr>
          <a:xfrm>
            <a:off x="635000" y="1370235"/>
            <a:ext cx="4476750" cy="4614000"/>
          </a:xfr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EEAE094E-9304-4478-A67E-2134D652F595}"/>
              </a:ext>
            </a:extLst>
          </p:cNvPr>
          <p:cNvSpPr>
            <a:spLocks noGrp="1"/>
          </p:cNvSpPr>
          <p:nvPr>
            <p:ph idx="1"/>
          </p:nvPr>
        </p:nvSpPr>
        <p:spPr>
          <a:xfrm>
            <a:off x="5238750" y="1370234"/>
            <a:ext cx="6312717" cy="4613995"/>
          </a:xfrm>
        </p:spPr>
        <p:txBody>
          <a:bodyPr>
            <a:normAutofit/>
          </a:bodyPr>
          <a:lstStyle>
            <a:lvl1pPr>
              <a:defRPr sz="24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8A13C9E2-C57F-06DA-4A54-44EC1FD1A460}"/>
              </a:ext>
            </a:extLst>
          </p:cNvPr>
          <p:cNvSpPr>
            <a:spLocks noGrp="1"/>
          </p:cNvSpPr>
          <p:nvPr>
            <p:ph type="sldNum" sz="quarter" idx="10"/>
          </p:nvPr>
        </p:nvSpPr>
        <p:spPr/>
        <p:txBody>
          <a:bodyPr/>
          <a:lstStyle/>
          <a:p>
            <a:fld id="{996A58B8-3943-4388-B878-2A33206F9A71}" type="slidenum">
              <a:rPr lang="en-US" smtClean="0"/>
              <a:t>‹#›</a:t>
            </a:fld>
            <a:endParaRPr lang="en-US"/>
          </a:p>
        </p:txBody>
      </p:sp>
      <p:cxnSp>
        <p:nvCxnSpPr>
          <p:cNvPr id="7" name="Straight Connector 6">
            <a:extLst>
              <a:ext uri="{FF2B5EF4-FFF2-40B4-BE49-F238E27FC236}">
                <a16:creationId xmlns:a16="http://schemas.microsoft.com/office/drawing/2014/main" id="{08FB92A9-BBB6-DE19-2FBA-A03B94602C8E}"/>
              </a:ext>
              <a:ext uri="{C183D7F6-B498-43B3-948B-1728B52AA6E4}">
                <adec:decorative xmlns:adec="http://schemas.microsoft.com/office/drawing/2017/decorative" val="1"/>
              </a:ext>
            </a:extLst>
          </p:cNvPr>
          <p:cNvCxnSpPr>
            <a:cxnSpLocks/>
          </p:cNvCxnSpPr>
          <p:nvPr/>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774925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p:cSld name="Content with Caption 2">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E6E5814C-DBCD-480F-8B77-1393161851FD}"/>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p>
        </p:txBody>
      </p:sp>
      <p:sp>
        <p:nvSpPr>
          <p:cNvPr id="4" name="Text Placeholder 3">
            <a:extLst>
              <a:ext uri="{FF2B5EF4-FFF2-40B4-BE49-F238E27FC236}">
                <a16:creationId xmlns:a16="http://schemas.microsoft.com/office/drawing/2014/main" id="{6C4144E9-6F8E-44BB-89F1-D80A48A836CC}"/>
              </a:ext>
            </a:extLst>
          </p:cNvPr>
          <p:cNvSpPr>
            <a:spLocks noGrp="1"/>
          </p:cNvSpPr>
          <p:nvPr>
            <p:ph type="body" sz="half" idx="2"/>
          </p:nvPr>
        </p:nvSpPr>
        <p:spPr>
          <a:xfrm>
            <a:off x="635000" y="1370235"/>
            <a:ext cx="4476750" cy="461400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EEAE094E-9304-4478-A67E-2134D652F595}"/>
              </a:ext>
            </a:extLst>
          </p:cNvPr>
          <p:cNvSpPr>
            <a:spLocks noGrp="1"/>
          </p:cNvSpPr>
          <p:nvPr>
            <p:ph idx="1"/>
          </p:nvPr>
        </p:nvSpPr>
        <p:spPr>
          <a:xfrm>
            <a:off x="5238750" y="1370234"/>
            <a:ext cx="6312717" cy="4613995"/>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E3208C48-3163-E02B-A7D2-6010BC4C3120}"/>
              </a:ext>
            </a:extLst>
          </p:cNvPr>
          <p:cNvSpPr>
            <a:spLocks noGrp="1"/>
          </p:cNvSpPr>
          <p:nvPr>
            <p:ph type="sldNum" sz="quarter" idx="10"/>
          </p:nvPr>
        </p:nvSpPr>
        <p:spPr/>
        <p:txBody>
          <a:bodyPr/>
          <a:lstStyle/>
          <a:p>
            <a:fld id="{996A58B8-3943-4388-B878-2A33206F9A71}" type="slidenum">
              <a:rPr lang="en-US" smtClean="0"/>
              <a:t>‹#›</a:t>
            </a:fld>
            <a:endParaRPr lang="en-US"/>
          </a:p>
        </p:txBody>
      </p:sp>
      <p:cxnSp>
        <p:nvCxnSpPr>
          <p:cNvPr id="7" name="Straight Connector 6">
            <a:extLst>
              <a:ext uri="{FF2B5EF4-FFF2-40B4-BE49-F238E27FC236}">
                <a16:creationId xmlns:a16="http://schemas.microsoft.com/office/drawing/2014/main" id="{E34E69C5-6D01-0C8B-63F9-FB74D6FBE2F4}"/>
              </a:ext>
              <a:ext uri="{C183D7F6-B498-43B3-948B-1728B52AA6E4}">
                <adec:decorative xmlns:adec="http://schemas.microsoft.com/office/drawing/2017/decorative" val="1"/>
              </a:ext>
            </a:extLst>
          </p:cNvPr>
          <p:cNvCxnSpPr>
            <a:cxnSpLocks/>
          </p:cNvCxnSpPr>
          <p:nvPr/>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0797888"/>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3BABA731-4DB9-47CC-9934-D7E82AB8C431}"/>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7A55FF1-C48E-4E29-8841-200995988BB7}"/>
              </a:ext>
            </a:extLst>
          </p:cNvPr>
          <p:cNvSpPr>
            <a:spLocks noGrp="1"/>
          </p:cNvSpPr>
          <p:nvPr>
            <p:ph sz="half" idx="1"/>
          </p:nvPr>
        </p:nvSpPr>
        <p:spPr>
          <a:xfrm>
            <a:off x="635000" y="1366125"/>
            <a:ext cx="5397500" cy="4635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3C6F4A9-C7F9-4886-A274-B689E9BF0D1F}"/>
              </a:ext>
            </a:extLst>
          </p:cNvPr>
          <p:cNvSpPr>
            <a:spLocks noGrp="1"/>
          </p:cNvSpPr>
          <p:nvPr>
            <p:ph sz="half" idx="2"/>
          </p:nvPr>
        </p:nvSpPr>
        <p:spPr>
          <a:xfrm>
            <a:off x="6159500" y="1366125"/>
            <a:ext cx="5397500" cy="4635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91DB3028-8966-0007-B7C7-E55C4899BCB7}"/>
              </a:ext>
            </a:extLst>
          </p:cNvPr>
          <p:cNvSpPr>
            <a:spLocks noGrp="1"/>
          </p:cNvSpPr>
          <p:nvPr>
            <p:ph type="sldNum" sz="quarter" idx="10"/>
          </p:nvPr>
        </p:nvSpPr>
        <p:spPr/>
        <p:txBody>
          <a:bodyPr/>
          <a:lstStyle/>
          <a:p>
            <a:fld id="{996A58B8-3943-4388-B878-2A33206F9A71}" type="slidenum">
              <a:rPr lang="en-US" smtClean="0"/>
              <a:t>‹#›</a:t>
            </a:fld>
            <a:endParaRPr lang="en-US"/>
          </a:p>
        </p:txBody>
      </p:sp>
      <p:cxnSp>
        <p:nvCxnSpPr>
          <p:cNvPr id="7" name="Straight Connector 6">
            <a:extLst>
              <a:ext uri="{FF2B5EF4-FFF2-40B4-BE49-F238E27FC236}">
                <a16:creationId xmlns:a16="http://schemas.microsoft.com/office/drawing/2014/main" id="{480C0688-50EB-FAB2-E433-B7FC28AB19F2}"/>
              </a:ext>
              <a:ext uri="{C183D7F6-B498-43B3-948B-1728B52AA6E4}">
                <adec:decorative xmlns:adec="http://schemas.microsoft.com/office/drawing/2017/decorative" val="1"/>
              </a:ext>
            </a:extLst>
          </p:cNvPr>
          <p:cNvCxnSpPr>
            <a:cxnSpLocks/>
          </p:cNvCxnSpPr>
          <p:nvPr/>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2540860"/>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p:cSld name="Comparison 1">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9140D7D1-6100-45C1-8165-58E04C8EFBC4}"/>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568DE6A-4FF0-442F-BCE4-3CC8262025FD}"/>
              </a:ext>
            </a:extLst>
          </p:cNvPr>
          <p:cNvSpPr>
            <a:spLocks noGrp="1"/>
          </p:cNvSpPr>
          <p:nvPr>
            <p:ph type="body" idx="1"/>
          </p:nvPr>
        </p:nvSpPr>
        <p:spPr>
          <a:xfrm>
            <a:off x="635000" y="1381756"/>
            <a:ext cx="5397500" cy="428625"/>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B79123-B921-4566-9412-35B668E4025D}"/>
              </a:ext>
            </a:extLst>
          </p:cNvPr>
          <p:cNvSpPr>
            <a:spLocks noGrp="1"/>
          </p:cNvSpPr>
          <p:nvPr>
            <p:ph sz="half" idx="2"/>
          </p:nvPr>
        </p:nvSpPr>
        <p:spPr>
          <a:xfrm>
            <a:off x="635000" y="1917970"/>
            <a:ext cx="5397500" cy="4099834"/>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B24AE4-59B8-4655-ABC7-B5D0D1E4B239}"/>
              </a:ext>
            </a:extLst>
          </p:cNvPr>
          <p:cNvSpPr>
            <a:spLocks noGrp="1"/>
          </p:cNvSpPr>
          <p:nvPr>
            <p:ph type="body" sz="quarter" idx="3"/>
          </p:nvPr>
        </p:nvSpPr>
        <p:spPr>
          <a:xfrm>
            <a:off x="6161859" y="1388832"/>
            <a:ext cx="5397500" cy="428625"/>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B465078-7EA5-4350-B5F8-AF1612384D15}"/>
              </a:ext>
            </a:extLst>
          </p:cNvPr>
          <p:cNvSpPr>
            <a:spLocks noGrp="1"/>
          </p:cNvSpPr>
          <p:nvPr>
            <p:ph sz="quarter" idx="4"/>
          </p:nvPr>
        </p:nvSpPr>
        <p:spPr>
          <a:xfrm>
            <a:off x="6161859" y="1917969"/>
            <a:ext cx="5397500" cy="4099834"/>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ACFE8AC-F22F-D26A-0FD3-2C6B94C44EED}"/>
              </a:ext>
            </a:extLst>
          </p:cNvPr>
          <p:cNvSpPr>
            <a:spLocks noGrp="1"/>
          </p:cNvSpPr>
          <p:nvPr>
            <p:ph type="sldNum" sz="quarter" idx="10"/>
          </p:nvPr>
        </p:nvSpPr>
        <p:spPr/>
        <p:txBody>
          <a:bodyPr/>
          <a:lstStyle/>
          <a:p>
            <a:fld id="{996A58B8-3943-4388-B878-2A33206F9A71}" type="slidenum">
              <a:rPr lang="en-US" smtClean="0"/>
              <a:t>‹#›</a:t>
            </a:fld>
            <a:endParaRPr lang="en-US"/>
          </a:p>
        </p:txBody>
      </p:sp>
      <p:cxnSp>
        <p:nvCxnSpPr>
          <p:cNvPr id="9" name="Straight Connector 8">
            <a:extLst>
              <a:ext uri="{FF2B5EF4-FFF2-40B4-BE49-F238E27FC236}">
                <a16:creationId xmlns:a16="http://schemas.microsoft.com/office/drawing/2014/main" id="{0AFCBDFC-B2B7-4AC5-5284-05F7BF37BD53}"/>
              </a:ext>
              <a:ext uri="{C183D7F6-B498-43B3-948B-1728B52AA6E4}">
                <adec:decorative xmlns:adec="http://schemas.microsoft.com/office/drawing/2017/decorative" val="1"/>
              </a:ext>
            </a:extLst>
          </p:cNvPr>
          <p:cNvCxnSpPr>
            <a:cxnSpLocks/>
          </p:cNvCxnSpPr>
          <p:nvPr/>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3128293"/>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p:cSld name="Comparison 2">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9140D7D1-6100-45C1-8165-58E04C8EFBC4}"/>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568DE6A-4FF0-442F-BCE4-3CC8262025FD}"/>
              </a:ext>
            </a:extLst>
          </p:cNvPr>
          <p:cNvSpPr>
            <a:spLocks noGrp="1"/>
          </p:cNvSpPr>
          <p:nvPr>
            <p:ph type="body" idx="1"/>
          </p:nvPr>
        </p:nvSpPr>
        <p:spPr>
          <a:xfrm>
            <a:off x="635000" y="1381756"/>
            <a:ext cx="5397500" cy="428625"/>
          </a:xfrm>
        </p:spPr>
        <p:txBody>
          <a:bodyPr anchor="b">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B79123-B921-4566-9412-35B668E4025D}"/>
              </a:ext>
            </a:extLst>
          </p:cNvPr>
          <p:cNvSpPr>
            <a:spLocks noGrp="1"/>
          </p:cNvSpPr>
          <p:nvPr>
            <p:ph sz="half" idx="2"/>
          </p:nvPr>
        </p:nvSpPr>
        <p:spPr>
          <a:xfrm>
            <a:off x="635000" y="1917970"/>
            <a:ext cx="5397500" cy="4099834"/>
          </a:xfr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B24AE4-59B8-4655-ABC7-B5D0D1E4B239}"/>
              </a:ext>
            </a:extLst>
          </p:cNvPr>
          <p:cNvSpPr>
            <a:spLocks noGrp="1"/>
          </p:cNvSpPr>
          <p:nvPr>
            <p:ph type="body" sz="quarter" idx="3"/>
          </p:nvPr>
        </p:nvSpPr>
        <p:spPr>
          <a:xfrm>
            <a:off x="6161859" y="1388832"/>
            <a:ext cx="5397500" cy="428625"/>
          </a:xfrm>
        </p:spPr>
        <p:txBody>
          <a:bodyPr anchor="b">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B465078-7EA5-4350-B5F8-AF1612384D15}"/>
              </a:ext>
            </a:extLst>
          </p:cNvPr>
          <p:cNvSpPr>
            <a:spLocks noGrp="1"/>
          </p:cNvSpPr>
          <p:nvPr>
            <p:ph sz="quarter" idx="4"/>
          </p:nvPr>
        </p:nvSpPr>
        <p:spPr>
          <a:xfrm>
            <a:off x="6161859" y="1917969"/>
            <a:ext cx="5397500" cy="4099834"/>
          </a:xfr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B92732A-000F-6B93-9711-E0D9F0268A64}"/>
              </a:ext>
            </a:extLst>
          </p:cNvPr>
          <p:cNvSpPr>
            <a:spLocks noGrp="1"/>
          </p:cNvSpPr>
          <p:nvPr>
            <p:ph type="sldNum" sz="quarter" idx="10"/>
          </p:nvPr>
        </p:nvSpPr>
        <p:spPr/>
        <p:txBody>
          <a:bodyPr/>
          <a:lstStyle/>
          <a:p>
            <a:fld id="{996A58B8-3943-4388-B878-2A33206F9A71}" type="slidenum">
              <a:rPr lang="en-US" smtClean="0"/>
              <a:t>‹#›</a:t>
            </a:fld>
            <a:endParaRPr lang="en-US"/>
          </a:p>
        </p:txBody>
      </p:sp>
      <p:cxnSp>
        <p:nvCxnSpPr>
          <p:cNvPr id="9" name="Straight Connector 8">
            <a:extLst>
              <a:ext uri="{FF2B5EF4-FFF2-40B4-BE49-F238E27FC236}">
                <a16:creationId xmlns:a16="http://schemas.microsoft.com/office/drawing/2014/main" id="{C077320B-CD24-C82A-85FC-1A13820B0D26}"/>
              </a:ext>
              <a:ext uri="{C183D7F6-B498-43B3-948B-1728B52AA6E4}">
                <adec:decorative xmlns:adec="http://schemas.microsoft.com/office/drawing/2017/decorative" val="1"/>
              </a:ext>
            </a:extLst>
          </p:cNvPr>
          <p:cNvCxnSpPr>
            <a:cxnSpLocks/>
          </p:cNvCxnSpPr>
          <p:nvPr/>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00850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Cover_no pictur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547E1DF-9BDB-4039-A07F-74800A71C1C5}"/>
              </a:ext>
            </a:extLst>
          </p:cNvPr>
          <p:cNvSpPr/>
          <p:nvPr userDrawn="1"/>
        </p:nvSpPr>
        <p:spPr bwMode="gray">
          <a:xfrm>
            <a:off x="0" y="4168588"/>
            <a:ext cx="12192000" cy="2689412"/>
          </a:xfrm>
          <a:prstGeom prst="rect">
            <a:avLst/>
          </a:prstGeom>
          <a:solidFill>
            <a:schemeClr val="accent6"/>
          </a:solidFill>
          <a:ln>
            <a:noFill/>
          </a:ln>
          <a:effectLst/>
        </p:spPr>
        <p:txBody>
          <a:bodyPr lIns="80682" tIns="80682" rIns="80682" bIns="80682" rtlCol="0" anchor="ctr" anchorCtr="0">
            <a:noAutofit/>
          </a:bodyPr>
          <a:lstStyle/>
          <a:p>
            <a:pPr algn="ctr" eaLnBrk="1" hangingPunct="1"/>
            <a:endParaRPr lang="en-US" sz="1412" b="1">
              <a:solidFill>
                <a:schemeClr val="bg1"/>
              </a:solidFill>
              <a:latin typeface="+mn-lt"/>
            </a:endParaRPr>
          </a:p>
        </p:txBody>
      </p:sp>
      <p:sp>
        <p:nvSpPr>
          <p:cNvPr id="11" name="Rectangle 10">
            <a:extLst>
              <a:ext uri="{FF2B5EF4-FFF2-40B4-BE49-F238E27FC236}">
                <a16:creationId xmlns:a16="http://schemas.microsoft.com/office/drawing/2014/main" id="{1177B5FE-E347-4F82-8A69-45C7B59D6F0F}"/>
              </a:ext>
            </a:extLst>
          </p:cNvPr>
          <p:cNvSpPr/>
          <p:nvPr userDrawn="1"/>
        </p:nvSpPr>
        <p:spPr bwMode="ltGray">
          <a:xfrm>
            <a:off x="0" y="4101353"/>
            <a:ext cx="12192000" cy="201706"/>
          </a:xfrm>
          <a:prstGeom prst="rect">
            <a:avLst/>
          </a:prstGeom>
          <a:solidFill>
            <a:schemeClr val="accent1"/>
          </a:solidFill>
          <a:ln>
            <a:noFill/>
          </a:ln>
          <a:effectLst/>
        </p:spPr>
        <p:txBody>
          <a:bodyPr lIns="80682" tIns="80682" rIns="80682" bIns="80682" rtlCol="0" anchor="ctr" anchorCtr="0">
            <a:noAutofit/>
          </a:bodyPr>
          <a:lstStyle/>
          <a:p>
            <a:pPr algn="ctr" eaLnBrk="1" hangingPunct="1"/>
            <a:endParaRPr lang="en-US" sz="1412" b="1">
              <a:solidFill>
                <a:schemeClr val="bg1"/>
              </a:solidFill>
              <a:latin typeface="+mn-lt"/>
            </a:endParaRPr>
          </a:p>
        </p:txBody>
      </p:sp>
      <p:pic>
        <p:nvPicPr>
          <p:cNvPr id="8" name="Picture 7">
            <a:extLst>
              <a:ext uri="{FF2B5EF4-FFF2-40B4-BE49-F238E27FC236}">
                <a16:creationId xmlns:a16="http://schemas.microsoft.com/office/drawing/2014/main" id="{60107A3B-9E99-43BD-A6B5-531D930B3A3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ltGray">
          <a:xfrm>
            <a:off x="9473670" y="-1"/>
            <a:ext cx="2179135" cy="1019864"/>
          </a:xfrm>
          <a:prstGeom prst="rect">
            <a:avLst/>
          </a:prstGeom>
        </p:spPr>
      </p:pic>
      <p:sp>
        <p:nvSpPr>
          <p:cNvPr id="4" name="Title 3">
            <a:extLst>
              <a:ext uri="{FF2B5EF4-FFF2-40B4-BE49-F238E27FC236}">
                <a16:creationId xmlns:a16="http://schemas.microsoft.com/office/drawing/2014/main" id="{D9B0BA5D-2B56-4EA3-8A08-BD36132AB785}"/>
              </a:ext>
            </a:extLst>
          </p:cNvPr>
          <p:cNvSpPr>
            <a:spLocks noGrp="1"/>
          </p:cNvSpPr>
          <p:nvPr>
            <p:ph type="title"/>
          </p:nvPr>
        </p:nvSpPr>
        <p:spPr>
          <a:xfrm>
            <a:off x="621221" y="3058244"/>
            <a:ext cx="10949560" cy="742511"/>
          </a:xfrm>
        </p:spPr>
        <p:txBody>
          <a:bodyPr anchor="b" anchorCtr="0">
            <a:noAutofit/>
          </a:bodyPr>
          <a:lstStyle>
            <a:lvl1pPr>
              <a:defRPr sz="3530">
                <a:solidFill>
                  <a:schemeClr val="tx1"/>
                </a:solidFill>
              </a:defRPr>
            </a:lvl1pPr>
          </a:lstStyle>
          <a:p>
            <a:r>
              <a:rPr lang="en-US"/>
              <a:t>Click to edit Master title style</a:t>
            </a:r>
          </a:p>
        </p:txBody>
      </p:sp>
      <p:sp>
        <p:nvSpPr>
          <p:cNvPr id="5" name="Subtitle 2">
            <a:extLst>
              <a:ext uri="{FF2B5EF4-FFF2-40B4-BE49-F238E27FC236}">
                <a16:creationId xmlns:a16="http://schemas.microsoft.com/office/drawing/2014/main" id="{C0277525-C08C-4E91-8647-DB2D976DEC62}"/>
              </a:ext>
            </a:extLst>
          </p:cNvPr>
          <p:cNvSpPr>
            <a:spLocks noGrp="1"/>
          </p:cNvSpPr>
          <p:nvPr>
            <p:ph type="subTitle" idx="1" hasCustomPrompt="1"/>
          </p:nvPr>
        </p:nvSpPr>
        <p:spPr>
          <a:xfrm>
            <a:off x="621221" y="4598894"/>
            <a:ext cx="10949560" cy="1589442"/>
          </a:xfrm>
        </p:spPr>
        <p:txBody>
          <a:bodyPr>
            <a:normAutofit/>
          </a:bodyPr>
          <a:lstStyle>
            <a:lvl1pPr marL="0" indent="0" algn="l">
              <a:buNone/>
              <a:defRPr sz="2471" b="1">
                <a:solidFill>
                  <a:schemeClr val="accent2"/>
                </a:solidFill>
              </a:defRPr>
            </a:lvl1pPr>
            <a:lvl2pPr marL="0" indent="0" algn="l">
              <a:spcBef>
                <a:spcPts val="1059"/>
              </a:spcBef>
              <a:buNone/>
              <a:defRPr sz="2471"/>
            </a:lvl2pPr>
            <a:lvl3pPr marL="806867" indent="0" algn="ctr">
              <a:buNone/>
              <a:defRPr sz="1588"/>
            </a:lvl3pPr>
            <a:lvl4pPr marL="1210300" indent="0" algn="ctr">
              <a:buNone/>
              <a:defRPr sz="1412"/>
            </a:lvl4pPr>
            <a:lvl5pPr marL="1613733" indent="0" algn="ctr">
              <a:buNone/>
              <a:defRPr sz="1412"/>
            </a:lvl5pPr>
            <a:lvl6pPr marL="2017166" indent="0" algn="ctr">
              <a:buNone/>
              <a:defRPr sz="1412"/>
            </a:lvl6pPr>
            <a:lvl7pPr marL="2420600" indent="0" algn="ctr">
              <a:buNone/>
              <a:defRPr sz="1412"/>
            </a:lvl7pPr>
            <a:lvl8pPr marL="2824033" indent="0" algn="ctr">
              <a:buNone/>
              <a:defRPr sz="1412"/>
            </a:lvl8pPr>
            <a:lvl9pPr marL="3227466" indent="0" algn="ctr">
              <a:buNone/>
              <a:defRPr sz="1412"/>
            </a:lvl9pPr>
          </a:lstStyle>
          <a:p>
            <a:r>
              <a:rPr lang="en-US"/>
              <a:t>&lt;date&gt;</a:t>
            </a:r>
          </a:p>
          <a:p>
            <a:pPr lvl="1"/>
            <a:r>
              <a:rPr lang="en-US"/>
              <a:t>&lt;presenter&gt;</a:t>
            </a:r>
          </a:p>
        </p:txBody>
      </p:sp>
    </p:spTree>
    <p:extLst>
      <p:ext uri="{BB962C8B-B14F-4D97-AF65-F5344CB8AC3E}">
        <p14:creationId xmlns:p14="http://schemas.microsoft.com/office/powerpoint/2010/main" val="666028499"/>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p:cSld name="Photo with Content">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3BABA731-4DB9-47CC-9934-D7E82AB8C431}"/>
              </a:ext>
            </a:extLst>
          </p:cNvPr>
          <p:cNvSpPr>
            <a:spLocks noGrp="1"/>
          </p:cNvSpPr>
          <p:nvPr>
            <p:ph type="title"/>
          </p:nvPr>
        </p:nvSpPr>
        <p:spPr>
          <a:xfrm>
            <a:off x="635002" y="400540"/>
            <a:ext cx="5629611" cy="8255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7A55FF1-C48E-4E29-8841-200995988BB7}"/>
              </a:ext>
            </a:extLst>
          </p:cNvPr>
          <p:cNvSpPr>
            <a:spLocks noGrp="1"/>
          </p:cNvSpPr>
          <p:nvPr>
            <p:ph sz="half" idx="1"/>
          </p:nvPr>
        </p:nvSpPr>
        <p:spPr>
          <a:xfrm>
            <a:off x="634999" y="1366125"/>
            <a:ext cx="5629611" cy="4635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793BACE2-2C9D-437E-AF18-D0D7A917BBBB}"/>
              </a:ext>
            </a:extLst>
          </p:cNvPr>
          <p:cNvSpPr>
            <a:spLocks noGrp="1"/>
          </p:cNvSpPr>
          <p:nvPr>
            <p:ph type="pic" sz="quarter" idx="13"/>
          </p:nvPr>
        </p:nvSpPr>
        <p:spPr>
          <a:xfrm>
            <a:off x="6901679" y="0"/>
            <a:ext cx="4649787" cy="6858000"/>
          </a:xfrm>
        </p:spPr>
        <p:txBody>
          <a:bodyPr/>
          <a:lstStyle/>
          <a:p>
            <a:r>
              <a:rPr lang="en-US"/>
              <a:t>Click icon to add picture</a:t>
            </a:r>
          </a:p>
        </p:txBody>
      </p:sp>
      <p:cxnSp>
        <p:nvCxnSpPr>
          <p:cNvPr id="13" name="Straight Connector 12">
            <a:extLst>
              <a:ext uri="{FF2B5EF4-FFF2-40B4-BE49-F238E27FC236}">
                <a16:creationId xmlns:a16="http://schemas.microsoft.com/office/drawing/2014/main" id="{0C95CD02-B303-4FCE-B473-69AFDA9826D9}"/>
              </a:ext>
              <a:ext uri="{C183D7F6-B498-43B3-948B-1728B52AA6E4}">
                <adec:decorative xmlns:adec="http://schemas.microsoft.com/office/drawing/2017/decorative" val="1"/>
              </a:ext>
            </a:extLst>
          </p:cNvPr>
          <p:cNvCxnSpPr>
            <a:cxnSpLocks/>
          </p:cNvCxnSpPr>
          <p:nvPr/>
        </p:nvCxnSpPr>
        <p:spPr>
          <a:xfrm>
            <a:off x="660728" y="1226040"/>
            <a:ext cx="5603885"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0F50A451-38B2-42F8-4937-E2E5C8FC21A7}"/>
              </a:ext>
            </a:extLst>
          </p:cNvPr>
          <p:cNvSpPr>
            <a:spLocks noGrp="1"/>
          </p:cNvSpPr>
          <p:nvPr>
            <p:ph type="sldNum" sz="quarter" idx="14"/>
          </p:nvPr>
        </p:nvSpPr>
        <p:spPr/>
        <p:txBody>
          <a:bodyPr/>
          <a:lstStyle/>
          <a:p>
            <a:fld id="{996A58B8-3943-4388-B878-2A33206F9A71}" type="slidenum">
              <a:rPr lang="en-US" smtClean="0"/>
              <a:t>‹#›</a:t>
            </a:fld>
            <a:endParaRPr lang="en-US"/>
          </a:p>
        </p:txBody>
      </p:sp>
    </p:spTree>
    <p:extLst>
      <p:ext uri="{BB962C8B-B14F-4D97-AF65-F5344CB8AC3E}">
        <p14:creationId xmlns:p14="http://schemas.microsoft.com/office/powerpoint/2010/main" val="353808041"/>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p:cSld name="Presenter Slide">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9140D7D1-6100-45C1-8165-58E04C8EFBC4}"/>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568DE6A-4FF0-442F-BCE4-3CC8262025FD}"/>
              </a:ext>
            </a:extLst>
          </p:cNvPr>
          <p:cNvSpPr>
            <a:spLocks noGrp="1"/>
          </p:cNvSpPr>
          <p:nvPr>
            <p:ph type="body" idx="1" hasCustomPrompt="1"/>
          </p:nvPr>
        </p:nvSpPr>
        <p:spPr>
          <a:xfrm>
            <a:off x="1728216" y="1388831"/>
            <a:ext cx="4251960" cy="428625"/>
          </a:xfrm>
        </p:spPr>
        <p:txBody>
          <a:bodyPr anchor="b">
            <a:normAutofit/>
          </a:bodyPr>
          <a:lstStyle>
            <a:lvl1pPr marL="0" indent="0" algn="ctr">
              <a:buNone/>
              <a:defRPr sz="21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Presenter name</a:t>
            </a:r>
          </a:p>
        </p:txBody>
      </p:sp>
      <p:sp>
        <p:nvSpPr>
          <p:cNvPr id="4" name="Content Placeholder 3">
            <a:extLst>
              <a:ext uri="{FF2B5EF4-FFF2-40B4-BE49-F238E27FC236}">
                <a16:creationId xmlns:a16="http://schemas.microsoft.com/office/drawing/2014/main" id="{86B79123-B921-4566-9412-35B668E4025D}"/>
              </a:ext>
            </a:extLst>
          </p:cNvPr>
          <p:cNvSpPr>
            <a:spLocks noGrp="1"/>
          </p:cNvSpPr>
          <p:nvPr>
            <p:ph sz="half" idx="2"/>
          </p:nvPr>
        </p:nvSpPr>
        <p:spPr>
          <a:xfrm>
            <a:off x="2482596" y="2643527"/>
            <a:ext cx="2743200" cy="3273552"/>
          </a:xfr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B24AE4-59B8-4655-ABC7-B5D0D1E4B239}"/>
              </a:ext>
            </a:extLst>
          </p:cNvPr>
          <p:cNvSpPr>
            <a:spLocks noGrp="1"/>
          </p:cNvSpPr>
          <p:nvPr>
            <p:ph type="body" sz="quarter" idx="3" hasCustomPrompt="1"/>
          </p:nvPr>
        </p:nvSpPr>
        <p:spPr>
          <a:xfrm>
            <a:off x="6345936" y="1388832"/>
            <a:ext cx="4251960" cy="428625"/>
          </a:xfrm>
        </p:spPr>
        <p:txBody>
          <a:bodyPr anchor="b">
            <a:normAutofit/>
          </a:bodyPr>
          <a:lstStyle>
            <a:lvl1pPr marL="0" indent="0" algn="ctr">
              <a:buNone/>
              <a:defRPr sz="21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Presenter name</a:t>
            </a:r>
          </a:p>
        </p:txBody>
      </p:sp>
      <p:sp>
        <p:nvSpPr>
          <p:cNvPr id="6" name="Content Placeholder 5">
            <a:extLst>
              <a:ext uri="{FF2B5EF4-FFF2-40B4-BE49-F238E27FC236}">
                <a16:creationId xmlns:a16="http://schemas.microsoft.com/office/drawing/2014/main" id="{5B465078-7EA5-4350-B5F8-AF1612384D15}"/>
              </a:ext>
            </a:extLst>
          </p:cNvPr>
          <p:cNvSpPr>
            <a:spLocks noGrp="1"/>
          </p:cNvSpPr>
          <p:nvPr>
            <p:ph sz="quarter" idx="4"/>
          </p:nvPr>
        </p:nvSpPr>
        <p:spPr>
          <a:xfrm>
            <a:off x="7100316" y="2643527"/>
            <a:ext cx="2743200" cy="3273552"/>
          </a:xfr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a:extLst>
              <a:ext uri="{FF2B5EF4-FFF2-40B4-BE49-F238E27FC236}">
                <a16:creationId xmlns:a16="http://schemas.microsoft.com/office/drawing/2014/main" id="{4860FDF3-034D-4CC2-AEB2-820150319C18}"/>
              </a:ext>
            </a:extLst>
          </p:cNvPr>
          <p:cNvSpPr>
            <a:spLocks noGrp="1"/>
          </p:cNvSpPr>
          <p:nvPr>
            <p:ph type="body" idx="14" hasCustomPrompt="1"/>
          </p:nvPr>
        </p:nvSpPr>
        <p:spPr>
          <a:xfrm>
            <a:off x="1728216" y="1819815"/>
            <a:ext cx="4251960" cy="684846"/>
          </a:xfrm>
        </p:spPr>
        <p:txBody>
          <a:bodyPr anchor="t">
            <a:normAutofit/>
          </a:bodyPr>
          <a:lstStyle>
            <a:lvl1pPr marL="0" indent="0" algn="ctr">
              <a:buNone/>
              <a:defRPr sz="21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 and organization</a:t>
            </a:r>
          </a:p>
        </p:txBody>
      </p:sp>
      <p:sp>
        <p:nvSpPr>
          <p:cNvPr id="13" name="Text Placeholder 4">
            <a:extLst>
              <a:ext uri="{FF2B5EF4-FFF2-40B4-BE49-F238E27FC236}">
                <a16:creationId xmlns:a16="http://schemas.microsoft.com/office/drawing/2014/main" id="{E7B0532B-F2C7-4254-A712-4EF9EDB5A28B}"/>
              </a:ext>
            </a:extLst>
          </p:cNvPr>
          <p:cNvSpPr>
            <a:spLocks noGrp="1"/>
          </p:cNvSpPr>
          <p:nvPr>
            <p:ph type="body" sz="quarter" idx="15" hasCustomPrompt="1"/>
          </p:nvPr>
        </p:nvSpPr>
        <p:spPr>
          <a:xfrm>
            <a:off x="6345936" y="1819816"/>
            <a:ext cx="4251960" cy="684845"/>
          </a:xfrm>
        </p:spPr>
        <p:txBody>
          <a:bodyPr anchor="t">
            <a:normAutofit/>
          </a:bodyPr>
          <a:lstStyle>
            <a:lvl1pPr marL="0" indent="0" algn="ctr">
              <a:buNone/>
              <a:defRPr sz="21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 and organization</a:t>
            </a:r>
          </a:p>
        </p:txBody>
      </p:sp>
      <p:sp>
        <p:nvSpPr>
          <p:cNvPr id="7" name="Slide Number Placeholder 6">
            <a:extLst>
              <a:ext uri="{FF2B5EF4-FFF2-40B4-BE49-F238E27FC236}">
                <a16:creationId xmlns:a16="http://schemas.microsoft.com/office/drawing/2014/main" id="{C87076A2-458D-6096-8AE3-D8FFF0EE46E5}"/>
              </a:ext>
            </a:extLst>
          </p:cNvPr>
          <p:cNvSpPr>
            <a:spLocks noGrp="1"/>
          </p:cNvSpPr>
          <p:nvPr>
            <p:ph type="sldNum" sz="quarter" idx="16"/>
          </p:nvPr>
        </p:nvSpPr>
        <p:spPr/>
        <p:txBody>
          <a:bodyPr/>
          <a:lstStyle/>
          <a:p>
            <a:fld id="{996A58B8-3943-4388-B878-2A33206F9A71}" type="slidenum">
              <a:rPr lang="en-US" smtClean="0"/>
              <a:t>‹#›</a:t>
            </a:fld>
            <a:endParaRPr lang="en-US"/>
          </a:p>
        </p:txBody>
      </p:sp>
      <p:cxnSp>
        <p:nvCxnSpPr>
          <p:cNvPr id="8" name="Straight Connector 7">
            <a:extLst>
              <a:ext uri="{FF2B5EF4-FFF2-40B4-BE49-F238E27FC236}">
                <a16:creationId xmlns:a16="http://schemas.microsoft.com/office/drawing/2014/main" id="{2659EAA6-3A6E-4A71-4CB2-C0FCCB967292}"/>
              </a:ext>
              <a:ext uri="{C183D7F6-B498-43B3-948B-1728B52AA6E4}">
                <adec:decorative xmlns:adec="http://schemas.microsoft.com/office/drawing/2017/decorative" val="1"/>
              </a:ext>
            </a:extLst>
          </p:cNvPr>
          <p:cNvCxnSpPr>
            <a:cxnSpLocks/>
          </p:cNvCxnSpPr>
          <p:nvPr/>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3441312"/>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p:cSld name="Four Content Slide 1">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E6E5814C-DBCD-480F-8B77-1393161851FD}"/>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p>
        </p:txBody>
      </p:sp>
      <p:sp>
        <p:nvSpPr>
          <p:cNvPr id="3" name="Content Placeholder 1">
            <a:extLst>
              <a:ext uri="{FF2B5EF4-FFF2-40B4-BE49-F238E27FC236}">
                <a16:creationId xmlns:a16="http://schemas.microsoft.com/office/drawing/2014/main" id="{EEAE094E-9304-4478-A67E-2134D652F595}"/>
              </a:ext>
            </a:extLst>
          </p:cNvPr>
          <p:cNvSpPr>
            <a:spLocks noGrp="1"/>
          </p:cNvSpPr>
          <p:nvPr>
            <p:ph idx="1"/>
          </p:nvPr>
        </p:nvSpPr>
        <p:spPr>
          <a:xfrm>
            <a:off x="635000" y="1371600"/>
            <a:ext cx="5394813"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id="{118DBB5B-C021-463D-9F7D-8D7F1C3D4078}"/>
              </a:ext>
            </a:extLst>
          </p:cNvPr>
          <p:cNvSpPr>
            <a:spLocks noGrp="1"/>
          </p:cNvSpPr>
          <p:nvPr>
            <p:ph idx="14"/>
          </p:nvPr>
        </p:nvSpPr>
        <p:spPr>
          <a:xfrm>
            <a:off x="6157682" y="1371598"/>
            <a:ext cx="5393783"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5">
            <a:extLst>
              <a:ext uri="{FF2B5EF4-FFF2-40B4-BE49-F238E27FC236}">
                <a16:creationId xmlns:a16="http://schemas.microsoft.com/office/drawing/2014/main" id="{649EA717-9556-46C5-8A82-A04A2BC7DE98}"/>
              </a:ext>
            </a:extLst>
          </p:cNvPr>
          <p:cNvSpPr>
            <a:spLocks noGrp="1"/>
          </p:cNvSpPr>
          <p:nvPr>
            <p:ph idx="16"/>
          </p:nvPr>
        </p:nvSpPr>
        <p:spPr>
          <a:xfrm>
            <a:off x="635001" y="3679382"/>
            <a:ext cx="5394812"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7">
            <a:extLst>
              <a:ext uri="{FF2B5EF4-FFF2-40B4-BE49-F238E27FC236}">
                <a16:creationId xmlns:a16="http://schemas.microsoft.com/office/drawing/2014/main" id="{8BA796A1-3295-44D2-A897-A47A9095FCB4}"/>
              </a:ext>
            </a:extLst>
          </p:cNvPr>
          <p:cNvSpPr>
            <a:spLocks noGrp="1"/>
          </p:cNvSpPr>
          <p:nvPr>
            <p:ph idx="18"/>
          </p:nvPr>
        </p:nvSpPr>
        <p:spPr>
          <a:xfrm>
            <a:off x="6157683" y="3679380"/>
            <a:ext cx="5393782"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6F15722D-7B6E-1E74-6BB1-E8EDEEF53170}"/>
              </a:ext>
            </a:extLst>
          </p:cNvPr>
          <p:cNvSpPr>
            <a:spLocks noGrp="1"/>
          </p:cNvSpPr>
          <p:nvPr>
            <p:ph type="sldNum" sz="quarter" idx="19"/>
          </p:nvPr>
        </p:nvSpPr>
        <p:spPr/>
        <p:txBody>
          <a:bodyPr/>
          <a:lstStyle/>
          <a:p>
            <a:fld id="{996A58B8-3943-4388-B878-2A33206F9A71}" type="slidenum">
              <a:rPr lang="en-US" smtClean="0"/>
              <a:t>‹#›</a:t>
            </a:fld>
            <a:endParaRPr lang="en-US"/>
          </a:p>
        </p:txBody>
      </p:sp>
      <p:cxnSp>
        <p:nvCxnSpPr>
          <p:cNvPr id="5" name="Straight Connector 4">
            <a:extLst>
              <a:ext uri="{FF2B5EF4-FFF2-40B4-BE49-F238E27FC236}">
                <a16:creationId xmlns:a16="http://schemas.microsoft.com/office/drawing/2014/main" id="{855995D3-7E28-1A40-4985-90A27F0E22C7}"/>
              </a:ext>
              <a:ext uri="{C183D7F6-B498-43B3-948B-1728B52AA6E4}">
                <adec:decorative xmlns:adec="http://schemas.microsoft.com/office/drawing/2017/decorative" val="1"/>
              </a:ext>
            </a:extLst>
          </p:cNvPr>
          <p:cNvCxnSpPr>
            <a:cxnSpLocks/>
          </p:cNvCxnSpPr>
          <p:nvPr/>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996359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p:cSld name="Four Content Slide 2">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E6E5814C-DBCD-480F-8B77-1393161851FD}"/>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p>
        </p:txBody>
      </p:sp>
      <p:sp>
        <p:nvSpPr>
          <p:cNvPr id="3" name="Content Placeholder 1">
            <a:extLst>
              <a:ext uri="{FF2B5EF4-FFF2-40B4-BE49-F238E27FC236}">
                <a16:creationId xmlns:a16="http://schemas.microsoft.com/office/drawing/2014/main" id="{EEAE094E-9304-4478-A67E-2134D652F595}"/>
              </a:ext>
            </a:extLst>
          </p:cNvPr>
          <p:cNvSpPr>
            <a:spLocks noGrp="1"/>
          </p:cNvSpPr>
          <p:nvPr>
            <p:ph idx="1"/>
          </p:nvPr>
        </p:nvSpPr>
        <p:spPr>
          <a:xfrm>
            <a:off x="635000" y="1371600"/>
            <a:ext cx="5394813" cy="2199817"/>
          </a:xfrm>
        </p:spPr>
        <p:txBody>
          <a:bodyPr>
            <a:normAutofit/>
          </a:bodyPr>
          <a:lstStyle>
            <a:lvl1pPr>
              <a:defRPr sz="24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id="{118DBB5B-C021-463D-9F7D-8D7F1C3D4078}"/>
              </a:ext>
            </a:extLst>
          </p:cNvPr>
          <p:cNvSpPr>
            <a:spLocks noGrp="1"/>
          </p:cNvSpPr>
          <p:nvPr>
            <p:ph idx="14"/>
          </p:nvPr>
        </p:nvSpPr>
        <p:spPr>
          <a:xfrm>
            <a:off x="6157682" y="1371598"/>
            <a:ext cx="5393783" cy="2199817"/>
          </a:xfrm>
        </p:spPr>
        <p:txBody>
          <a:bodyPr>
            <a:normAutofit/>
          </a:bodyPr>
          <a:lstStyle>
            <a:lvl1pPr>
              <a:defRPr sz="24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5">
            <a:extLst>
              <a:ext uri="{FF2B5EF4-FFF2-40B4-BE49-F238E27FC236}">
                <a16:creationId xmlns:a16="http://schemas.microsoft.com/office/drawing/2014/main" id="{649EA717-9556-46C5-8A82-A04A2BC7DE98}"/>
              </a:ext>
            </a:extLst>
          </p:cNvPr>
          <p:cNvSpPr>
            <a:spLocks noGrp="1"/>
          </p:cNvSpPr>
          <p:nvPr>
            <p:ph idx="16"/>
          </p:nvPr>
        </p:nvSpPr>
        <p:spPr>
          <a:xfrm>
            <a:off x="635001" y="3679382"/>
            <a:ext cx="5394812" cy="2199817"/>
          </a:xfrm>
        </p:spPr>
        <p:txBody>
          <a:bodyPr>
            <a:normAutofit/>
          </a:bodyPr>
          <a:lstStyle>
            <a:lvl1pPr>
              <a:defRPr sz="24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7">
            <a:extLst>
              <a:ext uri="{FF2B5EF4-FFF2-40B4-BE49-F238E27FC236}">
                <a16:creationId xmlns:a16="http://schemas.microsoft.com/office/drawing/2014/main" id="{8BA796A1-3295-44D2-A897-A47A9095FCB4}"/>
              </a:ext>
            </a:extLst>
          </p:cNvPr>
          <p:cNvSpPr>
            <a:spLocks noGrp="1"/>
          </p:cNvSpPr>
          <p:nvPr>
            <p:ph idx="18"/>
          </p:nvPr>
        </p:nvSpPr>
        <p:spPr>
          <a:xfrm>
            <a:off x="6157683" y="3679380"/>
            <a:ext cx="5393782" cy="2199817"/>
          </a:xfrm>
        </p:spPr>
        <p:txBody>
          <a:bodyPr>
            <a:normAutofit/>
          </a:bodyPr>
          <a:lstStyle>
            <a:lvl1pPr>
              <a:defRPr sz="24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EFA879A4-6B20-8DF2-F5C3-ADBAC0844701}"/>
              </a:ext>
            </a:extLst>
          </p:cNvPr>
          <p:cNvSpPr>
            <a:spLocks noGrp="1"/>
          </p:cNvSpPr>
          <p:nvPr>
            <p:ph type="sldNum" sz="quarter" idx="19"/>
          </p:nvPr>
        </p:nvSpPr>
        <p:spPr/>
        <p:txBody>
          <a:bodyPr/>
          <a:lstStyle/>
          <a:p>
            <a:fld id="{996A58B8-3943-4388-B878-2A33206F9A71}" type="slidenum">
              <a:rPr lang="en-US" smtClean="0"/>
              <a:t>‹#›</a:t>
            </a:fld>
            <a:endParaRPr lang="en-US"/>
          </a:p>
        </p:txBody>
      </p:sp>
      <p:cxnSp>
        <p:nvCxnSpPr>
          <p:cNvPr id="5" name="Straight Connector 4">
            <a:extLst>
              <a:ext uri="{FF2B5EF4-FFF2-40B4-BE49-F238E27FC236}">
                <a16:creationId xmlns:a16="http://schemas.microsoft.com/office/drawing/2014/main" id="{D4D01346-989D-90F9-A017-8D976002F845}"/>
              </a:ext>
              <a:ext uri="{C183D7F6-B498-43B3-948B-1728B52AA6E4}">
                <adec:decorative xmlns:adec="http://schemas.microsoft.com/office/drawing/2017/decorative" val="1"/>
              </a:ext>
            </a:extLst>
          </p:cNvPr>
          <p:cNvCxnSpPr>
            <a:cxnSpLocks/>
          </p:cNvCxnSpPr>
          <p:nvPr/>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7258847"/>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p:cSld name="Grid Slid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E6E5814C-DBCD-480F-8B77-1393161851FD}"/>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p>
        </p:txBody>
      </p:sp>
      <p:sp>
        <p:nvSpPr>
          <p:cNvPr id="3" name="Content Placeholder 1">
            <a:extLst>
              <a:ext uri="{FF2B5EF4-FFF2-40B4-BE49-F238E27FC236}">
                <a16:creationId xmlns:a16="http://schemas.microsoft.com/office/drawing/2014/main" id="{EEAE094E-9304-4478-A67E-2134D652F595}"/>
              </a:ext>
            </a:extLst>
          </p:cNvPr>
          <p:cNvSpPr>
            <a:spLocks noGrp="1"/>
          </p:cNvSpPr>
          <p:nvPr>
            <p:ph idx="1"/>
          </p:nvPr>
        </p:nvSpPr>
        <p:spPr>
          <a:xfrm>
            <a:off x="635001" y="1371600"/>
            <a:ext cx="2633472"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668626B0-D7F6-4CF1-8690-799314CED96C}"/>
              </a:ext>
            </a:extLst>
          </p:cNvPr>
          <p:cNvSpPr>
            <a:spLocks noGrp="1"/>
          </p:cNvSpPr>
          <p:nvPr>
            <p:ph idx="13"/>
          </p:nvPr>
        </p:nvSpPr>
        <p:spPr>
          <a:xfrm>
            <a:off x="3396342" y="1371600"/>
            <a:ext cx="2633472"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id="{118DBB5B-C021-463D-9F7D-8D7F1C3D4078}"/>
              </a:ext>
            </a:extLst>
          </p:cNvPr>
          <p:cNvSpPr>
            <a:spLocks noGrp="1"/>
          </p:cNvSpPr>
          <p:nvPr>
            <p:ph idx="14"/>
          </p:nvPr>
        </p:nvSpPr>
        <p:spPr>
          <a:xfrm>
            <a:off x="6157683" y="1371598"/>
            <a:ext cx="2633472"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4">
            <a:extLst>
              <a:ext uri="{FF2B5EF4-FFF2-40B4-BE49-F238E27FC236}">
                <a16:creationId xmlns:a16="http://schemas.microsoft.com/office/drawing/2014/main" id="{4F797226-F7DC-4E6D-9BED-BA66AE299BE9}"/>
              </a:ext>
            </a:extLst>
          </p:cNvPr>
          <p:cNvSpPr>
            <a:spLocks noGrp="1"/>
          </p:cNvSpPr>
          <p:nvPr>
            <p:ph idx="15"/>
          </p:nvPr>
        </p:nvSpPr>
        <p:spPr>
          <a:xfrm>
            <a:off x="8919024" y="1371599"/>
            <a:ext cx="2632442"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5">
            <a:extLst>
              <a:ext uri="{FF2B5EF4-FFF2-40B4-BE49-F238E27FC236}">
                <a16:creationId xmlns:a16="http://schemas.microsoft.com/office/drawing/2014/main" id="{649EA717-9556-46C5-8A82-A04A2BC7DE98}"/>
              </a:ext>
            </a:extLst>
          </p:cNvPr>
          <p:cNvSpPr>
            <a:spLocks noGrp="1"/>
          </p:cNvSpPr>
          <p:nvPr>
            <p:ph idx="16"/>
          </p:nvPr>
        </p:nvSpPr>
        <p:spPr>
          <a:xfrm>
            <a:off x="635001" y="3679382"/>
            <a:ext cx="2633472"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6">
            <a:extLst>
              <a:ext uri="{FF2B5EF4-FFF2-40B4-BE49-F238E27FC236}">
                <a16:creationId xmlns:a16="http://schemas.microsoft.com/office/drawing/2014/main" id="{84ABAA99-B895-4492-AB15-223A81A5EC58}"/>
              </a:ext>
            </a:extLst>
          </p:cNvPr>
          <p:cNvSpPr>
            <a:spLocks noGrp="1"/>
          </p:cNvSpPr>
          <p:nvPr>
            <p:ph idx="17"/>
          </p:nvPr>
        </p:nvSpPr>
        <p:spPr>
          <a:xfrm>
            <a:off x="3396342" y="3679382"/>
            <a:ext cx="2633472"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7">
            <a:extLst>
              <a:ext uri="{FF2B5EF4-FFF2-40B4-BE49-F238E27FC236}">
                <a16:creationId xmlns:a16="http://schemas.microsoft.com/office/drawing/2014/main" id="{8BA796A1-3295-44D2-A897-A47A9095FCB4}"/>
              </a:ext>
            </a:extLst>
          </p:cNvPr>
          <p:cNvSpPr>
            <a:spLocks noGrp="1"/>
          </p:cNvSpPr>
          <p:nvPr>
            <p:ph idx="18"/>
          </p:nvPr>
        </p:nvSpPr>
        <p:spPr>
          <a:xfrm>
            <a:off x="6157683" y="3679380"/>
            <a:ext cx="2633472"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8">
            <a:extLst>
              <a:ext uri="{FF2B5EF4-FFF2-40B4-BE49-F238E27FC236}">
                <a16:creationId xmlns:a16="http://schemas.microsoft.com/office/drawing/2014/main" id="{BBE9DDC7-C26C-49AA-8799-B3D54B83C8E1}"/>
              </a:ext>
            </a:extLst>
          </p:cNvPr>
          <p:cNvSpPr>
            <a:spLocks noGrp="1"/>
          </p:cNvSpPr>
          <p:nvPr>
            <p:ph idx="19"/>
          </p:nvPr>
        </p:nvSpPr>
        <p:spPr>
          <a:xfrm>
            <a:off x="8919024" y="3679381"/>
            <a:ext cx="2632442"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C77EBCC4-7952-1A11-E220-7E09937BA135}"/>
              </a:ext>
            </a:extLst>
          </p:cNvPr>
          <p:cNvSpPr>
            <a:spLocks noGrp="1"/>
          </p:cNvSpPr>
          <p:nvPr>
            <p:ph type="sldNum" sz="quarter" idx="20"/>
          </p:nvPr>
        </p:nvSpPr>
        <p:spPr/>
        <p:txBody>
          <a:bodyPr/>
          <a:lstStyle/>
          <a:p>
            <a:fld id="{996A58B8-3943-4388-B878-2A33206F9A71}" type="slidenum">
              <a:rPr lang="en-US" smtClean="0"/>
              <a:t>‹#›</a:t>
            </a:fld>
            <a:endParaRPr lang="en-US"/>
          </a:p>
        </p:txBody>
      </p:sp>
      <p:cxnSp>
        <p:nvCxnSpPr>
          <p:cNvPr id="5" name="Straight Connector 4">
            <a:extLst>
              <a:ext uri="{FF2B5EF4-FFF2-40B4-BE49-F238E27FC236}">
                <a16:creationId xmlns:a16="http://schemas.microsoft.com/office/drawing/2014/main" id="{7C160B25-BE61-30DD-6110-3C5A8D2455CC}"/>
              </a:ext>
              <a:ext uri="{C183D7F6-B498-43B3-948B-1728B52AA6E4}">
                <adec:decorative xmlns:adec="http://schemas.microsoft.com/office/drawing/2017/decorative" val="1"/>
              </a:ext>
            </a:extLst>
          </p:cNvPr>
          <p:cNvCxnSpPr>
            <a:cxnSpLocks/>
          </p:cNvCxnSpPr>
          <p:nvPr/>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0364912"/>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preserve="1">
  <p:cSld name="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B55C7F1-ECB9-E7D7-F888-DA2D215167EA}"/>
              </a:ext>
              <a:ext uri="{C183D7F6-B498-43B3-948B-1728B52AA6E4}">
                <adec:decorative xmlns:adec="http://schemas.microsoft.com/office/drawing/2017/decorative" val="1"/>
              </a:ext>
            </a:extLst>
          </p:cNvPr>
          <p:cNvSpPr/>
          <p:nvPr/>
        </p:nvSpPr>
        <p:spPr>
          <a:xfrm>
            <a:off x="342900" y="3549649"/>
            <a:ext cx="11552271" cy="3105340"/>
          </a:xfrm>
          <a:prstGeom prst="rect">
            <a:avLst/>
          </a:prstGeom>
          <a:solidFill>
            <a:srgbClr val="0642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sp>
        <p:nvSpPr>
          <p:cNvPr id="2" name="Title 1">
            <a:extLst>
              <a:ext uri="{FF2B5EF4-FFF2-40B4-BE49-F238E27FC236}">
                <a16:creationId xmlns:a16="http://schemas.microsoft.com/office/drawing/2014/main" id="{30FFEA5C-C1D1-0083-0B83-7DD95A43F9AD}"/>
              </a:ext>
            </a:extLst>
          </p:cNvPr>
          <p:cNvSpPr>
            <a:spLocks noGrp="1"/>
          </p:cNvSpPr>
          <p:nvPr>
            <p:ph type="title" hasCustomPrompt="1"/>
          </p:nvPr>
        </p:nvSpPr>
        <p:spPr/>
        <p:txBody>
          <a:bodyPr/>
          <a:lstStyle>
            <a:lvl1pPr>
              <a:defRPr/>
            </a:lvl1pPr>
          </a:lstStyle>
          <a:p>
            <a:r>
              <a:rPr lang="en-US"/>
              <a:t>Thank you</a:t>
            </a:r>
          </a:p>
        </p:txBody>
      </p:sp>
      <p:sp>
        <p:nvSpPr>
          <p:cNvPr id="7" name="Content Placeholder 6">
            <a:extLst>
              <a:ext uri="{FF2B5EF4-FFF2-40B4-BE49-F238E27FC236}">
                <a16:creationId xmlns:a16="http://schemas.microsoft.com/office/drawing/2014/main" id="{9F4195ED-F9A4-8178-6F12-2E51302C2A3F}"/>
              </a:ext>
            </a:extLst>
          </p:cNvPr>
          <p:cNvSpPr>
            <a:spLocks noGrp="1"/>
          </p:cNvSpPr>
          <p:nvPr>
            <p:ph sz="quarter" idx="11" hasCustomPrompt="1"/>
          </p:nvPr>
        </p:nvSpPr>
        <p:spPr>
          <a:xfrm>
            <a:off x="692151" y="3899648"/>
            <a:ext cx="8084238" cy="2565400"/>
          </a:xfrm>
        </p:spPr>
        <p:txBody>
          <a:bodyPr/>
          <a:lstStyle>
            <a:lvl1pPr marL="0" indent="0">
              <a:lnSpc>
                <a:spcPct val="120000"/>
              </a:lnSpc>
              <a:spcBef>
                <a:spcPts val="0"/>
              </a:spcBef>
              <a:buFont typeface="Arial" panose="020B0604020202020204" pitchFamily="34" charset="0"/>
              <a:buNone/>
              <a:defRPr sz="2000">
                <a:solidFill>
                  <a:schemeClr val="bg1"/>
                </a:solidFill>
              </a:defRPr>
            </a:lvl1pPr>
          </a:lstStyle>
          <a:p>
            <a:pPr lvl="0"/>
            <a:r>
              <a:rPr lang="en-US"/>
              <a:t>Click or tap here to enter Division name</a:t>
            </a:r>
            <a:br>
              <a:rPr lang="en-US"/>
            </a:br>
            <a:r>
              <a:rPr lang="en-US"/>
              <a:t>Click or tap here to enter Program name</a:t>
            </a:r>
            <a:br>
              <a:rPr lang="en-US"/>
            </a:br>
            <a:r>
              <a:rPr lang="en-US"/>
              <a:t>Click or tap here to enter Program address</a:t>
            </a:r>
            <a:br>
              <a:rPr lang="en-US"/>
            </a:br>
            <a:r>
              <a:rPr lang="en-US"/>
              <a:t>Click or tap here to enter Program City, State and ZIP code</a:t>
            </a:r>
            <a:br>
              <a:rPr lang="en-US"/>
            </a:br>
            <a:r>
              <a:rPr lang="en-US"/>
              <a:t>Click or tap here to enter Program phone number</a:t>
            </a:r>
            <a:br>
              <a:rPr lang="en-US"/>
            </a:br>
            <a:r>
              <a:rPr lang="en-US"/>
              <a:t>Click or tap here to enter Program website</a:t>
            </a:r>
          </a:p>
        </p:txBody>
      </p:sp>
      <p:pic>
        <p:nvPicPr>
          <p:cNvPr id="13" name="Picture 12" descr="Oregon Health Authority Logo">
            <a:extLst>
              <a:ext uri="{FF2B5EF4-FFF2-40B4-BE49-F238E27FC236}">
                <a16:creationId xmlns:a16="http://schemas.microsoft.com/office/drawing/2014/main" id="{D76AE2B9-7C85-226F-36E1-ADB1F2C961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52864" y="3893965"/>
            <a:ext cx="2565832" cy="840387"/>
          </a:xfrm>
          <a:prstGeom prst="rect">
            <a:avLst/>
          </a:prstGeom>
        </p:spPr>
      </p:pic>
      <p:sp>
        <p:nvSpPr>
          <p:cNvPr id="4" name="Slide Number Placeholder 3">
            <a:extLst>
              <a:ext uri="{FF2B5EF4-FFF2-40B4-BE49-F238E27FC236}">
                <a16:creationId xmlns:a16="http://schemas.microsoft.com/office/drawing/2014/main" id="{85C90BB4-972C-ECB2-D7D2-EC33949EF74B}"/>
              </a:ext>
            </a:extLst>
          </p:cNvPr>
          <p:cNvSpPr>
            <a:spLocks noGrp="1"/>
          </p:cNvSpPr>
          <p:nvPr>
            <p:ph type="sldNum" sz="quarter" idx="12"/>
          </p:nvPr>
        </p:nvSpPr>
        <p:spPr>
          <a:xfrm>
            <a:off x="9568035" y="6421744"/>
            <a:ext cx="2272706" cy="184259"/>
          </a:xfrm>
        </p:spPr>
        <p:txBody>
          <a:bodyPr/>
          <a:lstStyle/>
          <a:p>
            <a:fld id="{996A58B8-3943-4388-B878-2A33206F9A71}" type="slidenum">
              <a:rPr lang="en-US" smtClean="0"/>
              <a:t>‹#›</a:t>
            </a:fld>
            <a:endParaRPr lang="en-US"/>
          </a:p>
        </p:txBody>
      </p:sp>
      <p:cxnSp>
        <p:nvCxnSpPr>
          <p:cNvPr id="6" name="Straight Connector 5">
            <a:extLst>
              <a:ext uri="{FF2B5EF4-FFF2-40B4-BE49-F238E27FC236}">
                <a16:creationId xmlns:a16="http://schemas.microsoft.com/office/drawing/2014/main" id="{546A2DDE-93DB-8E8D-F4BD-0982B2847D10}"/>
              </a:ext>
              <a:ext uri="{C183D7F6-B498-43B3-948B-1728B52AA6E4}">
                <adec:decorative xmlns:adec="http://schemas.microsoft.com/office/drawing/2017/decorative" val="1"/>
              </a:ext>
            </a:extLst>
          </p:cNvPr>
          <p:cNvCxnSpPr>
            <a:cxnSpLocks/>
          </p:cNvCxnSpPr>
          <p:nvPr/>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DBEE8A98-25DD-3096-9994-FA4DB605B379}"/>
              </a:ext>
            </a:extLst>
          </p:cNvPr>
          <p:cNvSpPr>
            <a:spLocks noGrp="1"/>
          </p:cNvSpPr>
          <p:nvPr>
            <p:ph type="body" sz="quarter" idx="13" hasCustomPrompt="1"/>
          </p:nvPr>
        </p:nvSpPr>
        <p:spPr>
          <a:xfrm>
            <a:off x="635000" y="1552453"/>
            <a:ext cx="10922000" cy="1222426"/>
          </a:xfrm>
        </p:spPr>
        <p:txBody>
          <a:bodyPr/>
          <a:lstStyle>
            <a:lvl1pPr marL="0" indent="0">
              <a:buNone/>
              <a:defRPr/>
            </a:lvl1pPr>
          </a:lstStyle>
          <a:p>
            <a:pPr lvl="0"/>
            <a:r>
              <a:rPr lang="en-US"/>
              <a:t>You can get this document in other languages, large print, braille or a format you prefer free of charge. Contact [Program Contact name] at [email] or [phone number] (voice/text). We accept all relay calls.</a:t>
            </a:r>
          </a:p>
        </p:txBody>
      </p:sp>
    </p:spTree>
    <p:extLst>
      <p:ext uri="{BB962C8B-B14F-4D97-AF65-F5344CB8AC3E}">
        <p14:creationId xmlns:p14="http://schemas.microsoft.com/office/powerpoint/2010/main" val="2537091995"/>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9892F-C1C9-4BF6-6D7C-86C2121F83C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7F9AEEC-B57A-F8B8-1615-2384394614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2253E76-6CD4-F642-EDB4-BEC1A2B5AB93}"/>
              </a:ext>
            </a:extLst>
          </p:cNvPr>
          <p:cNvSpPr>
            <a:spLocks noGrp="1"/>
          </p:cNvSpPr>
          <p:nvPr>
            <p:ph type="dt" sz="half" idx="10"/>
          </p:nvPr>
        </p:nvSpPr>
        <p:spPr/>
        <p:txBody>
          <a:bodyPr/>
          <a:lstStyle/>
          <a:p>
            <a:fld id="{51A24411-9D3C-46FA-8FC2-71108AB00231}" type="datetimeFigureOut">
              <a:rPr lang="en-US" smtClean="0"/>
              <a:t>7/9/2025</a:t>
            </a:fld>
            <a:endParaRPr lang="en-US"/>
          </a:p>
        </p:txBody>
      </p:sp>
      <p:sp>
        <p:nvSpPr>
          <p:cNvPr id="5" name="Footer Placeholder 4">
            <a:extLst>
              <a:ext uri="{FF2B5EF4-FFF2-40B4-BE49-F238E27FC236}">
                <a16:creationId xmlns:a16="http://schemas.microsoft.com/office/drawing/2014/main" id="{DF640F70-FCB0-AEFC-22DE-19F2087F09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0C6175-BE4D-CB63-13C1-4DF3AE3414AA}"/>
              </a:ext>
            </a:extLst>
          </p:cNvPr>
          <p:cNvSpPr>
            <a:spLocks noGrp="1"/>
          </p:cNvSpPr>
          <p:nvPr>
            <p:ph type="sldNum" sz="quarter" idx="12"/>
          </p:nvPr>
        </p:nvSpPr>
        <p:spPr/>
        <p:txBody>
          <a:bodyPr/>
          <a:lstStyle/>
          <a:p>
            <a:fld id="{996A58B8-3943-4388-B878-2A33206F9A71}" type="slidenum">
              <a:rPr lang="en-US" smtClean="0"/>
              <a:t>‹#›</a:t>
            </a:fld>
            <a:endParaRPr lang="en-US"/>
          </a:p>
        </p:txBody>
      </p:sp>
    </p:spTree>
    <p:extLst>
      <p:ext uri="{BB962C8B-B14F-4D97-AF65-F5344CB8AC3E}">
        <p14:creationId xmlns:p14="http://schemas.microsoft.com/office/powerpoint/2010/main" val="13619709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Main Title+ SubTitle+Numb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36800" y="516467"/>
            <a:ext cx="7518400" cy="471365"/>
          </a:xfrm>
          <a:prstGeom prst="rect">
            <a:avLst/>
          </a:prstGeom>
        </p:spPr>
        <p:txBody>
          <a:bodyPr wrap="none" lIns="0" tIns="0" rIns="0" bIns="0" anchor="ctr">
            <a:noAutofit/>
          </a:bodyPr>
          <a:lstStyle>
            <a:lvl1pPr algn="ctr">
              <a:defRPr sz="2667" b="1" baseline="0">
                <a:solidFill>
                  <a:schemeClr val="tx1">
                    <a:lumMod val="75000"/>
                    <a:lumOff val="25000"/>
                  </a:schemeClr>
                </a:solidFill>
              </a:defRPr>
            </a:lvl1pPr>
          </a:lstStyle>
          <a:p>
            <a:r>
              <a:rPr lang="en-US"/>
              <a:t>Click To Edit Master Title Style</a:t>
            </a:r>
          </a:p>
        </p:txBody>
      </p:sp>
      <p:sp>
        <p:nvSpPr>
          <p:cNvPr id="15" name="Text Placeholder 3"/>
          <p:cNvSpPr>
            <a:spLocks noGrp="1"/>
          </p:cNvSpPr>
          <p:nvPr>
            <p:ph type="body" sz="half" idx="2" hasCustomPrompt="1"/>
          </p:nvPr>
        </p:nvSpPr>
        <p:spPr>
          <a:xfrm>
            <a:off x="3352800" y="985788"/>
            <a:ext cx="5486400" cy="267661"/>
          </a:xfrm>
          <a:prstGeom prst="rect">
            <a:avLst/>
          </a:prstGeom>
        </p:spPr>
        <p:txBody>
          <a:bodyPr wrap="none" lIns="0" tIns="0" rIns="0" bIns="0" anchor="ctr">
            <a:noAutofit/>
          </a:bodyPr>
          <a:lstStyle>
            <a:lvl1pPr marL="0" indent="0" algn="ctr">
              <a:buNone/>
              <a:defRPr sz="1467" b="1" baseline="0">
                <a:solidFill>
                  <a:schemeClr val="bg1">
                    <a:lumMod val="75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Subtext Goes Here</a:t>
            </a:r>
          </a:p>
        </p:txBody>
      </p:sp>
      <p:sp>
        <p:nvSpPr>
          <p:cNvPr id="6" name="Oval 5"/>
          <p:cNvSpPr/>
          <p:nvPr userDrawn="1"/>
        </p:nvSpPr>
        <p:spPr>
          <a:xfrm>
            <a:off x="222203" y="6256701"/>
            <a:ext cx="384047" cy="384047"/>
          </a:xfrm>
          <a:prstGeom prst="ellipse">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Slide Number Placeholder 4"/>
          <p:cNvSpPr>
            <a:spLocks noGrp="1"/>
          </p:cNvSpPr>
          <p:nvPr>
            <p:ph type="sldNum" sz="quarter" idx="12"/>
          </p:nvPr>
        </p:nvSpPr>
        <p:spPr>
          <a:xfrm>
            <a:off x="109106" y="6265633"/>
            <a:ext cx="610241" cy="366183"/>
          </a:xfrm>
          <a:prstGeom prst="rect">
            <a:avLst/>
          </a:prstGeom>
        </p:spPr>
        <p:txBody>
          <a:bodyPr anchor="ctr"/>
          <a:lstStyle>
            <a:lvl1pPr algn="ctr">
              <a:defRPr sz="1333" b="1">
                <a:solidFill>
                  <a:schemeClr val="tx1">
                    <a:lumMod val="25000"/>
                    <a:lumOff val="75000"/>
                  </a:schemeClr>
                </a:solidFill>
              </a:defRPr>
            </a:lvl1pPr>
          </a:lstStyle>
          <a:p>
            <a:fld id="{C136B7D2-B98C-44FD-8D04-7EC62A564975}" type="slidenum">
              <a:rPr lang="en-US" smtClean="0"/>
              <a:pPr/>
              <a:t>‹#›</a:t>
            </a:fld>
            <a:endParaRPr lang="en-US"/>
          </a:p>
        </p:txBody>
      </p:sp>
    </p:spTree>
    <p:extLst>
      <p:ext uri="{BB962C8B-B14F-4D97-AF65-F5344CB8AC3E}">
        <p14:creationId xmlns:p14="http://schemas.microsoft.com/office/powerpoint/2010/main" val="2499379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xEl>
                                              <p:pRg st="0" end="0"/>
                                            </p:txEl>
                                          </p:spTgt>
                                        </p:tgtEl>
                                        <p:attrNameLst>
                                          <p:attrName>style.visibility</p:attrName>
                                        </p:attrNameLst>
                                      </p:cBhvr>
                                      <p:to>
                                        <p:strVal val="visible"/>
                                      </p:to>
                                    </p:set>
                                    <p:animEffect transition="in" filter="fade">
                                      <p:cBhvr>
                                        <p:cTn id="11"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build="p">
        <p:tmplLst>
          <p:tmpl lvl="1">
            <p:tnLst>
              <p:par>
                <p:cTn presetID="10" presetClass="entr" presetSubtype="0"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Dk Blue Bann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Text Placeholder 8"/>
          <p:cNvSpPr>
            <a:spLocks noGrp="1"/>
          </p:cNvSpPr>
          <p:nvPr>
            <p:ph type="body" sz="quarter" idx="11"/>
          </p:nvPr>
        </p:nvSpPr>
        <p:spPr bwMode="ltGray">
          <a:xfrm>
            <a:off x="399826" y="1207547"/>
            <a:ext cx="11392348" cy="806824"/>
          </a:xfrm>
          <a:solidFill>
            <a:schemeClr val="accent1"/>
          </a:solidFill>
        </p:spPr>
        <p:txBody>
          <a:bodyPr bIns="0" anchor="ctr" anchorCtr="0">
            <a:normAutofit/>
          </a:bodyPr>
          <a:lstStyle>
            <a:lvl1pPr marL="0" indent="0" algn="ctr">
              <a:buNone/>
              <a:defRPr b="1">
                <a:solidFill>
                  <a:schemeClr val="bg1"/>
                </a:solidFill>
              </a:defRPr>
            </a:lvl1pPr>
            <a:lvl2pPr marL="252157" indent="0" algn="ctr">
              <a:buNone/>
              <a:defRPr b="1">
                <a:solidFill>
                  <a:schemeClr val="bg1"/>
                </a:solidFill>
              </a:defRPr>
            </a:lvl2pPr>
            <a:lvl3pPr marL="504315" indent="0" algn="ctr">
              <a:buNone/>
              <a:defRPr b="1">
                <a:solidFill>
                  <a:schemeClr val="bg1"/>
                </a:solidFill>
              </a:defRPr>
            </a:lvl3pPr>
            <a:lvl4pPr marL="706041" indent="0" algn="ctr">
              <a:buNone/>
              <a:defRPr b="1">
                <a:solidFill>
                  <a:schemeClr val="bg1"/>
                </a:solidFill>
              </a:defRPr>
            </a:lvl4pPr>
            <a:lvl5pPr marL="958199" indent="0" algn="ctr">
              <a:buNone/>
              <a:defRPr b="1">
                <a:solidFill>
                  <a:schemeClr val="bg1"/>
                </a:solidFill>
              </a:defRPr>
            </a:lvl5pPr>
          </a:lstStyle>
          <a:p>
            <a:pPr lvl="0"/>
            <a:r>
              <a:rPr lang="en-US"/>
              <a:t>Click to edit Master text styles</a:t>
            </a:r>
          </a:p>
        </p:txBody>
      </p:sp>
      <p:sp>
        <p:nvSpPr>
          <p:cNvPr id="5" name="Content Placeholder 4">
            <a:extLst>
              <a:ext uri="{FF2B5EF4-FFF2-40B4-BE49-F238E27FC236}">
                <a16:creationId xmlns:a16="http://schemas.microsoft.com/office/drawing/2014/main" id="{DBD15426-3904-4990-A1EF-4EFB1A2B24B7}"/>
              </a:ext>
            </a:extLst>
          </p:cNvPr>
          <p:cNvSpPr>
            <a:spLocks noGrp="1"/>
          </p:cNvSpPr>
          <p:nvPr>
            <p:ph sz="quarter" idx="15"/>
          </p:nvPr>
        </p:nvSpPr>
        <p:spPr>
          <a:xfrm>
            <a:off x="399826" y="2014371"/>
            <a:ext cx="11392348" cy="4036806"/>
          </a:xfrm>
        </p:spPr>
        <p:txBody>
          <a:bodyPr tIns="9144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5">
            <a:extLst>
              <a:ext uri="{FF2B5EF4-FFF2-40B4-BE49-F238E27FC236}">
                <a16:creationId xmlns:a16="http://schemas.microsoft.com/office/drawing/2014/main" id="{B1C4B7B8-E5E2-435A-AB6B-D2BA2B5649C2}"/>
              </a:ext>
            </a:extLst>
          </p:cNvPr>
          <p:cNvSpPr>
            <a:spLocks noGrp="1"/>
          </p:cNvSpPr>
          <p:nvPr>
            <p:ph type="body" sz="quarter" idx="13" hasCustomPrompt="1"/>
          </p:nvPr>
        </p:nvSpPr>
        <p:spPr bwMode="gray">
          <a:xfrm>
            <a:off x="399826" y="5781359"/>
            <a:ext cx="11392348" cy="269817"/>
          </a:xfrm>
          <a:solidFill>
            <a:schemeClr val="accent6"/>
          </a:solidFill>
        </p:spPr>
        <p:txBody>
          <a:bodyPr tIns="54864" anchor="b" anchorCtr="0">
            <a:spAutoFit/>
          </a:bodyPr>
          <a:lstStyle>
            <a:lvl1pPr marL="0" indent="0">
              <a:spcBef>
                <a:spcPts val="265"/>
              </a:spcBef>
              <a:spcAft>
                <a:spcPts val="0"/>
              </a:spcAft>
              <a:buNone/>
              <a:defRPr sz="1059" i="0"/>
            </a:lvl1pPr>
          </a:lstStyle>
          <a:p>
            <a:pPr lvl="0"/>
            <a:r>
              <a:rPr lang="en-US"/>
              <a:t>Source:</a:t>
            </a:r>
          </a:p>
        </p:txBody>
      </p:sp>
      <p:sp>
        <p:nvSpPr>
          <p:cNvPr id="3" name="Footer Placeholder 2">
            <a:extLst>
              <a:ext uri="{FF2B5EF4-FFF2-40B4-BE49-F238E27FC236}">
                <a16:creationId xmlns:a16="http://schemas.microsoft.com/office/drawing/2014/main" id="{AD8243B0-E419-4058-9BB2-1B1A48194DB2}"/>
              </a:ext>
            </a:extLst>
          </p:cNvPr>
          <p:cNvSpPr>
            <a:spLocks noGrp="1"/>
          </p:cNvSpPr>
          <p:nvPr>
            <p:ph type="ftr" sz="quarter" idx="14"/>
          </p:nvPr>
        </p:nvSpPr>
        <p:spPr/>
        <p:txBody>
          <a:bodyPr/>
          <a:lstStyle/>
          <a:p>
            <a:r>
              <a:rPr lang="en-US">
                <a:latin typeface="+mn-lt"/>
              </a:rPr>
              <a:t>Health-Related Social Needs (HRSN) Eligibility Screening &amp; Referral Workstream Kickoff | Manatt Health | March 16, 2023</a:t>
            </a:r>
            <a:endParaRPr lang="en-US" altLang="en-US"/>
          </a:p>
        </p:txBody>
      </p:sp>
    </p:spTree>
    <p:extLst>
      <p:ext uri="{BB962C8B-B14F-4D97-AF65-F5344CB8AC3E}">
        <p14:creationId xmlns:p14="http://schemas.microsoft.com/office/powerpoint/2010/main" val="13655410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INE 2">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E0E0440-7A78-4EED-AF8B-12AE1F7B3280}" type="datetime1">
              <a:rPr lang="en-US" smtClean="0"/>
              <a:t>7/9/2025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FB3CDC-72CB-4001-9694-0A2E10A4F67D}" type="slidenum">
              <a:rPr lang="en-US" smtClean="0"/>
              <a:t>‹#›</a:t>
            </a:fld>
            <a:endParaRPr lang="en-US"/>
          </a:p>
        </p:txBody>
      </p:sp>
      <p:sp>
        <p:nvSpPr>
          <p:cNvPr id="11" name="Slide Number Placeholder 4">
            <a:extLst>
              <a:ext uri="{FF2B5EF4-FFF2-40B4-BE49-F238E27FC236}">
                <a16:creationId xmlns:a16="http://schemas.microsoft.com/office/drawing/2014/main" id="{DF516B30-58CE-3B6D-FE7B-0E0E2AC8FB45}"/>
              </a:ext>
            </a:extLst>
          </p:cNvPr>
          <p:cNvSpPr txBox="1">
            <a:spLocks/>
          </p:cNvSpPr>
          <p:nvPr userDrawn="1"/>
        </p:nvSpPr>
        <p:spPr>
          <a:xfrm>
            <a:off x="406400" y="6477000"/>
            <a:ext cx="2844800" cy="24765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C0C88AE2-E25C-4F57-8C19-525ED9ADFB53}" type="slidenum">
              <a:rPr lang="en-US" altLang="en-US" sz="1050" smtClean="0">
                <a:solidFill>
                  <a:schemeClr val="accent1"/>
                </a:solidFill>
                <a:latin typeface="Open Sans" panose="020B0606030504020204" pitchFamily="34" charset="0"/>
                <a:ea typeface="Open Sans" panose="020B0606030504020204" pitchFamily="34" charset="0"/>
                <a:cs typeface="Open Sans" panose="020B0606030504020204" pitchFamily="34" charset="0"/>
              </a:rPr>
              <a:pPr algn="l"/>
              <a:t>‹#›</a:t>
            </a:fld>
            <a:endParaRPr lang="en-US" altLang="en-US" sz="1050">
              <a:solidFill>
                <a:schemeClr val="accent1"/>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3" name="Straight Connector 2">
            <a:extLst>
              <a:ext uri="{FF2B5EF4-FFF2-40B4-BE49-F238E27FC236}">
                <a16:creationId xmlns:a16="http://schemas.microsoft.com/office/drawing/2014/main" id="{0D94DCBC-1971-E2DD-CF98-485B21C2B19C}"/>
              </a:ext>
            </a:extLst>
          </p:cNvPr>
          <p:cNvCxnSpPr/>
          <p:nvPr userDrawn="1"/>
        </p:nvCxnSpPr>
        <p:spPr bwMode="auto">
          <a:xfrm>
            <a:off x="503664" y="6477001"/>
            <a:ext cx="11047360" cy="0"/>
          </a:xfrm>
          <a:prstGeom prst="line">
            <a:avLst/>
          </a:prstGeom>
          <a:solidFill>
            <a:schemeClr val="accent1"/>
          </a:solidFill>
          <a:ln w="9525" cap="flat" cmpd="sng" algn="ctr">
            <a:solidFill>
              <a:srgbClr val="E9962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4238927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itle Content Sourc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0" name="Content Placeholder 9">
            <a:extLst>
              <a:ext uri="{FF2B5EF4-FFF2-40B4-BE49-F238E27FC236}">
                <a16:creationId xmlns:a16="http://schemas.microsoft.com/office/drawing/2014/main" id="{E1CC7A48-6C35-4BB1-B04B-4D432CCD2F5B}"/>
              </a:ext>
            </a:extLst>
          </p:cNvPr>
          <p:cNvSpPr>
            <a:spLocks noGrp="1"/>
          </p:cNvSpPr>
          <p:nvPr>
            <p:ph sz="quarter" idx="14"/>
          </p:nvPr>
        </p:nvSpPr>
        <p:spPr>
          <a:xfrm>
            <a:off x="399826" y="1210235"/>
            <a:ext cx="11392348" cy="48409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5">
            <a:extLst>
              <a:ext uri="{FF2B5EF4-FFF2-40B4-BE49-F238E27FC236}">
                <a16:creationId xmlns:a16="http://schemas.microsoft.com/office/drawing/2014/main" id="{A6B68620-40D4-433B-9E73-2E7FBE9529EC}"/>
              </a:ext>
            </a:extLst>
          </p:cNvPr>
          <p:cNvSpPr>
            <a:spLocks noGrp="1"/>
          </p:cNvSpPr>
          <p:nvPr>
            <p:ph type="body" sz="quarter" idx="13" hasCustomPrompt="1"/>
          </p:nvPr>
        </p:nvSpPr>
        <p:spPr bwMode="gray">
          <a:xfrm>
            <a:off x="399826" y="5781359"/>
            <a:ext cx="11392348" cy="269817"/>
          </a:xfrm>
          <a:solidFill>
            <a:schemeClr val="accent6"/>
          </a:solidFill>
        </p:spPr>
        <p:txBody>
          <a:bodyPr tIns="54864" anchor="b" anchorCtr="0">
            <a:spAutoFit/>
          </a:bodyPr>
          <a:lstStyle>
            <a:lvl1pPr marL="0" indent="0">
              <a:spcBef>
                <a:spcPts val="265"/>
              </a:spcBef>
              <a:spcAft>
                <a:spcPts val="0"/>
              </a:spcAft>
              <a:buNone/>
              <a:defRPr sz="1059" i="0"/>
            </a:lvl1pPr>
          </a:lstStyle>
          <a:p>
            <a:pPr lvl="0"/>
            <a:r>
              <a:rPr lang="en-US"/>
              <a:t>Source:</a:t>
            </a:r>
          </a:p>
        </p:txBody>
      </p:sp>
      <p:sp>
        <p:nvSpPr>
          <p:cNvPr id="4" name="Footer Placeholder 3"/>
          <p:cNvSpPr>
            <a:spLocks noGrp="1"/>
          </p:cNvSpPr>
          <p:nvPr>
            <p:ph type="ftr" sz="quarter" idx="10"/>
          </p:nvPr>
        </p:nvSpPr>
        <p:spPr/>
        <p:txBody>
          <a:bodyPr/>
          <a:lstStyle>
            <a:lvl1pPr>
              <a:defRPr/>
            </a:lvl1pPr>
          </a:lstStyle>
          <a:p>
            <a:r>
              <a:rPr lang="en-US">
                <a:latin typeface="+mn-lt"/>
              </a:rPr>
              <a:t>HRSN Design Working Session, January 12, 2023 | Manatt, Phelps &amp; Phillips, LLP</a:t>
            </a:r>
          </a:p>
        </p:txBody>
      </p:sp>
    </p:spTree>
    <p:extLst>
      <p:ext uri="{BB962C8B-B14F-4D97-AF65-F5344CB8AC3E}">
        <p14:creationId xmlns:p14="http://schemas.microsoft.com/office/powerpoint/2010/main" val="10086580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914400" y="682628"/>
            <a:ext cx="10363200" cy="1470025"/>
          </a:xfrm>
          <a:prstGeom prst="rect">
            <a:avLst/>
          </a:prstGeom>
        </p:spPr>
        <p:txBody>
          <a:bodyPr/>
          <a:lstStyle>
            <a:lvl1pPr algn="ctr">
              <a:defRPr/>
            </a:lvl1pPr>
          </a:lstStyle>
          <a:p>
            <a:pPr lvl="0"/>
            <a:r>
              <a:rPr lang="en-US" noProof="0"/>
              <a:t>Click to edit Master title style</a:t>
            </a:r>
          </a:p>
        </p:txBody>
      </p:sp>
      <p:sp>
        <p:nvSpPr>
          <p:cNvPr id="6147" name="Rectangle 3"/>
          <p:cNvSpPr>
            <a:spLocks noGrp="1" noChangeArrowheads="1"/>
          </p:cNvSpPr>
          <p:nvPr>
            <p:ph type="subTitle" idx="1"/>
          </p:nvPr>
        </p:nvSpPr>
        <p:spPr>
          <a:xfrm>
            <a:off x="1828800" y="2438400"/>
            <a:ext cx="8534400" cy="1752600"/>
          </a:xfrm>
          <a:prstGeom prst="rect">
            <a:avLst/>
          </a:prstGeom>
        </p:spPr>
        <p:txBody>
          <a:bodyPr/>
          <a:lstStyle>
            <a:lvl1pPr marL="0" indent="0" algn="ctr">
              <a:buFontTx/>
              <a:buNone/>
              <a:defRPr sz="1050"/>
            </a:lvl1pPr>
          </a:lstStyle>
          <a:p>
            <a:pPr lvl="0"/>
            <a:r>
              <a:rPr lang="en-US" noProof="0"/>
              <a:t>Click to edit Master subtitle style</a:t>
            </a:r>
          </a:p>
        </p:txBody>
      </p:sp>
      <p:sp>
        <p:nvSpPr>
          <p:cNvPr id="5" name="Rectangle 5"/>
          <p:cNvSpPr>
            <a:spLocks noGrp="1" noChangeArrowheads="1"/>
          </p:cNvSpPr>
          <p:nvPr>
            <p:ph type="ftr" sz="quarter" idx="10"/>
          </p:nvPr>
        </p:nvSpPr>
        <p:spPr>
          <a:xfrm>
            <a:off x="3860800" y="6096000"/>
            <a:ext cx="3860800" cy="476250"/>
          </a:xfrm>
          <a:prstGeom prst="rect">
            <a:avLst/>
          </a:prstGeom>
        </p:spPr>
        <p:txBody>
          <a:bodyPr/>
          <a:lstStyle>
            <a:lvl1pPr algn="l" eaLnBrk="0" hangingPunct="0">
              <a:spcBef>
                <a:spcPct val="50000"/>
              </a:spcBef>
              <a:defRPr/>
            </a:lvl1pPr>
          </a:lstStyle>
          <a:p>
            <a:endParaRPr lang="en-US"/>
          </a:p>
        </p:txBody>
      </p:sp>
      <p:pic>
        <p:nvPicPr>
          <p:cNvPr id="2" name="Picture 1">
            <a:extLst>
              <a:ext uri="{FF2B5EF4-FFF2-40B4-BE49-F238E27FC236}">
                <a16:creationId xmlns:a16="http://schemas.microsoft.com/office/drawing/2014/main" id="{A405928D-C74D-CC86-953B-C7780EFA49A6}"/>
              </a:ext>
            </a:extLst>
          </p:cNvPr>
          <p:cNvPicPr>
            <a:picLocks noChangeAspect="1"/>
          </p:cNvPicPr>
          <p:nvPr userDrawn="1"/>
        </p:nvPicPr>
        <p:blipFill rotWithShape="1">
          <a:blip r:embed="rId2"/>
          <a:srcRect l="1395" r="528" b="3776"/>
          <a:stretch/>
        </p:blipFill>
        <p:spPr>
          <a:xfrm>
            <a:off x="0" y="4655230"/>
            <a:ext cx="12192000" cy="2227095"/>
          </a:xfrm>
          <a:prstGeom prst="rect">
            <a:avLst/>
          </a:prstGeom>
        </p:spPr>
      </p:pic>
      <p:pic>
        <p:nvPicPr>
          <p:cNvPr id="3" name="Picture 2" descr="Logo&#10;&#10;Description automatically generated">
            <a:extLst>
              <a:ext uri="{FF2B5EF4-FFF2-40B4-BE49-F238E27FC236}">
                <a16:creationId xmlns:a16="http://schemas.microsoft.com/office/drawing/2014/main" id="{E828A070-5533-F253-74A3-5C14733794F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61295" y="4908947"/>
            <a:ext cx="2869411" cy="1075520"/>
          </a:xfrm>
          <a:prstGeom prst="rect">
            <a:avLst/>
          </a:prstGeom>
        </p:spPr>
      </p:pic>
    </p:spTree>
    <p:extLst>
      <p:ext uri="{BB962C8B-B14F-4D97-AF65-F5344CB8AC3E}">
        <p14:creationId xmlns:p14="http://schemas.microsoft.com/office/powerpoint/2010/main" val="27841885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7" name="Rectangle 16">
            <a:extLst>
              <a:ext uri="{FF2B5EF4-FFF2-40B4-BE49-F238E27FC236}">
                <a16:creationId xmlns:a16="http://schemas.microsoft.com/office/drawing/2014/main" id="{D90B5858-7AC4-A98D-921A-A914B60BDF44}"/>
              </a:ext>
            </a:extLst>
          </p:cNvPr>
          <p:cNvSpPr/>
          <p:nvPr userDrawn="1"/>
        </p:nvSpPr>
        <p:spPr bwMode="auto">
          <a:xfrm>
            <a:off x="0" y="0"/>
            <a:ext cx="12192000" cy="6858000"/>
          </a:xfrm>
          <a:prstGeom prst="rect">
            <a:avLst/>
          </a:prstGeom>
          <a:solidFill>
            <a:srgbClr val="FFFFFF"/>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Tree>
    <p:extLst>
      <p:ext uri="{BB962C8B-B14F-4D97-AF65-F5344CB8AC3E}">
        <p14:creationId xmlns:p14="http://schemas.microsoft.com/office/powerpoint/2010/main" val="20021826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0"/>
            <a:ext cx="10972800" cy="41148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406400" y="5943600"/>
            <a:ext cx="4673600" cy="476250"/>
          </a:xfrm>
          <a:prstGeom prst="rect">
            <a:avLst/>
          </a:prstGeom>
          <a:ln/>
        </p:spPr>
        <p:txBody>
          <a:bodyPr/>
          <a:lstStyle>
            <a:lvl1pPr>
              <a:defRPr/>
            </a:lvl1pPr>
          </a:lstStyle>
          <a:p>
            <a:fld id="{B606415D-D237-4B73-80FE-D547A55F0C13}" type="datetime1">
              <a:rPr lang="en-US" smtClean="0"/>
              <a:t>7/9/2025</a:t>
            </a:fld>
            <a:endParaRPr lang="en-US"/>
          </a:p>
        </p:txBody>
      </p:sp>
      <p:sp>
        <p:nvSpPr>
          <p:cNvPr id="5" name="Rectangle 8"/>
          <p:cNvSpPr>
            <a:spLocks noGrp="1" noChangeArrowheads="1"/>
          </p:cNvSpPr>
          <p:nvPr>
            <p:ph type="sldNum" sz="quarter" idx="11"/>
          </p:nvPr>
        </p:nvSpPr>
        <p:spPr>
          <a:xfrm>
            <a:off x="406400" y="6477000"/>
            <a:ext cx="2844800" cy="247650"/>
          </a:xfrm>
          <a:prstGeom prst="rect">
            <a:avLst/>
          </a:prstGeom>
          <a:ln/>
        </p:spPr>
        <p:txBody>
          <a:bodyPr/>
          <a:lstStyle>
            <a:lvl1pPr>
              <a:defRPr/>
            </a:lvl1pPr>
          </a:lstStyle>
          <a:p>
            <a:fld id="{8B9E657F-2CEA-4FE8-949B-CE4DDD138BC6}" type="slidenum">
              <a:rPr lang="en-US" smtClean="0"/>
              <a:t>‹#›</a:t>
            </a:fld>
            <a:endParaRPr lang="en-US"/>
          </a:p>
        </p:txBody>
      </p:sp>
      <p:sp>
        <p:nvSpPr>
          <p:cNvPr id="6" name="Rectangle 10"/>
          <p:cNvSpPr>
            <a:spLocks noGrp="1" noChangeArrowheads="1"/>
          </p:cNvSpPr>
          <p:nvPr>
            <p:ph type="ftr" sz="quarter" idx="12"/>
          </p:nvPr>
        </p:nvSpPr>
        <p:spPr>
          <a:xfrm>
            <a:off x="4165600" y="6477000"/>
            <a:ext cx="3860800" cy="323850"/>
          </a:xfrm>
          <a:prstGeom prst="rect">
            <a:avLst/>
          </a:prstGeom>
          <a:ln/>
        </p:spPr>
        <p:txBody>
          <a:bodyPr/>
          <a:lstStyle>
            <a:lvl1pPr>
              <a:defRPr/>
            </a:lvl1pPr>
          </a:lstStyle>
          <a:p>
            <a:endParaRPr lang="en-US"/>
          </a:p>
        </p:txBody>
      </p:sp>
    </p:spTree>
    <p:extLst>
      <p:ext uri="{BB962C8B-B14F-4D97-AF65-F5344CB8AC3E}">
        <p14:creationId xmlns:p14="http://schemas.microsoft.com/office/powerpoint/2010/main" val="4348085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a:prstGeom prst="rect">
            <a:avLst/>
          </a:prstGeo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Edit Master text styles</a:t>
            </a:r>
          </a:p>
        </p:txBody>
      </p:sp>
      <p:sp>
        <p:nvSpPr>
          <p:cNvPr id="4" name="Rectangle 4"/>
          <p:cNvSpPr>
            <a:spLocks noGrp="1" noChangeArrowheads="1"/>
          </p:cNvSpPr>
          <p:nvPr>
            <p:ph type="dt" sz="half" idx="10"/>
          </p:nvPr>
        </p:nvSpPr>
        <p:spPr>
          <a:xfrm>
            <a:off x="406400" y="5943600"/>
            <a:ext cx="4673600" cy="476250"/>
          </a:xfrm>
          <a:prstGeom prst="rect">
            <a:avLst/>
          </a:prstGeom>
          <a:ln/>
        </p:spPr>
        <p:txBody>
          <a:bodyPr/>
          <a:lstStyle>
            <a:lvl1pPr>
              <a:defRPr/>
            </a:lvl1pPr>
          </a:lstStyle>
          <a:p>
            <a:fld id="{E8DBEA80-4B25-4234-A783-A9F0F968B653}" type="datetime1">
              <a:rPr lang="en-US" smtClean="0"/>
              <a:t>7/9/2025</a:t>
            </a:fld>
            <a:endParaRPr lang="en-US"/>
          </a:p>
        </p:txBody>
      </p:sp>
      <p:sp>
        <p:nvSpPr>
          <p:cNvPr id="5" name="Rectangle 8"/>
          <p:cNvSpPr>
            <a:spLocks noGrp="1" noChangeArrowheads="1"/>
          </p:cNvSpPr>
          <p:nvPr>
            <p:ph type="sldNum" sz="quarter" idx="11"/>
          </p:nvPr>
        </p:nvSpPr>
        <p:spPr>
          <a:xfrm>
            <a:off x="406400" y="6477000"/>
            <a:ext cx="2844800" cy="247650"/>
          </a:xfrm>
          <a:prstGeom prst="rect">
            <a:avLst/>
          </a:prstGeom>
          <a:ln/>
        </p:spPr>
        <p:txBody>
          <a:bodyPr/>
          <a:lstStyle>
            <a:lvl1pPr>
              <a:defRPr/>
            </a:lvl1pPr>
          </a:lstStyle>
          <a:p>
            <a:fld id="{8B9E657F-2CEA-4FE8-949B-CE4DDD138BC6}" type="slidenum">
              <a:rPr lang="en-US" smtClean="0"/>
              <a:t>‹#›</a:t>
            </a:fld>
            <a:endParaRPr lang="en-US"/>
          </a:p>
        </p:txBody>
      </p:sp>
      <p:sp>
        <p:nvSpPr>
          <p:cNvPr id="6" name="Rectangle 10"/>
          <p:cNvSpPr>
            <a:spLocks noGrp="1" noChangeArrowheads="1"/>
          </p:cNvSpPr>
          <p:nvPr>
            <p:ph type="ftr" sz="quarter" idx="12"/>
          </p:nvPr>
        </p:nvSpPr>
        <p:spPr>
          <a:xfrm>
            <a:off x="4165600" y="6477000"/>
            <a:ext cx="3860800" cy="323850"/>
          </a:xfrm>
          <a:prstGeom prst="rect">
            <a:avLst/>
          </a:prstGeom>
          <a:ln/>
        </p:spPr>
        <p:txBody>
          <a:bodyPr/>
          <a:lstStyle>
            <a:lvl1pPr>
              <a:defRPr/>
            </a:lvl1pPr>
          </a:lstStyle>
          <a:p>
            <a:endParaRPr lang="en-US"/>
          </a:p>
        </p:txBody>
      </p:sp>
    </p:spTree>
    <p:extLst>
      <p:ext uri="{BB962C8B-B14F-4D97-AF65-F5344CB8AC3E}">
        <p14:creationId xmlns:p14="http://schemas.microsoft.com/office/powerpoint/2010/main" val="11790529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0"/>
            <a:ext cx="5384800" cy="4114800"/>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114800"/>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406400" y="5943600"/>
            <a:ext cx="4673600" cy="476250"/>
          </a:xfrm>
          <a:prstGeom prst="rect">
            <a:avLst/>
          </a:prstGeom>
          <a:ln/>
        </p:spPr>
        <p:txBody>
          <a:bodyPr/>
          <a:lstStyle>
            <a:lvl1pPr>
              <a:defRPr/>
            </a:lvl1pPr>
          </a:lstStyle>
          <a:p>
            <a:fld id="{E76C1B3F-79D8-408C-A370-CA8755D691E3}" type="datetime1">
              <a:rPr lang="en-US" smtClean="0"/>
              <a:t>7/9/2025</a:t>
            </a:fld>
            <a:endParaRPr lang="en-US"/>
          </a:p>
        </p:txBody>
      </p:sp>
      <p:sp>
        <p:nvSpPr>
          <p:cNvPr id="6" name="Rectangle 8"/>
          <p:cNvSpPr>
            <a:spLocks noGrp="1" noChangeArrowheads="1"/>
          </p:cNvSpPr>
          <p:nvPr>
            <p:ph type="sldNum" sz="quarter" idx="11"/>
          </p:nvPr>
        </p:nvSpPr>
        <p:spPr>
          <a:xfrm>
            <a:off x="406400" y="6477000"/>
            <a:ext cx="2844800" cy="247650"/>
          </a:xfrm>
          <a:prstGeom prst="rect">
            <a:avLst/>
          </a:prstGeom>
          <a:ln/>
        </p:spPr>
        <p:txBody>
          <a:bodyPr/>
          <a:lstStyle>
            <a:lvl1pPr>
              <a:defRPr/>
            </a:lvl1pPr>
          </a:lstStyle>
          <a:p>
            <a:fld id="{8B9E657F-2CEA-4FE8-949B-CE4DDD138BC6}" type="slidenum">
              <a:rPr lang="en-US" smtClean="0"/>
              <a:t>‹#›</a:t>
            </a:fld>
            <a:endParaRPr lang="en-US"/>
          </a:p>
        </p:txBody>
      </p:sp>
      <p:sp>
        <p:nvSpPr>
          <p:cNvPr id="7" name="Rectangle 10"/>
          <p:cNvSpPr>
            <a:spLocks noGrp="1" noChangeArrowheads="1"/>
          </p:cNvSpPr>
          <p:nvPr>
            <p:ph type="ftr" sz="quarter" idx="12"/>
          </p:nvPr>
        </p:nvSpPr>
        <p:spPr>
          <a:xfrm>
            <a:off x="4165600" y="6477000"/>
            <a:ext cx="3860800" cy="323850"/>
          </a:xfrm>
          <a:prstGeom prst="rect">
            <a:avLst/>
          </a:prstGeom>
          <a:ln/>
        </p:spPr>
        <p:txBody>
          <a:bodyPr/>
          <a:lstStyle>
            <a:lvl1pPr>
              <a:defRPr/>
            </a:lvl1pPr>
          </a:lstStyle>
          <a:p>
            <a:endParaRPr lang="en-US"/>
          </a:p>
        </p:txBody>
      </p:sp>
    </p:spTree>
    <p:extLst>
      <p:ext uri="{BB962C8B-B14F-4D97-AF65-F5344CB8AC3E}">
        <p14:creationId xmlns:p14="http://schemas.microsoft.com/office/powerpoint/2010/main" val="5655493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93369" y="2174875"/>
            <a:ext cx="5389033" cy="3951288"/>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406400" y="5943600"/>
            <a:ext cx="4673600" cy="476250"/>
          </a:xfrm>
          <a:prstGeom prst="rect">
            <a:avLst/>
          </a:prstGeom>
          <a:ln/>
        </p:spPr>
        <p:txBody>
          <a:bodyPr/>
          <a:lstStyle>
            <a:lvl1pPr>
              <a:defRPr/>
            </a:lvl1pPr>
          </a:lstStyle>
          <a:p>
            <a:fld id="{E816FA3E-057B-4C18-9A38-3B8CD18A5508}" type="datetime1">
              <a:rPr lang="en-US" smtClean="0"/>
              <a:t>7/9/2025</a:t>
            </a:fld>
            <a:endParaRPr lang="en-US"/>
          </a:p>
        </p:txBody>
      </p:sp>
      <p:sp>
        <p:nvSpPr>
          <p:cNvPr id="8" name="Rectangle 8"/>
          <p:cNvSpPr>
            <a:spLocks noGrp="1" noChangeArrowheads="1"/>
          </p:cNvSpPr>
          <p:nvPr>
            <p:ph type="sldNum" sz="quarter" idx="11"/>
          </p:nvPr>
        </p:nvSpPr>
        <p:spPr>
          <a:xfrm>
            <a:off x="406400" y="6477000"/>
            <a:ext cx="2844800" cy="247650"/>
          </a:xfrm>
          <a:prstGeom prst="rect">
            <a:avLst/>
          </a:prstGeom>
          <a:ln/>
        </p:spPr>
        <p:txBody>
          <a:bodyPr/>
          <a:lstStyle>
            <a:lvl1pPr>
              <a:defRPr/>
            </a:lvl1pPr>
          </a:lstStyle>
          <a:p>
            <a:fld id="{8B9E657F-2CEA-4FE8-949B-CE4DDD138BC6}" type="slidenum">
              <a:rPr lang="en-US" smtClean="0"/>
              <a:t>‹#›</a:t>
            </a:fld>
            <a:endParaRPr lang="en-US"/>
          </a:p>
        </p:txBody>
      </p:sp>
      <p:sp>
        <p:nvSpPr>
          <p:cNvPr id="9" name="Rectangle 10"/>
          <p:cNvSpPr>
            <a:spLocks noGrp="1" noChangeArrowheads="1"/>
          </p:cNvSpPr>
          <p:nvPr>
            <p:ph type="ftr" sz="quarter" idx="12"/>
          </p:nvPr>
        </p:nvSpPr>
        <p:spPr>
          <a:xfrm>
            <a:off x="4165600" y="6477000"/>
            <a:ext cx="3860800" cy="323850"/>
          </a:xfrm>
          <a:prstGeom prst="rect">
            <a:avLst/>
          </a:prstGeom>
          <a:ln/>
        </p:spPr>
        <p:txBody>
          <a:bodyPr/>
          <a:lstStyle>
            <a:lvl1pPr>
              <a:defRPr/>
            </a:lvl1pPr>
          </a:lstStyle>
          <a:p>
            <a:endParaRPr lang="en-US"/>
          </a:p>
        </p:txBody>
      </p:sp>
    </p:spTree>
    <p:extLst>
      <p:ext uri="{BB962C8B-B14F-4D97-AF65-F5344CB8AC3E}">
        <p14:creationId xmlns:p14="http://schemas.microsoft.com/office/powerpoint/2010/main" val="23482696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Rectangle 4"/>
          <p:cNvSpPr>
            <a:spLocks noGrp="1" noChangeArrowheads="1"/>
          </p:cNvSpPr>
          <p:nvPr>
            <p:ph type="dt" sz="half" idx="10"/>
          </p:nvPr>
        </p:nvSpPr>
        <p:spPr>
          <a:xfrm>
            <a:off x="406400" y="5943600"/>
            <a:ext cx="4673600" cy="476250"/>
          </a:xfrm>
          <a:prstGeom prst="rect">
            <a:avLst/>
          </a:prstGeom>
          <a:ln/>
        </p:spPr>
        <p:txBody>
          <a:bodyPr/>
          <a:lstStyle>
            <a:lvl1pPr>
              <a:defRPr/>
            </a:lvl1pPr>
          </a:lstStyle>
          <a:p>
            <a:fld id="{5183810B-0628-447D-945B-32732F18A5E0}" type="datetime1">
              <a:rPr lang="en-US" smtClean="0"/>
              <a:t>7/9/2025</a:t>
            </a:fld>
            <a:endParaRPr lang="en-US"/>
          </a:p>
        </p:txBody>
      </p:sp>
      <p:sp>
        <p:nvSpPr>
          <p:cNvPr id="4" name="Rectangle 8"/>
          <p:cNvSpPr>
            <a:spLocks noGrp="1" noChangeArrowheads="1"/>
          </p:cNvSpPr>
          <p:nvPr>
            <p:ph type="sldNum" sz="quarter" idx="11"/>
          </p:nvPr>
        </p:nvSpPr>
        <p:spPr>
          <a:xfrm>
            <a:off x="406400" y="6477000"/>
            <a:ext cx="2844800" cy="247650"/>
          </a:xfrm>
          <a:prstGeom prst="rect">
            <a:avLst/>
          </a:prstGeom>
          <a:ln/>
        </p:spPr>
        <p:txBody>
          <a:bodyPr/>
          <a:lstStyle>
            <a:lvl1pPr>
              <a:defRPr/>
            </a:lvl1pPr>
          </a:lstStyle>
          <a:p>
            <a:fld id="{8B9E657F-2CEA-4FE8-949B-CE4DDD138BC6}" type="slidenum">
              <a:rPr lang="en-US" smtClean="0"/>
              <a:t>‹#›</a:t>
            </a:fld>
            <a:endParaRPr lang="en-US"/>
          </a:p>
        </p:txBody>
      </p:sp>
      <p:sp>
        <p:nvSpPr>
          <p:cNvPr id="5" name="Rectangle 10"/>
          <p:cNvSpPr>
            <a:spLocks noGrp="1" noChangeArrowheads="1"/>
          </p:cNvSpPr>
          <p:nvPr>
            <p:ph type="ftr" sz="quarter" idx="12"/>
          </p:nvPr>
        </p:nvSpPr>
        <p:spPr>
          <a:xfrm>
            <a:off x="4165600" y="6477000"/>
            <a:ext cx="3860800" cy="323850"/>
          </a:xfrm>
          <a:prstGeom prst="rect">
            <a:avLst/>
          </a:prstGeom>
          <a:ln/>
        </p:spPr>
        <p:txBody>
          <a:bodyPr/>
          <a:lstStyle>
            <a:lvl1pPr>
              <a:defRPr/>
            </a:lvl1pPr>
          </a:lstStyle>
          <a:p>
            <a:endParaRPr lang="en-US"/>
          </a:p>
        </p:txBody>
      </p:sp>
    </p:spTree>
    <p:extLst>
      <p:ext uri="{BB962C8B-B14F-4D97-AF65-F5344CB8AC3E}">
        <p14:creationId xmlns:p14="http://schemas.microsoft.com/office/powerpoint/2010/main" val="34578014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06400" y="5943600"/>
            <a:ext cx="4673600" cy="476250"/>
          </a:xfrm>
          <a:prstGeom prst="rect">
            <a:avLst/>
          </a:prstGeom>
          <a:ln/>
        </p:spPr>
        <p:txBody>
          <a:bodyPr/>
          <a:lstStyle>
            <a:lvl1pPr>
              <a:defRPr/>
            </a:lvl1pPr>
          </a:lstStyle>
          <a:p>
            <a:fld id="{41460201-9DD3-470A-BBB5-9E9A6309F886}" type="datetime1">
              <a:rPr lang="en-US" smtClean="0"/>
              <a:t>7/9/2025</a:t>
            </a:fld>
            <a:endParaRPr lang="en-US"/>
          </a:p>
        </p:txBody>
      </p:sp>
      <p:sp>
        <p:nvSpPr>
          <p:cNvPr id="3" name="Rectangle 8"/>
          <p:cNvSpPr>
            <a:spLocks noGrp="1" noChangeArrowheads="1"/>
          </p:cNvSpPr>
          <p:nvPr>
            <p:ph type="sldNum" sz="quarter" idx="11"/>
          </p:nvPr>
        </p:nvSpPr>
        <p:spPr>
          <a:xfrm>
            <a:off x="406400" y="6477000"/>
            <a:ext cx="2844800" cy="247650"/>
          </a:xfrm>
          <a:prstGeom prst="rect">
            <a:avLst/>
          </a:prstGeom>
          <a:ln/>
        </p:spPr>
        <p:txBody>
          <a:bodyPr/>
          <a:lstStyle>
            <a:lvl1pPr>
              <a:defRPr/>
            </a:lvl1pPr>
          </a:lstStyle>
          <a:p>
            <a:fld id="{8B9E657F-2CEA-4FE8-949B-CE4DDD138BC6}" type="slidenum">
              <a:rPr lang="en-US" smtClean="0"/>
              <a:t>‹#›</a:t>
            </a:fld>
            <a:endParaRPr lang="en-US"/>
          </a:p>
        </p:txBody>
      </p:sp>
      <p:sp>
        <p:nvSpPr>
          <p:cNvPr id="4" name="Rectangle 10"/>
          <p:cNvSpPr>
            <a:spLocks noGrp="1" noChangeArrowheads="1"/>
          </p:cNvSpPr>
          <p:nvPr>
            <p:ph type="ftr" sz="quarter" idx="12"/>
          </p:nvPr>
        </p:nvSpPr>
        <p:spPr>
          <a:xfrm>
            <a:off x="4165600" y="6477000"/>
            <a:ext cx="3860800" cy="323850"/>
          </a:xfrm>
          <a:prstGeom prst="rect">
            <a:avLst/>
          </a:prstGeom>
          <a:ln/>
        </p:spPr>
        <p:txBody>
          <a:bodyPr/>
          <a:lstStyle>
            <a:lvl1pPr>
              <a:defRPr/>
            </a:lvl1pPr>
          </a:lstStyle>
          <a:p>
            <a:endParaRPr lang="en-US"/>
          </a:p>
        </p:txBody>
      </p:sp>
    </p:spTree>
    <p:extLst>
      <p:ext uri="{BB962C8B-B14F-4D97-AF65-F5344CB8AC3E}">
        <p14:creationId xmlns:p14="http://schemas.microsoft.com/office/powerpoint/2010/main" val="17005093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a:prstGeom prst="rect">
            <a:avLst/>
          </a:prstGeo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noChangeArrowheads="1"/>
          </p:cNvSpPr>
          <p:nvPr>
            <p:ph type="dt" sz="half" idx="10"/>
          </p:nvPr>
        </p:nvSpPr>
        <p:spPr>
          <a:xfrm>
            <a:off x="406400" y="5943600"/>
            <a:ext cx="4673600" cy="476250"/>
          </a:xfrm>
          <a:prstGeom prst="rect">
            <a:avLst/>
          </a:prstGeom>
          <a:ln/>
        </p:spPr>
        <p:txBody>
          <a:bodyPr/>
          <a:lstStyle>
            <a:lvl1pPr>
              <a:defRPr/>
            </a:lvl1pPr>
          </a:lstStyle>
          <a:p>
            <a:fld id="{8D46104E-E1B0-4A34-B45F-99E694A09542}" type="datetime1">
              <a:rPr lang="en-US" smtClean="0"/>
              <a:t>7/9/2025</a:t>
            </a:fld>
            <a:endParaRPr lang="en-US"/>
          </a:p>
        </p:txBody>
      </p:sp>
      <p:sp>
        <p:nvSpPr>
          <p:cNvPr id="6" name="Rectangle 8"/>
          <p:cNvSpPr>
            <a:spLocks noGrp="1" noChangeArrowheads="1"/>
          </p:cNvSpPr>
          <p:nvPr>
            <p:ph type="sldNum" sz="quarter" idx="11"/>
          </p:nvPr>
        </p:nvSpPr>
        <p:spPr>
          <a:xfrm>
            <a:off x="406400" y="6477000"/>
            <a:ext cx="2844800" cy="247650"/>
          </a:xfrm>
          <a:prstGeom prst="rect">
            <a:avLst/>
          </a:prstGeom>
          <a:ln/>
        </p:spPr>
        <p:txBody>
          <a:bodyPr/>
          <a:lstStyle>
            <a:lvl1pPr>
              <a:defRPr/>
            </a:lvl1pPr>
          </a:lstStyle>
          <a:p>
            <a:fld id="{8B9E657F-2CEA-4FE8-949B-CE4DDD138BC6}" type="slidenum">
              <a:rPr lang="en-US" smtClean="0"/>
              <a:t>‹#›</a:t>
            </a:fld>
            <a:endParaRPr lang="en-US"/>
          </a:p>
        </p:txBody>
      </p:sp>
      <p:sp>
        <p:nvSpPr>
          <p:cNvPr id="7" name="Rectangle 10"/>
          <p:cNvSpPr>
            <a:spLocks noGrp="1" noChangeArrowheads="1"/>
          </p:cNvSpPr>
          <p:nvPr>
            <p:ph type="ftr" sz="quarter" idx="12"/>
          </p:nvPr>
        </p:nvSpPr>
        <p:spPr>
          <a:xfrm>
            <a:off x="4165600" y="6477000"/>
            <a:ext cx="3860800" cy="323850"/>
          </a:xfrm>
          <a:prstGeom prst="rect">
            <a:avLst/>
          </a:prstGeom>
          <a:ln/>
        </p:spPr>
        <p:txBody>
          <a:bodyPr/>
          <a:lstStyle>
            <a:lvl1pPr>
              <a:defRPr/>
            </a:lvl1pPr>
          </a:lstStyle>
          <a:p>
            <a:endParaRPr lang="en-US"/>
          </a:p>
        </p:txBody>
      </p:sp>
    </p:spTree>
    <p:extLst>
      <p:ext uri="{BB962C8B-B14F-4D97-AF65-F5344CB8AC3E}">
        <p14:creationId xmlns:p14="http://schemas.microsoft.com/office/powerpoint/2010/main" val="1407120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F4C9348-74B7-4E09-85BF-6725B19569C9}" type="datetime1">
              <a:rPr lang="en-US" smtClean="0"/>
              <a:t>7/9/2025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FB3CDC-72CB-4001-9694-0A2E10A4F67D}" type="slidenum">
              <a:rPr lang="en-US" smtClean="0"/>
              <a:t>‹#›</a:t>
            </a:fld>
            <a:endParaRPr lang="en-US"/>
          </a:p>
        </p:txBody>
      </p:sp>
    </p:spTree>
    <p:extLst>
      <p:ext uri="{BB962C8B-B14F-4D97-AF65-F5344CB8AC3E}">
        <p14:creationId xmlns:p14="http://schemas.microsoft.com/office/powerpoint/2010/main" val="7176189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noChangeArrowheads="1"/>
          </p:cNvSpPr>
          <p:nvPr>
            <p:ph type="dt" sz="half" idx="10"/>
          </p:nvPr>
        </p:nvSpPr>
        <p:spPr>
          <a:xfrm>
            <a:off x="406400" y="5943600"/>
            <a:ext cx="4673600" cy="476250"/>
          </a:xfrm>
          <a:prstGeom prst="rect">
            <a:avLst/>
          </a:prstGeom>
          <a:ln/>
        </p:spPr>
        <p:txBody>
          <a:bodyPr/>
          <a:lstStyle>
            <a:lvl1pPr>
              <a:defRPr/>
            </a:lvl1pPr>
          </a:lstStyle>
          <a:p>
            <a:fld id="{3FD0F685-FD73-4273-83F4-29C02FA761B9}" type="datetime1">
              <a:rPr lang="en-US" smtClean="0"/>
              <a:t>7/9/2025</a:t>
            </a:fld>
            <a:endParaRPr lang="en-US"/>
          </a:p>
        </p:txBody>
      </p:sp>
      <p:sp>
        <p:nvSpPr>
          <p:cNvPr id="6" name="Rectangle 8"/>
          <p:cNvSpPr>
            <a:spLocks noGrp="1" noChangeArrowheads="1"/>
          </p:cNvSpPr>
          <p:nvPr>
            <p:ph type="sldNum" sz="quarter" idx="11"/>
          </p:nvPr>
        </p:nvSpPr>
        <p:spPr>
          <a:xfrm>
            <a:off x="406400" y="6477000"/>
            <a:ext cx="2844800" cy="247650"/>
          </a:xfrm>
          <a:prstGeom prst="rect">
            <a:avLst/>
          </a:prstGeom>
          <a:ln/>
        </p:spPr>
        <p:txBody>
          <a:bodyPr/>
          <a:lstStyle>
            <a:lvl1pPr>
              <a:defRPr/>
            </a:lvl1pPr>
          </a:lstStyle>
          <a:p>
            <a:fld id="{8B9E657F-2CEA-4FE8-949B-CE4DDD138BC6}" type="slidenum">
              <a:rPr lang="en-US" smtClean="0"/>
              <a:t>‹#›</a:t>
            </a:fld>
            <a:endParaRPr lang="en-US"/>
          </a:p>
        </p:txBody>
      </p:sp>
      <p:sp>
        <p:nvSpPr>
          <p:cNvPr id="7" name="Rectangle 10"/>
          <p:cNvSpPr>
            <a:spLocks noGrp="1" noChangeArrowheads="1"/>
          </p:cNvSpPr>
          <p:nvPr>
            <p:ph type="ftr" sz="quarter" idx="12"/>
          </p:nvPr>
        </p:nvSpPr>
        <p:spPr>
          <a:xfrm>
            <a:off x="4165600" y="6477000"/>
            <a:ext cx="3860800" cy="323850"/>
          </a:xfrm>
          <a:prstGeom prst="rect">
            <a:avLst/>
          </a:prstGeom>
          <a:ln/>
        </p:spPr>
        <p:txBody>
          <a:bodyPr/>
          <a:lstStyle>
            <a:lvl1pPr>
              <a:defRPr/>
            </a:lvl1pPr>
          </a:lstStyle>
          <a:p>
            <a:endParaRPr lang="en-US"/>
          </a:p>
        </p:txBody>
      </p:sp>
    </p:spTree>
    <p:extLst>
      <p:ext uri="{BB962C8B-B14F-4D97-AF65-F5344CB8AC3E}">
        <p14:creationId xmlns:p14="http://schemas.microsoft.com/office/powerpoint/2010/main" val="4281144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0"/>
            <a:ext cx="10972800" cy="4114800"/>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406400" y="5943600"/>
            <a:ext cx="4673600" cy="476250"/>
          </a:xfrm>
          <a:prstGeom prst="rect">
            <a:avLst/>
          </a:prstGeom>
          <a:ln/>
        </p:spPr>
        <p:txBody>
          <a:bodyPr/>
          <a:lstStyle>
            <a:lvl1pPr>
              <a:defRPr/>
            </a:lvl1pPr>
          </a:lstStyle>
          <a:p>
            <a:fld id="{8F421E2B-BA66-4699-869A-FB0EF5B1418B}" type="datetime1">
              <a:rPr lang="en-US" smtClean="0"/>
              <a:t>7/9/2025</a:t>
            </a:fld>
            <a:endParaRPr lang="en-US"/>
          </a:p>
        </p:txBody>
      </p:sp>
      <p:sp>
        <p:nvSpPr>
          <p:cNvPr id="5" name="Rectangle 8"/>
          <p:cNvSpPr>
            <a:spLocks noGrp="1" noChangeArrowheads="1"/>
          </p:cNvSpPr>
          <p:nvPr>
            <p:ph type="sldNum" sz="quarter" idx="11"/>
          </p:nvPr>
        </p:nvSpPr>
        <p:spPr>
          <a:xfrm>
            <a:off x="406400" y="6477000"/>
            <a:ext cx="2844800" cy="247650"/>
          </a:xfrm>
          <a:prstGeom prst="rect">
            <a:avLst/>
          </a:prstGeom>
          <a:ln/>
        </p:spPr>
        <p:txBody>
          <a:bodyPr/>
          <a:lstStyle>
            <a:lvl1pPr>
              <a:defRPr/>
            </a:lvl1pPr>
          </a:lstStyle>
          <a:p>
            <a:fld id="{8B9E657F-2CEA-4FE8-949B-CE4DDD138BC6}" type="slidenum">
              <a:rPr lang="en-US" smtClean="0"/>
              <a:t>‹#›</a:t>
            </a:fld>
            <a:endParaRPr lang="en-US"/>
          </a:p>
        </p:txBody>
      </p:sp>
      <p:sp>
        <p:nvSpPr>
          <p:cNvPr id="6" name="Rectangle 10"/>
          <p:cNvSpPr>
            <a:spLocks noGrp="1" noChangeArrowheads="1"/>
          </p:cNvSpPr>
          <p:nvPr>
            <p:ph type="ftr" sz="quarter" idx="12"/>
          </p:nvPr>
        </p:nvSpPr>
        <p:spPr>
          <a:xfrm>
            <a:off x="4165600" y="6477000"/>
            <a:ext cx="3860800" cy="323850"/>
          </a:xfrm>
          <a:prstGeom prst="rect">
            <a:avLst/>
          </a:prstGeom>
          <a:ln/>
        </p:spPr>
        <p:txBody>
          <a:bodyPr/>
          <a:lstStyle>
            <a:lvl1pPr>
              <a:defRPr/>
            </a:lvl1pPr>
          </a:lstStyle>
          <a:p>
            <a:endParaRPr lang="en-US"/>
          </a:p>
        </p:txBody>
      </p:sp>
    </p:spTree>
    <p:extLst>
      <p:ext uri="{BB962C8B-B14F-4D97-AF65-F5344CB8AC3E}">
        <p14:creationId xmlns:p14="http://schemas.microsoft.com/office/powerpoint/2010/main" val="4100789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440362"/>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26400" cy="5440362"/>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406400" y="5943600"/>
            <a:ext cx="4673600" cy="476250"/>
          </a:xfrm>
          <a:prstGeom prst="rect">
            <a:avLst/>
          </a:prstGeom>
          <a:ln/>
        </p:spPr>
        <p:txBody>
          <a:bodyPr/>
          <a:lstStyle>
            <a:lvl1pPr>
              <a:defRPr/>
            </a:lvl1pPr>
          </a:lstStyle>
          <a:p>
            <a:fld id="{0F57C8AA-F691-4EEF-A0FB-02FC43FEAA26}" type="datetime1">
              <a:rPr lang="en-US" smtClean="0"/>
              <a:t>7/9/2025</a:t>
            </a:fld>
            <a:endParaRPr lang="en-US"/>
          </a:p>
        </p:txBody>
      </p:sp>
      <p:sp>
        <p:nvSpPr>
          <p:cNvPr id="5" name="Rectangle 8"/>
          <p:cNvSpPr>
            <a:spLocks noGrp="1" noChangeArrowheads="1"/>
          </p:cNvSpPr>
          <p:nvPr>
            <p:ph type="sldNum" sz="quarter" idx="11"/>
          </p:nvPr>
        </p:nvSpPr>
        <p:spPr>
          <a:xfrm>
            <a:off x="406400" y="6477000"/>
            <a:ext cx="2844800" cy="247650"/>
          </a:xfrm>
          <a:prstGeom prst="rect">
            <a:avLst/>
          </a:prstGeom>
          <a:ln/>
        </p:spPr>
        <p:txBody>
          <a:bodyPr/>
          <a:lstStyle>
            <a:lvl1pPr>
              <a:defRPr/>
            </a:lvl1pPr>
          </a:lstStyle>
          <a:p>
            <a:fld id="{8B9E657F-2CEA-4FE8-949B-CE4DDD138BC6}" type="slidenum">
              <a:rPr lang="en-US" smtClean="0"/>
              <a:t>‹#›</a:t>
            </a:fld>
            <a:endParaRPr lang="en-US"/>
          </a:p>
        </p:txBody>
      </p:sp>
      <p:sp>
        <p:nvSpPr>
          <p:cNvPr id="6" name="Rectangle 10"/>
          <p:cNvSpPr>
            <a:spLocks noGrp="1" noChangeArrowheads="1"/>
          </p:cNvSpPr>
          <p:nvPr>
            <p:ph type="ftr" sz="quarter" idx="12"/>
          </p:nvPr>
        </p:nvSpPr>
        <p:spPr>
          <a:xfrm>
            <a:off x="4165600" y="6477000"/>
            <a:ext cx="3860800" cy="323850"/>
          </a:xfrm>
          <a:prstGeom prst="rect">
            <a:avLst/>
          </a:prstGeom>
          <a:ln/>
        </p:spPr>
        <p:txBody>
          <a:bodyPr/>
          <a:lstStyle>
            <a:lvl1pPr>
              <a:defRPr/>
            </a:lvl1pPr>
          </a:lstStyle>
          <a:p>
            <a:endParaRPr lang="en-US"/>
          </a:p>
        </p:txBody>
      </p:sp>
    </p:spTree>
    <p:extLst>
      <p:ext uri="{BB962C8B-B14F-4D97-AF65-F5344CB8AC3E}">
        <p14:creationId xmlns:p14="http://schemas.microsoft.com/office/powerpoint/2010/main" val="21282624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and Content_blue">
    <p:spTree>
      <p:nvGrpSpPr>
        <p:cNvPr id="1" name=""/>
        <p:cNvGrpSpPr/>
        <p:nvPr/>
      </p:nvGrpSpPr>
      <p:grpSpPr>
        <a:xfrm>
          <a:off x="0" y="0"/>
          <a:ext cx="0" cy="0"/>
          <a:chOff x="0" y="0"/>
          <a:chExt cx="0" cy="0"/>
        </a:xfrm>
      </p:grpSpPr>
      <p:sp>
        <p:nvSpPr>
          <p:cNvPr id="8" name="Slide Number Placeholder 4">
            <a:extLst>
              <a:ext uri="{FF2B5EF4-FFF2-40B4-BE49-F238E27FC236}">
                <a16:creationId xmlns:a16="http://schemas.microsoft.com/office/drawing/2014/main" id="{FD162C41-C7D1-46B2-9E43-D4051A8C9BD0}"/>
              </a:ext>
            </a:extLst>
          </p:cNvPr>
          <p:cNvSpPr txBox="1">
            <a:spLocks/>
          </p:cNvSpPr>
          <p:nvPr/>
        </p:nvSpPr>
        <p:spPr>
          <a:xfrm>
            <a:off x="406400" y="6477000"/>
            <a:ext cx="2844800" cy="24765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C0C88AE2-E25C-4F57-8C19-525ED9ADFB53}" type="slidenum">
              <a:rPr lang="en-US" altLang="en-US" sz="1050" smtClean="0">
                <a:solidFill>
                  <a:schemeClr val="accent1"/>
                </a:solidFill>
              </a:rPr>
              <a:pPr algn="l"/>
              <a:t>‹#›</a:t>
            </a:fld>
            <a:endParaRPr lang="en-US" altLang="en-US" sz="1050">
              <a:solidFill>
                <a:schemeClr val="accent1"/>
              </a:solidFill>
            </a:endParaRPr>
          </a:p>
        </p:txBody>
      </p:sp>
      <p:sp>
        <p:nvSpPr>
          <p:cNvPr id="16" name="Rectangle 15">
            <a:extLst>
              <a:ext uri="{FF2B5EF4-FFF2-40B4-BE49-F238E27FC236}">
                <a16:creationId xmlns:a16="http://schemas.microsoft.com/office/drawing/2014/main" id="{2342E8A2-CF38-4B9D-BC79-66E6E4B7C320}"/>
              </a:ext>
            </a:extLst>
          </p:cNvPr>
          <p:cNvSpPr/>
          <p:nvPr/>
        </p:nvSpPr>
        <p:spPr bwMode="auto">
          <a:xfrm>
            <a:off x="1" y="-3969"/>
            <a:ext cx="12192000" cy="320040"/>
          </a:xfrm>
          <a:prstGeom prst="rect">
            <a:avLst/>
          </a:prstGeom>
          <a:solidFill>
            <a:srgbClr val="F5FAF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anose="02020603050405020304" pitchFamily="18" charset="0"/>
            </a:endParaRPr>
          </a:p>
        </p:txBody>
      </p:sp>
      <p:sp>
        <p:nvSpPr>
          <p:cNvPr id="9" name="Slide Number Placeholder 4">
            <a:extLst>
              <a:ext uri="{FF2B5EF4-FFF2-40B4-BE49-F238E27FC236}">
                <a16:creationId xmlns:a16="http://schemas.microsoft.com/office/drawing/2014/main" id="{D44B99B9-1B0F-4735-8E96-A390BA7E1DA9}"/>
              </a:ext>
            </a:extLst>
          </p:cNvPr>
          <p:cNvSpPr txBox="1">
            <a:spLocks/>
          </p:cNvSpPr>
          <p:nvPr/>
        </p:nvSpPr>
        <p:spPr>
          <a:xfrm>
            <a:off x="406400" y="6477000"/>
            <a:ext cx="2844800" cy="24765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C0C88AE2-E25C-4F57-8C19-525ED9ADFB53}" type="slidenum">
              <a:rPr lang="en-US" altLang="en-US" sz="1050" smtClean="0">
                <a:solidFill>
                  <a:schemeClr val="accent1"/>
                </a:solidFill>
              </a:rPr>
              <a:pPr algn="l"/>
              <a:t>‹#›</a:t>
            </a:fld>
            <a:endParaRPr lang="en-US" altLang="en-US" sz="1050">
              <a:solidFill>
                <a:schemeClr val="accent1"/>
              </a:solidFill>
            </a:endParaRPr>
          </a:p>
        </p:txBody>
      </p:sp>
      <p:cxnSp>
        <p:nvCxnSpPr>
          <p:cNvPr id="11" name="Straight Connector 10">
            <a:extLst>
              <a:ext uri="{FF2B5EF4-FFF2-40B4-BE49-F238E27FC236}">
                <a16:creationId xmlns:a16="http://schemas.microsoft.com/office/drawing/2014/main" id="{B015DDB8-EF61-4E53-8AE1-931CB2DFECF5}"/>
              </a:ext>
            </a:extLst>
          </p:cNvPr>
          <p:cNvCxnSpPr/>
          <p:nvPr/>
        </p:nvCxnSpPr>
        <p:spPr bwMode="auto">
          <a:xfrm flipV="1">
            <a:off x="508000" y="6477000"/>
            <a:ext cx="9138276" cy="1"/>
          </a:xfrm>
          <a:prstGeom prst="line">
            <a:avLst/>
          </a:prstGeom>
          <a:solidFill>
            <a:schemeClr val="accent1"/>
          </a:solidFill>
          <a:ln w="19050" cap="flat" cmpd="sng" algn="ctr">
            <a:solidFill>
              <a:srgbClr val="E9962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Rectangle 13">
            <a:extLst>
              <a:ext uri="{FF2B5EF4-FFF2-40B4-BE49-F238E27FC236}">
                <a16:creationId xmlns:a16="http://schemas.microsoft.com/office/drawing/2014/main" id="{60C9ED46-B40F-4FFE-BCC0-B3E0E8A56B48}"/>
              </a:ext>
            </a:extLst>
          </p:cNvPr>
          <p:cNvSpPr/>
          <p:nvPr/>
        </p:nvSpPr>
        <p:spPr bwMode="auto">
          <a:xfrm>
            <a:off x="1" y="-3969"/>
            <a:ext cx="12192000" cy="320040"/>
          </a:xfrm>
          <a:prstGeom prst="rect">
            <a:avLst/>
          </a:prstGeom>
          <a:solidFill>
            <a:srgbClr val="F5FAF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anose="02020603050405020304" pitchFamily="18" charset="0"/>
            </a:endParaRPr>
          </a:p>
        </p:txBody>
      </p:sp>
      <p:pic>
        <p:nvPicPr>
          <p:cNvPr id="17" name="Picture 16" descr="Logo&#10;&#10;Description automatically generated">
            <a:extLst>
              <a:ext uri="{FF2B5EF4-FFF2-40B4-BE49-F238E27FC236}">
                <a16:creationId xmlns:a16="http://schemas.microsoft.com/office/drawing/2014/main" id="{1292FDC0-A172-473A-96C0-33CE30222E7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52734" y="5969700"/>
            <a:ext cx="1829666" cy="685800"/>
          </a:xfrm>
          <a:prstGeom prst="rect">
            <a:avLst/>
          </a:prstGeom>
        </p:spPr>
      </p:pic>
      <p:sp>
        <p:nvSpPr>
          <p:cNvPr id="10" name="Rectangle 9">
            <a:extLst>
              <a:ext uri="{FF2B5EF4-FFF2-40B4-BE49-F238E27FC236}">
                <a16:creationId xmlns:a16="http://schemas.microsoft.com/office/drawing/2014/main" id="{CF36C8BD-87E4-430D-93F0-F0EFD443C657}"/>
              </a:ext>
            </a:extLst>
          </p:cNvPr>
          <p:cNvSpPr/>
          <p:nvPr/>
        </p:nvSpPr>
        <p:spPr>
          <a:xfrm>
            <a:off x="0" y="-3969"/>
            <a:ext cx="12191999"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A759034A-B2DC-459C-9616-584F8ADBA48C}"/>
              </a:ext>
            </a:extLst>
          </p:cNvPr>
          <p:cNvSpPr>
            <a:spLocks noGrp="1"/>
          </p:cNvSpPr>
          <p:nvPr>
            <p:ph type="title" hasCustomPrompt="1"/>
          </p:nvPr>
        </p:nvSpPr>
        <p:spPr>
          <a:xfrm>
            <a:off x="609600" y="379020"/>
            <a:ext cx="10972800" cy="1143000"/>
          </a:xfrm>
          <a:prstGeom prst="rect">
            <a:avLst/>
          </a:prstGeom>
        </p:spPr>
        <p:txBody>
          <a:bodyPr anchor="ctr">
            <a:normAutofit/>
          </a:bodyPr>
          <a:lstStyle>
            <a:lvl1pPr algn="l">
              <a:defRPr sz="3600" b="1">
                <a:solidFill>
                  <a:schemeClr val="accent1"/>
                </a:solidFill>
              </a:defRPr>
            </a:lvl1pPr>
          </a:lstStyle>
          <a:p>
            <a:r>
              <a:rPr lang="en-US"/>
              <a:t>Click to add title</a:t>
            </a:r>
          </a:p>
        </p:txBody>
      </p:sp>
      <p:sp>
        <p:nvSpPr>
          <p:cNvPr id="13" name="Slide Number Placeholder 4">
            <a:extLst>
              <a:ext uri="{FF2B5EF4-FFF2-40B4-BE49-F238E27FC236}">
                <a16:creationId xmlns:a16="http://schemas.microsoft.com/office/drawing/2014/main" id="{EE8A38FA-1CE5-4CE2-84D3-4EB046BEB84D}"/>
              </a:ext>
            </a:extLst>
          </p:cNvPr>
          <p:cNvSpPr txBox="1">
            <a:spLocks/>
          </p:cNvSpPr>
          <p:nvPr/>
        </p:nvSpPr>
        <p:spPr>
          <a:xfrm>
            <a:off x="406400" y="6477000"/>
            <a:ext cx="2844800" cy="24765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C0C88AE2-E25C-4F57-8C19-525ED9ADFB53}" type="slidenum">
              <a:rPr lang="en-US" altLang="en-US" sz="1050" smtClean="0">
                <a:solidFill>
                  <a:schemeClr val="accent1"/>
                </a:solidFill>
              </a:rPr>
              <a:pPr algn="l"/>
              <a:t>‹#›</a:t>
            </a:fld>
            <a:endParaRPr lang="en-US" altLang="en-US" sz="1050">
              <a:solidFill>
                <a:schemeClr val="accent1"/>
              </a:solidFill>
            </a:endParaRPr>
          </a:p>
        </p:txBody>
      </p:sp>
      <p:cxnSp>
        <p:nvCxnSpPr>
          <p:cNvPr id="18" name="Straight Connector 17">
            <a:extLst>
              <a:ext uri="{FF2B5EF4-FFF2-40B4-BE49-F238E27FC236}">
                <a16:creationId xmlns:a16="http://schemas.microsoft.com/office/drawing/2014/main" id="{DCDC12C4-816A-498E-B0DC-48AA73C423A8}"/>
              </a:ext>
            </a:extLst>
          </p:cNvPr>
          <p:cNvCxnSpPr/>
          <p:nvPr/>
        </p:nvCxnSpPr>
        <p:spPr bwMode="auto">
          <a:xfrm flipV="1">
            <a:off x="508000" y="6477000"/>
            <a:ext cx="9138276" cy="1"/>
          </a:xfrm>
          <a:prstGeom prst="line">
            <a:avLst/>
          </a:prstGeom>
          <a:solidFill>
            <a:schemeClr val="accent1"/>
          </a:solidFill>
          <a:ln w="19050" cap="flat" cmpd="sng" algn="ctr">
            <a:solidFill>
              <a:srgbClr val="E9962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Rectangle 18">
            <a:extLst>
              <a:ext uri="{FF2B5EF4-FFF2-40B4-BE49-F238E27FC236}">
                <a16:creationId xmlns:a16="http://schemas.microsoft.com/office/drawing/2014/main" id="{DC2E81FA-AE84-4112-A73E-33D873C5DFFE}"/>
              </a:ext>
            </a:extLst>
          </p:cNvPr>
          <p:cNvSpPr/>
          <p:nvPr/>
        </p:nvSpPr>
        <p:spPr bwMode="auto">
          <a:xfrm>
            <a:off x="1" y="-3969"/>
            <a:ext cx="12192000" cy="320040"/>
          </a:xfrm>
          <a:prstGeom prst="rect">
            <a:avLst/>
          </a:prstGeom>
          <a:solidFill>
            <a:srgbClr val="F5FAF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anose="02020603050405020304" pitchFamily="18" charset="0"/>
            </a:endParaRPr>
          </a:p>
        </p:txBody>
      </p:sp>
      <p:sp>
        <p:nvSpPr>
          <p:cNvPr id="21" name="Rectangle 20">
            <a:extLst>
              <a:ext uri="{FF2B5EF4-FFF2-40B4-BE49-F238E27FC236}">
                <a16:creationId xmlns:a16="http://schemas.microsoft.com/office/drawing/2014/main" id="{F96B420E-1C2B-4C70-ADF2-9235FAFCB130}"/>
              </a:ext>
            </a:extLst>
          </p:cNvPr>
          <p:cNvSpPr/>
          <p:nvPr/>
        </p:nvSpPr>
        <p:spPr>
          <a:xfrm>
            <a:off x="0" y="-3969"/>
            <a:ext cx="12191999"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lide Number Placeholder 4">
            <a:extLst>
              <a:ext uri="{FF2B5EF4-FFF2-40B4-BE49-F238E27FC236}">
                <a16:creationId xmlns:a16="http://schemas.microsoft.com/office/drawing/2014/main" id="{CB10F935-54DF-46DC-811A-3CD0B6DE4BB7}"/>
              </a:ext>
            </a:extLst>
          </p:cNvPr>
          <p:cNvSpPr txBox="1">
            <a:spLocks/>
          </p:cNvSpPr>
          <p:nvPr userDrawn="1"/>
        </p:nvSpPr>
        <p:spPr>
          <a:xfrm>
            <a:off x="406400" y="6477000"/>
            <a:ext cx="2844800" cy="24765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C0C88AE2-E25C-4F57-8C19-525ED9ADFB53}" type="slidenum">
              <a:rPr lang="en-US" altLang="en-US" sz="1050" smtClean="0">
                <a:solidFill>
                  <a:schemeClr val="accent1"/>
                </a:solidFill>
              </a:rPr>
              <a:pPr algn="l"/>
              <a:t>‹#›</a:t>
            </a:fld>
            <a:endParaRPr lang="en-US" altLang="en-US" sz="1050">
              <a:solidFill>
                <a:schemeClr val="accent1"/>
              </a:solidFill>
            </a:endParaRPr>
          </a:p>
        </p:txBody>
      </p:sp>
      <p:cxnSp>
        <p:nvCxnSpPr>
          <p:cNvPr id="23" name="Straight Connector 22">
            <a:extLst>
              <a:ext uri="{FF2B5EF4-FFF2-40B4-BE49-F238E27FC236}">
                <a16:creationId xmlns:a16="http://schemas.microsoft.com/office/drawing/2014/main" id="{D5ECC6BA-A075-4B89-9FF3-D71DA487A65A}"/>
              </a:ext>
            </a:extLst>
          </p:cNvPr>
          <p:cNvCxnSpPr/>
          <p:nvPr userDrawn="1"/>
        </p:nvCxnSpPr>
        <p:spPr bwMode="auto">
          <a:xfrm flipV="1">
            <a:off x="508000" y="6477000"/>
            <a:ext cx="9138276" cy="1"/>
          </a:xfrm>
          <a:prstGeom prst="line">
            <a:avLst/>
          </a:prstGeom>
          <a:solidFill>
            <a:schemeClr val="accent1"/>
          </a:solidFill>
          <a:ln w="19050" cap="flat" cmpd="sng" algn="ctr">
            <a:solidFill>
              <a:srgbClr val="E9962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4" name="Rectangle 23">
            <a:extLst>
              <a:ext uri="{FF2B5EF4-FFF2-40B4-BE49-F238E27FC236}">
                <a16:creationId xmlns:a16="http://schemas.microsoft.com/office/drawing/2014/main" id="{932BE8AA-4633-4FC4-8B62-F2DC5831D4C8}"/>
              </a:ext>
            </a:extLst>
          </p:cNvPr>
          <p:cNvSpPr/>
          <p:nvPr userDrawn="1"/>
        </p:nvSpPr>
        <p:spPr bwMode="auto">
          <a:xfrm>
            <a:off x="1" y="-3969"/>
            <a:ext cx="12192000" cy="320040"/>
          </a:xfrm>
          <a:prstGeom prst="rect">
            <a:avLst/>
          </a:prstGeom>
          <a:solidFill>
            <a:srgbClr val="F5FAF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anose="02020603050405020304" pitchFamily="18" charset="0"/>
            </a:endParaRPr>
          </a:p>
        </p:txBody>
      </p:sp>
      <p:sp>
        <p:nvSpPr>
          <p:cNvPr id="26" name="Rectangle 25">
            <a:extLst>
              <a:ext uri="{FF2B5EF4-FFF2-40B4-BE49-F238E27FC236}">
                <a16:creationId xmlns:a16="http://schemas.microsoft.com/office/drawing/2014/main" id="{6BB8CAEB-89F8-4C8F-8192-9A856C4D2323}"/>
              </a:ext>
            </a:extLst>
          </p:cNvPr>
          <p:cNvSpPr/>
          <p:nvPr userDrawn="1"/>
        </p:nvSpPr>
        <p:spPr>
          <a:xfrm>
            <a:off x="0" y="-3969"/>
            <a:ext cx="12191999"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ontent Placeholder 2">
            <a:extLst>
              <a:ext uri="{FF2B5EF4-FFF2-40B4-BE49-F238E27FC236}">
                <a16:creationId xmlns:a16="http://schemas.microsoft.com/office/drawing/2014/main" id="{38D17CD0-D8E3-40FF-8193-6373B651358B}"/>
              </a:ext>
            </a:extLst>
          </p:cNvPr>
          <p:cNvSpPr>
            <a:spLocks noGrp="1"/>
          </p:cNvSpPr>
          <p:nvPr>
            <p:ph idx="1"/>
          </p:nvPr>
        </p:nvSpPr>
        <p:spPr>
          <a:xfrm>
            <a:off x="609600" y="1604431"/>
            <a:ext cx="10972800" cy="4193913"/>
          </a:xfrm>
          <a:prstGeom prst="rect">
            <a:avLst/>
          </a:prstGeom>
        </p:spPr>
        <p:txBody>
          <a:bodyPr>
            <a:noAutofit/>
          </a:bodyPr>
          <a:lstStyle>
            <a:lvl1pPr marL="0" indent="0">
              <a:lnSpc>
                <a:spcPct val="100000"/>
              </a:lnSpc>
              <a:spcBef>
                <a:spcPts val="0"/>
              </a:spcBef>
              <a:spcAft>
                <a:spcPts val="1200"/>
              </a:spcAft>
              <a:buClr>
                <a:schemeClr val="accent1"/>
              </a:buClr>
              <a:buSzPct val="100000"/>
              <a:buFont typeface="Arial" panose="020B0604020202020204" pitchFamily="34" charset="0"/>
              <a:buNone/>
              <a:defRPr sz="2400">
                <a:solidFill>
                  <a:schemeClr val="tx1"/>
                </a:solidFill>
              </a:defRPr>
            </a:lvl1pPr>
            <a:lvl2pPr marL="800100" indent="-342900">
              <a:lnSpc>
                <a:spcPct val="100000"/>
              </a:lnSpc>
              <a:spcBef>
                <a:spcPts val="0"/>
              </a:spcBef>
              <a:spcAft>
                <a:spcPts val="1200"/>
              </a:spcAft>
              <a:buClr>
                <a:schemeClr val="accent1"/>
              </a:buClr>
              <a:buFont typeface="Arial" panose="020B0604020202020204" pitchFamily="34" charset="0"/>
              <a:buChar char="•"/>
              <a:defRPr sz="2400"/>
            </a:lvl2pPr>
            <a:lvl3pPr marL="1257300" indent="-342900">
              <a:lnSpc>
                <a:spcPct val="100000"/>
              </a:lnSpc>
              <a:spcBef>
                <a:spcPts val="0"/>
              </a:spcBef>
              <a:spcAft>
                <a:spcPts val="1200"/>
              </a:spcAft>
              <a:buClr>
                <a:schemeClr val="accent1"/>
              </a:buClr>
              <a:buFont typeface="Arial" panose="020B0604020202020204" pitchFamily="34" charset="0"/>
              <a:buChar char="•"/>
              <a:defRPr sz="2400"/>
            </a:lvl3pPr>
            <a:lvl4pPr marL="1371600" indent="0">
              <a:buFontTx/>
              <a:buNone/>
              <a:defRPr/>
            </a:lvl4pPr>
            <a:lvl5pPr marL="1828800" indent="0">
              <a:buFontTx/>
              <a:buNone/>
              <a:defRPr/>
            </a:lvl5pPr>
          </a:lstStyle>
          <a:p>
            <a:pPr lvl="0"/>
            <a:r>
              <a:rPr lang="en-US"/>
              <a:t>Click to edit Master text styles</a:t>
            </a:r>
          </a:p>
        </p:txBody>
      </p:sp>
    </p:spTree>
    <p:extLst>
      <p:ext uri="{BB962C8B-B14F-4D97-AF65-F5344CB8AC3E}">
        <p14:creationId xmlns:p14="http://schemas.microsoft.com/office/powerpoint/2010/main" val="26762693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Sidebar_blue">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C255E1E6-D5AD-497F-A6A5-CA30987CCFD4}"/>
              </a:ext>
            </a:extLst>
          </p:cNvPr>
          <p:cNvSpPr>
            <a:spLocks noGrp="1"/>
          </p:cNvSpPr>
          <p:nvPr>
            <p:ph type="title" hasCustomPrompt="1"/>
          </p:nvPr>
        </p:nvSpPr>
        <p:spPr>
          <a:xfrm>
            <a:off x="609600" y="379020"/>
            <a:ext cx="8693426" cy="1143000"/>
          </a:xfrm>
          <a:prstGeom prst="rect">
            <a:avLst/>
          </a:prstGeom>
        </p:spPr>
        <p:txBody>
          <a:bodyPr anchor="ctr">
            <a:normAutofit/>
          </a:bodyPr>
          <a:lstStyle>
            <a:lvl1pPr algn="l">
              <a:defRPr sz="4000" b="1">
                <a:solidFill>
                  <a:schemeClr val="accent1"/>
                </a:solidFill>
              </a:defRPr>
            </a:lvl1pPr>
          </a:lstStyle>
          <a:p>
            <a:r>
              <a:rPr lang="en-US"/>
              <a:t>Click to add title</a:t>
            </a:r>
          </a:p>
        </p:txBody>
      </p:sp>
      <p:sp>
        <p:nvSpPr>
          <p:cNvPr id="13" name="Content Placeholder 2">
            <a:extLst>
              <a:ext uri="{FF2B5EF4-FFF2-40B4-BE49-F238E27FC236}">
                <a16:creationId xmlns:a16="http://schemas.microsoft.com/office/drawing/2014/main" id="{C8B997E8-931F-40E4-A69E-5C19886525E9}"/>
              </a:ext>
            </a:extLst>
          </p:cNvPr>
          <p:cNvSpPr>
            <a:spLocks noGrp="1"/>
          </p:cNvSpPr>
          <p:nvPr>
            <p:ph idx="1" hasCustomPrompt="1"/>
          </p:nvPr>
        </p:nvSpPr>
        <p:spPr>
          <a:xfrm>
            <a:off x="609600" y="1604431"/>
            <a:ext cx="8693426" cy="4702477"/>
          </a:xfrm>
          <a:prstGeom prst="rect">
            <a:avLst/>
          </a:prstGeom>
        </p:spPr>
        <p:txBody>
          <a:bodyPr>
            <a:noAutofit/>
          </a:bodyPr>
          <a:lstStyle>
            <a:lvl1pPr marL="0" indent="0">
              <a:lnSpc>
                <a:spcPct val="100000"/>
              </a:lnSpc>
              <a:spcBef>
                <a:spcPts val="0"/>
              </a:spcBef>
              <a:spcAft>
                <a:spcPts val="1200"/>
              </a:spcAft>
              <a:buClr>
                <a:schemeClr val="accent1"/>
              </a:buClr>
              <a:buSzPct val="130000"/>
              <a:buFontTx/>
              <a:buNone/>
              <a:defRPr sz="2400">
                <a:solidFill>
                  <a:schemeClr val="tx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Text</a:t>
            </a:r>
          </a:p>
          <a:p>
            <a:pPr lvl="0"/>
            <a:endParaRPr lang="en-US"/>
          </a:p>
        </p:txBody>
      </p:sp>
      <p:sp>
        <p:nvSpPr>
          <p:cNvPr id="14" name="Rectangle 13">
            <a:extLst>
              <a:ext uri="{FF2B5EF4-FFF2-40B4-BE49-F238E27FC236}">
                <a16:creationId xmlns:a16="http://schemas.microsoft.com/office/drawing/2014/main" id="{9CB26A2E-46F9-4A3F-8B0E-80DEBB856F4C}"/>
              </a:ext>
            </a:extLst>
          </p:cNvPr>
          <p:cNvSpPr/>
          <p:nvPr userDrawn="1"/>
        </p:nvSpPr>
        <p:spPr>
          <a:xfrm>
            <a:off x="9561443" y="-3970"/>
            <a:ext cx="2630556" cy="686196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79737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146DDDBB-1C6B-472F-87CC-45250F0AA18D}"/>
              </a:ext>
            </a:extLst>
          </p:cNvPr>
          <p:cNvSpPr>
            <a:spLocks/>
          </p:cNvSpPr>
          <p:nvPr userDrawn="1"/>
        </p:nvSpPr>
        <p:spPr bwMode="auto">
          <a:xfrm>
            <a:off x="296863" y="4530725"/>
            <a:ext cx="11598275" cy="2098675"/>
          </a:xfrm>
          <a:custGeom>
            <a:avLst/>
            <a:gdLst>
              <a:gd name="T0" fmla="*/ 0 w 11599295"/>
              <a:gd name="T1" fmla="*/ 574586 h 2098540"/>
              <a:gd name="T2" fmla="*/ 5910497 w 11599295"/>
              <a:gd name="T3" fmla="*/ 119 h 2098540"/>
              <a:gd name="T4" fmla="*/ 11598275 w 11599295"/>
              <a:gd name="T5" fmla="*/ 574586 h 2098540"/>
              <a:gd name="T6" fmla="*/ 11598275 w 11599295"/>
              <a:gd name="T7" fmla="*/ 2098675 h 2098540"/>
              <a:gd name="T8" fmla="*/ 0 w 11599295"/>
              <a:gd name="T9" fmla="*/ 2098675 h 2098540"/>
              <a:gd name="T10" fmla="*/ 0 w 11599295"/>
              <a:gd name="T11" fmla="*/ 574586 h 209854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599295" h="2098540">
                <a:moveTo>
                  <a:pt x="0" y="574549"/>
                </a:moveTo>
                <a:cubicBezTo>
                  <a:pt x="1991832" y="205272"/>
                  <a:pt x="2899278" y="-5743"/>
                  <a:pt x="5911017" y="119"/>
                </a:cubicBezTo>
                <a:cubicBezTo>
                  <a:pt x="8993094" y="58735"/>
                  <a:pt x="9730556" y="199410"/>
                  <a:pt x="11599295" y="574549"/>
                </a:cubicBezTo>
                <a:lnTo>
                  <a:pt x="11599295" y="2098540"/>
                </a:lnTo>
                <a:lnTo>
                  <a:pt x="0" y="2098540"/>
                </a:lnTo>
                <a:lnTo>
                  <a:pt x="0" y="574549"/>
                </a:lnTo>
                <a:close/>
              </a:path>
            </a:pathLst>
          </a:custGeom>
          <a:solidFill>
            <a:schemeClr val="accent1">
              <a:alpha val="30196"/>
            </a:schemeClr>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cxnSp>
        <p:nvCxnSpPr>
          <p:cNvPr id="5" name="Straight Connector 12">
            <a:extLst>
              <a:ext uri="{FF2B5EF4-FFF2-40B4-BE49-F238E27FC236}">
                <a16:creationId xmlns:a16="http://schemas.microsoft.com/office/drawing/2014/main" id="{14D149E8-FD23-4D8A-8678-27E6AD82E484}"/>
              </a:ext>
            </a:extLst>
          </p:cNvPr>
          <p:cNvCxnSpPr>
            <a:cxnSpLocks noChangeShapeType="1"/>
          </p:cNvCxnSpPr>
          <p:nvPr userDrawn="1"/>
        </p:nvCxnSpPr>
        <p:spPr bwMode="auto">
          <a:xfrm flipH="1">
            <a:off x="287338" y="6662738"/>
            <a:ext cx="11599862" cy="0"/>
          </a:xfrm>
          <a:prstGeom prst="line">
            <a:avLst/>
          </a:prstGeom>
          <a:noFill/>
          <a:ln w="28575" algn="ctr">
            <a:solidFill>
              <a:srgbClr val="EC890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 name="Straight Connector 13">
            <a:extLst>
              <a:ext uri="{FF2B5EF4-FFF2-40B4-BE49-F238E27FC236}">
                <a16:creationId xmlns:a16="http://schemas.microsoft.com/office/drawing/2014/main" id="{A8876AB4-601D-4375-BB2F-1B5D651CFEF0}"/>
              </a:ext>
            </a:extLst>
          </p:cNvPr>
          <p:cNvCxnSpPr>
            <a:cxnSpLocks noChangeShapeType="1"/>
          </p:cNvCxnSpPr>
          <p:nvPr userDrawn="1"/>
        </p:nvCxnSpPr>
        <p:spPr bwMode="auto">
          <a:xfrm flipH="1">
            <a:off x="296863" y="228600"/>
            <a:ext cx="11598275" cy="0"/>
          </a:xfrm>
          <a:prstGeom prst="line">
            <a:avLst/>
          </a:prstGeom>
          <a:noFill/>
          <a:ln w="28575" algn="ctr">
            <a:solidFill>
              <a:srgbClr val="EC890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7" name="Picture 14" descr="Logo&#10;&#10;Description automatically generated">
            <a:extLst>
              <a:ext uri="{FF2B5EF4-FFF2-40B4-BE49-F238E27FC236}">
                <a16:creationId xmlns:a16="http://schemas.microsoft.com/office/drawing/2014/main" id="{10B61765-564F-4910-8E4A-ABDC2B86539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24400" y="4914900"/>
            <a:ext cx="259080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6" name="Rectangle 2"/>
          <p:cNvSpPr>
            <a:spLocks noGrp="1" noChangeArrowheads="1"/>
          </p:cNvSpPr>
          <p:nvPr>
            <p:ph type="ctrTitle"/>
          </p:nvPr>
        </p:nvSpPr>
        <p:spPr>
          <a:xfrm>
            <a:off x="914400" y="682626"/>
            <a:ext cx="10363200" cy="1470025"/>
          </a:xfrm>
        </p:spPr>
        <p:txBody>
          <a:bodyPr/>
          <a:lstStyle>
            <a:lvl1pPr algn="ctr">
              <a:defRPr/>
            </a:lvl1pPr>
          </a:lstStyle>
          <a:p>
            <a:pPr lvl="0"/>
            <a:r>
              <a:rPr lang="en-US" altLang="en-US" noProof="0"/>
              <a:t>Title</a:t>
            </a:r>
          </a:p>
        </p:txBody>
      </p:sp>
      <p:sp>
        <p:nvSpPr>
          <p:cNvPr id="6147" name="Rectangle 3"/>
          <p:cNvSpPr>
            <a:spLocks noGrp="1" noChangeArrowheads="1"/>
          </p:cNvSpPr>
          <p:nvPr>
            <p:ph type="subTitle" idx="1"/>
          </p:nvPr>
        </p:nvSpPr>
        <p:spPr>
          <a:xfrm>
            <a:off x="1828800" y="2438400"/>
            <a:ext cx="8534400" cy="1752600"/>
          </a:xfrm>
        </p:spPr>
        <p:txBody>
          <a:bodyPr/>
          <a:lstStyle>
            <a:lvl1pPr marL="0" indent="0" algn="ctr">
              <a:buFontTx/>
              <a:buNone/>
              <a:defRPr sz="1400"/>
            </a:lvl1pPr>
          </a:lstStyle>
          <a:p>
            <a:pPr lvl="0"/>
            <a:r>
              <a:rPr lang="en-US" altLang="en-US" noProof="0"/>
              <a:t>Click to edit Master subtitle style</a:t>
            </a:r>
          </a:p>
        </p:txBody>
      </p:sp>
      <p:sp>
        <p:nvSpPr>
          <p:cNvPr id="8" name="Rectangle 5">
            <a:extLst>
              <a:ext uri="{FF2B5EF4-FFF2-40B4-BE49-F238E27FC236}">
                <a16:creationId xmlns:a16="http://schemas.microsoft.com/office/drawing/2014/main" id="{718F1A68-C84A-405D-AB91-758E2ACB8F61}"/>
              </a:ext>
            </a:extLst>
          </p:cNvPr>
          <p:cNvSpPr>
            <a:spLocks noGrp="1" noChangeArrowheads="1"/>
          </p:cNvSpPr>
          <p:nvPr>
            <p:ph type="ftr" sz="quarter" idx="10"/>
          </p:nvPr>
        </p:nvSpPr>
        <p:spPr>
          <a:xfrm>
            <a:off x="4572000" y="5970588"/>
            <a:ext cx="3860800" cy="476250"/>
          </a:xfrm>
        </p:spPr>
        <p:txBody>
          <a:bodyPr/>
          <a:lstStyle>
            <a:lvl1pPr algn="l" eaLnBrk="0" hangingPunct="0">
              <a:spcBef>
                <a:spcPct val="50000"/>
              </a:spcBef>
              <a:defRPr/>
            </a:lvl1pPr>
          </a:lstStyle>
          <a:p>
            <a:pPr>
              <a:defRPr/>
            </a:pPr>
            <a:r>
              <a:rPr lang="en-US" altLang="en-US"/>
              <a:t>(Enter) DEPARTMENT (ALL CAPS)</a:t>
            </a:r>
            <a:br>
              <a:rPr lang="en-US" altLang="en-US"/>
            </a:br>
            <a:r>
              <a:rPr lang="en-US" altLang="en-US"/>
              <a:t>(Enter) Division or Office (Mixed Case)</a:t>
            </a:r>
          </a:p>
          <a:p>
            <a:pPr>
              <a:defRPr/>
            </a:pPr>
            <a:endParaRPr lang="en-US" altLang="en-US"/>
          </a:p>
        </p:txBody>
      </p:sp>
    </p:spTree>
    <p:extLst>
      <p:ext uri="{BB962C8B-B14F-4D97-AF65-F5344CB8AC3E}">
        <p14:creationId xmlns:p14="http://schemas.microsoft.com/office/powerpoint/2010/main" val="29260258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9978D8B-B62B-4AE7-A125-D2CE100303E0}"/>
              </a:ext>
            </a:extLst>
          </p:cNvPr>
          <p:cNvSpPr>
            <a:spLocks noGrp="1" noChangeArrowheads="1"/>
          </p:cNvSpPr>
          <p:nvPr>
            <p:ph type="dt" sz="half" idx="10"/>
          </p:nvPr>
        </p:nvSpPr>
        <p:spPr>
          <a:ln/>
        </p:spPr>
        <p:txBody>
          <a:bodyPr/>
          <a:lstStyle>
            <a:lvl1pPr>
              <a:defRPr/>
            </a:lvl1pPr>
          </a:lstStyle>
          <a:p>
            <a:pPr>
              <a:defRPr/>
            </a:pPr>
            <a:r>
              <a:rPr lang="en-US" altLang="en-US"/>
              <a:t>(Enter) DEPARTMENT (ALL CAPS)</a:t>
            </a:r>
            <a:br>
              <a:rPr lang="en-US" altLang="en-US"/>
            </a:br>
            <a:r>
              <a:rPr lang="en-US" altLang="en-US"/>
              <a:t>(Enter) Division or Office (Mixed Case)</a:t>
            </a:r>
          </a:p>
          <a:p>
            <a:pPr>
              <a:defRPr/>
            </a:pPr>
            <a:endParaRPr lang="en-US" altLang="en-US"/>
          </a:p>
        </p:txBody>
      </p:sp>
      <p:sp>
        <p:nvSpPr>
          <p:cNvPr id="6" name="Rectangle 10">
            <a:extLst>
              <a:ext uri="{FF2B5EF4-FFF2-40B4-BE49-F238E27FC236}">
                <a16:creationId xmlns:a16="http://schemas.microsoft.com/office/drawing/2014/main" id="{57BDC154-89C5-4658-B7D7-64B8862270B9}"/>
              </a:ext>
            </a:extLst>
          </p:cNvPr>
          <p:cNvSpPr>
            <a:spLocks noGrp="1" noChangeArrowheads="1"/>
          </p:cNvSpPr>
          <p:nvPr>
            <p:ph type="ftr" sz="quarter" idx="12"/>
          </p:nvPr>
        </p:nvSpPr>
        <p:spPr>
          <a:ln/>
        </p:spPr>
        <p:txBody>
          <a:bodyPr/>
          <a:lstStyle>
            <a:lvl1pPr>
              <a:defRPr/>
            </a:lvl1pPr>
          </a:lstStyle>
          <a:p>
            <a:pPr>
              <a:defRPr/>
            </a:pPr>
            <a:endParaRPr lang="en-US" altLang="en-US"/>
          </a:p>
        </p:txBody>
      </p:sp>
      <p:sp>
        <p:nvSpPr>
          <p:cNvPr id="10" name="Slide Number Placeholder 4">
            <a:extLst>
              <a:ext uri="{FF2B5EF4-FFF2-40B4-BE49-F238E27FC236}">
                <a16:creationId xmlns:a16="http://schemas.microsoft.com/office/drawing/2014/main" id="{E8CC4A6C-F568-534B-129A-317DFDC90E72}"/>
              </a:ext>
            </a:extLst>
          </p:cNvPr>
          <p:cNvSpPr txBox="1">
            <a:spLocks/>
          </p:cNvSpPr>
          <p:nvPr userDrawn="1"/>
        </p:nvSpPr>
        <p:spPr>
          <a:xfrm>
            <a:off x="406400" y="6477000"/>
            <a:ext cx="2844800" cy="24765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C0C88AE2-E25C-4F57-8C19-525ED9ADFB53}" type="slidenum">
              <a:rPr lang="en-US" altLang="en-US" sz="1050" smtClean="0">
                <a:solidFill>
                  <a:srgbClr val="005595"/>
                </a:solidFill>
                <a:latin typeface="Open Sans" panose="020B0606030504020204" pitchFamily="34" charset="0"/>
                <a:ea typeface="Open Sans" panose="020B0606030504020204" pitchFamily="34" charset="0"/>
                <a:cs typeface="Open Sans" panose="020B0606030504020204" pitchFamily="34" charset="0"/>
              </a:rPr>
              <a:pPr algn="l"/>
              <a:t>‹#›</a:t>
            </a:fld>
            <a:endParaRPr lang="en-US" altLang="en-US" sz="1050">
              <a:solidFill>
                <a:srgbClr val="005595"/>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itle 2">
            <a:extLst>
              <a:ext uri="{FF2B5EF4-FFF2-40B4-BE49-F238E27FC236}">
                <a16:creationId xmlns:a16="http://schemas.microsoft.com/office/drawing/2014/main" id="{E1F87408-D5EB-E7AB-F1E6-9B4AF08EE7D3}"/>
              </a:ext>
            </a:extLst>
          </p:cNvPr>
          <p:cNvSpPr txBox="1">
            <a:spLocks noGrp="1"/>
          </p:cNvSpPr>
          <p:nvPr>
            <p:ph type="title" idx="4294967295" hasCustomPrompt="1"/>
          </p:nvPr>
        </p:nvSpPr>
        <p:spPr>
          <a:xfrm>
            <a:off x="305050" y="469835"/>
            <a:ext cx="12713208"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defRPr>
                <a:solidFill>
                  <a:srgbClr val="005595"/>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chemeClr val="accent1"/>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rPr>
              <a:t>[Placeholder]</a:t>
            </a:r>
          </a:p>
        </p:txBody>
      </p:sp>
    </p:spTree>
    <p:extLst>
      <p:ext uri="{BB962C8B-B14F-4D97-AF65-F5344CB8AC3E}">
        <p14:creationId xmlns:p14="http://schemas.microsoft.com/office/powerpoint/2010/main" val="24530980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D91835C6-067C-449A-8F88-AE759492F51B}"/>
              </a:ext>
            </a:extLst>
          </p:cNvPr>
          <p:cNvSpPr>
            <a:spLocks noGrp="1" noChangeArrowheads="1"/>
          </p:cNvSpPr>
          <p:nvPr>
            <p:ph type="dt" sz="half" idx="10"/>
          </p:nvPr>
        </p:nvSpPr>
        <p:spPr>
          <a:ln/>
        </p:spPr>
        <p:txBody>
          <a:bodyPr/>
          <a:lstStyle>
            <a:lvl1pPr>
              <a:defRPr/>
            </a:lvl1pPr>
          </a:lstStyle>
          <a:p>
            <a:pPr>
              <a:defRPr/>
            </a:pPr>
            <a:r>
              <a:rPr lang="en-US" altLang="en-US"/>
              <a:t>(Enter) DEPARTMENT (ALL CAPS)</a:t>
            </a:r>
            <a:br>
              <a:rPr lang="en-US" altLang="en-US"/>
            </a:br>
            <a:r>
              <a:rPr lang="en-US" altLang="en-US"/>
              <a:t>(Enter) Division or Office (Mixed Case)</a:t>
            </a:r>
          </a:p>
          <a:p>
            <a:pPr>
              <a:defRPr/>
            </a:pPr>
            <a:endParaRPr lang="en-US" altLang="en-US"/>
          </a:p>
        </p:txBody>
      </p:sp>
      <p:sp>
        <p:nvSpPr>
          <p:cNvPr id="5" name="Rectangle 8">
            <a:extLst>
              <a:ext uri="{FF2B5EF4-FFF2-40B4-BE49-F238E27FC236}">
                <a16:creationId xmlns:a16="http://schemas.microsoft.com/office/drawing/2014/main" id="{01555339-043D-433E-9C19-2BFF30D1F16B}"/>
              </a:ext>
            </a:extLst>
          </p:cNvPr>
          <p:cNvSpPr>
            <a:spLocks noGrp="1" noChangeArrowheads="1"/>
          </p:cNvSpPr>
          <p:nvPr>
            <p:ph type="sldNum" sz="quarter" idx="11"/>
          </p:nvPr>
        </p:nvSpPr>
        <p:spPr>
          <a:ln/>
        </p:spPr>
        <p:txBody>
          <a:bodyPr/>
          <a:lstStyle>
            <a:lvl1pPr>
              <a:defRPr/>
            </a:lvl1pPr>
          </a:lstStyle>
          <a:p>
            <a:pPr>
              <a:defRPr/>
            </a:pPr>
            <a:fld id="{59A3912A-14E1-4B5C-85FF-541D580DABC7}" type="slidenum">
              <a:rPr lang="en-US" altLang="en-US"/>
              <a:pPr>
                <a:defRPr/>
              </a:pPr>
              <a:t>‹#›</a:t>
            </a:fld>
            <a:endParaRPr lang="en-US" altLang="en-US"/>
          </a:p>
        </p:txBody>
      </p:sp>
      <p:sp>
        <p:nvSpPr>
          <p:cNvPr id="6" name="Rectangle 10">
            <a:extLst>
              <a:ext uri="{FF2B5EF4-FFF2-40B4-BE49-F238E27FC236}">
                <a16:creationId xmlns:a16="http://schemas.microsoft.com/office/drawing/2014/main" id="{F035DE4A-9D08-4E2E-B750-21396F70D3C4}"/>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42156568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2E9C279-584D-43B7-BEAE-18652BCE465F}"/>
              </a:ext>
            </a:extLst>
          </p:cNvPr>
          <p:cNvSpPr>
            <a:spLocks noGrp="1" noChangeArrowheads="1"/>
          </p:cNvSpPr>
          <p:nvPr>
            <p:ph type="dt" sz="half" idx="10"/>
          </p:nvPr>
        </p:nvSpPr>
        <p:spPr>
          <a:ln/>
        </p:spPr>
        <p:txBody>
          <a:bodyPr/>
          <a:lstStyle>
            <a:lvl1pPr>
              <a:defRPr/>
            </a:lvl1pPr>
          </a:lstStyle>
          <a:p>
            <a:pPr>
              <a:defRPr/>
            </a:pPr>
            <a:r>
              <a:rPr lang="en-US" altLang="en-US"/>
              <a:t>(Enter) DEPARTMENT (ALL CAPS)</a:t>
            </a:r>
            <a:br>
              <a:rPr lang="en-US" altLang="en-US"/>
            </a:br>
            <a:r>
              <a:rPr lang="en-US" altLang="en-US"/>
              <a:t>(Enter) Division or Office (Mixed Case)</a:t>
            </a:r>
          </a:p>
          <a:p>
            <a:pPr>
              <a:defRPr/>
            </a:pPr>
            <a:endParaRPr lang="en-US" altLang="en-US"/>
          </a:p>
        </p:txBody>
      </p:sp>
      <p:sp>
        <p:nvSpPr>
          <p:cNvPr id="6" name="Rectangle 8">
            <a:extLst>
              <a:ext uri="{FF2B5EF4-FFF2-40B4-BE49-F238E27FC236}">
                <a16:creationId xmlns:a16="http://schemas.microsoft.com/office/drawing/2014/main" id="{D907D949-DB66-4037-8639-07666C197C4D}"/>
              </a:ext>
            </a:extLst>
          </p:cNvPr>
          <p:cNvSpPr>
            <a:spLocks noGrp="1" noChangeArrowheads="1"/>
          </p:cNvSpPr>
          <p:nvPr>
            <p:ph type="sldNum" sz="quarter" idx="11"/>
          </p:nvPr>
        </p:nvSpPr>
        <p:spPr>
          <a:ln/>
        </p:spPr>
        <p:txBody>
          <a:bodyPr/>
          <a:lstStyle>
            <a:lvl1pPr>
              <a:defRPr/>
            </a:lvl1pPr>
          </a:lstStyle>
          <a:p>
            <a:pPr>
              <a:defRPr/>
            </a:pPr>
            <a:fld id="{9E771B05-DC9F-43D7-9768-29CF1CA52D4A}" type="slidenum">
              <a:rPr lang="en-US" altLang="en-US"/>
              <a:pPr>
                <a:defRPr/>
              </a:pPr>
              <a:t>‹#›</a:t>
            </a:fld>
            <a:endParaRPr lang="en-US" altLang="en-US"/>
          </a:p>
        </p:txBody>
      </p:sp>
      <p:sp>
        <p:nvSpPr>
          <p:cNvPr id="7" name="Rectangle 10">
            <a:extLst>
              <a:ext uri="{FF2B5EF4-FFF2-40B4-BE49-F238E27FC236}">
                <a16:creationId xmlns:a16="http://schemas.microsoft.com/office/drawing/2014/main" id="{60DB4BEF-EE1D-4E53-9A83-E930596B3F0C}"/>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42591968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09AC241-A7C8-4074-BA9B-67623FF1D8E8}"/>
              </a:ext>
            </a:extLst>
          </p:cNvPr>
          <p:cNvSpPr>
            <a:spLocks noGrp="1" noChangeArrowheads="1"/>
          </p:cNvSpPr>
          <p:nvPr>
            <p:ph type="dt" sz="half" idx="10"/>
          </p:nvPr>
        </p:nvSpPr>
        <p:spPr>
          <a:ln/>
        </p:spPr>
        <p:txBody>
          <a:bodyPr/>
          <a:lstStyle>
            <a:lvl1pPr>
              <a:defRPr/>
            </a:lvl1pPr>
          </a:lstStyle>
          <a:p>
            <a:pPr>
              <a:defRPr/>
            </a:pPr>
            <a:r>
              <a:rPr lang="en-US" altLang="en-US"/>
              <a:t>(Enter) DEPARTMENT (ALL CAPS)</a:t>
            </a:r>
            <a:br>
              <a:rPr lang="en-US" altLang="en-US"/>
            </a:br>
            <a:r>
              <a:rPr lang="en-US" altLang="en-US"/>
              <a:t>(Enter) Division or Office (Mixed Case)</a:t>
            </a:r>
          </a:p>
          <a:p>
            <a:pPr>
              <a:defRPr/>
            </a:pPr>
            <a:endParaRPr lang="en-US" altLang="en-US"/>
          </a:p>
        </p:txBody>
      </p:sp>
      <p:sp>
        <p:nvSpPr>
          <p:cNvPr id="8" name="Rectangle 8">
            <a:extLst>
              <a:ext uri="{FF2B5EF4-FFF2-40B4-BE49-F238E27FC236}">
                <a16:creationId xmlns:a16="http://schemas.microsoft.com/office/drawing/2014/main" id="{64C15284-B2CE-4D6B-8F13-026DB1FEB317}"/>
              </a:ext>
            </a:extLst>
          </p:cNvPr>
          <p:cNvSpPr>
            <a:spLocks noGrp="1" noChangeArrowheads="1"/>
          </p:cNvSpPr>
          <p:nvPr>
            <p:ph type="sldNum" sz="quarter" idx="11"/>
          </p:nvPr>
        </p:nvSpPr>
        <p:spPr>
          <a:ln/>
        </p:spPr>
        <p:txBody>
          <a:bodyPr/>
          <a:lstStyle>
            <a:lvl1pPr>
              <a:defRPr/>
            </a:lvl1pPr>
          </a:lstStyle>
          <a:p>
            <a:pPr>
              <a:defRPr/>
            </a:pPr>
            <a:fld id="{081F16D3-BA46-47A8-82CD-FDBED55BBA7A}" type="slidenum">
              <a:rPr lang="en-US" altLang="en-US"/>
              <a:pPr>
                <a:defRPr/>
              </a:pPr>
              <a:t>‹#›</a:t>
            </a:fld>
            <a:endParaRPr lang="en-US" altLang="en-US"/>
          </a:p>
        </p:txBody>
      </p:sp>
      <p:sp>
        <p:nvSpPr>
          <p:cNvPr id="9" name="Rectangle 10">
            <a:extLst>
              <a:ext uri="{FF2B5EF4-FFF2-40B4-BE49-F238E27FC236}">
                <a16:creationId xmlns:a16="http://schemas.microsoft.com/office/drawing/2014/main" id="{4B3B012D-95D7-4825-83B9-CEB8E10B3DEF}"/>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36019562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9D771F3-FC6F-4AEA-AAAD-D0A5958A6354}" type="datetime1">
              <a:rPr lang="en-US" smtClean="0"/>
              <a:t>7/9/2025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FB3CDC-72CB-4001-9694-0A2E10A4F67D}" type="slidenum">
              <a:rPr lang="en-US" smtClean="0"/>
              <a:t>‹#›</a:t>
            </a:fld>
            <a:endParaRPr lang="en-US"/>
          </a:p>
        </p:txBody>
      </p:sp>
    </p:spTree>
    <p:extLst>
      <p:ext uri="{BB962C8B-B14F-4D97-AF65-F5344CB8AC3E}">
        <p14:creationId xmlns:p14="http://schemas.microsoft.com/office/powerpoint/2010/main" val="309323447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E0E241D-1A85-4802-97BC-DD1BE55E65D8}"/>
              </a:ext>
            </a:extLst>
          </p:cNvPr>
          <p:cNvSpPr>
            <a:spLocks noGrp="1" noChangeArrowheads="1"/>
          </p:cNvSpPr>
          <p:nvPr>
            <p:ph type="dt" sz="half" idx="10"/>
          </p:nvPr>
        </p:nvSpPr>
        <p:spPr>
          <a:ln/>
        </p:spPr>
        <p:txBody>
          <a:bodyPr/>
          <a:lstStyle>
            <a:lvl1pPr>
              <a:defRPr/>
            </a:lvl1pPr>
          </a:lstStyle>
          <a:p>
            <a:pPr>
              <a:defRPr/>
            </a:pPr>
            <a:r>
              <a:rPr lang="en-US" altLang="en-US"/>
              <a:t>(Enter) DEPARTMENT (ALL CAPS)</a:t>
            </a:r>
            <a:br>
              <a:rPr lang="en-US" altLang="en-US"/>
            </a:br>
            <a:r>
              <a:rPr lang="en-US" altLang="en-US"/>
              <a:t>(Enter) Division or Office (Mixed Case)</a:t>
            </a:r>
          </a:p>
          <a:p>
            <a:pPr>
              <a:defRPr/>
            </a:pPr>
            <a:endParaRPr lang="en-US" altLang="en-US"/>
          </a:p>
        </p:txBody>
      </p:sp>
      <p:sp>
        <p:nvSpPr>
          <p:cNvPr id="4" name="Rectangle 8">
            <a:extLst>
              <a:ext uri="{FF2B5EF4-FFF2-40B4-BE49-F238E27FC236}">
                <a16:creationId xmlns:a16="http://schemas.microsoft.com/office/drawing/2014/main" id="{F1722C8B-2F15-41BC-91EF-9BF12E10BB86}"/>
              </a:ext>
            </a:extLst>
          </p:cNvPr>
          <p:cNvSpPr>
            <a:spLocks noGrp="1" noChangeArrowheads="1"/>
          </p:cNvSpPr>
          <p:nvPr>
            <p:ph type="sldNum" sz="quarter" idx="11"/>
          </p:nvPr>
        </p:nvSpPr>
        <p:spPr>
          <a:ln/>
        </p:spPr>
        <p:txBody>
          <a:bodyPr/>
          <a:lstStyle>
            <a:lvl1pPr>
              <a:defRPr/>
            </a:lvl1pPr>
          </a:lstStyle>
          <a:p>
            <a:pPr>
              <a:defRPr/>
            </a:pPr>
            <a:fld id="{55A95101-6885-46CC-B7F8-55C354DCB974}" type="slidenum">
              <a:rPr lang="en-US" altLang="en-US"/>
              <a:pPr>
                <a:defRPr/>
              </a:pPr>
              <a:t>‹#›</a:t>
            </a:fld>
            <a:endParaRPr lang="en-US" altLang="en-US"/>
          </a:p>
        </p:txBody>
      </p:sp>
      <p:sp>
        <p:nvSpPr>
          <p:cNvPr id="5" name="Rectangle 10">
            <a:extLst>
              <a:ext uri="{FF2B5EF4-FFF2-40B4-BE49-F238E27FC236}">
                <a16:creationId xmlns:a16="http://schemas.microsoft.com/office/drawing/2014/main" id="{E3208DB2-EFEF-47D7-92F3-359CA4AA674B}"/>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15789772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8173F55-4537-4310-BEB5-E34C4E4DA0D4}"/>
              </a:ext>
            </a:extLst>
          </p:cNvPr>
          <p:cNvSpPr>
            <a:spLocks noGrp="1" noChangeArrowheads="1"/>
          </p:cNvSpPr>
          <p:nvPr>
            <p:ph type="dt" sz="half" idx="10"/>
          </p:nvPr>
        </p:nvSpPr>
        <p:spPr>
          <a:ln/>
        </p:spPr>
        <p:txBody>
          <a:bodyPr/>
          <a:lstStyle>
            <a:lvl1pPr>
              <a:defRPr/>
            </a:lvl1pPr>
          </a:lstStyle>
          <a:p>
            <a:pPr>
              <a:defRPr/>
            </a:pPr>
            <a:r>
              <a:rPr lang="en-US" altLang="en-US"/>
              <a:t>(Enter) DEPARTMENT (ALL CAPS)</a:t>
            </a:r>
            <a:br>
              <a:rPr lang="en-US" altLang="en-US"/>
            </a:br>
            <a:r>
              <a:rPr lang="en-US" altLang="en-US"/>
              <a:t>(Enter) Division or Office (Mixed Case)</a:t>
            </a:r>
          </a:p>
          <a:p>
            <a:pPr>
              <a:defRPr/>
            </a:pPr>
            <a:endParaRPr lang="en-US" altLang="en-US"/>
          </a:p>
        </p:txBody>
      </p:sp>
      <p:sp>
        <p:nvSpPr>
          <p:cNvPr id="3" name="Rectangle 8">
            <a:extLst>
              <a:ext uri="{FF2B5EF4-FFF2-40B4-BE49-F238E27FC236}">
                <a16:creationId xmlns:a16="http://schemas.microsoft.com/office/drawing/2014/main" id="{28AE8786-234C-4CED-880D-5D85B1E57EED}"/>
              </a:ext>
            </a:extLst>
          </p:cNvPr>
          <p:cNvSpPr>
            <a:spLocks noGrp="1" noChangeArrowheads="1"/>
          </p:cNvSpPr>
          <p:nvPr>
            <p:ph type="sldNum" sz="quarter" idx="11"/>
          </p:nvPr>
        </p:nvSpPr>
        <p:spPr>
          <a:ln/>
        </p:spPr>
        <p:txBody>
          <a:bodyPr/>
          <a:lstStyle>
            <a:lvl1pPr>
              <a:defRPr/>
            </a:lvl1pPr>
          </a:lstStyle>
          <a:p>
            <a:pPr>
              <a:defRPr/>
            </a:pPr>
            <a:fld id="{A493DF69-74FB-419E-856E-21EAC6EBEAD7}" type="slidenum">
              <a:rPr lang="en-US" altLang="en-US"/>
              <a:pPr>
                <a:defRPr/>
              </a:pPr>
              <a:t>‹#›</a:t>
            </a:fld>
            <a:endParaRPr lang="en-US" altLang="en-US"/>
          </a:p>
        </p:txBody>
      </p:sp>
      <p:sp>
        <p:nvSpPr>
          <p:cNvPr id="4" name="Rectangle 10">
            <a:extLst>
              <a:ext uri="{FF2B5EF4-FFF2-40B4-BE49-F238E27FC236}">
                <a16:creationId xmlns:a16="http://schemas.microsoft.com/office/drawing/2014/main" id="{7B85F0E0-FEFA-4F81-B055-D2CE5688E6EA}"/>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159462677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695B540C-9508-4DE9-86D8-1CC5980F88F7}"/>
              </a:ext>
            </a:extLst>
          </p:cNvPr>
          <p:cNvSpPr>
            <a:spLocks noGrp="1" noChangeArrowheads="1"/>
          </p:cNvSpPr>
          <p:nvPr>
            <p:ph type="dt" sz="half" idx="10"/>
          </p:nvPr>
        </p:nvSpPr>
        <p:spPr>
          <a:ln/>
        </p:spPr>
        <p:txBody>
          <a:bodyPr/>
          <a:lstStyle>
            <a:lvl1pPr>
              <a:defRPr/>
            </a:lvl1pPr>
          </a:lstStyle>
          <a:p>
            <a:pPr>
              <a:defRPr/>
            </a:pPr>
            <a:r>
              <a:rPr lang="en-US" altLang="en-US"/>
              <a:t>(Enter) DEPARTMENT (ALL CAPS)</a:t>
            </a:r>
            <a:br>
              <a:rPr lang="en-US" altLang="en-US"/>
            </a:br>
            <a:r>
              <a:rPr lang="en-US" altLang="en-US"/>
              <a:t>(Enter) Division or Office (Mixed Case)</a:t>
            </a:r>
          </a:p>
          <a:p>
            <a:pPr>
              <a:defRPr/>
            </a:pPr>
            <a:endParaRPr lang="en-US" altLang="en-US"/>
          </a:p>
        </p:txBody>
      </p:sp>
      <p:sp>
        <p:nvSpPr>
          <p:cNvPr id="6" name="Rectangle 8">
            <a:extLst>
              <a:ext uri="{FF2B5EF4-FFF2-40B4-BE49-F238E27FC236}">
                <a16:creationId xmlns:a16="http://schemas.microsoft.com/office/drawing/2014/main" id="{EF0D5AB1-4177-40DA-B355-C72EAA9EC3AD}"/>
              </a:ext>
            </a:extLst>
          </p:cNvPr>
          <p:cNvSpPr>
            <a:spLocks noGrp="1" noChangeArrowheads="1"/>
          </p:cNvSpPr>
          <p:nvPr>
            <p:ph type="sldNum" sz="quarter" idx="11"/>
          </p:nvPr>
        </p:nvSpPr>
        <p:spPr>
          <a:ln/>
        </p:spPr>
        <p:txBody>
          <a:bodyPr/>
          <a:lstStyle>
            <a:lvl1pPr>
              <a:defRPr/>
            </a:lvl1pPr>
          </a:lstStyle>
          <a:p>
            <a:pPr>
              <a:defRPr/>
            </a:pPr>
            <a:fld id="{6AEEBD88-38AB-49E0-83B7-AFBDA4B88D26}" type="slidenum">
              <a:rPr lang="en-US" altLang="en-US"/>
              <a:pPr>
                <a:defRPr/>
              </a:pPr>
              <a:t>‹#›</a:t>
            </a:fld>
            <a:endParaRPr lang="en-US" altLang="en-US"/>
          </a:p>
        </p:txBody>
      </p:sp>
      <p:sp>
        <p:nvSpPr>
          <p:cNvPr id="7" name="Rectangle 10">
            <a:extLst>
              <a:ext uri="{FF2B5EF4-FFF2-40B4-BE49-F238E27FC236}">
                <a16:creationId xmlns:a16="http://schemas.microsoft.com/office/drawing/2014/main" id="{5A519A2C-FD71-49EF-8EA2-0A45E463B3E8}"/>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174103072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A6CE8817-0A70-4FB8-BF59-BAF5AEF602E3}"/>
              </a:ext>
            </a:extLst>
          </p:cNvPr>
          <p:cNvSpPr>
            <a:spLocks noGrp="1" noChangeArrowheads="1"/>
          </p:cNvSpPr>
          <p:nvPr>
            <p:ph type="dt" sz="half" idx="10"/>
          </p:nvPr>
        </p:nvSpPr>
        <p:spPr>
          <a:ln/>
        </p:spPr>
        <p:txBody>
          <a:bodyPr/>
          <a:lstStyle>
            <a:lvl1pPr>
              <a:defRPr/>
            </a:lvl1pPr>
          </a:lstStyle>
          <a:p>
            <a:pPr>
              <a:defRPr/>
            </a:pPr>
            <a:r>
              <a:rPr lang="en-US" altLang="en-US"/>
              <a:t>(Enter) DEPARTMENT (ALL CAPS)</a:t>
            </a:r>
            <a:br>
              <a:rPr lang="en-US" altLang="en-US"/>
            </a:br>
            <a:r>
              <a:rPr lang="en-US" altLang="en-US"/>
              <a:t>(Enter) Division or Office (Mixed Case)</a:t>
            </a:r>
          </a:p>
          <a:p>
            <a:pPr>
              <a:defRPr/>
            </a:pPr>
            <a:endParaRPr lang="en-US" altLang="en-US"/>
          </a:p>
        </p:txBody>
      </p:sp>
      <p:sp>
        <p:nvSpPr>
          <p:cNvPr id="6" name="Rectangle 8">
            <a:extLst>
              <a:ext uri="{FF2B5EF4-FFF2-40B4-BE49-F238E27FC236}">
                <a16:creationId xmlns:a16="http://schemas.microsoft.com/office/drawing/2014/main" id="{772C0B89-8BCF-417C-8251-C814A45017DB}"/>
              </a:ext>
            </a:extLst>
          </p:cNvPr>
          <p:cNvSpPr>
            <a:spLocks noGrp="1" noChangeArrowheads="1"/>
          </p:cNvSpPr>
          <p:nvPr>
            <p:ph type="sldNum" sz="quarter" idx="11"/>
          </p:nvPr>
        </p:nvSpPr>
        <p:spPr>
          <a:ln/>
        </p:spPr>
        <p:txBody>
          <a:bodyPr/>
          <a:lstStyle>
            <a:lvl1pPr>
              <a:defRPr/>
            </a:lvl1pPr>
          </a:lstStyle>
          <a:p>
            <a:pPr>
              <a:defRPr/>
            </a:pPr>
            <a:fld id="{8BD3C858-CBF8-4FCD-A1A2-1A8465D5B7BD}" type="slidenum">
              <a:rPr lang="en-US" altLang="en-US"/>
              <a:pPr>
                <a:defRPr/>
              </a:pPr>
              <a:t>‹#›</a:t>
            </a:fld>
            <a:endParaRPr lang="en-US" altLang="en-US"/>
          </a:p>
        </p:txBody>
      </p:sp>
      <p:sp>
        <p:nvSpPr>
          <p:cNvPr id="7" name="Rectangle 10">
            <a:extLst>
              <a:ext uri="{FF2B5EF4-FFF2-40B4-BE49-F238E27FC236}">
                <a16:creationId xmlns:a16="http://schemas.microsoft.com/office/drawing/2014/main" id="{25420D49-6731-400A-B727-09556F10BE59}"/>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13133411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474C1B1-6AF9-42AE-8BA2-8B0B122EADB1}"/>
              </a:ext>
            </a:extLst>
          </p:cNvPr>
          <p:cNvSpPr>
            <a:spLocks noGrp="1" noChangeArrowheads="1"/>
          </p:cNvSpPr>
          <p:nvPr>
            <p:ph type="dt" sz="half" idx="10"/>
          </p:nvPr>
        </p:nvSpPr>
        <p:spPr>
          <a:ln/>
        </p:spPr>
        <p:txBody>
          <a:bodyPr/>
          <a:lstStyle>
            <a:lvl1pPr>
              <a:defRPr/>
            </a:lvl1pPr>
          </a:lstStyle>
          <a:p>
            <a:pPr>
              <a:defRPr/>
            </a:pPr>
            <a:r>
              <a:rPr lang="en-US" altLang="en-US"/>
              <a:t>(Enter) DEPARTMENT (ALL CAPS)</a:t>
            </a:r>
            <a:br>
              <a:rPr lang="en-US" altLang="en-US"/>
            </a:br>
            <a:r>
              <a:rPr lang="en-US" altLang="en-US"/>
              <a:t>(Enter) Division or Office (Mixed Case)</a:t>
            </a:r>
          </a:p>
          <a:p>
            <a:pPr>
              <a:defRPr/>
            </a:pPr>
            <a:endParaRPr lang="en-US" altLang="en-US"/>
          </a:p>
        </p:txBody>
      </p:sp>
      <p:sp>
        <p:nvSpPr>
          <p:cNvPr id="5" name="Rectangle 8">
            <a:extLst>
              <a:ext uri="{FF2B5EF4-FFF2-40B4-BE49-F238E27FC236}">
                <a16:creationId xmlns:a16="http://schemas.microsoft.com/office/drawing/2014/main" id="{BDC4EFE9-146E-48CD-9A51-5B1E32930832}"/>
              </a:ext>
            </a:extLst>
          </p:cNvPr>
          <p:cNvSpPr>
            <a:spLocks noGrp="1" noChangeArrowheads="1"/>
          </p:cNvSpPr>
          <p:nvPr>
            <p:ph type="sldNum" sz="quarter" idx="11"/>
          </p:nvPr>
        </p:nvSpPr>
        <p:spPr>
          <a:ln/>
        </p:spPr>
        <p:txBody>
          <a:bodyPr/>
          <a:lstStyle>
            <a:lvl1pPr>
              <a:defRPr/>
            </a:lvl1pPr>
          </a:lstStyle>
          <a:p>
            <a:pPr>
              <a:defRPr/>
            </a:pPr>
            <a:fld id="{7BF5A32C-EAA9-4660-B3BF-DB683707A55D}" type="slidenum">
              <a:rPr lang="en-US" altLang="en-US"/>
              <a:pPr>
                <a:defRPr/>
              </a:pPr>
              <a:t>‹#›</a:t>
            </a:fld>
            <a:endParaRPr lang="en-US" altLang="en-US"/>
          </a:p>
        </p:txBody>
      </p:sp>
      <p:sp>
        <p:nvSpPr>
          <p:cNvPr id="6" name="Rectangle 10">
            <a:extLst>
              <a:ext uri="{FF2B5EF4-FFF2-40B4-BE49-F238E27FC236}">
                <a16:creationId xmlns:a16="http://schemas.microsoft.com/office/drawing/2014/main" id="{CEB882B8-AECF-4CD6-8A0E-08273F1AF1A9}"/>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17896556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440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26400" cy="5440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ED0A5E7-FF8E-42D8-906C-E85FFDC6B46F}"/>
              </a:ext>
            </a:extLst>
          </p:cNvPr>
          <p:cNvSpPr>
            <a:spLocks noGrp="1" noChangeArrowheads="1"/>
          </p:cNvSpPr>
          <p:nvPr>
            <p:ph type="dt" sz="half" idx="10"/>
          </p:nvPr>
        </p:nvSpPr>
        <p:spPr>
          <a:ln/>
        </p:spPr>
        <p:txBody>
          <a:bodyPr/>
          <a:lstStyle>
            <a:lvl1pPr>
              <a:defRPr/>
            </a:lvl1pPr>
          </a:lstStyle>
          <a:p>
            <a:pPr>
              <a:defRPr/>
            </a:pPr>
            <a:r>
              <a:rPr lang="en-US" altLang="en-US"/>
              <a:t>(Enter) DEPARTMENT (ALL CAPS)</a:t>
            </a:r>
            <a:br>
              <a:rPr lang="en-US" altLang="en-US"/>
            </a:br>
            <a:r>
              <a:rPr lang="en-US" altLang="en-US"/>
              <a:t>(Enter) Division or Office (Mixed Case)</a:t>
            </a:r>
          </a:p>
          <a:p>
            <a:pPr>
              <a:defRPr/>
            </a:pPr>
            <a:endParaRPr lang="en-US" altLang="en-US"/>
          </a:p>
        </p:txBody>
      </p:sp>
      <p:sp>
        <p:nvSpPr>
          <p:cNvPr id="5" name="Rectangle 8">
            <a:extLst>
              <a:ext uri="{FF2B5EF4-FFF2-40B4-BE49-F238E27FC236}">
                <a16:creationId xmlns:a16="http://schemas.microsoft.com/office/drawing/2014/main" id="{54B02C72-70A2-482A-ACB5-0FA7864EADB7}"/>
              </a:ext>
            </a:extLst>
          </p:cNvPr>
          <p:cNvSpPr>
            <a:spLocks noGrp="1" noChangeArrowheads="1"/>
          </p:cNvSpPr>
          <p:nvPr>
            <p:ph type="sldNum" sz="quarter" idx="11"/>
          </p:nvPr>
        </p:nvSpPr>
        <p:spPr>
          <a:ln/>
        </p:spPr>
        <p:txBody>
          <a:bodyPr/>
          <a:lstStyle>
            <a:lvl1pPr>
              <a:defRPr/>
            </a:lvl1pPr>
          </a:lstStyle>
          <a:p>
            <a:pPr>
              <a:defRPr/>
            </a:pPr>
            <a:fld id="{B9224D2D-F3BE-451A-A246-DF3DD37B6B18}" type="slidenum">
              <a:rPr lang="en-US" altLang="en-US"/>
              <a:pPr>
                <a:defRPr/>
              </a:pPr>
              <a:t>‹#›</a:t>
            </a:fld>
            <a:endParaRPr lang="en-US" altLang="en-US"/>
          </a:p>
        </p:txBody>
      </p:sp>
      <p:sp>
        <p:nvSpPr>
          <p:cNvPr id="6" name="Rectangle 10">
            <a:extLst>
              <a:ext uri="{FF2B5EF4-FFF2-40B4-BE49-F238E27FC236}">
                <a16:creationId xmlns:a16="http://schemas.microsoft.com/office/drawing/2014/main" id="{D5604681-B541-4C09-A6EF-A8F5CA90F061}"/>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278488901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09550759-7198-4CB5-8840-220A82BE5B81}"/>
              </a:ext>
            </a:extLst>
          </p:cNvPr>
          <p:cNvSpPr>
            <a:spLocks noGrp="1" noChangeArrowheads="1"/>
          </p:cNvSpPr>
          <p:nvPr>
            <p:ph type="ctrTitle" hasCustomPrompt="1"/>
          </p:nvPr>
        </p:nvSpPr>
        <p:spPr>
          <a:xfrm>
            <a:off x="914400" y="682626"/>
            <a:ext cx="10363200" cy="1470025"/>
          </a:xfrm>
          <a:prstGeom prst="rect">
            <a:avLst/>
          </a:prstGeom>
        </p:spPr>
        <p:txBody>
          <a:bodyPr anchor="ctr">
            <a:noAutofit/>
          </a:bodyPr>
          <a:lstStyle>
            <a:lvl1pPr algn="ctr">
              <a:defRPr sz="4400" b="1">
                <a:solidFill>
                  <a:schemeClr val="tx2"/>
                </a:solidFill>
                <a:latin typeface="Helvetica" pitchFamily="2" charset="0"/>
                <a:ea typeface="Open Sans" panose="020B0606030504020204" pitchFamily="34" charset="0"/>
                <a:cs typeface="Open Sans" panose="020B0606030504020204" pitchFamily="34" charset="0"/>
              </a:defRPr>
            </a:lvl1pPr>
          </a:lstStyle>
          <a:p>
            <a:r>
              <a:rPr lang="en-US" altLang="en-US"/>
              <a:t>Click to add title</a:t>
            </a:r>
          </a:p>
        </p:txBody>
      </p:sp>
      <p:sp>
        <p:nvSpPr>
          <p:cNvPr id="8" name="Rectangle 3">
            <a:extLst>
              <a:ext uri="{FF2B5EF4-FFF2-40B4-BE49-F238E27FC236}">
                <a16:creationId xmlns:a16="http://schemas.microsoft.com/office/drawing/2014/main" id="{964497FA-BD21-49E9-A4DE-9E2527280BEA}"/>
              </a:ext>
            </a:extLst>
          </p:cNvPr>
          <p:cNvSpPr>
            <a:spLocks noGrp="1" noChangeArrowheads="1"/>
          </p:cNvSpPr>
          <p:nvPr>
            <p:ph type="subTitle" idx="1" hasCustomPrompt="1"/>
          </p:nvPr>
        </p:nvSpPr>
        <p:spPr>
          <a:xfrm>
            <a:off x="1828800" y="2438400"/>
            <a:ext cx="8534400" cy="1752600"/>
          </a:xfrm>
          <a:prstGeom prst="rect">
            <a:avLst/>
          </a:prstGeom>
        </p:spPr>
        <p:txBody>
          <a:bodyPr>
            <a:normAutofit/>
          </a:bodyPr>
          <a:lstStyle>
            <a:lvl1pPr marL="0" indent="0" algn="ctr">
              <a:buFontTx/>
              <a:buNone/>
              <a:defRPr sz="2800">
                <a:solidFill>
                  <a:srgbClr val="080000"/>
                </a:solidFill>
                <a:latin typeface="Helvetica" pitchFamily="2" charset="0"/>
                <a:ea typeface="Open Sans" panose="020B0606030504020204" pitchFamily="34" charset="0"/>
                <a:cs typeface="Open Sans" panose="020B0606030504020204" pitchFamily="34" charset="0"/>
              </a:defRPr>
            </a:lvl1pPr>
          </a:lstStyle>
          <a:p>
            <a:r>
              <a:rPr lang="en-US" altLang="en-US"/>
              <a:t>Click to add subtitle</a:t>
            </a:r>
          </a:p>
        </p:txBody>
      </p:sp>
      <p:sp>
        <p:nvSpPr>
          <p:cNvPr id="13" name="Rectangle 2">
            <a:extLst>
              <a:ext uri="{FF2B5EF4-FFF2-40B4-BE49-F238E27FC236}">
                <a16:creationId xmlns:a16="http://schemas.microsoft.com/office/drawing/2014/main" id="{4C9CE2CE-15CA-496B-ACA7-01F19B2AF39F}"/>
              </a:ext>
            </a:extLst>
          </p:cNvPr>
          <p:cNvSpPr txBox="1">
            <a:spLocks noChangeArrowheads="1"/>
          </p:cNvSpPr>
          <p:nvPr/>
        </p:nvSpPr>
        <p:spPr>
          <a:xfrm>
            <a:off x="1117600" y="835026"/>
            <a:ext cx="10363200" cy="1470025"/>
          </a:xfrm>
          <a:prstGeom prst="rect">
            <a:avLst/>
          </a:prstGeom>
        </p:spPr>
        <p:txBody>
          <a:bodyPr>
            <a:normAutofit/>
          </a:bodyPr>
          <a:lstStyle>
            <a:lvl1pPr algn="ctr"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endParaRPr lang="en-US" altLang="en-US" sz="3200"/>
          </a:p>
        </p:txBody>
      </p:sp>
      <p:sp>
        <p:nvSpPr>
          <p:cNvPr id="17" name="Rectangle 2">
            <a:extLst>
              <a:ext uri="{FF2B5EF4-FFF2-40B4-BE49-F238E27FC236}">
                <a16:creationId xmlns:a16="http://schemas.microsoft.com/office/drawing/2014/main" id="{006DBFF6-C1D7-46D0-BB7E-6E5A50BB8E87}"/>
              </a:ext>
            </a:extLst>
          </p:cNvPr>
          <p:cNvSpPr txBox="1">
            <a:spLocks noChangeArrowheads="1"/>
          </p:cNvSpPr>
          <p:nvPr/>
        </p:nvSpPr>
        <p:spPr>
          <a:xfrm>
            <a:off x="1117600" y="835026"/>
            <a:ext cx="10363200" cy="1470025"/>
          </a:xfrm>
          <a:prstGeom prst="rect">
            <a:avLst/>
          </a:prstGeom>
        </p:spPr>
        <p:txBody>
          <a:bodyPr>
            <a:normAutofit/>
          </a:bodyPr>
          <a:lstStyle>
            <a:lvl1pPr algn="ctr"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endParaRPr lang="en-US" altLang="en-US" sz="3200"/>
          </a:p>
        </p:txBody>
      </p:sp>
      <p:sp>
        <p:nvSpPr>
          <p:cNvPr id="21" name="Rectangle 2">
            <a:extLst>
              <a:ext uri="{FF2B5EF4-FFF2-40B4-BE49-F238E27FC236}">
                <a16:creationId xmlns:a16="http://schemas.microsoft.com/office/drawing/2014/main" id="{B90FC5B8-CEC2-467D-A2B1-C32D1F92709C}"/>
              </a:ext>
            </a:extLst>
          </p:cNvPr>
          <p:cNvSpPr txBox="1">
            <a:spLocks noChangeArrowheads="1"/>
          </p:cNvSpPr>
          <p:nvPr/>
        </p:nvSpPr>
        <p:spPr>
          <a:xfrm>
            <a:off x="1117600" y="835026"/>
            <a:ext cx="10363200" cy="1470025"/>
          </a:xfrm>
          <a:prstGeom prst="rect">
            <a:avLst/>
          </a:prstGeom>
        </p:spPr>
        <p:txBody>
          <a:bodyPr>
            <a:normAutofit/>
          </a:bodyPr>
          <a:lstStyle>
            <a:lvl1pPr algn="ctr"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endParaRPr lang="en-US" altLang="en-US" sz="3200"/>
          </a:p>
        </p:txBody>
      </p:sp>
      <p:sp>
        <p:nvSpPr>
          <p:cNvPr id="26" name="Rectangle 2">
            <a:extLst>
              <a:ext uri="{FF2B5EF4-FFF2-40B4-BE49-F238E27FC236}">
                <a16:creationId xmlns:a16="http://schemas.microsoft.com/office/drawing/2014/main" id="{C04C4225-DF78-4E98-88ED-8EDC08FE2881}"/>
              </a:ext>
            </a:extLst>
          </p:cNvPr>
          <p:cNvSpPr txBox="1">
            <a:spLocks noChangeArrowheads="1"/>
          </p:cNvSpPr>
          <p:nvPr/>
        </p:nvSpPr>
        <p:spPr>
          <a:xfrm>
            <a:off x="1117600" y="835026"/>
            <a:ext cx="10363200" cy="1470025"/>
          </a:xfrm>
          <a:prstGeom prst="rect">
            <a:avLst/>
          </a:prstGeom>
        </p:spPr>
        <p:txBody>
          <a:bodyPr>
            <a:normAutofit/>
          </a:bodyPr>
          <a:lstStyle>
            <a:lvl1pPr algn="ctr"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endParaRPr lang="en-US" altLang="en-US" sz="3200"/>
          </a:p>
        </p:txBody>
      </p:sp>
      <p:sp>
        <p:nvSpPr>
          <p:cNvPr id="31" name="Rectangle 2">
            <a:extLst>
              <a:ext uri="{FF2B5EF4-FFF2-40B4-BE49-F238E27FC236}">
                <a16:creationId xmlns:a16="http://schemas.microsoft.com/office/drawing/2014/main" id="{0947BEC3-7247-4DA5-9E6A-2245A009CB82}"/>
              </a:ext>
            </a:extLst>
          </p:cNvPr>
          <p:cNvSpPr txBox="1">
            <a:spLocks noChangeArrowheads="1"/>
          </p:cNvSpPr>
          <p:nvPr/>
        </p:nvSpPr>
        <p:spPr>
          <a:xfrm>
            <a:off x="1117600" y="835026"/>
            <a:ext cx="10363200" cy="1470025"/>
          </a:xfrm>
          <a:prstGeom prst="rect">
            <a:avLst/>
          </a:prstGeom>
        </p:spPr>
        <p:txBody>
          <a:bodyPr>
            <a:normAutofit/>
          </a:bodyPr>
          <a:lstStyle>
            <a:lvl1pPr algn="ctr"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endParaRPr lang="en-US" altLang="en-US" sz="3200"/>
          </a:p>
        </p:txBody>
      </p:sp>
      <p:sp>
        <p:nvSpPr>
          <p:cNvPr id="2" name="Rectangle 2">
            <a:extLst>
              <a:ext uri="{FF2B5EF4-FFF2-40B4-BE49-F238E27FC236}">
                <a16:creationId xmlns:a16="http://schemas.microsoft.com/office/drawing/2014/main" id="{6B485A47-9611-A11A-E99F-893CC8CE05D6}"/>
              </a:ext>
            </a:extLst>
          </p:cNvPr>
          <p:cNvSpPr txBox="1">
            <a:spLocks noChangeArrowheads="1"/>
          </p:cNvSpPr>
          <p:nvPr/>
        </p:nvSpPr>
        <p:spPr>
          <a:xfrm>
            <a:off x="1117600" y="835026"/>
            <a:ext cx="10363200" cy="1470025"/>
          </a:xfrm>
          <a:prstGeom prst="rect">
            <a:avLst/>
          </a:prstGeom>
        </p:spPr>
        <p:txBody>
          <a:bodyPr>
            <a:normAutofit/>
          </a:bodyPr>
          <a:lstStyle>
            <a:lvl1pPr algn="ctr"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endParaRPr lang="en-US" altLang="en-US" sz="3200"/>
          </a:p>
        </p:txBody>
      </p:sp>
      <p:sp>
        <p:nvSpPr>
          <p:cNvPr id="3" name="Rectangle 2">
            <a:extLst>
              <a:ext uri="{FF2B5EF4-FFF2-40B4-BE49-F238E27FC236}">
                <a16:creationId xmlns:a16="http://schemas.microsoft.com/office/drawing/2014/main" id="{8D1C6655-4BA2-30B4-4884-C72F33AA8C8A}"/>
              </a:ext>
            </a:extLst>
          </p:cNvPr>
          <p:cNvSpPr txBox="1">
            <a:spLocks noChangeArrowheads="1"/>
          </p:cNvSpPr>
          <p:nvPr userDrawn="1"/>
        </p:nvSpPr>
        <p:spPr>
          <a:xfrm>
            <a:off x="1117600" y="835026"/>
            <a:ext cx="10363200" cy="1470025"/>
          </a:xfrm>
          <a:prstGeom prst="rect">
            <a:avLst/>
          </a:prstGeom>
        </p:spPr>
        <p:txBody>
          <a:bodyPr>
            <a:normAutofit/>
          </a:bodyPr>
          <a:lstStyle>
            <a:lvl1pPr algn="ctr"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endParaRPr lang="en-US" altLang="en-US" sz="3200"/>
          </a:p>
        </p:txBody>
      </p:sp>
    </p:spTree>
    <p:extLst>
      <p:ext uri="{BB962C8B-B14F-4D97-AF65-F5344CB8AC3E}">
        <p14:creationId xmlns:p14="http://schemas.microsoft.com/office/powerpoint/2010/main" val="335886356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BB4DCB2A-DBA5-4EF7-8A8A-23B2BE48B687}"/>
              </a:ext>
            </a:extLst>
          </p:cNvPr>
          <p:cNvSpPr>
            <a:spLocks noGrp="1"/>
          </p:cNvSpPr>
          <p:nvPr>
            <p:ph type="body" sz="quarter" idx="10" hasCustomPrompt="1"/>
          </p:nvPr>
        </p:nvSpPr>
        <p:spPr>
          <a:xfrm>
            <a:off x="600890" y="4779963"/>
            <a:ext cx="10528664" cy="1025525"/>
          </a:xfrm>
          <a:prstGeom prst="rect">
            <a:avLst/>
          </a:prstGeom>
        </p:spPr>
        <p:txBody>
          <a:bodyPr/>
          <a:lstStyle>
            <a:lvl1pPr marL="0" indent="0">
              <a:buFontTx/>
              <a:buNone/>
              <a:defRPr>
                <a:solidFill>
                  <a:srgbClr val="080000"/>
                </a:solidFill>
                <a:latin typeface="Helvetica" pitchFamily="2" charset="0"/>
                <a:ea typeface="Open Sans" panose="020B0606030504020204" pitchFamily="34" charset="0"/>
                <a:cs typeface="Open Sans" panose="020B0606030504020204" pitchFamily="34" charset="0"/>
              </a:defRPr>
            </a:lvl1pPr>
          </a:lstStyle>
          <a:p>
            <a:pPr lvl="0"/>
            <a:r>
              <a:rPr lang="en-US"/>
              <a:t>Click to add subtitle</a:t>
            </a:r>
          </a:p>
        </p:txBody>
      </p:sp>
      <p:sp>
        <p:nvSpPr>
          <p:cNvPr id="11" name="Text Placeholder 3">
            <a:extLst>
              <a:ext uri="{FF2B5EF4-FFF2-40B4-BE49-F238E27FC236}">
                <a16:creationId xmlns:a16="http://schemas.microsoft.com/office/drawing/2014/main" id="{B66AFAA7-1327-4259-B4EB-D5AB4DD08008}"/>
              </a:ext>
            </a:extLst>
          </p:cNvPr>
          <p:cNvSpPr>
            <a:spLocks noGrp="1"/>
          </p:cNvSpPr>
          <p:nvPr>
            <p:ph type="body" sz="quarter" idx="11"/>
          </p:nvPr>
        </p:nvSpPr>
        <p:spPr>
          <a:xfrm>
            <a:off x="600889" y="3637633"/>
            <a:ext cx="10528300" cy="1097280"/>
          </a:xfrm>
          <a:prstGeom prst="rect">
            <a:avLst/>
          </a:prstGeom>
        </p:spPr>
        <p:txBody>
          <a:bodyPr anchor="ctr"/>
          <a:lstStyle>
            <a:lvl1pPr marL="0" indent="0" algn="l" defTabSz="914400" rtl="0" eaLnBrk="1" latinLnBrk="0" hangingPunct="1">
              <a:lnSpc>
                <a:spcPct val="90000"/>
              </a:lnSpc>
              <a:spcBef>
                <a:spcPct val="0"/>
              </a:spcBef>
              <a:buFontTx/>
              <a:buNone/>
              <a:defRPr lang="en-US" sz="4800" b="1" kern="1200" dirty="0" smtClean="0">
                <a:solidFill>
                  <a:schemeClr val="tx2"/>
                </a:solidFill>
                <a:latin typeface="Helvetica" pitchFamily="2" charset="0"/>
                <a:ea typeface="Open Sans" panose="020B0606030504020204" pitchFamily="34" charset="0"/>
                <a:cs typeface="Open Sans" panose="020B0606030504020204" pitchFamily="34" charset="0"/>
              </a:defRPr>
            </a:lvl1pPr>
            <a:lvl5pPr marL="52388" indent="0">
              <a:buNone/>
              <a:defRPr sz="5400" b="1">
                <a:solidFill>
                  <a:schemeClr val="accent1"/>
                </a:solidFill>
              </a:defRPr>
            </a:lvl5pPr>
          </a:lstStyle>
          <a:p>
            <a:pPr lvl="0"/>
            <a:r>
              <a:rPr lang="en-US"/>
              <a:t>Click to edit Master text styles</a:t>
            </a:r>
          </a:p>
        </p:txBody>
      </p:sp>
      <p:sp>
        <p:nvSpPr>
          <p:cNvPr id="4" name="Slide Number Placeholder 4">
            <a:extLst>
              <a:ext uri="{FF2B5EF4-FFF2-40B4-BE49-F238E27FC236}">
                <a16:creationId xmlns:a16="http://schemas.microsoft.com/office/drawing/2014/main" id="{8A19B96E-5693-89C3-2A47-A2C717BFCAE0}"/>
              </a:ext>
            </a:extLst>
          </p:cNvPr>
          <p:cNvSpPr txBox="1">
            <a:spLocks/>
          </p:cNvSpPr>
          <p:nvPr/>
        </p:nvSpPr>
        <p:spPr>
          <a:xfrm>
            <a:off x="11353077" y="6477000"/>
            <a:ext cx="394789" cy="24765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C0C88AE2-E25C-4F57-8C19-525ED9ADFB53}" type="slidenum">
              <a:rPr lang="en-US" altLang="en-US" sz="1050" smtClean="0">
                <a:solidFill>
                  <a:schemeClr val="tx2"/>
                </a:solidFill>
                <a:latin typeface="Helvetica" pitchFamily="2" charset="0"/>
                <a:ea typeface="Open Sans" panose="020B0606030504020204" pitchFamily="34" charset="0"/>
                <a:cs typeface="Open Sans" panose="020B0606030504020204" pitchFamily="34" charset="0"/>
              </a:rPr>
              <a:pPr algn="l"/>
              <a:t>‹#›</a:t>
            </a:fld>
            <a:endParaRPr lang="en-US" altLang="en-US" sz="1050">
              <a:solidFill>
                <a:schemeClr val="tx2"/>
              </a:solidFill>
              <a:latin typeface="Helvetica" pitchFamily="2" charset="0"/>
              <a:ea typeface="Open Sans" panose="020B0606030504020204" pitchFamily="34" charset="0"/>
              <a:cs typeface="Open Sans" panose="020B0606030504020204" pitchFamily="34" charset="0"/>
            </a:endParaRPr>
          </a:p>
        </p:txBody>
      </p:sp>
      <p:sp>
        <p:nvSpPr>
          <p:cNvPr id="2" name="Rectangle 1">
            <a:extLst>
              <a:ext uri="{FF2B5EF4-FFF2-40B4-BE49-F238E27FC236}">
                <a16:creationId xmlns:a16="http://schemas.microsoft.com/office/drawing/2014/main" id="{7141B08A-C15F-D939-7A4B-9A481D8B3458}"/>
              </a:ext>
            </a:extLst>
          </p:cNvPr>
          <p:cNvSpPr/>
          <p:nvPr/>
        </p:nvSpPr>
        <p:spPr>
          <a:xfrm>
            <a:off x="503664" y="6421465"/>
            <a:ext cx="11078736" cy="97402"/>
          </a:xfrm>
          <a:prstGeom prst="rect">
            <a:avLst/>
          </a:prstGeom>
          <a:solidFill>
            <a:srgbClr val="0056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72621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09600" y="1604431"/>
            <a:ext cx="10972800" cy="4193913"/>
          </a:xfrm>
          <a:prstGeom prst="rect">
            <a:avLst/>
          </a:prstGeom>
        </p:spPr>
        <p:txBody>
          <a:bodyPr>
            <a:noAutofit/>
          </a:bodyPr>
          <a:lstStyle>
            <a:lvl1pPr marL="0" indent="0">
              <a:lnSpc>
                <a:spcPct val="100000"/>
              </a:lnSpc>
              <a:spcBef>
                <a:spcPts val="0"/>
              </a:spcBef>
              <a:spcAft>
                <a:spcPts val="1200"/>
              </a:spcAft>
              <a:buClr>
                <a:schemeClr val="accent1"/>
              </a:buClr>
              <a:buSzPct val="130000"/>
              <a:buFontTx/>
              <a:buNone/>
              <a:defRPr sz="2400">
                <a:solidFill>
                  <a:srgbClr val="080000"/>
                </a:solidFill>
                <a:latin typeface="Helvetica" pitchFamily="2" charset="0"/>
                <a:ea typeface="Open Sans" panose="020B0606030504020204" pitchFamily="34" charset="0"/>
                <a:cs typeface="Open Sans" panose="020B0606030504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Text</a:t>
            </a:r>
          </a:p>
          <a:p>
            <a:pPr lvl="0"/>
            <a:endParaRPr lang="en-US"/>
          </a:p>
        </p:txBody>
      </p:sp>
      <p:sp>
        <p:nvSpPr>
          <p:cNvPr id="2" name="Title 1"/>
          <p:cNvSpPr>
            <a:spLocks noGrp="1"/>
          </p:cNvSpPr>
          <p:nvPr>
            <p:ph type="title" hasCustomPrompt="1"/>
          </p:nvPr>
        </p:nvSpPr>
        <p:spPr>
          <a:xfrm>
            <a:off x="609600" y="379020"/>
            <a:ext cx="10972800" cy="1143000"/>
          </a:xfrm>
          <a:prstGeom prst="rect">
            <a:avLst/>
          </a:prstGeom>
        </p:spPr>
        <p:txBody>
          <a:bodyPr anchor="ctr">
            <a:normAutofit/>
          </a:bodyPr>
          <a:lstStyle>
            <a:lvl1pPr algn="l">
              <a:defRPr sz="4000" b="1">
                <a:solidFill>
                  <a:schemeClr val="tx2"/>
                </a:solidFill>
                <a:latin typeface="Helvetica" pitchFamily="2" charset="0"/>
                <a:ea typeface="Open Sans" panose="020B0606030504020204" pitchFamily="34" charset="0"/>
                <a:cs typeface="Open Sans" panose="020B0606030504020204" pitchFamily="34" charset="0"/>
              </a:defRPr>
            </a:lvl1pPr>
          </a:lstStyle>
          <a:p>
            <a:r>
              <a:rPr lang="en-US"/>
              <a:t>Click to add title</a:t>
            </a:r>
          </a:p>
        </p:txBody>
      </p:sp>
      <p:sp>
        <p:nvSpPr>
          <p:cNvPr id="4" name="Slide Number Placeholder 4">
            <a:extLst>
              <a:ext uri="{FF2B5EF4-FFF2-40B4-BE49-F238E27FC236}">
                <a16:creationId xmlns:a16="http://schemas.microsoft.com/office/drawing/2014/main" id="{D70EECEF-96EE-7DC1-4533-FB18A9BF2B56}"/>
              </a:ext>
            </a:extLst>
          </p:cNvPr>
          <p:cNvSpPr txBox="1">
            <a:spLocks/>
          </p:cNvSpPr>
          <p:nvPr/>
        </p:nvSpPr>
        <p:spPr>
          <a:xfrm>
            <a:off x="11353077" y="6477000"/>
            <a:ext cx="394789" cy="24765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C0C88AE2-E25C-4F57-8C19-525ED9ADFB53}" type="slidenum">
              <a:rPr lang="en-US" altLang="en-US" sz="1050" smtClean="0">
                <a:solidFill>
                  <a:schemeClr val="tx2"/>
                </a:solidFill>
                <a:latin typeface="Helvetica" pitchFamily="2" charset="0"/>
                <a:ea typeface="Open Sans" panose="020B0606030504020204" pitchFamily="34" charset="0"/>
                <a:cs typeface="Open Sans" panose="020B0606030504020204" pitchFamily="34" charset="0"/>
              </a:rPr>
              <a:pPr algn="l"/>
              <a:t>‹#›</a:t>
            </a:fld>
            <a:endParaRPr lang="en-US" altLang="en-US" sz="1050">
              <a:solidFill>
                <a:schemeClr val="tx2"/>
              </a:solidFill>
              <a:latin typeface="Helvetica" pitchFamily="2" charset="0"/>
              <a:ea typeface="Open Sans" panose="020B0606030504020204" pitchFamily="34" charset="0"/>
              <a:cs typeface="Open Sans" panose="020B0606030504020204" pitchFamily="34" charset="0"/>
            </a:endParaRPr>
          </a:p>
        </p:txBody>
      </p:sp>
      <p:sp>
        <p:nvSpPr>
          <p:cNvPr id="6" name="Rectangle 5">
            <a:extLst>
              <a:ext uri="{FF2B5EF4-FFF2-40B4-BE49-F238E27FC236}">
                <a16:creationId xmlns:a16="http://schemas.microsoft.com/office/drawing/2014/main" id="{098EB6B4-67F9-4085-2074-8158E9C7EC8F}"/>
              </a:ext>
            </a:extLst>
          </p:cNvPr>
          <p:cNvSpPr/>
          <p:nvPr/>
        </p:nvSpPr>
        <p:spPr>
          <a:xfrm>
            <a:off x="503664" y="6421465"/>
            <a:ext cx="11078736" cy="97402"/>
          </a:xfrm>
          <a:prstGeom prst="rect">
            <a:avLst/>
          </a:prstGeom>
          <a:solidFill>
            <a:srgbClr val="0642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504817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09600" y="1604431"/>
            <a:ext cx="10972800" cy="4193913"/>
          </a:xfrm>
          <a:prstGeom prst="rect">
            <a:avLst/>
          </a:prstGeom>
        </p:spPr>
        <p:txBody>
          <a:bodyPr>
            <a:noAutofit/>
          </a:bodyPr>
          <a:lstStyle>
            <a:lvl1pPr marL="0" indent="0">
              <a:lnSpc>
                <a:spcPct val="100000"/>
              </a:lnSpc>
              <a:spcBef>
                <a:spcPts val="0"/>
              </a:spcBef>
              <a:spcAft>
                <a:spcPts val="1200"/>
              </a:spcAft>
              <a:buClr>
                <a:schemeClr val="accent1"/>
              </a:buClr>
              <a:buSzPct val="130000"/>
              <a:buFontTx/>
              <a:buNone/>
              <a:defRPr sz="2400">
                <a:solidFill>
                  <a:srgbClr val="080000"/>
                </a:solidFill>
                <a:latin typeface="Helvetica" pitchFamily="2" charset="0"/>
                <a:ea typeface="Open Sans" panose="020B0606030504020204" pitchFamily="34" charset="0"/>
                <a:cs typeface="Open Sans" panose="020B0606030504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Text</a:t>
            </a:r>
          </a:p>
          <a:p>
            <a:pPr lvl="0"/>
            <a:endParaRPr lang="en-US"/>
          </a:p>
        </p:txBody>
      </p:sp>
      <p:sp>
        <p:nvSpPr>
          <p:cNvPr id="2" name="Title 1"/>
          <p:cNvSpPr>
            <a:spLocks noGrp="1"/>
          </p:cNvSpPr>
          <p:nvPr>
            <p:ph type="title" hasCustomPrompt="1"/>
          </p:nvPr>
        </p:nvSpPr>
        <p:spPr>
          <a:xfrm>
            <a:off x="609600" y="379020"/>
            <a:ext cx="10972800" cy="1143000"/>
          </a:xfrm>
          <a:prstGeom prst="rect">
            <a:avLst/>
          </a:prstGeom>
        </p:spPr>
        <p:txBody>
          <a:bodyPr anchor="ctr">
            <a:normAutofit/>
          </a:bodyPr>
          <a:lstStyle>
            <a:lvl1pPr algn="l">
              <a:defRPr sz="4000" b="1">
                <a:solidFill>
                  <a:schemeClr val="tx2"/>
                </a:solidFill>
                <a:latin typeface="Helvetica" pitchFamily="2" charset="0"/>
                <a:ea typeface="Open Sans" panose="020B0606030504020204" pitchFamily="34" charset="0"/>
                <a:cs typeface="Open Sans" panose="020B0606030504020204" pitchFamily="34" charset="0"/>
              </a:defRPr>
            </a:lvl1pPr>
          </a:lstStyle>
          <a:p>
            <a:r>
              <a:rPr lang="en-US"/>
              <a:t>Click to add title</a:t>
            </a:r>
          </a:p>
        </p:txBody>
      </p:sp>
      <p:sp>
        <p:nvSpPr>
          <p:cNvPr id="4" name="Slide Number Placeholder 4">
            <a:extLst>
              <a:ext uri="{FF2B5EF4-FFF2-40B4-BE49-F238E27FC236}">
                <a16:creationId xmlns:a16="http://schemas.microsoft.com/office/drawing/2014/main" id="{D70EECEF-96EE-7DC1-4533-FB18A9BF2B56}"/>
              </a:ext>
            </a:extLst>
          </p:cNvPr>
          <p:cNvSpPr txBox="1">
            <a:spLocks/>
          </p:cNvSpPr>
          <p:nvPr/>
        </p:nvSpPr>
        <p:spPr>
          <a:xfrm>
            <a:off x="11353077" y="6477000"/>
            <a:ext cx="394789" cy="24765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C0C88AE2-E25C-4F57-8C19-525ED9ADFB53}" type="slidenum">
              <a:rPr lang="en-US" altLang="en-US" sz="1050" smtClean="0">
                <a:solidFill>
                  <a:schemeClr val="tx2"/>
                </a:solidFill>
                <a:latin typeface="Helvetica" pitchFamily="2" charset="0"/>
                <a:ea typeface="Open Sans" panose="020B0606030504020204" pitchFamily="34" charset="0"/>
                <a:cs typeface="Open Sans" panose="020B0606030504020204" pitchFamily="34" charset="0"/>
              </a:rPr>
              <a:pPr algn="l"/>
              <a:t>‹#›</a:t>
            </a:fld>
            <a:endParaRPr lang="en-US" altLang="en-US" sz="1050">
              <a:solidFill>
                <a:schemeClr val="tx2"/>
              </a:solidFill>
              <a:latin typeface="Helvetica" pitchFamily="2" charset="0"/>
              <a:ea typeface="Open Sans" panose="020B0606030504020204" pitchFamily="34" charset="0"/>
              <a:cs typeface="Open Sans" panose="020B0606030504020204" pitchFamily="34" charset="0"/>
            </a:endParaRPr>
          </a:p>
        </p:txBody>
      </p:sp>
      <p:sp>
        <p:nvSpPr>
          <p:cNvPr id="6" name="Rectangle 5">
            <a:extLst>
              <a:ext uri="{FF2B5EF4-FFF2-40B4-BE49-F238E27FC236}">
                <a16:creationId xmlns:a16="http://schemas.microsoft.com/office/drawing/2014/main" id="{098EB6B4-67F9-4085-2074-8158E9C7EC8F}"/>
              </a:ext>
            </a:extLst>
          </p:cNvPr>
          <p:cNvSpPr/>
          <p:nvPr/>
        </p:nvSpPr>
        <p:spPr>
          <a:xfrm>
            <a:off x="503664" y="6421465"/>
            <a:ext cx="11078736" cy="97402"/>
          </a:xfrm>
          <a:prstGeom prst="rect">
            <a:avLst/>
          </a:prstGeom>
          <a:solidFill>
            <a:srgbClr val="0056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59497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5C06446-FBA2-440E-8B4A-14E3417BAFF3}" type="datetime1">
              <a:rPr lang="en-US" smtClean="0"/>
              <a:t>7/9/2025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2FB3CDC-72CB-4001-9694-0A2E10A4F67D}" type="slidenum">
              <a:rPr lang="en-US" smtClean="0"/>
              <a:t>‹#›</a:t>
            </a:fld>
            <a:endParaRPr lang="en-US"/>
          </a:p>
        </p:txBody>
      </p:sp>
    </p:spTree>
    <p:extLst>
      <p:ext uri="{BB962C8B-B14F-4D97-AF65-F5344CB8AC3E}">
        <p14:creationId xmlns:p14="http://schemas.microsoft.com/office/powerpoint/2010/main" val="20974850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itle and Content_sans footer">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00AF871-F085-4DCC-B440-A166165355BD}"/>
              </a:ext>
            </a:extLst>
          </p:cNvPr>
          <p:cNvSpPr>
            <a:spLocks noGrp="1"/>
          </p:cNvSpPr>
          <p:nvPr>
            <p:ph type="title" hasCustomPrompt="1"/>
          </p:nvPr>
        </p:nvSpPr>
        <p:spPr>
          <a:xfrm>
            <a:off x="609600" y="379020"/>
            <a:ext cx="10972800" cy="1143000"/>
          </a:xfrm>
          <a:prstGeom prst="rect">
            <a:avLst/>
          </a:prstGeom>
        </p:spPr>
        <p:txBody>
          <a:bodyPr anchor="ctr">
            <a:normAutofit/>
          </a:bodyPr>
          <a:lstStyle>
            <a:lvl1pPr algn="l">
              <a:defRPr sz="4000" b="1">
                <a:solidFill>
                  <a:schemeClr val="tx2"/>
                </a:solidFill>
                <a:latin typeface="Helvetica" pitchFamily="2" charset="0"/>
                <a:ea typeface="Open Sans" panose="020B0606030504020204" pitchFamily="34" charset="0"/>
                <a:cs typeface="Open Sans" panose="020B0606030504020204" pitchFamily="34" charset="0"/>
              </a:defRPr>
            </a:lvl1pPr>
          </a:lstStyle>
          <a:p>
            <a:r>
              <a:rPr lang="en-US"/>
              <a:t>Click to add title</a:t>
            </a:r>
          </a:p>
        </p:txBody>
      </p:sp>
      <p:sp>
        <p:nvSpPr>
          <p:cNvPr id="15" name="Slide Number Placeholder 4">
            <a:extLst>
              <a:ext uri="{FF2B5EF4-FFF2-40B4-BE49-F238E27FC236}">
                <a16:creationId xmlns:a16="http://schemas.microsoft.com/office/drawing/2014/main" id="{BE336385-E366-0BBD-5FA2-2156C41C2F0D}"/>
              </a:ext>
            </a:extLst>
          </p:cNvPr>
          <p:cNvSpPr txBox="1">
            <a:spLocks/>
          </p:cNvSpPr>
          <p:nvPr/>
        </p:nvSpPr>
        <p:spPr>
          <a:xfrm>
            <a:off x="11353077" y="6477000"/>
            <a:ext cx="394789" cy="24765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C0C88AE2-E25C-4F57-8C19-525ED9ADFB53}" type="slidenum">
              <a:rPr lang="en-US" altLang="en-US" sz="1050" smtClean="0">
                <a:solidFill>
                  <a:schemeClr val="tx2"/>
                </a:solidFill>
                <a:latin typeface="Helvetica" pitchFamily="2" charset="0"/>
                <a:ea typeface="Open Sans" panose="020B0606030504020204" pitchFamily="34" charset="0"/>
                <a:cs typeface="Open Sans" panose="020B0606030504020204" pitchFamily="34" charset="0"/>
              </a:rPr>
              <a:pPr algn="l"/>
              <a:t>‹#›</a:t>
            </a:fld>
            <a:endParaRPr lang="en-US" altLang="en-US" sz="1050">
              <a:solidFill>
                <a:schemeClr val="tx2"/>
              </a:solidFill>
              <a:latin typeface="Helvetica" pitchFamily="2" charset="0"/>
              <a:ea typeface="Open Sans" panose="020B0606030504020204" pitchFamily="34" charset="0"/>
              <a:cs typeface="Open Sans" panose="020B0606030504020204" pitchFamily="34" charset="0"/>
            </a:endParaRPr>
          </a:p>
        </p:txBody>
      </p:sp>
      <p:sp>
        <p:nvSpPr>
          <p:cNvPr id="6" name="Rectangle 5">
            <a:extLst>
              <a:ext uri="{FF2B5EF4-FFF2-40B4-BE49-F238E27FC236}">
                <a16:creationId xmlns:a16="http://schemas.microsoft.com/office/drawing/2014/main" id="{EE73720A-B772-0DEB-445B-46C23C0EADE0}"/>
              </a:ext>
            </a:extLst>
          </p:cNvPr>
          <p:cNvSpPr/>
          <p:nvPr/>
        </p:nvSpPr>
        <p:spPr>
          <a:xfrm>
            <a:off x="503664" y="6421465"/>
            <a:ext cx="11078736" cy="97402"/>
          </a:xfrm>
          <a:prstGeom prst="rect">
            <a:avLst/>
          </a:prstGeom>
          <a:solidFill>
            <a:srgbClr val="0056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69435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D003F-6120-8268-F1FC-49D4EF8F6CD0}"/>
              </a:ext>
            </a:extLst>
          </p:cNvPr>
          <p:cNvSpPr>
            <a:spLocks noGrp="1"/>
          </p:cNvSpPr>
          <p:nvPr>
            <p:ph type="title"/>
          </p:nvPr>
        </p:nvSpPr>
        <p:spPr>
          <a:xfrm>
            <a:off x="838200" y="2509809"/>
            <a:ext cx="10515600" cy="1325563"/>
          </a:xfrm>
          <a:prstGeom prst="rect">
            <a:avLst/>
          </a:prstGeom>
        </p:spPr>
        <p:txBody>
          <a:bodyPr/>
          <a:lstStyle>
            <a:lvl1pPr>
              <a:defRPr sz="4400">
                <a:solidFill>
                  <a:schemeClr val="tx2"/>
                </a:solidFill>
                <a:latin typeface="Helvetica" pitchFamily="2" charset="0"/>
                <a:ea typeface="Open Sans" panose="020B0606030504020204" pitchFamily="34" charset="0"/>
                <a:cs typeface="Open Sans" panose="020B0606030504020204" pitchFamily="34" charset="0"/>
              </a:defRPr>
            </a:lvl1pPr>
          </a:lstStyle>
          <a:p>
            <a:r>
              <a:rPr lang="en-US"/>
              <a:t>Click to edit Master title style</a:t>
            </a:r>
          </a:p>
        </p:txBody>
      </p:sp>
      <p:sp>
        <p:nvSpPr>
          <p:cNvPr id="5" name="Rectangle 4">
            <a:extLst>
              <a:ext uri="{FF2B5EF4-FFF2-40B4-BE49-F238E27FC236}">
                <a16:creationId xmlns:a16="http://schemas.microsoft.com/office/drawing/2014/main" id="{9F7B9443-0F2D-4F4E-793F-385F1F868EF8}"/>
              </a:ext>
            </a:extLst>
          </p:cNvPr>
          <p:cNvSpPr/>
          <p:nvPr userDrawn="1"/>
        </p:nvSpPr>
        <p:spPr>
          <a:xfrm>
            <a:off x="0" y="5965902"/>
            <a:ext cx="12219842" cy="892098"/>
          </a:xfrm>
          <a:prstGeom prst="rect">
            <a:avLst/>
          </a:prstGeom>
          <a:solidFill>
            <a:srgbClr val="0055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CCF65F5D-28AF-498A-444F-06158854C16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8997" y="3692986"/>
            <a:ext cx="11275877" cy="2948191"/>
          </a:xfrm>
          <a:prstGeom prst="rect">
            <a:avLst/>
          </a:prstGeom>
        </p:spPr>
      </p:pic>
    </p:spTree>
    <p:extLst>
      <p:ext uri="{BB962C8B-B14F-4D97-AF65-F5344CB8AC3E}">
        <p14:creationId xmlns:p14="http://schemas.microsoft.com/office/powerpoint/2010/main" val="98781943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D003F-6120-8268-F1FC-49D4EF8F6CD0}"/>
              </a:ext>
            </a:extLst>
          </p:cNvPr>
          <p:cNvSpPr>
            <a:spLocks noGrp="1"/>
          </p:cNvSpPr>
          <p:nvPr>
            <p:ph type="title"/>
          </p:nvPr>
        </p:nvSpPr>
        <p:spPr>
          <a:xfrm>
            <a:off x="838200" y="2509809"/>
            <a:ext cx="10515600" cy="1325563"/>
          </a:xfrm>
          <a:prstGeom prst="rect">
            <a:avLst/>
          </a:prstGeom>
        </p:spPr>
        <p:txBody>
          <a:bodyPr/>
          <a:lstStyle>
            <a:lvl1pPr>
              <a:defRPr sz="4400">
                <a:solidFill>
                  <a:schemeClr val="tx2"/>
                </a:solidFill>
                <a:latin typeface="Helvetica" pitchFamily="2"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Rectangle 2">
            <a:extLst>
              <a:ext uri="{FF2B5EF4-FFF2-40B4-BE49-F238E27FC236}">
                <a16:creationId xmlns:a16="http://schemas.microsoft.com/office/drawing/2014/main" id="{4EB13DE7-7688-0959-4F6C-A447DE0AE19B}"/>
              </a:ext>
              <a:ext uri="{C183D7F6-B498-43B3-948B-1728B52AA6E4}">
                <adec:decorative xmlns:adec="http://schemas.microsoft.com/office/drawing/2017/decorative" val="1"/>
              </a:ext>
            </a:extLst>
          </p:cNvPr>
          <p:cNvSpPr/>
          <p:nvPr/>
        </p:nvSpPr>
        <p:spPr>
          <a:xfrm>
            <a:off x="0" y="5958839"/>
            <a:ext cx="12192000" cy="91758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4" name="Picture 3">
            <a:extLst>
              <a:ext uri="{FF2B5EF4-FFF2-40B4-BE49-F238E27FC236}">
                <a16:creationId xmlns:a16="http://schemas.microsoft.com/office/drawing/2014/main" id="{FCB319E8-AE79-FC1E-C3F7-D590C9CA4312}"/>
              </a:ext>
            </a:extLst>
          </p:cNvPr>
          <p:cNvPicPr>
            <a:picLocks noChangeAspect="1"/>
          </p:cNvPicPr>
          <p:nvPr/>
        </p:nvPicPr>
        <p:blipFill>
          <a:blip r:embed="rId2"/>
          <a:stretch>
            <a:fillRect/>
          </a:stretch>
        </p:blipFill>
        <p:spPr>
          <a:xfrm>
            <a:off x="-111610" y="3429000"/>
            <a:ext cx="11912000" cy="3357497"/>
          </a:xfrm>
          <a:prstGeom prst="rect">
            <a:avLst/>
          </a:prstGeom>
        </p:spPr>
      </p:pic>
    </p:spTree>
    <p:extLst>
      <p:ext uri="{BB962C8B-B14F-4D97-AF65-F5344CB8AC3E}">
        <p14:creationId xmlns:p14="http://schemas.microsoft.com/office/powerpoint/2010/main" val="40851022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itle and Content_blue">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A759034A-B2DC-459C-9616-584F8ADBA48C}"/>
              </a:ext>
            </a:extLst>
          </p:cNvPr>
          <p:cNvSpPr>
            <a:spLocks noGrp="1"/>
          </p:cNvSpPr>
          <p:nvPr>
            <p:ph type="title" hasCustomPrompt="1"/>
          </p:nvPr>
        </p:nvSpPr>
        <p:spPr>
          <a:xfrm>
            <a:off x="609600" y="379020"/>
            <a:ext cx="10972800" cy="1143000"/>
          </a:xfrm>
          <a:prstGeom prst="rect">
            <a:avLst/>
          </a:prstGeom>
        </p:spPr>
        <p:txBody>
          <a:bodyPr anchor="ctr">
            <a:normAutofit/>
          </a:bodyPr>
          <a:lstStyle>
            <a:lvl1pPr algn="l">
              <a:defRPr sz="4000" b="1">
                <a:solidFill>
                  <a:schemeClr val="tx2"/>
                </a:solidFill>
                <a:latin typeface="Helvetica" pitchFamily="2" charset="0"/>
                <a:ea typeface="Open Sans" panose="020B0606030504020204" pitchFamily="34" charset="0"/>
                <a:cs typeface="Open Sans" panose="020B0606030504020204" pitchFamily="34" charset="0"/>
              </a:defRPr>
            </a:lvl1pPr>
          </a:lstStyle>
          <a:p>
            <a:r>
              <a:rPr lang="en-US"/>
              <a:t>Click to add title</a:t>
            </a:r>
          </a:p>
        </p:txBody>
      </p:sp>
      <p:sp>
        <p:nvSpPr>
          <p:cNvPr id="15" name="Content Placeholder 2">
            <a:extLst>
              <a:ext uri="{FF2B5EF4-FFF2-40B4-BE49-F238E27FC236}">
                <a16:creationId xmlns:a16="http://schemas.microsoft.com/office/drawing/2014/main" id="{5F127588-92D9-490A-8309-E14B516841F4}"/>
              </a:ext>
            </a:extLst>
          </p:cNvPr>
          <p:cNvSpPr>
            <a:spLocks noGrp="1"/>
          </p:cNvSpPr>
          <p:nvPr>
            <p:ph idx="1" hasCustomPrompt="1"/>
          </p:nvPr>
        </p:nvSpPr>
        <p:spPr>
          <a:xfrm>
            <a:off x="609600" y="1604431"/>
            <a:ext cx="10972800" cy="4193913"/>
          </a:xfrm>
          <a:prstGeom prst="rect">
            <a:avLst/>
          </a:prstGeom>
        </p:spPr>
        <p:txBody>
          <a:bodyPr>
            <a:noAutofit/>
          </a:bodyPr>
          <a:lstStyle>
            <a:lvl1pPr marL="0" indent="0">
              <a:lnSpc>
                <a:spcPct val="100000"/>
              </a:lnSpc>
              <a:spcBef>
                <a:spcPts val="0"/>
              </a:spcBef>
              <a:spcAft>
                <a:spcPts val="1200"/>
              </a:spcAft>
              <a:buClr>
                <a:schemeClr val="accent1"/>
              </a:buClr>
              <a:buSzPct val="130000"/>
              <a:buFontTx/>
              <a:buNone/>
              <a:defRPr sz="2400">
                <a:solidFill>
                  <a:srgbClr val="080000"/>
                </a:solidFill>
                <a:latin typeface="Helvetica" pitchFamily="2" charset="0"/>
                <a:ea typeface="Open Sans" panose="020B0606030504020204" pitchFamily="34" charset="0"/>
                <a:cs typeface="Open Sans" panose="020B0606030504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Text</a:t>
            </a:r>
          </a:p>
          <a:p>
            <a:pPr lvl="0"/>
            <a:endParaRPr lang="en-US"/>
          </a:p>
        </p:txBody>
      </p:sp>
      <p:sp>
        <p:nvSpPr>
          <p:cNvPr id="5" name="Slide Number Placeholder 4">
            <a:extLst>
              <a:ext uri="{FF2B5EF4-FFF2-40B4-BE49-F238E27FC236}">
                <a16:creationId xmlns:a16="http://schemas.microsoft.com/office/drawing/2014/main" id="{F29401E9-7AB6-29A9-2E16-DE80C03931E1}"/>
              </a:ext>
            </a:extLst>
          </p:cNvPr>
          <p:cNvSpPr txBox="1">
            <a:spLocks/>
          </p:cNvSpPr>
          <p:nvPr/>
        </p:nvSpPr>
        <p:spPr>
          <a:xfrm>
            <a:off x="11353077" y="6477000"/>
            <a:ext cx="394789" cy="24765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C0C88AE2-E25C-4F57-8C19-525ED9ADFB53}" type="slidenum">
              <a:rPr lang="en-US" altLang="en-US" sz="1050" smtClean="0">
                <a:solidFill>
                  <a:schemeClr val="tx2"/>
                </a:solidFill>
                <a:latin typeface="Helvetica" pitchFamily="2" charset="0"/>
                <a:ea typeface="Open Sans" panose="020B0606030504020204" pitchFamily="34" charset="0"/>
                <a:cs typeface="Open Sans" panose="020B0606030504020204" pitchFamily="34" charset="0"/>
              </a:rPr>
              <a:pPr algn="l"/>
              <a:t>‹#›</a:t>
            </a:fld>
            <a:endParaRPr lang="en-US" altLang="en-US" sz="1050">
              <a:solidFill>
                <a:schemeClr val="tx2"/>
              </a:solidFill>
              <a:latin typeface="Helvetica" pitchFamily="2" charset="0"/>
              <a:ea typeface="Open Sans" panose="020B0606030504020204" pitchFamily="34" charset="0"/>
              <a:cs typeface="Open Sans" panose="020B0606030504020204" pitchFamily="34" charset="0"/>
            </a:endParaRPr>
          </a:p>
        </p:txBody>
      </p:sp>
      <p:grpSp>
        <p:nvGrpSpPr>
          <p:cNvPr id="9" name="Group 8">
            <a:extLst>
              <a:ext uri="{FF2B5EF4-FFF2-40B4-BE49-F238E27FC236}">
                <a16:creationId xmlns:a16="http://schemas.microsoft.com/office/drawing/2014/main" id="{978F3FC3-5444-0C6E-9AEA-5F90040CF7DF}"/>
              </a:ext>
            </a:extLst>
          </p:cNvPr>
          <p:cNvGrpSpPr/>
          <p:nvPr/>
        </p:nvGrpSpPr>
        <p:grpSpPr>
          <a:xfrm>
            <a:off x="601781" y="6336683"/>
            <a:ext cx="3669676" cy="402747"/>
            <a:chOff x="242757" y="6136049"/>
            <a:chExt cx="5497779" cy="603382"/>
          </a:xfrm>
        </p:grpSpPr>
        <p:pic>
          <p:nvPicPr>
            <p:cNvPr id="10" name="Graphic 9">
              <a:extLst>
                <a:ext uri="{FF2B5EF4-FFF2-40B4-BE49-F238E27FC236}">
                  <a16:creationId xmlns:a16="http://schemas.microsoft.com/office/drawing/2014/main" id="{C4DD335B-742C-DF65-280B-998C96923E0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2757" y="6189014"/>
              <a:ext cx="1331210" cy="497452"/>
            </a:xfrm>
            <a:prstGeom prst="rect">
              <a:avLst/>
            </a:prstGeom>
          </p:spPr>
        </p:pic>
        <p:pic>
          <p:nvPicPr>
            <p:cNvPr id="11" name="Picture 10">
              <a:extLst>
                <a:ext uri="{FF2B5EF4-FFF2-40B4-BE49-F238E27FC236}">
                  <a16:creationId xmlns:a16="http://schemas.microsoft.com/office/drawing/2014/main" id="{3D30B345-4089-FEAB-1460-808A81D13FDC}"/>
                </a:ext>
              </a:extLst>
            </p:cNvPr>
            <p:cNvPicPr>
              <a:picLocks noChangeAspect="1"/>
            </p:cNvPicPr>
            <p:nvPr/>
          </p:nvPicPr>
          <p:blipFill>
            <a:blip r:embed="rId4"/>
            <a:stretch>
              <a:fillRect/>
            </a:stretch>
          </p:blipFill>
          <p:spPr>
            <a:xfrm>
              <a:off x="1918553" y="6136049"/>
              <a:ext cx="881504" cy="603382"/>
            </a:xfrm>
            <a:prstGeom prst="rect">
              <a:avLst/>
            </a:prstGeom>
          </p:spPr>
        </p:pic>
        <p:pic>
          <p:nvPicPr>
            <p:cNvPr id="13" name="Picture 12" descr="Logo of 1115 Medicaid Waiver Implementation Project Oregon ">
              <a:extLst>
                <a:ext uri="{FF2B5EF4-FFF2-40B4-BE49-F238E27FC236}">
                  <a16:creationId xmlns:a16="http://schemas.microsoft.com/office/drawing/2014/main" id="{AD05C106-79F5-93C4-3E1C-78FE05223296}"/>
                </a:ext>
              </a:extLst>
            </p:cNvPr>
            <p:cNvPicPr>
              <a:picLocks noChangeAspect="1"/>
            </p:cNvPicPr>
            <p:nvPr/>
          </p:nvPicPr>
          <p:blipFill>
            <a:blip r:embed="rId5"/>
            <a:stretch>
              <a:fillRect/>
            </a:stretch>
          </p:blipFill>
          <p:spPr>
            <a:xfrm>
              <a:off x="2825645" y="6136049"/>
              <a:ext cx="2914891" cy="603382"/>
            </a:xfrm>
            <a:prstGeom prst="rect">
              <a:avLst/>
            </a:prstGeom>
          </p:spPr>
        </p:pic>
      </p:grpSp>
      <p:sp>
        <p:nvSpPr>
          <p:cNvPr id="3" name="Rectangle 2">
            <a:extLst>
              <a:ext uri="{FF2B5EF4-FFF2-40B4-BE49-F238E27FC236}">
                <a16:creationId xmlns:a16="http://schemas.microsoft.com/office/drawing/2014/main" id="{24B48629-4C95-3D1F-B2F2-242695195148}"/>
              </a:ext>
            </a:extLst>
          </p:cNvPr>
          <p:cNvSpPr/>
          <p:nvPr/>
        </p:nvSpPr>
        <p:spPr>
          <a:xfrm>
            <a:off x="0" y="6131905"/>
            <a:ext cx="12188952" cy="98409"/>
          </a:xfrm>
          <a:prstGeom prst="rect">
            <a:avLst/>
          </a:prstGeom>
          <a:solidFill>
            <a:srgbClr val="0056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80831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2_Title and Content_blue">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A759034A-B2DC-459C-9616-584F8ADBA48C}"/>
              </a:ext>
            </a:extLst>
          </p:cNvPr>
          <p:cNvSpPr>
            <a:spLocks noGrp="1"/>
          </p:cNvSpPr>
          <p:nvPr>
            <p:ph type="title" hasCustomPrompt="1"/>
          </p:nvPr>
        </p:nvSpPr>
        <p:spPr>
          <a:xfrm>
            <a:off x="609600" y="379020"/>
            <a:ext cx="10972800" cy="1143000"/>
          </a:xfrm>
          <a:prstGeom prst="rect">
            <a:avLst/>
          </a:prstGeom>
        </p:spPr>
        <p:txBody>
          <a:bodyPr anchor="ctr">
            <a:normAutofit/>
          </a:bodyPr>
          <a:lstStyle>
            <a:lvl1pPr algn="l">
              <a:defRPr sz="4000" b="1">
                <a:solidFill>
                  <a:schemeClr val="tx2"/>
                </a:solidFill>
                <a:latin typeface="Helvetica" pitchFamily="2" charset="0"/>
                <a:ea typeface="Open Sans" panose="020B0606030504020204" pitchFamily="34" charset="0"/>
                <a:cs typeface="Open Sans" panose="020B0606030504020204" pitchFamily="34" charset="0"/>
              </a:defRPr>
            </a:lvl1pPr>
          </a:lstStyle>
          <a:p>
            <a:r>
              <a:rPr lang="en-US"/>
              <a:t>Click to add title</a:t>
            </a:r>
          </a:p>
        </p:txBody>
      </p:sp>
      <p:sp>
        <p:nvSpPr>
          <p:cNvPr id="15" name="Content Placeholder 2">
            <a:extLst>
              <a:ext uri="{FF2B5EF4-FFF2-40B4-BE49-F238E27FC236}">
                <a16:creationId xmlns:a16="http://schemas.microsoft.com/office/drawing/2014/main" id="{5F127588-92D9-490A-8309-E14B516841F4}"/>
              </a:ext>
            </a:extLst>
          </p:cNvPr>
          <p:cNvSpPr>
            <a:spLocks noGrp="1"/>
          </p:cNvSpPr>
          <p:nvPr>
            <p:ph idx="1" hasCustomPrompt="1"/>
          </p:nvPr>
        </p:nvSpPr>
        <p:spPr>
          <a:xfrm>
            <a:off x="609600" y="1604431"/>
            <a:ext cx="10972800" cy="4193913"/>
          </a:xfrm>
          <a:prstGeom prst="rect">
            <a:avLst/>
          </a:prstGeom>
        </p:spPr>
        <p:txBody>
          <a:bodyPr>
            <a:noAutofit/>
          </a:bodyPr>
          <a:lstStyle>
            <a:lvl1pPr marL="0" indent="0">
              <a:lnSpc>
                <a:spcPct val="100000"/>
              </a:lnSpc>
              <a:spcBef>
                <a:spcPts val="0"/>
              </a:spcBef>
              <a:spcAft>
                <a:spcPts val="1200"/>
              </a:spcAft>
              <a:buClr>
                <a:schemeClr val="accent1"/>
              </a:buClr>
              <a:buSzPct val="130000"/>
              <a:buFontTx/>
              <a:buNone/>
              <a:defRPr sz="2400">
                <a:solidFill>
                  <a:srgbClr val="080000"/>
                </a:solidFill>
                <a:latin typeface="Helvetica" pitchFamily="2" charset="0"/>
                <a:ea typeface="Open Sans" panose="020B0606030504020204" pitchFamily="34" charset="0"/>
                <a:cs typeface="Open Sans" panose="020B0606030504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Text</a:t>
            </a:r>
          </a:p>
          <a:p>
            <a:pPr lvl="0"/>
            <a:endParaRPr lang="en-US"/>
          </a:p>
        </p:txBody>
      </p:sp>
      <p:sp>
        <p:nvSpPr>
          <p:cNvPr id="5" name="Slide Number Placeholder 4">
            <a:extLst>
              <a:ext uri="{FF2B5EF4-FFF2-40B4-BE49-F238E27FC236}">
                <a16:creationId xmlns:a16="http://schemas.microsoft.com/office/drawing/2014/main" id="{F29401E9-7AB6-29A9-2E16-DE80C03931E1}"/>
              </a:ext>
            </a:extLst>
          </p:cNvPr>
          <p:cNvSpPr txBox="1">
            <a:spLocks/>
          </p:cNvSpPr>
          <p:nvPr/>
        </p:nvSpPr>
        <p:spPr>
          <a:xfrm>
            <a:off x="11353077" y="6477000"/>
            <a:ext cx="394789" cy="24765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C0C88AE2-E25C-4F57-8C19-525ED9ADFB53}" type="slidenum">
              <a:rPr lang="en-US" altLang="en-US" sz="1050" smtClean="0">
                <a:solidFill>
                  <a:schemeClr val="tx2"/>
                </a:solidFill>
                <a:latin typeface="Helvetica" pitchFamily="2" charset="0"/>
                <a:ea typeface="Open Sans" panose="020B0606030504020204" pitchFamily="34" charset="0"/>
                <a:cs typeface="Open Sans" panose="020B0606030504020204" pitchFamily="34" charset="0"/>
              </a:rPr>
              <a:pPr algn="l"/>
              <a:t>‹#›</a:t>
            </a:fld>
            <a:endParaRPr lang="en-US" altLang="en-US" sz="1050">
              <a:solidFill>
                <a:schemeClr val="tx2"/>
              </a:solidFill>
              <a:latin typeface="Helvetica" pitchFamily="2" charset="0"/>
              <a:ea typeface="Open Sans" panose="020B0606030504020204" pitchFamily="34" charset="0"/>
              <a:cs typeface="Open Sans" panose="020B0606030504020204" pitchFamily="34" charset="0"/>
            </a:endParaRPr>
          </a:p>
        </p:txBody>
      </p:sp>
      <p:grpSp>
        <p:nvGrpSpPr>
          <p:cNvPr id="9" name="Group 8">
            <a:extLst>
              <a:ext uri="{FF2B5EF4-FFF2-40B4-BE49-F238E27FC236}">
                <a16:creationId xmlns:a16="http://schemas.microsoft.com/office/drawing/2014/main" id="{978F3FC3-5444-0C6E-9AEA-5F90040CF7DF}"/>
              </a:ext>
            </a:extLst>
          </p:cNvPr>
          <p:cNvGrpSpPr/>
          <p:nvPr/>
        </p:nvGrpSpPr>
        <p:grpSpPr>
          <a:xfrm>
            <a:off x="601781" y="6336683"/>
            <a:ext cx="3669676" cy="402747"/>
            <a:chOff x="242757" y="6136049"/>
            <a:chExt cx="5497779" cy="603382"/>
          </a:xfrm>
        </p:grpSpPr>
        <p:pic>
          <p:nvPicPr>
            <p:cNvPr id="10" name="Graphic 9">
              <a:extLst>
                <a:ext uri="{FF2B5EF4-FFF2-40B4-BE49-F238E27FC236}">
                  <a16:creationId xmlns:a16="http://schemas.microsoft.com/office/drawing/2014/main" id="{C4DD335B-742C-DF65-280B-998C96923E0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2757" y="6189014"/>
              <a:ext cx="1331210" cy="497452"/>
            </a:xfrm>
            <a:prstGeom prst="rect">
              <a:avLst/>
            </a:prstGeom>
          </p:spPr>
        </p:pic>
        <p:pic>
          <p:nvPicPr>
            <p:cNvPr id="11" name="Picture 10">
              <a:extLst>
                <a:ext uri="{FF2B5EF4-FFF2-40B4-BE49-F238E27FC236}">
                  <a16:creationId xmlns:a16="http://schemas.microsoft.com/office/drawing/2014/main" id="{3D30B345-4089-FEAB-1460-808A81D13FDC}"/>
                </a:ext>
              </a:extLst>
            </p:cNvPr>
            <p:cNvPicPr>
              <a:picLocks noChangeAspect="1"/>
            </p:cNvPicPr>
            <p:nvPr/>
          </p:nvPicPr>
          <p:blipFill>
            <a:blip r:embed="rId4"/>
            <a:stretch>
              <a:fillRect/>
            </a:stretch>
          </p:blipFill>
          <p:spPr>
            <a:xfrm>
              <a:off x="1918553" y="6136049"/>
              <a:ext cx="881504" cy="603382"/>
            </a:xfrm>
            <a:prstGeom prst="rect">
              <a:avLst/>
            </a:prstGeom>
          </p:spPr>
        </p:pic>
        <p:pic>
          <p:nvPicPr>
            <p:cNvPr id="13" name="Picture 12" descr="Logo of 1115 Medicaid Waiver Implementation Project Oregon ">
              <a:extLst>
                <a:ext uri="{FF2B5EF4-FFF2-40B4-BE49-F238E27FC236}">
                  <a16:creationId xmlns:a16="http://schemas.microsoft.com/office/drawing/2014/main" id="{AD05C106-79F5-93C4-3E1C-78FE05223296}"/>
                </a:ext>
              </a:extLst>
            </p:cNvPr>
            <p:cNvPicPr>
              <a:picLocks noChangeAspect="1"/>
            </p:cNvPicPr>
            <p:nvPr/>
          </p:nvPicPr>
          <p:blipFill>
            <a:blip r:embed="rId5"/>
            <a:stretch>
              <a:fillRect/>
            </a:stretch>
          </p:blipFill>
          <p:spPr>
            <a:xfrm>
              <a:off x="2825645" y="6136049"/>
              <a:ext cx="2914891" cy="603382"/>
            </a:xfrm>
            <a:prstGeom prst="rect">
              <a:avLst/>
            </a:prstGeom>
          </p:spPr>
        </p:pic>
      </p:grpSp>
      <p:sp>
        <p:nvSpPr>
          <p:cNvPr id="3" name="Rectangle 2">
            <a:extLst>
              <a:ext uri="{FF2B5EF4-FFF2-40B4-BE49-F238E27FC236}">
                <a16:creationId xmlns:a16="http://schemas.microsoft.com/office/drawing/2014/main" id="{CD84791F-161E-A943-F270-B82A090BE185}"/>
              </a:ext>
            </a:extLst>
          </p:cNvPr>
          <p:cNvSpPr/>
          <p:nvPr/>
        </p:nvSpPr>
        <p:spPr>
          <a:xfrm>
            <a:off x="503664" y="6123751"/>
            <a:ext cx="11078736" cy="97402"/>
          </a:xfrm>
          <a:prstGeom prst="rect">
            <a:avLst/>
          </a:prstGeom>
          <a:solidFill>
            <a:srgbClr val="0056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01959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D003F-6120-8268-F1FC-49D4EF8F6CD0}"/>
              </a:ext>
            </a:extLst>
          </p:cNvPr>
          <p:cNvSpPr>
            <a:spLocks noGrp="1"/>
          </p:cNvSpPr>
          <p:nvPr>
            <p:ph type="title"/>
          </p:nvPr>
        </p:nvSpPr>
        <p:spPr>
          <a:xfrm>
            <a:off x="838200" y="2509809"/>
            <a:ext cx="10515600" cy="1325563"/>
          </a:xfrm>
          <a:prstGeom prst="rect">
            <a:avLst/>
          </a:prstGeom>
        </p:spPr>
        <p:txBody>
          <a:bodyPr/>
          <a:lstStyle>
            <a:lvl1pPr>
              <a:defRPr sz="4400">
                <a:solidFill>
                  <a:schemeClr val="tx2"/>
                </a:solidFill>
                <a:latin typeface="Helvetica" pitchFamily="2" charset="0"/>
                <a:ea typeface="Open Sans" panose="020B0606030504020204" pitchFamily="34" charset="0"/>
                <a:cs typeface="Open Sans" panose="020B0606030504020204" pitchFamily="34" charset="0"/>
              </a:defRPr>
            </a:lvl1pPr>
          </a:lstStyle>
          <a:p>
            <a:r>
              <a:rPr lang="en-US"/>
              <a:t>Click to edit Master title style</a:t>
            </a:r>
          </a:p>
        </p:txBody>
      </p:sp>
      <p:sp>
        <p:nvSpPr>
          <p:cNvPr id="5" name="Rectangle 4">
            <a:extLst>
              <a:ext uri="{FF2B5EF4-FFF2-40B4-BE49-F238E27FC236}">
                <a16:creationId xmlns:a16="http://schemas.microsoft.com/office/drawing/2014/main" id="{9F7B9443-0F2D-4F4E-793F-385F1F868EF8}"/>
              </a:ext>
            </a:extLst>
          </p:cNvPr>
          <p:cNvSpPr/>
          <p:nvPr userDrawn="1"/>
        </p:nvSpPr>
        <p:spPr>
          <a:xfrm>
            <a:off x="0" y="5965902"/>
            <a:ext cx="12219842" cy="892098"/>
          </a:xfrm>
          <a:prstGeom prst="rect">
            <a:avLst/>
          </a:prstGeom>
          <a:solidFill>
            <a:srgbClr val="0055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CCF65F5D-28AF-498A-444F-06158854C16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8997" y="3692986"/>
            <a:ext cx="11275877" cy="2948191"/>
          </a:xfrm>
          <a:prstGeom prst="rect">
            <a:avLst/>
          </a:prstGeom>
        </p:spPr>
      </p:pic>
    </p:spTree>
    <p:extLst>
      <p:ext uri="{BB962C8B-B14F-4D97-AF65-F5344CB8AC3E}">
        <p14:creationId xmlns:p14="http://schemas.microsoft.com/office/powerpoint/2010/main" val="39695056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1_Title and Content_blue">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A759034A-B2DC-459C-9616-584F8ADBA48C}"/>
              </a:ext>
            </a:extLst>
          </p:cNvPr>
          <p:cNvSpPr>
            <a:spLocks noGrp="1"/>
          </p:cNvSpPr>
          <p:nvPr>
            <p:ph type="title" hasCustomPrompt="1"/>
          </p:nvPr>
        </p:nvSpPr>
        <p:spPr>
          <a:xfrm>
            <a:off x="609600" y="379020"/>
            <a:ext cx="10972800" cy="1143000"/>
          </a:xfrm>
          <a:prstGeom prst="rect">
            <a:avLst/>
          </a:prstGeom>
        </p:spPr>
        <p:txBody>
          <a:bodyPr anchor="ctr">
            <a:normAutofit/>
          </a:bodyPr>
          <a:lstStyle>
            <a:lvl1pPr algn="l">
              <a:defRPr sz="4000" b="1">
                <a:solidFill>
                  <a:schemeClr val="tx2"/>
                </a:solidFill>
                <a:latin typeface="Helvetica" pitchFamily="2" charset="0"/>
                <a:ea typeface="Open Sans" panose="020B0606030504020204" pitchFamily="34" charset="0"/>
                <a:cs typeface="Open Sans" panose="020B0606030504020204" pitchFamily="34" charset="0"/>
              </a:defRPr>
            </a:lvl1pPr>
          </a:lstStyle>
          <a:p>
            <a:r>
              <a:rPr lang="en-US"/>
              <a:t>Click to add title</a:t>
            </a:r>
          </a:p>
        </p:txBody>
      </p:sp>
      <p:sp>
        <p:nvSpPr>
          <p:cNvPr id="15" name="Content Placeholder 2">
            <a:extLst>
              <a:ext uri="{FF2B5EF4-FFF2-40B4-BE49-F238E27FC236}">
                <a16:creationId xmlns:a16="http://schemas.microsoft.com/office/drawing/2014/main" id="{5F127588-92D9-490A-8309-E14B516841F4}"/>
              </a:ext>
            </a:extLst>
          </p:cNvPr>
          <p:cNvSpPr>
            <a:spLocks noGrp="1"/>
          </p:cNvSpPr>
          <p:nvPr>
            <p:ph idx="1" hasCustomPrompt="1"/>
          </p:nvPr>
        </p:nvSpPr>
        <p:spPr>
          <a:xfrm>
            <a:off x="609600" y="1604431"/>
            <a:ext cx="10972800" cy="4193913"/>
          </a:xfrm>
          <a:prstGeom prst="rect">
            <a:avLst/>
          </a:prstGeom>
        </p:spPr>
        <p:txBody>
          <a:bodyPr>
            <a:noAutofit/>
          </a:bodyPr>
          <a:lstStyle>
            <a:lvl1pPr marL="0" indent="0">
              <a:lnSpc>
                <a:spcPct val="100000"/>
              </a:lnSpc>
              <a:spcBef>
                <a:spcPts val="0"/>
              </a:spcBef>
              <a:spcAft>
                <a:spcPts val="1200"/>
              </a:spcAft>
              <a:buClr>
                <a:schemeClr val="accent1"/>
              </a:buClr>
              <a:buSzPct val="130000"/>
              <a:buFontTx/>
              <a:buNone/>
              <a:defRPr sz="2400">
                <a:solidFill>
                  <a:srgbClr val="080000"/>
                </a:solidFill>
                <a:latin typeface="Helvetica" pitchFamily="2" charset="0"/>
                <a:ea typeface="Open Sans" panose="020B0606030504020204" pitchFamily="34" charset="0"/>
                <a:cs typeface="Open Sans" panose="020B0606030504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Text</a:t>
            </a:r>
          </a:p>
          <a:p>
            <a:pPr lvl="0"/>
            <a:endParaRPr lang="en-US"/>
          </a:p>
        </p:txBody>
      </p:sp>
      <p:sp>
        <p:nvSpPr>
          <p:cNvPr id="8" name="Rectangle 7">
            <a:extLst>
              <a:ext uri="{FF2B5EF4-FFF2-40B4-BE49-F238E27FC236}">
                <a16:creationId xmlns:a16="http://schemas.microsoft.com/office/drawing/2014/main" id="{6976B5C9-2A83-AA2A-BF70-7D67C6E0917F}"/>
              </a:ext>
            </a:extLst>
          </p:cNvPr>
          <p:cNvSpPr/>
          <p:nvPr/>
        </p:nvSpPr>
        <p:spPr>
          <a:xfrm>
            <a:off x="0" y="6131905"/>
            <a:ext cx="12188952" cy="98409"/>
          </a:xfrm>
          <a:prstGeom prst="rect">
            <a:avLst/>
          </a:prstGeom>
          <a:solidFill>
            <a:srgbClr val="0056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lide Number Placeholder 4">
            <a:extLst>
              <a:ext uri="{FF2B5EF4-FFF2-40B4-BE49-F238E27FC236}">
                <a16:creationId xmlns:a16="http://schemas.microsoft.com/office/drawing/2014/main" id="{7DE6D945-58C1-1279-6BC3-61461119ED4D}"/>
              </a:ext>
            </a:extLst>
          </p:cNvPr>
          <p:cNvSpPr txBox="1">
            <a:spLocks/>
          </p:cNvSpPr>
          <p:nvPr/>
        </p:nvSpPr>
        <p:spPr>
          <a:xfrm>
            <a:off x="11353077" y="6477000"/>
            <a:ext cx="394789" cy="24765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C0C88AE2-E25C-4F57-8C19-525ED9ADFB53}" type="slidenum">
              <a:rPr lang="en-US" altLang="en-US" sz="1050" smtClean="0">
                <a:solidFill>
                  <a:schemeClr val="tx2"/>
                </a:solidFill>
                <a:latin typeface="Helvetica" pitchFamily="2" charset="0"/>
                <a:ea typeface="Open Sans" panose="020B0606030504020204" pitchFamily="34" charset="0"/>
                <a:cs typeface="Open Sans" panose="020B0606030504020204" pitchFamily="34" charset="0"/>
              </a:rPr>
              <a:pPr algn="l"/>
              <a:t>‹#›</a:t>
            </a:fld>
            <a:endParaRPr lang="en-US" altLang="en-US" sz="1050">
              <a:solidFill>
                <a:schemeClr val="tx2"/>
              </a:solidFill>
              <a:latin typeface="Helvetica" pitchFamily="2" charset="0"/>
              <a:ea typeface="Open Sans" panose="020B0606030504020204" pitchFamily="34" charset="0"/>
              <a:cs typeface="Open Sans" panose="020B0606030504020204" pitchFamily="34" charset="0"/>
            </a:endParaRPr>
          </a:p>
        </p:txBody>
      </p:sp>
      <p:grpSp>
        <p:nvGrpSpPr>
          <p:cNvPr id="3" name="Group 2">
            <a:extLst>
              <a:ext uri="{FF2B5EF4-FFF2-40B4-BE49-F238E27FC236}">
                <a16:creationId xmlns:a16="http://schemas.microsoft.com/office/drawing/2014/main" id="{1CFD0477-0210-C72A-510F-641EDEDF49BD}"/>
              </a:ext>
            </a:extLst>
          </p:cNvPr>
          <p:cNvGrpSpPr/>
          <p:nvPr userDrawn="1"/>
        </p:nvGrpSpPr>
        <p:grpSpPr>
          <a:xfrm>
            <a:off x="9074220" y="5918371"/>
            <a:ext cx="2366924" cy="525475"/>
            <a:chOff x="897324" y="4951547"/>
            <a:chExt cx="4168168" cy="925364"/>
          </a:xfrm>
        </p:grpSpPr>
        <p:grpSp>
          <p:nvGrpSpPr>
            <p:cNvPr id="4" name="Graphic 39">
              <a:extLst>
                <a:ext uri="{FF2B5EF4-FFF2-40B4-BE49-F238E27FC236}">
                  <a16:creationId xmlns:a16="http://schemas.microsoft.com/office/drawing/2014/main" id="{BBBC54F4-CC38-F390-E3BB-C3CD53279463}"/>
                </a:ext>
              </a:extLst>
            </p:cNvPr>
            <p:cNvGrpSpPr/>
            <p:nvPr/>
          </p:nvGrpSpPr>
          <p:grpSpPr>
            <a:xfrm>
              <a:off x="1976712" y="4951547"/>
              <a:ext cx="929765" cy="925364"/>
              <a:chOff x="1976712" y="4951547"/>
              <a:chExt cx="929765" cy="925364"/>
            </a:xfrm>
          </p:grpSpPr>
          <p:grpSp>
            <p:nvGrpSpPr>
              <p:cNvPr id="34" name="Graphic 39">
                <a:extLst>
                  <a:ext uri="{FF2B5EF4-FFF2-40B4-BE49-F238E27FC236}">
                    <a16:creationId xmlns:a16="http://schemas.microsoft.com/office/drawing/2014/main" id="{6907015C-9772-77F1-FE32-6DECEC25F598}"/>
                  </a:ext>
                </a:extLst>
              </p:cNvPr>
              <p:cNvGrpSpPr/>
              <p:nvPr/>
            </p:nvGrpSpPr>
            <p:grpSpPr>
              <a:xfrm>
                <a:off x="1976712" y="4951547"/>
                <a:ext cx="929765" cy="925364"/>
                <a:chOff x="1976712" y="4951547"/>
                <a:chExt cx="929765" cy="925364"/>
              </a:xfrm>
            </p:grpSpPr>
            <p:sp>
              <p:nvSpPr>
                <p:cNvPr id="42" name="Freeform 41">
                  <a:extLst>
                    <a:ext uri="{FF2B5EF4-FFF2-40B4-BE49-F238E27FC236}">
                      <a16:creationId xmlns:a16="http://schemas.microsoft.com/office/drawing/2014/main" id="{FC03F47D-2907-7D83-09E7-F9733A1C1C3D}"/>
                    </a:ext>
                  </a:extLst>
                </p:cNvPr>
                <p:cNvSpPr/>
                <p:nvPr/>
              </p:nvSpPr>
              <p:spPr>
                <a:xfrm>
                  <a:off x="1988662" y="4963441"/>
                  <a:ext cx="905863" cy="901575"/>
                </a:xfrm>
                <a:custGeom>
                  <a:avLst/>
                  <a:gdLst>
                    <a:gd name="connsiteX0" fmla="*/ 452932 w 905863"/>
                    <a:gd name="connsiteY0" fmla="*/ 901576 h 901575"/>
                    <a:gd name="connsiteX1" fmla="*/ 0 w 905863"/>
                    <a:gd name="connsiteY1" fmla="*/ 450788 h 901575"/>
                    <a:gd name="connsiteX2" fmla="*/ 452932 w 905863"/>
                    <a:gd name="connsiteY2" fmla="*/ 0 h 901575"/>
                    <a:gd name="connsiteX3" fmla="*/ 905864 w 905863"/>
                    <a:gd name="connsiteY3" fmla="*/ 450788 h 901575"/>
                    <a:gd name="connsiteX4" fmla="*/ 452932 w 905863"/>
                    <a:gd name="connsiteY4" fmla="*/ 901576 h 90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5863" h="901575">
                      <a:moveTo>
                        <a:pt x="452932" y="901576"/>
                      </a:moveTo>
                      <a:cubicBezTo>
                        <a:pt x="203162" y="901576"/>
                        <a:pt x="0" y="699376"/>
                        <a:pt x="0" y="450788"/>
                      </a:cubicBezTo>
                      <a:cubicBezTo>
                        <a:pt x="0" y="202200"/>
                        <a:pt x="203162" y="0"/>
                        <a:pt x="452932" y="0"/>
                      </a:cubicBezTo>
                      <a:cubicBezTo>
                        <a:pt x="702702" y="0"/>
                        <a:pt x="905864" y="202200"/>
                        <a:pt x="905864" y="450788"/>
                      </a:cubicBezTo>
                      <a:cubicBezTo>
                        <a:pt x="905864" y="699376"/>
                        <a:pt x="702702" y="901576"/>
                        <a:pt x="452932" y="901576"/>
                      </a:cubicBezTo>
                      <a:close/>
                    </a:path>
                  </a:pathLst>
                </a:custGeom>
                <a:solidFill>
                  <a:srgbClr val="8B3089"/>
                </a:solidFill>
                <a:ln w="0"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FBDA80CB-C41A-A880-6CD6-1C59F28FC471}"/>
                    </a:ext>
                  </a:extLst>
                </p:cNvPr>
                <p:cNvSpPr/>
                <p:nvPr/>
              </p:nvSpPr>
              <p:spPr>
                <a:xfrm>
                  <a:off x="1976712" y="4951547"/>
                  <a:ext cx="929765" cy="925364"/>
                </a:xfrm>
                <a:custGeom>
                  <a:avLst/>
                  <a:gdLst>
                    <a:gd name="connsiteX0" fmla="*/ 464883 w 929765"/>
                    <a:gd name="connsiteY0" fmla="*/ 23788 h 925364"/>
                    <a:gd name="connsiteX1" fmla="*/ 905864 w 929765"/>
                    <a:gd name="connsiteY1" fmla="*/ 462682 h 925364"/>
                    <a:gd name="connsiteX2" fmla="*/ 464883 w 929765"/>
                    <a:gd name="connsiteY2" fmla="*/ 901576 h 925364"/>
                    <a:gd name="connsiteX3" fmla="*/ 23901 w 929765"/>
                    <a:gd name="connsiteY3" fmla="*/ 462682 h 925364"/>
                    <a:gd name="connsiteX4" fmla="*/ 464883 w 929765"/>
                    <a:gd name="connsiteY4" fmla="*/ 23788 h 925364"/>
                    <a:gd name="connsiteX5" fmla="*/ 464883 w 929765"/>
                    <a:gd name="connsiteY5" fmla="*/ 0 h 925364"/>
                    <a:gd name="connsiteX6" fmla="*/ 0 w 929765"/>
                    <a:gd name="connsiteY6" fmla="*/ 462682 h 925364"/>
                    <a:gd name="connsiteX7" fmla="*/ 464883 w 929765"/>
                    <a:gd name="connsiteY7" fmla="*/ 925364 h 925364"/>
                    <a:gd name="connsiteX8" fmla="*/ 929765 w 929765"/>
                    <a:gd name="connsiteY8" fmla="*/ 462682 h 925364"/>
                    <a:gd name="connsiteX9" fmla="*/ 464883 w 929765"/>
                    <a:gd name="connsiteY9" fmla="*/ 0 h 925364"/>
                    <a:gd name="connsiteX10" fmla="*/ 464883 w 929765"/>
                    <a:gd name="connsiteY10" fmla="*/ 0 h 92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9765" h="925364">
                      <a:moveTo>
                        <a:pt x="464883" y="23788"/>
                      </a:moveTo>
                      <a:cubicBezTo>
                        <a:pt x="708438" y="23788"/>
                        <a:pt x="905864" y="220280"/>
                        <a:pt x="905864" y="462682"/>
                      </a:cubicBezTo>
                      <a:cubicBezTo>
                        <a:pt x="905864" y="705085"/>
                        <a:pt x="708438" y="901576"/>
                        <a:pt x="464883" y="901576"/>
                      </a:cubicBezTo>
                      <a:cubicBezTo>
                        <a:pt x="221327" y="901576"/>
                        <a:pt x="23901" y="705085"/>
                        <a:pt x="23901" y="462682"/>
                      </a:cubicBezTo>
                      <a:cubicBezTo>
                        <a:pt x="23901" y="220280"/>
                        <a:pt x="221327" y="23788"/>
                        <a:pt x="464883" y="23788"/>
                      </a:cubicBezTo>
                      <a:moveTo>
                        <a:pt x="464883" y="0"/>
                      </a:moveTo>
                      <a:cubicBezTo>
                        <a:pt x="208659" y="0"/>
                        <a:pt x="0" y="207434"/>
                        <a:pt x="0" y="462682"/>
                      </a:cubicBezTo>
                      <a:cubicBezTo>
                        <a:pt x="0" y="717930"/>
                        <a:pt x="208420" y="925364"/>
                        <a:pt x="464883" y="925364"/>
                      </a:cubicBezTo>
                      <a:cubicBezTo>
                        <a:pt x="721345" y="925364"/>
                        <a:pt x="929765" y="717930"/>
                        <a:pt x="929765" y="462682"/>
                      </a:cubicBezTo>
                      <a:cubicBezTo>
                        <a:pt x="929765" y="207434"/>
                        <a:pt x="721106" y="0"/>
                        <a:pt x="464883" y="0"/>
                      </a:cubicBezTo>
                      <a:lnTo>
                        <a:pt x="464883" y="0"/>
                      </a:lnTo>
                      <a:close/>
                    </a:path>
                  </a:pathLst>
                </a:custGeom>
                <a:solidFill>
                  <a:srgbClr val="FFFFFF"/>
                </a:solidFill>
                <a:ln w="0" cap="flat">
                  <a:noFill/>
                  <a:prstDash val="solid"/>
                  <a:miter/>
                </a:ln>
              </p:spPr>
              <p:txBody>
                <a:bodyPr rtlCol="0" anchor="ctr"/>
                <a:lstStyle/>
                <a:p>
                  <a:endParaRPr lang="en-US"/>
                </a:p>
              </p:txBody>
            </p:sp>
          </p:grpSp>
          <p:grpSp>
            <p:nvGrpSpPr>
              <p:cNvPr id="35" name="Graphic 39">
                <a:extLst>
                  <a:ext uri="{FF2B5EF4-FFF2-40B4-BE49-F238E27FC236}">
                    <a16:creationId xmlns:a16="http://schemas.microsoft.com/office/drawing/2014/main" id="{2CB5F90B-7475-1BC6-F628-10AB199C3E5F}"/>
                  </a:ext>
                </a:extLst>
              </p:cNvPr>
              <p:cNvGrpSpPr/>
              <p:nvPr/>
            </p:nvGrpSpPr>
            <p:grpSpPr>
              <a:xfrm>
                <a:off x="2219072" y="5168971"/>
                <a:ext cx="444088" cy="490514"/>
                <a:chOff x="2219072" y="5168971"/>
                <a:chExt cx="444088" cy="490514"/>
              </a:xfrm>
            </p:grpSpPr>
            <p:sp>
              <p:nvSpPr>
                <p:cNvPr id="36" name="Freeform 35">
                  <a:extLst>
                    <a:ext uri="{FF2B5EF4-FFF2-40B4-BE49-F238E27FC236}">
                      <a16:creationId xmlns:a16="http://schemas.microsoft.com/office/drawing/2014/main" id="{1E21E980-EC01-A776-3A3E-6CFECAD4C731}"/>
                    </a:ext>
                  </a:extLst>
                </p:cNvPr>
                <p:cNvSpPr/>
                <p:nvPr/>
              </p:nvSpPr>
              <p:spPr>
                <a:xfrm>
                  <a:off x="2227617" y="5177535"/>
                  <a:ext cx="427237" cy="236277"/>
                </a:xfrm>
                <a:custGeom>
                  <a:avLst/>
                  <a:gdLst>
                    <a:gd name="connsiteX0" fmla="*/ 23005 w 427237"/>
                    <a:gd name="connsiteY0" fmla="*/ 233601 h 236277"/>
                    <a:gd name="connsiteX1" fmla="*/ 35673 w 427237"/>
                    <a:gd name="connsiteY1" fmla="*/ 233601 h 236277"/>
                    <a:gd name="connsiteX2" fmla="*/ 47863 w 427237"/>
                    <a:gd name="connsiteY2" fmla="*/ 221469 h 236277"/>
                    <a:gd name="connsiteX3" fmla="*/ 207524 w 427237"/>
                    <a:gd name="connsiteY3" fmla="*/ 62563 h 236277"/>
                    <a:gd name="connsiteX4" fmla="*/ 220192 w 427237"/>
                    <a:gd name="connsiteY4" fmla="*/ 62563 h 236277"/>
                    <a:gd name="connsiteX5" fmla="*/ 379853 w 427237"/>
                    <a:gd name="connsiteY5" fmla="*/ 221469 h 236277"/>
                    <a:gd name="connsiteX6" fmla="*/ 392043 w 427237"/>
                    <a:gd name="connsiteY6" fmla="*/ 233601 h 236277"/>
                    <a:gd name="connsiteX7" fmla="*/ 404711 w 427237"/>
                    <a:gd name="connsiteY7" fmla="*/ 233601 h 236277"/>
                    <a:gd name="connsiteX8" fmla="*/ 424549 w 427237"/>
                    <a:gd name="connsiteY8" fmla="*/ 213857 h 236277"/>
                    <a:gd name="connsiteX9" fmla="*/ 424549 w 427237"/>
                    <a:gd name="connsiteY9" fmla="*/ 201249 h 236277"/>
                    <a:gd name="connsiteX10" fmla="*/ 379614 w 427237"/>
                    <a:gd name="connsiteY10" fmla="*/ 156765 h 236277"/>
                    <a:gd name="connsiteX11" fmla="*/ 258195 w 427237"/>
                    <a:gd name="connsiteY11" fmla="*/ 36158 h 236277"/>
                    <a:gd name="connsiteX12" fmla="*/ 227362 w 427237"/>
                    <a:gd name="connsiteY12" fmla="*/ 5709 h 236277"/>
                    <a:gd name="connsiteX13" fmla="*/ 199159 w 427237"/>
                    <a:gd name="connsiteY13" fmla="*/ 5709 h 236277"/>
                    <a:gd name="connsiteX14" fmla="*/ 168565 w 427237"/>
                    <a:gd name="connsiteY14" fmla="*/ 36158 h 236277"/>
                    <a:gd name="connsiteX15" fmla="*/ 95426 w 427237"/>
                    <a:gd name="connsiteY15" fmla="*/ 108950 h 236277"/>
                    <a:gd name="connsiteX16" fmla="*/ 95426 w 427237"/>
                    <a:gd name="connsiteY16" fmla="*/ 67321 h 236277"/>
                    <a:gd name="connsiteX17" fmla="*/ 99012 w 427237"/>
                    <a:gd name="connsiteY17" fmla="*/ 67321 h 236277"/>
                    <a:gd name="connsiteX18" fmla="*/ 107616 w 427237"/>
                    <a:gd name="connsiteY18" fmla="*/ 58757 h 236277"/>
                    <a:gd name="connsiteX19" fmla="*/ 107616 w 427237"/>
                    <a:gd name="connsiteY19" fmla="*/ 32828 h 236277"/>
                    <a:gd name="connsiteX20" fmla="*/ 99012 w 427237"/>
                    <a:gd name="connsiteY20" fmla="*/ 24264 h 236277"/>
                    <a:gd name="connsiteX21" fmla="*/ 43321 w 427237"/>
                    <a:gd name="connsiteY21" fmla="*/ 24264 h 236277"/>
                    <a:gd name="connsiteX22" fmla="*/ 34717 w 427237"/>
                    <a:gd name="connsiteY22" fmla="*/ 32828 h 236277"/>
                    <a:gd name="connsiteX23" fmla="*/ 34717 w 427237"/>
                    <a:gd name="connsiteY23" fmla="*/ 58757 h 236277"/>
                    <a:gd name="connsiteX24" fmla="*/ 43321 w 427237"/>
                    <a:gd name="connsiteY24" fmla="*/ 67321 h 236277"/>
                    <a:gd name="connsiteX25" fmla="*/ 46907 w 427237"/>
                    <a:gd name="connsiteY25" fmla="*/ 67321 h 236277"/>
                    <a:gd name="connsiteX26" fmla="*/ 46907 w 427237"/>
                    <a:gd name="connsiteY26" fmla="*/ 157241 h 236277"/>
                    <a:gd name="connsiteX27" fmla="*/ 2689 w 427237"/>
                    <a:gd name="connsiteY27" fmla="*/ 201249 h 236277"/>
                    <a:gd name="connsiteX28" fmla="*/ 2689 w 427237"/>
                    <a:gd name="connsiteY28" fmla="*/ 213857 h 236277"/>
                    <a:gd name="connsiteX29" fmla="*/ 22527 w 427237"/>
                    <a:gd name="connsiteY29" fmla="*/ 233601 h 236277"/>
                    <a:gd name="connsiteX30" fmla="*/ 22527 w 427237"/>
                    <a:gd name="connsiteY30" fmla="*/ 233601 h 23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27237" h="236277">
                      <a:moveTo>
                        <a:pt x="23005" y="233601"/>
                      </a:moveTo>
                      <a:cubicBezTo>
                        <a:pt x="26590" y="237169"/>
                        <a:pt x="32327" y="237169"/>
                        <a:pt x="35673" y="233601"/>
                      </a:cubicBezTo>
                      <a:lnTo>
                        <a:pt x="47863" y="221469"/>
                      </a:lnTo>
                      <a:lnTo>
                        <a:pt x="207524" y="62563"/>
                      </a:lnTo>
                      <a:cubicBezTo>
                        <a:pt x="211109" y="58995"/>
                        <a:pt x="216846" y="58995"/>
                        <a:pt x="220192" y="62563"/>
                      </a:cubicBezTo>
                      <a:lnTo>
                        <a:pt x="379853" y="221469"/>
                      </a:lnTo>
                      <a:lnTo>
                        <a:pt x="392043" y="233601"/>
                      </a:lnTo>
                      <a:cubicBezTo>
                        <a:pt x="395628" y="237169"/>
                        <a:pt x="401365" y="237169"/>
                        <a:pt x="404711" y="233601"/>
                      </a:cubicBezTo>
                      <a:lnTo>
                        <a:pt x="424549" y="213857"/>
                      </a:lnTo>
                      <a:cubicBezTo>
                        <a:pt x="428134" y="210288"/>
                        <a:pt x="428134" y="204579"/>
                        <a:pt x="424549" y="201249"/>
                      </a:cubicBezTo>
                      <a:lnTo>
                        <a:pt x="379614" y="156765"/>
                      </a:lnTo>
                      <a:lnTo>
                        <a:pt x="258195" y="36158"/>
                      </a:lnTo>
                      <a:lnTo>
                        <a:pt x="227362" y="5709"/>
                      </a:lnTo>
                      <a:cubicBezTo>
                        <a:pt x="219475" y="-1903"/>
                        <a:pt x="207046" y="-1903"/>
                        <a:pt x="199159" y="5709"/>
                      </a:cubicBezTo>
                      <a:lnTo>
                        <a:pt x="168565" y="36158"/>
                      </a:lnTo>
                      <a:lnTo>
                        <a:pt x="95426" y="108950"/>
                      </a:lnTo>
                      <a:lnTo>
                        <a:pt x="95426" y="67321"/>
                      </a:lnTo>
                      <a:lnTo>
                        <a:pt x="99012" y="67321"/>
                      </a:lnTo>
                      <a:cubicBezTo>
                        <a:pt x="103792" y="67321"/>
                        <a:pt x="107616" y="63515"/>
                        <a:pt x="107616" y="58757"/>
                      </a:cubicBezTo>
                      <a:lnTo>
                        <a:pt x="107616" y="32828"/>
                      </a:lnTo>
                      <a:cubicBezTo>
                        <a:pt x="107616" y="28070"/>
                        <a:pt x="103792" y="24264"/>
                        <a:pt x="99012" y="24264"/>
                      </a:cubicBezTo>
                      <a:lnTo>
                        <a:pt x="43321" y="24264"/>
                      </a:lnTo>
                      <a:cubicBezTo>
                        <a:pt x="38541" y="24264"/>
                        <a:pt x="34717" y="28070"/>
                        <a:pt x="34717" y="32828"/>
                      </a:cubicBezTo>
                      <a:lnTo>
                        <a:pt x="34717" y="58757"/>
                      </a:lnTo>
                      <a:cubicBezTo>
                        <a:pt x="34717" y="63515"/>
                        <a:pt x="38541" y="67321"/>
                        <a:pt x="43321" y="67321"/>
                      </a:cubicBezTo>
                      <a:lnTo>
                        <a:pt x="46907" y="67321"/>
                      </a:lnTo>
                      <a:lnTo>
                        <a:pt x="46907" y="157241"/>
                      </a:lnTo>
                      <a:lnTo>
                        <a:pt x="2689" y="201249"/>
                      </a:lnTo>
                      <a:cubicBezTo>
                        <a:pt x="-896" y="204817"/>
                        <a:pt x="-896" y="210526"/>
                        <a:pt x="2689" y="213857"/>
                      </a:cubicBezTo>
                      <a:lnTo>
                        <a:pt x="22527" y="233601"/>
                      </a:lnTo>
                      <a:lnTo>
                        <a:pt x="22527" y="233601"/>
                      </a:lnTo>
                      <a:close/>
                    </a:path>
                  </a:pathLst>
                </a:custGeom>
                <a:solidFill>
                  <a:srgbClr val="FFFFFF">
                    <a:alpha val="21000"/>
                  </a:srgbClr>
                </a:solidFill>
                <a:ln w="0"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5AF49A58-9BCB-C738-8B33-C86EBF478D0C}"/>
                    </a:ext>
                  </a:extLst>
                </p:cNvPr>
                <p:cNvSpPr/>
                <p:nvPr/>
              </p:nvSpPr>
              <p:spPr>
                <a:xfrm>
                  <a:off x="2219072" y="5168971"/>
                  <a:ext cx="444088" cy="490514"/>
                </a:xfrm>
                <a:custGeom>
                  <a:avLst/>
                  <a:gdLst>
                    <a:gd name="connsiteX0" fmla="*/ 17687 w 444088"/>
                    <a:gd name="connsiteY0" fmla="*/ 215998 h 490514"/>
                    <a:gd name="connsiteX1" fmla="*/ 17687 w 444088"/>
                    <a:gd name="connsiteY1" fmla="*/ 215998 h 490514"/>
                    <a:gd name="connsiteX2" fmla="*/ 61905 w 444088"/>
                    <a:gd name="connsiteY2" fmla="*/ 171989 h 490514"/>
                    <a:gd name="connsiteX3" fmla="*/ 61905 w 444088"/>
                    <a:gd name="connsiteY3" fmla="*/ 171989 h 490514"/>
                    <a:gd name="connsiteX4" fmla="*/ 110425 w 444088"/>
                    <a:gd name="connsiteY4" fmla="*/ 123699 h 490514"/>
                    <a:gd name="connsiteX5" fmla="*/ 183563 w 444088"/>
                    <a:gd name="connsiteY5" fmla="*/ 50907 h 490514"/>
                    <a:gd name="connsiteX6" fmla="*/ 214157 w 444088"/>
                    <a:gd name="connsiteY6" fmla="*/ 20458 h 490514"/>
                    <a:gd name="connsiteX7" fmla="*/ 217981 w 444088"/>
                    <a:gd name="connsiteY7" fmla="*/ 18079 h 490514"/>
                    <a:gd name="connsiteX8" fmla="*/ 222283 w 444088"/>
                    <a:gd name="connsiteY8" fmla="*/ 17365 h 490514"/>
                    <a:gd name="connsiteX9" fmla="*/ 226585 w 444088"/>
                    <a:gd name="connsiteY9" fmla="*/ 18079 h 490514"/>
                    <a:gd name="connsiteX10" fmla="*/ 230410 w 444088"/>
                    <a:gd name="connsiteY10" fmla="*/ 20458 h 490514"/>
                    <a:gd name="connsiteX11" fmla="*/ 230410 w 444088"/>
                    <a:gd name="connsiteY11" fmla="*/ 20458 h 490514"/>
                    <a:gd name="connsiteX12" fmla="*/ 261243 w 444088"/>
                    <a:gd name="connsiteY12" fmla="*/ 50907 h 490514"/>
                    <a:gd name="connsiteX13" fmla="*/ 261243 w 444088"/>
                    <a:gd name="connsiteY13" fmla="*/ 50907 h 490514"/>
                    <a:gd name="connsiteX14" fmla="*/ 382662 w 444088"/>
                    <a:gd name="connsiteY14" fmla="*/ 171514 h 490514"/>
                    <a:gd name="connsiteX15" fmla="*/ 427596 w 444088"/>
                    <a:gd name="connsiteY15" fmla="*/ 215998 h 490514"/>
                    <a:gd name="connsiteX16" fmla="*/ 427596 w 444088"/>
                    <a:gd name="connsiteY16" fmla="*/ 215998 h 490514"/>
                    <a:gd name="connsiteX17" fmla="*/ 427596 w 444088"/>
                    <a:gd name="connsiteY17" fmla="*/ 215998 h 490514"/>
                    <a:gd name="connsiteX18" fmla="*/ 427596 w 444088"/>
                    <a:gd name="connsiteY18" fmla="*/ 215998 h 490514"/>
                    <a:gd name="connsiteX19" fmla="*/ 427596 w 444088"/>
                    <a:gd name="connsiteY19" fmla="*/ 216235 h 490514"/>
                    <a:gd name="connsiteX20" fmla="*/ 427596 w 444088"/>
                    <a:gd name="connsiteY20" fmla="*/ 216235 h 490514"/>
                    <a:gd name="connsiteX21" fmla="*/ 407758 w 444088"/>
                    <a:gd name="connsiteY21" fmla="*/ 236218 h 490514"/>
                    <a:gd name="connsiteX22" fmla="*/ 407758 w 444088"/>
                    <a:gd name="connsiteY22" fmla="*/ 236218 h 490514"/>
                    <a:gd name="connsiteX23" fmla="*/ 407758 w 444088"/>
                    <a:gd name="connsiteY23" fmla="*/ 236218 h 490514"/>
                    <a:gd name="connsiteX24" fmla="*/ 407758 w 444088"/>
                    <a:gd name="connsiteY24" fmla="*/ 236218 h 490514"/>
                    <a:gd name="connsiteX25" fmla="*/ 407758 w 444088"/>
                    <a:gd name="connsiteY25" fmla="*/ 236218 h 490514"/>
                    <a:gd name="connsiteX26" fmla="*/ 395568 w 444088"/>
                    <a:gd name="connsiteY26" fmla="*/ 224086 h 490514"/>
                    <a:gd name="connsiteX27" fmla="*/ 235907 w 444088"/>
                    <a:gd name="connsiteY27" fmla="*/ 65180 h 490514"/>
                    <a:gd name="connsiteX28" fmla="*/ 229932 w 444088"/>
                    <a:gd name="connsiteY28" fmla="*/ 61374 h 490514"/>
                    <a:gd name="connsiteX29" fmla="*/ 223239 w 444088"/>
                    <a:gd name="connsiteY29" fmla="*/ 60184 h 490514"/>
                    <a:gd name="connsiteX30" fmla="*/ 216547 w 444088"/>
                    <a:gd name="connsiteY30" fmla="*/ 61374 h 490514"/>
                    <a:gd name="connsiteX31" fmla="*/ 210811 w 444088"/>
                    <a:gd name="connsiteY31" fmla="*/ 65180 h 490514"/>
                    <a:gd name="connsiteX32" fmla="*/ 210811 w 444088"/>
                    <a:gd name="connsiteY32" fmla="*/ 65180 h 490514"/>
                    <a:gd name="connsiteX33" fmla="*/ 51149 w 444088"/>
                    <a:gd name="connsiteY33" fmla="*/ 224086 h 490514"/>
                    <a:gd name="connsiteX34" fmla="*/ 38959 w 444088"/>
                    <a:gd name="connsiteY34" fmla="*/ 236218 h 490514"/>
                    <a:gd name="connsiteX35" fmla="*/ 38959 w 444088"/>
                    <a:gd name="connsiteY35" fmla="*/ 236218 h 490514"/>
                    <a:gd name="connsiteX36" fmla="*/ 38959 w 444088"/>
                    <a:gd name="connsiteY36" fmla="*/ 236218 h 490514"/>
                    <a:gd name="connsiteX37" fmla="*/ 38959 w 444088"/>
                    <a:gd name="connsiteY37" fmla="*/ 236218 h 490514"/>
                    <a:gd name="connsiteX38" fmla="*/ 38959 w 444088"/>
                    <a:gd name="connsiteY38" fmla="*/ 236218 h 490514"/>
                    <a:gd name="connsiteX39" fmla="*/ 19121 w 444088"/>
                    <a:gd name="connsiteY39" fmla="*/ 216473 h 490514"/>
                    <a:gd name="connsiteX40" fmla="*/ 19121 w 444088"/>
                    <a:gd name="connsiteY40" fmla="*/ 216473 h 490514"/>
                    <a:gd name="connsiteX41" fmla="*/ 19121 w 444088"/>
                    <a:gd name="connsiteY41" fmla="*/ 216473 h 490514"/>
                    <a:gd name="connsiteX42" fmla="*/ 19121 w 444088"/>
                    <a:gd name="connsiteY42" fmla="*/ 216473 h 490514"/>
                    <a:gd name="connsiteX43" fmla="*/ 52344 w 444088"/>
                    <a:gd name="connsiteY43" fmla="*/ 41154 h 490514"/>
                    <a:gd name="connsiteX44" fmla="*/ 108034 w 444088"/>
                    <a:gd name="connsiteY44" fmla="*/ 41154 h 490514"/>
                    <a:gd name="connsiteX45" fmla="*/ 108034 w 444088"/>
                    <a:gd name="connsiteY45" fmla="*/ 67083 h 490514"/>
                    <a:gd name="connsiteX46" fmla="*/ 104449 w 444088"/>
                    <a:gd name="connsiteY46" fmla="*/ 67083 h 490514"/>
                    <a:gd name="connsiteX47" fmla="*/ 98235 w 444088"/>
                    <a:gd name="connsiteY47" fmla="*/ 69700 h 490514"/>
                    <a:gd name="connsiteX48" fmla="*/ 95606 w 444088"/>
                    <a:gd name="connsiteY48" fmla="*/ 75885 h 490514"/>
                    <a:gd name="connsiteX49" fmla="*/ 95606 w 444088"/>
                    <a:gd name="connsiteY49" fmla="*/ 113946 h 490514"/>
                    <a:gd name="connsiteX50" fmla="*/ 64295 w 444088"/>
                    <a:gd name="connsiteY50" fmla="*/ 145109 h 490514"/>
                    <a:gd name="connsiteX51" fmla="*/ 64295 w 444088"/>
                    <a:gd name="connsiteY51" fmla="*/ 75885 h 490514"/>
                    <a:gd name="connsiteX52" fmla="*/ 61666 w 444088"/>
                    <a:gd name="connsiteY52" fmla="*/ 69700 h 490514"/>
                    <a:gd name="connsiteX53" fmla="*/ 55451 w 444088"/>
                    <a:gd name="connsiteY53" fmla="*/ 67083 h 490514"/>
                    <a:gd name="connsiteX54" fmla="*/ 51866 w 444088"/>
                    <a:gd name="connsiteY54" fmla="*/ 67083 h 490514"/>
                    <a:gd name="connsiteX55" fmla="*/ 51866 w 444088"/>
                    <a:gd name="connsiteY55" fmla="*/ 41154 h 490514"/>
                    <a:gd name="connsiteX56" fmla="*/ 51866 w 444088"/>
                    <a:gd name="connsiteY56" fmla="*/ 41154 h 490514"/>
                    <a:gd name="connsiteX57" fmla="*/ 5497 w 444088"/>
                    <a:gd name="connsiteY57" fmla="*/ 228605 h 490514"/>
                    <a:gd name="connsiteX58" fmla="*/ 25336 w 444088"/>
                    <a:gd name="connsiteY58" fmla="*/ 248350 h 490514"/>
                    <a:gd name="connsiteX59" fmla="*/ 31072 w 444088"/>
                    <a:gd name="connsiteY59" fmla="*/ 252156 h 490514"/>
                    <a:gd name="connsiteX60" fmla="*/ 37764 w 444088"/>
                    <a:gd name="connsiteY60" fmla="*/ 253345 h 490514"/>
                    <a:gd name="connsiteX61" fmla="*/ 44457 w 444088"/>
                    <a:gd name="connsiteY61" fmla="*/ 252156 h 490514"/>
                    <a:gd name="connsiteX62" fmla="*/ 47564 w 444088"/>
                    <a:gd name="connsiteY62" fmla="*/ 250015 h 490514"/>
                    <a:gd name="connsiteX63" fmla="*/ 47564 w 444088"/>
                    <a:gd name="connsiteY63" fmla="*/ 431044 h 490514"/>
                    <a:gd name="connsiteX64" fmla="*/ 42545 w 444088"/>
                    <a:gd name="connsiteY64" fmla="*/ 434136 h 490514"/>
                    <a:gd name="connsiteX65" fmla="*/ 38242 w 444088"/>
                    <a:gd name="connsiteY65" fmla="*/ 444603 h 490514"/>
                    <a:gd name="connsiteX66" fmla="*/ 38242 w 444088"/>
                    <a:gd name="connsiteY66" fmla="*/ 475766 h 490514"/>
                    <a:gd name="connsiteX67" fmla="*/ 42545 w 444088"/>
                    <a:gd name="connsiteY67" fmla="*/ 486232 h 490514"/>
                    <a:gd name="connsiteX68" fmla="*/ 53061 w 444088"/>
                    <a:gd name="connsiteY68" fmla="*/ 490514 h 490514"/>
                    <a:gd name="connsiteX69" fmla="*/ 391744 w 444088"/>
                    <a:gd name="connsiteY69" fmla="*/ 490514 h 490514"/>
                    <a:gd name="connsiteX70" fmla="*/ 402261 w 444088"/>
                    <a:gd name="connsiteY70" fmla="*/ 486232 h 490514"/>
                    <a:gd name="connsiteX71" fmla="*/ 406563 w 444088"/>
                    <a:gd name="connsiteY71" fmla="*/ 475766 h 490514"/>
                    <a:gd name="connsiteX72" fmla="*/ 406563 w 444088"/>
                    <a:gd name="connsiteY72" fmla="*/ 444603 h 490514"/>
                    <a:gd name="connsiteX73" fmla="*/ 402261 w 444088"/>
                    <a:gd name="connsiteY73" fmla="*/ 434136 h 490514"/>
                    <a:gd name="connsiteX74" fmla="*/ 397242 w 444088"/>
                    <a:gd name="connsiteY74" fmla="*/ 431044 h 490514"/>
                    <a:gd name="connsiteX75" fmla="*/ 397242 w 444088"/>
                    <a:gd name="connsiteY75" fmla="*/ 383229 h 490514"/>
                    <a:gd name="connsiteX76" fmla="*/ 388637 w 444088"/>
                    <a:gd name="connsiteY76" fmla="*/ 374665 h 490514"/>
                    <a:gd name="connsiteX77" fmla="*/ 380033 w 444088"/>
                    <a:gd name="connsiteY77" fmla="*/ 383229 h 490514"/>
                    <a:gd name="connsiteX78" fmla="*/ 380033 w 444088"/>
                    <a:gd name="connsiteY78" fmla="*/ 438656 h 490514"/>
                    <a:gd name="connsiteX79" fmla="*/ 382662 w 444088"/>
                    <a:gd name="connsiteY79" fmla="*/ 444841 h 490514"/>
                    <a:gd name="connsiteX80" fmla="*/ 388876 w 444088"/>
                    <a:gd name="connsiteY80" fmla="*/ 447458 h 490514"/>
                    <a:gd name="connsiteX81" fmla="*/ 389593 w 444088"/>
                    <a:gd name="connsiteY81" fmla="*/ 447458 h 490514"/>
                    <a:gd name="connsiteX82" fmla="*/ 389593 w 444088"/>
                    <a:gd name="connsiteY82" fmla="*/ 473387 h 490514"/>
                    <a:gd name="connsiteX83" fmla="*/ 56168 w 444088"/>
                    <a:gd name="connsiteY83" fmla="*/ 473387 h 490514"/>
                    <a:gd name="connsiteX84" fmla="*/ 56168 w 444088"/>
                    <a:gd name="connsiteY84" fmla="*/ 447458 h 490514"/>
                    <a:gd name="connsiteX85" fmla="*/ 56885 w 444088"/>
                    <a:gd name="connsiteY85" fmla="*/ 447458 h 490514"/>
                    <a:gd name="connsiteX86" fmla="*/ 63100 w 444088"/>
                    <a:gd name="connsiteY86" fmla="*/ 444841 h 490514"/>
                    <a:gd name="connsiteX87" fmla="*/ 65729 w 444088"/>
                    <a:gd name="connsiteY87" fmla="*/ 438656 h 490514"/>
                    <a:gd name="connsiteX88" fmla="*/ 65729 w 444088"/>
                    <a:gd name="connsiteY88" fmla="*/ 233601 h 490514"/>
                    <a:gd name="connsiteX89" fmla="*/ 222761 w 444088"/>
                    <a:gd name="connsiteY89" fmla="*/ 77312 h 490514"/>
                    <a:gd name="connsiteX90" fmla="*/ 222761 w 444088"/>
                    <a:gd name="connsiteY90" fmla="*/ 77312 h 490514"/>
                    <a:gd name="connsiteX91" fmla="*/ 222761 w 444088"/>
                    <a:gd name="connsiteY91" fmla="*/ 77312 h 490514"/>
                    <a:gd name="connsiteX92" fmla="*/ 222761 w 444088"/>
                    <a:gd name="connsiteY92" fmla="*/ 77312 h 490514"/>
                    <a:gd name="connsiteX93" fmla="*/ 222761 w 444088"/>
                    <a:gd name="connsiteY93" fmla="*/ 77312 h 490514"/>
                    <a:gd name="connsiteX94" fmla="*/ 222761 w 444088"/>
                    <a:gd name="connsiteY94" fmla="*/ 77312 h 490514"/>
                    <a:gd name="connsiteX95" fmla="*/ 379794 w 444088"/>
                    <a:gd name="connsiteY95" fmla="*/ 233601 h 490514"/>
                    <a:gd name="connsiteX96" fmla="*/ 379794 w 444088"/>
                    <a:gd name="connsiteY96" fmla="*/ 314243 h 490514"/>
                    <a:gd name="connsiteX97" fmla="*/ 388398 w 444088"/>
                    <a:gd name="connsiteY97" fmla="*/ 322807 h 490514"/>
                    <a:gd name="connsiteX98" fmla="*/ 397003 w 444088"/>
                    <a:gd name="connsiteY98" fmla="*/ 314243 h 490514"/>
                    <a:gd name="connsiteX99" fmla="*/ 397003 w 444088"/>
                    <a:gd name="connsiteY99" fmla="*/ 250015 h 490514"/>
                    <a:gd name="connsiteX100" fmla="*/ 400110 w 444088"/>
                    <a:gd name="connsiteY100" fmla="*/ 252156 h 490514"/>
                    <a:gd name="connsiteX101" fmla="*/ 406802 w 444088"/>
                    <a:gd name="connsiteY101" fmla="*/ 253345 h 490514"/>
                    <a:gd name="connsiteX102" fmla="*/ 413495 w 444088"/>
                    <a:gd name="connsiteY102" fmla="*/ 252156 h 490514"/>
                    <a:gd name="connsiteX103" fmla="*/ 419231 w 444088"/>
                    <a:gd name="connsiteY103" fmla="*/ 248350 h 490514"/>
                    <a:gd name="connsiteX104" fmla="*/ 439069 w 444088"/>
                    <a:gd name="connsiteY104" fmla="*/ 228605 h 490514"/>
                    <a:gd name="connsiteX105" fmla="*/ 442893 w 444088"/>
                    <a:gd name="connsiteY105" fmla="*/ 222896 h 490514"/>
                    <a:gd name="connsiteX106" fmla="*/ 444088 w 444088"/>
                    <a:gd name="connsiteY106" fmla="*/ 216235 h 490514"/>
                    <a:gd name="connsiteX107" fmla="*/ 442893 w 444088"/>
                    <a:gd name="connsiteY107" fmla="*/ 209575 h 490514"/>
                    <a:gd name="connsiteX108" fmla="*/ 439069 w 444088"/>
                    <a:gd name="connsiteY108" fmla="*/ 203866 h 490514"/>
                    <a:gd name="connsiteX109" fmla="*/ 439069 w 444088"/>
                    <a:gd name="connsiteY109" fmla="*/ 203866 h 490514"/>
                    <a:gd name="connsiteX110" fmla="*/ 394134 w 444088"/>
                    <a:gd name="connsiteY110" fmla="*/ 159381 h 490514"/>
                    <a:gd name="connsiteX111" fmla="*/ 272715 w 444088"/>
                    <a:gd name="connsiteY111" fmla="*/ 38775 h 490514"/>
                    <a:gd name="connsiteX112" fmla="*/ 272715 w 444088"/>
                    <a:gd name="connsiteY112" fmla="*/ 38775 h 490514"/>
                    <a:gd name="connsiteX113" fmla="*/ 241882 w 444088"/>
                    <a:gd name="connsiteY113" fmla="*/ 8326 h 490514"/>
                    <a:gd name="connsiteX114" fmla="*/ 241882 w 444088"/>
                    <a:gd name="connsiteY114" fmla="*/ 8326 h 490514"/>
                    <a:gd name="connsiteX115" fmla="*/ 232322 w 444088"/>
                    <a:gd name="connsiteY115" fmla="*/ 2141 h 490514"/>
                    <a:gd name="connsiteX116" fmla="*/ 221566 w 444088"/>
                    <a:gd name="connsiteY116" fmla="*/ 0 h 490514"/>
                    <a:gd name="connsiteX117" fmla="*/ 210811 w 444088"/>
                    <a:gd name="connsiteY117" fmla="*/ 2141 h 490514"/>
                    <a:gd name="connsiteX118" fmla="*/ 201250 w 444088"/>
                    <a:gd name="connsiteY118" fmla="*/ 8326 h 490514"/>
                    <a:gd name="connsiteX119" fmla="*/ 170656 w 444088"/>
                    <a:gd name="connsiteY119" fmla="*/ 38775 h 490514"/>
                    <a:gd name="connsiteX120" fmla="*/ 112337 w 444088"/>
                    <a:gd name="connsiteY120" fmla="*/ 96818 h 490514"/>
                    <a:gd name="connsiteX121" fmla="*/ 112337 w 444088"/>
                    <a:gd name="connsiteY121" fmla="*/ 83735 h 490514"/>
                    <a:gd name="connsiteX122" fmla="*/ 119507 w 444088"/>
                    <a:gd name="connsiteY122" fmla="*/ 79691 h 490514"/>
                    <a:gd name="connsiteX123" fmla="*/ 124526 w 444088"/>
                    <a:gd name="connsiteY123" fmla="*/ 67559 h 490514"/>
                    <a:gd name="connsiteX124" fmla="*/ 124526 w 444088"/>
                    <a:gd name="connsiteY124" fmla="*/ 41629 h 490514"/>
                    <a:gd name="connsiteX125" fmla="*/ 119507 w 444088"/>
                    <a:gd name="connsiteY125" fmla="*/ 29497 h 490514"/>
                    <a:gd name="connsiteX126" fmla="*/ 107317 w 444088"/>
                    <a:gd name="connsiteY126" fmla="*/ 24502 h 490514"/>
                    <a:gd name="connsiteX127" fmla="*/ 51627 w 444088"/>
                    <a:gd name="connsiteY127" fmla="*/ 24502 h 490514"/>
                    <a:gd name="connsiteX128" fmla="*/ 39437 w 444088"/>
                    <a:gd name="connsiteY128" fmla="*/ 29497 h 490514"/>
                    <a:gd name="connsiteX129" fmla="*/ 34418 w 444088"/>
                    <a:gd name="connsiteY129" fmla="*/ 41629 h 490514"/>
                    <a:gd name="connsiteX130" fmla="*/ 34418 w 444088"/>
                    <a:gd name="connsiteY130" fmla="*/ 67559 h 490514"/>
                    <a:gd name="connsiteX131" fmla="*/ 39437 w 444088"/>
                    <a:gd name="connsiteY131" fmla="*/ 79691 h 490514"/>
                    <a:gd name="connsiteX132" fmla="*/ 46608 w 444088"/>
                    <a:gd name="connsiteY132" fmla="*/ 83735 h 490514"/>
                    <a:gd name="connsiteX133" fmla="*/ 46608 w 444088"/>
                    <a:gd name="connsiteY133" fmla="*/ 162474 h 490514"/>
                    <a:gd name="connsiteX134" fmla="*/ 5019 w 444088"/>
                    <a:gd name="connsiteY134" fmla="*/ 203866 h 490514"/>
                    <a:gd name="connsiteX135" fmla="*/ 1195 w 444088"/>
                    <a:gd name="connsiteY135" fmla="*/ 209575 h 490514"/>
                    <a:gd name="connsiteX136" fmla="*/ 0 w 444088"/>
                    <a:gd name="connsiteY136" fmla="*/ 216235 h 490514"/>
                    <a:gd name="connsiteX137" fmla="*/ 1195 w 444088"/>
                    <a:gd name="connsiteY137" fmla="*/ 222896 h 490514"/>
                    <a:gd name="connsiteX138" fmla="*/ 5019 w 444088"/>
                    <a:gd name="connsiteY138" fmla="*/ 228843 h 490514"/>
                    <a:gd name="connsiteX139" fmla="*/ 5019 w 444088"/>
                    <a:gd name="connsiteY139" fmla="*/ 228843 h 490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444088" h="490514">
                      <a:moveTo>
                        <a:pt x="17687" y="215998"/>
                      </a:moveTo>
                      <a:lnTo>
                        <a:pt x="17687" y="215998"/>
                      </a:lnTo>
                      <a:cubicBezTo>
                        <a:pt x="17687" y="215998"/>
                        <a:pt x="61905" y="171989"/>
                        <a:pt x="61905" y="171989"/>
                      </a:cubicBezTo>
                      <a:lnTo>
                        <a:pt x="61905" y="171989"/>
                      </a:lnTo>
                      <a:lnTo>
                        <a:pt x="110425" y="123699"/>
                      </a:lnTo>
                      <a:lnTo>
                        <a:pt x="183563" y="50907"/>
                      </a:lnTo>
                      <a:lnTo>
                        <a:pt x="214157" y="20458"/>
                      </a:lnTo>
                      <a:cubicBezTo>
                        <a:pt x="214157" y="20458"/>
                        <a:pt x="216547" y="18555"/>
                        <a:pt x="217981" y="18079"/>
                      </a:cubicBezTo>
                      <a:cubicBezTo>
                        <a:pt x="219415" y="17603"/>
                        <a:pt x="220849" y="17365"/>
                        <a:pt x="222283" y="17365"/>
                      </a:cubicBezTo>
                      <a:cubicBezTo>
                        <a:pt x="223717" y="17365"/>
                        <a:pt x="225151" y="17603"/>
                        <a:pt x="226585" y="18079"/>
                      </a:cubicBezTo>
                      <a:cubicBezTo>
                        <a:pt x="228019" y="18555"/>
                        <a:pt x="229215" y="19506"/>
                        <a:pt x="230410" y="20458"/>
                      </a:cubicBezTo>
                      <a:lnTo>
                        <a:pt x="230410" y="20458"/>
                      </a:lnTo>
                      <a:lnTo>
                        <a:pt x="261243" y="50907"/>
                      </a:lnTo>
                      <a:lnTo>
                        <a:pt x="261243" y="50907"/>
                      </a:lnTo>
                      <a:lnTo>
                        <a:pt x="382662" y="171514"/>
                      </a:lnTo>
                      <a:lnTo>
                        <a:pt x="427596" y="215998"/>
                      </a:lnTo>
                      <a:lnTo>
                        <a:pt x="427596" y="215998"/>
                      </a:lnTo>
                      <a:cubicBezTo>
                        <a:pt x="427596" y="215998"/>
                        <a:pt x="427596" y="215998"/>
                        <a:pt x="427596" y="215998"/>
                      </a:cubicBezTo>
                      <a:lnTo>
                        <a:pt x="427596" y="215998"/>
                      </a:lnTo>
                      <a:cubicBezTo>
                        <a:pt x="427596" y="215998"/>
                        <a:pt x="427596" y="216235"/>
                        <a:pt x="427596" y="216235"/>
                      </a:cubicBezTo>
                      <a:lnTo>
                        <a:pt x="427596" y="216235"/>
                      </a:lnTo>
                      <a:cubicBezTo>
                        <a:pt x="427596" y="216235"/>
                        <a:pt x="407758" y="236218"/>
                        <a:pt x="407758" y="236218"/>
                      </a:cubicBezTo>
                      <a:lnTo>
                        <a:pt x="407758" y="236218"/>
                      </a:lnTo>
                      <a:cubicBezTo>
                        <a:pt x="407758" y="236218"/>
                        <a:pt x="407758" y="236218"/>
                        <a:pt x="407758" y="236218"/>
                      </a:cubicBezTo>
                      <a:lnTo>
                        <a:pt x="407758" y="236218"/>
                      </a:lnTo>
                      <a:cubicBezTo>
                        <a:pt x="407758" y="236218"/>
                        <a:pt x="407758" y="236218"/>
                        <a:pt x="407758" y="236218"/>
                      </a:cubicBezTo>
                      <a:lnTo>
                        <a:pt x="395568" y="224086"/>
                      </a:lnTo>
                      <a:lnTo>
                        <a:pt x="235907" y="65180"/>
                      </a:lnTo>
                      <a:cubicBezTo>
                        <a:pt x="234234" y="63515"/>
                        <a:pt x="232083" y="62087"/>
                        <a:pt x="229932" y="61374"/>
                      </a:cubicBezTo>
                      <a:cubicBezTo>
                        <a:pt x="227781" y="60422"/>
                        <a:pt x="225629" y="60184"/>
                        <a:pt x="223239" y="60184"/>
                      </a:cubicBezTo>
                      <a:cubicBezTo>
                        <a:pt x="220849" y="60184"/>
                        <a:pt x="218698" y="60660"/>
                        <a:pt x="216547" y="61374"/>
                      </a:cubicBezTo>
                      <a:cubicBezTo>
                        <a:pt x="214396" y="62325"/>
                        <a:pt x="212484" y="63515"/>
                        <a:pt x="210811" y="65180"/>
                      </a:cubicBezTo>
                      <a:lnTo>
                        <a:pt x="210811" y="65180"/>
                      </a:lnTo>
                      <a:lnTo>
                        <a:pt x="51149" y="224086"/>
                      </a:lnTo>
                      <a:lnTo>
                        <a:pt x="38959" y="236218"/>
                      </a:lnTo>
                      <a:lnTo>
                        <a:pt x="38959" y="236218"/>
                      </a:lnTo>
                      <a:cubicBezTo>
                        <a:pt x="38959" y="236218"/>
                        <a:pt x="38959" y="236218"/>
                        <a:pt x="38959" y="236218"/>
                      </a:cubicBezTo>
                      <a:lnTo>
                        <a:pt x="38959" y="236218"/>
                      </a:lnTo>
                      <a:cubicBezTo>
                        <a:pt x="38959" y="236218"/>
                        <a:pt x="38959" y="236218"/>
                        <a:pt x="38959" y="236218"/>
                      </a:cubicBezTo>
                      <a:lnTo>
                        <a:pt x="19121" y="216473"/>
                      </a:lnTo>
                      <a:lnTo>
                        <a:pt x="19121" y="216473"/>
                      </a:lnTo>
                      <a:cubicBezTo>
                        <a:pt x="19121" y="216473"/>
                        <a:pt x="19121" y="216473"/>
                        <a:pt x="19121" y="216473"/>
                      </a:cubicBezTo>
                      <a:lnTo>
                        <a:pt x="19121" y="216473"/>
                      </a:lnTo>
                      <a:close/>
                      <a:moveTo>
                        <a:pt x="52344" y="41154"/>
                      </a:moveTo>
                      <a:lnTo>
                        <a:pt x="108034" y="41154"/>
                      </a:lnTo>
                      <a:lnTo>
                        <a:pt x="108034" y="67083"/>
                      </a:lnTo>
                      <a:lnTo>
                        <a:pt x="104449" y="67083"/>
                      </a:lnTo>
                      <a:cubicBezTo>
                        <a:pt x="102059" y="67083"/>
                        <a:pt x="99908" y="68034"/>
                        <a:pt x="98235" y="69700"/>
                      </a:cubicBezTo>
                      <a:cubicBezTo>
                        <a:pt x="96562" y="71365"/>
                        <a:pt x="95606" y="73506"/>
                        <a:pt x="95606" y="75885"/>
                      </a:cubicBezTo>
                      <a:lnTo>
                        <a:pt x="95606" y="113946"/>
                      </a:lnTo>
                      <a:lnTo>
                        <a:pt x="64295" y="145109"/>
                      </a:lnTo>
                      <a:lnTo>
                        <a:pt x="64295" y="75885"/>
                      </a:lnTo>
                      <a:cubicBezTo>
                        <a:pt x="64295" y="73506"/>
                        <a:pt x="63339" y="71365"/>
                        <a:pt x="61666" y="69700"/>
                      </a:cubicBezTo>
                      <a:cubicBezTo>
                        <a:pt x="59993" y="68034"/>
                        <a:pt x="57841" y="67083"/>
                        <a:pt x="55451" y="67083"/>
                      </a:cubicBezTo>
                      <a:lnTo>
                        <a:pt x="51866" y="67083"/>
                      </a:lnTo>
                      <a:lnTo>
                        <a:pt x="51866" y="41154"/>
                      </a:lnTo>
                      <a:lnTo>
                        <a:pt x="51866" y="41154"/>
                      </a:lnTo>
                      <a:close/>
                      <a:moveTo>
                        <a:pt x="5497" y="228605"/>
                      </a:moveTo>
                      <a:lnTo>
                        <a:pt x="25336" y="248350"/>
                      </a:lnTo>
                      <a:cubicBezTo>
                        <a:pt x="27009" y="250015"/>
                        <a:pt x="29160" y="251442"/>
                        <a:pt x="31072" y="252156"/>
                      </a:cubicBezTo>
                      <a:cubicBezTo>
                        <a:pt x="33223" y="253107"/>
                        <a:pt x="35374" y="253345"/>
                        <a:pt x="37764" y="253345"/>
                      </a:cubicBezTo>
                      <a:cubicBezTo>
                        <a:pt x="40154" y="253345"/>
                        <a:pt x="42306" y="252869"/>
                        <a:pt x="44457" y="252156"/>
                      </a:cubicBezTo>
                      <a:cubicBezTo>
                        <a:pt x="45652" y="251680"/>
                        <a:pt x="46608" y="250728"/>
                        <a:pt x="47564" y="250015"/>
                      </a:cubicBezTo>
                      <a:lnTo>
                        <a:pt x="47564" y="431044"/>
                      </a:lnTo>
                      <a:cubicBezTo>
                        <a:pt x="45652" y="431757"/>
                        <a:pt x="43979" y="432947"/>
                        <a:pt x="42545" y="434136"/>
                      </a:cubicBezTo>
                      <a:cubicBezTo>
                        <a:pt x="39915" y="436753"/>
                        <a:pt x="38242" y="440559"/>
                        <a:pt x="38242" y="444603"/>
                      </a:cubicBezTo>
                      <a:lnTo>
                        <a:pt x="38242" y="475766"/>
                      </a:lnTo>
                      <a:cubicBezTo>
                        <a:pt x="38242" y="479810"/>
                        <a:pt x="39915" y="483616"/>
                        <a:pt x="42545" y="486232"/>
                      </a:cubicBezTo>
                      <a:cubicBezTo>
                        <a:pt x="45174" y="488849"/>
                        <a:pt x="48998" y="490514"/>
                        <a:pt x="53061" y="490514"/>
                      </a:cubicBezTo>
                      <a:lnTo>
                        <a:pt x="391744" y="490514"/>
                      </a:lnTo>
                      <a:cubicBezTo>
                        <a:pt x="395808" y="490514"/>
                        <a:pt x="399632" y="488849"/>
                        <a:pt x="402261" y="486232"/>
                      </a:cubicBezTo>
                      <a:cubicBezTo>
                        <a:pt x="404890" y="483616"/>
                        <a:pt x="406563" y="479810"/>
                        <a:pt x="406563" y="475766"/>
                      </a:cubicBezTo>
                      <a:lnTo>
                        <a:pt x="406563" y="444603"/>
                      </a:lnTo>
                      <a:cubicBezTo>
                        <a:pt x="406563" y="440559"/>
                        <a:pt x="404890" y="436753"/>
                        <a:pt x="402261" y="434136"/>
                      </a:cubicBezTo>
                      <a:cubicBezTo>
                        <a:pt x="400827" y="432709"/>
                        <a:pt x="399154" y="431757"/>
                        <a:pt x="397242" y="431044"/>
                      </a:cubicBezTo>
                      <a:lnTo>
                        <a:pt x="397242" y="383229"/>
                      </a:lnTo>
                      <a:cubicBezTo>
                        <a:pt x="397242" y="378472"/>
                        <a:pt x="393417" y="374665"/>
                        <a:pt x="388637" y="374665"/>
                      </a:cubicBezTo>
                      <a:cubicBezTo>
                        <a:pt x="383857" y="374665"/>
                        <a:pt x="380033" y="378472"/>
                        <a:pt x="380033" y="383229"/>
                      </a:cubicBezTo>
                      <a:lnTo>
                        <a:pt x="380033" y="438656"/>
                      </a:lnTo>
                      <a:cubicBezTo>
                        <a:pt x="380033" y="441035"/>
                        <a:pt x="380989" y="443176"/>
                        <a:pt x="382662" y="444841"/>
                      </a:cubicBezTo>
                      <a:cubicBezTo>
                        <a:pt x="384335" y="446506"/>
                        <a:pt x="386486" y="447458"/>
                        <a:pt x="388876" y="447458"/>
                      </a:cubicBezTo>
                      <a:lnTo>
                        <a:pt x="389593" y="447458"/>
                      </a:lnTo>
                      <a:lnTo>
                        <a:pt x="389593" y="473387"/>
                      </a:lnTo>
                      <a:lnTo>
                        <a:pt x="56168" y="473387"/>
                      </a:lnTo>
                      <a:lnTo>
                        <a:pt x="56168" y="447458"/>
                      </a:lnTo>
                      <a:lnTo>
                        <a:pt x="56885" y="447458"/>
                      </a:lnTo>
                      <a:cubicBezTo>
                        <a:pt x="59276" y="447458"/>
                        <a:pt x="61427" y="446506"/>
                        <a:pt x="63100" y="444841"/>
                      </a:cubicBezTo>
                      <a:cubicBezTo>
                        <a:pt x="64773" y="443176"/>
                        <a:pt x="65729" y="441035"/>
                        <a:pt x="65729" y="438656"/>
                      </a:cubicBezTo>
                      <a:lnTo>
                        <a:pt x="65729" y="233601"/>
                      </a:lnTo>
                      <a:lnTo>
                        <a:pt x="222761" y="77312"/>
                      </a:lnTo>
                      <a:lnTo>
                        <a:pt x="222761" y="77312"/>
                      </a:lnTo>
                      <a:cubicBezTo>
                        <a:pt x="222761" y="77312"/>
                        <a:pt x="222761" y="77312"/>
                        <a:pt x="222761" y="77312"/>
                      </a:cubicBezTo>
                      <a:lnTo>
                        <a:pt x="222761" y="77312"/>
                      </a:lnTo>
                      <a:cubicBezTo>
                        <a:pt x="222761" y="77312"/>
                        <a:pt x="222761" y="77312"/>
                        <a:pt x="222761" y="77312"/>
                      </a:cubicBezTo>
                      <a:lnTo>
                        <a:pt x="222761" y="77312"/>
                      </a:lnTo>
                      <a:lnTo>
                        <a:pt x="379794" y="233601"/>
                      </a:lnTo>
                      <a:lnTo>
                        <a:pt x="379794" y="314243"/>
                      </a:lnTo>
                      <a:cubicBezTo>
                        <a:pt x="379794" y="319001"/>
                        <a:pt x="383618" y="322807"/>
                        <a:pt x="388398" y="322807"/>
                      </a:cubicBezTo>
                      <a:cubicBezTo>
                        <a:pt x="393178" y="322807"/>
                        <a:pt x="397003" y="319001"/>
                        <a:pt x="397003" y="314243"/>
                      </a:cubicBezTo>
                      <a:lnTo>
                        <a:pt x="397003" y="250015"/>
                      </a:lnTo>
                      <a:cubicBezTo>
                        <a:pt x="397003" y="250015"/>
                        <a:pt x="399154" y="251680"/>
                        <a:pt x="400110" y="252156"/>
                      </a:cubicBezTo>
                      <a:cubicBezTo>
                        <a:pt x="402261" y="253107"/>
                        <a:pt x="404412" y="253345"/>
                        <a:pt x="406802" y="253345"/>
                      </a:cubicBezTo>
                      <a:cubicBezTo>
                        <a:pt x="409192" y="253345"/>
                        <a:pt x="411344" y="252869"/>
                        <a:pt x="413495" y="252156"/>
                      </a:cubicBezTo>
                      <a:cubicBezTo>
                        <a:pt x="415646" y="251204"/>
                        <a:pt x="417558" y="250015"/>
                        <a:pt x="419231" y="248350"/>
                      </a:cubicBezTo>
                      <a:lnTo>
                        <a:pt x="439069" y="228605"/>
                      </a:lnTo>
                      <a:cubicBezTo>
                        <a:pt x="440742" y="226940"/>
                        <a:pt x="442176" y="224799"/>
                        <a:pt x="442893" y="222896"/>
                      </a:cubicBezTo>
                      <a:cubicBezTo>
                        <a:pt x="443849" y="220755"/>
                        <a:pt x="444088" y="218614"/>
                        <a:pt x="444088" y="216235"/>
                      </a:cubicBezTo>
                      <a:cubicBezTo>
                        <a:pt x="444088" y="213857"/>
                        <a:pt x="443610" y="211716"/>
                        <a:pt x="442893" y="209575"/>
                      </a:cubicBezTo>
                      <a:cubicBezTo>
                        <a:pt x="441937" y="207434"/>
                        <a:pt x="440742" y="205531"/>
                        <a:pt x="439069" y="203866"/>
                      </a:cubicBezTo>
                      <a:lnTo>
                        <a:pt x="439069" y="203866"/>
                      </a:lnTo>
                      <a:cubicBezTo>
                        <a:pt x="439069" y="203866"/>
                        <a:pt x="394134" y="159381"/>
                        <a:pt x="394134" y="159381"/>
                      </a:cubicBezTo>
                      <a:lnTo>
                        <a:pt x="272715" y="38775"/>
                      </a:lnTo>
                      <a:lnTo>
                        <a:pt x="272715" y="38775"/>
                      </a:lnTo>
                      <a:cubicBezTo>
                        <a:pt x="272715" y="38775"/>
                        <a:pt x="241882" y="8326"/>
                        <a:pt x="241882" y="8326"/>
                      </a:cubicBezTo>
                      <a:lnTo>
                        <a:pt x="241882" y="8326"/>
                      </a:lnTo>
                      <a:cubicBezTo>
                        <a:pt x="239014" y="5471"/>
                        <a:pt x="235907" y="3568"/>
                        <a:pt x="232322" y="2141"/>
                      </a:cubicBezTo>
                      <a:cubicBezTo>
                        <a:pt x="228976" y="714"/>
                        <a:pt x="225151" y="0"/>
                        <a:pt x="221566" y="0"/>
                      </a:cubicBezTo>
                      <a:cubicBezTo>
                        <a:pt x="217981" y="0"/>
                        <a:pt x="214157" y="714"/>
                        <a:pt x="210811" y="2141"/>
                      </a:cubicBezTo>
                      <a:cubicBezTo>
                        <a:pt x="207464" y="3568"/>
                        <a:pt x="204118" y="5709"/>
                        <a:pt x="201250" y="8326"/>
                      </a:cubicBezTo>
                      <a:lnTo>
                        <a:pt x="170656" y="38775"/>
                      </a:lnTo>
                      <a:lnTo>
                        <a:pt x="112337" y="96818"/>
                      </a:lnTo>
                      <a:lnTo>
                        <a:pt x="112337" y="83735"/>
                      </a:lnTo>
                      <a:cubicBezTo>
                        <a:pt x="114966" y="82783"/>
                        <a:pt x="117595" y="81594"/>
                        <a:pt x="119507" y="79691"/>
                      </a:cubicBezTo>
                      <a:cubicBezTo>
                        <a:pt x="122614" y="76598"/>
                        <a:pt x="124526" y="72316"/>
                        <a:pt x="124526" y="67559"/>
                      </a:cubicBezTo>
                      <a:lnTo>
                        <a:pt x="124526" y="41629"/>
                      </a:lnTo>
                      <a:cubicBezTo>
                        <a:pt x="124526" y="36872"/>
                        <a:pt x="122614" y="32590"/>
                        <a:pt x="119507" y="29497"/>
                      </a:cubicBezTo>
                      <a:cubicBezTo>
                        <a:pt x="116400" y="26405"/>
                        <a:pt x="112098" y="24502"/>
                        <a:pt x="107317" y="24502"/>
                      </a:cubicBezTo>
                      <a:lnTo>
                        <a:pt x="51627" y="24502"/>
                      </a:lnTo>
                      <a:cubicBezTo>
                        <a:pt x="46847" y="24502"/>
                        <a:pt x="42545" y="26405"/>
                        <a:pt x="39437" y="29497"/>
                      </a:cubicBezTo>
                      <a:cubicBezTo>
                        <a:pt x="36330" y="32590"/>
                        <a:pt x="34418" y="36872"/>
                        <a:pt x="34418" y="41629"/>
                      </a:cubicBezTo>
                      <a:lnTo>
                        <a:pt x="34418" y="67559"/>
                      </a:lnTo>
                      <a:cubicBezTo>
                        <a:pt x="34418" y="72316"/>
                        <a:pt x="36330" y="76598"/>
                        <a:pt x="39437" y="79691"/>
                      </a:cubicBezTo>
                      <a:cubicBezTo>
                        <a:pt x="41349" y="81594"/>
                        <a:pt x="43740" y="82783"/>
                        <a:pt x="46608" y="83735"/>
                      </a:cubicBezTo>
                      <a:lnTo>
                        <a:pt x="46608" y="162474"/>
                      </a:lnTo>
                      <a:lnTo>
                        <a:pt x="5019" y="203866"/>
                      </a:lnTo>
                      <a:cubicBezTo>
                        <a:pt x="3346" y="205531"/>
                        <a:pt x="1912" y="207672"/>
                        <a:pt x="1195" y="209575"/>
                      </a:cubicBezTo>
                      <a:cubicBezTo>
                        <a:pt x="239" y="211716"/>
                        <a:pt x="0" y="213857"/>
                        <a:pt x="0" y="216235"/>
                      </a:cubicBezTo>
                      <a:cubicBezTo>
                        <a:pt x="0" y="218614"/>
                        <a:pt x="478" y="220755"/>
                        <a:pt x="1195" y="222896"/>
                      </a:cubicBezTo>
                      <a:cubicBezTo>
                        <a:pt x="2151" y="225037"/>
                        <a:pt x="3346" y="226940"/>
                        <a:pt x="5019" y="228843"/>
                      </a:cubicBezTo>
                      <a:lnTo>
                        <a:pt x="5019" y="228843"/>
                      </a:lnTo>
                      <a:close/>
                    </a:path>
                  </a:pathLst>
                </a:custGeom>
                <a:solidFill>
                  <a:srgbClr val="FFFFFF"/>
                </a:solidFill>
                <a:ln w="0"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2225F0FB-4160-9E6C-2C25-B0DDA9CC0330}"/>
                    </a:ext>
                  </a:extLst>
                </p:cNvPr>
                <p:cNvSpPr/>
                <p:nvPr/>
              </p:nvSpPr>
              <p:spPr>
                <a:xfrm>
                  <a:off x="2411239" y="5317410"/>
                  <a:ext cx="60709" cy="60422"/>
                </a:xfrm>
                <a:custGeom>
                  <a:avLst/>
                  <a:gdLst>
                    <a:gd name="connsiteX0" fmla="*/ 21272 w 60709"/>
                    <a:gd name="connsiteY0" fmla="*/ 20934 h 60422"/>
                    <a:gd name="connsiteX1" fmla="*/ 30594 w 60709"/>
                    <a:gd name="connsiteY1" fmla="*/ 17128 h 60422"/>
                    <a:gd name="connsiteX2" fmla="*/ 39915 w 60709"/>
                    <a:gd name="connsiteY2" fmla="*/ 20934 h 60422"/>
                    <a:gd name="connsiteX3" fmla="*/ 43740 w 60709"/>
                    <a:gd name="connsiteY3" fmla="*/ 30211 h 60422"/>
                    <a:gd name="connsiteX4" fmla="*/ 39915 w 60709"/>
                    <a:gd name="connsiteY4" fmla="*/ 39489 h 60422"/>
                    <a:gd name="connsiteX5" fmla="*/ 30594 w 60709"/>
                    <a:gd name="connsiteY5" fmla="*/ 43295 h 60422"/>
                    <a:gd name="connsiteX6" fmla="*/ 21272 w 60709"/>
                    <a:gd name="connsiteY6" fmla="*/ 39489 h 60422"/>
                    <a:gd name="connsiteX7" fmla="*/ 17448 w 60709"/>
                    <a:gd name="connsiteY7" fmla="*/ 30211 h 60422"/>
                    <a:gd name="connsiteX8" fmla="*/ 21272 w 60709"/>
                    <a:gd name="connsiteY8" fmla="*/ 20934 h 60422"/>
                    <a:gd name="connsiteX9" fmla="*/ 21272 w 60709"/>
                    <a:gd name="connsiteY9" fmla="*/ 20934 h 60422"/>
                    <a:gd name="connsiteX10" fmla="*/ 30355 w 60709"/>
                    <a:gd name="connsiteY10" fmla="*/ 60422 h 60422"/>
                    <a:gd name="connsiteX11" fmla="*/ 51866 w 60709"/>
                    <a:gd name="connsiteY11" fmla="*/ 51621 h 60422"/>
                    <a:gd name="connsiteX12" fmla="*/ 60710 w 60709"/>
                    <a:gd name="connsiteY12" fmla="*/ 30211 h 60422"/>
                    <a:gd name="connsiteX13" fmla="*/ 51866 w 60709"/>
                    <a:gd name="connsiteY13" fmla="*/ 8802 h 60422"/>
                    <a:gd name="connsiteX14" fmla="*/ 30355 w 60709"/>
                    <a:gd name="connsiteY14" fmla="*/ 0 h 60422"/>
                    <a:gd name="connsiteX15" fmla="*/ 8844 w 60709"/>
                    <a:gd name="connsiteY15" fmla="*/ 8802 h 60422"/>
                    <a:gd name="connsiteX16" fmla="*/ 0 w 60709"/>
                    <a:gd name="connsiteY16" fmla="*/ 30211 h 60422"/>
                    <a:gd name="connsiteX17" fmla="*/ 8844 w 60709"/>
                    <a:gd name="connsiteY17" fmla="*/ 51621 h 60422"/>
                    <a:gd name="connsiteX18" fmla="*/ 30355 w 60709"/>
                    <a:gd name="connsiteY18" fmla="*/ 60422 h 60422"/>
                    <a:gd name="connsiteX19" fmla="*/ 30355 w 60709"/>
                    <a:gd name="connsiteY19" fmla="*/ 60422 h 60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709" h="60422">
                      <a:moveTo>
                        <a:pt x="21272" y="20934"/>
                      </a:moveTo>
                      <a:cubicBezTo>
                        <a:pt x="23662" y="18555"/>
                        <a:pt x="26770" y="17128"/>
                        <a:pt x="30594" y="17128"/>
                      </a:cubicBezTo>
                      <a:cubicBezTo>
                        <a:pt x="34179" y="17128"/>
                        <a:pt x="37525" y="18555"/>
                        <a:pt x="39915" y="20934"/>
                      </a:cubicBezTo>
                      <a:cubicBezTo>
                        <a:pt x="42306" y="23313"/>
                        <a:pt x="43740" y="26405"/>
                        <a:pt x="43740" y="30211"/>
                      </a:cubicBezTo>
                      <a:cubicBezTo>
                        <a:pt x="43740" y="33779"/>
                        <a:pt x="42306" y="37110"/>
                        <a:pt x="39915" y="39489"/>
                      </a:cubicBezTo>
                      <a:cubicBezTo>
                        <a:pt x="37525" y="41867"/>
                        <a:pt x="34418" y="43295"/>
                        <a:pt x="30594" y="43295"/>
                      </a:cubicBezTo>
                      <a:cubicBezTo>
                        <a:pt x="27009" y="43295"/>
                        <a:pt x="23662" y="41867"/>
                        <a:pt x="21272" y="39489"/>
                      </a:cubicBezTo>
                      <a:cubicBezTo>
                        <a:pt x="18882" y="37110"/>
                        <a:pt x="17448" y="34017"/>
                        <a:pt x="17448" y="30211"/>
                      </a:cubicBezTo>
                      <a:cubicBezTo>
                        <a:pt x="17448" y="26405"/>
                        <a:pt x="18882" y="23313"/>
                        <a:pt x="21272" y="20934"/>
                      </a:cubicBezTo>
                      <a:lnTo>
                        <a:pt x="21272" y="20934"/>
                      </a:lnTo>
                      <a:close/>
                      <a:moveTo>
                        <a:pt x="30355" y="60422"/>
                      </a:moveTo>
                      <a:cubicBezTo>
                        <a:pt x="38720" y="60422"/>
                        <a:pt x="46369" y="57092"/>
                        <a:pt x="51866" y="51621"/>
                      </a:cubicBezTo>
                      <a:cubicBezTo>
                        <a:pt x="57363" y="46149"/>
                        <a:pt x="60710" y="38537"/>
                        <a:pt x="60710" y="30211"/>
                      </a:cubicBezTo>
                      <a:cubicBezTo>
                        <a:pt x="60710" y="21885"/>
                        <a:pt x="57363" y="14273"/>
                        <a:pt x="51866" y="8802"/>
                      </a:cubicBezTo>
                      <a:cubicBezTo>
                        <a:pt x="46369" y="3330"/>
                        <a:pt x="38720" y="0"/>
                        <a:pt x="30355" y="0"/>
                      </a:cubicBezTo>
                      <a:cubicBezTo>
                        <a:pt x="21989" y="0"/>
                        <a:pt x="14341" y="3330"/>
                        <a:pt x="8844" y="8802"/>
                      </a:cubicBezTo>
                      <a:cubicBezTo>
                        <a:pt x="3346" y="14273"/>
                        <a:pt x="0" y="21885"/>
                        <a:pt x="0" y="30211"/>
                      </a:cubicBezTo>
                      <a:cubicBezTo>
                        <a:pt x="0" y="38537"/>
                        <a:pt x="3346" y="46149"/>
                        <a:pt x="8844" y="51621"/>
                      </a:cubicBezTo>
                      <a:cubicBezTo>
                        <a:pt x="14341" y="57092"/>
                        <a:pt x="21989" y="60422"/>
                        <a:pt x="30355" y="60422"/>
                      </a:cubicBezTo>
                      <a:lnTo>
                        <a:pt x="30355" y="60422"/>
                      </a:lnTo>
                      <a:close/>
                    </a:path>
                  </a:pathLst>
                </a:custGeom>
                <a:solidFill>
                  <a:srgbClr val="FFFFFF"/>
                </a:solidFill>
                <a:ln w="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5CF0DF0B-1D89-F54A-BD79-56F0A8F8F5DC}"/>
                    </a:ext>
                  </a:extLst>
                </p:cNvPr>
                <p:cNvSpPr/>
                <p:nvPr/>
              </p:nvSpPr>
              <p:spPr>
                <a:xfrm>
                  <a:off x="2308224" y="5443488"/>
                  <a:ext cx="111380" cy="164377"/>
                </a:xfrm>
                <a:custGeom>
                  <a:avLst/>
                  <a:gdLst>
                    <a:gd name="connsiteX0" fmla="*/ 93694 w 111380"/>
                    <a:gd name="connsiteY0" fmla="*/ 27119 h 164377"/>
                    <a:gd name="connsiteX1" fmla="*/ 93694 w 111380"/>
                    <a:gd name="connsiteY1" fmla="*/ 146774 h 164377"/>
                    <a:gd name="connsiteX2" fmla="*/ 17209 w 111380"/>
                    <a:gd name="connsiteY2" fmla="*/ 146774 h 164377"/>
                    <a:gd name="connsiteX3" fmla="*/ 17209 w 111380"/>
                    <a:gd name="connsiteY3" fmla="*/ 27119 h 164377"/>
                    <a:gd name="connsiteX4" fmla="*/ 20077 w 111380"/>
                    <a:gd name="connsiteY4" fmla="*/ 20220 h 164377"/>
                    <a:gd name="connsiteX5" fmla="*/ 27009 w 111380"/>
                    <a:gd name="connsiteY5" fmla="*/ 17365 h 164377"/>
                    <a:gd name="connsiteX6" fmla="*/ 83416 w 111380"/>
                    <a:gd name="connsiteY6" fmla="*/ 17365 h 164377"/>
                    <a:gd name="connsiteX7" fmla="*/ 90347 w 111380"/>
                    <a:gd name="connsiteY7" fmla="*/ 20220 h 164377"/>
                    <a:gd name="connsiteX8" fmla="*/ 93216 w 111380"/>
                    <a:gd name="connsiteY8" fmla="*/ 27119 h 164377"/>
                    <a:gd name="connsiteX9" fmla="*/ 93216 w 111380"/>
                    <a:gd name="connsiteY9" fmla="*/ 27119 h 164377"/>
                    <a:gd name="connsiteX10" fmla="*/ 27248 w 111380"/>
                    <a:gd name="connsiteY10" fmla="*/ 0 h 164377"/>
                    <a:gd name="connsiteX11" fmla="*/ 7888 w 111380"/>
                    <a:gd name="connsiteY11" fmla="*/ 7850 h 164377"/>
                    <a:gd name="connsiteX12" fmla="*/ 0 w 111380"/>
                    <a:gd name="connsiteY12" fmla="*/ 27119 h 164377"/>
                    <a:gd name="connsiteX13" fmla="*/ 0 w 111380"/>
                    <a:gd name="connsiteY13" fmla="*/ 155575 h 164377"/>
                    <a:gd name="connsiteX14" fmla="*/ 2629 w 111380"/>
                    <a:gd name="connsiteY14" fmla="*/ 161760 h 164377"/>
                    <a:gd name="connsiteX15" fmla="*/ 8844 w 111380"/>
                    <a:gd name="connsiteY15" fmla="*/ 164377 h 164377"/>
                    <a:gd name="connsiteX16" fmla="*/ 102537 w 111380"/>
                    <a:gd name="connsiteY16" fmla="*/ 164377 h 164377"/>
                    <a:gd name="connsiteX17" fmla="*/ 108752 w 111380"/>
                    <a:gd name="connsiteY17" fmla="*/ 161760 h 164377"/>
                    <a:gd name="connsiteX18" fmla="*/ 111381 w 111380"/>
                    <a:gd name="connsiteY18" fmla="*/ 155575 h 164377"/>
                    <a:gd name="connsiteX19" fmla="*/ 111381 w 111380"/>
                    <a:gd name="connsiteY19" fmla="*/ 27119 h 164377"/>
                    <a:gd name="connsiteX20" fmla="*/ 103493 w 111380"/>
                    <a:gd name="connsiteY20" fmla="*/ 7850 h 164377"/>
                    <a:gd name="connsiteX21" fmla="*/ 84133 w 111380"/>
                    <a:gd name="connsiteY21" fmla="*/ 0 h 164377"/>
                    <a:gd name="connsiteX22" fmla="*/ 27726 w 111380"/>
                    <a:gd name="connsiteY22" fmla="*/ 0 h 164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1380" h="164377">
                      <a:moveTo>
                        <a:pt x="93694" y="27119"/>
                      </a:moveTo>
                      <a:lnTo>
                        <a:pt x="93694" y="146774"/>
                      </a:lnTo>
                      <a:lnTo>
                        <a:pt x="17209" y="146774"/>
                      </a:lnTo>
                      <a:lnTo>
                        <a:pt x="17209" y="27119"/>
                      </a:lnTo>
                      <a:cubicBezTo>
                        <a:pt x="17209" y="24264"/>
                        <a:pt x="18404" y="21885"/>
                        <a:pt x="20077" y="20220"/>
                      </a:cubicBezTo>
                      <a:cubicBezTo>
                        <a:pt x="21989" y="18317"/>
                        <a:pt x="24379" y="17365"/>
                        <a:pt x="27009" y="17365"/>
                      </a:cubicBezTo>
                      <a:lnTo>
                        <a:pt x="83416" y="17365"/>
                      </a:lnTo>
                      <a:cubicBezTo>
                        <a:pt x="86284" y="17365"/>
                        <a:pt x="88674" y="18555"/>
                        <a:pt x="90347" y="20220"/>
                      </a:cubicBezTo>
                      <a:cubicBezTo>
                        <a:pt x="92259" y="22123"/>
                        <a:pt x="93216" y="24502"/>
                        <a:pt x="93216" y="27119"/>
                      </a:cubicBezTo>
                      <a:lnTo>
                        <a:pt x="93216" y="27119"/>
                      </a:lnTo>
                      <a:close/>
                      <a:moveTo>
                        <a:pt x="27248" y="0"/>
                      </a:moveTo>
                      <a:cubicBezTo>
                        <a:pt x="19838" y="0"/>
                        <a:pt x="12907" y="3092"/>
                        <a:pt x="7888" y="7850"/>
                      </a:cubicBezTo>
                      <a:cubicBezTo>
                        <a:pt x="2868" y="12846"/>
                        <a:pt x="0" y="19506"/>
                        <a:pt x="0" y="27119"/>
                      </a:cubicBezTo>
                      <a:lnTo>
                        <a:pt x="0" y="155575"/>
                      </a:lnTo>
                      <a:cubicBezTo>
                        <a:pt x="0" y="157954"/>
                        <a:pt x="956" y="160095"/>
                        <a:pt x="2629" y="161760"/>
                      </a:cubicBezTo>
                      <a:cubicBezTo>
                        <a:pt x="4302" y="163425"/>
                        <a:pt x="6453" y="164377"/>
                        <a:pt x="8844" y="164377"/>
                      </a:cubicBezTo>
                      <a:lnTo>
                        <a:pt x="102537" y="164377"/>
                      </a:lnTo>
                      <a:cubicBezTo>
                        <a:pt x="104927" y="164377"/>
                        <a:pt x="107078" y="163425"/>
                        <a:pt x="108752" y="161760"/>
                      </a:cubicBezTo>
                      <a:cubicBezTo>
                        <a:pt x="110425" y="160095"/>
                        <a:pt x="111381" y="157954"/>
                        <a:pt x="111381" y="155575"/>
                      </a:cubicBezTo>
                      <a:lnTo>
                        <a:pt x="111381" y="27119"/>
                      </a:lnTo>
                      <a:cubicBezTo>
                        <a:pt x="111381" y="19744"/>
                        <a:pt x="108273" y="12846"/>
                        <a:pt x="103493" y="7850"/>
                      </a:cubicBezTo>
                      <a:cubicBezTo>
                        <a:pt x="98474" y="2855"/>
                        <a:pt x="91781" y="0"/>
                        <a:pt x="84133" y="0"/>
                      </a:cubicBezTo>
                      <a:lnTo>
                        <a:pt x="27726" y="0"/>
                      </a:lnTo>
                      <a:close/>
                    </a:path>
                  </a:pathLst>
                </a:custGeom>
                <a:solidFill>
                  <a:srgbClr val="FFFFFF"/>
                </a:solidFill>
                <a:ln w="0"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3502FBF2-CBB6-E601-CE26-AF01A4ED9B38}"/>
                    </a:ext>
                  </a:extLst>
                </p:cNvPr>
                <p:cNvSpPr/>
                <p:nvPr/>
              </p:nvSpPr>
              <p:spPr>
                <a:xfrm>
                  <a:off x="2435858" y="5443488"/>
                  <a:ext cx="139106" cy="100624"/>
                </a:xfrm>
                <a:custGeom>
                  <a:avLst/>
                  <a:gdLst>
                    <a:gd name="connsiteX0" fmla="*/ 59992 w 139106"/>
                    <a:gd name="connsiteY0" fmla="*/ 17365 h 100624"/>
                    <a:gd name="connsiteX1" fmla="*/ 59992 w 139106"/>
                    <a:gd name="connsiteY1" fmla="*/ 41629 h 100624"/>
                    <a:gd name="connsiteX2" fmla="*/ 17448 w 139106"/>
                    <a:gd name="connsiteY2" fmla="*/ 41629 h 100624"/>
                    <a:gd name="connsiteX3" fmla="*/ 17448 w 139106"/>
                    <a:gd name="connsiteY3" fmla="*/ 17365 h 100624"/>
                    <a:gd name="connsiteX4" fmla="*/ 59992 w 139106"/>
                    <a:gd name="connsiteY4" fmla="*/ 17365 h 100624"/>
                    <a:gd name="connsiteX5" fmla="*/ 121658 w 139106"/>
                    <a:gd name="connsiteY5" fmla="*/ 17365 h 100624"/>
                    <a:gd name="connsiteX6" fmla="*/ 121658 w 139106"/>
                    <a:gd name="connsiteY6" fmla="*/ 41629 h 100624"/>
                    <a:gd name="connsiteX7" fmla="*/ 79831 w 139106"/>
                    <a:gd name="connsiteY7" fmla="*/ 41629 h 100624"/>
                    <a:gd name="connsiteX8" fmla="*/ 79831 w 139106"/>
                    <a:gd name="connsiteY8" fmla="*/ 17365 h 100624"/>
                    <a:gd name="connsiteX9" fmla="*/ 121658 w 139106"/>
                    <a:gd name="connsiteY9" fmla="*/ 17365 h 100624"/>
                    <a:gd name="connsiteX10" fmla="*/ 81265 w 139106"/>
                    <a:gd name="connsiteY10" fmla="*/ 83497 h 100624"/>
                    <a:gd name="connsiteX11" fmla="*/ 80070 w 139106"/>
                    <a:gd name="connsiteY11" fmla="*/ 83497 h 100624"/>
                    <a:gd name="connsiteX12" fmla="*/ 80070 w 139106"/>
                    <a:gd name="connsiteY12" fmla="*/ 61850 h 100624"/>
                    <a:gd name="connsiteX13" fmla="*/ 121897 w 139106"/>
                    <a:gd name="connsiteY13" fmla="*/ 61850 h 100624"/>
                    <a:gd name="connsiteX14" fmla="*/ 121897 w 139106"/>
                    <a:gd name="connsiteY14" fmla="*/ 83497 h 100624"/>
                    <a:gd name="connsiteX15" fmla="*/ 81504 w 139106"/>
                    <a:gd name="connsiteY15" fmla="*/ 83497 h 100624"/>
                    <a:gd name="connsiteX16" fmla="*/ 17448 w 139106"/>
                    <a:gd name="connsiteY16" fmla="*/ 83497 h 100624"/>
                    <a:gd name="connsiteX17" fmla="*/ 17448 w 139106"/>
                    <a:gd name="connsiteY17" fmla="*/ 61850 h 100624"/>
                    <a:gd name="connsiteX18" fmla="*/ 59992 w 139106"/>
                    <a:gd name="connsiteY18" fmla="*/ 61850 h 100624"/>
                    <a:gd name="connsiteX19" fmla="*/ 59992 w 139106"/>
                    <a:gd name="connsiteY19" fmla="*/ 83497 h 100624"/>
                    <a:gd name="connsiteX20" fmla="*/ 17448 w 139106"/>
                    <a:gd name="connsiteY20" fmla="*/ 83497 h 100624"/>
                    <a:gd name="connsiteX21" fmla="*/ 16014 w 139106"/>
                    <a:gd name="connsiteY21" fmla="*/ 100624 h 100624"/>
                    <a:gd name="connsiteX22" fmla="*/ 123092 w 139106"/>
                    <a:gd name="connsiteY22" fmla="*/ 100624 h 100624"/>
                    <a:gd name="connsiteX23" fmla="*/ 134326 w 139106"/>
                    <a:gd name="connsiteY23" fmla="*/ 95867 h 100624"/>
                    <a:gd name="connsiteX24" fmla="*/ 139106 w 139106"/>
                    <a:gd name="connsiteY24" fmla="*/ 84686 h 100624"/>
                    <a:gd name="connsiteX25" fmla="*/ 139106 w 139106"/>
                    <a:gd name="connsiteY25" fmla="*/ 15938 h 100624"/>
                    <a:gd name="connsiteX26" fmla="*/ 134326 w 139106"/>
                    <a:gd name="connsiteY26" fmla="*/ 4758 h 100624"/>
                    <a:gd name="connsiteX27" fmla="*/ 123092 w 139106"/>
                    <a:gd name="connsiteY27" fmla="*/ 0 h 100624"/>
                    <a:gd name="connsiteX28" fmla="*/ 16014 w 139106"/>
                    <a:gd name="connsiteY28" fmla="*/ 0 h 100624"/>
                    <a:gd name="connsiteX29" fmla="*/ 4780 w 139106"/>
                    <a:gd name="connsiteY29" fmla="*/ 4758 h 100624"/>
                    <a:gd name="connsiteX30" fmla="*/ 0 w 139106"/>
                    <a:gd name="connsiteY30" fmla="*/ 15938 h 100624"/>
                    <a:gd name="connsiteX31" fmla="*/ 0 w 139106"/>
                    <a:gd name="connsiteY31" fmla="*/ 84686 h 100624"/>
                    <a:gd name="connsiteX32" fmla="*/ 4780 w 139106"/>
                    <a:gd name="connsiteY32" fmla="*/ 95867 h 100624"/>
                    <a:gd name="connsiteX33" fmla="*/ 16014 w 139106"/>
                    <a:gd name="connsiteY33" fmla="*/ 100624 h 100624"/>
                    <a:gd name="connsiteX34" fmla="*/ 16014 w 139106"/>
                    <a:gd name="connsiteY34" fmla="*/ 100624 h 100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39106" h="100624">
                      <a:moveTo>
                        <a:pt x="59992" y="17365"/>
                      </a:moveTo>
                      <a:lnTo>
                        <a:pt x="59992" y="41629"/>
                      </a:lnTo>
                      <a:lnTo>
                        <a:pt x="17448" y="41629"/>
                      </a:lnTo>
                      <a:lnTo>
                        <a:pt x="17448" y="17365"/>
                      </a:lnTo>
                      <a:lnTo>
                        <a:pt x="59992" y="17365"/>
                      </a:lnTo>
                      <a:close/>
                      <a:moveTo>
                        <a:pt x="121658" y="17365"/>
                      </a:moveTo>
                      <a:lnTo>
                        <a:pt x="121658" y="41629"/>
                      </a:lnTo>
                      <a:lnTo>
                        <a:pt x="79831" y="41629"/>
                      </a:lnTo>
                      <a:lnTo>
                        <a:pt x="79831" y="17365"/>
                      </a:lnTo>
                      <a:lnTo>
                        <a:pt x="121658" y="17365"/>
                      </a:lnTo>
                      <a:close/>
                      <a:moveTo>
                        <a:pt x="81265" y="83497"/>
                      </a:moveTo>
                      <a:lnTo>
                        <a:pt x="80070" y="83497"/>
                      </a:lnTo>
                      <a:lnTo>
                        <a:pt x="80070" y="61850"/>
                      </a:lnTo>
                      <a:lnTo>
                        <a:pt x="121897" y="61850"/>
                      </a:lnTo>
                      <a:lnTo>
                        <a:pt x="121897" y="83497"/>
                      </a:lnTo>
                      <a:lnTo>
                        <a:pt x="81504" y="83497"/>
                      </a:lnTo>
                      <a:close/>
                      <a:moveTo>
                        <a:pt x="17448" y="83497"/>
                      </a:moveTo>
                      <a:lnTo>
                        <a:pt x="17448" y="61850"/>
                      </a:lnTo>
                      <a:lnTo>
                        <a:pt x="59992" y="61850"/>
                      </a:lnTo>
                      <a:lnTo>
                        <a:pt x="59992" y="83497"/>
                      </a:lnTo>
                      <a:lnTo>
                        <a:pt x="17448" y="83497"/>
                      </a:lnTo>
                      <a:close/>
                      <a:moveTo>
                        <a:pt x="16014" y="100624"/>
                      </a:moveTo>
                      <a:lnTo>
                        <a:pt x="123092" y="100624"/>
                      </a:lnTo>
                      <a:cubicBezTo>
                        <a:pt x="127394" y="100624"/>
                        <a:pt x="131458" y="98959"/>
                        <a:pt x="134326" y="95867"/>
                      </a:cubicBezTo>
                      <a:cubicBezTo>
                        <a:pt x="137194" y="93012"/>
                        <a:pt x="139106" y="88968"/>
                        <a:pt x="139106" y="84686"/>
                      </a:cubicBezTo>
                      <a:lnTo>
                        <a:pt x="139106" y="15938"/>
                      </a:lnTo>
                      <a:cubicBezTo>
                        <a:pt x="139106" y="11656"/>
                        <a:pt x="137194" y="7612"/>
                        <a:pt x="134326" y="4758"/>
                      </a:cubicBezTo>
                      <a:cubicBezTo>
                        <a:pt x="131458" y="1903"/>
                        <a:pt x="127394" y="0"/>
                        <a:pt x="123092" y="0"/>
                      </a:cubicBezTo>
                      <a:lnTo>
                        <a:pt x="16014" y="0"/>
                      </a:lnTo>
                      <a:cubicBezTo>
                        <a:pt x="11712" y="0"/>
                        <a:pt x="7648" y="1903"/>
                        <a:pt x="4780" y="4758"/>
                      </a:cubicBezTo>
                      <a:cubicBezTo>
                        <a:pt x="1912" y="7612"/>
                        <a:pt x="0" y="11656"/>
                        <a:pt x="0" y="15938"/>
                      </a:cubicBezTo>
                      <a:lnTo>
                        <a:pt x="0" y="84686"/>
                      </a:lnTo>
                      <a:cubicBezTo>
                        <a:pt x="0" y="88968"/>
                        <a:pt x="1912" y="93012"/>
                        <a:pt x="4780" y="95867"/>
                      </a:cubicBezTo>
                      <a:cubicBezTo>
                        <a:pt x="7648" y="98721"/>
                        <a:pt x="11712" y="100624"/>
                        <a:pt x="16014" y="100624"/>
                      </a:cubicBezTo>
                      <a:lnTo>
                        <a:pt x="16014" y="100624"/>
                      </a:lnTo>
                      <a:close/>
                    </a:path>
                  </a:pathLst>
                </a:custGeom>
                <a:solidFill>
                  <a:srgbClr val="FFFFFF"/>
                </a:solidFill>
                <a:ln w="0"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F9B0CB14-C65B-753E-C544-16E6CACEA4F1}"/>
                    </a:ext>
                  </a:extLst>
                </p:cNvPr>
                <p:cNvSpPr/>
                <p:nvPr/>
              </p:nvSpPr>
              <p:spPr>
                <a:xfrm>
                  <a:off x="2377538" y="5517945"/>
                  <a:ext cx="18882" cy="34493"/>
                </a:xfrm>
                <a:custGeom>
                  <a:avLst/>
                  <a:gdLst>
                    <a:gd name="connsiteX0" fmla="*/ 5736 w 18882"/>
                    <a:gd name="connsiteY0" fmla="*/ 0 h 34493"/>
                    <a:gd name="connsiteX1" fmla="*/ 0 w 18882"/>
                    <a:gd name="connsiteY1" fmla="*/ 5709 h 34493"/>
                    <a:gd name="connsiteX2" fmla="*/ 0 w 18882"/>
                    <a:gd name="connsiteY2" fmla="*/ 28784 h 34493"/>
                    <a:gd name="connsiteX3" fmla="*/ 5736 w 18882"/>
                    <a:gd name="connsiteY3" fmla="*/ 34493 h 34493"/>
                    <a:gd name="connsiteX4" fmla="*/ 13146 w 18882"/>
                    <a:gd name="connsiteY4" fmla="*/ 34493 h 34493"/>
                    <a:gd name="connsiteX5" fmla="*/ 18882 w 18882"/>
                    <a:gd name="connsiteY5" fmla="*/ 28784 h 34493"/>
                    <a:gd name="connsiteX6" fmla="*/ 18882 w 18882"/>
                    <a:gd name="connsiteY6" fmla="*/ 5709 h 34493"/>
                    <a:gd name="connsiteX7" fmla="*/ 13146 w 18882"/>
                    <a:gd name="connsiteY7" fmla="*/ 0 h 34493"/>
                    <a:gd name="connsiteX8" fmla="*/ 5736 w 18882"/>
                    <a:gd name="connsiteY8" fmla="*/ 0 h 3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82" h="34493">
                      <a:moveTo>
                        <a:pt x="5736" y="0"/>
                      </a:moveTo>
                      <a:cubicBezTo>
                        <a:pt x="2629" y="0"/>
                        <a:pt x="0" y="2617"/>
                        <a:pt x="0" y="5709"/>
                      </a:cubicBezTo>
                      <a:lnTo>
                        <a:pt x="0" y="28784"/>
                      </a:lnTo>
                      <a:cubicBezTo>
                        <a:pt x="0" y="31876"/>
                        <a:pt x="2629" y="34493"/>
                        <a:pt x="5736" y="34493"/>
                      </a:cubicBezTo>
                      <a:lnTo>
                        <a:pt x="13146" y="34493"/>
                      </a:lnTo>
                      <a:cubicBezTo>
                        <a:pt x="16253" y="34493"/>
                        <a:pt x="18882" y="31876"/>
                        <a:pt x="18882" y="28784"/>
                      </a:cubicBezTo>
                      <a:lnTo>
                        <a:pt x="18882" y="5709"/>
                      </a:lnTo>
                      <a:cubicBezTo>
                        <a:pt x="18882" y="2617"/>
                        <a:pt x="16253" y="0"/>
                        <a:pt x="13146" y="0"/>
                      </a:cubicBezTo>
                      <a:lnTo>
                        <a:pt x="5736" y="0"/>
                      </a:lnTo>
                      <a:close/>
                    </a:path>
                  </a:pathLst>
                </a:custGeom>
                <a:solidFill>
                  <a:srgbClr val="FFFFFF"/>
                </a:solidFill>
                <a:ln w="0" cap="flat">
                  <a:noFill/>
                  <a:prstDash val="solid"/>
                  <a:miter/>
                </a:ln>
              </p:spPr>
              <p:txBody>
                <a:bodyPr rtlCol="0" anchor="ctr"/>
                <a:lstStyle/>
                <a:p>
                  <a:endParaRPr lang="en-US"/>
                </a:p>
              </p:txBody>
            </p:sp>
          </p:grpSp>
        </p:grpSp>
        <p:grpSp>
          <p:nvGrpSpPr>
            <p:cNvPr id="5" name="Graphic 39">
              <a:extLst>
                <a:ext uri="{FF2B5EF4-FFF2-40B4-BE49-F238E27FC236}">
                  <a16:creationId xmlns:a16="http://schemas.microsoft.com/office/drawing/2014/main" id="{7D400C15-765F-55F8-B9F5-CCA9D5E55711}"/>
                </a:ext>
              </a:extLst>
            </p:cNvPr>
            <p:cNvGrpSpPr/>
            <p:nvPr/>
          </p:nvGrpSpPr>
          <p:grpSpPr>
            <a:xfrm>
              <a:off x="897324" y="4951547"/>
              <a:ext cx="929765" cy="925364"/>
              <a:chOff x="897324" y="4951547"/>
              <a:chExt cx="929765" cy="925364"/>
            </a:xfrm>
          </p:grpSpPr>
          <p:grpSp>
            <p:nvGrpSpPr>
              <p:cNvPr id="25" name="Graphic 39">
                <a:extLst>
                  <a:ext uri="{FF2B5EF4-FFF2-40B4-BE49-F238E27FC236}">
                    <a16:creationId xmlns:a16="http://schemas.microsoft.com/office/drawing/2014/main" id="{9576B622-2E5C-0AB4-A7DD-42554A2D5EEB}"/>
                  </a:ext>
                </a:extLst>
              </p:cNvPr>
              <p:cNvGrpSpPr/>
              <p:nvPr/>
            </p:nvGrpSpPr>
            <p:grpSpPr>
              <a:xfrm>
                <a:off x="897324" y="4951547"/>
                <a:ext cx="929765" cy="925364"/>
                <a:chOff x="897324" y="4951547"/>
                <a:chExt cx="929765" cy="925364"/>
              </a:xfrm>
            </p:grpSpPr>
            <p:sp>
              <p:nvSpPr>
                <p:cNvPr id="32" name="Freeform 31">
                  <a:extLst>
                    <a:ext uri="{FF2B5EF4-FFF2-40B4-BE49-F238E27FC236}">
                      <a16:creationId xmlns:a16="http://schemas.microsoft.com/office/drawing/2014/main" id="{DB215604-81E4-1EAA-664C-F1647B6E1183}"/>
                    </a:ext>
                  </a:extLst>
                </p:cNvPr>
                <p:cNvSpPr/>
                <p:nvPr/>
              </p:nvSpPr>
              <p:spPr>
                <a:xfrm>
                  <a:off x="909274" y="4963441"/>
                  <a:ext cx="905863" cy="901575"/>
                </a:xfrm>
                <a:custGeom>
                  <a:avLst/>
                  <a:gdLst>
                    <a:gd name="connsiteX0" fmla="*/ 452932 w 905863"/>
                    <a:gd name="connsiteY0" fmla="*/ 901576 h 901575"/>
                    <a:gd name="connsiteX1" fmla="*/ 0 w 905863"/>
                    <a:gd name="connsiteY1" fmla="*/ 450788 h 901575"/>
                    <a:gd name="connsiteX2" fmla="*/ 452932 w 905863"/>
                    <a:gd name="connsiteY2" fmla="*/ 0 h 901575"/>
                    <a:gd name="connsiteX3" fmla="*/ 905864 w 905863"/>
                    <a:gd name="connsiteY3" fmla="*/ 450788 h 901575"/>
                    <a:gd name="connsiteX4" fmla="*/ 452932 w 905863"/>
                    <a:gd name="connsiteY4" fmla="*/ 901576 h 90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5863" h="901575">
                      <a:moveTo>
                        <a:pt x="452932" y="901576"/>
                      </a:moveTo>
                      <a:cubicBezTo>
                        <a:pt x="203162" y="901576"/>
                        <a:pt x="0" y="699376"/>
                        <a:pt x="0" y="450788"/>
                      </a:cubicBezTo>
                      <a:cubicBezTo>
                        <a:pt x="0" y="202200"/>
                        <a:pt x="203162" y="0"/>
                        <a:pt x="452932" y="0"/>
                      </a:cubicBezTo>
                      <a:cubicBezTo>
                        <a:pt x="702702" y="0"/>
                        <a:pt x="905864" y="202200"/>
                        <a:pt x="905864" y="450788"/>
                      </a:cubicBezTo>
                      <a:cubicBezTo>
                        <a:pt x="905864" y="699376"/>
                        <a:pt x="702702" y="901576"/>
                        <a:pt x="452932" y="901576"/>
                      </a:cubicBezTo>
                      <a:close/>
                    </a:path>
                  </a:pathLst>
                </a:custGeom>
                <a:solidFill>
                  <a:srgbClr val="019BA2"/>
                </a:solidFill>
                <a:ln w="0"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AFE7F608-5A51-7B7B-C885-9CFD748EB9C9}"/>
                    </a:ext>
                  </a:extLst>
                </p:cNvPr>
                <p:cNvSpPr/>
                <p:nvPr/>
              </p:nvSpPr>
              <p:spPr>
                <a:xfrm>
                  <a:off x="897324" y="4951547"/>
                  <a:ext cx="929765" cy="925364"/>
                </a:xfrm>
                <a:custGeom>
                  <a:avLst/>
                  <a:gdLst>
                    <a:gd name="connsiteX0" fmla="*/ 464883 w 929765"/>
                    <a:gd name="connsiteY0" fmla="*/ 23788 h 925364"/>
                    <a:gd name="connsiteX1" fmla="*/ 905864 w 929765"/>
                    <a:gd name="connsiteY1" fmla="*/ 462682 h 925364"/>
                    <a:gd name="connsiteX2" fmla="*/ 464883 w 929765"/>
                    <a:gd name="connsiteY2" fmla="*/ 901576 h 925364"/>
                    <a:gd name="connsiteX3" fmla="*/ 23901 w 929765"/>
                    <a:gd name="connsiteY3" fmla="*/ 462682 h 925364"/>
                    <a:gd name="connsiteX4" fmla="*/ 464883 w 929765"/>
                    <a:gd name="connsiteY4" fmla="*/ 23788 h 925364"/>
                    <a:gd name="connsiteX5" fmla="*/ 464883 w 929765"/>
                    <a:gd name="connsiteY5" fmla="*/ 0 h 925364"/>
                    <a:gd name="connsiteX6" fmla="*/ 0 w 929765"/>
                    <a:gd name="connsiteY6" fmla="*/ 462682 h 925364"/>
                    <a:gd name="connsiteX7" fmla="*/ 464883 w 929765"/>
                    <a:gd name="connsiteY7" fmla="*/ 925364 h 925364"/>
                    <a:gd name="connsiteX8" fmla="*/ 929765 w 929765"/>
                    <a:gd name="connsiteY8" fmla="*/ 462682 h 925364"/>
                    <a:gd name="connsiteX9" fmla="*/ 464883 w 929765"/>
                    <a:gd name="connsiteY9" fmla="*/ 0 h 925364"/>
                    <a:gd name="connsiteX10" fmla="*/ 464883 w 929765"/>
                    <a:gd name="connsiteY10" fmla="*/ 0 h 92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9765" h="925364">
                      <a:moveTo>
                        <a:pt x="464883" y="23788"/>
                      </a:moveTo>
                      <a:cubicBezTo>
                        <a:pt x="708438" y="23788"/>
                        <a:pt x="905864" y="220280"/>
                        <a:pt x="905864" y="462682"/>
                      </a:cubicBezTo>
                      <a:cubicBezTo>
                        <a:pt x="905864" y="705085"/>
                        <a:pt x="708438" y="901576"/>
                        <a:pt x="464883" y="901576"/>
                      </a:cubicBezTo>
                      <a:cubicBezTo>
                        <a:pt x="221327" y="901576"/>
                        <a:pt x="23901" y="705085"/>
                        <a:pt x="23901" y="462682"/>
                      </a:cubicBezTo>
                      <a:cubicBezTo>
                        <a:pt x="23901" y="220280"/>
                        <a:pt x="221327" y="23788"/>
                        <a:pt x="464883" y="23788"/>
                      </a:cubicBezTo>
                      <a:moveTo>
                        <a:pt x="464883" y="0"/>
                      </a:moveTo>
                      <a:cubicBezTo>
                        <a:pt x="208420" y="0"/>
                        <a:pt x="0" y="207434"/>
                        <a:pt x="0" y="462682"/>
                      </a:cubicBezTo>
                      <a:cubicBezTo>
                        <a:pt x="0" y="717930"/>
                        <a:pt x="208420" y="925364"/>
                        <a:pt x="464883" y="925364"/>
                      </a:cubicBezTo>
                      <a:cubicBezTo>
                        <a:pt x="721345" y="925364"/>
                        <a:pt x="929765" y="717930"/>
                        <a:pt x="929765" y="462682"/>
                      </a:cubicBezTo>
                      <a:cubicBezTo>
                        <a:pt x="929765" y="207434"/>
                        <a:pt x="721106" y="0"/>
                        <a:pt x="464883" y="0"/>
                      </a:cubicBezTo>
                      <a:lnTo>
                        <a:pt x="464883" y="0"/>
                      </a:lnTo>
                      <a:close/>
                    </a:path>
                  </a:pathLst>
                </a:custGeom>
                <a:solidFill>
                  <a:srgbClr val="FFFFFF"/>
                </a:solidFill>
                <a:ln w="0" cap="flat">
                  <a:noFill/>
                  <a:prstDash val="solid"/>
                  <a:miter/>
                </a:ln>
              </p:spPr>
              <p:txBody>
                <a:bodyPr rtlCol="0" anchor="ctr"/>
                <a:lstStyle/>
                <a:p>
                  <a:endParaRPr lang="en-US"/>
                </a:p>
              </p:txBody>
            </p:sp>
          </p:grpSp>
          <p:grpSp>
            <p:nvGrpSpPr>
              <p:cNvPr id="26" name="Graphic 39">
                <a:extLst>
                  <a:ext uri="{FF2B5EF4-FFF2-40B4-BE49-F238E27FC236}">
                    <a16:creationId xmlns:a16="http://schemas.microsoft.com/office/drawing/2014/main" id="{B8F9C17F-8739-FA52-E8F6-E01EDD231506}"/>
                  </a:ext>
                </a:extLst>
              </p:cNvPr>
              <p:cNvGrpSpPr/>
              <p:nvPr/>
            </p:nvGrpSpPr>
            <p:grpSpPr>
              <a:xfrm>
                <a:off x="1091403" y="5158505"/>
                <a:ext cx="541367" cy="510258"/>
                <a:chOff x="1091403" y="5158505"/>
                <a:chExt cx="541367" cy="510258"/>
              </a:xfrm>
            </p:grpSpPr>
            <p:sp>
              <p:nvSpPr>
                <p:cNvPr id="27" name="Freeform 26">
                  <a:extLst>
                    <a:ext uri="{FF2B5EF4-FFF2-40B4-BE49-F238E27FC236}">
                      <a16:creationId xmlns:a16="http://schemas.microsoft.com/office/drawing/2014/main" id="{04A1F5A3-2D71-B518-C77C-6036E5C1A469}"/>
                    </a:ext>
                  </a:extLst>
                </p:cNvPr>
                <p:cNvSpPr/>
                <p:nvPr/>
              </p:nvSpPr>
              <p:spPr>
                <a:xfrm>
                  <a:off x="1226042" y="5266741"/>
                  <a:ext cx="157197" cy="304912"/>
                </a:xfrm>
                <a:custGeom>
                  <a:avLst/>
                  <a:gdLst>
                    <a:gd name="connsiteX0" fmla="*/ 1360 w 157197"/>
                    <a:gd name="connsiteY0" fmla="*/ 178650 h 304912"/>
                    <a:gd name="connsiteX1" fmla="*/ 157197 w 157197"/>
                    <a:gd name="connsiteY1" fmla="*/ 304728 h 304912"/>
                    <a:gd name="connsiteX2" fmla="*/ 157197 w 157197"/>
                    <a:gd name="connsiteY2" fmla="*/ 0 h 304912"/>
                    <a:gd name="connsiteX3" fmla="*/ 112262 w 157197"/>
                    <a:gd name="connsiteY3" fmla="*/ 0 h 304912"/>
                    <a:gd name="connsiteX4" fmla="*/ 1360 w 157197"/>
                    <a:gd name="connsiteY4" fmla="*/ 178650 h 304912"/>
                    <a:gd name="connsiteX5" fmla="*/ 1360 w 157197"/>
                    <a:gd name="connsiteY5" fmla="*/ 178650 h 30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7" h="304912">
                      <a:moveTo>
                        <a:pt x="1360" y="178650"/>
                      </a:moveTo>
                      <a:cubicBezTo>
                        <a:pt x="17135" y="315195"/>
                        <a:pt x="157197" y="304728"/>
                        <a:pt x="157197" y="304728"/>
                      </a:cubicBezTo>
                      <a:lnTo>
                        <a:pt x="157197" y="0"/>
                      </a:lnTo>
                      <a:lnTo>
                        <a:pt x="112262" y="0"/>
                      </a:lnTo>
                      <a:cubicBezTo>
                        <a:pt x="112262" y="0"/>
                        <a:pt x="-14415" y="42105"/>
                        <a:pt x="1360" y="178650"/>
                      </a:cubicBezTo>
                      <a:lnTo>
                        <a:pt x="1360" y="178650"/>
                      </a:lnTo>
                      <a:close/>
                    </a:path>
                  </a:pathLst>
                </a:custGeom>
                <a:solidFill>
                  <a:srgbClr val="FFFFFF">
                    <a:alpha val="21000"/>
                  </a:srgbClr>
                </a:solidFill>
                <a:ln w="0"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49767C2C-814D-36FF-EE40-587805B7C42B}"/>
                    </a:ext>
                  </a:extLst>
                </p:cNvPr>
                <p:cNvSpPr/>
                <p:nvPr/>
              </p:nvSpPr>
              <p:spPr>
                <a:xfrm>
                  <a:off x="1213539" y="5158505"/>
                  <a:ext cx="419230" cy="510258"/>
                </a:xfrm>
                <a:custGeom>
                  <a:avLst/>
                  <a:gdLst>
                    <a:gd name="connsiteX0" fmla="*/ 410148 w 419230"/>
                    <a:gd name="connsiteY0" fmla="*/ 250015 h 510258"/>
                    <a:gd name="connsiteX1" fmla="*/ 334859 w 419230"/>
                    <a:gd name="connsiteY1" fmla="*/ 250015 h 510258"/>
                    <a:gd name="connsiteX2" fmla="*/ 370711 w 419230"/>
                    <a:gd name="connsiteY2" fmla="*/ 208861 h 510258"/>
                    <a:gd name="connsiteX3" fmla="*/ 370711 w 419230"/>
                    <a:gd name="connsiteY3" fmla="*/ 208861 h 510258"/>
                    <a:gd name="connsiteX4" fmla="*/ 373101 w 419230"/>
                    <a:gd name="connsiteY4" fmla="*/ 202676 h 510258"/>
                    <a:gd name="connsiteX5" fmla="*/ 366887 w 419230"/>
                    <a:gd name="connsiteY5" fmla="*/ 193875 h 510258"/>
                    <a:gd name="connsiteX6" fmla="*/ 356609 w 419230"/>
                    <a:gd name="connsiteY6" fmla="*/ 196491 h 510258"/>
                    <a:gd name="connsiteX7" fmla="*/ 310240 w 419230"/>
                    <a:gd name="connsiteY7" fmla="*/ 249777 h 510258"/>
                    <a:gd name="connsiteX8" fmla="*/ 196709 w 419230"/>
                    <a:gd name="connsiteY8" fmla="*/ 249777 h 510258"/>
                    <a:gd name="connsiteX9" fmla="*/ 280364 w 419230"/>
                    <a:gd name="connsiteY9" fmla="*/ 166280 h 510258"/>
                    <a:gd name="connsiteX10" fmla="*/ 340356 w 419230"/>
                    <a:gd name="connsiteY10" fmla="*/ 167232 h 510258"/>
                    <a:gd name="connsiteX11" fmla="*/ 349917 w 419230"/>
                    <a:gd name="connsiteY11" fmla="*/ 157954 h 510258"/>
                    <a:gd name="connsiteX12" fmla="*/ 340595 w 419230"/>
                    <a:gd name="connsiteY12" fmla="*/ 148439 h 510258"/>
                    <a:gd name="connsiteX13" fmla="*/ 298768 w 419230"/>
                    <a:gd name="connsiteY13" fmla="*/ 147725 h 510258"/>
                    <a:gd name="connsiteX14" fmla="*/ 350634 w 419230"/>
                    <a:gd name="connsiteY14" fmla="*/ 96105 h 510258"/>
                    <a:gd name="connsiteX15" fmla="*/ 350634 w 419230"/>
                    <a:gd name="connsiteY15" fmla="*/ 82783 h 510258"/>
                    <a:gd name="connsiteX16" fmla="*/ 337249 w 419230"/>
                    <a:gd name="connsiteY16" fmla="*/ 82783 h 510258"/>
                    <a:gd name="connsiteX17" fmla="*/ 285861 w 419230"/>
                    <a:gd name="connsiteY17" fmla="*/ 133928 h 510258"/>
                    <a:gd name="connsiteX18" fmla="*/ 285861 w 419230"/>
                    <a:gd name="connsiteY18" fmla="*/ 89444 h 510258"/>
                    <a:gd name="connsiteX19" fmla="*/ 276539 w 419230"/>
                    <a:gd name="connsiteY19" fmla="*/ 80167 h 510258"/>
                    <a:gd name="connsiteX20" fmla="*/ 267218 w 419230"/>
                    <a:gd name="connsiteY20" fmla="*/ 89444 h 510258"/>
                    <a:gd name="connsiteX21" fmla="*/ 267218 w 419230"/>
                    <a:gd name="connsiteY21" fmla="*/ 152721 h 510258"/>
                    <a:gd name="connsiteX22" fmla="*/ 179500 w 419230"/>
                    <a:gd name="connsiteY22" fmla="*/ 240024 h 510258"/>
                    <a:gd name="connsiteX23" fmla="*/ 179500 w 419230"/>
                    <a:gd name="connsiteY23" fmla="*/ 108475 h 510258"/>
                    <a:gd name="connsiteX24" fmla="*/ 222761 w 419230"/>
                    <a:gd name="connsiteY24" fmla="*/ 66845 h 510258"/>
                    <a:gd name="connsiteX25" fmla="*/ 222761 w 419230"/>
                    <a:gd name="connsiteY25" fmla="*/ 53524 h 510258"/>
                    <a:gd name="connsiteX26" fmla="*/ 209376 w 419230"/>
                    <a:gd name="connsiteY26" fmla="*/ 53286 h 510258"/>
                    <a:gd name="connsiteX27" fmla="*/ 179261 w 419230"/>
                    <a:gd name="connsiteY27" fmla="*/ 82307 h 510258"/>
                    <a:gd name="connsiteX28" fmla="*/ 179261 w 419230"/>
                    <a:gd name="connsiteY28" fmla="*/ 9277 h 510258"/>
                    <a:gd name="connsiteX29" fmla="*/ 169939 w 419230"/>
                    <a:gd name="connsiteY29" fmla="*/ 0 h 510258"/>
                    <a:gd name="connsiteX30" fmla="*/ 160618 w 419230"/>
                    <a:gd name="connsiteY30" fmla="*/ 9277 h 510258"/>
                    <a:gd name="connsiteX31" fmla="*/ 160618 w 419230"/>
                    <a:gd name="connsiteY31" fmla="*/ 94439 h 510258"/>
                    <a:gd name="connsiteX32" fmla="*/ 157749 w 419230"/>
                    <a:gd name="connsiteY32" fmla="*/ 94439 h 510258"/>
                    <a:gd name="connsiteX33" fmla="*/ 123092 w 419230"/>
                    <a:gd name="connsiteY33" fmla="*/ 98483 h 510258"/>
                    <a:gd name="connsiteX34" fmla="*/ 116161 w 419230"/>
                    <a:gd name="connsiteY34" fmla="*/ 109664 h 510258"/>
                    <a:gd name="connsiteX35" fmla="*/ 127634 w 419230"/>
                    <a:gd name="connsiteY35" fmla="*/ 116563 h 510258"/>
                    <a:gd name="connsiteX36" fmla="*/ 157988 w 419230"/>
                    <a:gd name="connsiteY36" fmla="*/ 112994 h 510258"/>
                    <a:gd name="connsiteX37" fmla="*/ 160857 w 419230"/>
                    <a:gd name="connsiteY37" fmla="*/ 112994 h 510258"/>
                    <a:gd name="connsiteX38" fmla="*/ 160857 w 419230"/>
                    <a:gd name="connsiteY38" fmla="*/ 403211 h 510258"/>
                    <a:gd name="connsiteX39" fmla="*/ 154642 w 419230"/>
                    <a:gd name="connsiteY39" fmla="*/ 403687 h 510258"/>
                    <a:gd name="connsiteX40" fmla="*/ 105166 w 419230"/>
                    <a:gd name="connsiteY40" fmla="*/ 392982 h 510258"/>
                    <a:gd name="connsiteX41" fmla="*/ 43023 w 419230"/>
                    <a:gd name="connsiteY41" fmla="*/ 339221 h 510258"/>
                    <a:gd name="connsiteX42" fmla="*/ 19121 w 419230"/>
                    <a:gd name="connsiteY42" fmla="*/ 258579 h 510258"/>
                    <a:gd name="connsiteX43" fmla="*/ 32506 w 419230"/>
                    <a:gd name="connsiteY43" fmla="*/ 196967 h 510258"/>
                    <a:gd name="connsiteX44" fmla="*/ 69075 w 419230"/>
                    <a:gd name="connsiteY44" fmla="*/ 147963 h 510258"/>
                    <a:gd name="connsiteX45" fmla="*/ 69792 w 419230"/>
                    <a:gd name="connsiteY45" fmla="*/ 134642 h 510258"/>
                    <a:gd name="connsiteX46" fmla="*/ 56407 w 419230"/>
                    <a:gd name="connsiteY46" fmla="*/ 133928 h 510258"/>
                    <a:gd name="connsiteX47" fmla="*/ 15297 w 419230"/>
                    <a:gd name="connsiteY47" fmla="*/ 189117 h 510258"/>
                    <a:gd name="connsiteX48" fmla="*/ 0 w 419230"/>
                    <a:gd name="connsiteY48" fmla="*/ 258579 h 510258"/>
                    <a:gd name="connsiteX49" fmla="*/ 27009 w 419230"/>
                    <a:gd name="connsiteY49" fmla="*/ 349450 h 510258"/>
                    <a:gd name="connsiteX50" fmla="*/ 97040 w 419230"/>
                    <a:gd name="connsiteY50" fmla="*/ 409872 h 510258"/>
                    <a:gd name="connsiteX51" fmla="*/ 147711 w 419230"/>
                    <a:gd name="connsiteY51" fmla="*/ 422004 h 510258"/>
                    <a:gd name="connsiteX52" fmla="*/ 116878 w 419230"/>
                    <a:gd name="connsiteY52" fmla="*/ 454356 h 510258"/>
                    <a:gd name="connsiteX53" fmla="*/ 117117 w 419230"/>
                    <a:gd name="connsiteY53" fmla="*/ 467678 h 510258"/>
                    <a:gd name="connsiteX54" fmla="*/ 130502 w 419230"/>
                    <a:gd name="connsiteY54" fmla="*/ 467440 h 510258"/>
                    <a:gd name="connsiteX55" fmla="*/ 160857 w 419230"/>
                    <a:gd name="connsiteY55" fmla="*/ 435801 h 510258"/>
                    <a:gd name="connsiteX56" fmla="*/ 160857 w 419230"/>
                    <a:gd name="connsiteY56" fmla="*/ 500981 h 510258"/>
                    <a:gd name="connsiteX57" fmla="*/ 170178 w 419230"/>
                    <a:gd name="connsiteY57" fmla="*/ 510259 h 510258"/>
                    <a:gd name="connsiteX58" fmla="*/ 179500 w 419230"/>
                    <a:gd name="connsiteY58" fmla="*/ 500981 h 510258"/>
                    <a:gd name="connsiteX59" fmla="*/ 179500 w 419230"/>
                    <a:gd name="connsiteY59" fmla="*/ 435801 h 510258"/>
                    <a:gd name="connsiteX60" fmla="*/ 209854 w 419230"/>
                    <a:gd name="connsiteY60" fmla="*/ 467440 h 510258"/>
                    <a:gd name="connsiteX61" fmla="*/ 209854 w 419230"/>
                    <a:gd name="connsiteY61" fmla="*/ 467440 h 510258"/>
                    <a:gd name="connsiteX62" fmla="*/ 216547 w 419230"/>
                    <a:gd name="connsiteY62" fmla="*/ 470294 h 510258"/>
                    <a:gd name="connsiteX63" fmla="*/ 225868 w 419230"/>
                    <a:gd name="connsiteY63" fmla="*/ 461017 h 510258"/>
                    <a:gd name="connsiteX64" fmla="*/ 223239 w 419230"/>
                    <a:gd name="connsiteY64" fmla="*/ 454594 h 510258"/>
                    <a:gd name="connsiteX65" fmla="*/ 179261 w 419230"/>
                    <a:gd name="connsiteY65" fmla="*/ 408683 h 510258"/>
                    <a:gd name="connsiteX66" fmla="*/ 179261 w 419230"/>
                    <a:gd name="connsiteY66" fmla="*/ 276896 h 510258"/>
                    <a:gd name="connsiteX67" fmla="*/ 266979 w 419230"/>
                    <a:gd name="connsiteY67" fmla="*/ 364199 h 510258"/>
                    <a:gd name="connsiteX68" fmla="*/ 266979 w 419230"/>
                    <a:gd name="connsiteY68" fmla="*/ 427475 h 510258"/>
                    <a:gd name="connsiteX69" fmla="*/ 276300 w 419230"/>
                    <a:gd name="connsiteY69" fmla="*/ 436753 h 510258"/>
                    <a:gd name="connsiteX70" fmla="*/ 285622 w 419230"/>
                    <a:gd name="connsiteY70" fmla="*/ 427475 h 510258"/>
                    <a:gd name="connsiteX71" fmla="*/ 285622 w 419230"/>
                    <a:gd name="connsiteY71" fmla="*/ 382991 h 510258"/>
                    <a:gd name="connsiteX72" fmla="*/ 337010 w 419230"/>
                    <a:gd name="connsiteY72" fmla="*/ 434136 h 510258"/>
                    <a:gd name="connsiteX73" fmla="*/ 350395 w 419230"/>
                    <a:gd name="connsiteY73" fmla="*/ 434136 h 510258"/>
                    <a:gd name="connsiteX74" fmla="*/ 350395 w 419230"/>
                    <a:gd name="connsiteY74" fmla="*/ 420815 h 510258"/>
                    <a:gd name="connsiteX75" fmla="*/ 299485 w 419230"/>
                    <a:gd name="connsiteY75" fmla="*/ 370146 h 510258"/>
                    <a:gd name="connsiteX76" fmla="*/ 343463 w 419230"/>
                    <a:gd name="connsiteY76" fmla="*/ 371097 h 510258"/>
                    <a:gd name="connsiteX77" fmla="*/ 343463 w 419230"/>
                    <a:gd name="connsiteY77" fmla="*/ 371097 h 510258"/>
                    <a:gd name="connsiteX78" fmla="*/ 350395 w 419230"/>
                    <a:gd name="connsiteY78" fmla="*/ 368243 h 510258"/>
                    <a:gd name="connsiteX79" fmla="*/ 350395 w 419230"/>
                    <a:gd name="connsiteY79" fmla="*/ 354921 h 510258"/>
                    <a:gd name="connsiteX80" fmla="*/ 350395 w 419230"/>
                    <a:gd name="connsiteY80" fmla="*/ 354921 h 510258"/>
                    <a:gd name="connsiteX81" fmla="*/ 343941 w 419230"/>
                    <a:gd name="connsiteY81" fmla="*/ 352304 h 510258"/>
                    <a:gd name="connsiteX82" fmla="*/ 280125 w 419230"/>
                    <a:gd name="connsiteY82" fmla="*/ 350877 h 510258"/>
                    <a:gd name="connsiteX83" fmla="*/ 196470 w 419230"/>
                    <a:gd name="connsiteY83" fmla="*/ 267618 h 510258"/>
                    <a:gd name="connsiteX84" fmla="*/ 309523 w 419230"/>
                    <a:gd name="connsiteY84" fmla="*/ 267618 h 510258"/>
                    <a:gd name="connsiteX85" fmla="*/ 351590 w 419230"/>
                    <a:gd name="connsiteY85" fmla="*/ 319715 h 510258"/>
                    <a:gd name="connsiteX86" fmla="*/ 364736 w 419230"/>
                    <a:gd name="connsiteY86" fmla="*/ 321142 h 510258"/>
                    <a:gd name="connsiteX87" fmla="*/ 366170 w 419230"/>
                    <a:gd name="connsiteY87" fmla="*/ 308058 h 510258"/>
                    <a:gd name="connsiteX88" fmla="*/ 333664 w 419230"/>
                    <a:gd name="connsiteY88" fmla="*/ 267856 h 510258"/>
                    <a:gd name="connsiteX89" fmla="*/ 409909 w 419230"/>
                    <a:gd name="connsiteY89" fmla="*/ 267856 h 510258"/>
                    <a:gd name="connsiteX90" fmla="*/ 419231 w 419230"/>
                    <a:gd name="connsiteY90" fmla="*/ 258579 h 510258"/>
                    <a:gd name="connsiteX91" fmla="*/ 409909 w 419230"/>
                    <a:gd name="connsiteY91" fmla="*/ 249301 h 510258"/>
                    <a:gd name="connsiteX92" fmla="*/ 409909 w 419230"/>
                    <a:gd name="connsiteY92" fmla="*/ 249301 h 510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419230" h="510258">
                      <a:moveTo>
                        <a:pt x="410148" y="250015"/>
                      </a:moveTo>
                      <a:lnTo>
                        <a:pt x="334859" y="250015"/>
                      </a:lnTo>
                      <a:cubicBezTo>
                        <a:pt x="334859" y="250015"/>
                        <a:pt x="370711" y="208861"/>
                        <a:pt x="370711" y="208861"/>
                      </a:cubicBezTo>
                      <a:lnTo>
                        <a:pt x="370711" y="208861"/>
                      </a:lnTo>
                      <a:cubicBezTo>
                        <a:pt x="372145" y="207196"/>
                        <a:pt x="373101" y="205055"/>
                        <a:pt x="373101" y="202676"/>
                      </a:cubicBezTo>
                      <a:cubicBezTo>
                        <a:pt x="373101" y="198870"/>
                        <a:pt x="370711" y="195302"/>
                        <a:pt x="366887" y="193875"/>
                      </a:cubicBezTo>
                      <a:cubicBezTo>
                        <a:pt x="363302" y="192447"/>
                        <a:pt x="358999" y="193637"/>
                        <a:pt x="356609" y="196491"/>
                      </a:cubicBezTo>
                      <a:lnTo>
                        <a:pt x="310240" y="249777"/>
                      </a:lnTo>
                      <a:lnTo>
                        <a:pt x="196709" y="249777"/>
                      </a:lnTo>
                      <a:cubicBezTo>
                        <a:pt x="196709" y="249777"/>
                        <a:pt x="280364" y="166280"/>
                        <a:pt x="280364" y="166280"/>
                      </a:cubicBezTo>
                      <a:lnTo>
                        <a:pt x="340356" y="167232"/>
                      </a:lnTo>
                      <a:cubicBezTo>
                        <a:pt x="345615" y="167232"/>
                        <a:pt x="349917" y="163188"/>
                        <a:pt x="349917" y="157954"/>
                      </a:cubicBezTo>
                      <a:cubicBezTo>
                        <a:pt x="349917" y="152721"/>
                        <a:pt x="345854" y="148439"/>
                        <a:pt x="340595" y="148439"/>
                      </a:cubicBezTo>
                      <a:lnTo>
                        <a:pt x="298768" y="147725"/>
                      </a:lnTo>
                      <a:lnTo>
                        <a:pt x="350634" y="96105"/>
                      </a:lnTo>
                      <a:cubicBezTo>
                        <a:pt x="354219" y="92536"/>
                        <a:pt x="354219" y="86589"/>
                        <a:pt x="350634" y="82783"/>
                      </a:cubicBezTo>
                      <a:cubicBezTo>
                        <a:pt x="347049" y="79215"/>
                        <a:pt x="341073" y="79215"/>
                        <a:pt x="337249" y="82783"/>
                      </a:cubicBezTo>
                      <a:lnTo>
                        <a:pt x="285861" y="133928"/>
                      </a:lnTo>
                      <a:lnTo>
                        <a:pt x="285861" y="89444"/>
                      </a:lnTo>
                      <a:cubicBezTo>
                        <a:pt x="285861" y="84211"/>
                        <a:pt x="281559" y="80167"/>
                        <a:pt x="276539" y="80167"/>
                      </a:cubicBezTo>
                      <a:cubicBezTo>
                        <a:pt x="271520" y="80167"/>
                        <a:pt x="267218" y="84448"/>
                        <a:pt x="267218" y="89444"/>
                      </a:cubicBezTo>
                      <a:lnTo>
                        <a:pt x="267218" y="152721"/>
                      </a:lnTo>
                      <a:lnTo>
                        <a:pt x="179500" y="240024"/>
                      </a:lnTo>
                      <a:lnTo>
                        <a:pt x="179500" y="108475"/>
                      </a:lnTo>
                      <a:lnTo>
                        <a:pt x="222761" y="66845"/>
                      </a:lnTo>
                      <a:cubicBezTo>
                        <a:pt x="226585" y="63277"/>
                        <a:pt x="226585" y="57330"/>
                        <a:pt x="222761" y="53524"/>
                      </a:cubicBezTo>
                      <a:cubicBezTo>
                        <a:pt x="219176" y="49718"/>
                        <a:pt x="213201" y="49718"/>
                        <a:pt x="209376" y="53286"/>
                      </a:cubicBezTo>
                      <a:lnTo>
                        <a:pt x="179261" y="82307"/>
                      </a:lnTo>
                      <a:lnTo>
                        <a:pt x="179261" y="9277"/>
                      </a:lnTo>
                      <a:cubicBezTo>
                        <a:pt x="179261" y="4044"/>
                        <a:pt x="174958" y="0"/>
                        <a:pt x="169939" y="0"/>
                      </a:cubicBezTo>
                      <a:cubicBezTo>
                        <a:pt x="164920" y="0"/>
                        <a:pt x="160618" y="4282"/>
                        <a:pt x="160618" y="9277"/>
                      </a:cubicBezTo>
                      <a:lnTo>
                        <a:pt x="160618" y="94439"/>
                      </a:lnTo>
                      <a:cubicBezTo>
                        <a:pt x="160618" y="94439"/>
                        <a:pt x="158705" y="94439"/>
                        <a:pt x="157749" y="94439"/>
                      </a:cubicBezTo>
                      <a:cubicBezTo>
                        <a:pt x="146038" y="94439"/>
                        <a:pt x="134326" y="95867"/>
                        <a:pt x="123092" y="98483"/>
                      </a:cubicBezTo>
                      <a:cubicBezTo>
                        <a:pt x="118073" y="99673"/>
                        <a:pt x="114966" y="104668"/>
                        <a:pt x="116161" y="109664"/>
                      </a:cubicBezTo>
                      <a:cubicBezTo>
                        <a:pt x="117356" y="114660"/>
                        <a:pt x="122375" y="117752"/>
                        <a:pt x="127634" y="116563"/>
                      </a:cubicBezTo>
                      <a:cubicBezTo>
                        <a:pt x="137433" y="114184"/>
                        <a:pt x="147711" y="112994"/>
                        <a:pt x="157988" y="112994"/>
                      </a:cubicBezTo>
                      <a:cubicBezTo>
                        <a:pt x="158944" y="112994"/>
                        <a:pt x="159901" y="112994"/>
                        <a:pt x="160857" y="112994"/>
                      </a:cubicBezTo>
                      <a:lnTo>
                        <a:pt x="160857" y="403211"/>
                      </a:lnTo>
                      <a:cubicBezTo>
                        <a:pt x="158705" y="403211"/>
                        <a:pt x="156793" y="403687"/>
                        <a:pt x="154642" y="403687"/>
                      </a:cubicBezTo>
                      <a:cubicBezTo>
                        <a:pt x="137433" y="403687"/>
                        <a:pt x="120463" y="400119"/>
                        <a:pt x="105166" y="392982"/>
                      </a:cubicBezTo>
                      <a:cubicBezTo>
                        <a:pt x="79831" y="381326"/>
                        <a:pt x="58080" y="362533"/>
                        <a:pt x="43023" y="339221"/>
                      </a:cubicBezTo>
                      <a:cubicBezTo>
                        <a:pt x="27726" y="315908"/>
                        <a:pt x="19121" y="288314"/>
                        <a:pt x="19121" y="258579"/>
                      </a:cubicBezTo>
                      <a:cubicBezTo>
                        <a:pt x="19121" y="236456"/>
                        <a:pt x="23901" y="215760"/>
                        <a:pt x="32506" y="196967"/>
                      </a:cubicBezTo>
                      <a:cubicBezTo>
                        <a:pt x="41110" y="178174"/>
                        <a:pt x="53539" y="161522"/>
                        <a:pt x="69075" y="147963"/>
                      </a:cubicBezTo>
                      <a:cubicBezTo>
                        <a:pt x="72899" y="144395"/>
                        <a:pt x="73377" y="138686"/>
                        <a:pt x="69792" y="134642"/>
                      </a:cubicBezTo>
                      <a:cubicBezTo>
                        <a:pt x="66446" y="130836"/>
                        <a:pt x="60471" y="130360"/>
                        <a:pt x="56407" y="133928"/>
                      </a:cubicBezTo>
                      <a:cubicBezTo>
                        <a:pt x="39198" y="149153"/>
                        <a:pt x="25096" y="167945"/>
                        <a:pt x="15297" y="189117"/>
                      </a:cubicBezTo>
                      <a:cubicBezTo>
                        <a:pt x="5497" y="210288"/>
                        <a:pt x="0" y="233839"/>
                        <a:pt x="0" y="258579"/>
                      </a:cubicBezTo>
                      <a:cubicBezTo>
                        <a:pt x="0" y="292120"/>
                        <a:pt x="10039" y="323283"/>
                        <a:pt x="27009" y="349450"/>
                      </a:cubicBezTo>
                      <a:cubicBezTo>
                        <a:pt x="44218" y="375617"/>
                        <a:pt x="68358" y="396551"/>
                        <a:pt x="97040" y="409872"/>
                      </a:cubicBezTo>
                      <a:cubicBezTo>
                        <a:pt x="113054" y="417246"/>
                        <a:pt x="130263" y="421053"/>
                        <a:pt x="147711" y="422004"/>
                      </a:cubicBezTo>
                      <a:lnTo>
                        <a:pt x="116878" y="454356"/>
                      </a:lnTo>
                      <a:cubicBezTo>
                        <a:pt x="113293" y="458162"/>
                        <a:pt x="113532" y="464109"/>
                        <a:pt x="117117" y="467678"/>
                      </a:cubicBezTo>
                      <a:cubicBezTo>
                        <a:pt x="120941" y="471246"/>
                        <a:pt x="126917" y="471008"/>
                        <a:pt x="130502" y="467440"/>
                      </a:cubicBezTo>
                      <a:lnTo>
                        <a:pt x="160857" y="435801"/>
                      </a:lnTo>
                      <a:lnTo>
                        <a:pt x="160857" y="500981"/>
                      </a:lnTo>
                      <a:cubicBezTo>
                        <a:pt x="160857" y="506215"/>
                        <a:pt x="165159" y="510259"/>
                        <a:pt x="170178" y="510259"/>
                      </a:cubicBezTo>
                      <a:cubicBezTo>
                        <a:pt x="175197" y="510259"/>
                        <a:pt x="179500" y="505977"/>
                        <a:pt x="179500" y="500981"/>
                      </a:cubicBezTo>
                      <a:lnTo>
                        <a:pt x="179500" y="435801"/>
                      </a:lnTo>
                      <a:lnTo>
                        <a:pt x="209854" y="467440"/>
                      </a:lnTo>
                      <a:lnTo>
                        <a:pt x="209854" y="467440"/>
                      </a:lnTo>
                      <a:cubicBezTo>
                        <a:pt x="211528" y="469105"/>
                        <a:pt x="213918" y="470294"/>
                        <a:pt x="216547" y="470294"/>
                      </a:cubicBezTo>
                      <a:cubicBezTo>
                        <a:pt x="221805" y="470294"/>
                        <a:pt x="225868" y="466012"/>
                        <a:pt x="225868" y="461017"/>
                      </a:cubicBezTo>
                      <a:cubicBezTo>
                        <a:pt x="225868" y="458638"/>
                        <a:pt x="224912" y="456259"/>
                        <a:pt x="223239" y="454594"/>
                      </a:cubicBezTo>
                      <a:lnTo>
                        <a:pt x="179261" y="408683"/>
                      </a:lnTo>
                      <a:lnTo>
                        <a:pt x="179261" y="276896"/>
                      </a:lnTo>
                      <a:lnTo>
                        <a:pt x="266979" y="364199"/>
                      </a:lnTo>
                      <a:lnTo>
                        <a:pt x="266979" y="427475"/>
                      </a:lnTo>
                      <a:cubicBezTo>
                        <a:pt x="266979" y="432709"/>
                        <a:pt x="271281" y="436753"/>
                        <a:pt x="276300" y="436753"/>
                      </a:cubicBezTo>
                      <a:cubicBezTo>
                        <a:pt x="281320" y="436753"/>
                        <a:pt x="285622" y="432471"/>
                        <a:pt x="285622" y="427475"/>
                      </a:cubicBezTo>
                      <a:lnTo>
                        <a:pt x="285622" y="382991"/>
                      </a:lnTo>
                      <a:lnTo>
                        <a:pt x="337010" y="434136"/>
                      </a:lnTo>
                      <a:cubicBezTo>
                        <a:pt x="340595" y="437704"/>
                        <a:pt x="346571" y="437704"/>
                        <a:pt x="350395" y="434136"/>
                      </a:cubicBezTo>
                      <a:cubicBezTo>
                        <a:pt x="353980" y="430568"/>
                        <a:pt x="353980" y="424621"/>
                        <a:pt x="350395" y="420815"/>
                      </a:cubicBezTo>
                      <a:lnTo>
                        <a:pt x="299485" y="370146"/>
                      </a:lnTo>
                      <a:lnTo>
                        <a:pt x="343463" y="371097"/>
                      </a:lnTo>
                      <a:lnTo>
                        <a:pt x="343463" y="371097"/>
                      </a:lnTo>
                      <a:cubicBezTo>
                        <a:pt x="345854" y="371097"/>
                        <a:pt x="348483" y="370146"/>
                        <a:pt x="350395" y="368243"/>
                      </a:cubicBezTo>
                      <a:cubicBezTo>
                        <a:pt x="353980" y="364674"/>
                        <a:pt x="353980" y="358727"/>
                        <a:pt x="350395" y="354921"/>
                      </a:cubicBezTo>
                      <a:lnTo>
                        <a:pt x="350395" y="354921"/>
                      </a:lnTo>
                      <a:cubicBezTo>
                        <a:pt x="348722" y="353256"/>
                        <a:pt x="346332" y="352304"/>
                        <a:pt x="343941" y="352304"/>
                      </a:cubicBezTo>
                      <a:lnTo>
                        <a:pt x="280125" y="350877"/>
                      </a:lnTo>
                      <a:lnTo>
                        <a:pt x="196470" y="267618"/>
                      </a:lnTo>
                      <a:lnTo>
                        <a:pt x="309523" y="267618"/>
                      </a:lnTo>
                      <a:cubicBezTo>
                        <a:pt x="309523" y="267618"/>
                        <a:pt x="351590" y="319715"/>
                        <a:pt x="351590" y="319715"/>
                      </a:cubicBezTo>
                      <a:cubicBezTo>
                        <a:pt x="354936" y="323759"/>
                        <a:pt x="360672" y="324472"/>
                        <a:pt x="364736" y="321142"/>
                      </a:cubicBezTo>
                      <a:cubicBezTo>
                        <a:pt x="368799" y="317811"/>
                        <a:pt x="369516" y="312102"/>
                        <a:pt x="366170" y="308058"/>
                      </a:cubicBezTo>
                      <a:lnTo>
                        <a:pt x="333664" y="267856"/>
                      </a:lnTo>
                      <a:lnTo>
                        <a:pt x="409909" y="267856"/>
                      </a:lnTo>
                      <a:cubicBezTo>
                        <a:pt x="415168" y="267856"/>
                        <a:pt x="419231" y="263812"/>
                        <a:pt x="419231" y="258579"/>
                      </a:cubicBezTo>
                      <a:cubicBezTo>
                        <a:pt x="419231" y="253345"/>
                        <a:pt x="414929" y="249301"/>
                        <a:pt x="409909" y="249301"/>
                      </a:cubicBezTo>
                      <a:lnTo>
                        <a:pt x="409909" y="249301"/>
                      </a:lnTo>
                      <a:close/>
                    </a:path>
                  </a:pathLst>
                </a:custGeom>
                <a:solidFill>
                  <a:srgbClr val="FFFFFF"/>
                </a:solidFill>
                <a:ln w="0"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FE2992C5-ED8F-5020-A4D4-419480AFD95E}"/>
                    </a:ext>
                  </a:extLst>
                </p:cNvPr>
                <p:cNvSpPr/>
                <p:nvPr/>
              </p:nvSpPr>
              <p:spPr>
                <a:xfrm>
                  <a:off x="1176910" y="5550000"/>
                  <a:ext cx="73735" cy="73386"/>
                </a:xfrm>
                <a:custGeom>
                  <a:avLst/>
                  <a:gdLst>
                    <a:gd name="connsiteX0" fmla="*/ 57662 w 73735"/>
                    <a:gd name="connsiteY0" fmla="*/ 2676 h 73386"/>
                    <a:gd name="connsiteX1" fmla="*/ 2689 w 73735"/>
                    <a:gd name="connsiteY1" fmla="*/ 57389 h 73386"/>
                    <a:gd name="connsiteX2" fmla="*/ 2689 w 73735"/>
                    <a:gd name="connsiteY2" fmla="*/ 70711 h 73386"/>
                    <a:gd name="connsiteX3" fmla="*/ 16074 w 73735"/>
                    <a:gd name="connsiteY3" fmla="*/ 70711 h 73386"/>
                    <a:gd name="connsiteX4" fmla="*/ 71047 w 73735"/>
                    <a:gd name="connsiteY4" fmla="*/ 15998 h 73386"/>
                    <a:gd name="connsiteX5" fmla="*/ 71047 w 73735"/>
                    <a:gd name="connsiteY5" fmla="*/ 2676 h 73386"/>
                    <a:gd name="connsiteX6" fmla="*/ 57662 w 73735"/>
                    <a:gd name="connsiteY6" fmla="*/ 2676 h 73386"/>
                    <a:gd name="connsiteX7" fmla="*/ 57662 w 73735"/>
                    <a:gd name="connsiteY7" fmla="*/ 2676 h 73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735" h="73386">
                      <a:moveTo>
                        <a:pt x="57662" y="2676"/>
                      </a:moveTo>
                      <a:lnTo>
                        <a:pt x="2689" y="57389"/>
                      </a:lnTo>
                      <a:cubicBezTo>
                        <a:pt x="-896" y="60957"/>
                        <a:pt x="-896" y="66905"/>
                        <a:pt x="2689" y="70711"/>
                      </a:cubicBezTo>
                      <a:cubicBezTo>
                        <a:pt x="6274" y="74279"/>
                        <a:pt x="12249" y="74279"/>
                        <a:pt x="16074" y="70711"/>
                      </a:cubicBezTo>
                      <a:lnTo>
                        <a:pt x="71047" y="15998"/>
                      </a:lnTo>
                      <a:cubicBezTo>
                        <a:pt x="74632" y="12429"/>
                        <a:pt x="74632" y="6482"/>
                        <a:pt x="71047" y="2676"/>
                      </a:cubicBezTo>
                      <a:cubicBezTo>
                        <a:pt x="67462" y="-892"/>
                        <a:pt x="61486" y="-892"/>
                        <a:pt x="57662" y="2676"/>
                      </a:cubicBezTo>
                      <a:lnTo>
                        <a:pt x="57662" y="2676"/>
                      </a:lnTo>
                      <a:close/>
                    </a:path>
                  </a:pathLst>
                </a:custGeom>
                <a:solidFill>
                  <a:srgbClr val="FFFFFF"/>
                </a:solidFill>
                <a:ln w="0"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033A8968-469A-0FF1-8934-18B9D32C8407}"/>
                    </a:ext>
                  </a:extLst>
                </p:cNvPr>
                <p:cNvSpPr/>
                <p:nvPr/>
              </p:nvSpPr>
              <p:spPr>
                <a:xfrm>
                  <a:off x="1091403" y="5414466"/>
                  <a:ext cx="96322" cy="18554"/>
                </a:xfrm>
                <a:custGeom>
                  <a:avLst/>
                  <a:gdLst>
                    <a:gd name="connsiteX0" fmla="*/ 96323 w 96322"/>
                    <a:gd name="connsiteY0" fmla="*/ 9277 h 18554"/>
                    <a:gd name="connsiteX1" fmla="*/ 87001 w 96322"/>
                    <a:gd name="connsiteY1" fmla="*/ 0 h 18554"/>
                    <a:gd name="connsiteX2" fmla="*/ 9322 w 96322"/>
                    <a:gd name="connsiteY2" fmla="*/ 0 h 18554"/>
                    <a:gd name="connsiteX3" fmla="*/ 0 w 96322"/>
                    <a:gd name="connsiteY3" fmla="*/ 9277 h 18554"/>
                    <a:gd name="connsiteX4" fmla="*/ 9322 w 96322"/>
                    <a:gd name="connsiteY4" fmla="*/ 18555 h 18554"/>
                    <a:gd name="connsiteX5" fmla="*/ 87001 w 96322"/>
                    <a:gd name="connsiteY5" fmla="*/ 18555 h 18554"/>
                    <a:gd name="connsiteX6" fmla="*/ 96323 w 96322"/>
                    <a:gd name="connsiteY6" fmla="*/ 9277 h 18554"/>
                    <a:gd name="connsiteX7" fmla="*/ 96323 w 96322"/>
                    <a:gd name="connsiteY7" fmla="*/ 9277 h 18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322" h="18554">
                      <a:moveTo>
                        <a:pt x="96323" y="9277"/>
                      </a:moveTo>
                      <a:cubicBezTo>
                        <a:pt x="96323" y="4044"/>
                        <a:pt x="92020" y="0"/>
                        <a:pt x="87001" y="0"/>
                      </a:cubicBezTo>
                      <a:lnTo>
                        <a:pt x="9322" y="0"/>
                      </a:lnTo>
                      <a:cubicBezTo>
                        <a:pt x="4063" y="0"/>
                        <a:pt x="0" y="4282"/>
                        <a:pt x="0" y="9277"/>
                      </a:cubicBezTo>
                      <a:cubicBezTo>
                        <a:pt x="0" y="14273"/>
                        <a:pt x="4302" y="18555"/>
                        <a:pt x="9322" y="18555"/>
                      </a:cubicBezTo>
                      <a:lnTo>
                        <a:pt x="87001" y="18555"/>
                      </a:lnTo>
                      <a:cubicBezTo>
                        <a:pt x="92259" y="18555"/>
                        <a:pt x="96323" y="14273"/>
                        <a:pt x="96323" y="9277"/>
                      </a:cubicBezTo>
                      <a:lnTo>
                        <a:pt x="96323" y="9277"/>
                      </a:lnTo>
                      <a:close/>
                    </a:path>
                  </a:pathLst>
                </a:custGeom>
                <a:solidFill>
                  <a:srgbClr val="FFFFFF"/>
                </a:solidFill>
                <a:ln w="0"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3E020AF5-F6C4-E821-F66A-BDCAFF827CEA}"/>
                    </a:ext>
                  </a:extLst>
                </p:cNvPr>
                <p:cNvSpPr/>
                <p:nvPr/>
              </p:nvSpPr>
              <p:spPr>
                <a:xfrm>
                  <a:off x="1163287" y="5226480"/>
                  <a:ext cx="73496" cy="73148"/>
                </a:xfrm>
                <a:custGeom>
                  <a:avLst/>
                  <a:gdLst>
                    <a:gd name="connsiteX0" fmla="*/ 70808 w 73496"/>
                    <a:gd name="connsiteY0" fmla="*/ 70473 h 73148"/>
                    <a:gd name="connsiteX1" fmla="*/ 70808 w 73496"/>
                    <a:gd name="connsiteY1" fmla="*/ 57151 h 73148"/>
                    <a:gd name="connsiteX2" fmla="*/ 16074 w 73496"/>
                    <a:gd name="connsiteY2" fmla="*/ 2676 h 73148"/>
                    <a:gd name="connsiteX3" fmla="*/ 2689 w 73496"/>
                    <a:gd name="connsiteY3" fmla="*/ 2676 h 73148"/>
                    <a:gd name="connsiteX4" fmla="*/ 2689 w 73496"/>
                    <a:gd name="connsiteY4" fmla="*/ 15998 h 73148"/>
                    <a:gd name="connsiteX5" fmla="*/ 57662 w 73496"/>
                    <a:gd name="connsiteY5" fmla="*/ 70473 h 73148"/>
                    <a:gd name="connsiteX6" fmla="*/ 71047 w 73496"/>
                    <a:gd name="connsiteY6" fmla="*/ 70473 h 73148"/>
                    <a:gd name="connsiteX7" fmla="*/ 71047 w 73496"/>
                    <a:gd name="connsiteY7" fmla="*/ 70473 h 73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496" h="73148">
                      <a:moveTo>
                        <a:pt x="70808" y="70473"/>
                      </a:moveTo>
                      <a:cubicBezTo>
                        <a:pt x="74393" y="66905"/>
                        <a:pt x="74393" y="60957"/>
                        <a:pt x="70808" y="57151"/>
                      </a:cubicBezTo>
                      <a:lnTo>
                        <a:pt x="16074" y="2676"/>
                      </a:lnTo>
                      <a:cubicBezTo>
                        <a:pt x="12488" y="-892"/>
                        <a:pt x="6513" y="-892"/>
                        <a:pt x="2689" y="2676"/>
                      </a:cubicBezTo>
                      <a:cubicBezTo>
                        <a:pt x="-896" y="6244"/>
                        <a:pt x="-896" y="12191"/>
                        <a:pt x="2689" y="15998"/>
                      </a:cubicBezTo>
                      <a:lnTo>
                        <a:pt x="57662" y="70473"/>
                      </a:lnTo>
                      <a:cubicBezTo>
                        <a:pt x="61247" y="74041"/>
                        <a:pt x="67223" y="74041"/>
                        <a:pt x="71047" y="70473"/>
                      </a:cubicBezTo>
                      <a:lnTo>
                        <a:pt x="71047" y="70473"/>
                      </a:lnTo>
                      <a:close/>
                    </a:path>
                  </a:pathLst>
                </a:custGeom>
                <a:solidFill>
                  <a:srgbClr val="FFFFFF"/>
                </a:solidFill>
                <a:ln w="0" cap="flat">
                  <a:noFill/>
                  <a:prstDash val="solid"/>
                  <a:miter/>
                </a:ln>
              </p:spPr>
              <p:txBody>
                <a:bodyPr rtlCol="0" anchor="ctr"/>
                <a:lstStyle/>
                <a:p>
                  <a:endParaRPr lang="en-US"/>
                </a:p>
              </p:txBody>
            </p:sp>
          </p:grpSp>
        </p:grpSp>
        <p:grpSp>
          <p:nvGrpSpPr>
            <p:cNvPr id="6" name="Graphic 39">
              <a:extLst>
                <a:ext uri="{FF2B5EF4-FFF2-40B4-BE49-F238E27FC236}">
                  <a16:creationId xmlns:a16="http://schemas.microsoft.com/office/drawing/2014/main" id="{22447ED3-8E9E-05E8-0850-29AC8916902D}"/>
                </a:ext>
              </a:extLst>
            </p:cNvPr>
            <p:cNvGrpSpPr/>
            <p:nvPr/>
          </p:nvGrpSpPr>
          <p:grpSpPr>
            <a:xfrm>
              <a:off x="4135727" y="4951547"/>
              <a:ext cx="929765" cy="925364"/>
              <a:chOff x="4135727" y="4951547"/>
              <a:chExt cx="929765" cy="925364"/>
            </a:xfrm>
          </p:grpSpPr>
          <p:grpSp>
            <p:nvGrpSpPr>
              <p:cNvPr id="14" name="Graphic 39">
                <a:extLst>
                  <a:ext uri="{FF2B5EF4-FFF2-40B4-BE49-F238E27FC236}">
                    <a16:creationId xmlns:a16="http://schemas.microsoft.com/office/drawing/2014/main" id="{8627B62D-A238-823C-14DD-DA03BD75F51F}"/>
                  </a:ext>
                </a:extLst>
              </p:cNvPr>
              <p:cNvGrpSpPr/>
              <p:nvPr/>
            </p:nvGrpSpPr>
            <p:grpSpPr>
              <a:xfrm>
                <a:off x="4135727" y="4951547"/>
                <a:ext cx="929765" cy="925364"/>
                <a:chOff x="4135727" y="4951547"/>
                <a:chExt cx="929765" cy="925364"/>
              </a:xfrm>
            </p:grpSpPr>
            <p:sp>
              <p:nvSpPr>
                <p:cNvPr id="21" name="Freeform 20">
                  <a:extLst>
                    <a:ext uri="{FF2B5EF4-FFF2-40B4-BE49-F238E27FC236}">
                      <a16:creationId xmlns:a16="http://schemas.microsoft.com/office/drawing/2014/main" id="{BCB85354-9C78-F1AF-C034-615F1833E4A0}"/>
                    </a:ext>
                  </a:extLst>
                </p:cNvPr>
                <p:cNvSpPr/>
                <p:nvPr/>
              </p:nvSpPr>
              <p:spPr>
                <a:xfrm>
                  <a:off x="4147678" y="4963441"/>
                  <a:ext cx="905863" cy="901575"/>
                </a:xfrm>
                <a:custGeom>
                  <a:avLst/>
                  <a:gdLst>
                    <a:gd name="connsiteX0" fmla="*/ 452932 w 905863"/>
                    <a:gd name="connsiteY0" fmla="*/ 901576 h 901575"/>
                    <a:gd name="connsiteX1" fmla="*/ 0 w 905863"/>
                    <a:gd name="connsiteY1" fmla="*/ 450788 h 901575"/>
                    <a:gd name="connsiteX2" fmla="*/ 452932 w 905863"/>
                    <a:gd name="connsiteY2" fmla="*/ 0 h 901575"/>
                    <a:gd name="connsiteX3" fmla="*/ 905864 w 905863"/>
                    <a:gd name="connsiteY3" fmla="*/ 450788 h 901575"/>
                    <a:gd name="connsiteX4" fmla="*/ 452932 w 905863"/>
                    <a:gd name="connsiteY4" fmla="*/ 901576 h 90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5863" h="901575">
                      <a:moveTo>
                        <a:pt x="452932" y="901576"/>
                      </a:moveTo>
                      <a:cubicBezTo>
                        <a:pt x="203162" y="901576"/>
                        <a:pt x="0" y="699376"/>
                        <a:pt x="0" y="450788"/>
                      </a:cubicBezTo>
                      <a:cubicBezTo>
                        <a:pt x="0" y="202200"/>
                        <a:pt x="203162" y="0"/>
                        <a:pt x="452932" y="0"/>
                      </a:cubicBezTo>
                      <a:cubicBezTo>
                        <a:pt x="702702" y="0"/>
                        <a:pt x="905864" y="202200"/>
                        <a:pt x="905864" y="450788"/>
                      </a:cubicBezTo>
                      <a:cubicBezTo>
                        <a:pt x="905864" y="699376"/>
                        <a:pt x="702702" y="901576"/>
                        <a:pt x="452932" y="901576"/>
                      </a:cubicBezTo>
                      <a:close/>
                    </a:path>
                  </a:pathLst>
                </a:custGeom>
                <a:solidFill>
                  <a:srgbClr val="A81D41"/>
                </a:solidFill>
                <a:ln w="0"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2582CAD6-B478-375C-35F2-35B42D819480}"/>
                    </a:ext>
                  </a:extLst>
                </p:cNvPr>
                <p:cNvSpPr/>
                <p:nvPr/>
              </p:nvSpPr>
              <p:spPr>
                <a:xfrm>
                  <a:off x="4135727" y="4951547"/>
                  <a:ext cx="929765" cy="925364"/>
                </a:xfrm>
                <a:custGeom>
                  <a:avLst/>
                  <a:gdLst>
                    <a:gd name="connsiteX0" fmla="*/ 464883 w 929765"/>
                    <a:gd name="connsiteY0" fmla="*/ 23788 h 925364"/>
                    <a:gd name="connsiteX1" fmla="*/ 905864 w 929765"/>
                    <a:gd name="connsiteY1" fmla="*/ 462682 h 925364"/>
                    <a:gd name="connsiteX2" fmla="*/ 464883 w 929765"/>
                    <a:gd name="connsiteY2" fmla="*/ 901576 h 925364"/>
                    <a:gd name="connsiteX3" fmla="*/ 23901 w 929765"/>
                    <a:gd name="connsiteY3" fmla="*/ 462682 h 925364"/>
                    <a:gd name="connsiteX4" fmla="*/ 464883 w 929765"/>
                    <a:gd name="connsiteY4" fmla="*/ 23788 h 925364"/>
                    <a:gd name="connsiteX5" fmla="*/ 464883 w 929765"/>
                    <a:gd name="connsiteY5" fmla="*/ 0 h 925364"/>
                    <a:gd name="connsiteX6" fmla="*/ 0 w 929765"/>
                    <a:gd name="connsiteY6" fmla="*/ 462682 h 925364"/>
                    <a:gd name="connsiteX7" fmla="*/ 464883 w 929765"/>
                    <a:gd name="connsiteY7" fmla="*/ 925364 h 925364"/>
                    <a:gd name="connsiteX8" fmla="*/ 929765 w 929765"/>
                    <a:gd name="connsiteY8" fmla="*/ 462682 h 925364"/>
                    <a:gd name="connsiteX9" fmla="*/ 464883 w 929765"/>
                    <a:gd name="connsiteY9" fmla="*/ 0 h 925364"/>
                    <a:gd name="connsiteX10" fmla="*/ 464883 w 929765"/>
                    <a:gd name="connsiteY10" fmla="*/ 0 h 92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9765" h="925364">
                      <a:moveTo>
                        <a:pt x="464883" y="23788"/>
                      </a:moveTo>
                      <a:cubicBezTo>
                        <a:pt x="708438" y="23788"/>
                        <a:pt x="905864" y="220280"/>
                        <a:pt x="905864" y="462682"/>
                      </a:cubicBezTo>
                      <a:cubicBezTo>
                        <a:pt x="905864" y="705085"/>
                        <a:pt x="708438" y="901576"/>
                        <a:pt x="464883" y="901576"/>
                      </a:cubicBezTo>
                      <a:cubicBezTo>
                        <a:pt x="221327" y="901576"/>
                        <a:pt x="23901" y="705085"/>
                        <a:pt x="23901" y="462682"/>
                      </a:cubicBezTo>
                      <a:cubicBezTo>
                        <a:pt x="23901" y="220280"/>
                        <a:pt x="221327" y="23788"/>
                        <a:pt x="464883" y="23788"/>
                      </a:cubicBezTo>
                      <a:moveTo>
                        <a:pt x="464883" y="0"/>
                      </a:moveTo>
                      <a:cubicBezTo>
                        <a:pt x="208659" y="0"/>
                        <a:pt x="0" y="207434"/>
                        <a:pt x="0" y="462682"/>
                      </a:cubicBezTo>
                      <a:cubicBezTo>
                        <a:pt x="0" y="717930"/>
                        <a:pt x="208420" y="925364"/>
                        <a:pt x="464883" y="925364"/>
                      </a:cubicBezTo>
                      <a:cubicBezTo>
                        <a:pt x="721345" y="925364"/>
                        <a:pt x="929765" y="717930"/>
                        <a:pt x="929765" y="462682"/>
                      </a:cubicBezTo>
                      <a:cubicBezTo>
                        <a:pt x="929765" y="207434"/>
                        <a:pt x="721106" y="0"/>
                        <a:pt x="464883" y="0"/>
                      </a:cubicBezTo>
                      <a:lnTo>
                        <a:pt x="464883" y="0"/>
                      </a:lnTo>
                      <a:close/>
                    </a:path>
                  </a:pathLst>
                </a:custGeom>
                <a:solidFill>
                  <a:srgbClr val="FFFFFF"/>
                </a:solidFill>
                <a:ln w="0" cap="flat">
                  <a:noFill/>
                  <a:prstDash val="solid"/>
                  <a:miter/>
                </a:ln>
              </p:spPr>
              <p:txBody>
                <a:bodyPr rtlCol="0" anchor="ctr"/>
                <a:lstStyle/>
                <a:p>
                  <a:endParaRPr lang="en-US"/>
                </a:p>
              </p:txBody>
            </p:sp>
          </p:grpSp>
          <p:grpSp>
            <p:nvGrpSpPr>
              <p:cNvPr id="16" name="Graphic 39">
                <a:extLst>
                  <a:ext uri="{FF2B5EF4-FFF2-40B4-BE49-F238E27FC236}">
                    <a16:creationId xmlns:a16="http://schemas.microsoft.com/office/drawing/2014/main" id="{88DCAE18-EF4E-0ECB-0971-1F375E8BB1EE}"/>
                  </a:ext>
                </a:extLst>
              </p:cNvPr>
              <p:cNvGrpSpPr/>
              <p:nvPr/>
            </p:nvGrpSpPr>
            <p:grpSpPr>
              <a:xfrm>
                <a:off x="4272682" y="5183244"/>
                <a:ext cx="656093" cy="462206"/>
                <a:chOff x="4272682" y="5183244"/>
                <a:chExt cx="656093" cy="462206"/>
              </a:xfrm>
            </p:grpSpPr>
            <p:sp>
              <p:nvSpPr>
                <p:cNvPr id="17" name="Freeform 16">
                  <a:extLst>
                    <a:ext uri="{FF2B5EF4-FFF2-40B4-BE49-F238E27FC236}">
                      <a16:creationId xmlns:a16="http://schemas.microsoft.com/office/drawing/2014/main" id="{D5C4B95C-BF87-6888-943C-92D4948510AD}"/>
                    </a:ext>
                  </a:extLst>
                </p:cNvPr>
                <p:cNvSpPr/>
                <p:nvPr/>
              </p:nvSpPr>
              <p:spPr>
                <a:xfrm>
                  <a:off x="4478951" y="5194098"/>
                  <a:ext cx="439397" cy="249808"/>
                </a:xfrm>
                <a:custGeom>
                  <a:avLst/>
                  <a:gdLst>
                    <a:gd name="connsiteX0" fmla="*/ 395090 w 439397"/>
                    <a:gd name="connsiteY0" fmla="*/ 109753 h 249808"/>
                    <a:gd name="connsiteX1" fmla="*/ 353024 w 439397"/>
                    <a:gd name="connsiteY1" fmla="*/ 37199 h 249808"/>
                    <a:gd name="connsiteX2" fmla="*/ 340834 w 439397"/>
                    <a:gd name="connsiteY2" fmla="*/ 16265 h 249808"/>
                    <a:gd name="connsiteX3" fmla="*/ 295899 w 439397"/>
                    <a:gd name="connsiteY3" fmla="*/ 4371 h 249808"/>
                    <a:gd name="connsiteX4" fmla="*/ 267935 w 439397"/>
                    <a:gd name="connsiteY4" fmla="*/ 20547 h 249808"/>
                    <a:gd name="connsiteX5" fmla="*/ 255984 w 439397"/>
                    <a:gd name="connsiteY5" fmla="*/ 65269 h 249808"/>
                    <a:gd name="connsiteX6" fmla="*/ 255984 w 439397"/>
                    <a:gd name="connsiteY6" fmla="*/ 65269 h 249808"/>
                    <a:gd name="connsiteX7" fmla="*/ 255984 w 439397"/>
                    <a:gd name="connsiteY7" fmla="*/ 65269 h 249808"/>
                    <a:gd name="connsiteX8" fmla="*/ 196947 w 439397"/>
                    <a:gd name="connsiteY8" fmla="*/ 74784 h 249808"/>
                    <a:gd name="connsiteX9" fmla="*/ 111141 w 439397"/>
                    <a:gd name="connsiteY9" fmla="*/ 88106 h 249808"/>
                    <a:gd name="connsiteX10" fmla="*/ 52583 w 439397"/>
                    <a:gd name="connsiteY10" fmla="*/ 109515 h 249808"/>
                    <a:gd name="connsiteX11" fmla="*/ 28921 w 439397"/>
                    <a:gd name="connsiteY11" fmla="*/ 124026 h 249808"/>
                    <a:gd name="connsiteX12" fmla="*/ 28921 w 439397"/>
                    <a:gd name="connsiteY12" fmla="*/ 124026 h 249808"/>
                    <a:gd name="connsiteX13" fmla="*/ 15058 w 439397"/>
                    <a:gd name="connsiteY13" fmla="*/ 132590 h 249808"/>
                    <a:gd name="connsiteX14" fmla="*/ 0 w 439397"/>
                    <a:gd name="connsiteY14" fmla="*/ 159471 h 249808"/>
                    <a:gd name="connsiteX15" fmla="*/ 8126 w 439397"/>
                    <a:gd name="connsiteY15" fmla="*/ 180404 h 249808"/>
                    <a:gd name="connsiteX16" fmla="*/ 46608 w 439397"/>
                    <a:gd name="connsiteY16" fmla="*/ 186827 h 249808"/>
                    <a:gd name="connsiteX17" fmla="*/ 86523 w 439397"/>
                    <a:gd name="connsiteY17" fmla="*/ 165180 h 249808"/>
                    <a:gd name="connsiteX18" fmla="*/ 108034 w 439397"/>
                    <a:gd name="connsiteY18" fmla="*/ 153524 h 249808"/>
                    <a:gd name="connsiteX19" fmla="*/ 111858 w 439397"/>
                    <a:gd name="connsiteY19" fmla="*/ 151383 h 249808"/>
                    <a:gd name="connsiteX20" fmla="*/ 112097 w 439397"/>
                    <a:gd name="connsiteY20" fmla="*/ 151383 h 249808"/>
                    <a:gd name="connsiteX21" fmla="*/ 121180 w 439397"/>
                    <a:gd name="connsiteY21" fmla="*/ 158995 h 249808"/>
                    <a:gd name="connsiteX22" fmla="*/ 121658 w 439397"/>
                    <a:gd name="connsiteY22" fmla="*/ 158995 h 249808"/>
                    <a:gd name="connsiteX23" fmla="*/ 284188 w 439397"/>
                    <a:gd name="connsiteY23" fmla="*/ 227505 h 249808"/>
                    <a:gd name="connsiteX24" fmla="*/ 310240 w 439397"/>
                    <a:gd name="connsiteY24" fmla="*/ 242254 h 249808"/>
                    <a:gd name="connsiteX25" fmla="*/ 315021 w 439397"/>
                    <a:gd name="connsiteY25" fmla="*/ 245822 h 249808"/>
                    <a:gd name="connsiteX26" fmla="*/ 339400 w 439397"/>
                    <a:gd name="connsiteY26" fmla="*/ 245584 h 249808"/>
                    <a:gd name="connsiteX27" fmla="*/ 355175 w 439397"/>
                    <a:gd name="connsiteY27" fmla="*/ 233214 h 249808"/>
                    <a:gd name="connsiteX28" fmla="*/ 355175 w 439397"/>
                    <a:gd name="connsiteY28" fmla="*/ 233214 h 249808"/>
                    <a:gd name="connsiteX29" fmla="*/ 395090 w 439397"/>
                    <a:gd name="connsiteY29" fmla="*/ 238686 h 249808"/>
                    <a:gd name="connsiteX30" fmla="*/ 423055 w 439397"/>
                    <a:gd name="connsiteY30" fmla="*/ 222510 h 249808"/>
                    <a:gd name="connsiteX31" fmla="*/ 435006 w 439397"/>
                    <a:gd name="connsiteY31" fmla="*/ 177788 h 249808"/>
                    <a:gd name="connsiteX32" fmla="*/ 395807 w 439397"/>
                    <a:gd name="connsiteY32" fmla="*/ 109991 h 249808"/>
                    <a:gd name="connsiteX33" fmla="*/ 395807 w 439397"/>
                    <a:gd name="connsiteY33" fmla="*/ 109991 h 249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39397" h="249808">
                      <a:moveTo>
                        <a:pt x="395090" y="109753"/>
                      </a:moveTo>
                      <a:lnTo>
                        <a:pt x="353024" y="37199"/>
                      </a:lnTo>
                      <a:lnTo>
                        <a:pt x="340834" y="16265"/>
                      </a:lnTo>
                      <a:cubicBezTo>
                        <a:pt x="331751" y="803"/>
                        <a:pt x="311674" y="-4669"/>
                        <a:pt x="295899" y="4371"/>
                      </a:cubicBezTo>
                      <a:lnTo>
                        <a:pt x="267935" y="20547"/>
                      </a:lnTo>
                      <a:cubicBezTo>
                        <a:pt x="252160" y="29587"/>
                        <a:pt x="246901" y="49569"/>
                        <a:pt x="255984" y="65269"/>
                      </a:cubicBezTo>
                      <a:lnTo>
                        <a:pt x="255984" y="65269"/>
                      </a:lnTo>
                      <a:cubicBezTo>
                        <a:pt x="255984" y="65269"/>
                        <a:pt x="255984" y="65269"/>
                        <a:pt x="255984" y="65269"/>
                      </a:cubicBezTo>
                      <a:lnTo>
                        <a:pt x="196947" y="74784"/>
                      </a:lnTo>
                      <a:lnTo>
                        <a:pt x="111141" y="88106"/>
                      </a:lnTo>
                      <a:cubicBezTo>
                        <a:pt x="90347" y="91436"/>
                        <a:pt x="70509" y="98573"/>
                        <a:pt x="52583" y="109515"/>
                      </a:cubicBezTo>
                      <a:lnTo>
                        <a:pt x="28921" y="124026"/>
                      </a:lnTo>
                      <a:lnTo>
                        <a:pt x="28921" y="124026"/>
                      </a:lnTo>
                      <a:lnTo>
                        <a:pt x="15058" y="132590"/>
                      </a:lnTo>
                      <a:cubicBezTo>
                        <a:pt x="5258" y="138537"/>
                        <a:pt x="0" y="149004"/>
                        <a:pt x="0" y="159471"/>
                      </a:cubicBezTo>
                      <a:cubicBezTo>
                        <a:pt x="0" y="166845"/>
                        <a:pt x="2629" y="174457"/>
                        <a:pt x="8126" y="180404"/>
                      </a:cubicBezTo>
                      <a:cubicBezTo>
                        <a:pt x="17926" y="191109"/>
                        <a:pt x="33701" y="193726"/>
                        <a:pt x="46608" y="186827"/>
                      </a:cubicBezTo>
                      <a:lnTo>
                        <a:pt x="86523" y="165180"/>
                      </a:lnTo>
                      <a:lnTo>
                        <a:pt x="108034" y="153524"/>
                      </a:lnTo>
                      <a:lnTo>
                        <a:pt x="111858" y="151383"/>
                      </a:lnTo>
                      <a:lnTo>
                        <a:pt x="112097" y="151383"/>
                      </a:lnTo>
                      <a:cubicBezTo>
                        <a:pt x="112097" y="151383"/>
                        <a:pt x="121180" y="158995"/>
                        <a:pt x="121180" y="158995"/>
                      </a:cubicBezTo>
                      <a:lnTo>
                        <a:pt x="121658" y="158995"/>
                      </a:lnTo>
                      <a:cubicBezTo>
                        <a:pt x="121658" y="158995"/>
                        <a:pt x="284188" y="227505"/>
                        <a:pt x="284188" y="227505"/>
                      </a:cubicBezTo>
                      <a:cubicBezTo>
                        <a:pt x="293509" y="231311"/>
                        <a:pt x="302114" y="236307"/>
                        <a:pt x="310240" y="242254"/>
                      </a:cubicBezTo>
                      <a:lnTo>
                        <a:pt x="315021" y="245822"/>
                      </a:lnTo>
                      <a:cubicBezTo>
                        <a:pt x="322191" y="251293"/>
                        <a:pt x="332230" y="251055"/>
                        <a:pt x="339400" y="245584"/>
                      </a:cubicBezTo>
                      <a:lnTo>
                        <a:pt x="355175" y="233214"/>
                      </a:lnTo>
                      <a:lnTo>
                        <a:pt x="355175" y="233214"/>
                      </a:lnTo>
                      <a:cubicBezTo>
                        <a:pt x="365453" y="243681"/>
                        <a:pt x="381945" y="246298"/>
                        <a:pt x="395090" y="238686"/>
                      </a:cubicBezTo>
                      <a:lnTo>
                        <a:pt x="423055" y="222510"/>
                      </a:lnTo>
                      <a:cubicBezTo>
                        <a:pt x="438591" y="213470"/>
                        <a:pt x="444088" y="193488"/>
                        <a:pt x="435006" y="177788"/>
                      </a:cubicBezTo>
                      <a:lnTo>
                        <a:pt x="395807" y="109991"/>
                      </a:lnTo>
                      <a:lnTo>
                        <a:pt x="395807" y="109991"/>
                      </a:lnTo>
                      <a:close/>
                    </a:path>
                  </a:pathLst>
                </a:custGeom>
                <a:solidFill>
                  <a:srgbClr val="FFFFFF">
                    <a:alpha val="27000"/>
                  </a:srgbClr>
                </a:solidFill>
                <a:ln w="0"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00849194-4E56-FCD8-D2C1-DF82F1B97CF4}"/>
                    </a:ext>
                  </a:extLst>
                </p:cNvPr>
                <p:cNvSpPr/>
                <p:nvPr/>
              </p:nvSpPr>
              <p:spPr>
                <a:xfrm>
                  <a:off x="4444294" y="5315216"/>
                  <a:ext cx="63099" cy="2432"/>
                </a:xfrm>
                <a:custGeom>
                  <a:avLst/>
                  <a:gdLst>
                    <a:gd name="connsiteX0" fmla="*/ 0 w 63099"/>
                    <a:gd name="connsiteY0" fmla="*/ 53 h 2432"/>
                    <a:gd name="connsiteX1" fmla="*/ 63100 w 63099"/>
                    <a:gd name="connsiteY1" fmla="*/ 2432 h 2432"/>
                    <a:gd name="connsiteX2" fmla="*/ 0 w 63099"/>
                    <a:gd name="connsiteY2" fmla="*/ 53 h 2432"/>
                    <a:gd name="connsiteX3" fmla="*/ 0 w 63099"/>
                    <a:gd name="connsiteY3" fmla="*/ 53 h 2432"/>
                  </a:gdLst>
                  <a:ahLst/>
                  <a:cxnLst>
                    <a:cxn ang="0">
                      <a:pos x="connsiteX0" y="connsiteY0"/>
                    </a:cxn>
                    <a:cxn ang="0">
                      <a:pos x="connsiteX1" y="connsiteY1"/>
                    </a:cxn>
                    <a:cxn ang="0">
                      <a:pos x="connsiteX2" y="connsiteY2"/>
                    </a:cxn>
                    <a:cxn ang="0">
                      <a:pos x="connsiteX3" y="connsiteY3"/>
                    </a:cxn>
                  </a:cxnLst>
                  <a:rect l="l" t="t" r="r" b="b"/>
                  <a:pathLst>
                    <a:path w="63099" h="2432">
                      <a:moveTo>
                        <a:pt x="0" y="53"/>
                      </a:moveTo>
                      <a:lnTo>
                        <a:pt x="63100" y="2432"/>
                      </a:lnTo>
                      <a:cubicBezTo>
                        <a:pt x="63100" y="2432"/>
                        <a:pt x="19121" y="-422"/>
                        <a:pt x="0" y="53"/>
                      </a:cubicBezTo>
                      <a:lnTo>
                        <a:pt x="0" y="53"/>
                      </a:lnTo>
                      <a:close/>
                    </a:path>
                  </a:pathLst>
                </a:custGeom>
                <a:solidFill>
                  <a:srgbClr val="FFFFFF"/>
                </a:solidFill>
                <a:ln w="0"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CBD80D92-2E51-B994-A2D9-885692DFAAB6}"/>
                    </a:ext>
                  </a:extLst>
                </p:cNvPr>
                <p:cNvSpPr/>
                <p:nvPr/>
              </p:nvSpPr>
              <p:spPr>
                <a:xfrm>
                  <a:off x="4272682" y="5183244"/>
                  <a:ext cx="656093" cy="462206"/>
                </a:xfrm>
                <a:custGeom>
                  <a:avLst/>
                  <a:gdLst>
                    <a:gd name="connsiteX0" fmla="*/ 23184 w 656093"/>
                    <a:gd name="connsiteY0" fmla="*/ 295213 h 462206"/>
                    <a:gd name="connsiteX1" fmla="*/ 23184 w 656093"/>
                    <a:gd name="connsiteY1" fmla="*/ 295213 h 462206"/>
                    <a:gd name="connsiteX2" fmla="*/ 89152 w 656093"/>
                    <a:gd name="connsiteY2" fmla="*/ 120607 h 462206"/>
                    <a:gd name="connsiteX3" fmla="*/ 89152 w 656093"/>
                    <a:gd name="connsiteY3" fmla="*/ 120607 h 462206"/>
                    <a:gd name="connsiteX4" fmla="*/ 97279 w 656093"/>
                    <a:gd name="connsiteY4" fmla="*/ 110378 h 462206"/>
                    <a:gd name="connsiteX5" fmla="*/ 109707 w 656093"/>
                    <a:gd name="connsiteY5" fmla="*/ 106572 h 462206"/>
                    <a:gd name="connsiteX6" fmla="*/ 117356 w 656093"/>
                    <a:gd name="connsiteY6" fmla="*/ 107999 h 462206"/>
                    <a:gd name="connsiteX7" fmla="*/ 117356 w 656093"/>
                    <a:gd name="connsiteY7" fmla="*/ 107999 h 462206"/>
                    <a:gd name="connsiteX8" fmla="*/ 147711 w 656093"/>
                    <a:gd name="connsiteY8" fmla="*/ 119417 h 462206"/>
                    <a:gd name="connsiteX9" fmla="*/ 157988 w 656093"/>
                    <a:gd name="connsiteY9" fmla="*/ 127505 h 462206"/>
                    <a:gd name="connsiteX10" fmla="*/ 161813 w 656093"/>
                    <a:gd name="connsiteY10" fmla="*/ 139875 h 462206"/>
                    <a:gd name="connsiteX11" fmla="*/ 161813 w 656093"/>
                    <a:gd name="connsiteY11" fmla="*/ 142492 h 462206"/>
                    <a:gd name="connsiteX12" fmla="*/ 161813 w 656093"/>
                    <a:gd name="connsiteY12" fmla="*/ 142492 h 462206"/>
                    <a:gd name="connsiteX13" fmla="*/ 160618 w 656093"/>
                    <a:gd name="connsiteY13" fmla="*/ 147487 h 462206"/>
                    <a:gd name="connsiteX14" fmla="*/ 160618 w 656093"/>
                    <a:gd name="connsiteY14" fmla="*/ 147487 h 462206"/>
                    <a:gd name="connsiteX15" fmla="*/ 94649 w 656093"/>
                    <a:gd name="connsiteY15" fmla="*/ 321855 h 462206"/>
                    <a:gd name="connsiteX16" fmla="*/ 87001 w 656093"/>
                    <a:gd name="connsiteY16" fmla="*/ 331847 h 462206"/>
                    <a:gd name="connsiteX17" fmla="*/ 87001 w 656093"/>
                    <a:gd name="connsiteY17" fmla="*/ 331847 h 462206"/>
                    <a:gd name="connsiteX18" fmla="*/ 74095 w 656093"/>
                    <a:gd name="connsiteY18" fmla="*/ 335891 h 462206"/>
                    <a:gd name="connsiteX19" fmla="*/ 66446 w 656093"/>
                    <a:gd name="connsiteY19" fmla="*/ 334463 h 462206"/>
                    <a:gd name="connsiteX20" fmla="*/ 66446 w 656093"/>
                    <a:gd name="connsiteY20" fmla="*/ 334463 h 462206"/>
                    <a:gd name="connsiteX21" fmla="*/ 36091 w 656093"/>
                    <a:gd name="connsiteY21" fmla="*/ 323045 h 462206"/>
                    <a:gd name="connsiteX22" fmla="*/ 36091 w 656093"/>
                    <a:gd name="connsiteY22" fmla="*/ 323045 h 462206"/>
                    <a:gd name="connsiteX23" fmla="*/ 25814 w 656093"/>
                    <a:gd name="connsiteY23" fmla="*/ 314957 h 462206"/>
                    <a:gd name="connsiteX24" fmla="*/ 21989 w 656093"/>
                    <a:gd name="connsiteY24" fmla="*/ 302587 h 462206"/>
                    <a:gd name="connsiteX25" fmla="*/ 23423 w 656093"/>
                    <a:gd name="connsiteY25" fmla="*/ 294975 h 462206"/>
                    <a:gd name="connsiteX26" fmla="*/ 23423 w 656093"/>
                    <a:gd name="connsiteY26" fmla="*/ 294975 h 462206"/>
                    <a:gd name="connsiteX27" fmla="*/ 204118 w 656093"/>
                    <a:gd name="connsiteY27" fmla="*/ 143443 h 462206"/>
                    <a:gd name="connsiteX28" fmla="*/ 199816 w 656093"/>
                    <a:gd name="connsiteY28" fmla="*/ 149153 h 462206"/>
                    <a:gd name="connsiteX29" fmla="*/ 194558 w 656093"/>
                    <a:gd name="connsiteY29" fmla="*/ 169373 h 462206"/>
                    <a:gd name="connsiteX30" fmla="*/ 197187 w 656093"/>
                    <a:gd name="connsiteY30" fmla="*/ 184359 h 462206"/>
                    <a:gd name="connsiteX31" fmla="*/ 205552 w 656093"/>
                    <a:gd name="connsiteY31" fmla="*/ 197919 h 462206"/>
                    <a:gd name="connsiteX32" fmla="*/ 205552 w 656093"/>
                    <a:gd name="connsiteY32" fmla="*/ 197919 h 462206"/>
                    <a:gd name="connsiteX33" fmla="*/ 220132 w 656093"/>
                    <a:gd name="connsiteY33" fmla="*/ 208147 h 462206"/>
                    <a:gd name="connsiteX34" fmla="*/ 237102 w 656093"/>
                    <a:gd name="connsiteY34" fmla="*/ 211716 h 462206"/>
                    <a:gd name="connsiteX35" fmla="*/ 257418 w 656093"/>
                    <a:gd name="connsiteY35" fmla="*/ 206482 h 462206"/>
                    <a:gd name="connsiteX36" fmla="*/ 297334 w 656093"/>
                    <a:gd name="connsiteY36" fmla="*/ 184835 h 462206"/>
                    <a:gd name="connsiteX37" fmla="*/ 315977 w 656093"/>
                    <a:gd name="connsiteY37" fmla="*/ 174606 h 462206"/>
                    <a:gd name="connsiteX38" fmla="*/ 319562 w 656093"/>
                    <a:gd name="connsiteY38" fmla="*/ 177461 h 462206"/>
                    <a:gd name="connsiteX39" fmla="*/ 322191 w 656093"/>
                    <a:gd name="connsiteY39" fmla="*/ 179126 h 462206"/>
                    <a:gd name="connsiteX40" fmla="*/ 322669 w 656093"/>
                    <a:gd name="connsiteY40" fmla="*/ 179126 h 462206"/>
                    <a:gd name="connsiteX41" fmla="*/ 322669 w 656093"/>
                    <a:gd name="connsiteY41" fmla="*/ 179126 h 462206"/>
                    <a:gd name="connsiteX42" fmla="*/ 485199 w 656093"/>
                    <a:gd name="connsiteY42" fmla="*/ 247398 h 462206"/>
                    <a:gd name="connsiteX43" fmla="*/ 508861 w 656093"/>
                    <a:gd name="connsiteY43" fmla="*/ 260957 h 462206"/>
                    <a:gd name="connsiteX44" fmla="*/ 513642 w 656093"/>
                    <a:gd name="connsiteY44" fmla="*/ 264526 h 462206"/>
                    <a:gd name="connsiteX45" fmla="*/ 513642 w 656093"/>
                    <a:gd name="connsiteY45" fmla="*/ 264526 h 462206"/>
                    <a:gd name="connsiteX46" fmla="*/ 517466 w 656093"/>
                    <a:gd name="connsiteY46" fmla="*/ 266429 h 462206"/>
                    <a:gd name="connsiteX47" fmla="*/ 517227 w 656093"/>
                    <a:gd name="connsiteY47" fmla="*/ 268570 h 462206"/>
                    <a:gd name="connsiteX48" fmla="*/ 517227 w 656093"/>
                    <a:gd name="connsiteY48" fmla="*/ 268570 h 462206"/>
                    <a:gd name="connsiteX49" fmla="*/ 517227 w 656093"/>
                    <a:gd name="connsiteY49" fmla="*/ 269759 h 462206"/>
                    <a:gd name="connsiteX50" fmla="*/ 515793 w 656093"/>
                    <a:gd name="connsiteY50" fmla="*/ 276420 h 462206"/>
                    <a:gd name="connsiteX51" fmla="*/ 515793 w 656093"/>
                    <a:gd name="connsiteY51" fmla="*/ 276420 h 462206"/>
                    <a:gd name="connsiteX52" fmla="*/ 513642 w 656093"/>
                    <a:gd name="connsiteY52" fmla="*/ 281178 h 462206"/>
                    <a:gd name="connsiteX53" fmla="*/ 502169 w 656093"/>
                    <a:gd name="connsiteY53" fmla="*/ 295926 h 462206"/>
                    <a:gd name="connsiteX54" fmla="*/ 380272 w 656093"/>
                    <a:gd name="connsiteY54" fmla="*/ 238596 h 462206"/>
                    <a:gd name="connsiteX55" fmla="*/ 365692 w 656093"/>
                    <a:gd name="connsiteY55" fmla="*/ 243830 h 462206"/>
                    <a:gd name="connsiteX56" fmla="*/ 370950 w 656093"/>
                    <a:gd name="connsiteY56" fmla="*/ 258341 h 462206"/>
                    <a:gd name="connsiteX57" fmla="*/ 488545 w 656093"/>
                    <a:gd name="connsiteY57" fmla="*/ 313767 h 462206"/>
                    <a:gd name="connsiteX58" fmla="*/ 462014 w 656093"/>
                    <a:gd name="connsiteY58" fmla="*/ 348023 h 462206"/>
                    <a:gd name="connsiteX59" fmla="*/ 343703 w 656093"/>
                    <a:gd name="connsiteY59" fmla="*/ 292358 h 462206"/>
                    <a:gd name="connsiteX60" fmla="*/ 329123 w 656093"/>
                    <a:gd name="connsiteY60" fmla="*/ 297591 h 462206"/>
                    <a:gd name="connsiteX61" fmla="*/ 334381 w 656093"/>
                    <a:gd name="connsiteY61" fmla="*/ 312102 h 462206"/>
                    <a:gd name="connsiteX62" fmla="*/ 448391 w 656093"/>
                    <a:gd name="connsiteY62" fmla="*/ 365626 h 462206"/>
                    <a:gd name="connsiteX63" fmla="*/ 420426 w 656093"/>
                    <a:gd name="connsiteY63" fmla="*/ 401546 h 462206"/>
                    <a:gd name="connsiteX64" fmla="*/ 419470 w 656093"/>
                    <a:gd name="connsiteY64" fmla="*/ 400833 h 462206"/>
                    <a:gd name="connsiteX65" fmla="*/ 297334 w 656093"/>
                    <a:gd name="connsiteY65" fmla="*/ 343503 h 462206"/>
                    <a:gd name="connsiteX66" fmla="*/ 282754 w 656093"/>
                    <a:gd name="connsiteY66" fmla="*/ 348736 h 462206"/>
                    <a:gd name="connsiteX67" fmla="*/ 288012 w 656093"/>
                    <a:gd name="connsiteY67" fmla="*/ 363247 h 462206"/>
                    <a:gd name="connsiteX68" fmla="*/ 406802 w 656093"/>
                    <a:gd name="connsiteY68" fmla="*/ 419150 h 462206"/>
                    <a:gd name="connsiteX69" fmla="*/ 399632 w 656093"/>
                    <a:gd name="connsiteY69" fmla="*/ 428665 h 462206"/>
                    <a:gd name="connsiteX70" fmla="*/ 398198 w 656093"/>
                    <a:gd name="connsiteY70" fmla="*/ 430806 h 462206"/>
                    <a:gd name="connsiteX71" fmla="*/ 391983 w 656093"/>
                    <a:gd name="connsiteY71" fmla="*/ 437942 h 462206"/>
                    <a:gd name="connsiteX72" fmla="*/ 383140 w 656093"/>
                    <a:gd name="connsiteY72" fmla="*/ 440559 h 462206"/>
                    <a:gd name="connsiteX73" fmla="*/ 376447 w 656093"/>
                    <a:gd name="connsiteY73" fmla="*/ 439132 h 462206"/>
                    <a:gd name="connsiteX74" fmla="*/ 376447 w 656093"/>
                    <a:gd name="connsiteY74" fmla="*/ 439132 h 462206"/>
                    <a:gd name="connsiteX75" fmla="*/ 229454 w 656093"/>
                    <a:gd name="connsiteY75" fmla="*/ 373000 h 462206"/>
                    <a:gd name="connsiteX76" fmla="*/ 228976 w 656093"/>
                    <a:gd name="connsiteY76" fmla="*/ 373000 h 462206"/>
                    <a:gd name="connsiteX77" fmla="*/ 115444 w 656093"/>
                    <a:gd name="connsiteY77" fmla="*/ 326613 h 462206"/>
                    <a:gd name="connsiteX78" fmla="*/ 180217 w 656093"/>
                    <a:gd name="connsiteY78" fmla="*/ 155100 h 462206"/>
                    <a:gd name="connsiteX79" fmla="*/ 180217 w 656093"/>
                    <a:gd name="connsiteY79" fmla="*/ 155100 h 462206"/>
                    <a:gd name="connsiteX80" fmla="*/ 182607 w 656093"/>
                    <a:gd name="connsiteY80" fmla="*/ 144871 h 462206"/>
                    <a:gd name="connsiteX81" fmla="*/ 182607 w 656093"/>
                    <a:gd name="connsiteY81" fmla="*/ 142968 h 462206"/>
                    <a:gd name="connsiteX82" fmla="*/ 194558 w 656093"/>
                    <a:gd name="connsiteY82" fmla="*/ 142968 h 462206"/>
                    <a:gd name="connsiteX83" fmla="*/ 203401 w 656093"/>
                    <a:gd name="connsiteY83" fmla="*/ 143443 h 462206"/>
                    <a:gd name="connsiteX84" fmla="*/ 203401 w 656093"/>
                    <a:gd name="connsiteY84" fmla="*/ 143443 h 462206"/>
                    <a:gd name="connsiteX85" fmla="*/ 264111 w 656093"/>
                    <a:gd name="connsiteY85" fmla="*/ 129170 h 462206"/>
                    <a:gd name="connsiteX86" fmla="*/ 318845 w 656093"/>
                    <a:gd name="connsiteY86" fmla="*/ 109188 h 462206"/>
                    <a:gd name="connsiteX87" fmla="*/ 404651 w 656093"/>
                    <a:gd name="connsiteY87" fmla="*/ 95867 h 462206"/>
                    <a:gd name="connsiteX88" fmla="*/ 404651 w 656093"/>
                    <a:gd name="connsiteY88" fmla="*/ 95867 h 462206"/>
                    <a:gd name="connsiteX89" fmla="*/ 456278 w 656093"/>
                    <a:gd name="connsiteY89" fmla="*/ 87541 h 462206"/>
                    <a:gd name="connsiteX90" fmla="*/ 545430 w 656093"/>
                    <a:gd name="connsiteY90" fmla="*/ 241451 h 462206"/>
                    <a:gd name="connsiteX91" fmla="*/ 538021 w 656093"/>
                    <a:gd name="connsiteY91" fmla="*/ 247160 h 462206"/>
                    <a:gd name="connsiteX92" fmla="*/ 538021 w 656093"/>
                    <a:gd name="connsiteY92" fmla="*/ 247160 h 462206"/>
                    <a:gd name="connsiteX93" fmla="*/ 535392 w 656093"/>
                    <a:gd name="connsiteY93" fmla="*/ 248588 h 462206"/>
                    <a:gd name="connsiteX94" fmla="*/ 532524 w 656093"/>
                    <a:gd name="connsiteY94" fmla="*/ 249063 h 462206"/>
                    <a:gd name="connsiteX95" fmla="*/ 527026 w 656093"/>
                    <a:gd name="connsiteY95" fmla="*/ 247398 h 462206"/>
                    <a:gd name="connsiteX96" fmla="*/ 527026 w 656093"/>
                    <a:gd name="connsiteY96" fmla="*/ 247398 h 462206"/>
                    <a:gd name="connsiteX97" fmla="*/ 522246 w 656093"/>
                    <a:gd name="connsiteY97" fmla="*/ 243830 h 462206"/>
                    <a:gd name="connsiteX98" fmla="*/ 493803 w 656093"/>
                    <a:gd name="connsiteY98" fmla="*/ 227654 h 462206"/>
                    <a:gd name="connsiteX99" fmla="*/ 332230 w 656093"/>
                    <a:gd name="connsiteY99" fmla="*/ 159619 h 462206"/>
                    <a:gd name="connsiteX100" fmla="*/ 324342 w 656093"/>
                    <a:gd name="connsiteY100" fmla="*/ 153197 h 462206"/>
                    <a:gd name="connsiteX101" fmla="*/ 324103 w 656093"/>
                    <a:gd name="connsiteY101" fmla="*/ 153197 h 462206"/>
                    <a:gd name="connsiteX102" fmla="*/ 311914 w 656093"/>
                    <a:gd name="connsiteY102" fmla="*/ 151769 h 462206"/>
                    <a:gd name="connsiteX103" fmla="*/ 308089 w 656093"/>
                    <a:gd name="connsiteY103" fmla="*/ 153910 h 462206"/>
                    <a:gd name="connsiteX104" fmla="*/ 308089 w 656093"/>
                    <a:gd name="connsiteY104" fmla="*/ 153910 h 462206"/>
                    <a:gd name="connsiteX105" fmla="*/ 286578 w 656093"/>
                    <a:gd name="connsiteY105" fmla="*/ 165566 h 462206"/>
                    <a:gd name="connsiteX106" fmla="*/ 246662 w 656093"/>
                    <a:gd name="connsiteY106" fmla="*/ 187214 h 462206"/>
                    <a:gd name="connsiteX107" fmla="*/ 246662 w 656093"/>
                    <a:gd name="connsiteY107" fmla="*/ 187214 h 462206"/>
                    <a:gd name="connsiteX108" fmla="*/ 236863 w 656093"/>
                    <a:gd name="connsiteY108" fmla="*/ 189830 h 462206"/>
                    <a:gd name="connsiteX109" fmla="*/ 228736 w 656093"/>
                    <a:gd name="connsiteY109" fmla="*/ 188165 h 462206"/>
                    <a:gd name="connsiteX110" fmla="*/ 221805 w 656093"/>
                    <a:gd name="connsiteY110" fmla="*/ 183170 h 462206"/>
                    <a:gd name="connsiteX111" fmla="*/ 221805 w 656093"/>
                    <a:gd name="connsiteY111" fmla="*/ 183170 h 462206"/>
                    <a:gd name="connsiteX112" fmla="*/ 217742 w 656093"/>
                    <a:gd name="connsiteY112" fmla="*/ 176747 h 462206"/>
                    <a:gd name="connsiteX113" fmla="*/ 216547 w 656093"/>
                    <a:gd name="connsiteY113" fmla="*/ 169610 h 462206"/>
                    <a:gd name="connsiteX114" fmla="*/ 218937 w 656093"/>
                    <a:gd name="connsiteY114" fmla="*/ 159857 h 462206"/>
                    <a:gd name="connsiteX115" fmla="*/ 226346 w 656093"/>
                    <a:gd name="connsiteY115" fmla="*/ 152245 h 462206"/>
                    <a:gd name="connsiteX116" fmla="*/ 226346 w 656093"/>
                    <a:gd name="connsiteY116" fmla="*/ 152245 h 462206"/>
                    <a:gd name="connsiteX117" fmla="*/ 240209 w 656093"/>
                    <a:gd name="connsiteY117" fmla="*/ 143681 h 462206"/>
                    <a:gd name="connsiteX118" fmla="*/ 240209 w 656093"/>
                    <a:gd name="connsiteY118" fmla="*/ 143681 h 462206"/>
                    <a:gd name="connsiteX119" fmla="*/ 263872 w 656093"/>
                    <a:gd name="connsiteY119" fmla="*/ 129170 h 462206"/>
                    <a:gd name="connsiteX120" fmla="*/ 263872 w 656093"/>
                    <a:gd name="connsiteY120" fmla="*/ 129170 h 462206"/>
                    <a:gd name="connsiteX121" fmla="*/ 0 w 656093"/>
                    <a:gd name="connsiteY121" fmla="*/ 302825 h 462206"/>
                    <a:gd name="connsiteX122" fmla="*/ 7648 w 656093"/>
                    <a:gd name="connsiteY122" fmla="*/ 327327 h 462206"/>
                    <a:gd name="connsiteX123" fmla="*/ 28443 w 656093"/>
                    <a:gd name="connsiteY123" fmla="*/ 343503 h 462206"/>
                    <a:gd name="connsiteX124" fmla="*/ 58797 w 656093"/>
                    <a:gd name="connsiteY124" fmla="*/ 354921 h 462206"/>
                    <a:gd name="connsiteX125" fmla="*/ 58797 w 656093"/>
                    <a:gd name="connsiteY125" fmla="*/ 354921 h 462206"/>
                    <a:gd name="connsiteX126" fmla="*/ 74095 w 656093"/>
                    <a:gd name="connsiteY126" fmla="*/ 357776 h 462206"/>
                    <a:gd name="connsiteX127" fmla="*/ 99669 w 656093"/>
                    <a:gd name="connsiteY127" fmla="*/ 349688 h 462206"/>
                    <a:gd name="connsiteX128" fmla="*/ 104210 w 656093"/>
                    <a:gd name="connsiteY128" fmla="*/ 345406 h 462206"/>
                    <a:gd name="connsiteX129" fmla="*/ 221327 w 656093"/>
                    <a:gd name="connsiteY129" fmla="*/ 392982 h 462206"/>
                    <a:gd name="connsiteX130" fmla="*/ 368082 w 656093"/>
                    <a:gd name="connsiteY130" fmla="*/ 458876 h 462206"/>
                    <a:gd name="connsiteX131" fmla="*/ 368082 w 656093"/>
                    <a:gd name="connsiteY131" fmla="*/ 458876 h 462206"/>
                    <a:gd name="connsiteX132" fmla="*/ 383857 w 656093"/>
                    <a:gd name="connsiteY132" fmla="*/ 462206 h 462206"/>
                    <a:gd name="connsiteX133" fmla="*/ 404412 w 656093"/>
                    <a:gd name="connsiteY133" fmla="*/ 456259 h 462206"/>
                    <a:gd name="connsiteX134" fmla="*/ 417558 w 656093"/>
                    <a:gd name="connsiteY134" fmla="*/ 441986 h 462206"/>
                    <a:gd name="connsiteX135" fmla="*/ 417558 w 656093"/>
                    <a:gd name="connsiteY135" fmla="*/ 441986 h 462206"/>
                    <a:gd name="connsiteX136" fmla="*/ 532524 w 656093"/>
                    <a:gd name="connsiteY136" fmla="*/ 294023 h 462206"/>
                    <a:gd name="connsiteX137" fmla="*/ 533719 w 656093"/>
                    <a:gd name="connsiteY137" fmla="*/ 291882 h 462206"/>
                    <a:gd name="connsiteX138" fmla="*/ 533719 w 656093"/>
                    <a:gd name="connsiteY138" fmla="*/ 291882 h 462206"/>
                    <a:gd name="connsiteX139" fmla="*/ 533719 w 656093"/>
                    <a:gd name="connsiteY139" fmla="*/ 291882 h 462206"/>
                    <a:gd name="connsiteX140" fmla="*/ 536348 w 656093"/>
                    <a:gd name="connsiteY140" fmla="*/ 286173 h 462206"/>
                    <a:gd name="connsiteX141" fmla="*/ 536348 w 656093"/>
                    <a:gd name="connsiteY141" fmla="*/ 286173 h 462206"/>
                    <a:gd name="connsiteX142" fmla="*/ 539694 w 656093"/>
                    <a:gd name="connsiteY142" fmla="*/ 270711 h 462206"/>
                    <a:gd name="connsiteX143" fmla="*/ 539694 w 656093"/>
                    <a:gd name="connsiteY143" fmla="*/ 270235 h 462206"/>
                    <a:gd name="connsiteX144" fmla="*/ 542801 w 656093"/>
                    <a:gd name="connsiteY144" fmla="*/ 269759 h 462206"/>
                    <a:gd name="connsiteX145" fmla="*/ 551884 w 656093"/>
                    <a:gd name="connsiteY145" fmla="*/ 264764 h 462206"/>
                    <a:gd name="connsiteX146" fmla="*/ 551884 w 656093"/>
                    <a:gd name="connsiteY146" fmla="*/ 264764 h 462206"/>
                    <a:gd name="connsiteX147" fmla="*/ 561445 w 656093"/>
                    <a:gd name="connsiteY147" fmla="*/ 257151 h 462206"/>
                    <a:gd name="connsiteX148" fmla="*/ 567420 w 656093"/>
                    <a:gd name="connsiteY148" fmla="*/ 261195 h 462206"/>
                    <a:gd name="connsiteX149" fmla="*/ 584390 w 656093"/>
                    <a:gd name="connsiteY149" fmla="*/ 264526 h 462206"/>
                    <a:gd name="connsiteX150" fmla="*/ 606140 w 656093"/>
                    <a:gd name="connsiteY150" fmla="*/ 258579 h 462206"/>
                    <a:gd name="connsiteX151" fmla="*/ 606140 w 656093"/>
                    <a:gd name="connsiteY151" fmla="*/ 258579 h 462206"/>
                    <a:gd name="connsiteX152" fmla="*/ 634105 w 656093"/>
                    <a:gd name="connsiteY152" fmla="*/ 242403 h 462206"/>
                    <a:gd name="connsiteX153" fmla="*/ 650357 w 656093"/>
                    <a:gd name="connsiteY153" fmla="*/ 225989 h 462206"/>
                    <a:gd name="connsiteX154" fmla="*/ 656094 w 656093"/>
                    <a:gd name="connsiteY154" fmla="*/ 204579 h 462206"/>
                    <a:gd name="connsiteX155" fmla="*/ 650357 w 656093"/>
                    <a:gd name="connsiteY155" fmla="*/ 182932 h 462206"/>
                    <a:gd name="connsiteX156" fmla="*/ 611159 w 656093"/>
                    <a:gd name="connsiteY156" fmla="*/ 115135 h 462206"/>
                    <a:gd name="connsiteX157" fmla="*/ 596101 w 656093"/>
                    <a:gd name="connsiteY157" fmla="*/ 111091 h 462206"/>
                    <a:gd name="connsiteX158" fmla="*/ 592038 w 656093"/>
                    <a:gd name="connsiteY158" fmla="*/ 126078 h 462206"/>
                    <a:gd name="connsiteX159" fmla="*/ 631237 w 656093"/>
                    <a:gd name="connsiteY159" fmla="*/ 193874 h 462206"/>
                    <a:gd name="connsiteX160" fmla="*/ 634105 w 656093"/>
                    <a:gd name="connsiteY160" fmla="*/ 204579 h 462206"/>
                    <a:gd name="connsiteX161" fmla="*/ 631237 w 656093"/>
                    <a:gd name="connsiteY161" fmla="*/ 215522 h 462206"/>
                    <a:gd name="connsiteX162" fmla="*/ 623110 w 656093"/>
                    <a:gd name="connsiteY162" fmla="*/ 223610 h 462206"/>
                    <a:gd name="connsiteX163" fmla="*/ 595145 w 656093"/>
                    <a:gd name="connsiteY163" fmla="*/ 239786 h 462206"/>
                    <a:gd name="connsiteX164" fmla="*/ 584390 w 656093"/>
                    <a:gd name="connsiteY164" fmla="*/ 242641 h 462206"/>
                    <a:gd name="connsiteX165" fmla="*/ 575785 w 656093"/>
                    <a:gd name="connsiteY165" fmla="*/ 240975 h 462206"/>
                    <a:gd name="connsiteX166" fmla="*/ 568615 w 656093"/>
                    <a:gd name="connsiteY166" fmla="*/ 236218 h 462206"/>
                    <a:gd name="connsiteX167" fmla="*/ 568615 w 656093"/>
                    <a:gd name="connsiteY167" fmla="*/ 236218 h 462206"/>
                    <a:gd name="connsiteX168" fmla="*/ 565268 w 656093"/>
                    <a:gd name="connsiteY168" fmla="*/ 231936 h 462206"/>
                    <a:gd name="connsiteX169" fmla="*/ 565268 w 656093"/>
                    <a:gd name="connsiteY169" fmla="*/ 231936 h 462206"/>
                    <a:gd name="connsiteX170" fmla="*/ 473487 w 656093"/>
                    <a:gd name="connsiteY170" fmla="*/ 73744 h 462206"/>
                    <a:gd name="connsiteX171" fmla="*/ 473487 w 656093"/>
                    <a:gd name="connsiteY171" fmla="*/ 73744 h 462206"/>
                    <a:gd name="connsiteX172" fmla="*/ 471575 w 656093"/>
                    <a:gd name="connsiteY172" fmla="*/ 70413 h 462206"/>
                    <a:gd name="connsiteX173" fmla="*/ 471575 w 656093"/>
                    <a:gd name="connsiteY173" fmla="*/ 70413 h 462206"/>
                    <a:gd name="connsiteX174" fmla="*/ 468707 w 656093"/>
                    <a:gd name="connsiteY174" fmla="*/ 59709 h 462206"/>
                    <a:gd name="connsiteX175" fmla="*/ 471575 w 656093"/>
                    <a:gd name="connsiteY175" fmla="*/ 49004 h 462206"/>
                    <a:gd name="connsiteX176" fmla="*/ 479701 w 656093"/>
                    <a:gd name="connsiteY176" fmla="*/ 40916 h 462206"/>
                    <a:gd name="connsiteX177" fmla="*/ 479701 w 656093"/>
                    <a:gd name="connsiteY177" fmla="*/ 40916 h 462206"/>
                    <a:gd name="connsiteX178" fmla="*/ 507666 w 656093"/>
                    <a:gd name="connsiteY178" fmla="*/ 24740 h 462206"/>
                    <a:gd name="connsiteX179" fmla="*/ 518422 w 656093"/>
                    <a:gd name="connsiteY179" fmla="*/ 21885 h 462206"/>
                    <a:gd name="connsiteX180" fmla="*/ 529416 w 656093"/>
                    <a:gd name="connsiteY180" fmla="*/ 24740 h 462206"/>
                    <a:gd name="connsiteX181" fmla="*/ 537543 w 656093"/>
                    <a:gd name="connsiteY181" fmla="*/ 32828 h 462206"/>
                    <a:gd name="connsiteX182" fmla="*/ 549733 w 656093"/>
                    <a:gd name="connsiteY182" fmla="*/ 53762 h 462206"/>
                    <a:gd name="connsiteX183" fmla="*/ 564791 w 656093"/>
                    <a:gd name="connsiteY183" fmla="*/ 57806 h 462206"/>
                    <a:gd name="connsiteX184" fmla="*/ 568854 w 656093"/>
                    <a:gd name="connsiteY184" fmla="*/ 42819 h 462206"/>
                    <a:gd name="connsiteX185" fmla="*/ 556664 w 656093"/>
                    <a:gd name="connsiteY185" fmla="*/ 21885 h 462206"/>
                    <a:gd name="connsiteX186" fmla="*/ 540172 w 656093"/>
                    <a:gd name="connsiteY186" fmla="*/ 5709 h 462206"/>
                    <a:gd name="connsiteX187" fmla="*/ 518422 w 656093"/>
                    <a:gd name="connsiteY187" fmla="*/ 0 h 462206"/>
                    <a:gd name="connsiteX188" fmla="*/ 496671 w 656093"/>
                    <a:gd name="connsiteY188" fmla="*/ 5709 h 462206"/>
                    <a:gd name="connsiteX189" fmla="*/ 468707 w 656093"/>
                    <a:gd name="connsiteY189" fmla="*/ 21885 h 462206"/>
                    <a:gd name="connsiteX190" fmla="*/ 468707 w 656093"/>
                    <a:gd name="connsiteY190" fmla="*/ 21885 h 462206"/>
                    <a:gd name="connsiteX191" fmla="*/ 452454 w 656093"/>
                    <a:gd name="connsiteY191" fmla="*/ 38061 h 462206"/>
                    <a:gd name="connsiteX192" fmla="*/ 446718 w 656093"/>
                    <a:gd name="connsiteY192" fmla="*/ 59709 h 462206"/>
                    <a:gd name="connsiteX193" fmla="*/ 447674 w 656093"/>
                    <a:gd name="connsiteY193" fmla="*/ 67321 h 462206"/>
                    <a:gd name="connsiteX194" fmla="*/ 401305 w 656093"/>
                    <a:gd name="connsiteY194" fmla="*/ 74695 h 462206"/>
                    <a:gd name="connsiteX195" fmla="*/ 401305 w 656093"/>
                    <a:gd name="connsiteY195" fmla="*/ 74695 h 462206"/>
                    <a:gd name="connsiteX196" fmla="*/ 315499 w 656093"/>
                    <a:gd name="connsiteY196" fmla="*/ 88017 h 462206"/>
                    <a:gd name="connsiteX197" fmla="*/ 252877 w 656093"/>
                    <a:gd name="connsiteY197" fmla="*/ 110853 h 462206"/>
                    <a:gd name="connsiteX198" fmla="*/ 232083 w 656093"/>
                    <a:gd name="connsiteY198" fmla="*/ 123461 h 462206"/>
                    <a:gd name="connsiteX199" fmla="*/ 214874 w 656093"/>
                    <a:gd name="connsiteY199" fmla="*/ 122510 h 462206"/>
                    <a:gd name="connsiteX200" fmla="*/ 196230 w 656093"/>
                    <a:gd name="connsiteY200" fmla="*/ 121796 h 462206"/>
                    <a:gd name="connsiteX201" fmla="*/ 179022 w 656093"/>
                    <a:gd name="connsiteY201" fmla="*/ 121558 h 462206"/>
                    <a:gd name="connsiteX202" fmla="*/ 176153 w 656093"/>
                    <a:gd name="connsiteY202" fmla="*/ 115611 h 462206"/>
                    <a:gd name="connsiteX203" fmla="*/ 155359 w 656093"/>
                    <a:gd name="connsiteY203" fmla="*/ 99435 h 462206"/>
                    <a:gd name="connsiteX204" fmla="*/ 155359 w 656093"/>
                    <a:gd name="connsiteY204" fmla="*/ 99435 h 462206"/>
                    <a:gd name="connsiteX205" fmla="*/ 125004 w 656093"/>
                    <a:gd name="connsiteY205" fmla="*/ 88017 h 462206"/>
                    <a:gd name="connsiteX206" fmla="*/ 125004 w 656093"/>
                    <a:gd name="connsiteY206" fmla="*/ 88017 h 462206"/>
                    <a:gd name="connsiteX207" fmla="*/ 109707 w 656093"/>
                    <a:gd name="connsiteY207" fmla="*/ 85162 h 462206"/>
                    <a:gd name="connsiteX208" fmla="*/ 85089 w 656093"/>
                    <a:gd name="connsiteY208" fmla="*/ 92774 h 462206"/>
                    <a:gd name="connsiteX209" fmla="*/ 68836 w 656093"/>
                    <a:gd name="connsiteY209" fmla="*/ 113470 h 462206"/>
                    <a:gd name="connsiteX210" fmla="*/ 2868 w 656093"/>
                    <a:gd name="connsiteY210" fmla="*/ 287838 h 462206"/>
                    <a:gd name="connsiteX211" fmla="*/ 2868 w 656093"/>
                    <a:gd name="connsiteY211" fmla="*/ 287838 h 462206"/>
                    <a:gd name="connsiteX212" fmla="*/ 0 w 656093"/>
                    <a:gd name="connsiteY212" fmla="*/ 303063 h 462206"/>
                    <a:gd name="connsiteX213" fmla="*/ 0 w 656093"/>
                    <a:gd name="connsiteY213" fmla="*/ 303063 h 462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Lst>
                  <a:rect l="l" t="t" r="r" b="b"/>
                  <a:pathLst>
                    <a:path w="656093" h="462206">
                      <a:moveTo>
                        <a:pt x="23184" y="295213"/>
                      </a:moveTo>
                      <a:lnTo>
                        <a:pt x="23184" y="295213"/>
                      </a:lnTo>
                      <a:cubicBezTo>
                        <a:pt x="23184" y="295213"/>
                        <a:pt x="89152" y="120607"/>
                        <a:pt x="89152" y="120607"/>
                      </a:cubicBezTo>
                      <a:lnTo>
                        <a:pt x="89152" y="120607"/>
                      </a:lnTo>
                      <a:cubicBezTo>
                        <a:pt x="90825" y="116325"/>
                        <a:pt x="93694" y="112756"/>
                        <a:pt x="97279" y="110378"/>
                      </a:cubicBezTo>
                      <a:cubicBezTo>
                        <a:pt x="100864" y="107999"/>
                        <a:pt x="105405" y="106572"/>
                        <a:pt x="109707" y="106572"/>
                      </a:cubicBezTo>
                      <a:cubicBezTo>
                        <a:pt x="112337" y="106572"/>
                        <a:pt x="114727" y="107047"/>
                        <a:pt x="117356" y="107999"/>
                      </a:cubicBezTo>
                      <a:lnTo>
                        <a:pt x="117356" y="107999"/>
                      </a:lnTo>
                      <a:lnTo>
                        <a:pt x="147711" y="119417"/>
                      </a:lnTo>
                      <a:cubicBezTo>
                        <a:pt x="152013" y="121082"/>
                        <a:pt x="155598" y="123937"/>
                        <a:pt x="157988" y="127505"/>
                      </a:cubicBezTo>
                      <a:cubicBezTo>
                        <a:pt x="160378" y="131073"/>
                        <a:pt x="161813" y="135355"/>
                        <a:pt x="161813" y="139875"/>
                      </a:cubicBezTo>
                      <a:cubicBezTo>
                        <a:pt x="161813" y="140827"/>
                        <a:pt x="161813" y="141540"/>
                        <a:pt x="161813" y="142492"/>
                      </a:cubicBezTo>
                      <a:lnTo>
                        <a:pt x="161813" y="142492"/>
                      </a:lnTo>
                      <a:cubicBezTo>
                        <a:pt x="161813" y="144157"/>
                        <a:pt x="161335" y="145822"/>
                        <a:pt x="160618" y="147487"/>
                      </a:cubicBezTo>
                      <a:lnTo>
                        <a:pt x="160618" y="147487"/>
                      </a:lnTo>
                      <a:lnTo>
                        <a:pt x="94649" y="321855"/>
                      </a:lnTo>
                      <a:cubicBezTo>
                        <a:pt x="92977" y="326137"/>
                        <a:pt x="90347" y="329468"/>
                        <a:pt x="87001" y="331847"/>
                      </a:cubicBezTo>
                      <a:lnTo>
                        <a:pt x="87001" y="331847"/>
                      </a:lnTo>
                      <a:cubicBezTo>
                        <a:pt x="83177" y="334463"/>
                        <a:pt x="78636" y="335891"/>
                        <a:pt x="74095" y="335891"/>
                      </a:cubicBezTo>
                      <a:cubicBezTo>
                        <a:pt x="71704" y="335891"/>
                        <a:pt x="69075" y="335415"/>
                        <a:pt x="66446" y="334463"/>
                      </a:cubicBezTo>
                      <a:lnTo>
                        <a:pt x="66446" y="334463"/>
                      </a:lnTo>
                      <a:cubicBezTo>
                        <a:pt x="66446" y="334463"/>
                        <a:pt x="36091" y="323045"/>
                        <a:pt x="36091" y="323045"/>
                      </a:cubicBezTo>
                      <a:lnTo>
                        <a:pt x="36091" y="323045"/>
                      </a:lnTo>
                      <a:cubicBezTo>
                        <a:pt x="31789" y="321380"/>
                        <a:pt x="28204" y="318525"/>
                        <a:pt x="25814" y="314957"/>
                      </a:cubicBezTo>
                      <a:cubicBezTo>
                        <a:pt x="23423" y="311389"/>
                        <a:pt x="21989" y="307107"/>
                        <a:pt x="21989" y="302587"/>
                      </a:cubicBezTo>
                      <a:cubicBezTo>
                        <a:pt x="21989" y="299970"/>
                        <a:pt x="22467" y="297591"/>
                        <a:pt x="23423" y="294975"/>
                      </a:cubicBezTo>
                      <a:lnTo>
                        <a:pt x="23423" y="294975"/>
                      </a:lnTo>
                      <a:close/>
                      <a:moveTo>
                        <a:pt x="204118" y="143443"/>
                      </a:moveTo>
                      <a:cubicBezTo>
                        <a:pt x="202684" y="145346"/>
                        <a:pt x="201011" y="147012"/>
                        <a:pt x="199816" y="149153"/>
                      </a:cubicBezTo>
                      <a:cubicBezTo>
                        <a:pt x="196470" y="155338"/>
                        <a:pt x="194558" y="162474"/>
                        <a:pt x="194558" y="169373"/>
                      </a:cubicBezTo>
                      <a:cubicBezTo>
                        <a:pt x="194558" y="174368"/>
                        <a:pt x="195513" y="179364"/>
                        <a:pt x="197187" y="184359"/>
                      </a:cubicBezTo>
                      <a:cubicBezTo>
                        <a:pt x="199099" y="189117"/>
                        <a:pt x="201728" y="193874"/>
                        <a:pt x="205552" y="197919"/>
                      </a:cubicBezTo>
                      <a:lnTo>
                        <a:pt x="205552" y="197919"/>
                      </a:lnTo>
                      <a:cubicBezTo>
                        <a:pt x="209616" y="202438"/>
                        <a:pt x="214635" y="206007"/>
                        <a:pt x="220132" y="208147"/>
                      </a:cubicBezTo>
                      <a:cubicBezTo>
                        <a:pt x="225390" y="210526"/>
                        <a:pt x="231366" y="211716"/>
                        <a:pt x="237102" y="211716"/>
                      </a:cubicBezTo>
                      <a:cubicBezTo>
                        <a:pt x="244033" y="211716"/>
                        <a:pt x="250965" y="210051"/>
                        <a:pt x="257418" y="206482"/>
                      </a:cubicBezTo>
                      <a:lnTo>
                        <a:pt x="297334" y="184835"/>
                      </a:lnTo>
                      <a:lnTo>
                        <a:pt x="315977" y="174606"/>
                      </a:lnTo>
                      <a:lnTo>
                        <a:pt x="319562" y="177461"/>
                      </a:lnTo>
                      <a:cubicBezTo>
                        <a:pt x="319562" y="177461"/>
                        <a:pt x="321235" y="178650"/>
                        <a:pt x="322191" y="179126"/>
                      </a:cubicBezTo>
                      <a:lnTo>
                        <a:pt x="322669" y="179126"/>
                      </a:lnTo>
                      <a:cubicBezTo>
                        <a:pt x="322669" y="179126"/>
                        <a:pt x="322669" y="179126"/>
                        <a:pt x="322669" y="179126"/>
                      </a:cubicBezTo>
                      <a:lnTo>
                        <a:pt x="485199" y="247398"/>
                      </a:lnTo>
                      <a:cubicBezTo>
                        <a:pt x="493564" y="250966"/>
                        <a:pt x="501691" y="255486"/>
                        <a:pt x="508861" y="260957"/>
                      </a:cubicBezTo>
                      <a:lnTo>
                        <a:pt x="513642" y="264526"/>
                      </a:lnTo>
                      <a:lnTo>
                        <a:pt x="513642" y="264526"/>
                      </a:lnTo>
                      <a:cubicBezTo>
                        <a:pt x="513642" y="264526"/>
                        <a:pt x="516032" y="265715"/>
                        <a:pt x="517466" y="266429"/>
                      </a:cubicBezTo>
                      <a:cubicBezTo>
                        <a:pt x="517466" y="267142"/>
                        <a:pt x="517227" y="267856"/>
                        <a:pt x="517227" y="268570"/>
                      </a:cubicBezTo>
                      <a:lnTo>
                        <a:pt x="517227" y="268570"/>
                      </a:lnTo>
                      <a:cubicBezTo>
                        <a:pt x="517227" y="268570"/>
                        <a:pt x="517227" y="269521"/>
                        <a:pt x="517227" y="269759"/>
                      </a:cubicBezTo>
                      <a:cubicBezTo>
                        <a:pt x="517227" y="271900"/>
                        <a:pt x="516749" y="274279"/>
                        <a:pt x="515793" y="276420"/>
                      </a:cubicBezTo>
                      <a:lnTo>
                        <a:pt x="515793" y="276420"/>
                      </a:lnTo>
                      <a:lnTo>
                        <a:pt x="513642" y="281178"/>
                      </a:lnTo>
                      <a:lnTo>
                        <a:pt x="502169" y="295926"/>
                      </a:lnTo>
                      <a:lnTo>
                        <a:pt x="380272" y="238596"/>
                      </a:lnTo>
                      <a:cubicBezTo>
                        <a:pt x="374774" y="235980"/>
                        <a:pt x="368321" y="238359"/>
                        <a:pt x="365692" y="243830"/>
                      </a:cubicBezTo>
                      <a:cubicBezTo>
                        <a:pt x="363063" y="249301"/>
                        <a:pt x="365692" y="255724"/>
                        <a:pt x="370950" y="258341"/>
                      </a:cubicBezTo>
                      <a:lnTo>
                        <a:pt x="488545" y="313767"/>
                      </a:lnTo>
                      <a:lnTo>
                        <a:pt x="462014" y="348023"/>
                      </a:lnTo>
                      <a:lnTo>
                        <a:pt x="343703" y="292358"/>
                      </a:lnTo>
                      <a:cubicBezTo>
                        <a:pt x="338205" y="289741"/>
                        <a:pt x="331752" y="292358"/>
                        <a:pt x="329123" y="297591"/>
                      </a:cubicBezTo>
                      <a:cubicBezTo>
                        <a:pt x="326493" y="303063"/>
                        <a:pt x="328883" y="309486"/>
                        <a:pt x="334381" y="312102"/>
                      </a:cubicBezTo>
                      <a:lnTo>
                        <a:pt x="448391" y="365626"/>
                      </a:lnTo>
                      <a:lnTo>
                        <a:pt x="420426" y="401546"/>
                      </a:lnTo>
                      <a:cubicBezTo>
                        <a:pt x="420426" y="401546"/>
                        <a:pt x="419948" y="401070"/>
                        <a:pt x="419470" y="400833"/>
                      </a:cubicBezTo>
                      <a:lnTo>
                        <a:pt x="297334" y="343503"/>
                      </a:lnTo>
                      <a:cubicBezTo>
                        <a:pt x="291836" y="340886"/>
                        <a:pt x="285383" y="343503"/>
                        <a:pt x="282754" y="348736"/>
                      </a:cubicBezTo>
                      <a:cubicBezTo>
                        <a:pt x="280125" y="354208"/>
                        <a:pt x="282515" y="360630"/>
                        <a:pt x="288012" y="363247"/>
                      </a:cubicBezTo>
                      <a:lnTo>
                        <a:pt x="406802" y="419150"/>
                      </a:lnTo>
                      <a:lnTo>
                        <a:pt x="399632" y="428665"/>
                      </a:lnTo>
                      <a:cubicBezTo>
                        <a:pt x="399632" y="428665"/>
                        <a:pt x="398676" y="430092"/>
                        <a:pt x="398198" y="430806"/>
                      </a:cubicBezTo>
                      <a:cubicBezTo>
                        <a:pt x="396764" y="433898"/>
                        <a:pt x="394612" y="436277"/>
                        <a:pt x="391983" y="437942"/>
                      </a:cubicBezTo>
                      <a:cubicBezTo>
                        <a:pt x="389354" y="439607"/>
                        <a:pt x="386247" y="440559"/>
                        <a:pt x="383140" y="440559"/>
                      </a:cubicBezTo>
                      <a:cubicBezTo>
                        <a:pt x="380989" y="440559"/>
                        <a:pt x="378598" y="440083"/>
                        <a:pt x="376447" y="439132"/>
                      </a:cubicBezTo>
                      <a:lnTo>
                        <a:pt x="376447" y="439132"/>
                      </a:lnTo>
                      <a:lnTo>
                        <a:pt x="229454" y="373000"/>
                      </a:lnTo>
                      <a:lnTo>
                        <a:pt x="228976" y="373000"/>
                      </a:lnTo>
                      <a:cubicBezTo>
                        <a:pt x="228976" y="373000"/>
                        <a:pt x="115444" y="326613"/>
                        <a:pt x="115444" y="326613"/>
                      </a:cubicBezTo>
                      <a:lnTo>
                        <a:pt x="180217" y="155100"/>
                      </a:lnTo>
                      <a:lnTo>
                        <a:pt x="180217" y="155100"/>
                      </a:lnTo>
                      <a:cubicBezTo>
                        <a:pt x="181412" y="151769"/>
                        <a:pt x="182368" y="148439"/>
                        <a:pt x="182607" y="144871"/>
                      </a:cubicBezTo>
                      <a:cubicBezTo>
                        <a:pt x="182607" y="144157"/>
                        <a:pt x="182607" y="143681"/>
                        <a:pt x="182607" y="142968"/>
                      </a:cubicBezTo>
                      <a:cubicBezTo>
                        <a:pt x="186431" y="142968"/>
                        <a:pt x="190255" y="142968"/>
                        <a:pt x="194558" y="142968"/>
                      </a:cubicBezTo>
                      <a:cubicBezTo>
                        <a:pt x="197426" y="142968"/>
                        <a:pt x="200294" y="142968"/>
                        <a:pt x="203401" y="143443"/>
                      </a:cubicBezTo>
                      <a:lnTo>
                        <a:pt x="203401" y="143443"/>
                      </a:lnTo>
                      <a:close/>
                      <a:moveTo>
                        <a:pt x="264111" y="129170"/>
                      </a:moveTo>
                      <a:cubicBezTo>
                        <a:pt x="280842" y="118941"/>
                        <a:pt x="299485" y="112281"/>
                        <a:pt x="318845" y="109188"/>
                      </a:cubicBezTo>
                      <a:lnTo>
                        <a:pt x="404651" y="95867"/>
                      </a:lnTo>
                      <a:lnTo>
                        <a:pt x="404651" y="95867"/>
                      </a:lnTo>
                      <a:cubicBezTo>
                        <a:pt x="404651" y="95867"/>
                        <a:pt x="456278" y="87541"/>
                        <a:pt x="456278" y="87541"/>
                      </a:cubicBezTo>
                      <a:lnTo>
                        <a:pt x="545430" y="241451"/>
                      </a:lnTo>
                      <a:lnTo>
                        <a:pt x="538021" y="247160"/>
                      </a:lnTo>
                      <a:lnTo>
                        <a:pt x="538021" y="247160"/>
                      </a:lnTo>
                      <a:cubicBezTo>
                        <a:pt x="538021" y="247160"/>
                        <a:pt x="536348" y="248350"/>
                        <a:pt x="535392" y="248588"/>
                      </a:cubicBezTo>
                      <a:cubicBezTo>
                        <a:pt x="534436" y="248825"/>
                        <a:pt x="533480" y="249063"/>
                        <a:pt x="532524" y="249063"/>
                      </a:cubicBezTo>
                      <a:cubicBezTo>
                        <a:pt x="530611" y="249063"/>
                        <a:pt x="528699" y="248588"/>
                        <a:pt x="527026" y="247398"/>
                      </a:cubicBezTo>
                      <a:lnTo>
                        <a:pt x="527026" y="247398"/>
                      </a:lnTo>
                      <a:lnTo>
                        <a:pt x="522246" y="243830"/>
                      </a:lnTo>
                      <a:cubicBezTo>
                        <a:pt x="513402" y="237407"/>
                        <a:pt x="504081" y="231936"/>
                        <a:pt x="493803" y="227654"/>
                      </a:cubicBezTo>
                      <a:lnTo>
                        <a:pt x="332230" y="159619"/>
                      </a:lnTo>
                      <a:lnTo>
                        <a:pt x="324342" y="153197"/>
                      </a:lnTo>
                      <a:lnTo>
                        <a:pt x="324103" y="153197"/>
                      </a:lnTo>
                      <a:cubicBezTo>
                        <a:pt x="320757" y="150104"/>
                        <a:pt x="315738" y="149628"/>
                        <a:pt x="311914" y="151769"/>
                      </a:cubicBezTo>
                      <a:lnTo>
                        <a:pt x="308089" y="153910"/>
                      </a:lnTo>
                      <a:lnTo>
                        <a:pt x="308089" y="153910"/>
                      </a:lnTo>
                      <a:cubicBezTo>
                        <a:pt x="308089" y="153910"/>
                        <a:pt x="286578" y="165566"/>
                        <a:pt x="286578" y="165566"/>
                      </a:cubicBezTo>
                      <a:lnTo>
                        <a:pt x="246662" y="187214"/>
                      </a:lnTo>
                      <a:lnTo>
                        <a:pt x="246662" y="187214"/>
                      </a:lnTo>
                      <a:cubicBezTo>
                        <a:pt x="243556" y="188879"/>
                        <a:pt x="240209" y="189830"/>
                        <a:pt x="236863" y="189830"/>
                      </a:cubicBezTo>
                      <a:cubicBezTo>
                        <a:pt x="233995" y="189830"/>
                        <a:pt x="231127" y="189117"/>
                        <a:pt x="228736" y="188165"/>
                      </a:cubicBezTo>
                      <a:cubicBezTo>
                        <a:pt x="226107" y="186976"/>
                        <a:pt x="223717" y="185311"/>
                        <a:pt x="221805" y="183170"/>
                      </a:cubicBezTo>
                      <a:lnTo>
                        <a:pt x="221805" y="183170"/>
                      </a:lnTo>
                      <a:cubicBezTo>
                        <a:pt x="219893" y="181267"/>
                        <a:pt x="218698" y="178888"/>
                        <a:pt x="217742" y="176747"/>
                      </a:cubicBezTo>
                      <a:cubicBezTo>
                        <a:pt x="216786" y="174368"/>
                        <a:pt x="216547" y="171989"/>
                        <a:pt x="216547" y="169610"/>
                      </a:cubicBezTo>
                      <a:cubicBezTo>
                        <a:pt x="216547" y="166280"/>
                        <a:pt x="217503" y="162712"/>
                        <a:pt x="218937" y="159857"/>
                      </a:cubicBezTo>
                      <a:cubicBezTo>
                        <a:pt x="220610" y="156765"/>
                        <a:pt x="223000" y="154148"/>
                        <a:pt x="226346" y="152245"/>
                      </a:cubicBezTo>
                      <a:lnTo>
                        <a:pt x="226346" y="152245"/>
                      </a:lnTo>
                      <a:lnTo>
                        <a:pt x="240209" y="143681"/>
                      </a:lnTo>
                      <a:lnTo>
                        <a:pt x="240209" y="143681"/>
                      </a:lnTo>
                      <a:lnTo>
                        <a:pt x="263872" y="129170"/>
                      </a:lnTo>
                      <a:lnTo>
                        <a:pt x="263872" y="129170"/>
                      </a:lnTo>
                      <a:close/>
                      <a:moveTo>
                        <a:pt x="0" y="302825"/>
                      </a:moveTo>
                      <a:cubicBezTo>
                        <a:pt x="0" y="311627"/>
                        <a:pt x="2629" y="320190"/>
                        <a:pt x="7648" y="327327"/>
                      </a:cubicBezTo>
                      <a:cubicBezTo>
                        <a:pt x="12429" y="334463"/>
                        <a:pt x="19599" y="340410"/>
                        <a:pt x="28443" y="343503"/>
                      </a:cubicBezTo>
                      <a:lnTo>
                        <a:pt x="58797" y="354921"/>
                      </a:lnTo>
                      <a:lnTo>
                        <a:pt x="58797" y="354921"/>
                      </a:lnTo>
                      <a:cubicBezTo>
                        <a:pt x="63817" y="356824"/>
                        <a:pt x="69075" y="357776"/>
                        <a:pt x="74095" y="357776"/>
                      </a:cubicBezTo>
                      <a:cubicBezTo>
                        <a:pt x="83416" y="357776"/>
                        <a:pt x="92259" y="354921"/>
                        <a:pt x="99669" y="349688"/>
                      </a:cubicBezTo>
                      <a:cubicBezTo>
                        <a:pt x="101342" y="348498"/>
                        <a:pt x="102776" y="346833"/>
                        <a:pt x="104210" y="345406"/>
                      </a:cubicBezTo>
                      <a:lnTo>
                        <a:pt x="221327" y="392982"/>
                      </a:lnTo>
                      <a:lnTo>
                        <a:pt x="368082" y="458876"/>
                      </a:lnTo>
                      <a:lnTo>
                        <a:pt x="368082" y="458876"/>
                      </a:lnTo>
                      <a:cubicBezTo>
                        <a:pt x="373101" y="461255"/>
                        <a:pt x="378598" y="462206"/>
                        <a:pt x="383857" y="462206"/>
                      </a:cubicBezTo>
                      <a:cubicBezTo>
                        <a:pt x="391027" y="462206"/>
                        <a:pt x="398198" y="460065"/>
                        <a:pt x="404412" y="456259"/>
                      </a:cubicBezTo>
                      <a:cubicBezTo>
                        <a:pt x="409909" y="452929"/>
                        <a:pt x="414212" y="447933"/>
                        <a:pt x="417558" y="441986"/>
                      </a:cubicBezTo>
                      <a:lnTo>
                        <a:pt x="417558" y="441986"/>
                      </a:lnTo>
                      <a:cubicBezTo>
                        <a:pt x="417558" y="441986"/>
                        <a:pt x="532524" y="294023"/>
                        <a:pt x="532524" y="294023"/>
                      </a:cubicBezTo>
                      <a:cubicBezTo>
                        <a:pt x="533002" y="293310"/>
                        <a:pt x="533480" y="292596"/>
                        <a:pt x="533719" y="291882"/>
                      </a:cubicBezTo>
                      <a:lnTo>
                        <a:pt x="533719" y="291882"/>
                      </a:lnTo>
                      <a:cubicBezTo>
                        <a:pt x="533719" y="291882"/>
                        <a:pt x="533719" y="291882"/>
                        <a:pt x="533719" y="291882"/>
                      </a:cubicBezTo>
                      <a:lnTo>
                        <a:pt x="536348" y="286173"/>
                      </a:lnTo>
                      <a:lnTo>
                        <a:pt x="536348" y="286173"/>
                      </a:lnTo>
                      <a:cubicBezTo>
                        <a:pt x="538738" y="281178"/>
                        <a:pt x="539694" y="275944"/>
                        <a:pt x="539694" y="270711"/>
                      </a:cubicBezTo>
                      <a:cubicBezTo>
                        <a:pt x="539694" y="270711"/>
                        <a:pt x="539694" y="270473"/>
                        <a:pt x="539694" y="270235"/>
                      </a:cubicBezTo>
                      <a:cubicBezTo>
                        <a:pt x="540650" y="270235"/>
                        <a:pt x="541845" y="270235"/>
                        <a:pt x="542801" y="269759"/>
                      </a:cubicBezTo>
                      <a:cubicBezTo>
                        <a:pt x="545908" y="268570"/>
                        <a:pt x="549016" y="266905"/>
                        <a:pt x="551884" y="264764"/>
                      </a:cubicBezTo>
                      <a:lnTo>
                        <a:pt x="551884" y="264764"/>
                      </a:lnTo>
                      <a:lnTo>
                        <a:pt x="561445" y="257151"/>
                      </a:lnTo>
                      <a:cubicBezTo>
                        <a:pt x="563596" y="258341"/>
                        <a:pt x="565268" y="260244"/>
                        <a:pt x="567420" y="261195"/>
                      </a:cubicBezTo>
                      <a:cubicBezTo>
                        <a:pt x="572678" y="263336"/>
                        <a:pt x="578414" y="264526"/>
                        <a:pt x="584390" y="264526"/>
                      </a:cubicBezTo>
                      <a:cubicBezTo>
                        <a:pt x="591799" y="264526"/>
                        <a:pt x="599448" y="262623"/>
                        <a:pt x="606140" y="258579"/>
                      </a:cubicBezTo>
                      <a:lnTo>
                        <a:pt x="606140" y="258579"/>
                      </a:lnTo>
                      <a:lnTo>
                        <a:pt x="634105" y="242403"/>
                      </a:lnTo>
                      <a:cubicBezTo>
                        <a:pt x="641036" y="238359"/>
                        <a:pt x="646534" y="232649"/>
                        <a:pt x="650357" y="225989"/>
                      </a:cubicBezTo>
                      <a:cubicBezTo>
                        <a:pt x="653943" y="219328"/>
                        <a:pt x="656094" y="211954"/>
                        <a:pt x="656094" y="204579"/>
                      </a:cubicBezTo>
                      <a:cubicBezTo>
                        <a:pt x="656094" y="197205"/>
                        <a:pt x="654182" y="189593"/>
                        <a:pt x="650357" y="182932"/>
                      </a:cubicBezTo>
                      <a:lnTo>
                        <a:pt x="611159" y="115135"/>
                      </a:lnTo>
                      <a:cubicBezTo>
                        <a:pt x="608052" y="109902"/>
                        <a:pt x="601360" y="107999"/>
                        <a:pt x="596101" y="111091"/>
                      </a:cubicBezTo>
                      <a:cubicBezTo>
                        <a:pt x="590843" y="114184"/>
                        <a:pt x="589170" y="120844"/>
                        <a:pt x="592038" y="126078"/>
                      </a:cubicBezTo>
                      <a:lnTo>
                        <a:pt x="631237" y="193874"/>
                      </a:lnTo>
                      <a:cubicBezTo>
                        <a:pt x="633149" y="197205"/>
                        <a:pt x="634105" y="201011"/>
                        <a:pt x="634105" y="204579"/>
                      </a:cubicBezTo>
                      <a:cubicBezTo>
                        <a:pt x="634105" y="208147"/>
                        <a:pt x="633149" y="212191"/>
                        <a:pt x="631237" y="215522"/>
                      </a:cubicBezTo>
                      <a:cubicBezTo>
                        <a:pt x="629324" y="218852"/>
                        <a:pt x="626695" y="221707"/>
                        <a:pt x="623110" y="223610"/>
                      </a:cubicBezTo>
                      <a:lnTo>
                        <a:pt x="595145" y="239786"/>
                      </a:lnTo>
                      <a:cubicBezTo>
                        <a:pt x="591799" y="241689"/>
                        <a:pt x="587975" y="242641"/>
                        <a:pt x="584390" y="242641"/>
                      </a:cubicBezTo>
                      <a:cubicBezTo>
                        <a:pt x="581522" y="242641"/>
                        <a:pt x="578653" y="242165"/>
                        <a:pt x="575785" y="240975"/>
                      </a:cubicBezTo>
                      <a:cubicBezTo>
                        <a:pt x="573156" y="239786"/>
                        <a:pt x="570527" y="238121"/>
                        <a:pt x="568615" y="236218"/>
                      </a:cubicBezTo>
                      <a:lnTo>
                        <a:pt x="568615" y="236218"/>
                      </a:lnTo>
                      <a:cubicBezTo>
                        <a:pt x="567420" y="235028"/>
                        <a:pt x="566225" y="233601"/>
                        <a:pt x="565268" y="231936"/>
                      </a:cubicBezTo>
                      <a:lnTo>
                        <a:pt x="565268" y="231936"/>
                      </a:lnTo>
                      <a:lnTo>
                        <a:pt x="473487" y="73744"/>
                      </a:lnTo>
                      <a:lnTo>
                        <a:pt x="473487" y="73744"/>
                      </a:lnTo>
                      <a:lnTo>
                        <a:pt x="471575" y="70413"/>
                      </a:lnTo>
                      <a:lnTo>
                        <a:pt x="471575" y="70413"/>
                      </a:lnTo>
                      <a:cubicBezTo>
                        <a:pt x="469663" y="67083"/>
                        <a:pt x="468707" y="63277"/>
                        <a:pt x="468707" y="59709"/>
                      </a:cubicBezTo>
                      <a:cubicBezTo>
                        <a:pt x="468707" y="56140"/>
                        <a:pt x="469663" y="52096"/>
                        <a:pt x="471575" y="49004"/>
                      </a:cubicBezTo>
                      <a:cubicBezTo>
                        <a:pt x="473487" y="45674"/>
                        <a:pt x="476116" y="42819"/>
                        <a:pt x="479701" y="40916"/>
                      </a:cubicBezTo>
                      <a:lnTo>
                        <a:pt x="479701" y="40916"/>
                      </a:lnTo>
                      <a:cubicBezTo>
                        <a:pt x="479701" y="40916"/>
                        <a:pt x="507666" y="24740"/>
                        <a:pt x="507666" y="24740"/>
                      </a:cubicBezTo>
                      <a:cubicBezTo>
                        <a:pt x="511012" y="22837"/>
                        <a:pt x="514836" y="21885"/>
                        <a:pt x="518422" y="21885"/>
                      </a:cubicBezTo>
                      <a:cubicBezTo>
                        <a:pt x="522007" y="21885"/>
                        <a:pt x="526070" y="22837"/>
                        <a:pt x="529416" y="24740"/>
                      </a:cubicBezTo>
                      <a:cubicBezTo>
                        <a:pt x="532763" y="26643"/>
                        <a:pt x="535631" y="29260"/>
                        <a:pt x="537543" y="32828"/>
                      </a:cubicBezTo>
                      <a:lnTo>
                        <a:pt x="549733" y="53762"/>
                      </a:lnTo>
                      <a:cubicBezTo>
                        <a:pt x="552840" y="58995"/>
                        <a:pt x="559532" y="60660"/>
                        <a:pt x="564791" y="57806"/>
                      </a:cubicBezTo>
                      <a:cubicBezTo>
                        <a:pt x="570049" y="54713"/>
                        <a:pt x="571722" y="48052"/>
                        <a:pt x="568854" y="42819"/>
                      </a:cubicBezTo>
                      <a:lnTo>
                        <a:pt x="556664" y="21885"/>
                      </a:lnTo>
                      <a:cubicBezTo>
                        <a:pt x="552601" y="14987"/>
                        <a:pt x="546865" y="9515"/>
                        <a:pt x="540172" y="5709"/>
                      </a:cubicBezTo>
                      <a:cubicBezTo>
                        <a:pt x="533480" y="2141"/>
                        <a:pt x="526070" y="0"/>
                        <a:pt x="518422" y="0"/>
                      </a:cubicBezTo>
                      <a:cubicBezTo>
                        <a:pt x="511012" y="0"/>
                        <a:pt x="503364" y="1903"/>
                        <a:pt x="496671" y="5709"/>
                      </a:cubicBezTo>
                      <a:lnTo>
                        <a:pt x="468707" y="21885"/>
                      </a:lnTo>
                      <a:lnTo>
                        <a:pt x="468707" y="21885"/>
                      </a:lnTo>
                      <a:cubicBezTo>
                        <a:pt x="461775" y="25929"/>
                        <a:pt x="456278" y="31638"/>
                        <a:pt x="452454" y="38061"/>
                      </a:cubicBezTo>
                      <a:cubicBezTo>
                        <a:pt x="448869" y="44722"/>
                        <a:pt x="446718" y="52096"/>
                        <a:pt x="446718" y="59709"/>
                      </a:cubicBezTo>
                      <a:cubicBezTo>
                        <a:pt x="446718" y="62087"/>
                        <a:pt x="447195" y="64704"/>
                        <a:pt x="447674" y="67321"/>
                      </a:cubicBezTo>
                      <a:lnTo>
                        <a:pt x="401305" y="74695"/>
                      </a:lnTo>
                      <a:lnTo>
                        <a:pt x="401305" y="74695"/>
                      </a:lnTo>
                      <a:lnTo>
                        <a:pt x="315499" y="88017"/>
                      </a:lnTo>
                      <a:cubicBezTo>
                        <a:pt x="293271" y="91347"/>
                        <a:pt x="271998" y="99197"/>
                        <a:pt x="252877" y="110853"/>
                      </a:cubicBezTo>
                      <a:lnTo>
                        <a:pt x="232083" y="123461"/>
                      </a:lnTo>
                      <a:cubicBezTo>
                        <a:pt x="228498" y="123461"/>
                        <a:pt x="222283" y="122748"/>
                        <a:pt x="214874" y="122510"/>
                      </a:cubicBezTo>
                      <a:cubicBezTo>
                        <a:pt x="209137" y="122272"/>
                        <a:pt x="202684" y="121796"/>
                        <a:pt x="196230" y="121796"/>
                      </a:cubicBezTo>
                      <a:cubicBezTo>
                        <a:pt x="190255" y="121796"/>
                        <a:pt x="184280" y="121558"/>
                        <a:pt x="179022" y="121558"/>
                      </a:cubicBezTo>
                      <a:cubicBezTo>
                        <a:pt x="178066" y="119655"/>
                        <a:pt x="177348" y="117514"/>
                        <a:pt x="176153" y="115611"/>
                      </a:cubicBezTo>
                      <a:cubicBezTo>
                        <a:pt x="171373" y="108475"/>
                        <a:pt x="164203" y="102528"/>
                        <a:pt x="155359" y="99435"/>
                      </a:cubicBezTo>
                      <a:lnTo>
                        <a:pt x="155359" y="99435"/>
                      </a:lnTo>
                      <a:lnTo>
                        <a:pt x="125004" y="88017"/>
                      </a:lnTo>
                      <a:lnTo>
                        <a:pt x="125004" y="88017"/>
                      </a:lnTo>
                      <a:cubicBezTo>
                        <a:pt x="119985" y="86114"/>
                        <a:pt x="114727" y="85162"/>
                        <a:pt x="109707" y="85162"/>
                      </a:cubicBezTo>
                      <a:cubicBezTo>
                        <a:pt x="100864" y="85162"/>
                        <a:pt x="92259" y="87779"/>
                        <a:pt x="85089" y="92774"/>
                      </a:cubicBezTo>
                      <a:cubicBezTo>
                        <a:pt x="77919" y="97532"/>
                        <a:pt x="71943" y="104668"/>
                        <a:pt x="68836" y="113470"/>
                      </a:cubicBezTo>
                      <a:lnTo>
                        <a:pt x="2868" y="287838"/>
                      </a:lnTo>
                      <a:lnTo>
                        <a:pt x="2868" y="287838"/>
                      </a:lnTo>
                      <a:cubicBezTo>
                        <a:pt x="956" y="292834"/>
                        <a:pt x="0" y="298067"/>
                        <a:pt x="0" y="303063"/>
                      </a:cubicBezTo>
                      <a:lnTo>
                        <a:pt x="0" y="303063"/>
                      </a:lnTo>
                      <a:close/>
                    </a:path>
                  </a:pathLst>
                </a:custGeom>
                <a:solidFill>
                  <a:srgbClr val="FFFFFF"/>
                </a:solidFill>
                <a:ln w="0"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80717C3-A9A1-4096-A422-F55935B927F4}"/>
                    </a:ext>
                  </a:extLst>
                </p:cNvPr>
                <p:cNvSpPr/>
                <p:nvPr/>
              </p:nvSpPr>
              <p:spPr>
                <a:xfrm>
                  <a:off x="4372112" y="5532694"/>
                  <a:ext cx="23901" cy="23788"/>
                </a:xfrm>
                <a:custGeom>
                  <a:avLst/>
                  <a:gdLst>
                    <a:gd name="connsiteX0" fmla="*/ 0 w 23901"/>
                    <a:gd name="connsiteY0" fmla="*/ 0 h 23788"/>
                    <a:gd name="connsiteX1" fmla="*/ 0 w 23901"/>
                    <a:gd name="connsiteY1" fmla="*/ 0 h 23788"/>
                    <a:gd name="connsiteX2" fmla="*/ 0 w 23901"/>
                    <a:gd name="connsiteY2" fmla="*/ 0 h 23788"/>
                    <a:gd name="connsiteX3" fmla="*/ 0 w 23901"/>
                    <a:gd name="connsiteY3" fmla="*/ 0 h 23788"/>
                    <a:gd name="connsiteX4" fmla="*/ 0 w 23901"/>
                    <a:gd name="connsiteY4" fmla="*/ 0 h 23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01" h="23788">
                      <a:moveTo>
                        <a:pt x="0" y="0"/>
                      </a:moveTo>
                      <a:lnTo>
                        <a:pt x="0" y="0"/>
                      </a:lnTo>
                      <a:lnTo>
                        <a:pt x="0" y="0"/>
                      </a:lnTo>
                      <a:lnTo>
                        <a:pt x="0" y="0"/>
                      </a:lnTo>
                      <a:lnTo>
                        <a:pt x="0" y="0"/>
                      </a:lnTo>
                      <a:close/>
                    </a:path>
                  </a:pathLst>
                </a:custGeom>
                <a:solidFill>
                  <a:srgbClr val="FFFFFF"/>
                </a:solidFill>
                <a:ln w="0" cap="flat">
                  <a:noFill/>
                  <a:prstDash val="solid"/>
                  <a:miter/>
                </a:ln>
              </p:spPr>
              <p:txBody>
                <a:bodyPr rtlCol="0" anchor="ctr"/>
                <a:lstStyle/>
                <a:p>
                  <a:endParaRPr lang="en-US"/>
                </a:p>
              </p:txBody>
            </p:sp>
          </p:grpSp>
        </p:grpSp>
        <p:grpSp>
          <p:nvGrpSpPr>
            <p:cNvPr id="7" name="Group 6">
              <a:extLst>
                <a:ext uri="{FF2B5EF4-FFF2-40B4-BE49-F238E27FC236}">
                  <a16:creationId xmlns:a16="http://schemas.microsoft.com/office/drawing/2014/main" id="{5332F9AB-C507-CC88-A6FF-7D55042BF188}"/>
                </a:ext>
              </a:extLst>
            </p:cNvPr>
            <p:cNvGrpSpPr/>
            <p:nvPr/>
          </p:nvGrpSpPr>
          <p:grpSpPr>
            <a:xfrm>
              <a:off x="3056339" y="4951547"/>
              <a:ext cx="929765" cy="925364"/>
              <a:chOff x="3056339" y="4951547"/>
              <a:chExt cx="929765" cy="925364"/>
            </a:xfrm>
          </p:grpSpPr>
          <p:grpSp>
            <p:nvGrpSpPr>
              <p:cNvPr id="9" name="Graphic 39">
                <a:extLst>
                  <a:ext uri="{FF2B5EF4-FFF2-40B4-BE49-F238E27FC236}">
                    <a16:creationId xmlns:a16="http://schemas.microsoft.com/office/drawing/2014/main" id="{32937D21-2107-BDAF-FE7C-068BAD7D4EA2}"/>
                  </a:ext>
                </a:extLst>
              </p:cNvPr>
              <p:cNvGrpSpPr/>
              <p:nvPr/>
            </p:nvGrpSpPr>
            <p:grpSpPr>
              <a:xfrm>
                <a:off x="3056339" y="4951547"/>
                <a:ext cx="929765" cy="925364"/>
                <a:chOff x="3056339" y="4951547"/>
                <a:chExt cx="929765" cy="925364"/>
              </a:xfrm>
            </p:grpSpPr>
            <p:sp>
              <p:nvSpPr>
                <p:cNvPr id="11" name="Freeform 10">
                  <a:extLst>
                    <a:ext uri="{FF2B5EF4-FFF2-40B4-BE49-F238E27FC236}">
                      <a16:creationId xmlns:a16="http://schemas.microsoft.com/office/drawing/2014/main" id="{39C535AC-4FD2-65D6-0137-BE40ABB6FE11}"/>
                    </a:ext>
                  </a:extLst>
                </p:cNvPr>
                <p:cNvSpPr/>
                <p:nvPr/>
              </p:nvSpPr>
              <p:spPr>
                <a:xfrm>
                  <a:off x="3068289" y="4963441"/>
                  <a:ext cx="905863" cy="901575"/>
                </a:xfrm>
                <a:custGeom>
                  <a:avLst/>
                  <a:gdLst>
                    <a:gd name="connsiteX0" fmla="*/ 452932 w 905863"/>
                    <a:gd name="connsiteY0" fmla="*/ 901576 h 901575"/>
                    <a:gd name="connsiteX1" fmla="*/ 0 w 905863"/>
                    <a:gd name="connsiteY1" fmla="*/ 450788 h 901575"/>
                    <a:gd name="connsiteX2" fmla="*/ 452932 w 905863"/>
                    <a:gd name="connsiteY2" fmla="*/ 0 h 901575"/>
                    <a:gd name="connsiteX3" fmla="*/ 905864 w 905863"/>
                    <a:gd name="connsiteY3" fmla="*/ 450788 h 901575"/>
                    <a:gd name="connsiteX4" fmla="*/ 452932 w 905863"/>
                    <a:gd name="connsiteY4" fmla="*/ 901576 h 90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5863" h="901575">
                      <a:moveTo>
                        <a:pt x="452932" y="901576"/>
                      </a:moveTo>
                      <a:cubicBezTo>
                        <a:pt x="203162" y="901576"/>
                        <a:pt x="0" y="699376"/>
                        <a:pt x="0" y="450788"/>
                      </a:cubicBezTo>
                      <a:cubicBezTo>
                        <a:pt x="0" y="202200"/>
                        <a:pt x="203162" y="0"/>
                        <a:pt x="452932" y="0"/>
                      </a:cubicBezTo>
                      <a:cubicBezTo>
                        <a:pt x="702702" y="0"/>
                        <a:pt x="905864" y="202200"/>
                        <a:pt x="905864" y="450788"/>
                      </a:cubicBezTo>
                      <a:cubicBezTo>
                        <a:pt x="905864" y="699376"/>
                        <a:pt x="702702" y="901576"/>
                        <a:pt x="452932" y="901576"/>
                      </a:cubicBezTo>
                      <a:close/>
                    </a:path>
                  </a:pathLst>
                </a:custGeom>
                <a:solidFill>
                  <a:srgbClr val="669C46"/>
                </a:solidFill>
                <a:ln w="0"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3E8CD309-6160-162D-336B-5FC74B55D0EC}"/>
                    </a:ext>
                  </a:extLst>
                </p:cNvPr>
                <p:cNvSpPr/>
                <p:nvPr/>
              </p:nvSpPr>
              <p:spPr>
                <a:xfrm>
                  <a:off x="3056339" y="4951547"/>
                  <a:ext cx="929765" cy="925364"/>
                </a:xfrm>
                <a:custGeom>
                  <a:avLst/>
                  <a:gdLst>
                    <a:gd name="connsiteX0" fmla="*/ 464883 w 929765"/>
                    <a:gd name="connsiteY0" fmla="*/ 23788 h 925364"/>
                    <a:gd name="connsiteX1" fmla="*/ 905864 w 929765"/>
                    <a:gd name="connsiteY1" fmla="*/ 462682 h 925364"/>
                    <a:gd name="connsiteX2" fmla="*/ 464883 w 929765"/>
                    <a:gd name="connsiteY2" fmla="*/ 901576 h 925364"/>
                    <a:gd name="connsiteX3" fmla="*/ 23901 w 929765"/>
                    <a:gd name="connsiteY3" fmla="*/ 462682 h 925364"/>
                    <a:gd name="connsiteX4" fmla="*/ 464883 w 929765"/>
                    <a:gd name="connsiteY4" fmla="*/ 23788 h 925364"/>
                    <a:gd name="connsiteX5" fmla="*/ 464883 w 929765"/>
                    <a:gd name="connsiteY5" fmla="*/ 0 h 925364"/>
                    <a:gd name="connsiteX6" fmla="*/ 0 w 929765"/>
                    <a:gd name="connsiteY6" fmla="*/ 462682 h 925364"/>
                    <a:gd name="connsiteX7" fmla="*/ 464883 w 929765"/>
                    <a:gd name="connsiteY7" fmla="*/ 925364 h 925364"/>
                    <a:gd name="connsiteX8" fmla="*/ 929765 w 929765"/>
                    <a:gd name="connsiteY8" fmla="*/ 462682 h 925364"/>
                    <a:gd name="connsiteX9" fmla="*/ 464883 w 929765"/>
                    <a:gd name="connsiteY9" fmla="*/ 0 h 925364"/>
                    <a:gd name="connsiteX10" fmla="*/ 464883 w 929765"/>
                    <a:gd name="connsiteY10" fmla="*/ 0 h 92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9765" h="925364">
                      <a:moveTo>
                        <a:pt x="464883" y="23788"/>
                      </a:moveTo>
                      <a:cubicBezTo>
                        <a:pt x="708438" y="23788"/>
                        <a:pt x="905864" y="220280"/>
                        <a:pt x="905864" y="462682"/>
                      </a:cubicBezTo>
                      <a:cubicBezTo>
                        <a:pt x="905864" y="705085"/>
                        <a:pt x="708438" y="901576"/>
                        <a:pt x="464883" y="901576"/>
                      </a:cubicBezTo>
                      <a:cubicBezTo>
                        <a:pt x="221327" y="901576"/>
                        <a:pt x="23901" y="705085"/>
                        <a:pt x="23901" y="462682"/>
                      </a:cubicBezTo>
                      <a:cubicBezTo>
                        <a:pt x="23901" y="220280"/>
                        <a:pt x="221327" y="23788"/>
                        <a:pt x="464883" y="23788"/>
                      </a:cubicBezTo>
                      <a:moveTo>
                        <a:pt x="464883" y="0"/>
                      </a:moveTo>
                      <a:cubicBezTo>
                        <a:pt x="208659" y="0"/>
                        <a:pt x="0" y="207434"/>
                        <a:pt x="0" y="462682"/>
                      </a:cubicBezTo>
                      <a:cubicBezTo>
                        <a:pt x="0" y="717930"/>
                        <a:pt x="208420" y="925364"/>
                        <a:pt x="464883" y="925364"/>
                      </a:cubicBezTo>
                      <a:cubicBezTo>
                        <a:pt x="721345" y="925364"/>
                        <a:pt x="929765" y="717930"/>
                        <a:pt x="929765" y="462682"/>
                      </a:cubicBezTo>
                      <a:cubicBezTo>
                        <a:pt x="929765" y="207434"/>
                        <a:pt x="721106" y="0"/>
                        <a:pt x="464883" y="0"/>
                      </a:cubicBezTo>
                      <a:lnTo>
                        <a:pt x="464883" y="0"/>
                      </a:lnTo>
                      <a:close/>
                    </a:path>
                  </a:pathLst>
                </a:custGeom>
                <a:solidFill>
                  <a:srgbClr val="FFFFFF"/>
                </a:solidFill>
                <a:ln w="0" cap="flat">
                  <a:noFill/>
                  <a:prstDash val="solid"/>
                  <a:miter/>
                </a:ln>
              </p:spPr>
              <p:txBody>
                <a:bodyPr rtlCol="0" anchor="ctr"/>
                <a:lstStyle/>
                <a:p>
                  <a:endParaRPr lang="en-US"/>
                </a:p>
              </p:txBody>
            </p:sp>
          </p:grpSp>
          <p:pic>
            <p:nvPicPr>
              <p:cNvPr id="10" name="Picture 9">
                <a:extLst>
                  <a:ext uri="{FF2B5EF4-FFF2-40B4-BE49-F238E27FC236}">
                    <a16:creationId xmlns:a16="http://schemas.microsoft.com/office/drawing/2014/main" id="{4630BB7C-1DB5-BF52-0CC9-806D72A2AD45}"/>
                  </a:ext>
                </a:extLst>
              </p:cNvPr>
              <p:cNvPicPr>
                <a:picLocks noChangeAspect="1"/>
              </p:cNvPicPr>
              <p:nvPr/>
            </p:nvPicPr>
            <p:blipFill>
              <a:blip r:embed="rId2"/>
              <a:stretch>
                <a:fillRect/>
              </a:stretch>
            </p:blipFill>
            <p:spPr>
              <a:xfrm>
                <a:off x="3206511" y="5171423"/>
                <a:ext cx="644771" cy="508287"/>
              </a:xfrm>
              <a:prstGeom prst="rect">
                <a:avLst/>
              </a:prstGeom>
            </p:spPr>
          </p:pic>
        </p:grpSp>
      </p:grpSp>
    </p:spTree>
    <p:extLst>
      <p:ext uri="{BB962C8B-B14F-4D97-AF65-F5344CB8AC3E}">
        <p14:creationId xmlns:p14="http://schemas.microsoft.com/office/powerpoint/2010/main" val="15061520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Blank_blue">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E981F6F2-32B9-485F-9E34-DF5E7AA5DA14}"/>
              </a:ext>
            </a:extLst>
          </p:cNvPr>
          <p:cNvCxnSpPr/>
          <p:nvPr userDrawn="1"/>
        </p:nvCxnSpPr>
        <p:spPr bwMode="auto">
          <a:xfrm flipV="1">
            <a:off x="508000" y="6477000"/>
            <a:ext cx="11074400" cy="9526"/>
          </a:xfrm>
          <a:prstGeom prst="line">
            <a:avLst/>
          </a:prstGeom>
          <a:solidFill>
            <a:schemeClr val="accent1"/>
          </a:solidFill>
          <a:ln w="19050" cap="flat" cmpd="sng" algn="ctr">
            <a:solidFill>
              <a:srgbClr val="E9962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Title 1">
            <a:extLst>
              <a:ext uri="{FF2B5EF4-FFF2-40B4-BE49-F238E27FC236}">
                <a16:creationId xmlns:a16="http://schemas.microsoft.com/office/drawing/2014/main" id="{C255E1E6-D5AD-497F-A6A5-CA30987CCFD4}"/>
              </a:ext>
            </a:extLst>
          </p:cNvPr>
          <p:cNvSpPr>
            <a:spLocks noGrp="1"/>
          </p:cNvSpPr>
          <p:nvPr>
            <p:ph type="title" hasCustomPrompt="1"/>
          </p:nvPr>
        </p:nvSpPr>
        <p:spPr>
          <a:xfrm>
            <a:off x="609600" y="379020"/>
            <a:ext cx="10972800" cy="1143000"/>
          </a:xfrm>
          <a:prstGeom prst="rect">
            <a:avLst/>
          </a:prstGeom>
        </p:spPr>
        <p:txBody>
          <a:bodyPr anchor="ctr">
            <a:normAutofit/>
          </a:bodyPr>
          <a:lstStyle>
            <a:lvl1pPr algn="l">
              <a:defRPr sz="4000" b="1">
                <a:solidFill>
                  <a:schemeClr val="tx2"/>
                </a:solidFill>
                <a:latin typeface="Helvetica" pitchFamily="2" charset="0"/>
                <a:ea typeface="Open Sans" panose="020B0606030504020204" pitchFamily="34" charset="0"/>
                <a:cs typeface="Open Sans" panose="020B0606030504020204" pitchFamily="34" charset="0"/>
              </a:defRPr>
            </a:lvl1pPr>
          </a:lstStyle>
          <a:p>
            <a:r>
              <a:rPr lang="en-US"/>
              <a:t>Click to add title</a:t>
            </a:r>
          </a:p>
        </p:txBody>
      </p:sp>
    </p:spTree>
    <p:extLst>
      <p:ext uri="{BB962C8B-B14F-4D97-AF65-F5344CB8AC3E}">
        <p14:creationId xmlns:p14="http://schemas.microsoft.com/office/powerpoint/2010/main" val="270966674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cSld name="LINE 2">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CAD341B8-F9AE-7A92-B286-E81CC0E62B2F}"/>
              </a:ext>
            </a:extLst>
          </p:cNvPr>
          <p:cNvCxnSpPr/>
          <p:nvPr userDrawn="1"/>
        </p:nvCxnSpPr>
        <p:spPr bwMode="auto">
          <a:xfrm>
            <a:off x="503664" y="6477001"/>
            <a:ext cx="11047360" cy="0"/>
          </a:xfrm>
          <a:prstGeom prst="line">
            <a:avLst/>
          </a:prstGeom>
          <a:solidFill>
            <a:schemeClr val="accent1"/>
          </a:solidFill>
          <a:ln w="9525" cap="flat" cmpd="sng" algn="ctr">
            <a:solidFill>
              <a:srgbClr val="E9962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4211091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1_Title and Content_sans footer">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E981F6F2-32B9-485F-9E34-DF5E7AA5DA14}"/>
              </a:ext>
            </a:extLst>
          </p:cNvPr>
          <p:cNvCxnSpPr/>
          <p:nvPr/>
        </p:nvCxnSpPr>
        <p:spPr bwMode="auto">
          <a:xfrm flipV="1">
            <a:off x="508000" y="6477000"/>
            <a:ext cx="11074400" cy="9526"/>
          </a:xfrm>
          <a:prstGeom prst="line">
            <a:avLst/>
          </a:prstGeom>
          <a:solidFill>
            <a:schemeClr val="accent1"/>
          </a:solidFill>
          <a:ln w="19050" cap="flat" cmpd="sng" algn="ctr">
            <a:solidFill>
              <a:srgbClr val="E9962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 name="Title 1">
            <a:extLst>
              <a:ext uri="{FF2B5EF4-FFF2-40B4-BE49-F238E27FC236}">
                <a16:creationId xmlns:a16="http://schemas.microsoft.com/office/drawing/2014/main" id="{500AF871-F085-4DCC-B440-A166165355BD}"/>
              </a:ext>
            </a:extLst>
          </p:cNvPr>
          <p:cNvSpPr>
            <a:spLocks noGrp="1"/>
          </p:cNvSpPr>
          <p:nvPr>
            <p:ph type="title" hasCustomPrompt="1"/>
          </p:nvPr>
        </p:nvSpPr>
        <p:spPr>
          <a:xfrm>
            <a:off x="609600" y="379020"/>
            <a:ext cx="10972800" cy="1143000"/>
          </a:xfrm>
          <a:prstGeom prst="rect">
            <a:avLst/>
          </a:prstGeom>
        </p:spPr>
        <p:txBody>
          <a:bodyPr anchor="ctr">
            <a:normAutofit/>
          </a:bodyPr>
          <a:lstStyle>
            <a:lvl1pPr algn="l">
              <a:defRPr sz="4000" b="1">
                <a:solidFill>
                  <a:schemeClr val="tx2"/>
                </a:solidFill>
                <a:latin typeface="Helvetica" pitchFamily="2" charset="0"/>
              </a:defRPr>
            </a:lvl1pPr>
          </a:lstStyle>
          <a:p>
            <a:r>
              <a:rPr lang="en-US"/>
              <a:t>Click to add title</a:t>
            </a:r>
          </a:p>
        </p:txBody>
      </p:sp>
    </p:spTree>
    <p:extLst>
      <p:ext uri="{BB962C8B-B14F-4D97-AF65-F5344CB8AC3E}">
        <p14:creationId xmlns:p14="http://schemas.microsoft.com/office/powerpoint/2010/main" val="13916342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7DC0EE9-FEFE-4464-B465-C66B54D3C9CB}" type="datetime1">
              <a:rPr lang="en-US" smtClean="0"/>
              <a:t>7/9/2025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2FB3CDC-72CB-4001-9694-0A2E10A4F67D}" type="slidenum">
              <a:rPr lang="en-US" smtClean="0"/>
              <a:t>‹#›</a:t>
            </a:fld>
            <a:endParaRPr lang="en-US"/>
          </a:p>
        </p:txBody>
      </p:sp>
    </p:spTree>
    <p:extLst>
      <p:ext uri="{BB962C8B-B14F-4D97-AF65-F5344CB8AC3E}">
        <p14:creationId xmlns:p14="http://schemas.microsoft.com/office/powerpoint/2010/main" val="393836454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2_Title and Content_sans footer">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00AF871-F085-4DCC-B440-A166165355BD}"/>
              </a:ext>
            </a:extLst>
          </p:cNvPr>
          <p:cNvSpPr>
            <a:spLocks noGrp="1"/>
          </p:cNvSpPr>
          <p:nvPr>
            <p:ph type="title" hasCustomPrompt="1"/>
          </p:nvPr>
        </p:nvSpPr>
        <p:spPr>
          <a:xfrm>
            <a:off x="609600" y="379020"/>
            <a:ext cx="10972800" cy="1143000"/>
          </a:xfrm>
          <a:prstGeom prst="rect">
            <a:avLst/>
          </a:prstGeom>
        </p:spPr>
        <p:txBody>
          <a:bodyPr anchor="ctr">
            <a:normAutofit/>
          </a:bodyPr>
          <a:lstStyle>
            <a:lvl1pPr algn="l">
              <a:defRPr sz="4000" b="1">
                <a:solidFill>
                  <a:schemeClr val="tx2"/>
                </a:solidFill>
                <a:latin typeface="Helvetica" pitchFamily="2" charset="0"/>
              </a:defRPr>
            </a:lvl1pPr>
          </a:lstStyle>
          <a:p>
            <a:r>
              <a:rPr lang="en-US"/>
              <a:t>Click to add title</a:t>
            </a:r>
          </a:p>
        </p:txBody>
      </p:sp>
      <p:sp>
        <p:nvSpPr>
          <p:cNvPr id="2" name="Slide Number Placeholder 4">
            <a:extLst>
              <a:ext uri="{FF2B5EF4-FFF2-40B4-BE49-F238E27FC236}">
                <a16:creationId xmlns:a16="http://schemas.microsoft.com/office/drawing/2014/main" id="{76A7F2E6-CF21-230D-3E4D-7D489CAA02FE}"/>
              </a:ext>
            </a:extLst>
          </p:cNvPr>
          <p:cNvSpPr txBox="1">
            <a:spLocks/>
          </p:cNvSpPr>
          <p:nvPr/>
        </p:nvSpPr>
        <p:spPr>
          <a:xfrm>
            <a:off x="11353077" y="6477000"/>
            <a:ext cx="394789" cy="24765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C0C88AE2-E25C-4F57-8C19-525ED9ADFB53}" type="slidenum">
              <a:rPr lang="en-US" altLang="en-US" sz="1050" smtClean="0">
                <a:solidFill>
                  <a:schemeClr val="tx2"/>
                </a:solidFill>
                <a:latin typeface="Helvetica" pitchFamily="2" charset="0"/>
                <a:ea typeface="Open Sans" panose="020B0606030504020204" pitchFamily="34" charset="0"/>
                <a:cs typeface="Open Sans" panose="020B0606030504020204" pitchFamily="34" charset="0"/>
              </a:rPr>
              <a:pPr algn="l"/>
              <a:t>‹#›</a:t>
            </a:fld>
            <a:endParaRPr lang="en-US" altLang="en-US" sz="1050">
              <a:solidFill>
                <a:schemeClr val="tx2"/>
              </a:solidFill>
              <a:latin typeface="Helvetica"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64624632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cSld name="1_Sans foot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DFE7BC7-DA06-6895-30B4-30016DD30F1B}"/>
              </a:ext>
            </a:extLst>
          </p:cNvPr>
          <p:cNvSpPr/>
          <p:nvPr/>
        </p:nvSpPr>
        <p:spPr>
          <a:xfrm>
            <a:off x="503664" y="6421465"/>
            <a:ext cx="11078736" cy="97402"/>
          </a:xfrm>
          <a:prstGeom prst="rect">
            <a:avLst/>
          </a:prstGeom>
          <a:solidFill>
            <a:srgbClr val="0056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172292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658815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2_Sans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503638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5953237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Dk Blue Bann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84968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TRU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604190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0C71E-FD14-3107-15D5-7904203A6B0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B40215A-E92C-B2C4-3F9B-A7AA179742AE}"/>
              </a:ext>
            </a:extLst>
          </p:cNvPr>
          <p:cNvSpPr>
            <a:spLocks noGrp="1"/>
          </p:cNvSpPr>
          <p:nvPr>
            <p:ph type="dt" sz="half" idx="10"/>
          </p:nvPr>
        </p:nvSpPr>
        <p:spPr/>
        <p:txBody>
          <a:bodyPr/>
          <a:lstStyle/>
          <a:p>
            <a:fld id="{8635576A-0C5C-4E48-9C93-18EF7EE124FA}" type="datetimeFigureOut">
              <a:rPr lang="en-US" smtClean="0"/>
              <a:t>7/9/2025</a:t>
            </a:fld>
            <a:endParaRPr lang="en-US"/>
          </a:p>
        </p:txBody>
      </p:sp>
      <p:sp>
        <p:nvSpPr>
          <p:cNvPr id="4" name="Footer Placeholder 3">
            <a:extLst>
              <a:ext uri="{FF2B5EF4-FFF2-40B4-BE49-F238E27FC236}">
                <a16:creationId xmlns:a16="http://schemas.microsoft.com/office/drawing/2014/main" id="{D3E20D75-DFCE-EB9B-25DA-4A4ED498492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762296F-8327-5E12-5B2F-A0DF04F62371}"/>
              </a:ext>
            </a:extLst>
          </p:cNvPr>
          <p:cNvSpPr>
            <a:spLocks noGrp="1"/>
          </p:cNvSpPr>
          <p:nvPr>
            <p:ph type="sldNum" sz="quarter" idx="12"/>
          </p:nvPr>
        </p:nvSpPr>
        <p:spPr/>
        <p:txBody>
          <a:bodyPr/>
          <a:lstStyle/>
          <a:p>
            <a:fld id="{43EE43F0-B073-4CD8-9445-D8336B508F8B}" type="slidenum">
              <a:rPr lang="en-US" smtClean="0"/>
              <a:t>‹#›</a:t>
            </a:fld>
            <a:endParaRPr lang="en-US"/>
          </a:p>
        </p:txBody>
      </p:sp>
    </p:spTree>
    <p:extLst>
      <p:ext uri="{BB962C8B-B14F-4D97-AF65-F5344CB8AC3E}">
        <p14:creationId xmlns:p14="http://schemas.microsoft.com/office/powerpoint/2010/main" val="259336502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0"/>
        <p:cNvGrpSpPr/>
        <p:nvPr/>
      </p:nvGrpSpPr>
      <p:grpSpPr>
        <a:xfrm>
          <a:off x="0" y="0"/>
          <a:ext cx="0" cy="0"/>
          <a:chOff x="0" y="0"/>
          <a:chExt cx="0" cy="0"/>
        </a:xfrm>
      </p:grpSpPr>
      <p:sp>
        <p:nvSpPr>
          <p:cNvPr id="22" name="Google Shape;22;p4"/>
          <p:cNvSpPr txBox="1">
            <a:spLocks noGrp="1"/>
          </p:cNvSpPr>
          <p:nvPr>
            <p:ph type="title"/>
          </p:nvPr>
        </p:nvSpPr>
        <p:spPr>
          <a:xfrm>
            <a:off x="415600" y="421233"/>
            <a:ext cx="11360800" cy="1108400"/>
          </a:xfrm>
          <a:prstGeom prst="rect">
            <a:avLst/>
          </a:prstGeom>
        </p:spPr>
        <p:txBody>
          <a:bodyPr spcFirstLastPara="1" wrap="square" lIns="91425" tIns="91425" rIns="91425" bIns="91425" anchor="b" anchorCtr="0">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23" name="Google Shape;23;p4"/>
          <p:cNvSpPr txBox="1">
            <a:spLocks noGrp="1"/>
          </p:cNvSpPr>
          <p:nvPr>
            <p:ph type="body" idx="1"/>
          </p:nvPr>
        </p:nvSpPr>
        <p:spPr>
          <a:xfrm>
            <a:off x="415600" y="1633633"/>
            <a:ext cx="11360800" cy="44720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24" name="Google Shape;24;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extLst>
      <p:ext uri="{BB962C8B-B14F-4D97-AF65-F5344CB8AC3E}">
        <p14:creationId xmlns:p14="http://schemas.microsoft.com/office/powerpoint/2010/main" val="428619712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cSld name="Section/Transition Slide 2">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EC50667-808E-ACC9-B3BD-E4713FBB29F0}"/>
              </a:ext>
            </a:extLst>
          </p:cNvPr>
          <p:cNvSpPr>
            <a:spLocks noGrp="1"/>
          </p:cNvSpPr>
          <p:nvPr>
            <p:ph type="ctrTitle" hasCustomPrompt="1"/>
          </p:nvPr>
        </p:nvSpPr>
        <p:spPr>
          <a:xfrm>
            <a:off x="946484" y="3413938"/>
            <a:ext cx="10299032" cy="2533433"/>
          </a:xfrm>
          <a:prstGeom prst="rect">
            <a:avLst/>
          </a:prstGeom>
        </p:spPr>
        <p:txBody>
          <a:bodyPr anchor="ctr">
            <a:normAutofit/>
          </a:bodyPr>
          <a:lstStyle>
            <a:lvl1pPr algn="ctr">
              <a:defRPr sz="4700" b="1" baseline="0">
                <a:solidFill>
                  <a:srgbClr val="142850"/>
                </a:solidFill>
                <a:latin typeface="Arial" panose="020B0604020202020204" pitchFamily="34" charset="0"/>
                <a:cs typeface="Arial" panose="020B0604020202020204" pitchFamily="34" charset="0"/>
              </a:defRPr>
            </a:lvl1pPr>
          </a:lstStyle>
          <a:p>
            <a:r>
              <a:rPr lang="en-US"/>
              <a:t>Section/Transition Slide 2</a:t>
            </a:r>
          </a:p>
        </p:txBody>
      </p:sp>
      <p:pic>
        <p:nvPicPr>
          <p:cNvPr id="8" name="Picture 7" descr="Oregon Health Authority Logo">
            <a:extLst>
              <a:ext uri="{FF2B5EF4-FFF2-40B4-BE49-F238E27FC236}">
                <a16:creationId xmlns:a16="http://schemas.microsoft.com/office/drawing/2014/main" id="{900FDBF4-91EE-4271-1C49-F05CE21769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4911" y="925681"/>
            <a:ext cx="5342130" cy="1749710"/>
          </a:xfrm>
          <a:prstGeom prst="rect">
            <a:avLst/>
          </a:prstGeom>
        </p:spPr>
      </p:pic>
      <p:sp>
        <p:nvSpPr>
          <p:cNvPr id="2" name="Slide Number Placeholder 1">
            <a:extLst>
              <a:ext uri="{FF2B5EF4-FFF2-40B4-BE49-F238E27FC236}">
                <a16:creationId xmlns:a16="http://schemas.microsoft.com/office/drawing/2014/main" id="{6B026B29-4A8A-C616-41AC-00F0855302DC}"/>
              </a:ext>
            </a:extLst>
          </p:cNvPr>
          <p:cNvSpPr>
            <a:spLocks noGrp="1"/>
          </p:cNvSpPr>
          <p:nvPr>
            <p:ph type="sldNum" sz="quarter" idx="10"/>
          </p:nvPr>
        </p:nvSpPr>
        <p:spPr/>
        <p:txBody>
          <a:bodyPr/>
          <a:lstStyle/>
          <a:p>
            <a:fld id="{58339581-759F-43B7-B47D-47F906F0E294}" type="slidenum">
              <a:rPr lang="en-US" smtClean="0"/>
              <a:pPr/>
              <a:t>‹#›</a:t>
            </a:fld>
            <a:endParaRPr lang="en-US"/>
          </a:p>
        </p:txBody>
      </p:sp>
      <p:sp>
        <p:nvSpPr>
          <p:cNvPr id="7" name="Freeform: Shape 6">
            <a:extLst>
              <a:ext uri="{FF2B5EF4-FFF2-40B4-BE49-F238E27FC236}">
                <a16:creationId xmlns:a16="http://schemas.microsoft.com/office/drawing/2014/main" id="{EFCC09E6-FD23-1D3A-6232-CC56144BD46E}"/>
              </a:ext>
              <a:ext uri="{C183D7F6-B498-43B3-948B-1728B52AA6E4}">
                <adec:decorative xmlns:adec="http://schemas.microsoft.com/office/drawing/2017/decorative" val="1"/>
              </a:ext>
            </a:extLst>
          </p:cNvPr>
          <p:cNvSpPr/>
          <p:nvPr/>
        </p:nvSpPr>
        <p:spPr>
          <a:xfrm>
            <a:off x="-737" y="1714801"/>
            <a:ext cx="12192737" cy="933949"/>
          </a:xfrm>
          <a:custGeom>
            <a:avLst/>
            <a:gdLst>
              <a:gd name="connsiteX0" fmla="*/ 9151699 w 12192000"/>
              <a:gd name="connsiteY0" fmla="*/ 0 h 931130"/>
              <a:gd name="connsiteX1" fmla="*/ 12192000 w 12192000"/>
              <a:gd name="connsiteY1" fmla="*/ 0 h 931130"/>
              <a:gd name="connsiteX2" fmla="*/ 12192000 w 12192000"/>
              <a:gd name="connsiteY2" fmla="*/ 931130 h 931130"/>
              <a:gd name="connsiteX3" fmla="*/ 9079495 w 12192000"/>
              <a:gd name="connsiteY3" fmla="*/ 931130 h 931130"/>
              <a:gd name="connsiteX4" fmla="*/ 9092191 w 12192000"/>
              <a:gd name="connsiteY4" fmla="*/ 904776 h 931130"/>
              <a:gd name="connsiteX5" fmla="*/ 9202875 w 12192000"/>
              <a:gd name="connsiteY5" fmla="*/ 356536 h 931130"/>
              <a:gd name="connsiteX6" fmla="*/ 9174260 w 12192000"/>
              <a:gd name="connsiteY6" fmla="*/ 72680 h 931130"/>
              <a:gd name="connsiteX7" fmla="*/ 0 w 12192000"/>
              <a:gd name="connsiteY7" fmla="*/ 0 h 931130"/>
              <a:gd name="connsiteX8" fmla="*/ 3213648 w 12192000"/>
              <a:gd name="connsiteY8" fmla="*/ 0 h 931130"/>
              <a:gd name="connsiteX9" fmla="*/ 3191086 w 12192000"/>
              <a:gd name="connsiteY9" fmla="*/ 72680 h 931130"/>
              <a:gd name="connsiteX10" fmla="*/ 3162471 w 12192000"/>
              <a:gd name="connsiteY10" fmla="*/ 356536 h 931130"/>
              <a:gd name="connsiteX11" fmla="*/ 3273156 w 12192000"/>
              <a:gd name="connsiteY11" fmla="*/ 904776 h 931130"/>
              <a:gd name="connsiteX12" fmla="*/ 3285851 w 12192000"/>
              <a:gd name="connsiteY12" fmla="*/ 931130 h 931130"/>
              <a:gd name="connsiteX13" fmla="*/ 0 w 12192000"/>
              <a:gd name="connsiteY13" fmla="*/ 931130 h 931130"/>
              <a:gd name="connsiteX0" fmla="*/ 9151699 w 12192000"/>
              <a:gd name="connsiteY0" fmla="*/ 6350 h 937480"/>
              <a:gd name="connsiteX1" fmla="*/ 12192000 w 12192000"/>
              <a:gd name="connsiteY1" fmla="*/ 6350 h 937480"/>
              <a:gd name="connsiteX2" fmla="*/ 12192000 w 12192000"/>
              <a:gd name="connsiteY2" fmla="*/ 937480 h 937480"/>
              <a:gd name="connsiteX3" fmla="*/ 9079495 w 12192000"/>
              <a:gd name="connsiteY3" fmla="*/ 937480 h 937480"/>
              <a:gd name="connsiteX4" fmla="*/ 9092191 w 12192000"/>
              <a:gd name="connsiteY4" fmla="*/ 911126 h 937480"/>
              <a:gd name="connsiteX5" fmla="*/ 9202875 w 12192000"/>
              <a:gd name="connsiteY5" fmla="*/ 362886 h 937480"/>
              <a:gd name="connsiteX6" fmla="*/ 9174260 w 12192000"/>
              <a:gd name="connsiteY6" fmla="*/ 79030 h 937480"/>
              <a:gd name="connsiteX7" fmla="*/ 9151699 w 12192000"/>
              <a:gd name="connsiteY7" fmla="*/ 6350 h 937480"/>
              <a:gd name="connsiteX8" fmla="*/ 38100 w 12192000"/>
              <a:gd name="connsiteY8" fmla="*/ 0 h 937480"/>
              <a:gd name="connsiteX9" fmla="*/ 3213648 w 12192000"/>
              <a:gd name="connsiteY9" fmla="*/ 6350 h 937480"/>
              <a:gd name="connsiteX10" fmla="*/ 3191086 w 12192000"/>
              <a:gd name="connsiteY10" fmla="*/ 79030 h 937480"/>
              <a:gd name="connsiteX11" fmla="*/ 3162471 w 12192000"/>
              <a:gd name="connsiteY11" fmla="*/ 362886 h 937480"/>
              <a:gd name="connsiteX12" fmla="*/ 3273156 w 12192000"/>
              <a:gd name="connsiteY12" fmla="*/ 911126 h 937480"/>
              <a:gd name="connsiteX13" fmla="*/ 3285851 w 12192000"/>
              <a:gd name="connsiteY13" fmla="*/ 937480 h 937480"/>
              <a:gd name="connsiteX14" fmla="*/ 0 w 12192000"/>
              <a:gd name="connsiteY14" fmla="*/ 937480 h 937480"/>
              <a:gd name="connsiteX15" fmla="*/ 38100 w 12192000"/>
              <a:gd name="connsiteY15" fmla="*/ 0 h 937480"/>
              <a:gd name="connsiteX0" fmla="*/ 9113599 w 12153900"/>
              <a:gd name="connsiteY0" fmla="*/ 6350 h 937480"/>
              <a:gd name="connsiteX1" fmla="*/ 12153900 w 12153900"/>
              <a:gd name="connsiteY1" fmla="*/ 6350 h 937480"/>
              <a:gd name="connsiteX2" fmla="*/ 12153900 w 12153900"/>
              <a:gd name="connsiteY2" fmla="*/ 937480 h 937480"/>
              <a:gd name="connsiteX3" fmla="*/ 9041395 w 12153900"/>
              <a:gd name="connsiteY3" fmla="*/ 937480 h 937480"/>
              <a:gd name="connsiteX4" fmla="*/ 9054091 w 12153900"/>
              <a:gd name="connsiteY4" fmla="*/ 911126 h 937480"/>
              <a:gd name="connsiteX5" fmla="*/ 9164775 w 12153900"/>
              <a:gd name="connsiteY5" fmla="*/ 362886 h 937480"/>
              <a:gd name="connsiteX6" fmla="*/ 9136160 w 12153900"/>
              <a:gd name="connsiteY6" fmla="*/ 79030 h 937480"/>
              <a:gd name="connsiteX7" fmla="*/ 9113599 w 12153900"/>
              <a:gd name="connsiteY7" fmla="*/ 6350 h 937480"/>
              <a:gd name="connsiteX8" fmla="*/ 0 w 12153900"/>
              <a:gd name="connsiteY8" fmla="*/ 0 h 937480"/>
              <a:gd name="connsiteX9" fmla="*/ 3175548 w 12153900"/>
              <a:gd name="connsiteY9" fmla="*/ 6350 h 937480"/>
              <a:gd name="connsiteX10" fmla="*/ 3152986 w 12153900"/>
              <a:gd name="connsiteY10" fmla="*/ 79030 h 937480"/>
              <a:gd name="connsiteX11" fmla="*/ 3124371 w 12153900"/>
              <a:gd name="connsiteY11" fmla="*/ 362886 h 937480"/>
              <a:gd name="connsiteX12" fmla="*/ 3235056 w 12153900"/>
              <a:gd name="connsiteY12" fmla="*/ 911126 h 937480"/>
              <a:gd name="connsiteX13" fmla="*/ 3247751 w 12153900"/>
              <a:gd name="connsiteY13" fmla="*/ 937480 h 937480"/>
              <a:gd name="connsiteX14" fmla="*/ 12700 w 12153900"/>
              <a:gd name="connsiteY14" fmla="*/ 931130 h 937480"/>
              <a:gd name="connsiteX15" fmla="*/ 0 w 12153900"/>
              <a:gd name="connsiteY15" fmla="*/ 0 h 937480"/>
              <a:gd name="connsiteX0" fmla="*/ 9119949 w 12160250"/>
              <a:gd name="connsiteY0" fmla="*/ 6350 h 937480"/>
              <a:gd name="connsiteX1" fmla="*/ 12160250 w 12160250"/>
              <a:gd name="connsiteY1" fmla="*/ 6350 h 937480"/>
              <a:gd name="connsiteX2" fmla="*/ 12160250 w 12160250"/>
              <a:gd name="connsiteY2" fmla="*/ 937480 h 937480"/>
              <a:gd name="connsiteX3" fmla="*/ 9047745 w 12160250"/>
              <a:gd name="connsiteY3" fmla="*/ 937480 h 937480"/>
              <a:gd name="connsiteX4" fmla="*/ 9060441 w 12160250"/>
              <a:gd name="connsiteY4" fmla="*/ 911126 h 937480"/>
              <a:gd name="connsiteX5" fmla="*/ 9171125 w 12160250"/>
              <a:gd name="connsiteY5" fmla="*/ 362886 h 937480"/>
              <a:gd name="connsiteX6" fmla="*/ 9142510 w 12160250"/>
              <a:gd name="connsiteY6" fmla="*/ 79030 h 937480"/>
              <a:gd name="connsiteX7" fmla="*/ 9119949 w 12160250"/>
              <a:gd name="connsiteY7" fmla="*/ 6350 h 937480"/>
              <a:gd name="connsiteX8" fmla="*/ 6350 w 12160250"/>
              <a:gd name="connsiteY8" fmla="*/ 0 h 937480"/>
              <a:gd name="connsiteX9" fmla="*/ 3181898 w 12160250"/>
              <a:gd name="connsiteY9" fmla="*/ 6350 h 937480"/>
              <a:gd name="connsiteX10" fmla="*/ 3159336 w 12160250"/>
              <a:gd name="connsiteY10" fmla="*/ 79030 h 937480"/>
              <a:gd name="connsiteX11" fmla="*/ 3130721 w 12160250"/>
              <a:gd name="connsiteY11" fmla="*/ 362886 h 937480"/>
              <a:gd name="connsiteX12" fmla="*/ 3241406 w 12160250"/>
              <a:gd name="connsiteY12" fmla="*/ 911126 h 937480"/>
              <a:gd name="connsiteX13" fmla="*/ 3254101 w 12160250"/>
              <a:gd name="connsiteY13" fmla="*/ 937480 h 937480"/>
              <a:gd name="connsiteX14" fmla="*/ 0 w 12160250"/>
              <a:gd name="connsiteY14" fmla="*/ 931130 h 937480"/>
              <a:gd name="connsiteX15" fmla="*/ 6350 w 12160250"/>
              <a:gd name="connsiteY15" fmla="*/ 0 h 937480"/>
              <a:gd name="connsiteX0" fmla="*/ 9127722 w 12168023"/>
              <a:gd name="connsiteY0" fmla="*/ 2819 h 933949"/>
              <a:gd name="connsiteX1" fmla="*/ 12168023 w 12168023"/>
              <a:gd name="connsiteY1" fmla="*/ 2819 h 933949"/>
              <a:gd name="connsiteX2" fmla="*/ 12168023 w 12168023"/>
              <a:gd name="connsiteY2" fmla="*/ 933949 h 933949"/>
              <a:gd name="connsiteX3" fmla="*/ 9055518 w 12168023"/>
              <a:gd name="connsiteY3" fmla="*/ 933949 h 933949"/>
              <a:gd name="connsiteX4" fmla="*/ 9068214 w 12168023"/>
              <a:gd name="connsiteY4" fmla="*/ 907595 h 933949"/>
              <a:gd name="connsiteX5" fmla="*/ 9178898 w 12168023"/>
              <a:gd name="connsiteY5" fmla="*/ 359355 h 933949"/>
              <a:gd name="connsiteX6" fmla="*/ 9150283 w 12168023"/>
              <a:gd name="connsiteY6" fmla="*/ 75499 h 933949"/>
              <a:gd name="connsiteX7" fmla="*/ 9127722 w 12168023"/>
              <a:gd name="connsiteY7" fmla="*/ 2819 h 933949"/>
              <a:gd name="connsiteX8" fmla="*/ 0 w 12168023"/>
              <a:gd name="connsiteY8" fmla="*/ 0 h 933949"/>
              <a:gd name="connsiteX9" fmla="*/ 3189671 w 12168023"/>
              <a:gd name="connsiteY9" fmla="*/ 2819 h 933949"/>
              <a:gd name="connsiteX10" fmla="*/ 3167109 w 12168023"/>
              <a:gd name="connsiteY10" fmla="*/ 75499 h 933949"/>
              <a:gd name="connsiteX11" fmla="*/ 3138494 w 12168023"/>
              <a:gd name="connsiteY11" fmla="*/ 359355 h 933949"/>
              <a:gd name="connsiteX12" fmla="*/ 3249179 w 12168023"/>
              <a:gd name="connsiteY12" fmla="*/ 907595 h 933949"/>
              <a:gd name="connsiteX13" fmla="*/ 3261874 w 12168023"/>
              <a:gd name="connsiteY13" fmla="*/ 933949 h 933949"/>
              <a:gd name="connsiteX14" fmla="*/ 7773 w 12168023"/>
              <a:gd name="connsiteY14" fmla="*/ 927599 h 933949"/>
              <a:gd name="connsiteX15" fmla="*/ 0 w 12168023"/>
              <a:gd name="connsiteY15" fmla="*/ 0 h 933949"/>
              <a:gd name="connsiteX0" fmla="*/ 9120661 w 12160962"/>
              <a:gd name="connsiteY0" fmla="*/ 2819 h 933949"/>
              <a:gd name="connsiteX1" fmla="*/ 12160962 w 12160962"/>
              <a:gd name="connsiteY1" fmla="*/ 2819 h 933949"/>
              <a:gd name="connsiteX2" fmla="*/ 12160962 w 12160962"/>
              <a:gd name="connsiteY2" fmla="*/ 933949 h 933949"/>
              <a:gd name="connsiteX3" fmla="*/ 9048457 w 12160962"/>
              <a:gd name="connsiteY3" fmla="*/ 933949 h 933949"/>
              <a:gd name="connsiteX4" fmla="*/ 9061153 w 12160962"/>
              <a:gd name="connsiteY4" fmla="*/ 907595 h 933949"/>
              <a:gd name="connsiteX5" fmla="*/ 9171837 w 12160962"/>
              <a:gd name="connsiteY5" fmla="*/ 359355 h 933949"/>
              <a:gd name="connsiteX6" fmla="*/ 9143222 w 12160962"/>
              <a:gd name="connsiteY6" fmla="*/ 75499 h 933949"/>
              <a:gd name="connsiteX7" fmla="*/ 9120661 w 12160962"/>
              <a:gd name="connsiteY7" fmla="*/ 2819 h 933949"/>
              <a:gd name="connsiteX8" fmla="*/ 0 w 12160962"/>
              <a:gd name="connsiteY8" fmla="*/ 0 h 933949"/>
              <a:gd name="connsiteX9" fmla="*/ 3182610 w 12160962"/>
              <a:gd name="connsiteY9" fmla="*/ 2819 h 933949"/>
              <a:gd name="connsiteX10" fmla="*/ 3160048 w 12160962"/>
              <a:gd name="connsiteY10" fmla="*/ 75499 h 933949"/>
              <a:gd name="connsiteX11" fmla="*/ 3131433 w 12160962"/>
              <a:gd name="connsiteY11" fmla="*/ 359355 h 933949"/>
              <a:gd name="connsiteX12" fmla="*/ 3242118 w 12160962"/>
              <a:gd name="connsiteY12" fmla="*/ 907595 h 933949"/>
              <a:gd name="connsiteX13" fmla="*/ 3254813 w 12160962"/>
              <a:gd name="connsiteY13" fmla="*/ 933949 h 933949"/>
              <a:gd name="connsiteX14" fmla="*/ 712 w 12160962"/>
              <a:gd name="connsiteY14" fmla="*/ 927599 h 933949"/>
              <a:gd name="connsiteX15" fmla="*/ 0 w 12160962"/>
              <a:gd name="connsiteY15" fmla="*/ 0 h 933949"/>
              <a:gd name="connsiteX0" fmla="*/ 9120661 w 12192737"/>
              <a:gd name="connsiteY0" fmla="*/ 2819 h 933949"/>
              <a:gd name="connsiteX1" fmla="*/ 12192737 w 12192737"/>
              <a:gd name="connsiteY1" fmla="*/ 2819 h 933949"/>
              <a:gd name="connsiteX2" fmla="*/ 12160962 w 12192737"/>
              <a:gd name="connsiteY2" fmla="*/ 933949 h 933949"/>
              <a:gd name="connsiteX3" fmla="*/ 9048457 w 12192737"/>
              <a:gd name="connsiteY3" fmla="*/ 933949 h 933949"/>
              <a:gd name="connsiteX4" fmla="*/ 9061153 w 12192737"/>
              <a:gd name="connsiteY4" fmla="*/ 907595 h 933949"/>
              <a:gd name="connsiteX5" fmla="*/ 9171837 w 12192737"/>
              <a:gd name="connsiteY5" fmla="*/ 359355 h 933949"/>
              <a:gd name="connsiteX6" fmla="*/ 9143222 w 12192737"/>
              <a:gd name="connsiteY6" fmla="*/ 75499 h 933949"/>
              <a:gd name="connsiteX7" fmla="*/ 9120661 w 12192737"/>
              <a:gd name="connsiteY7" fmla="*/ 2819 h 933949"/>
              <a:gd name="connsiteX8" fmla="*/ 0 w 12192737"/>
              <a:gd name="connsiteY8" fmla="*/ 0 h 933949"/>
              <a:gd name="connsiteX9" fmla="*/ 3182610 w 12192737"/>
              <a:gd name="connsiteY9" fmla="*/ 2819 h 933949"/>
              <a:gd name="connsiteX10" fmla="*/ 3160048 w 12192737"/>
              <a:gd name="connsiteY10" fmla="*/ 75499 h 933949"/>
              <a:gd name="connsiteX11" fmla="*/ 3131433 w 12192737"/>
              <a:gd name="connsiteY11" fmla="*/ 359355 h 933949"/>
              <a:gd name="connsiteX12" fmla="*/ 3242118 w 12192737"/>
              <a:gd name="connsiteY12" fmla="*/ 907595 h 933949"/>
              <a:gd name="connsiteX13" fmla="*/ 3254813 w 12192737"/>
              <a:gd name="connsiteY13" fmla="*/ 933949 h 933949"/>
              <a:gd name="connsiteX14" fmla="*/ 712 w 12192737"/>
              <a:gd name="connsiteY14" fmla="*/ 927599 h 933949"/>
              <a:gd name="connsiteX15" fmla="*/ 0 w 12192737"/>
              <a:gd name="connsiteY15" fmla="*/ 0 h 933949"/>
              <a:gd name="connsiteX0" fmla="*/ 9120661 w 12192737"/>
              <a:gd name="connsiteY0" fmla="*/ 2819 h 933949"/>
              <a:gd name="connsiteX1" fmla="*/ 12192737 w 12192737"/>
              <a:gd name="connsiteY1" fmla="*/ 2819 h 933949"/>
              <a:gd name="connsiteX2" fmla="*/ 12189206 w 12192737"/>
              <a:gd name="connsiteY2" fmla="*/ 933949 h 933949"/>
              <a:gd name="connsiteX3" fmla="*/ 9048457 w 12192737"/>
              <a:gd name="connsiteY3" fmla="*/ 933949 h 933949"/>
              <a:gd name="connsiteX4" fmla="*/ 9061153 w 12192737"/>
              <a:gd name="connsiteY4" fmla="*/ 907595 h 933949"/>
              <a:gd name="connsiteX5" fmla="*/ 9171837 w 12192737"/>
              <a:gd name="connsiteY5" fmla="*/ 359355 h 933949"/>
              <a:gd name="connsiteX6" fmla="*/ 9143222 w 12192737"/>
              <a:gd name="connsiteY6" fmla="*/ 75499 h 933949"/>
              <a:gd name="connsiteX7" fmla="*/ 9120661 w 12192737"/>
              <a:gd name="connsiteY7" fmla="*/ 2819 h 933949"/>
              <a:gd name="connsiteX8" fmla="*/ 0 w 12192737"/>
              <a:gd name="connsiteY8" fmla="*/ 0 h 933949"/>
              <a:gd name="connsiteX9" fmla="*/ 3182610 w 12192737"/>
              <a:gd name="connsiteY9" fmla="*/ 2819 h 933949"/>
              <a:gd name="connsiteX10" fmla="*/ 3160048 w 12192737"/>
              <a:gd name="connsiteY10" fmla="*/ 75499 h 933949"/>
              <a:gd name="connsiteX11" fmla="*/ 3131433 w 12192737"/>
              <a:gd name="connsiteY11" fmla="*/ 359355 h 933949"/>
              <a:gd name="connsiteX12" fmla="*/ 3242118 w 12192737"/>
              <a:gd name="connsiteY12" fmla="*/ 907595 h 933949"/>
              <a:gd name="connsiteX13" fmla="*/ 3254813 w 12192737"/>
              <a:gd name="connsiteY13" fmla="*/ 933949 h 933949"/>
              <a:gd name="connsiteX14" fmla="*/ 712 w 12192737"/>
              <a:gd name="connsiteY14" fmla="*/ 927599 h 933949"/>
              <a:gd name="connsiteX15" fmla="*/ 0 w 12192737"/>
              <a:gd name="connsiteY15" fmla="*/ 0 h 93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737" h="933949">
                <a:moveTo>
                  <a:pt x="9120661" y="2819"/>
                </a:moveTo>
                <a:lnTo>
                  <a:pt x="12192737" y="2819"/>
                </a:lnTo>
                <a:lnTo>
                  <a:pt x="12189206" y="933949"/>
                </a:lnTo>
                <a:lnTo>
                  <a:pt x="9048457" y="933949"/>
                </a:lnTo>
                <a:lnTo>
                  <a:pt x="9061153" y="907595"/>
                </a:lnTo>
                <a:cubicBezTo>
                  <a:pt x="9132425" y="739088"/>
                  <a:pt x="9171837" y="553824"/>
                  <a:pt x="9171837" y="359355"/>
                </a:cubicBezTo>
                <a:cubicBezTo>
                  <a:pt x="9171837" y="262121"/>
                  <a:pt x="9161984" y="167187"/>
                  <a:pt x="9143222" y="75499"/>
                </a:cubicBezTo>
                <a:lnTo>
                  <a:pt x="9120661" y="2819"/>
                </a:lnTo>
                <a:close/>
                <a:moveTo>
                  <a:pt x="0" y="0"/>
                </a:moveTo>
                <a:lnTo>
                  <a:pt x="3182610" y="2819"/>
                </a:lnTo>
                <a:lnTo>
                  <a:pt x="3160048" y="75499"/>
                </a:lnTo>
                <a:cubicBezTo>
                  <a:pt x="3141286" y="167187"/>
                  <a:pt x="3131433" y="262121"/>
                  <a:pt x="3131433" y="359355"/>
                </a:cubicBezTo>
                <a:cubicBezTo>
                  <a:pt x="3131433" y="553824"/>
                  <a:pt x="3170845" y="739088"/>
                  <a:pt x="3242118" y="907595"/>
                </a:cubicBezTo>
                <a:lnTo>
                  <a:pt x="3254813" y="933949"/>
                </a:lnTo>
                <a:lnTo>
                  <a:pt x="712" y="927599"/>
                </a:lnTo>
                <a:cubicBezTo>
                  <a:pt x="712" y="617222"/>
                  <a:pt x="0" y="310377"/>
                  <a:pt x="0" y="0"/>
                </a:cubicBezTo>
                <a:close/>
              </a:path>
            </a:pathLst>
          </a:custGeom>
          <a:solidFill>
            <a:srgbClr val="0642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err="1"/>
          </a:p>
        </p:txBody>
      </p:sp>
    </p:spTree>
    <p:extLst>
      <p:ext uri="{BB962C8B-B14F-4D97-AF65-F5344CB8AC3E}">
        <p14:creationId xmlns:p14="http://schemas.microsoft.com/office/powerpoint/2010/main" val="2466294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C72393-3DC0-48DC-9C88-A69E55581055}" type="datetime1">
              <a:rPr lang="en-US" smtClean="0"/>
              <a:t>7/9/2025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FB3CDC-72CB-4001-9694-0A2E10A4F67D}" type="slidenum">
              <a:rPr lang="en-US" smtClean="0"/>
              <a:t>‹#›</a:t>
            </a:fld>
            <a:endParaRPr lang="en-US"/>
          </a:p>
        </p:txBody>
      </p:sp>
    </p:spTree>
    <p:extLst>
      <p:ext uri="{BB962C8B-B14F-4D97-AF65-F5344CB8AC3E}">
        <p14:creationId xmlns:p14="http://schemas.microsoft.com/office/powerpoint/2010/main" val="123091922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Title and Content 2">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E5BBEF0-E11C-4C7E-9A99-6668D89CB6D2}"/>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EFAA68A-88C4-45FA-A8E4-D83C1B884F96}"/>
              </a:ext>
            </a:extLst>
          </p:cNvPr>
          <p:cNvSpPr>
            <a:spLocks noGrp="1"/>
          </p:cNvSpPr>
          <p:nvPr>
            <p:ph idx="1"/>
          </p:nvPr>
        </p:nvSpPr>
        <p:spPr>
          <a:xfrm>
            <a:off x="635000" y="1329397"/>
            <a:ext cx="10922000" cy="4654677"/>
          </a:xfrm>
        </p:spPr>
        <p:txBody>
          <a:bodyPr/>
          <a:lstStyle>
            <a:lvl1pPr>
              <a:defRPr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F6AF6D61-37AE-3FCB-A585-A200D975D7BE}"/>
              </a:ext>
            </a:extLst>
          </p:cNvPr>
          <p:cNvSpPr>
            <a:spLocks noGrp="1"/>
          </p:cNvSpPr>
          <p:nvPr>
            <p:ph type="sldNum" sz="quarter" idx="10"/>
          </p:nvPr>
        </p:nvSpPr>
        <p:spPr/>
        <p:txBody>
          <a:bodyPr/>
          <a:lstStyle/>
          <a:p>
            <a:fld id="{58339581-759F-43B7-B47D-47F906F0E294}" type="slidenum">
              <a:rPr lang="en-US" smtClean="0"/>
              <a:pPr/>
              <a:t>‹#›</a:t>
            </a:fld>
            <a:endParaRPr lang="en-US"/>
          </a:p>
        </p:txBody>
      </p:sp>
      <p:cxnSp>
        <p:nvCxnSpPr>
          <p:cNvPr id="6" name="Straight Connector 5">
            <a:extLst>
              <a:ext uri="{FF2B5EF4-FFF2-40B4-BE49-F238E27FC236}">
                <a16:creationId xmlns:a16="http://schemas.microsoft.com/office/drawing/2014/main" id="{D2875334-1D16-7DB6-F0FD-5A989E419121}"/>
              </a:ext>
              <a:ext uri="{C183D7F6-B498-43B3-948B-1728B52AA6E4}">
                <adec:decorative xmlns:adec="http://schemas.microsoft.com/office/drawing/2017/decorative" val="1"/>
              </a:ext>
            </a:extLst>
          </p:cNvPr>
          <p:cNvCxnSpPr>
            <a:cxnSpLocks/>
          </p:cNvCxnSpPr>
          <p:nvPr userDrawn="1"/>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7528302"/>
      </p:ext>
    </p:extLst>
  </p:cSld>
  <p:clrMapOvr>
    <a:masterClrMapping/>
  </p:clrMapOvr>
  <p:extLst>
    <p:ext uri="{DCECCB84-F9BA-43D5-87BE-67443E8EF086}">
      <p15:sldGuideLst xmlns:p15="http://schemas.microsoft.com/office/powerpoint/2012/main"/>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and Content 1">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E5BBEF0-E11C-4C7E-9A99-6668D89CB6D2}"/>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EFAA68A-88C4-45FA-A8E4-D83C1B884F96}"/>
              </a:ext>
            </a:extLst>
          </p:cNvPr>
          <p:cNvSpPr>
            <a:spLocks noGrp="1"/>
          </p:cNvSpPr>
          <p:nvPr>
            <p:ph idx="1"/>
          </p:nvPr>
        </p:nvSpPr>
        <p:spPr>
          <a:xfrm>
            <a:off x="635000" y="1329397"/>
            <a:ext cx="10922000" cy="4654677"/>
          </a:xfrm>
        </p:spPr>
        <p:txBody>
          <a:bodyPr/>
          <a:lstStyle>
            <a:lvl1pPr>
              <a:defRPr sz="2800" b="0"/>
            </a:lvl1pPr>
            <a:lvl2pPr>
              <a:defRPr sz="24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E6CACE33-3C9C-96D9-AD6F-7B105A24A1E8}"/>
              </a:ext>
            </a:extLst>
          </p:cNvPr>
          <p:cNvSpPr>
            <a:spLocks noGrp="1"/>
          </p:cNvSpPr>
          <p:nvPr>
            <p:ph type="sldNum" sz="quarter" idx="10"/>
          </p:nvPr>
        </p:nvSpPr>
        <p:spPr/>
        <p:txBody>
          <a:bodyPr/>
          <a:lstStyle>
            <a:lvl1pPr>
              <a:defRPr/>
            </a:lvl1pPr>
          </a:lstStyle>
          <a:p>
            <a:r>
              <a:rPr lang="en-US"/>
              <a:t> </a:t>
            </a:r>
          </a:p>
        </p:txBody>
      </p:sp>
      <p:sp>
        <p:nvSpPr>
          <p:cNvPr id="2" name="Slide Number Placeholder 4">
            <a:extLst>
              <a:ext uri="{FF2B5EF4-FFF2-40B4-BE49-F238E27FC236}">
                <a16:creationId xmlns:a16="http://schemas.microsoft.com/office/drawing/2014/main" id="{B00B7B9B-7E9B-7C09-BEEC-BBC215FA8EE0}"/>
              </a:ext>
            </a:extLst>
          </p:cNvPr>
          <p:cNvSpPr txBox="1">
            <a:spLocks/>
          </p:cNvSpPr>
          <p:nvPr userDrawn="1"/>
        </p:nvSpPr>
        <p:spPr>
          <a:xfrm>
            <a:off x="11353077" y="6477000"/>
            <a:ext cx="394789" cy="24765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C0C88AE2-E25C-4F57-8C19-525ED9ADFB53}" type="slidenum">
              <a:rPr lang="en-US" altLang="en-US" sz="1050" smtClean="0">
                <a:solidFill>
                  <a:schemeClr val="tx2"/>
                </a:solidFill>
                <a:latin typeface="Helvetica" pitchFamily="2" charset="0"/>
                <a:ea typeface="Open Sans" panose="020B0606030504020204" pitchFamily="34" charset="0"/>
                <a:cs typeface="Open Sans" panose="020B0606030504020204" pitchFamily="34" charset="0"/>
              </a:rPr>
              <a:pPr algn="l"/>
              <a:t>‹#›</a:t>
            </a:fld>
            <a:endParaRPr lang="en-US" altLang="en-US" sz="1050">
              <a:solidFill>
                <a:schemeClr val="tx2"/>
              </a:solidFill>
              <a:latin typeface="Helvetica" pitchFamily="2" charset="0"/>
              <a:ea typeface="Open Sans" panose="020B0606030504020204" pitchFamily="34" charset="0"/>
              <a:cs typeface="Open Sans" panose="020B0606030504020204" pitchFamily="34" charset="0"/>
            </a:endParaRPr>
          </a:p>
        </p:txBody>
      </p:sp>
      <p:sp>
        <p:nvSpPr>
          <p:cNvPr id="5" name="Rectangle 4">
            <a:extLst>
              <a:ext uri="{FF2B5EF4-FFF2-40B4-BE49-F238E27FC236}">
                <a16:creationId xmlns:a16="http://schemas.microsoft.com/office/drawing/2014/main" id="{4B646BCE-9005-CE2E-499E-EA516B46A1EF}"/>
              </a:ext>
            </a:extLst>
          </p:cNvPr>
          <p:cNvSpPr/>
          <p:nvPr userDrawn="1"/>
        </p:nvSpPr>
        <p:spPr>
          <a:xfrm>
            <a:off x="503664" y="6421465"/>
            <a:ext cx="11078736" cy="97402"/>
          </a:xfrm>
          <a:prstGeom prst="rect">
            <a:avLst/>
          </a:prstGeom>
          <a:solidFill>
            <a:srgbClr val="0642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0044313"/>
      </p:ext>
    </p:extLst>
  </p:cSld>
  <p:clrMapOvr>
    <a:masterClrMapping/>
  </p:clrMapOvr>
  <p:extLst>
    <p:ext uri="{DCECCB84-F9BA-43D5-87BE-67443E8EF086}">
      <p15:sldGuideLst xmlns:p15="http://schemas.microsoft.com/office/powerpoint/2012/main"/>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userDrawn="1">
  <p:cSld name="Section/Transition Slide 3">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772F629B-4BD0-EC87-B20E-DFD8DCF67090}"/>
              </a:ext>
              <a:ext uri="{C183D7F6-B498-43B3-948B-1728B52AA6E4}">
                <adec:decorative xmlns:adec="http://schemas.microsoft.com/office/drawing/2017/decorative" val="1"/>
              </a:ext>
            </a:extLst>
          </p:cNvPr>
          <p:cNvSpPr/>
          <p:nvPr userDrawn="1"/>
        </p:nvSpPr>
        <p:spPr>
          <a:xfrm>
            <a:off x="352067" y="4251810"/>
            <a:ext cx="3390178" cy="341992"/>
          </a:xfrm>
          <a:custGeom>
            <a:avLst/>
            <a:gdLst>
              <a:gd name="connsiteX0" fmla="*/ 0 w 3390178"/>
              <a:gd name="connsiteY0" fmla="*/ 0 h 341992"/>
              <a:gd name="connsiteX1" fmla="*/ 3390178 w 3390178"/>
              <a:gd name="connsiteY1" fmla="*/ 0 h 341992"/>
              <a:gd name="connsiteX2" fmla="*/ 3341235 w 3390178"/>
              <a:gd name="connsiteY2" fmla="*/ 107556 h 341992"/>
              <a:gd name="connsiteX3" fmla="*/ 3271435 w 3390178"/>
              <a:gd name="connsiteY3" fmla="*/ 300964 h 341992"/>
              <a:gd name="connsiteX4" fmla="*/ 3260729 w 3390178"/>
              <a:gd name="connsiteY4" fmla="*/ 341992 h 341992"/>
              <a:gd name="connsiteX5" fmla="*/ 0 w 3390178"/>
              <a:gd name="connsiteY5" fmla="*/ 341992 h 341992"/>
              <a:gd name="connsiteX6" fmla="*/ 0 w 3390178"/>
              <a:gd name="connsiteY6" fmla="*/ 0 h 341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90178" h="341992">
                <a:moveTo>
                  <a:pt x="0" y="0"/>
                </a:moveTo>
                <a:lnTo>
                  <a:pt x="3390178" y="0"/>
                </a:lnTo>
                <a:lnTo>
                  <a:pt x="3341235" y="107556"/>
                </a:lnTo>
                <a:cubicBezTo>
                  <a:pt x="3315459" y="170825"/>
                  <a:pt x="3292153" y="235333"/>
                  <a:pt x="3271435" y="300964"/>
                </a:cubicBezTo>
                <a:lnTo>
                  <a:pt x="3260729" y="341992"/>
                </a:lnTo>
                <a:lnTo>
                  <a:pt x="0" y="341992"/>
                </a:lnTo>
                <a:lnTo>
                  <a:pt x="0" y="0"/>
                </a:lnTo>
                <a:close/>
              </a:path>
            </a:pathLst>
          </a:custGeom>
          <a:solidFill>
            <a:srgbClr val="EC5A2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err="1"/>
          </a:p>
        </p:txBody>
      </p:sp>
      <p:sp>
        <p:nvSpPr>
          <p:cNvPr id="21" name="Freeform: Shape 20">
            <a:extLst>
              <a:ext uri="{FF2B5EF4-FFF2-40B4-BE49-F238E27FC236}">
                <a16:creationId xmlns:a16="http://schemas.microsoft.com/office/drawing/2014/main" id="{79714AA6-C099-357F-6667-CF43613B11B0}"/>
              </a:ext>
              <a:ext uri="{C183D7F6-B498-43B3-948B-1728B52AA6E4}">
                <adec:decorative xmlns:adec="http://schemas.microsoft.com/office/drawing/2017/decorative" val="1"/>
              </a:ext>
            </a:extLst>
          </p:cNvPr>
          <p:cNvSpPr/>
          <p:nvPr userDrawn="1"/>
        </p:nvSpPr>
        <p:spPr>
          <a:xfrm>
            <a:off x="8505539" y="4251810"/>
            <a:ext cx="3417729" cy="341992"/>
          </a:xfrm>
          <a:custGeom>
            <a:avLst/>
            <a:gdLst>
              <a:gd name="connsiteX0" fmla="*/ 0 w 3417729"/>
              <a:gd name="connsiteY0" fmla="*/ 0 h 341992"/>
              <a:gd name="connsiteX1" fmla="*/ 3417729 w 3417729"/>
              <a:gd name="connsiteY1" fmla="*/ 0 h 341992"/>
              <a:gd name="connsiteX2" fmla="*/ 3417729 w 3417729"/>
              <a:gd name="connsiteY2" fmla="*/ 341992 h 341992"/>
              <a:gd name="connsiteX3" fmla="*/ 129448 w 3417729"/>
              <a:gd name="connsiteY3" fmla="*/ 341992 h 341992"/>
              <a:gd name="connsiteX4" fmla="*/ 118742 w 3417729"/>
              <a:gd name="connsiteY4" fmla="*/ 300964 h 341992"/>
              <a:gd name="connsiteX5" fmla="*/ 48942 w 3417729"/>
              <a:gd name="connsiteY5" fmla="*/ 107556 h 341992"/>
              <a:gd name="connsiteX6" fmla="*/ 0 w 3417729"/>
              <a:gd name="connsiteY6" fmla="*/ 0 h 341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17729" h="341992">
                <a:moveTo>
                  <a:pt x="0" y="0"/>
                </a:moveTo>
                <a:lnTo>
                  <a:pt x="3417729" y="0"/>
                </a:lnTo>
                <a:lnTo>
                  <a:pt x="3417729" y="341992"/>
                </a:lnTo>
                <a:lnTo>
                  <a:pt x="129448" y="341992"/>
                </a:lnTo>
                <a:lnTo>
                  <a:pt x="118742" y="300964"/>
                </a:lnTo>
                <a:cubicBezTo>
                  <a:pt x="98024" y="235333"/>
                  <a:pt x="74719" y="170825"/>
                  <a:pt x="48942" y="107556"/>
                </a:cubicBezTo>
                <a:lnTo>
                  <a:pt x="0" y="0"/>
                </a:lnTo>
                <a:close/>
              </a:path>
            </a:pathLst>
          </a:custGeom>
          <a:solidFill>
            <a:srgbClr val="EC5A2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err="1"/>
          </a:p>
        </p:txBody>
      </p:sp>
      <p:sp>
        <p:nvSpPr>
          <p:cNvPr id="15" name="Freeform: Shape 14">
            <a:extLst>
              <a:ext uri="{FF2B5EF4-FFF2-40B4-BE49-F238E27FC236}">
                <a16:creationId xmlns:a16="http://schemas.microsoft.com/office/drawing/2014/main" id="{99A9AE11-7339-C029-902C-422978ACA779}"/>
              </a:ext>
              <a:ext uri="{C183D7F6-B498-43B3-948B-1728B52AA6E4}">
                <adec:decorative xmlns:adec="http://schemas.microsoft.com/office/drawing/2017/decorative" val="1"/>
              </a:ext>
            </a:extLst>
          </p:cNvPr>
          <p:cNvSpPr/>
          <p:nvPr userDrawn="1"/>
        </p:nvSpPr>
        <p:spPr>
          <a:xfrm>
            <a:off x="352067" y="2740216"/>
            <a:ext cx="11571200" cy="3914775"/>
          </a:xfrm>
          <a:custGeom>
            <a:avLst/>
            <a:gdLst>
              <a:gd name="connsiteX0" fmla="*/ 5771824 w 11571200"/>
              <a:gd name="connsiteY0" fmla="*/ 0 h 3914775"/>
              <a:gd name="connsiteX1" fmla="*/ 8272213 w 11571200"/>
              <a:gd name="connsiteY1" fmla="*/ 1812558 h 3914775"/>
              <a:gd name="connsiteX2" fmla="*/ 8282919 w 11571200"/>
              <a:gd name="connsiteY2" fmla="*/ 1853586 h 3914775"/>
              <a:gd name="connsiteX3" fmla="*/ 11571200 w 11571200"/>
              <a:gd name="connsiteY3" fmla="*/ 1853586 h 3914775"/>
              <a:gd name="connsiteX4" fmla="*/ 11571200 w 11571200"/>
              <a:gd name="connsiteY4" fmla="*/ 3914775 h 3914775"/>
              <a:gd name="connsiteX5" fmla="*/ 8008896 w 11571200"/>
              <a:gd name="connsiteY5" fmla="*/ 3914775 h 3914775"/>
              <a:gd name="connsiteX6" fmla="*/ 3534753 w 11571200"/>
              <a:gd name="connsiteY6" fmla="*/ 3914775 h 3914775"/>
              <a:gd name="connsiteX7" fmla="*/ 0 w 11571200"/>
              <a:gd name="connsiteY7" fmla="*/ 3914775 h 3914775"/>
              <a:gd name="connsiteX8" fmla="*/ 0 w 11571200"/>
              <a:gd name="connsiteY8" fmla="*/ 1853586 h 3914775"/>
              <a:gd name="connsiteX9" fmla="*/ 3260729 w 11571200"/>
              <a:gd name="connsiteY9" fmla="*/ 1853586 h 3914775"/>
              <a:gd name="connsiteX10" fmla="*/ 3271435 w 11571200"/>
              <a:gd name="connsiteY10" fmla="*/ 1812558 h 3914775"/>
              <a:gd name="connsiteX11" fmla="*/ 5771824 w 11571200"/>
              <a:gd name="connsiteY11" fmla="*/ 0 h 391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71200" h="3914775">
                <a:moveTo>
                  <a:pt x="5771824" y="0"/>
                </a:moveTo>
                <a:cubicBezTo>
                  <a:pt x="6946645" y="0"/>
                  <a:pt x="7940732" y="762454"/>
                  <a:pt x="8272213" y="1812558"/>
                </a:cubicBezTo>
                <a:lnTo>
                  <a:pt x="8282919" y="1853586"/>
                </a:lnTo>
                <a:lnTo>
                  <a:pt x="11571200" y="1853586"/>
                </a:lnTo>
                <a:lnTo>
                  <a:pt x="11571200" y="3914775"/>
                </a:lnTo>
                <a:lnTo>
                  <a:pt x="8008896" y="3914775"/>
                </a:lnTo>
                <a:lnTo>
                  <a:pt x="3534753" y="3914775"/>
                </a:lnTo>
                <a:lnTo>
                  <a:pt x="0" y="3914775"/>
                </a:lnTo>
                <a:lnTo>
                  <a:pt x="0" y="1853586"/>
                </a:lnTo>
                <a:lnTo>
                  <a:pt x="3260729" y="1853586"/>
                </a:lnTo>
                <a:lnTo>
                  <a:pt x="3271435" y="1812558"/>
                </a:lnTo>
                <a:cubicBezTo>
                  <a:pt x="3602916" y="762454"/>
                  <a:pt x="4597004" y="0"/>
                  <a:pt x="5771824" y="0"/>
                </a:cubicBezTo>
                <a:close/>
              </a:path>
            </a:pathLst>
          </a:custGeom>
          <a:solidFill>
            <a:srgbClr val="064276">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err="1"/>
          </a:p>
        </p:txBody>
      </p:sp>
      <p:sp>
        <p:nvSpPr>
          <p:cNvPr id="8" name="Title 1">
            <a:extLst>
              <a:ext uri="{FF2B5EF4-FFF2-40B4-BE49-F238E27FC236}">
                <a16:creationId xmlns:a16="http://schemas.microsoft.com/office/drawing/2014/main" id="{22178C44-1F5C-C7F5-93A0-D93ACB715F5A}"/>
              </a:ext>
            </a:extLst>
          </p:cNvPr>
          <p:cNvSpPr>
            <a:spLocks noGrp="1"/>
          </p:cNvSpPr>
          <p:nvPr>
            <p:ph type="ctrTitle" hasCustomPrompt="1"/>
          </p:nvPr>
        </p:nvSpPr>
        <p:spPr>
          <a:xfrm>
            <a:off x="946484" y="4783023"/>
            <a:ext cx="10299032" cy="1529760"/>
          </a:xfrm>
          <a:prstGeom prst="rect">
            <a:avLst/>
          </a:prstGeom>
        </p:spPr>
        <p:txBody>
          <a:bodyPr anchor="ctr">
            <a:normAutofit/>
          </a:bodyPr>
          <a:lstStyle>
            <a:lvl1pPr algn="ctr">
              <a:defRPr sz="4700" b="1" baseline="0">
                <a:solidFill>
                  <a:srgbClr val="064276"/>
                </a:solidFill>
                <a:latin typeface="Arial" panose="020B0604020202020204" pitchFamily="34" charset="0"/>
                <a:cs typeface="Arial" panose="020B0604020202020204" pitchFamily="34" charset="0"/>
              </a:defRPr>
            </a:lvl1pPr>
          </a:lstStyle>
          <a:p>
            <a:r>
              <a:rPr lang="en-US"/>
              <a:t>Section/Transition Slide 3</a:t>
            </a:r>
          </a:p>
        </p:txBody>
      </p:sp>
      <p:sp>
        <p:nvSpPr>
          <p:cNvPr id="13" name="Picture Placeholder 27" descr="Add image description">
            <a:extLst>
              <a:ext uri="{FF2B5EF4-FFF2-40B4-BE49-F238E27FC236}">
                <a16:creationId xmlns:a16="http://schemas.microsoft.com/office/drawing/2014/main" id="{E242A173-743A-EE35-94F0-6711109454F4}"/>
              </a:ext>
            </a:extLst>
          </p:cNvPr>
          <p:cNvSpPr>
            <a:spLocks noGrp="1"/>
          </p:cNvSpPr>
          <p:nvPr>
            <p:ph type="pic" sz="quarter" idx="15"/>
          </p:nvPr>
        </p:nvSpPr>
        <p:spPr>
          <a:xfrm>
            <a:off x="355191" y="303740"/>
            <a:ext cx="11568075" cy="3954861"/>
          </a:xfrm>
          <a:custGeom>
            <a:avLst/>
            <a:gdLst>
              <a:gd name="connsiteX0" fmla="*/ 0 w 11568075"/>
              <a:gd name="connsiteY0" fmla="*/ 0 h 3959647"/>
              <a:gd name="connsiteX1" fmla="*/ 11568075 w 11568075"/>
              <a:gd name="connsiteY1" fmla="*/ 0 h 3959647"/>
              <a:gd name="connsiteX2" fmla="*/ 11568075 w 11568075"/>
              <a:gd name="connsiteY2" fmla="*/ 3959647 h 3959647"/>
              <a:gd name="connsiteX3" fmla="*/ 0 w 11568075"/>
              <a:gd name="connsiteY3" fmla="*/ 3959647 h 3959647"/>
              <a:gd name="connsiteX4" fmla="*/ 0 w 11568075"/>
              <a:gd name="connsiteY4" fmla="*/ 0 h 3959647"/>
              <a:gd name="connsiteX0" fmla="*/ 0 w 11568075"/>
              <a:gd name="connsiteY0" fmla="*/ 0 h 3959647"/>
              <a:gd name="connsiteX1" fmla="*/ 11568075 w 11568075"/>
              <a:gd name="connsiteY1" fmla="*/ 0 h 3959647"/>
              <a:gd name="connsiteX2" fmla="*/ 11568075 w 11568075"/>
              <a:gd name="connsiteY2" fmla="*/ 3959647 h 3959647"/>
              <a:gd name="connsiteX3" fmla="*/ 0 w 11568075"/>
              <a:gd name="connsiteY3" fmla="*/ 3959647 h 3959647"/>
              <a:gd name="connsiteX4" fmla="*/ 0 w 11568075"/>
              <a:gd name="connsiteY4" fmla="*/ 0 h 3959647"/>
              <a:gd name="connsiteX0" fmla="*/ 0 w 11568075"/>
              <a:gd name="connsiteY0" fmla="*/ 0 h 3959647"/>
              <a:gd name="connsiteX1" fmla="*/ 11568075 w 11568075"/>
              <a:gd name="connsiteY1" fmla="*/ 0 h 3959647"/>
              <a:gd name="connsiteX2" fmla="*/ 11568075 w 11568075"/>
              <a:gd name="connsiteY2" fmla="*/ 3959647 h 3959647"/>
              <a:gd name="connsiteX3" fmla="*/ 11568075 w 11568075"/>
              <a:gd name="connsiteY3" fmla="*/ 3959647 h 3959647"/>
              <a:gd name="connsiteX4" fmla="*/ 0 w 11568075"/>
              <a:gd name="connsiteY4" fmla="*/ 3959647 h 3959647"/>
              <a:gd name="connsiteX5" fmla="*/ 0 w 11568075"/>
              <a:gd name="connsiteY5" fmla="*/ 0 h 3959647"/>
              <a:gd name="connsiteX0" fmla="*/ 0 w 11568075"/>
              <a:gd name="connsiteY0" fmla="*/ 0 h 3959647"/>
              <a:gd name="connsiteX1" fmla="*/ 11568075 w 11568075"/>
              <a:gd name="connsiteY1" fmla="*/ 0 h 3959647"/>
              <a:gd name="connsiteX2" fmla="*/ 11568075 w 11568075"/>
              <a:gd name="connsiteY2" fmla="*/ 3959647 h 3959647"/>
              <a:gd name="connsiteX3" fmla="*/ 11568075 w 11568075"/>
              <a:gd name="connsiteY3" fmla="*/ 3959647 h 3959647"/>
              <a:gd name="connsiteX4" fmla="*/ 8769759 w 11568075"/>
              <a:gd name="connsiteY4" fmla="*/ 3944350 h 3959647"/>
              <a:gd name="connsiteX5" fmla="*/ 0 w 11568075"/>
              <a:gd name="connsiteY5" fmla="*/ 3959647 h 3959647"/>
              <a:gd name="connsiteX6" fmla="*/ 0 w 11568075"/>
              <a:gd name="connsiteY6" fmla="*/ 0 h 3959647"/>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769759 w 11568075"/>
              <a:gd name="connsiteY4" fmla="*/ 3944350 h 3974944"/>
              <a:gd name="connsiteX5" fmla="*/ 3219859 w 11568075"/>
              <a:gd name="connsiteY5" fmla="*/ 3974944 h 3974944"/>
              <a:gd name="connsiteX6" fmla="*/ 0 w 11568075"/>
              <a:gd name="connsiteY6" fmla="*/ 3959647 h 3974944"/>
              <a:gd name="connsiteX7" fmla="*/ 0 w 11568075"/>
              <a:gd name="connsiteY7" fmla="*/ 0 h 3974944"/>
              <a:gd name="connsiteX0" fmla="*/ 0 w 11568075"/>
              <a:gd name="connsiteY0" fmla="*/ 0 h 3990241"/>
              <a:gd name="connsiteX1" fmla="*/ 11568075 w 11568075"/>
              <a:gd name="connsiteY1" fmla="*/ 0 h 3990241"/>
              <a:gd name="connsiteX2" fmla="*/ 11568075 w 11568075"/>
              <a:gd name="connsiteY2" fmla="*/ 3959647 h 3990241"/>
              <a:gd name="connsiteX3" fmla="*/ 11568075 w 11568075"/>
              <a:gd name="connsiteY3" fmla="*/ 3959647 h 3990241"/>
              <a:gd name="connsiteX4" fmla="*/ 8769759 w 11568075"/>
              <a:gd name="connsiteY4" fmla="*/ 3944350 h 3990241"/>
              <a:gd name="connsiteX5" fmla="*/ 5797959 w 11568075"/>
              <a:gd name="connsiteY5" fmla="*/ 3990241 h 3990241"/>
              <a:gd name="connsiteX6" fmla="*/ 3219859 w 11568075"/>
              <a:gd name="connsiteY6" fmla="*/ 3974944 h 3990241"/>
              <a:gd name="connsiteX7" fmla="*/ 0 w 11568075"/>
              <a:gd name="connsiteY7" fmla="*/ 3959647 h 3990241"/>
              <a:gd name="connsiteX8" fmla="*/ 0 w 11568075"/>
              <a:gd name="connsiteY8" fmla="*/ 0 h 3990241"/>
              <a:gd name="connsiteX0" fmla="*/ 0 w 11568075"/>
              <a:gd name="connsiteY0" fmla="*/ 0 h 3990241"/>
              <a:gd name="connsiteX1" fmla="*/ 11568075 w 11568075"/>
              <a:gd name="connsiteY1" fmla="*/ 0 h 3990241"/>
              <a:gd name="connsiteX2" fmla="*/ 11568075 w 11568075"/>
              <a:gd name="connsiteY2" fmla="*/ 3959647 h 3990241"/>
              <a:gd name="connsiteX3" fmla="*/ 11568075 w 11568075"/>
              <a:gd name="connsiteY3" fmla="*/ 3959647 h 3990241"/>
              <a:gd name="connsiteX4" fmla="*/ 8769759 w 11568075"/>
              <a:gd name="connsiteY4" fmla="*/ 3944350 h 3990241"/>
              <a:gd name="connsiteX5" fmla="*/ 5797959 w 11568075"/>
              <a:gd name="connsiteY5" fmla="*/ 3990241 h 3990241"/>
              <a:gd name="connsiteX6" fmla="*/ 3378609 w 11568075"/>
              <a:gd name="connsiteY6" fmla="*/ 3974944 h 3990241"/>
              <a:gd name="connsiteX7" fmla="*/ 0 w 11568075"/>
              <a:gd name="connsiteY7" fmla="*/ 3959647 h 3990241"/>
              <a:gd name="connsiteX8" fmla="*/ 0 w 11568075"/>
              <a:gd name="connsiteY8" fmla="*/ 0 h 3990241"/>
              <a:gd name="connsiteX0" fmla="*/ 0 w 11568075"/>
              <a:gd name="connsiteY0" fmla="*/ 0 h 3990241"/>
              <a:gd name="connsiteX1" fmla="*/ 11568075 w 11568075"/>
              <a:gd name="connsiteY1" fmla="*/ 0 h 3990241"/>
              <a:gd name="connsiteX2" fmla="*/ 11568075 w 11568075"/>
              <a:gd name="connsiteY2" fmla="*/ 3959647 h 3990241"/>
              <a:gd name="connsiteX3" fmla="*/ 11568075 w 11568075"/>
              <a:gd name="connsiteY3" fmla="*/ 3959647 h 3990241"/>
              <a:gd name="connsiteX4" fmla="*/ 8160159 w 11568075"/>
              <a:gd name="connsiteY4" fmla="*/ 3950757 h 3990241"/>
              <a:gd name="connsiteX5" fmla="*/ 5797959 w 11568075"/>
              <a:gd name="connsiteY5" fmla="*/ 3990241 h 3990241"/>
              <a:gd name="connsiteX6" fmla="*/ 3378609 w 11568075"/>
              <a:gd name="connsiteY6" fmla="*/ 3974944 h 3990241"/>
              <a:gd name="connsiteX7" fmla="*/ 0 w 11568075"/>
              <a:gd name="connsiteY7" fmla="*/ 3959647 h 3990241"/>
              <a:gd name="connsiteX8" fmla="*/ 0 w 11568075"/>
              <a:gd name="connsiteY8" fmla="*/ 0 h 3990241"/>
              <a:gd name="connsiteX0" fmla="*/ 0 w 11568075"/>
              <a:gd name="connsiteY0" fmla="*/ 0 h 3990241"/>
              <a:gd name="connsiteX1" fmla="*/ 11568075 w 11568075"/>
              <a:gd name="connsiteY1" fmla="*/ 0 h 3990241"/>
              <a:gd name="connsiteX2" fmla="*/ 11568075 w 11568075"/>
              <a:gd name="connsiteY2" fmla="*/ 3959647 h 3990241"/>
              <a:gd name="connsiteX3" fmla="*/ 11568075 w 11568075"/>
              <a:gd name="connsiteY3" fmla="*/ 3959647 h 3990241"/>
              <a:gd name="connsiteX4" fmla="*/ 8166509 w 11568075"/>
              <a:gd name="connsiteY4" fmla="*/ 3963571 h 3990241"/>
              <a:gd name="connsiteX5" fmla="*/ 5797959 w 11568075"/>
              <a:gd name="connsiteY5" fmla="*/ 3990241 h 3990241"/>
              <a:gd name="connsiteX6" fmla="*/ 3378609 w 11568075"/>
              <a:gd name="connsiteY6" fmla="*/ 3974944 h 3990241"/>
              <a:gd name="connsiteX7" fmla="*/ 0 w 11568075"/>
              <a:gd name="connsiteY7" fmla="*/ 3959647 h 3990241"/>
              <a:gd name="connsiteX8" fmla="*/ 0 w 11568075"/>
              <a:gd name="connsiteY8" fmla="*/ 0 h 3990241"/>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48312 w 11568075"/>
              <a:gd name="connsiteY4" fmla="*/ 3968144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58976 w 11568075"/>
              <a:gd name="connsiteY3" fmla="*/ 3973364 h 3974944"/>
              <a:gd name="connsiteX4" fmla="*/ 8148312 w 11568075"/>
              <a:gd name="connsiteY4" fmla="*/ 3968144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58976 w 11568075"/>
              <a:gd name="connsiteY3" fmla="*/ 3973364 h 3974944"/>
              <a:gd name="connsiteX4" fmla="*/ 8148312 w 11568075"/>
              <a:gd name="connsiteY4" fmla="*/ 3968144 h 3974944"/>
              <a:gd name="connsiteX5" fmla="*/ 5753509 w 11568075"/>
              <a:gd name="connsiteY5" fmla="*/ 2471828 h 3974944"/>
              <a:gd name="connsiteX6" fmla="*/ 3378609 w 11568075"/>
              <a:gd name="connsiteY6" fmla="*/ 3974944 h 3974944"/>
              <a:gd name="connsiteX7" fmla="*/ 4550 w 11568075"/>
              <a:gd name="connsiteY7" fmla="*/ 3973364 h 3974944"/>
              <a:gd name="connsiteX8" fmla="*/ 0 w 11568075"/>
              <a:gd name="connsiteY8" fmla="*/ 0 h 3974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8075" h="3974944">
                <a:moveTo>
                  <a:pt x="0" y="0"/>
                </a:moveTo>
                <a:lnTo>
                  <a:pt x="11568075" y="0"/>
                </a:lnTo>
                <a:lnTo>
                  <a:pt x="11568075" y="3959647"/>
                </a:lnTo>
                <a:lnTo>
                  <a:pt x="11558976" y="3973364"/>
                </a:lnTo>
                <a:lnTo>
                  <a:pt x="8148312" y="3968144"/>
                </a:lnTo>
                <a:cubicBezTo>
                  <a:pt x="8010729" y="3663100"/>
                  <a:pt x="7370642" y="2488566"/>
                  <a:pt x="5753509" y="2471828"/>
                </a:cubicBezTo>
                <a:cubicBezTo>
                  <a:pt x="4212576" y="2505170"/>
                  <a:pt x="3579692" y="3595635"/>
                  <a:pt x="3378609" y="3974944"/>
                </a:cubicBezTo>
                <a:lnTo>
                  <a:pt x="4550" y="3973364"/>
                </a:lnTo>
                <a:cubicBezTo>
                  <a:pt x="3033" y="2648909"/>
                  <a:pt x="1517" y="1324455"/>
                  <a:pt x="0" y="0"/>
                </a:cubicBezTo>
                <a:close/>
              </a:path>
            </a:pathLst>
          </a:custGeom>
        </p:spPr>
        <p:txBody>
          <a:bodyPr/>
          <a:lstStyle/>
          <a:p>
            <a:r>
              <a:rPr lang="en-US"/>
              <a:t>Click icon to add picture</a:t>
            </a:r>
          </a:p>
        </p:txBody>
      </p:sp>
      <p:pic>
        <p:nvPicPr>
          <p:cNvPr id="25" name="Picture 24" descr="Oregon Health Authority Logo">
            <a:extLst>
              <a:ext uri="{FF2B5EF4-FFF2-40B4-BE49-F238E27FC236}">
                <a16:creationId xmlns:a16="http://schemas.microsoft.com/office/drawing/2014/main" id="{0F736C01-5BB1-6DB4-C5F0-7B85F304BF9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40973" y="3618698"/>
            <a:ext cx="2510050" cy="822117"/>
          </a:xfrm>
          <a:prstGeom prst="rect">
            <a:avLst/>
          </a:prstGeom>
        </p:spPr>
      </p:pic>
      <p:sp>
        <p:nvSpPr>
          <p:cNvPr id="2" name="Slide Number Placeholder 1">
            <a:extLst>
              <a:ext uri="{FF2B5EF4-FFF2-40B4-BE49-F238E27FC236}">
                <a16:creationId xmlns:a16="http://schemas.microsoft.com/office/drawing/2014/main" id="{32FE6E0E-1F48-BA20-C86E-38B8DDFD0AFE}"/>
              </a:ext>
            </a:extLst>
          </p:cNvPr>
          <p:cNvSpPr>
            <a:spLocks noGrp="1"/>
          </p:cNvSpPr>
          <p:nvPr>
            <p:ph type="sldNum" sz="quarter" idx="16"/>
          </p:nvPr>
        </p:nvSpPr>
        <p:spPr>
          <a:xfrm>
            <a:off x="9584364" y="6405415"/>
            <a:ext cx="2272706" cy="184259"/>
          </a:xfrm>
        </p:spPr>
        <p:txBody>
          <a:bodyPr/>
          <a:lstStyle>
            <a:lvl1pPr>
              <a:defRPr>
                <a:solidFill>
                  <a:srgbClr val="064276"/>
                </a:solidFill>
              </a:defRPr>
            </a:lvl1pPr>
          </a:lstStyle>
          <a:p>
            <a:fld id="{58339581-759F-43B7-B47D-47F906F0E294}" type="slidenum">
              <a:rPr lang="en-US" smtClean="0"/>
              <a:pPr/>
              <a:t>‹#›</a:t>
            </a:fld>
            <a:endParaRPr lang="en-US"/>
          </a:p>
        </p:txBody>
      </p:sp>
    </p:spTree>
    <p:extLst>
      <p:ext uri="{BB962C8B-B14F-4D97-AF65-F5344CB8AC3E}">
        <p14:creationId xmlns:p14="http://schemas.microsoft.com/office/powerpoint/2010/main" val="356782382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1_Blank_blue">
    <p:spTree>
      <p:nvGrpSpPr>
        <p:cNvPr id="1" name=""/>
        <p:cNvGrpSpPr/>
        <p:nvPr/>
      </p:nvGrpSpPr>
      <p:grpSpPr>
        <a:xfrm>
          <a:off x="0" y="0"/>
          <a:ext cx="0" cy="0"/>
          <a:chOff x="0" y="0"/>
          <a:chExt cx="0" cy="0"/>
        </a:xfrm>
      </p:grpSpPr>
      <p:sp>
        <p:nvSpPr>
          <p:cNvPr id="8" name="Slide Number Placeholder 4">
            <a:extLst>
              <a:ext uri="{FF2B5EF4-FFF2-40B4-BE49-F238E27FC236}">
                <a16:creationId xmlns:a16="http://schemas.microsoft.com/office/drawing/2014/main" id="{FD162C41-C7D1-46B2-9E43-D4051A8C9BD0}"/>
              </a:ext>
            </a:extLst>
          </p:cNvPr>
          <p:cNvSpPr txBox="1">
            <a:spLocks/>
          </p:cNvSpPr>
          <p:nvPr/>
        </p:nvSpPr>
        <p:spPr>
          <a:xfrm>
            <a:off x="406400" y="6477000"/>
            <a:ext cx="2844800" cy="24765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C0C88AE2-E25C-4F57-8C19-525ED9ADFB53}" type="slidenum">
              <a:rPr lang="en-US" altLang="en-US" sz="1050" smtClean="0">
                <a:solidFill>
                  <a:schemeClr val="accent1"/>
                </a:solidFill>
              </a:rPr>
              <a:pPr algn="l"/>
              <a:t>‹#›</a:t>
            </a:fld>
            <a:endParaRPr lang="en-US" altLang="en-US" sz="1050">
              <a:solidFill>
                <a:schemeClr val="accent1"/>
              </a:solidFill>
            </a:endParaRPr>
          </a:p>
        </p:txBody>
      </p:sp>
      <p:cxnSp>
        <p:nvCxnSpPr>
          <p:cNvPr id="10" name="Straight Connector 9">
            <a:extLst>
              <a:ext uri="{FF2B5EF4-FFF2-40B4-BE49-F238E27FC236}">
                <a16:creationId xmlns:a16="http://schemas.microsoft.com/office/drawing/2014/main" id="{E981F6F2-32B9-485F-9E34-DF5E7AA5DA14}"/>
              </a:ext>
            </a:extLst>
          </p:cNvPr>
          <p:cNvCxnSpPr/>
          <p:nvPr/>
        </p:nvCxnSpPr>
        <p:spPr bwMode="auto">
          <a:xfrm flipV="1">
            <a:off x="508000" y="6477000"/>
            <a:ext cx="11074400" cy="9526"/>
          </a:xfrm>
          <a:prstGeom prst="line">
            <a:avLst/>
          </a:prstGeom>
          <a:solidFill>
            <a:schemeClr val="accent1"/>
          </a:solidFill>
          <a:ln w="19050" cap="flat" cmpd="sng" algn="ctr">
            <a:solidFill>
              <a:srgbClr val="E9962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Rectangle 8">
            <a:extLst>
              <a:ext uri="{FF2B5EF4-FFF2-40B4-BE49-F238E27FC236}">
                <a16:creationId xmlns:a16="http://schemas.microsoft.com/office/drawing/2014/main" id="{EF20FEA9-D685-445C-BE1B-75C2E121F97F}"/>
              </a:ext>
            </a:extLst>
          </p:cNvPr>
          <p:cNvSpPr/>
          <p:nvPr/>
        </p:nvSpPr>
        <p:spPr bwMode="auto">
          <a:xfrm>
            <a:off x="1" y="-3969"/>
            <a:ext cx="12192000" cy="320040"/>
          </a:xfrm>
          <a:prstGeom prst="rect">
            <a:avLst/>
          </a:prstGeom>
          <a:solidFill>
            <a:srgbClr val="F5FAF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anose="02020603050405020304" pitchFamily="18" charset="0"/>
            </a:endParaRPr>
          </a:p>
        </p:txBody>
      </p:sp>
      <p:sp>
        <p:nvSpPr>
          <p:cNvPr id="7" name="Rectangle 6">
            <a:extLst>
              <a:ext uri="{FF2B5EF4-FFF2-40B4-BE49-F238E27FC236}">
                <a16:creationId xmlns:a16="http://schemas.microsoft.com/office/drawing/2014/main" id="{4A487B6E-A10D-4217-99DA-F9F21D9FF149}"/>
              </a:ext>
            </a:extLst>
          </p:cNvPr>
          <p:cNvSpPr/>
          <p:nvPr/>
        </p:nvSpPr>
        <p:spPr>
          <a:xfrm>
            <a:off x="0" y="-3969"/>
            <a:ext cx="12191999"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C255E1E6-D5AD-497F-A6A5-CA30987CCFD4}"/>
              </a:ext>
            </a:extLst>
          </p:cNvPr>
          <p:cNvSpPr>
            <a:spLocks noGrp="1"/>
          </p:cNvSpPr>
          <p:nvPr>
            <p:ph type="title" hasCustomPrompt="1"/>
          </p:nvPr>
        </p:nvSpPr>
        <p:spPr>
          <a:xfrm>
            <a:off x="609600" y="379020"/>
            <a:ext cx="10972800" cy="1143000"/>
          </a:xfrm>
          <a:prstGeom prst="rect">
            <a:avLst/>
          </a:prstGeom>
        </p:spPr>
        <p:txBody>
          <a:bodyPr anchor="ctr">
            <a:normAutofit/>
          </a:bodyPr>
          <a:lstStyle>
            <a:lvl1pPr algn="l">
              <a:defRPr sz="3600" b="1">
                <a:solidFill>
                  <a:srgbClr val="005595"/>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add title</a:t>
            </a:r>
          </a:p>
        </p:txBody>
      </p:sp>
      <p:sp>
        <p:nvSpPr>
          <p:cNvPr id="12" name="Rectangle 11">
            <a:extLst>
              <a:ext uri="{FF2B5EF4-FFF2-40B4-BE49-F238E27FC236}">
                <a16:creationId xmlns:a16="http://schemas.microsoft.com/office/drawing/2014/main" id="{61F6536F-CEEC-435E-9CE6-D7A6BC468149}"/>
              </a:ext>
            </a:extLst>
          </p:cNvPr>
          <p:cNvSpPr/>
          <p:nvPr/>
        </p:nvSpPr>
        <p:spPr>
          <a:xfrm>
            <a:off x="0" y="-3969"/>
            <a:ext cx="12191999" cy="365760"/>
          </a:xfrm>
          <a:prstGeom prst="rect">
            <a:avLst/>
          </a:prstGeom>
          <a:solidFill>
            <a:srgbClr val="00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a:extLst>
              <a:ext uri="{FF2B5EF4-FFF2-40B4-BE49-F238E27FC236}">
                <a16:creationId xmlns:a16="http://schemas.microsoft.com/office/drawing/2014/main" id="{31727921-6AC3-48F1-91F6-36A2E27888AE}"/>
              </a:ext>
            </a:extLst>
          </p:cNvPr>
          <p:cNvSpPr>
            <a:spLocks noGrp="1"/>
          </p:cNvSpPr>
          <p:nvPr>
            <p:ph idx="1"/>
          </p:nvPr>
        </p:nvSpPr>
        <p:spPr>
          <a:xfrm>
            <a:off x="609600" y="1604431"/>
            <a:ext cx="10972800" cy="4193913"/>
          </a:xfrm>
          <a:prstGeom prst="rect">
            <a:avLst/>
          </a:prstGeom>
        </p:spPr>
        <p:txBody>
          <a:bodyPr>
            <a:noAutofit/>
          </a:bodyPr>
          <a:lstStyle>
            <a:lvl1pPr marL="0" indent="0">
              <a:lnSpc>
                <a:spcPct val="100000"/>
              </a:lnSpc>
              <a:spcBef>
                <a:spcPts val="0"/>
              </a:spcBef>
              <a:spcAft>
                <a:spcPts val="1200"/>
              </a:spcAft>
              <a:buClr>
                <a:schemeClr val="accent1"/>
              </a:buClr>
              <a:buSzPct val="100000"/>
              <a:buFont typeface="Arial" panose="020B0604020202020204" pitchFamily="34" charset="0"/>
              <a:buNone/>
              <a:defRPr sz="2400">
                <a:solidFill>
                  <a:schemeClr val="tx1"/>
                </a:solidFill>
              </a:defRPr>
            </a:lvl1pPr>
            <a:lvl2pPr marL="800100" indent="-342900">
              <a:lnSpc>
                <a:spcPct val="100000"/>
              </a:lnSpc>
              <a:spcBef>
                <a:spcPts val="0"/>
              </a:spcBef>
              <a:spcAft>
                <a:spcPts val="1200"/>
              </a:spcAft>
              <a:buClr>
                <a:schemeClr val="accent1"/>
              </a:buClr>
              <a:buFont typeface="Arial" panose="020B0604020202020204" pitchFamily="34" charset="0"/>
              <a:buChar char="•"/>
              <a:defRPr sz="2400"/>
            </a:lvl2pPr>
            <a:lvl3pPr marL="1257300" indent="-342900">
              <a:lnSpc>
                <a:spcPct val="100000"/>
              </a:lnSpc>
              <a:spcBef>
                <a:spcPts val="0"/>
              </a:spcBef>
              <a:spcAft>
                <a:spcPts val="1200"/>
              </a:spcAft>
              <a:buClr>
                <a:schemeClr val="accent1"/>
              </a:buClr>
              <a:buFont typeface="Arial" panose="020B0604020202020204" pitchFamily="34" charset="0"/>
              <a:buChar char="•"/>
              <a:defRPr sz="2400"/>
            </a:lvl3pPr>
            <a:lvl4pPr marL="1371600" indent="0">
              <a:buFontTx/>
              <a:buNone/>
              <a:defRPr/>
            </a:lvl4pPr>
            <a:lvl5pPr marL="1828800" indent="0">
              <a:buFontTx/>
              <a:buNone/>
              <a:defRPr/>
            </a:lvl5pPr>
          </a:lstStyle>
          <a:p>
            <a:pPr lvl="0"/>
            <a:r>
              <a:rPr lang="en-US"/>
              <a:t>Click to edit Master text styles</a:t>
            </a:r>
          </a:p>
        </p:txBody>
      </p:sp>
    </p:spTree>
    <p:extLst>
      <p:ext uri="{BB962C8B-B14F-4D97-AF65-F5344CB8AC3E}">
        <p14:creationId xmlns:p14="http://schemas.microsoft.com/office/powerpoint/2010/main" val="3818869064"/>
      </p:ext>
    </p:extLst>
  </p:cSld>
  <p:clrMapOvr>
    <a:masterClrMapping/>
  </p:clrMapOvr>
  <p:hf hdr="0" ftr="0" dt="0"/>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74CFD-6AE0-C249-BD2E-50A1C3E422F6}"/>
              </a:ext>
            </a:extLst>
          </p:cNvPr>
          <p:cNvSpPr>
            <a:spLocks noGrp="1"/>
          </p:cNvSpPr>
          <p:nvPr>
            <p:ph type="title"/>
          </p:nvPr>
        </p:nvSpPr>
        <p:spPr>
          <a:xfrm>
            <a:off x="839788" y="365126"/>
            <a:ext cx="10515600" cy="598738"/>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7561CF-986B-844C-A4FD-9169E06CBE30}"/>
              </a:ext>
            </a:extLst>
          </p:cNvPr>
          <p:cNvSpPr>
            <a:spLocks noGrp="1"/>
          </p:cNvSpPr>
          <p:nvPr>
            <p:ph type="body" idx="1"/>
          </p:nvPr>
        </p:nvSpPr>
        <p:spPr>
          <a:xfrm>
            <a:off x="839789" y="1553238"/>
            <a:ext cx="3412196" cy="600295"/>
          </a:xfrm>
        </p:spPr>
        <p:txBody>
          <a:bodyPr anchor="b" anchorCtr="0"/>
          <a:lstStyle>
            <a:lvl1pPr marL="0" indent="0">
              <a:lnSpc>
                <a:spcPct val="100000"/>
              </a:lnSpc>
              <a:spcBef>
                <a:spcPts val="0"/>
              </a:spcBef>
              <a:buNone/>
              <a:defRPr sz="1800" b="1" i="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15390EA-F6D5-7C4B-B7E3-D53CC3F30397}"/>
              </a:ext>
            </a:extLst>
          </p:cNvPr>
          <p:cNvSpPr>
            <a:spLocks noGrp="1"/>
          </p:cNvSpPr>
          <p:nvPr>
            <p:ph sz="half" idx="2"/>
          </p:nvPr>
        </p:nvSpPr>
        <p:spPr>
          <a:xfrm>
            <a:off x="839789" y="2221325"/>
            <a:ext cx="3412196" cy="1670492"/>
          </a:xfrm>
        </p:spPr>
        <p:txBody>
          <a:bodyPr/>
          <a:lstStyle>
            <a:lvl1pPr>
              <a:lnSpc>
                <a:spcPct val="100000"/>
              </a:lnSpc>
              <a:spcBef>
                <a:spcPts val="0"/>
              </a:spcBef>
              <a:defRPr sz="1800"/>
            </a:lvl1pPr>
            <a:lvl2pPr>
              <a:defRPr sz="1600"/>
            </a:lvl2pPr>
            <a:lvl3pPr>
              <a:defRPr sz="1200"/>
            </a:lvl3pPr>
          </a:lstStyle>
          <a:p>
            <a:pPr lvl="0"/>
            <a:r>
              <a:rPr lang="en-US"/>
              <a:t>Click to edit Master text styles</a:t>
            </a:r>
          </a:p>
        </p:txBody>
      </p:sp>
      <p:sp>
        <p:nvSpPr>
          <p:cNvPr id="14" name="Google Shape;2420;p336">
            <a:extLst>
              <a:ext uri="{FF2B5EF4-FFF2-40B4-BE49-F238E27FC236}">
                <a16:creationId xmlns:a16="http://schemas.microsoft.com/office/drawing/2014/main" id="{2F7BCF17-8E9F-4A2F-A6B2-33BC09092E1C}"/>
              </a:ext>
            </a:extLst>
          </p:cNvPr>
          <p:cNvSpPr txBox="1">
            <a:spLocks noGrp="1"/>
          </p:cNvSpPr>
          <p:nvPr>
            <p:ph type="subTitle" idx="16"/>
          </p:nvPr>
        </p:nvSpPr>
        <p:spPr>
          <a:xfrm>
            <a:off x="839789" y="963863"/>
            <a:ext cx="10515600" cy="529373"/>
          </a:xfrm>
          <a:prstGeom prst="rect">
            <a:avLst/>
          </a:prstGeom>
        </p:spPr>
        <p:txBody>
          <a:bodyPr spcFirstLastPara="1" wrap="square" lIns="91425" tIns="91425" rIns="91425" bIns="91425" anchor="ctr" anchorCtr="0">
            <a:noAutofit/>
          </a:bodyPr>
          <a:lstStyle>
            <a:lvl1pPr lvl="0" algn="l" rtl="0">
              <a:spcBef>
                <a:spcPts val="0"/>
              </a:spcBef>
              <a:spcAft>
                <a:spcPts val="0"/>
              </a:spcAft>
              <a:buNone/>
              <a:defRPr sz="2400" cap="all" baseline="0">
                <a:solidFill>
                  <a:schemeClr val="accent1"/>
                </a:solidFill>
                <a:latin typeface="Calibri" panose="020F0502020204030204" pitchFamily="34" charset="0"/>
                <a:ea typeface="Lato Light"/>
                <a:cs typeface="Lato Light"/>
                <a:sym typeface="Lato Light"/>
              </a:defRPr>
            </a:lvl1pPr>
            <a:lvl2pPr lvl="1" rtl="0">
              <a:spcBef>
                <a:spcPts val="0"/>
              </a:spcBef>
              <a:spcAft>
                <a:spcPts val="0"/>
              </a:spcAft>
              <a:buNone/>
              <a:defRPr sz="2400">
                <a:solidFill>
                  <a:schemeClr val="accent3"/>
                </a:solidFill>
                <a:latin typeface="Lato Light"/>
                <a:ea typeface="Lato Light"/>
                <a:cs typeface="Lato Light"/>
                <a:sym typeface="Lato Light"/>
              </a:defRPr>
            </a:lvl2pPr>
            <a:lvl3pPr lvl="2" rtl="0">
              <a:spcBef>
                <a:spcPts val="0"/>
              </a:spcBef>
              <a:spcAft>
                <a:spcPts val="0"/>
              </a:spcAft>
              <a:buNone/>
              <a:defRPr sz="2400">
                <a:solidFill>
                  <a:schemeClr val="accent3"/>
                </a:solidFill>
                <a:latin typeface="Lato Light"/>
                <a:ea typeface="Lato Light"/>
                <a:cs typeface="Lato Light"/>
                <a:sym typeface="Lato Light"/>
              </a:defRPr>
            </a:lvl3pPr>
            <a:lvl4pPr lvl="3" rtl="0">
              <a:spcBef>
                <a:spcPts val="0"/>
              </a:spcBef>
              <a:spcAft>
                <a:spcPts val="0"/>
              </a:spcAft>
              <a:buNone/>
              <a:defRPr sz="2400">
                <a:solidFill>
                  <a:schemeClr val="accent3"/>
                </a:solidFill>
                <a:latin typeface="Lato Light"/>
                <a:ea typeface="Lato Light"/>
                <a:cs typeface="Lato Light"/>
                <a:sym typeface="Lato Light"/>
              </a:defRPr>
            </a:lvl4pPr>
            <a:lvl5pPr lvl="4" rtl="0">
              <a:spcBef>
                <a:spcPts val="0"/>
              </a:spcBef>
              <a:spcAft>
                <a:spcPts val="0"/>
              </a:spcAft>
              <a:buNone/>
              <a:defRPr sz="2400">
                <a:solidFill>
                  <a:schemeClr val="accent3"/>
                </a:solidFill>
                <a:latin typeface="Lato Light"/>
                <a:ea typeface="Lato Light"/>
                <a:cs typeface="Lato Light"/>
                <a:sym typeface="Lato Light"/>
              </a:defRPr>
            </a:lvl5pPr>
            <a:lvl6pPr lvl="5" rtl="0">
              <a:spcBef>
                <a:spcPts val="0"/>
              </a:spcBef>
              <a:spcAft>
                <a:spcPts val="0"/>
              </a:spcAft>
              <a:buNone/>
              <a:defRPr sz="2400">
                <a:solidFill>
                  <a:schemeClr val="accent3"/>
                </a:solidFill>
                <a:latin typeface="Lato Light"/>
                <a:ea typeface="Lato Light"/>
                <a:cs typeface="Lato Light"/>
                <a:sym typeface="Lato Light"/>
              </a:defRPr>
            </a:lvl6pPr>
            <a:lvl7pPr lvl="6" rtl="0">
              <a:spcBef>
                <a:spcPts val="0"/>
              </a:spcBef>
              <a:spcAft>
                <a:spcPts val="0"/>
              </a:spcAft>
              <a:buNone/>
              <a:defRPr sz="2400">
                <a:solidFill>
                  <a:schemeClr val="accent3"/>
                </a:solidFill>
                <a:latin typeface="Lato Light"/>
                <a:ea typeface="Lato Light"/>
                <a:cs typeface="Lato Light"/>
                <a:sym typeface="Lato Light"/>
              </a:defRPr>
            </a:lvl7pPr>
            <a:lvl8pPr lvl="7" rtl="0">
              <a:spcBef>
                <a:spcPts val="0"/>
              </a:spcBef>
              <a:spcAft>
                <a:spcPts val="0"/>
              </a:spcAft>
              <a:buNone/>
              <a:defRPr sz="2400">
                <a:solidFill>
                  <a:schemeClr val="accent3"/>
                </a:solidFill>
                <a:latin typeface="Lato Light"/>
                <a:ea typeface="Lato Light"/>
                <a:cs typeface="Lato Light"/>
                <a:sym typeface="Lato Light"/>
              </a:defRPr>
            </a:lvl8pPr>
            <a:lvl9pPr lvl="8" rtl="0">
              <a:spcBef>
                <a:spcPts val="0"/>
              </a:spcBef>
              <a:spcAft>
                <a:spcPts val="0"/>
              </a:spcAft>
              <a:buNone/>
              <a:defRPr sz="2400">
                <a:solidFill>
                  <a:schemeClr val="accent3"/>
                </a:solidFill>
                <a:latin typeface="Lato Light"/>
                <a:ea typeface="Lato Light"/>
                <a:cs typeface="Lato Light"/>
                <a:sym typeface="Lato Light"/>
              </a:defRPr>
            </a:lvl9pPr>
          </a:lstStyle>
          <a:p>
            <a:endParaRPr/>
          </a:p>
        </p:txBody>
      </p:sp>
      <p:sp>
        <p:nvSpPr>
          <p:cNvPr id="16" name="Text Placeholder 2">
            <a:extLst>
              <a:ext uri="{FF2B5EF4-FFF2-40B4-BE49-F238E27FC236}">
                <a16:creationId xmlns:a16="http://schemas.microsoft.com/office/drawing/2014/main" id="{3EF0BD6C-2821-4BBB-B4ED-2030EC33F417}"/>
              </a:ext>
            </a:extLst>
          </p:cNvPr>
          <p:cNvSpPr>
            <a:spLocks noGrp="1"/>
          </p:cNvSpPr>
          <p:nvPr>
            <p:ph type="body" idx="17"/>
          </p:nvPr>
        </p:nvSpPr>
        <p:spPr>
          <a:xfrm>
            <a:off x="4389902" y="1553238"/>
            <a:ext cx="3412196" cy="600295"/>
          </a:xfrm>
        </p:spPr>
        <p:txBody>
          <a:bodyPr anchor="b" anchorCtr="0"/>
          <a:lstStyle>
            <a:lvl1pPr marL="0" indent="0">
              <a:lnSpc>
                <a:spcPct val="100000"/>
              </a:lnSpc>
              <a:buNone/>
              <a:defRPr sz="1800" b="1" i="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Text Placeholder 2">
            <a:extLst>
              <a:ext uri="{FF2B5EF4-FFF2-40B4-BE49-F238E27FC236}">
                <a16:creationId xmlns:a16="http://schemas.microsoft.com/office/drawing/2014/main" id="{021B94F7-D2EC-4CF6-BCEA-670E4CF23EB1}"/>
              </a:ext>
            </a:extLst>
          </p:cNvPr>
          <p:cNvSpPr>
            <a:spLocks noGrp="1"/>
          </p:cNvSpPr>
          <p:nvPr>
            <p:ph type="body" idx="19"/>
          </p:nvPr>
        </p:nvSpPr>
        <p:spPr>
          <a:xfrm>
            <a:off x="7943193" y="1554795"/>
            <a:ext cx="3412196" cy="598738"/>
          </a:xfrm>
        </p:spPr>
        <p:txBody>
          <a:bodyPr anchor="b" anchorCtr="0"/>
          <a:lstStyle>
            <a:lvl1pPr marL="0" indent="0">
              <a:lnSpc>
                <a:spcPct val="100000"/>
              </a:lnSpc>
              <a:buNone/>
              <a:defRPr sz="1800" b="1" i="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Content Placeholder 3">
            <a:extLst>
              <a:ext uri="{FF2B5EF4-FFF2-40B4-BE49-F238E27FC236}">
                <a16:creationId xmlns:a16="http://schemas.microsoft.com/office/drawing/2014/main" id="{105C8EEE-65F7-4639-84F6-3D24A3DE7D70}"/>
              </a:ext>
            </a:extLst>
          </p:cNvPr>
          <p:cNvSpPr>
            <a:spLocks noGrp="1"/>
          </p:cNvSpPr>
          <p:nvPr>
            <p:ph sz="half" idx="20"/>
          </p:nvPr>
        </p:nvSpPr>
        <p:spPr>
          <a:xfrm>
            <a:off x="4389902" y="2221323"/>
            <a:ext cx="3412196" cy="1670493"/>
          </a:xfrm>
        </p:spPr>
        <p:txBody>
          <a:bodyPr/>
          <a:lstStyle>
            <a:lvl1pPr>
              <a:lnSpc>
                <a:spcPct val="100000"/>
              </a:lnSpc>
              <a:spcBef>
                <a:spcPts val="0"/>
              </a:spcBef>
              <a:defRPr sz="1800"/>
            </a:lvl1pPr>
            <a:lvl2pPr>
              <a:defRPr sz="1600"/>
            </a:lvl2pPr>
            <a:lvl3pPr>
              <a:defRPr sz="1200"/>
            </a:lvl3pPr>
          </a:lstStyle>
          <a:p>
            <a:pPr lvl="0"/>
            <a:r>
              <a:rPr lang="en-US"/>
              <a:t>Click to edit Master text styles</a:t>
            </a:r>
          </a:p>
        </p:txBody>
      </p:sp>
      <p:sp>
        <p:nvSpPr>
          <p:cNvPr id="21" name="Content Placeholder 3">
            <a:extLst>
              <a:ext uri="{FF2B5EF4-FFF2-40B4-BE49-F238E27FC236}">
                <a16:creationId xmlns:a16="http://schemas.microsoft.com/office/drawing/2014/main" id="{02969726-AB4F-4DAB-B7C6-740294C14FAF}"/>
              </a:ext>
            </a:extLst>
          </p:cNvPr>
          <p:cNvSpPr>
            <a:spLocks noGrp="1"/>
          </p:cNvSpPr>
          <p:nvPr>
            <p:ph sz="half" idx="21"/>
          </p:nvPr>
        </p:nvSpPr>
        <p:spPr>
          <a:xfrm>
            <a:off x="7940015" y="2221323"/>
            <a:ext cx="3412196" cy="1670492"/>
          </a:xfrm>
        </p:spPr>
        <p:txBody>
          <a:bodyPr/>
          <a:lstStyle>
            <a:lvl1pPr>
              <a:lnSpc>
                <a:spcPct val="100000"/>
              </a:lnSpc>
              <a:spcBef>
                <a:spcPts val="0"/>
              </a:spcBef>
              <a:defRPr sz="1800"/>
            </a:lvl1pPr>
            <a:lvl2pPr>
              <a:defRPr sz="1600"/>
            </a:lvl2pPr>
            <a:lvl3pPr>
              <a:defRPr sz="1200"/>
            </a:lvl3pPr>
          </a:lstStyle>
          <a:p>
            <a:pPr lvl="0"/>
            <a:r>
              <a:rPr lang="en-US"/>
              <a:t>Click to edit Master text styles</a:t>
            </a:r>
          </a:p>
        </p:txBody>
      </p:sp>
      <p:sp>
        <p:nvSpPr>
          <p:cNvPr id="22" name="Text Placeholder 2">
            <a:extLst>
              <a:ext uri="{FF2B5EF4-FFF2-40B4-BE49-F238E27FC236}">
                <a16:creationId xmlns:a16="http://schemas.microsoft.com/office/drawing/2014/main" id="{07A2E8EF-18E8-4D35-9CAC-185C4B2BBA2F}"/>
              </a:ext>
            </a:extLst>
          </p:cNvPr>
          <p:cNvSpPr>
            <a:spLocks noGrp="1"/>
          </p:cNvSpPr>
          <p:nvPr>
            <p:ph type="body" idx="22"/>
          </p:nvPr>
        </p:nvSpPr>
        <p:spPr>
          <a:xfrm>
            <a:off x="838200" y="3746329"/>
            <a:ext cx="3412196" cy="600295"/>
          </a:xfrm>
        </p:spPr>
        <p:txBody>
          <a:bodyPr anchor="b" anchorCtr="0"/>
          <a:lstStyle>
            <a:lvl1pPr marL="0" indent="0">
              <a:lnSpc>
                <a:spcPct val="100000"/>
              </a:lnSpc>
              <a:spcBef>
                <a:spcPts val="0"/>
              </a:spcBef>
              <a:buNone/>
              <a:defRPr sz="1800" b="1" i="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Content Placeholder 3">
            <a:extLst>
              <a:ext uri="{FF2B5EF4-FFF2-40B4-BE49-F238E27FC236}">
                <a16:creationId xmlns:a16="http://schemas.microsoft.com/office/drawing/2014/main" id="{55B987C3-1AEF-4826-B471-BC87CDA6DBB0}"/>
              </a:ext>
            </a:extLst>
          </p:cNvPr>
          <p:cNvSpPr>
            <a:spLocks noGrp="1"/>
          </p:cNvSpPr>
          <p:nvPr>
            <p:ph sz="half" idx="23"/>
          </p:nvPr>
        </p:nvSpPr>
        <p:spPr>
          <a:xfrm>
            <a:off x="838200" y="4414416"/>
            <a:ext cx="3412196" cy="1670492"/>
          </a:xfrm>
        </p:spPr>
        <p:txBody>
          <a:bodyPr/>
          <a:lstStyle>
            <a:lvl1pPr>
              <a:lnSpc>
                <a:spcPct val="100000"/>
              </a:lnSpc>
              <a:spcBef>
                <a:spcPts val="0"/>
              </a:spcBef>
              <a:defRPr sz="1800"/>
            </a:lvl1pPr>
            <a:lvl2pPr>
              <a:defRPr sz="1600"/>
            </a:lvl2pPr>
            <a:lvl3pPr>
              <a:defRPr sz="1200"/>
            </a:lvl3pPr>
          </a:lstStyle>
          <a:p>
            <a:pPr lvl="0"/>
            <a:r>
              <a:rPr lang="en-US"/>
              <a:t>Click to edit Master text styles</a:t>
            </a:r>
          </a:p>
        </p:txBody>
      </p:sp>
      <p:sp>
        <p:nvSpPr>
          <p:cNvPr id="24" name="Text Placeholder 2">
            <a:extLst>
              <a:ext uri="{FF2B5EF4-FFF2-40B4-BE49-F238E27FC236}">
                <a16:creationId xmlns:a16="http://schemas.microsoft.com/office/drawing/2014/main" id="{06397E28-E299-4AF6-BB6C-4BBFFC3E27AD}"/>
              </a:ext>
            </a:extLst>
          </p:cNvPr>
          <p:cNvSpPr>
            <a:spLocks noGrp="1"/>
          </p:cNvSpPr>
          <p:nvPr>
            <p:ph type="body" idx="24"/>
          </p:nvPr>
        </p:nvSpPr>
        <p:spPr>
          <a:xfrm>
            <a:off x="4388313" y="3746329"/>
            <a:ext cx="3412196" cy="600295"/>
          </a:xfrm>
        </p:spPr>
        <p:txBody>
          <a:bodyPr anchor="b" anchorCtr="0"/>
          <a:lstStyle>
            <a:lvl1pPr marL="0" indent="0">
              <a:lnSpc>
                <a:spcPct val="100000"/>
              </a:lnSpc>
              <a:buNone/>
              <a:defRPr sz="1800" b="1" i="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5" name="Text Placeholder 2">
            <a:extLst>
              <a:ext uri="{FF2B5EF4-FFF2-40B4-BE49-F238E27FC236}">
                <a16:creationId xmlns:a16="http://schemas.microsoft.com/office/drawing/2014/main" id="{8294170C-F636-4C19-87D9-A8ADA33145AA}"/>
              </a:ext>
            </a:extLst>
          </p:cNvPr>
          <p:cNvSpPr>
            <a:spLocks noGrp="1"/>
          </p:cNvSpPr>
          <p:nvPr>
            <p:ph type="body" idx="25"/>
          </p:nvPr>
        </p:nvSpPr>
        <p:spPr>
          <a:xfrm>
            <a:off x="7941604" y="3747886"/>
            <a:ext cx="3412196" cy="598738"/>
          </a:xfrm>
        </p:spPr>
        <p:txBody>
          <a:bodyPr anchor="b" anchorCtr="0"/>
          <a:lstStyle>
            <a:lvl1pPr marL="0" indent="0">
              <a:lnSpc>
                <a:spcPct val="100000"/>
              </a:lnSpc>
              <a:buNone/>
              <a:defRPr sz="1800" b="1" i="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Content Placeholder 3">
            <a:extLst>
              <a:ext uri="{FF2B5EF4-FFF2-40B4-BE49-F238E27FC236}">
                <a16:creationId xmlns:a16="http://schemas.microsoft.com/office/drawing/2014/main" id="{E7A64ED4-DB24-4418-9D0B-562710E05A57}"/>
              </a:ext>
            </a:extLst>
          </p:cNvPr>
          <p:cNvSpPr>
            <a:spLocks noGrp="1"/>
          </p:cNvSpPr>
          <p:nvPr>
            <p:ph sz="half" idx="26"/>
          </p:nvPr>
        </p:nvSpPr>
        <p:spPr>
          <a:xfrm>
            <a:off x="4388313" y="4414414"/>
            <a:ext cx="3412196" cy="1670493"/>
          </a:xfrm>
        </p:spPr>
        <p:txBody>
          <a:bodyPr/>
          <a:lstStyle>
            <a:lvl1pPr>
              <a:lnSpc>
                <a:spcPct val="100000"/>
              </a:lnSpc>
              <a:spcBef>
                <a:spcPts val="0"/>
              </a:spcBef>
              <a:defRPr sz="1800"/>
            </a:lvl1pPr>
            <a:lvl2pPr>
              <a:defRPr sz="1600"/>
            </a:lvl2pPr>
            <a:lvl3pPr>
              <a:defRPr sz="1200"/>
            </a:lvl3pPr>
          </a:lstStyle>
          <a:p>
            <a:pPr lvl="0"/>
            <a:r>
              <a:rPr lang="en-US"/>
              <a:t>Click to edit Master text styles</a:t>
            </a:r>
          </a:p>
        </p:txBody>
      </p:sp>
      <p:sp>
        <p:nvSpPr>
          <p:cNvPr id="27" name="Content Placeholder 3">
            <a:extLst>
              <a:ext uri="{FF2B5EF4-FFF2-40B4-BE49-F238E27FC236}">
                <a16:creationId xmlns:a16="http://schemas.microsoft.com/office/drawing/2014/main" id="{AA5492EB-D5BB-4B58-8103-593CBA0469FE}"/>
              </a:ext>
            </a:extLst>
          </p:cNvPr>
          <p:cNvSpPr>
            <a:spLocks noGrp="1"/>
          </p:cNvSpPr>
          <p:nvPr>
            <p:ph sz="half" idx="27"/>
          </p:nvPr>
        </p:nvSpPr>
        <p:spPr>
          <a:xfrm>
            <a:off x="7938426" y="4414414"/>
            <a:ext cx="3412196" cy="1670492"/>
          </a:xfrm>
        </p:spPr>
        <p:txBody>
          <a:bodyPr/>
          <a:lstStyle>
            <a:lvl1pPr>
              <a:lnSpc>
                <a:spcPct val="100000"/>
              </a:lnSpc>
              <a:spcBef>
                <a:spcPts val="0"/>
              </a:spcBef>
              <a:defRPr sz="1800"/>
            </a:lvl1pPr>
            <a:lvl2pPr>
              <a:defRPr sz="1600"/>
            </a:lvl2pPr>
            <a:lvl3pPr>
              <a:defRPr sz="1200"/>
            </a:lvl3pPr>
          </a:lstStyle>
          <a:p>
            <a:pPr lvl="0"/>
            <a:r>
              <a:rPr lang="en-US"/>
              <a:t>Click to edit Master text styles</a:t>
            </a:r>
          </a:p>
        </p:txBody>
      </p:sp>
      <p:pic>
        <p:nvPicPr>
          <p:cNvPr id="17" name="Picture 16">
            <a:extLst>
              <a:ext uri="{FF2B5EF4-FFF2-40B4-BE49-F238E27FC236}">
                <a16:creationId xmlns:a16="http://schemas.microsoft.com/office/drawing/2014/main" id="{036B6F06-3DDC-2A4A-83A6-85171DE6CAC4}"/>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838200" y="6126419"/>
            <a:ext cx="1221828" cy="539413"/>
          </a:xfrm>
          <a:prstGeom prst="rect">
            <a:avLst/>
          </a:prstGeom>
        </p:spPr>
      </p:pic>
      <p:pic>
        <p:nvPicPr>
          <p:cNvPr id="19" name="Picture 18" descr="A close up of a sign&#10;&#10;Description automatically generated">
            <a:extLst>
              <a:ext uri="{FF2B5EF4-FFF2-40B4-BE49-F238E27FC236}">
                <a16:creationId xmlns:a16="http://schemas.microsoft.com/office/drawing/2014/main" id="{584B3597-A477-404E-BB90-A12F8685AC38}"/>
              </a:ext>
            </a:extLst>
          </p:cNvPr>
          <p:cNvPicPr>
            <a:picLocks noChangeAspect="1"/>
          </p:cNvPicPr>
          <p:nvPr userDrawn="1"/>
        </p:nvPicPr>
        <p:blipFill>
          <a:blip r:embed="rId3"/>
          <a:stretch>
            <a:fillRect/>
          </a:stretch>
        </p:blipFill>
        <p:spPr>
          <a:xfrm>
            <a:off x="8839200" y="6267052"/>
            <a:ext cx="2514600" cy="368300"/>
          </a:xfrm>
          <a:prstGeom prst="rect">
            <a:avLst/>
          </a:prstGeom>
        </p:spPr>
      </p:pic>
    </p:spTree>
    <p:extLst>
      <p:ext uri="{BB962C8B-B14F-4D97-AF65-F5344CB8AC3E}">
        <p14:creationId xmlns:p14="http://schemas.microsoft.com/office/powerpoint/2010/main" val="185563483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losing Slide Full Color">
    <p:bg>
      <p:bgPr>
        <a:solidFill>
          <a:schemeClr val="bg1"/>
        </a:solidFill>
        <a:effectLst/>
      </p:bgPr>
    </p:bg>
    <p:spTree>
      <p:nvGrpSpPr>
        <p:cNvPr id="1" name=""/>
        <p:cNvGrpSpPr/>
        <p:nvPr/>
      </p:nvGrpSpPr>
      <p:grpSpPr>
        <a:xfrm>
          <a:off x="0" y="0"/>
          <a:ext cx="0" cy="0"/>
          <a:chOff x="0" y="0"/>
          <a:chExt cx="0" cy="0"/>
        </a:xfrm>
      </p:grpSpPr>
      <p:pic>
        <p:nvPicPr>
          <p:cNvPr id="9" name="Picture 8" descr="A close up of a sign&#10;&#10;Description automatically generated">
            <a:extLst>
              <a:ext uri="{FF2B5EF4-FFF2-40B4-BE49-F238E27FC236}">
                <a16:creationId xmlns:a16="http://schemas.microsoft.com/office/drawing/2014/main" id="{BF50CE26-EF73-0547-AE34-04BF5DD2CEB2}"/>
              </a:ext>
            </a:extLst>
          </p:cNvPr>
          <p:cNvPicPr>
            <a:picLocks noChangeAspect="1"/>
          </p:cNvPicPr>
          <p:nvPr userDrawn="1"/>
        </p:nvPicPr>
        <p:blipFill>
          <a:blip r:embed="rId2"/>
          <a:stretch>
            <a:fillRect/>
          </a:stretch>
        </p:blipFill>
        <p:spPr>
          <a:xfrm>
            <a:off x="8839200" y="6267052"/>
            <a:ext cx="2514600" cy="368300"/>
          </a:xfrm>
          <a:prstGeom prst="rect">
            <a:avLst/>
          </a:prstGeom>
        </p:spPr>
      </p:pic>
      <p:pic>
        <p:nvPicPr>
          <p:cNvPr id="10" name="Picture 9">
            <a:extLst>
              <a:ext uri="{FF2B5EF4-FFF2-40B4-BE49-F238E27FC236}">
                <a16:creationId xmlns:a16="http://schemas.microsoft.com/office/drawing/2014/main" id="{ECDAA583-1651-1749-A6C4-0F44D7340295}"/>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838200" y="6126419"/>
            <a:ext cx="1221828" cy="539413"/>
          </a:xfrm>
          <a:prstGeom prst="rect">
            <a:avLst/>
          </a:prstGeom>
        </p:spPr>
      </p:pic>
    </p:spTree>
    <p:extLst>
      <p:ext uri="{BB962C8B-B14F-4D97-AF65-F5344CB8AC3E}">
        <p14:creationId xmlns:p14="http://schemas.microsoft.com/office/powerpoint/2010/main" val="286531654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Section Header_teal">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0D202AE-E26D-4EA5-8DAA-E3DC5147A7DF}"/>
              </a:ext>
            </a:extLst>
          </p:cNvPr>
          <p:cNvSpPr/>
          <p:nvPr/>
        </p:nvSpPr>
        <p:spPr>
          <a:xfrm>
            <a:off x="0" y="-3969"/>
            <a:ext cx="12192000" cy="686196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 name="Text Placeholder 2">
            <a:extLst>
              <a:ext uri="{FF2B5EF4-FFF2-40B4-BE49-F238E27FC236}">
                <a16:creationId xmlns:a16="http://schemas.microsoft.com/office/drawing/2014/main" id="{3D75388B-21C2-4C42-B1A5-A02C14D02F10}"/>
              </a:ext>
            </a:extLst>
          </p:cNvPr>
          <p:cNvSpPr>
            <a:spLocks noGrp="1"/>
          </p:cNvSpPr>
          <p:nvPr>
            <p:ph type="body" sz="quarter" idx="10" hasCustomPrompt="1"/>
          </p:nvPr>
        </p:nvSpPr>
        <p:spPr>
          <a:xfrm>
            <a:off x="600890" y="4732759"/>
            <a:ext cx="10528664" cy="1025525"/>
          </a:xfrm>
          <a:prstGeom prst="rect">
            <a:avLst/>
          </a:prstGeom>
          <a:noFill/>
        </p:spPr>
        <p:txBody>
          <a:bodyPr/>
          <a:lstStyle>
            <a:lvl1pPr marL="0" indent="0">
              <a:buFontTx/>
              <a:buNone/>
              <a:defRPr>
                <a:solidFill>
                  <a:schemeClr val="bg1"/>
                </a:solidFill>
              </a:defRPr>
            </a:lvl1pPr>
          </a:lstStyle>
          <a:p>
            <a:pPr lvl="0"/>
            <a:r>
              <a:rPr lang="en-US"/>
              <a:t>Click to add subtitle (or delete this box)</a:t>
            </a:r>
          </a:p>
        </p:txBody>
      </p:sp>
      <p:sp>
        <p:nvSpPr>
          <p:cNvPr id="6" name="Text Placeholder 3">
            <a:extLst>
              <a:ext uri="{FF2B5EF4-FFF2-40B4-BE49-F238E27FC236}">
                <a16:creationId xmlns:a16="http://schemas.microsoft.com/office/drawing/2014/main" id="{DE16F414-02E1-4C33-B258-B4F591C3A0CB}"/>
              </a:ext>
            </a:extLst>
          </p:cNvPr>
          <p:cNvSpPr>
            <a:spLocks noGrp="1"/>
          </p:cNvSpPr>
          <p:nvPr>
            <p:ph type="body" sz="quarter" idx="11"/>
          </p:nvPr>
        </p:nvSpPr>
        <p:spPr>
          <a:xfrm>
            <a:off x="600889" y="3637633"/>
            <a:ext cx="10528300" cy="1097280"/>
          </a:xfrm>
          <a:prstGeom prst="rect">
            <a:avLst/>
          </a:prstGeom>
          <a:noFill/>
        </p:spPr>
        <p:txBody>
          <a:bodyPr anchor="ctr"/>
          <a:lstStyle>
            <a:lvl1pPr marL="0" indent="0" algn="l" defTabSz="914400" rtl="0" eaLnBrk="1" latinLnBrk="0" hangingPunct="1">
              <a:lnSpc>
                <a:spcPct val="90000"/>
              </a:lnSpc>
              <a:spcBef>
                <a:spcPct val="0"/>
              </a:spcBef>
              <a:buFontTx/>
              <a:buNone/>
              <a:defRPr lang="en-US" sz="4800" b="1" kern="1200" dirty="0" smtClean="0">
                <a:solidFill>
                  <a:schemeClr val="bg1"/>
                </a:solidFill>
                <a:latin typeface="+mj-lt"/>
                <a:ea typeface="+mj-ea"/>
                <a:cs typeface="+mj-cs"/>
              </a:defRPr>
            </a:lvl1pPr>
            <a:lvl5pPr marL="52388" indent="0">
              <a:buNone/>
              <a:defRPr sz="5400" b="1">
                <a:solidFill>
                  <a:schemeClr val="accent1"/>
                </a:solidFill>
              </a:defRPr>
            </a:lvl5pPr>
          </a:lstStyle>
          <a:p>
            <a:pPr lvl="0"/>
            <a:r>
              <a:rPr lang="en-US"/>
              <a:t>Click to edit Master text styles</a:t>
            </a:r>
          </a:p>
        </p:txBody>
      </p:sp>
    </p:spTree>
    <p:extLst>
      <p:ext uri="{BB962C8B-B14F-4D97-AF65-F5344CB8AC3E}">
        <p14:creationId xmlns:p14="http://schemas.microsoft.com/office/powerpoint/2010/main" val="252000855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4CC62DA8-489A-4AAA-8598-A36A742D3A5E}"/>
              </a:ext>
            </a:extLst>
          </p:cNvPr>
          <p:cNvSpPr>
            <a:spLocks/>
          </p:cNvSpPr>
          <p:nvPr userDrawn="1"/>
        </p:nvSpPr>
        <p:spPr bwMode="auto">
          <a:xfrm>
            <a:off x="296863" y="4530725"/>
            <a:ext cx="11598275" cy="2098675"/>
          </a:xfrm>
          <a:custGeom>
            <a:avLst/>
            <a:gdLst>
              <a:gd name="T0" fmla="*/ 0 w 11599295"/>
              <a:gd name="T1" fmla="*/ 574586 h 2098540"/>
              <a:gd name="T2" fmla="*/ 5910497 w 11599295"/>
              <a:gd name="T3" fmla="*/ 119 h 2098540"/>
              <a:gd name="T4" fmla="*/ 11598275 w 11599295"/>
              <a:gd name="T5" fmla="*/ 574586 h 2098540"/>
              <a:gd name="T6" fmla="*/ 11598275 w 11599295"/>
              <a:gd name="T7" fmla="*/ 2098675 h 2098540"/>
              <a:gd name="T8" fmla="*/ 0 w 11599295"/>
              <a:gd name="T9" fmla="*/ 2098675 h 2098540"/>
              <a:gd name="T10" fmla="*/ 0 w 11599295"/>
              <a:gd name="T11" fmla="*/ 574586 h 209854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599295" h="2098540">
                <a:moveTo>
                  <a:pt x="0" y="574549"/>
                </a:moveTo>
                <a:cubicBezTo>
                  <a:pt x="1991832" y="205272"/>
                  <a:pt x="2899278" y="-5743"/>
                  <a:pt x="5911017" y="119"/>
                </a:cubicBezTo>
                <a:cubicBezTo>
                  <a:pt x="8993094" y="58735"/>
                  <a:pt x="9730556" y="199410"/>
                  <a:pt x="11599295" y="574549"/>
                </a:cubicBezTo>
                <a:lnTo>
                  <a:pt x="11599295" y="2098540"/>
                </a:lnTo>
                <a:lnTo>
                  <a:pt x="0" y="2098540"/>
                </a:lnTo>
                <a:lnTo>
                  <a:pt x="0" y="574549"/>
                </a:lnTo>
                <a:close/>
              </a:path>
            </a:pathLst>
          </a:custGeom>
          <a:solidFill>
            <a:schemeClr val="accent1">
              <a:alpha val="30196"/>
            </a:schemeClr>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cxnSp>
        <p:nvCxnSpPr>
          <p:cNvPr id="5" name="Straight Connector 12">
            <a:extLst>
              <a:ext uri="{FF2B5EF4-FFF2-40B4-BE49-F238E27FC236}">
                <a16:creationId xmlns:a16="http://schemas.microsoft.com/office/drawing/2014/main" id="{3D54DC38-7215-4852-8D3C-BFEF9E80CEA5}"/>
              </a:ext>
            </a:extLst>
          </p:cNvPr>
          <p:cNvCxnSpPr>
            <a:cxnSpLocks noChangeShapeType="1"/>
          </p:cNvCxnSpPr>
          <p:nvPr userDrawn="1"/>
        </p:nvCxnSpPr>
        <p:spPr bwMode="auto">
          <a:xfrm flipH="1">
            <a:off x="287338" y="6662738"/>
            <a:ext cx="11599862" cy="0"/>
          </a:xfrm>
          <a:prstGeom prst="line">
            <a:avLst/>
          </a:prstGeom>
          <a:noFill/>
          <a:ln w="28575" algn="ctr">
            <a:solidFill>
              <a:srgbClr val="EC890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 name="Straight Connector 13">
            <a:extLst>
              <a:ext uri="{FF2B5EF4-FFF2-40B4-BE49-F238E27FC236}">
                <a16:creationId xmlns:a16="http://schemas.microsoft.com/office/drawing/2014/main" id="{28C729B9-0BE0-4E54-AB13-C497AD4945FF}"/>
              </a:ext>
            </a:extLst>
          </p:cNvPr>
          <p:cNvCxnSpPr>
            <a:cxnSpLocks noChangeShapeType="1"/>
          </p:cNvCxnSpPr>
          <p:nvPr userDrawn="1"/>
        </p:nvCxnSpPr>
        <p:spPr bwMode="auto">
          <a:xfrm flipH="1">
            <a:off x="296863" y="228600"/>
            <a:ext cx="11598275" cy="0"/>
          </a:xfrm>
          <a:prstGeom prst="line">
            <a:avLst/>
          </a:prstGeom>
          <a:noFill/>
          <a:ln w="28575" algn="ctr">
            <a:solidFill>
              <a:srgbClr val="EC890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7" name="Picture 14" descr="Logo&#10;&#10;Description automatically generated">
            <a:extLst>
              <a:ext uri="{FF2B5EF4-FFF2-40B4-BE49-F238E27FC236}">
                <a16:creationId xmlns:a16="http://schemas.microsoft.com/office/drawing/2014/main" id="{0704B821-65F0-4351-8ED7-B7B0499998F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24400" y="4914900"/>
            <a:ext cx="259080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6" name="Rectangle 2"/>
          <p:cNvSpPr>
            <a:spLocks noGrp="1" noChangeArrowheads="1"/>
          </p:cNvSpPr>
          <p:nvPr>
            <p:ph type="ctrTitle"/>
          </p:nvPr>
        </p:nvSpPr>
        <p:spPr>
          <a:xfrm>
            <a:off x="914400" y="682626"/>
            <a:ext cx="10363200" cy="1470025"/>
          </a:xfrm>
        </p:spPr>
        <p:txBody>
          <a:bodyPr/>
          <a:lstStyle>
            <a:lvl1pPr algn="ctr">
              <a:defRPr/>
            </a:lvl1pPr>
          </a:lstStyle>
          <a:p>
            <a:pPr lvl="0"/>
            <a:r>
              <a:rPr lang="en-US" altLang="en-US" noProof="0"/>
              <a:t>Title</a:t>
            </a:r>
          </a:p>
        </p:txBody>
      </p:sp>
      <p:sp>
        <p:nvSpPr>
          <p:cNvPr id="6147" name="Rectangle 3"/>
          <p:cNvSpPr>
            <a:spLocks noGrp="1" noChangeArrowheads="1"/>
          </p:cNvSpPr>
          <p:nvPr>
            <p:ph type="subTitle" idx="1"/>
          </p:nvPr>
        </p:nvSpPr>
        <p:spPr>
          <a:xfrm>
            <a:off x="1828800" y="2438400"/>
            <a:ext cx="8534400" cy="1752600"/>
          </a:xfrm>
        </p:spPr>
        <p:txBody>
          <a:bodyPr/>
          <a:lstStyle>
            <a:lvl1pPr marL="0" indent="0" algn="ctr">
              <a:buFontTx/>
              <a:buNone/>
              <a:defRPr sz="1400"/>
            </a:lvl1pPr>
          </a:lstStyle>
          <a:p>
            <a:pPr lvl="0"/>
            <a:r>
              <a:rPr lang="en-US" altLang="en-US" noProof="0"/>
              <a:t>Click to edit Master subtitle style</a:t>
            </a:r>
          </a:p>
        </p:txBody>
      </p:sp>
      <p:sp>
        <p:nvSpPr>
          <p:cNvPr id="8" name="Rectangle 5">
            <a:extLst>
              <a:ext uri="{FF2B5EF4-FFF2-40B4-BE49-F238E27FC236}">
                <a16:creationId xmlns:a16="http://schemas.microsoft.com/office/drawing/2014/main" id="{CAE322D8-1F97-4E8D-854E-7423A8D39072}"/>
              </a:ext>
            </a:extLst>
          </p:cNvPr>
          <p:cNvSpPr>
            <a:spLocks noGrp="1" noChangeArrowheads="1"/>
          </p:cNvSpPr>
          <p:nvPr>
            <p:ph type="ftr" sz="quarter" idx="10"/>
          </p:nvPr>
        </p:nvSpPr>
        <p:spPr>
          <a:xfrm>
            <a:off x="4572000" y="5970588"/>
            <a:ext cx="3860800" cy="476250"/>
          </a:xfrm>
        </p:spPr>
        <p:txBody>
          <a:bodyPr/>
          <a:lstStyle>
            <a:lvl1pPr algn="l" eaLnBrk="0" hangingPunct="0">
              <a:spcBef>
                <a:spcPct val="50000"/>
              </a:spcBef>
              <a:defRPr/>
            </a:lvl1pPr>
          </a:lstStyle>
          <a:p>
            <a:pPr>
              <a:defRPr/>
            </a:pPr>
            <a:r>
              <a:rPr lang="en-US" altLang="en-US"/>
              <a:t>(Enter) DEPARTMENT (ALL CAPS)</a:t>
            </a:r>
            <a:br>
              <a:rPr lang="en-US" altLang="en-US"/>
            </a:br>
            <a:r>
              <a:rPr lang="en-US" altLang="en-US"/>
              <a:t>(Enter) Division or Office (Mixed Case)</a:t>
            </a:r>
          </a:p>
          <a:p>
            <a:pPr>
              <a:defRPr/>
            </a:pPr>
            <a:endParaRPr lang="en-US" altLang="en-US"/>
          </a:p>
        </p:txBody>
      </p:sp>
    </p:spTree>
    <p:extLst>
      <p:ext uri="{BB962C8B-B14F-4D97-AF65-F5344CB8AC3E}">
        <p14:creationId xmlns:p14="http://schemas.microsoft.com/office/powerpoint/2010/main" val="316444709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CCF0D89-72F5-4D2E-9A04-84EC60F13F43}"/>
              </a:ext>
            </a:extLst>
          </p:cNvPr>
          <p:cNvSpPr>
            <a:spLocks noGrp="1" noChangeArrowheads="1"/>
          </p:cNvSpPr>
          <p:nvPr>
            <p:ph type="dt" sz="half" idx="10"/>
          </p:nvPr>
        </p:nvSpPr>
        <p:spPr>
          <a:ln/>
        </p:spPr>
        <p:txBody>
          <a:bodyPr/>
          <a:lstStyle>
            <a:lvl1pPr>
              <a:defRPr/>
            </a:lvl1pPr>
          </a:lstStyle>
          <a:p>
            <a:pPr>
              <a:defRPr/>
            </a:pPr>
            <a:r>
              <a:rPr lang="en-US" altLang="en-US"/>
              <a:t>(Enter) DEPARTMENT (ALL CAPS)</a:t>
            </a:r>
            <a:br>
              <a:rPr lang="en-US" altLang="en-US"/>
            </a:br>
            <a:r>
              <a:rPr lang="en-US" altLang="en-US"/>
              <a:t>(Enter) Division or Office (Mixed Case)</a:t>
            </a:r>
          </a:p>
          <a:p>
            <a:pPr>
              <a:defRPr/>
            </a:pPr>
            <a:endParaRPr lang="en-US" altLang="en-US"/>
          </a:p>
        </p:txBody>
      </p:sp>
      <p:sp>
        <p:nvSpPr>
          <p:cNvPr id="5" name="Rectangle 8">
            <a:extLst>
              <a:ext uri="{FF2B5EF4-FFF2-40B4-BE49-F238E27FC236}">
                <a16:creationId xmlns:a16="http://schemas.microsoft.com/office/drawing/2014/main" id="{AB2F2C44-0DCF-4FF3-80E4-B2DB446F3D67}"/>
              </a:ext>
            </a:extLst>
          </p:cNvPr>
          <p:cNvSpPr>
            <a:spLocks noGrp="1" noChangeArrowheads="1"/>
          </p:cNvSpPr>
          <p:nvPr>
            <p:ph type="sldNum" sz="quarter" idx="11"/>
          </p:nvPr>
        </p:nvSpPr>
        <p:spPr>
          <a:ln/>
        </p:spPr>
        <p:txBody>
          <a:bodyPr/>
          <a:lstStyle>
            <a:lvl1pPr>
              <a:defRPr/>
            </a:lvl1pPr>
          </a:lstStyle>
          <a:p>
            <a:pPr>
              <a:defRPr/>
            </a:pPr>
            <a:fld id="{67764780-2CFF-4A98-9AAF-D46F00E5FC69}" type="slidenum">
              <a:rPr lang="en-US" altLang="en-US"/>
              <a:pPr>
                <a:defRPr/>
              </a:pPr>
              <a:t>‹#›</a:t>
            </a:fld>
            <a:endParaRPr lang="en-US" altLang="en-US"/>
          </a:p>
        </p:txBody>
      </p:sp>
      <p:sp>
        <p:nvSpPr>
          <p:cNvPr id="6" name="Rectangle 10">
            <a:extLst>
              <a:ext uri="{FF2B5EF4-FFF2-40B4-BE49-F238E27FC236}">
                <a16:creationId xmlns:a16="http://schemas.microsoft.com/office/drawing/2014/main" id="{C22DE0FD-2ABA-413D-A39D-54F212275DCC}"/>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386459361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427F3B28-4766-413B-9BF4-8A6B8872B0F3}"/>
              </a:ext>
            </a:extLst>
          </p:cNvPr>
          <p:cNvSpPr>
            <a:spLocks noGrp="1" noChangeArrowheads="1"/>
          </p:cNvSpPr>
          <p:nvPr>
            <p:ph type="dt" sz="half" idx="10"/>
          </p:nvPr>
        </p:nvSpPr>
        <p:spPr>
          <a:ln/>
        </p:spPr>
        <p:txBody>
          <a:bodyPr/>
          <a:lstStyle>
            <a:lvl1pPr>
              <a:defRPr/>
            </a:lvl1pPr>
          </a:lstStyle>
          <a:p>
            <a:pPr>
              <a:defRPr/>
            </a:pPr>
            <a:r>
              <a:rPr lang="en-US" altLang="en-US"/>
              <a:t>(Enter) DEPARTMENT (ALL CAPS)</a:t>
            </a:r>
            <a:br>
              <a:rPr lang="en-US" altLang="en-US"/>
            </a:br>
            <a:r>
              <a:rPr lang="en-US" altLang="en-US"/>
              <a:t>(Enter) Division or Office (Mixed Case)</a:t>
            </a:r>
          </a:p>
          <a:p>
            <a:pPr>
              <a:defRPr/>
            </a:pPr>
            <a:endParaRPr lang="en-US" altLang="en-US"/>
          </a:p>
        </p:txBody>
      </p:sp>
      <p:sp>
        <p:nvSpPr>
          <p:cNvPr id="5" name="Rectangle 8">
            <a:extLst>
              <a:ext uri="{FF2B5EF4-FFF2-40B4-BE49-F238E27FC236}">
                <a16:creationId xmlns:a16="http://schemas.microsoft.com/office/drawing/2014/main" id="{487B28A6-9858-4711-9FD2-19344ACB7F8D}"/>
              </a:ext>
            </a:extLst>
          </p:cNvPr>
          <p:cNvSpPr>
            <a:spLocks noGrp="1" noChangeArrowheads="1"/>
          </p:cNvSpPr>
          <p:nvPr>
            <p:ph type="sldNum" sz="quarter" idx="11"/>
          </p:nvPr>
        </p:nvSpPr>
        <p:spPr>
          <a:ln/>
        </p:spPr>
        <p:txBody>
          <a:bodyPr/>
          <a:lstStyle>
            <a:lvl1pPr>
              <a:defRPr/>
            </a:lvl1pPr>
          </a:lstStyle>
          <a:p>
            <a:pPr>
              <a:defRPr/>
            </a:pPr>
            <a:fld id="{51B2F452-4B6C-41B3-B1C2-6458691A8789}" type="slidenum">
              <a:rPr lang="en-US" altLang="en-US"/>
              <a:pPr>
                <a:defRPr/>
              </a:pPr>
              <a:t>‹#›</a:t>
            </a:fld>
            <a:endParaRPr lang="en-US" altLang="en-US"/>
          </a:p>
        </p:txBody>
      </p:sp>
      <p:sp>
        <p:nvSpPr>
          <p:cNvPr id="6" name="Rectangle 10">
            <a:extLst>
              <a:ext uri="{FF2B5EF4-FFF2-40B4-BE49-F238E27FC236}">
                <a16:creationId xmlns:a16="http://schemas.microsoft.com/office/drawing/2014/main" id="{54AC13AA-1CF6-44F7-B5CE-47A8FA8DFCE1}"/>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25408198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FFB0586-0EA5-4A8B-B82C-8F10685DAFF2}" type="datetime1">
              <a:rPr lang="en-US" smtClean="0"/>
              <a:t>7/9/2025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FB3CDC-72CB-4001-9694-0A2E10A4F67D}" type="slidenum">
              <a:rPr lang="en-US" smtClean="0"/>
              <a:t>‹#›</a:t>
            </a:fld>
            <a:endParaRPr lang="en-US"/>
          </a:p>
        </p:txBody>
      </p:sp>
    </p:spTree>
    <p:extLst>
      <p:ext uri="{BB962C8B-B14F-4D97-AF65-F5344CB8AC3E}">
        <p14:creationId xmlns:p14="http://schemas.microsoft.com/office/powerpoint/2010/main" val="352717074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0A2A459-2E04-4D2A-A500-487801810702}"/>
              </a:ext>
            </a:extLst>
          </p:cNvPr>
          <p:cNvSpPr>
            <a:spLocks noGrp="1" noChangeArrowheads="1"/>
          </p:cNvSpPr>
          <p:nvPr>
            <p:ph type="dt" sz="half" idx="10"/>
          </p:nvPr>
        </p:nvSpPr>
        <p:spPr>
          <a:ln/>
        </p:spPr>
        <p:txBody>
          <a:bodyPr/>
          <a:lstStyle>
            <a:lvl1pPr>
              <a:defRPr/>
            </a:lvl1pPr>
          </a:lstStyle>
          <a:p>
            <a:pPr>
              <a:defRPr/>
            </a:pPr>
            <a:r>
              <a:rPr lang="en-US" altLang="en-US"/>
              <a:t>(Enter) DEPARTMENT (ALL CAPS)</a:t>
            </a:r>
            <a:br>
              <a:rPr lang="en-US" altLang="en-US"/>
            </a:br>
            <a:r>
              <a:rPr lang="en-US" altLang="en-US"/>
              <a:t>(Enter) Division or Office (Mixed Case)</a:t>
            </a:r>
          </a:p>
          <a:p>
            <a:pPr>
              <a:defRPr/>
            </a:pPr>
            <a:endParaRPr lang="en-US" altLang="en-US"/>
          </a:p>
        </p:txBody>
      </p:sp>
      <p:sp>
        <p:nvSpPr>
          <p:cNvPr id="6" name="Rectangle 8">
            <a:extLst>
              <a:ext uri="{FF2B5EF4-FFF2-40B4-BE49-F238E27FC236}">
                <a16:creationId xmlns:a16="http://schemas.microsoft.com/office/drawing/2014/main" id="{4E12591F-EC2B-47AF-80A0-FEE1B6239323}"/>
              </a:ext>
            </a:extLst>
          </p:cNvPr>
          <p:cNvSpPr>
            <a:spLocks noGrp="1" noChangeArrowheads="1"/>
          </p:cNvSpPr>
          <p:nvPr>
            <p:ph type="sldNum" sz="quarter" idx="11"/>
          </p:nvPr>
        </p:nvSpPr>
        <p:spPr>
          <a:ln/>
        </p:spPr>
        <p:txBody>
          <a:bodyPr/>
          <a:lstStyle>
            <a:lvl1pPr>
              <a:defRPr/>
            </a:lvl1pPr>
          </a:lstStyle>
          <a:p>
            <a:pPr>
              <a:defRPr/>
            </a:pPr>
            <a:fld id="{E7ECEB75-DBC9-4919-9E7E-54298F52744B}" type="slidenum">
              <a:rPr lang="en-US" altLang="en-US"/>
              <a:pPr>
                <a:defRPr/>
              </a:pPr>
              <a:t>‹#›</a:t>
            </a:fld>
            <a:endParaRPr lang="en-US" altLang="en-US"/>
          </a:p>
        </p:txBody>
      </p:sp>
      <p:sp>
        <p:nvSpPr>
          <p:cNvPr id="7" name="Rectangle 10">
            <a:extLst>
              <a:ext uri="{FF2B5EF4-FFF2-40B4-BE49-F238E27FC236}">
                <a16:creationId xmlns:a16="http://schemas.microsoft.com/office/drawing/2014/main" id="{435BDC75-9B71-4801-A177-74540A3FFFB0}"/>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254658082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CACB58F-58B8-4066-AA32-BE19CA96496E}"/>
              </a:ext>
            </a:extLst>
          </p:cNvPr>
          <p:cNvSpPr>
            <a:spLocks noGrp="1" noChangeArrowheads="1"/>
          </p:cNvSpPr>
          <p:nvPr>
            <p:ph type="dt" sz="half" idx="10"/>
          </p:nvPr>
        </p:nvSpPr>
        <p:spPr>
          <a:ln/>
        </p:spPr>
        <p:txBody>
          <a:bodyPr/>
          <a:lstStyle>
            <a:lvl1pPr>
              <a:defRPr/>
            </a:lvl1pPr>
          </a:lstStyle>
          <a:p>
            <a:pPr>
              <a:defRPr/>
            </a:pPr>
            <a:r>
              <a:rPr lang="en-US" altLang="en-US"/>
              <a:t>(Enter) DEPARTMENT (ALL CAPS)</a:t>
            </a:r>
            <a:br>
              <a:rPr lang="en-US" altLang="en-US"/>
            </a:br>
            <a:r>
              <a:rPr lang="en-US" altLang="en-US"/>
              <a:t>(Enter) Division or Office (Mixed Case)</a:t>
            </a:r>
          </a:p>
          <a:p>
            <a:pPr>
              <a:defRPr/>
            </a:pPr>
            <a:endParaRPr lang="en-US" altLang="en-US"/>
          </a:p>
        </p:txBody>
      </p:sp>
      <p:sp>
        <p:nvSpPr>
          <p:cNvPr id="8" name="Rectangle 8">
            <a:extLst>
              <a:ext uri="{FF2B5EF4-FFF2-40B4-BE49-F238E27FC236}">
                <a16:creationId xmlns:a16="http://schemas.microsoft.com/office/drawing/2014/main" id="{DDDC1D12-72BE-4EDB-A9DA-B364A8DAC338}"/>
              </a:ext>
            </a:extLst>
          </p:cNvPr>
          <p:cNvSpPr>
            <a:spLocks noGrp="1" noChangeArrowheads="1"/>
          </p:cNvSpPr>
          <p:nvPr>
            <p:ph type="sldNum" sz="quarter" idx="11"/>
          </p:nvPr>
        </p:nvSpPr>
        <p:spPr>
          <a:ln/>
        </p:spPr>
        <p:txBody>
          <a:bodyPr/>
          <a:lstStyle>
            <a:lvl1pPr>
              <a:defRPr/>
            </a:lvl1pPr>
          </a:lstStyle>
          <a:p>
            <a:pPr>
              <a:defRPr/>
            </a:pPr>
            <a:fld id="{3187616E-7889-4547-8494-74FBC902B24C}" type="slidenum">
              <a:rPr lang="en-US" altLang="en-US"/>
              <a:pPr>
                <a:defRPr/>
              </a:pPr>
              <a:t>‹#›</a:t>
            </a:fld>
            <a:endParaRPr lang="en-US" altLang="en-US"/>
          </a:p>
        </p:txBody>
      </p:sp>
      <p:sp>
        <p:nvSpPr>
          <p:cNvPr id="9" name="Rectangle 10">
            <a:extLst>
              <a:ext uri="{FF2B5EF4-FFF2-40B4-BE49-F238E27FC236}">
                <a16:creationId xmlns:a16="http://schemas.microsoft.com/office/drawing/2014/main" id="{84394D56-8870-49E3-8FEC-94B109E9FD7D}"/>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25441083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7E166E5-AF0D-4D0E-8647-4C26132E22DF}"/>
              </a:ext>
            </a:extLst>
          </p:cNvPr>
          <p:cNvSpPr>
            <a:spLocks noGrp="1" noChangeArrowheads="1"/>
          </p:cNvSpPr>
          <p:nvPr>
            <p:ph type="dt" sz="half" idx="10"/>
          </p:nvPr>
        </p:nvSpPr>
        <p:spPr>
          <a:ln/>
        </p:spPr>
        <p:txBody>
          <a:bodyPr/>
          <a:lstStyle>
            <a:lvl1pPr>
              <a:defRPr/>
            </a:lvl1pPr>
          </a:lstStyle>
          <a:p>
            <a:pPr>
              <a:defRPr/>
            </a:pPr>
            <a:r>
              <a:rPr lang="en-US" altLang="en-US"/>
              <a:t>(Enter) DEPARTMENT (ALL CAPS)</a:t>
            </a:r>
            <a:br>
              <a:rPr lang="en-US" altLang="en-US"/>
            </a:br>
            <a:r>
              <a:rPr lang="en-US" altLang="en-US"/>
              <a:t>(Enter) Division or Office (Mixed Case)</a:t>
            </a:r>
          </a:p>
          <a:p>
            <a:pPr>
              <a:defRPr/>
            </a:pPr>
            <a:endParaRPr lang="en-US" altLang="en-US"/>
          </a:p>
        </p:txBody>
      </p:sp>
      <p:sp>
        <p:nvSpPr>
          <p:cNvPr id="4" name="Rectangle 8">
            <a:extLst>
              <a:ext uri="{FF2B5EF4-FFF2-40B4-BE49-F238E27FC236}">
                <a16:creationId xmlns:a16="http://schemas.microsoft.com/office/drawing/2014/main" id="{C32EA98D-8D0C-4C4B-9975-FF040A8863D4}"/>
              </a:ext>
            </a:extLst>
          </p:cNvPr>
          <p:cNvSpPr>
            <a:spLocks noGrp="1" noChangeArrowheads="1"/>
          </p:cNvSpPr>
          <p:nvPr>
            <p:ph type="sldNum" sz="quarter" idx="11"/>
          </p:nvPr>
        </p:nvSpPr>
        <p:spPr>
          <a:ln/>
        </p:spPr>
        <p:txBody>
          <a:bodyPr/>
          <a:lstStyle>
            <a:lvl1pPr>
              <a:defRPr/>
            </a:lvl1pPr>
          </a:lstStyle>
          <a:p>
            <a:pPr>
              <a:defRPr/>
            </a:pPr>
            <a:fld id="{68A2E377-3DA6-4286-9493-73928CFE9967}" type="slidenum">
              <a:rPr lang="en-US" altLang="en-US"/>
              <a:pPr>
                <a:defRPr/>
              </a:pPr>
              <a:t>‹#›</a:t>
            </a:fld>
            <a:endParaRPr lang="en-US" altLang="en-US"/>
          </a:p>
        </p:txBody>
      </p:sp>
      <p:sp>
        <p:nvSpPr>
          <p:cNvPr id="5" name="Rectangle 10">
            <a:extLst>
              <a:ext uri="{FF2B5EF4-FFF2-40B4-BE49-F238E27FC236}">
                <a16:creationId xmlns:a16="http://schemas.microsoft.com/office/drawing/2014/main" id="{12F48991-3E33-4943-9267-8668979F1701}"/>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404722847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79C6571-D77B-43A5-8246-81836A4BCCBC}"/>
              </a:ext>
            </a:extLst>
          </p:cNvPr>
          <p:cNvSpPr>
            <a:spLocks noGrp="1" noChangeArrowheads="1"/>
          </p:cNvSpPr>
          <p:nvPr>
            <p:ph type="dt" sz="half" idx="10"/>
          </p:nvPr>
        </p:nvSpPr>
        <p:spPr>
          <a:ln/>
        </p:spPr>
        <p:txBody>
          <a:bodyPr/>
          <a:lstStyle>
            <a:lvl1pPr>
              <a:defRPr/>
            </a:lvl1pPr>
          </a:lstStyle>
          <a:p>
            <a:pPr>
              <a:defRPr/>
            </a:pPr>
            <a:r>
              <a:rPr lang="en-US" altLang="en-US"/>
              <a:t>(Enter) DEPARTMENT (ALL CAPS)</a:t>
            </a:r>
            <a:br>
              <a:rPr lang="en-US" altLang="en-US"/>
            </a:br>
            <a:r>
              <a:rPr lang="en-US" altLang="en-US"/>
              <a:t>(Enter) Division or Office (Mixed Case)</a:t>
            </a:r>
          </a:p>
          <a:p>
            <a:pPr>
              <a:defRPr/>
            </a:pPr>
            <a:endParaRPr lang="en-US" altLang="en-US"/>
          </a:p>
        </p:txBody>
      </p:sp>
      <p:sp>
        <p:nvSpPr>
          <p:cNvPr id="3" name="Rectangle 8">
            <a:extLst>
              <a:ext uri="{FF2B5EF4-FFF2-40B4-BE49-F238E27FC236}">
                <a16:creationId xmlns:a16="http://schemas.microsoft.com/office/drawing/2014/main" id="{0D88AC7E-9908-4222-9650-EE250C0FED55}"/>
              </a:ext>
            </a:extLst>
          </p:cNvPr>
          <p:cNvSpPr>
            <a:spLocks noGrp="1" noChangeArrowheads="1"/>
          </p:cNvSpPr>
          <p:nvPr>
            <p:ph type="sldNum" sz="quarter" idx="11"/>
          </p:nvPr>
        </p:nvSpPr>
        <p:spPr>
          <a:ln/>
        </p:spPr>
        <p:txBody>
          <a:bodyPr/>
          <a:lstStyle>
            <a:lvl1pPr>
              <a:defRPr/>
            </a:lvl1pPr>
          </a:lstStyle>
          <a:p>
            <a:pPr>
              <a:defRPr/>
            </a:pPr>
            <a:fld id="{B41AFC7A-C1E3-4F64-B5E1-CED59BA51F2B}" type="slidenum">
              <a:rPr lang="en-US" altLang="en-US"/>
              <a:pPr>
                <a:defRPr/>
              </a:pPr>
              <a:t>‹#›</a:t>
            </a:fld>
            <a:endParaRPr lang="en-US" altLang="en-US"/>
          </a:p>
        </p:txBody>
      </p:sp>
      <p:sp>
        <p:nvSpPr>
          <p:cNvPr id="4" name="Rectangle 10">
            <a:extLst>
              <a:ext uri="{FF2B5EF4-FFF2-40B4-BE49-F238E27FC236}">
                <a16:creationId xmlns:a16="http://schemas.microsoft.com/office/drawing/2014/main" id="{36091810-316D-4B8F-BCB2-9C83FB4D8DE5}"/>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395373951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56FE05A2-7E02-4D45-9A7F-3B5EC8661C86}"/>
              </a:ext>
            </a:extLst>
          </p:cNvPr>
          <p:cNvSpPr>
            <a:spLocks noGrp="1" noChangeArrowheads="1"/>
          </p:cNvSpPr>
          <p:nvPr>
            <p:ph type="dt" sz="half" idx="10"/>
          </p:nvPr>
        </p:nvSpPr>
        <p:spPr>
          <a:ln/>
        </p:spPr>
        <p:txBody>
          <a:bodyPr/>
          <a:lstStyle>
            <a:lvl1pPr>
              <a:defRPr/>
            </a:lvl1pPr>
          </a:lstStyle>
          <a:p>
            <a:pPr>
              <a:defRPr/>
            </a:pPr>
            <a:r>
              <a:rPr lang="en-US" altLang="en-US"/>
              <a:t>(Enter) DEPARTMENT (ALL CAPS)</a:t>
            </a:r>
            <a:br>
              <a:rPr lang="en-US" altLang="en-US"/>
            </a:br>
            <a:r>
              <a:rPr lang="en-US" altLang="en-US"/>
              <a:t>(Enter) Division or Office (Mixed Case)</a:t>
            </a:r>
          </a:p>
          <a:p>
            <a:pPr>
              <a:defRPr/>
            </a:pPr>
            <a:endParaRPr lang="en-US" altLang="en-US"/>
          </a:p>
        </p:txBody>
      </p:sp>
      <p:sp>
        <p:nvSpPr>
          <p:cNvPr id="6" name="Rectangle 8">
            <a:extLst>
              <a:ext uri="{FF2B5EF4-FFF2-40B4-BE49-F238E27FC236}">
                <a16:creationId xmlns:a16="http://schemas.microsoft.com/office/drawing/2014/main" id="{26450058-B850-4A57-93F5-15257AE894DE}"/>
              </a:ext>
            </a:extLst>
          </p:cNvPr>
          <p:cNvSpPr>
            <a:spLocks noGrp="1" noChangeArrowheads="1"/>
          </p:cNvSpPr>
          <p:nvPr>
            <p:ph type="sldNum" sz="quarter" idx="11"/>
          </p:nvPr>
        </p:nvSpPr>
        <p:spPr>
          <a:ln/>
        </p:spPr>
        <p:txBody>
          <a:bodyPr/>
          <a:lstStyle>
            <a:lvl1pPr>
              <a:defRPr/>
            </a:lvl1pPr>
          </a:lstStyle>
          <a:p>
            <a:pPr>
              <a:defRPr/>
            </a:pPr>
            <a:fld id="{FE501257-2729-4FA2-AFD8-5E3B047BAF67}" type="slidenum">
              <a:rPr lang="en-US" altLang="en-US"/>
              <a:pPr>
                <a:defRPr/>
              </a:pPr>
              <a:t>‹#›</a:t>
            </a:fld>
            <a:endParaRPr lang="en-US" altLang="en-US"/>
          </a:p>
        </p:txBody>
      </p:sp>
      <p:sp>
        <p:nvSpPr>
          <p:cNvPr id="7" name="Rectangle 10">
            <a:extLst>
              <a:ext uri="{FF2B5EF4-FFF2-40B4-BE49-F238E27FC236}">
                <a16:creationId xmlns:a16="http://schemas.microsoft.com/office/drawing/2014/main" id="{F5CE010D-354E-4DBA-AD63-C2FA8DB3E600}"/>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219610494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7A8327C9-B86A-4E82-99DE-4BA87C681380}"/>
              </a:ext>
            </a:extLst>
          </p:cNvPr>
          <p:cNvSpPr>
            <a:spLocks noGrp="1" noChangeArrowheads="1"/>
          </p:cNvSpPr>
          <p:nvPr>
            <p:ph type="dt" sz="half" idx="10"/>
          </p:nvPr>
        </p:nvSpPr>
        <p:spPr>
          <a:ln/>
        </p:spPr>
        <p:txBody>
          <a:bodyPr/>
          <a:lstStyle>
            <a:lvl1pPr>
              <a:defRPr/>
            </a:lvl1pPr>
          </a:lstStyle>
          <a:p>
            <a:pPr>
              <a:defRPr/>
            </a:pPr>
            <a:r>
              <a:rPr lang="en-US" altLang="en-US"/>
              <a:t>(Enter) DEPARTMENT (ALL CAPS)</a:t>
            </a:r>
            <a:br>
              <a:rPr lang="en-US" altLang="en-US"/>
            </a:br>
            <a:r>
              <a:rPr lang="en-US" altLang="en-US"/>
              <a:t>(Enter) Division or Office (Mixed Case)</a:t>
            </a:r>
          </a:p>
          <a:p>
            <a:pPr>
              <a:defRPr/>
            </a:pPr>
            <a:endParaRPr lang="en-US" altLang="en-US"/>
          </a:p>
        </p:txBody>
      </p:sp>
      <p:sp>
        <p:nvSpPr>
          <p:cNvPr id="6" name="Rectangle 8">
            <a:extLst>
              <a:ext uri="{FF2B5EF4-FFF2-40B4-BE49-F238E27FC236}">
                <a16:creationId xmlns:a16="http://schemas.microsoft.com/office/drawing/2014/main" id="{10C7A50E-18D1-4C44-A716-3A7C10667461}"/>
              </a:ext>
            </a:extLst>
          </p:cNvPr>
          <p:cNvSpPr>
            <a:spLocks noGrp="1" noChangeArrowheads="1"/>
          </p:cNvSpPr>
          <p:nvPr>
            <p:ph type="sldNum" sz="quarter" idx="11"/>
          </p:nvPr>
        </p:nvSpPr>
        <p:spPr>
          <a:ln/>
        </p:spPr>
        <p:txBody>
          <a:bodyPr/>
          <a:lstStyle>
            <a:lvl1pPr>
              <a:defRPr/>
            </a:lvl1pPr>
          </a:lstStyle>
          <a:p>
            <a:pPr>
              <a:defRPr/>
            </a:pPr>
            <a:fld id="{9479F357-BAB0-4F33-B096-CA2BFB246F38}" type="slidenum">
              <a:rPr lang="en-US" altLang="en-US"/>
              <a:pPr>
                <a:defRPr/>
              </a:pPr>
              <a:t>‹#›</a:t>
            </a:fld>
            <a:endParaRPr lang="en-US" altLang="en-US"/>
          </a:p>
        </p:txBody>
      </p:sp>
      <p:sp>
        <p:nvSpPr>
          <p:cNvPr id="7" name="Rectangle 10">
            <a:extLst>
              <a:ext uri="{FF2B5EF4-FFF2-40B4-BE49-F238E27FC236}">
                <a16:creationId xmlns:a16="http://schemas.microsoft.com/office/drawing/2014/main" id="{1BEC9D3B-610E-45D2-9F88-0BDA366EE113}"/>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214507937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F84172A-10C9-4F83-887E-986E4DAEB52E}"/>
              </a:ext>
            </a:extLst>
          </p:cNvPr>
          <p:cNvSpPr>
            <a:spLocks noGrp="1" noChangeArrowheads="1"/>
          </p:cNvSpPr>
          <p:nvPr>
            <p:ph type="dt" sz="half" idx="10"/>
          </p:nvPr>
        </p:nvSpPr>
        <p:spPr>
          <a:ln/>
        </p:spPr>
        <p:txBody>
          <a:bodyPr/>
          <a:lstStyle>
            <a:lvl1pPr>
              <a:defRPr/>
            </a:lvl1pPr>
          </a:lstStyle>
          <a:p>
            <a:pPr>
              <a:defRPr/>
            </a:pPr>
            <a:r>
              <a:rPr lang="en-US" altLang="en-US"/>
              <a:t>(Enter) DEPARTMENT (ALL CAPS)</a:t>
            </a:r>
            <a:br>
              <a:rPr lang="en-US" altLang="en-US"/>
            </a:br>
            <a:r>
              <a:rPr lang="en-US" altLang="en-US"/>
              <a:t>(Enter) Division or Office (Mixed Case)</a:t>
            </a:r>
          </a:p>
          <a:p>
            <a:pPr>
              <a:defRPr/>
            </a:pPr>
            <a:endParaRPr lang="en-US" altLang="en-US"/>
          </a:p>
        </p:txBody>
      </p:sp>
      <p:sp>
        <p:nvSpPr>
          <p:cNvPr id="5" name="Rectangle 8">
            <a:extLst>
              <a:ext uri="{FF2B5EF4-FFF2-40B4-BE49-F238E27FC236}">
                <a16:creationId xmlns:a16="http://schemas.microsoft.com/office/drawing/2014/main" id="{6B25F406-E21E-498A-836C-F064CDA46805}"/>
              </a:ext>
            </a:extLst>
          </p:cNvPr>
          <p:cNvSpPr>
            <a:spLocks noGrp="1" noChangeArrowheads="1"/>
          </p:cNvSpPr>
          <p:nvPr>
            <p:ph type="sldNum" sz="quarter" idx="11"/>
          </p:nvPr>
        </p:nvSpPr>
        <p:spPr>
          <a:ln/>
        </p:spPr>
        <p:txBody>
          <a:bodyPr/>
          <a:lstStyle>
            <a:lvl1pPr>
              <a:defRPr/>
            </a:lvl1pPr>
          </a:lstStyle>
          <a:p>
            <a:pPr>
              <a:defRPr/>
            </a:pPr>
            <a:fld id="{08BD50E1-817B-4C13-993E-8246F5402153}" type="slidenum">
              <a:rPr lang="en-US" altLang="en-US"/>
              <a:pPr>
                <a:defRPr/>
              </a:pPr>
              <a:t>‹#›</a:t>
            </a:fld>
            <a:endParaRPr lang="en-US" altLang="en-US"/>
          </a:p>
        </p:txBody>
      </p:sp>
      <p:sp>
        <p:nvSpPr>
          <p:cNvPr id="6" name="Rectangle 10">
            <a:extLst>
              <a:ext uri="{FF2B5EF4-FFF2-40B4-BE49-F238E27FC236}">
                <a16:creationId xmlns:a16="http://schemas.microsoft.com/office/drawing/2014/main" id="{DEE2DC1C-0FBD-468D-B53D-4D6EA1B37658}"/>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320473316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440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26400" cy="5440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C78B1F4-E224-444F-A9EA-A561F9EBFDE5}"/>
              </a:ext>
            </a:extLst>
          </p:cNvPr>
          <p:cNvSpPr>
            <a:spLocks noGrp="1" noChangeArrowheads="1"/>
          </p:cNvSpPr>
          <p:nvPr>
            <p:ph type="dt" sz="half" idx="10"/>
          </p:nvPr>
        </p:nvSpPr>
        <p:spPr>
          <a:ln/>
        </p:spPr>
        <p:txBody>
          <a:bodyPr/>
          <a:lstStyle>
            <a:lvl1pPr>
              <a:defRPr/>
            </a:lvl1pPr>
          </a:lstStyle>
          <a:p>
            <a:pPr>
              <a:defRPr/>
            </a:pPr>
            <a:r>
              <a:rPr lang="en-US" altLang="en-US"/>
              <a:t>(Enter) DEPARTMENT (ALL CAPS)</a:t>
            </a:r>
            <a:br>
              <a:rPr lang="en-US" altLang="en-US"/>
            </a:br>
            <a:r>
              <a:rPr lang="en-US" altLang="en-US"/>
              <a:t>(Enter) Division or Office (Mixed Case)</a:t>
            </a:r>
          </a:p>
          <a:p>
            <a:pPr>
              <a:defRPr/>
            </a:pPr>
            <a:endParaRPr lang="en-US" altLang="en-US"/>
          </a:p>
        </p:txBody>
      </p:sp>
      <p:sp>
        <p:nvSpPr>
          <p:cNvPr id="5" name="Rectangle 8">
            <a:extLst>
              <a:ext uri="{FF2B5EF4-FFF2-40B4-BE49-F238E27FC236}">
                <a16:creationId xmlns:a16="http://schemas.microsoft.com/office/drawing/2014/main" id="{B84D6785-4657-44D5-AA90-CBC926EF93BB}"/>
              </a:ext>
            </a:extLst>
          </p:cNvPr>
          <p:cNvSpPr>
            <a:spLocks noGrp="1" noChangeArrowheads="1"/>
          </p:cNvSpPr>
          <p:nvPr>
            <p:ph type="sldNum" sz="quarter" idx="11"/>
          </p:nvPr>
        </p:nvSpPr>
        <p:spPr>
          <a:ln/>
        </p:spPr>
        <p:txBody>
          <a:bodyPr/>
          <a:lstStyle>
            <a:lvl1pPr>
              <a:defRPr/>
            </a:lvl1pPr>
          </a:lstStyle>
          <a:p>
            <a:pPr>
              <a:defRPr/>
            </a:pPr>
            <a:fld id="{48592F04-01EE-42FD-8498-D9911B648F1D}" type="slidenum">
              <a:rPr lang="en-US" altLang="en-US"/>
              <a:pPr>
                <a:defRPr/>
              </a:pPr>
              <a:t>‹#›</a:t>
            </a:fld>
            <a:endParaRPr lang="en-US" altLang="en-US"/>
          </a:p>
        </p:txBody>
      </p:sp>
      <p:sp>
        <p:nvSpPr>
          <p:cNvPr id="6" name="Rectangle 10">
            <a:extLst>
              <a:ext uri="{FF2B5EF4-FFF2-40B4-BE49-F238E27FC236}">
                <a16:creationId xmlns:a16="http://schemas.microsoft.com/office/drawing/2014/main" id="{911138B0-7A13-447E-B131-4E8CCE350DFC}"/>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420747013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cSld name="Title and Content_blue">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A759034A-B2DC-459C-9616-584F8ADBA48C}"/>
              </a:ext>
            </a:extLst>
          </p:cNvPr>
          <p:cNvSpPr>
            <a:spLocks noGrp="1"/>
          </p:cNvSpPr>
          <p:nvPr>
            <p:ph type="title" hasCustomPrompt="1"/>
          </p:nvPr>
        </p:nvSpPr>
        <p:spPr>
          <a:xfrm>
            <a:off x="609600" y="379020"/>
            <a:ext cx="10972800" cy="1143000"/>
          </a:xfrm>
          <a:prstGeom prst="rect">
            <a:avLst/>
          </a:prstGeom>
        </p:spPr>
        <p:txBody>
          <a:bodyPr anchor="ctr">
            <a:normAutofit/>
          </a:bodyPr>
          <a:lstStyle>
            <a:lvl1pPr algn="l">
              <a:defRPr sz="40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add title</a:t>
            </a:r>
          </a:p>
        </p:txBody>
      </p:sp>
      <p:sp>
        <p:nvSpPr>
          <p:cNvPr id="15" name="Content Placeholder 2">
            <a:extLst>
              <a:ext uri="{FF2B5EF4-FFF2-40B4-BE49-F238E27FC236}">
                <a16:creationId xmlns:a16="http://schemas.microsoft.com/office/drawing/2014/main" id="{5F127588-92D9-490A-8309-E14B516841F4}"/>
              </a:ext>
            </a:extLst>
          </p:cNvPr>
          <p:cNvSpPr>
            <a:spLocks noGrp="1"/>
          </p:cNvSpPr>
          <p:nvPr>
            <p:ph idx="1" hasCustomPrompt="1"/>
          </p:nvPr>
        </p:nvSpPr>
        <p:spPr>
          <a:xfrm>
            <a:off x="609600" y="1604431"/>
            <a:ext cx="10972800" cy="4193913"/>
          </a:xfrm>
          <a:prstGeom prst="rect">
            <a:avLst/>
          </a:prstGeom>
        </p:spPr>
        <p:txBody>
          <a:bodyPr>
            <a:noAutofit/>
          </a:bodyPr>
          <a:lstStyle>
            <a:lvl1pPr marL="0" indent="0">
              <a:lnSpc>
                <a:spcPct val="100000"/>
              </a:lnSpc>
              <a:spcBef>
                <a:spcPts val="0"/>
              </a:spcBef>
              <a:spcAft>
                <a:spcPts val="1200"/>
              </a:spcAft>
              <a:buClr>
                <a:schemeClr val="accent1"/>
              </a:buClr>
              <a:buSzPct val="130000"/>
              <a:buFontTx/>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Text</a:t>
            </a:r>
          </a:p>
          <a:p>
            <a:pPr lvl="0"/>
            <a:endParaRPr lang="en-US"/>
          </a:p>
        </p:txBody>
      </p:sp>
      <p:sp>
        <p:nvSpPr>
          <p:cNvPr id="3" name="Slide Number Placeholder 4">
            <a:extLst>
              <a:ext uri="{FF2B5EF4-FFF2-40B4-BE49-F238E27FC236}">
                <a16:creationId xmlns:a16="http://schemas.microsoft.com/office/drawing/2014/main" id="{97E52962-F148-F15C-E840-C69818CF0193}"/>
              </a:ext>
            </a:extLst>
          </p:cNvPr>
          <p:cNvSpPr txBox="1">
            <a:spLocks/>
          </p:cNvSpPr>
          <p:nvPr userDrawn="1"/>
        </p:nvSpPr>
        <p:spPr>
          <a:xfrm>
            <a:off x="406400" y="6477000"/>
            <a:ext cx="2844800" cy="24765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C0C88AE2-E25C-4F57-8C19-525ED9ADFB53}" type="slidenum">
              <a:rPr lang="en-US" altLang="en-US" sz="1050" smtClean="0">
                <a:solidFill>
                  <a:schemeClr val="accent1"/>
                </a:solidFill>
                <a:latin typeface="Open Sans" panose="020B0606030504020204" pitchFamily="34" charset="0"/>
                <a:ea typeface="Open Sans" panose="020B0606030504020204" pitchFamily="34" charset="0"/>
                <a:cs typeface="Open Sans" panose="020B0606030504020204" pitchFamily="34" charset="0"/>
              </a:rPr>
              <a:pPr algn="l"/>
              <a:t>‹#›</a:t>
            </a:fld>
            <a:endParaRPr lang="en-US" altLang="en-US" sz="1050">
              <a:solidFill>
                <a:schemeClr val="accent1"/>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2" name="Straight Connector 1">
            <a:extLst>
              <a:ext uri="{FF2B5EF4-FFF2-40B4-BE49-F238E27FC236}">
                <a16:creationId xmlns:a16="http://schemas.microsoft.com/office/drawing/2014/main" id="{98181AF5-3F55-7D83-77AC-6CE0AF83235D}"/>
              </a:ext>
            </a:extLst>
          </p:cNvPr>
          <p:cNvCxnSpPr/>
          <p:nvPr userDrawn="1"/>
        </p:nvCxnSpPr>
        <p:spPr bwMode="auto">
          <a:xfrm>
            <a:off x="503664" y="6477001"/>
            <a:ext cx="8945136" cy="0"/>
          </a:xfrm>
          <a:prstGeom prst="line">
            <a:avLst/>
          </a:prstGeom>
          <a:solidFill>
            <a:schemeClr val="accent1"/>
          </a:solidFill>
          <a:ln w="9525" cap="flat" cmpd="sng" algn="ctr">
            <a:solidFill>
              <a:srgbClr val="E9962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4" name="Picture 3" descr="Logo&#10;&#10;Description automatically generated">
            <a:extLst>
              <a:ext uri="{FF2B5EF4-FFF2-40B4-BE49-F238E27FC236}">
                <a16:creationId xmlns:a16="http://schemas.microsoft.com/office/drawing/2014/main" id="{CEB4DB0A-B39C-1B2D-4C54-8904AFFFDC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52734" y="5969700"/>
            <a:ext cx="1829666" cy="685800"/>
          </a:xfrm>
          <a:prstGeom prst="rect">
            <a:avLst/>
          </a:prstGeom>
        </p:spPr>
      </p:pic>
    </p:spTree>
    <p:extLst>
      <p:ext uri="{BB962C8B-B14F-4D97-AF65-F5344CB8AC3E}">
        <p14:creationId xmlns:p14="http://schemas.microsoft.com/office/powerpoint/2010/main" val="99463211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cSld name="1_Section Header">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E981F6F2-32B9-485F-9E34-DF5E7AA5DA14}"/>
              </a:ext>
            </a:extLst>
          </p:cNvPr>
          <p:cNvCxnSpPr/>
          <p:nvPr/>
        </p:nvCxnSpPr>
        <p:spPr bwMode="auto">
          <a:xfrm flipV="1">
            <a:off x="508000" y="6477000"/>
            <a:ext cx="11074400" cy="9526"/>
          </a:xfrm>
          <a:prstGeom prst="line">
            <a:avLst/>
          </a:prstGeom>
          <a:solidFill>
            <a:schemeClr val="accent1"/>
          </a:solidFill>
          <a:ln w="19050" cap="flat" cmpd="sng" algn="ctr">
            <a:solidFill>
              <a:srgbClr val="E9962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 name="Text Placeholder 2">
            <a:extLst>
              <a:ext uri="{FF2B5EF4-FFF2-40B4-BE49-F238E27FC236}">
                <a16:creationId xmlns:a16="http://schemas.microsoft.com/office/drawing/2014/main" id="{BB4DCB2A-DBA5-4EF7-8A8A-23B2BE48B687}"/>
              </a:ext>
            </a:extLst>
          </p:cNvPr>
          <p:cNvSpPr>
            <a:spLocks noGrp="1"/>
          </p:cNvSpPr>
          <p:nvPr>
            <p:ph type="body" sz="quarter" idx="10" hasCustomPrompt="1"/>
          </p:nvPr>
        </p:nvSpPr>
        <p:spPr>
          <a:xfrm>
            <a:off x="600890" y="4779963"/>
            <a:ext cx="10528664" cy="1025525"/>
          </a:xfrm>
          <a:prstGeom prst="rect">
            <a:avLst/>
          </a:prstGeom>
        </p:spPr>
        <p:txBody>
          <a:bodyPr/>
          <a:lstStyle>
            <a:lvl1pPr marL="0" indent="0">
              <a:buFontTx/>
              <a:buNone/>
              <a:defRPr>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add subtitle</a:t>
            </a:r>
          </a:p>
        </p:txBody>
      </p:sp>
      <p:sp>
        <p:nvSpPr>
          <p:cNvPr id="11" name="Text Placeholder 3">
            <a:extLst>
              <a:ext uri="{FF2B5EF4-FFF2-40B4-BE49-F238E27FC236}">
                <a16:creationId xmlns:a16="http://schemas.microsoft.com/office/drawing/2014/main" id="{B66AFAA7-1327-4259-B4EB-D5AB4DD08008}"/>
              </a:ext>
            </a:extLst>
          </p:cNvPr>
          <p:cNvSpPr>
            <a:spLocks noGrp="1"/>
          </p:cNvSpPr>
          <p:nvPr>
            <p:ph type="body" sz="quarter" idx="11"/>
          </p:nvPr>
        </p:nvSpPr>
        <p:spPr>
          <a:xfrm>
            <a:off x="600889" y="3637633"/>
            <a:ext cx="10528300" cy="1097280"/>
          </a:xfrm>
          <a:prstGeom prst="rect">
            <a:avLst/>
          </a:prstGeom>
        </p:spPr>
        <p:txBody>
          <a:bodyPr anchor="ctr"/>
          <a:lstStyle>
            <a:lvl1pPr marL="0" indent="0" algn="l" defTabSz="914400" rtl="0" eaLnBrk="1" latinLnBrk="0" hangingPunct="1">
              <a:lnSpc>
                <a:spcPct val="90000"/>
              </a:lnSpc>
              <a:spcBef>
                <a:spcPct val="0"/>
              </a:spcBef>
              <a:buFontTx/>
              <a:buNone/>
              <a:defRPr lang="en-US" sz="4800" b="1" kern="1200" dirty="0" smtClean="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5pPr marL="52388" indent="0">
              <a:buNone/>
              <a:defRPr sz="5400" b="1">
                <a:solidFill>
                  <a:schemeClr val="accent1"/>
                </a:solidFill>
              </a:defRPr>
            </a:lvl5pPr>
          </a:lstStyle>
          <a:p>
            <a:pPr lvl="0"/>
            <a:r>
              <a:rPr lang="en-US"/>
              <a:t>Click to edit Master text styles</a:t>
            </a:r>
          </a:p>
        </p:txBody>
      </p:sp>
      <p:sp>
        <p:nvSpPr>
          <p:cNvPr id="2" name="Slide Number Placeholder 4">
            <a:extLst>
              <a:ext uri="{FF2B5EF4-FFF2-40B4-BE49-F238E27FC236}">
                <a16:creationId xmlns:a16="http://schemas.microsoft.com/office/drawing/2014/main" id="{EAE1B871-C989-2E1E-EBEA-7ED71C1C4C63}"/>
              </a:ext>
            </a:extLst>
          </p:cNvPr>
          <p:cNvSpPr txBox="1">
            <a:spLocks/>
          </p:cNvSpPr>
          <p:nvPr userDrawn="1"/>
        </p:nvSpPr>
        <p:spPr>
          <a:xfrm>
            <a:off x="406400" y="6477000"/>
            <a:ext cx="2844800" cy="24765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C0C88AE2-E25C-4F57-8C19-525ED9ADFB53}" type="slidenum">
              <a:rPr lang="en-US" altLang="en-US" sz="1050" smtClean="0">
                <a:solidFill>
                  <a:schemeClr val="accent1"/>
                </a:solidFill>
                <a:latin typeface="Open Sans" panose="020B0606030504020204" pitchFamily="34" charset="0"/>
                <a:ea typeface="Open Sans" panose="020B0606030504020204" pitchFamily="34" charset="0"/>
                <a:cs typeface="Open Sans" panose="020B0606030504020204" pitchFamily="34" charset="0"/>
              </a:rPr>
              <a:pPr algn="l"/>
              <a:t>‹#›</a:t>
            </a:fld>
            <a:endParaRPr lang="en-US" altLang="en-US" sz="1050">
              <a:solidFill>
                <a:schemeClr val="accent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008558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03.xml"/><Relationship Id="rId13" Type="http://schemas.openxmlformats.org/officeDocument/2006/relationships/slideLayout" Target="../slideLayouts/slideLayout208.xml"/><Relationship Id="rId18" Type="http://schemas.openxmlformats.org/officeDocument/2006/relationships/slideLayout" Target="../slideLayouts/slideLayout213.xml"/><Relationship Id="rId26" Type="http://schemas.openxmlformats.org/officeDocument/2006/relationships/slideLayout" Target="../slideLayouts/slideLayout221.xml"/><Relationship Id="rId3" Type="http://schemas.openxmlformats.org/officeDocument/2006/relationships/slideLayout" Target="../slideLayouts/slideLayout198.xml"/><Relationship Id="rId21" Type="http://schemas.openxmlformats.org/officeDocument/2006/relationships/slideLayout" Target="../slideLayouts/slideLayout216.xml"/><Relationship Id="rId7" Type="http://schemas.openxmlformats.org/officeDocument/2006/relationships/slideLayout" Target="../slideLayouts/slideLayout202.xml"/><Relationship Id="rId12" Type="http://schemas.openxmlformats.org/officeDocument/2006/relationships/slideLayout" Target="../slideLayouts/slideLayout207.xml"/><Relationship Id="rId17" Type="http://schemas.openxmlformats.org/officeDocument/2006/relationships/slideLayout" Target="../slideLayouts/slideLayout212.xml"/><Relationship Id="rId25" Type="http://schemas.openxmlformats.org/officeDocument/2006/relationships/slideLayout" Target="../slideLayouts/slideLayout220.xml"/><Relationship Id="rId2" Type="http://schemas.openxmlformats.org/officeDocument/2006/relationships/slideLayout" Target="../slideLayouts/slideLayout197.xml"/><Relationship Id="rId16" Type="http://schemas.openxmlformats.org/officeDocument/2006/relationships/slideLayout" Target="../slideLayouts/slideLayout211.xml"/><Relationship Id="rId20" Type="http://schemas.openxmlformats.org/officeDocument/2006/relationships/slideLayout" Target="../slideLayouts/slideLayout215.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24" Type="http://schemas.openxmlformats.org/officeDocument/2006/relationships/slideLayout" Target="../slideLayouts/slideLayout219.xml"/><Relationship Id="rId5" Type="http://schemas.openxmlformats.org/officeDocument/2006/relationships/slideLayout" Target="../slideLayouts/slideLayout200.xml"/><Relationship Id="rId15" Type="http://schemas.openxmlformats.org/officeDocument/2006/relationships/slideLayout" Target="../slideLayouts/slideLayout210.xml"/><Relationship Id="rId23" Type="http://schemas.openxmlformats.org/officeDocument/2006/relationships/slideLayout" Target="../slideLayouts/slideLayout218.xml"/><Relationship Id="rId28" Type="http://schemas.openxmlformats.org/officeDocument/2006/relationships/theme" Target="../theme/theme10.xml"/><Relationship Id="rId10" Type="http://schemas.openxmlformats.org/officeDocument/2006/relationships/slideLayout" Target="../slideLayouts/slideLayout205.xml"/><Relationship Id="rId19" Type="http://schemas.openxmlformats.org/officeDocument/2006/relationships/slideLayout" Target="../slideLayouts/slideLayout214.xml"/><Relationship Id="rId4" Type="http://schemas.openxmlformats.org/officeDocument/2006/relationships/slideLayout" Target="../slideLayouts/slideLayout199.xml"/><Relationship Id="rId9" Type="http://schemas.openxmlformats.org/officeDocument/2006/relationships/slideLayout" Target="../slideLayouts/slideLayout204.xml"/><Relationship Id="rId14" Type="http://schemas.openxmlformats.org/officeDocument/2006/relationships/slideLayout" Target="../slideLayouts/slideLayout209.xml"/><Relationship Id="rId22" Type="http://schemas.openxmlformats.org/officeDocument/2006/relationships/slideLayout" Target="../slideLayouts/slideLayout217.xml"/><Relationship Id="rId27" Type="http://schemas.openxmlformats.org/officeDocument/2006/relationships/slideLayout" Target="../slideLayouts/slideLayout222.xml"/></Relationships>
</file>

<file path=ppt/slideMasters/_rels/slideMaster11.xml.rels><?xml version="1.0" encoding="UTF-8" standalone="yes"?>
<Relationships xmlns="http://schemas.openxmlformats.org/package/2006/relationships"><Relationship Id="rId13" Type="http://schemas.openxmlformats.org/officeDocument/2006/relationships/slideLayout" Target="../slideLayouts/slideLayout235.xml"/><Relationship Id="rId18" Type="http://schemas.openxmlformats.org/officeDocument/2006/relationships/slideLayout" Target="../slideLayouts/slideLayout240.xml"/><Relationship Id="rId26" Type="http://schemas.openxmlformats.org/officeDocument/2006/relationships/slideLayout" Target="../slideLayouts/slideLayout248.xml"/><Relationship Id="rId3" Type="http://schemas.openxmlformats.org/officeDocument/2006/relationships/slideLayout" Target="../slideLayouts/slideLayout225.xml"/><Relationship Id="rId21" Type="http://schemas.openxmlformats.org/officeDocument/2006/relationships/slideLayout" Target="../slideLayouts/slideLayout243.xml"/><Relationship Id="rId7" Type="http://schemas.openxmlformats.org/officeDocument/2006/relationships/slideLayout" Target="../slideLayouts/slideLayout229.xml"/><Relationship Id="rId12" Type="http://schemas.openxmlformats.org/officeDocument/2006/relationships/slideLayout" Target="../slideLayouts/slideLayout234.xml"/><Relationship Id="rId17" Type="http://schemas.openxmlformats.org/officeDocument/2006/relationships/slideLayout" Target="../slideLayouts/slideLayout239.xml"/><Relationship Id="rId25" Type="http://schemas.openxmlformats.org/officeDocument/2006/relationships/slideLayout" Target="../slideLayouts/slideLayout247.xml"/><Relationship Id="rId33" Type="http://schemas.openxmlformats.org/officeDocument/2006/relationships/theme" Target="../theme/theme11.xml"/><Relationship Id="rId2" Type="http://schemas.openxmlformats.org/officeDocument/2006/relationships/slideLayout" Target="../slideLayouts/slideLayout224.xml"/><Relationship Id="rId16" Type="http://schemas.openxmlformats.org/officeDocument/2006/relationships/slideLayout" Target="../slideLayouts/slideLayout238.xml"/><Relationship Id="rId20" Type="http://schemas.openxmlformats.org/officeDocument/2006/relationships/slideLayout" Target="../slideLayouts/slideLayout242.xml"/><Relationship Id="rId29" Type="http://schemas.openxmlformats.org/officeDocument/2006/relationships/slideLayout" Target="../slideLayouts/slideLayout251.xml"/><Relationship Id="rId1" Type="http://schemas.openxmlformats.org/officeDocument/2006/relationships/slideLayout" Target="../slideLayouts/slideLayout223.xml"/><Relationship Id="rId6" Type="http://schemas.openxmlformats.org/officeDocument/2006/relationships/slideLayout" Target="../slideLayouts/slideLayout228.xml"/><Relationship Id="rId11" Type="http://schemas.openxmlformats.org/officeDocument/2006/relationships/slideLayout" Target="../slideLayouts/slideLayout233.xml"/><Relationship Id="rId24" Type="http://schemas.openxmlformats.org/officeDocument/2006/relationships/slideLayout" Target="../slideLayouts/slideLayout246.xml"/><Relationship Id="rId32" Type="http://schemas.openxmlformats.org/officeDocument/2006/relationships/slideLayout" Target="../slideLayouts/slideLayout254.xml"/><Relationship Id="rId5" Type="http://schemas.openxmlformats.org/officeDocument/2006/relationships/slideLayout" Target="../slideLayouts/slideLayout227.xml"/><Relationship Id="rId15" Type="http://schemas.openxmlformats.org/officeDocument/2006/relationships/slideLayout" Target="../slideLayouts/slideLayout237.xml"/><Relationship Id="rId23" Type="http://schemas.openxmlformats.org/officeDocument/2006/relationships/slideLayout" Target="../slideLayouts/slideLayout245.xml"/><Relationship Id="rId28" Type="http://schemas.openxmlformats.org/officeDocument/2006/relationships/slideLayout" Target="../slideLayouts/slideLayout250.xml"/><Relationship Id="rId10" Type="http://schemas.openxmlformats.org/officeDocument/2006/relationships/slideLayout" Target="../slideLayouts/slideLayout232.xml"/><Relationship Id="rId19" Type="http://schemas.openxmlformats.org/officeDocument/2006/relationships/slideLayout" Target="../slideLayouts/slideLayout241.xml"/><Relationship Id="rId31" Type="http://schemas.openxmlformats.org/officeDocument/2006/relationships/slideLayout" Target="../slideLayouts/slideLayout253.xml"/><Relationship Id="rId4" Type="http://schemas.openxmlformats.org/officeDocument/2006/relationships/slideLayout" Target="../slideLayouts/slideLayout226.xml"/><Relationship Id="rId9" Type="http://schemas.openxmlformats.org/officeDocument/2006/relationships/slideLayout" Target="../slideLayouts/slideLayout231.xml"/><Relationship Id="rId14" Type="http://schemas.openxmlformats.org/officeDocument/2006/relationships/slideLayout" Target="../slideLayouts/slideLayout236.xml"/><Relationship Id="rId22" Type="http://schemas.openxmlformats.org/officeDocument/2006/relationships/slideLayout" Target="../slideLayouts/slideLayout244.xml"/><Relationship Id="rId27" Type="http://schemas.openxmlformats.org/officeDocument/2006/relationships/slideLayout" Target="../slideLayouts/slideLayout249.xml"/><Relationship Id="rId30" Type="http://schemas.openxmlformats.org/officeDocument/2006/relationships/slideLayout" Target="../slideLayouts/slideLayout252.xml"/><Relationship Id="rId8" Type="http://schemas.openxmlformats.org/officeDocument/2006/relationships/slideLayout" Target="../slideLayouts/slideLayout23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62.xml"/><Relationship Id="rId13" Type="http://schemas.openxmlformats.org/officeDocument/2006/relationships/slideLayout" Target="../slideLayouts/slideLayout267.xml"/><Relationship Id="rId18" Type="http://schemas.openxmlformats.org/officeDocument/2006/relationships/slideLayout" Target="../slideLayouts/slideLayout272.xml"/><Relationship Id="rId3" Type="http://schemas.openxmlformats.org/officeDocument/2006/relationships/slideLayout" Target="../slideLayouts/slideLayout257.xml"/><Relationship Id="rId21" Type="http://schemas.openxmlformats.org/officeDocument/2006/relationships/slideLayout" Target="../slideLayouts/slideLayout275.xml"/><Relationship Id="rId7" Type="http://schemas.openxmlformats.org/officeDocument/2006/relationships/slideLayout" Target="../slideLayouts/slideLayout261.xml"/><Relationship Id="rId12" Type="http://schemas.openxmlformats.org/officeDocument/2006/relationships/slideLayout" Target="../slideLayouts/slideLayout266.xml"/><Relationship Id="rId17" Type="http://schemas.openxmlformats.org/officeDocument/2006/relationships/slideLayout" Target="../slideLayouts/slideLayout271.xml"/><Relationship Id="rId2" Type="http://schemas.openxmlformats.org/officeDocument/2006/relationships/slideLayout" Target="../slideLayouts/slideLayout256.xml"/><Relationship Id="rId16" Type="http://schemas.openxmlformats.org/officeDocument/2006/relationships/slideLayout" Target="../slideLayouts/slideLayout270.xml"/><Relationship Id="rId20" Type="http://schemas.openxmlformats.org/officeDocument/2006/relationships/slideLayout" Target="../slideLayouts/slideLayout274.xml"/><Relationship Id="rId1" Type="http://schemas.openxmlformats.org/officeDocument/2006/relationships/slideLayout" Target="../slideLayouts/slideLayout255.xml"/><Relationship Id="rId6" Type="http://schemas.openxmlformats.org/officeDocument/2006/relationships/slideLayout" Target="../slideLayouts/slideLayout260.xml"/><Relationship Id="rId11" Type="http://schemas.openxmlformats.org/officeDocument/2006/relationships/slideLayout" Target="../slideLayouts/slideLayout265.xml"/><Relationship Id="rId5" Type="http://schemas.openxmlformats.org/officeDocument/2006/relationships/slideLayout" Target="../slideLayouts/slideLayout259.xml"/><Relationship Id="rId15" Type="http://schemas.openxmlformats.org/officeDocument/2006/relationships/slideLayout" Target="../slideLayouts/slideLayout269.xml"/><Relationship Id="rId23" Type="http://schemas.openxmlformats.org/officeDocument/2006/relationships/theme" Target="../theme/theme12.xml"/><Relationship Id="rId10" Type="http://schemas.openxmlformats.org/officeDocument/2006/relationships/slideLayout" Target="../slideLayouts/slideLayout264.xml"/><Relationship Id="rId19" Type="http://schemas.openxmlformats.org/officeDocument/2006/relationships/slideLayout" Target="../slideLayouts/slideLayout273.xml"/><Relationship Id="rId4" Type="http://schemas.openxmlformats.org/officeDocument/2006/relationships/slideLayout" Target="../slideLayouts/slideLayout258.xml"/><Relationship Id="rId9" Type="http://schemas.openxmlformats.org/officeDocument/2006/relationships/slideLayout" Target="../slideLayouts/slideLayout263.xml"/><Relationship Id="rId14" Type="http://schemas.openxmlformats.org/officeDocument/2006/relationships/slideLayout" Target="../slideLayouts/slideLayout268.xml"/><Relationship Id="rId22" Type="http://schemas.openxmlformats.org/officeDocument/2006/relationships/slideLayout" Target="../slideLayouts/slideLayout27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theme" Target="../theme/theme2.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3.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68.xml"/><Relationship Id="rId18" Type="http://schemas.openxmlformats.org/officeDocument/2006/relationships/slideLayout" Target="../slideLayouts/slideLayout73.xml"/><Relationship Id="rId26" Type="http://schemas.openxmlformats.org/officeDocument/2006/relationships/slideLayout" Target="../slideLayouts/slideLayout81.xml"/><Relationship Id="rId3" Type="http://schemas.openxmlformats.org/officeDocument/2006/relationships/slideLayout" Target="../slideLayouts/slideLayout58.xml"/><Relationship Id="rId21" Type="http://schemas.openxmlformats.org/officeDocument/2006/relationships/slideLayout" Target="../slideLayouts/slideLayout76.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5" Type="http://schemas.openxmlformats.org/officeDocument/2006/relationships/slideLayout" Target="../slideLayouts/slideLayout80.xml"/><Relationship Id="rId33" Type="http://schemas.openxmlformats.org/officeDocument/2006/relationships/image" Target="../media/image5.png"/><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slideLayout" Target="../slideLayouts/slideLayout75.xml"/><Relationship Id="rId29" Type="http://schemas.openxmlformats.org/officeDocument/2006/relationships/slideLayout" Target="../slideLayouts/slideLayout84.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24" Type="http://schemas.openxmlformats.org/officeDocument/2006/relationships/slideLayout" Target="../slideLayouts/slideLayout79.xml"/><Relationship Id="rId32" Type="http://schemas.openxmlformats.org/officeDocument/2006/relationships/theme" Target="../theme/theme4.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23" Type="http://schemas.openxmlformats.org/officeDocument/2006/relationships/slideLayout" Target="../slideLayouts/slideLayout78.xml"/><Relationship Id="rId28" Type="http://schemas.openxmlformats.org/officeDocument/2006/relationships/slideLayout" Target="../slideLayouts/slideLayout83.xml"/><Relationship Id="rId10" Type="http://schemas.openxmlformats.org/officeDocument/2006/relationships/slideLayout" Target="../slideLayouts/slideLayout65.xml"/><Relationship Id="rId19" Type="http://schemas.openxmlformats.org/officeDocument/2006/relationships/slideLayout" Target="../slideLayouts/slideLayout74.xml"/><Relationship Id="rId31" Type="http://schemas.openxmlformats.org/officeDocument/2006/relationships/slideLayout" Target="../slideLayouts/slideLayout86.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 Id="rId22" Type="http://schemas.openxmlformats.org/officeDocument/2006/relationships/slideLayout" Target="../slideLayouts/slideLayout77.xml"/><Relationship Id="rId27" Type="http://schemas.openxmlformats.org/officeDocument/2006/relationships/slideLayout" Target="../slideLayouts/slideLayout82.xml"/><Relationship Id="rId30" Type="http://schemas.openxmlformats.org/officeDocument/2006/relationships/slideLayout" Target="../slideLayouts/slideLayout85.xml"/><Relationship Id="rId8" Type="http://schemas.openxmlformats.org/officeDocument/2006/relationships/slideLayout" Target="../slideLayouts/slideLayout6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5" Type="http://schemas.openxmlformats.org/officeDocument/2006/relationships/image" Target="../media/image4.png"/><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18" Type="http://schemas.openxmlformats.org/officeDocument/2006/relationships/slideLayout" Target="../slideLayouts/slideLayout117.xml"/><Relationship Id="rId26" Type="http://schemas.openxmlformats.org/officeDocument/2006/relationships/theme" Target="../theme/theme6.xml"/><Relationship Id="rId3" Type="http://schemas.openxmlformats.org/officeDocument/2006/relationships/slideLayout" Target="../slideLayouts/slideLayout102.xml"/><Relationship Id="rId21" Type="http://schemas.openxmlformats.org/officeDocument/2006/relationships/slideLayout" Target="../slideLayouts/slideLayout120.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17" Type="http://schemas.openxmlformats.org/officeDocument/2006/relationships/slideLayout" Target="../slideLayouts/slideLayout116.xml"/><Relationship Id="rId25" Type="http://schemas.openxmlformats.org/officeDocument/2006/relationships/slideLayout" Target="../slideLayouts/slideLayout124.xml"/><Relationship Id="rId2" Type="http://schemas.openxmlformats.org/officeDocument/2006/relationships/slideLayout" Target="../slideLayouts/slideLayout101.xml"/><Relationship Id="rId16" Type="http://schemas.openxmlformats.org/officeDocument/2006/relationships/slideLayout" Target="../slideLayouts/slideLayout115.xml"/><Relationship Id="rId20" Type="http://schemas.openxmlformats.org/officeDocument/2006/relationships/slideLayout" Target="../slideLayouts/slideLayout119.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24" Type="http://schemas.openxmlformats.org/officeDocument/2006/relationships/slideLayout" Target="../slideLayouts/slideLayout123.xml"/><Relationship Id="rId5" Type="http://schemas.openxmlformats.org/officeDocument/2006/relationships/slideLayout" Target="../slideLayouts/slideLayout104.xml"/><Relationship Id="rId15" Type="http://schemas.openxmlformats.org/officeDocument/2006/relationships/slideLayout" Target="../slideLayouts/slideLayout114.xml"/><Relationship Id="rId23" Type="http://schemas.openxmlformats.org/officeDocument/2006/relationships/slideLayout" Target="../slideLayouts/slideLayout122.xml"/><Relationship Id="rId10" Type="http://schemas.openxmlformats.org/officeDocument/2006/relationships/slideLayout" Target="../slideLayouts/slideLayout109.xml"/><Relationship Id="rId19" Type="http://schemas.openxmlformats.org/officeDocument/2006/relationships/slideLayout" Target="../slideLayouts/slideLayout118.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slideLayout" Target="../slideLayouts/slideLayout113.xml"/><Relationship Id="rId22" Type="http://schemas.openxmlformats.org/officeDocument/2006/relationships/slideLayout" Target="../slideLayouts/slideLayout12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slideLayout" Target="../slideLayouts/slideLayout137.xml"/><Relationship Id="rId18" Type="http://schemas.openxmlformats.org/officeDocument/2006/relationships/slideLayout" Target="../slideLayouts/slideLayout142.xml"/><Relationship Id="rId3" Type="http://schemas.openxmlformats.org/officeDocument/2006/relationships/slideLayout" Target="../slideLayouts/slideLayout127.xml"/><Relationship Id="rId21" Type="http://schemas.openxmlformats.org/officeDocument/2006/relationships/slideLayout" Target="../slideLayouts/slideLayout145.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17" Type="http://schemas.openxmlformats.org/officeDocument/2006/relationships/slideLayout" Target="../slideLayouts/slideLayout141.xml"/><Relationship Id="rId2" Type="http://schemas.openxmlformats.org/officeDocument/2006/relationships/slideLayout" Target="../slideLayouts/slideLayout126.xml"/><Relationship Id="rId16" Type="http://schemas.openxmlformats.org/officeDocument/2006/relationships/slideLayout" Target="../slideLayouts/slideLayout140.xml"/><Relationship Id="rId20" Type="http://schemas.openxmlformats.org/officeDocument/2006/relationships/slideLayout" Target="../slideLayouts/slideLayout144.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5" Type="http://schemas.openxmlformats.org/officeDocument/2006/relationships/slideLayout" Target="../slideLayouts/slideLayout139.xml"/><Relationship Id="rId23" Type="http://schemas.openxmlformats.org/officeDocument/2006/relationships/theme" Target="../theme/theme7.xml"/><Relationship Id="rId10" Type="http://schemas.openxmlformats.org/officeDocument/2006/relationships/slideLayout" Target="../slideLayouts/slideLayout134.xml"/><Relationship Id="rId19" Type="http://schemas.openxmlformats.org/officeDocument/2006/relationships/slideLayout" Target="../slideLayouts/slideLayout143.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slideLayout" Target="../slideLayouts/slideLayout138.xml"/><Relationship Id="rId22" Type="http://schemas.openxmlformats.org/officeDocument/2006/relationships/slideLayout" Target="../slideLayouts/slideLayout14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slideLayout" Target="../slideLayouts/slideLayout159.xml"/><Relationship Id="rId18" Type="http://schemas.openxmlformats.org/officeDocument/2006/relationships/slideLayout" Target="../slideLayouts/slideLayout164.xml"/><Relationship Id="rId26" Type="http://schemas.openxmlformats.org/officeDocument/2006/relationships/slideLayout" Target="../slideLayouts/slideLayout172.xml"/><Relationship Id="rId3" Type="http://schemas.openxmlformats.org/officeDocument/2006/relationships/slideLayout" Target="../slideLayouts/slideLayout149.xml"/><Relationship Id="rId21" Type="http://schemas.openxmlformats.org/officeDocument/2006/relationships/slideLayout" Target="../slideLayouts/slideLayout167.xml"/><Relationship Id="rId7" Type="http://schemas.openxmlformats.org/officeDocument/2006/relationships/slideLayout" Target="../slideLayouts/slideLayout153.xml"/><Relationship Id="rId12" Type="http://schemas.openxmlformats.org/officeDocument/2006/relationships/slideLayout" Target="../slideLayouts/slideLayout158.xml"/><Relationship Id="rId17" Type="http://schemas.openxmlformats.org/officeDocument/2006/relationships/slideLayout" Target="../slideLayouts/slideLayout163.xml"/><Relationship Id="rId25" Type="http://schemas.openxmlformats.org/officeDocument/2006/relationships/slideLayout" Target="../slideLayouts/slideLayout171.xml"/><Relationship Id="rId2" Type="http://schemas.openxmlformats.org/officeDocument/2006/relationships/slideLayout" Target="../slideLayouts/slideLayout148.xml"/><Relationship Id="rId16" Type="http://schemas.openxmlformats.org/officeDocument/2006/relationships/slideLayout" Target="../slideLayouts/slideLayout162.xml"/><Relationship Id="rId20" Type="http://schemas.openxmlformats.org/officeDocument/2006/relationships/slideLayout" Target="../slideLayouts/slideLayout166.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24" Type="http://schemas.openxmlformats.org/officeDocument/2006/relationships/slideLayout" Target="../slideLayouts/slideLayout170.xml"/><Relationship Id="rId5" Type="http://schemas.openxmlformats.org/officeDocument/2006/relationships/slideLayout" Target="../slideLayouts/slideLayout151.xml"/><Relationship Id="rId15" Type="http://schemas.openxmlformats.org/officeDocument/2006/relationships/slideLayout" Target="../slideLayouts/slideLayout161.xml"/><Relationship Id="rId23" Type="http://schemas.openxmlformats.org/officeDocument/2006/relationships/slideLayout" Target="../slideLayouts/slideLayout169.xml"/><Relationship Id="rId28" Type="http://schemas.openxmlformats.org/officeDocument/2006/relationships/theme" Target="../theme/theme8.xml"/><Relationship Id="rId10" Type="http://schemas.openxmlformats.org/officeDocument/2006/relationships/slideLayout" Target="../slideLayouts/slideLayout156.xml"/><Relationship Id="rId19" Type="http://schemas.openxmlformats.org/officeDocument/2006/relationships/slideLayout" Target="../slideLayouts/slideLayout165.xml"/><Relationship Id="rId4" Type="http://schemas.openxmlformats.org/officeDocument/2006/relationships/slideLayout" Target="../slideLayouts/slideLayout150.xml"/><Relationship Id="rId9" Type="http://schemas.openxmlformats.org/officeDocument/2006/relationships/slideLayout" Target="../slideLayouts/slideLayout155.xml"/><Relationship Id="rId14" Type="http://schemas.openxmlformats.org/officeDocument/2006/relationships/slideLayout" Target="../slideLayouts/slideLayout160.xml"/><Relationship Id="rId22" Type="http://schemas.openxmlformats.org/officeDocument/2006/relationships/slideLayout" Target="../slideLayouts/slideLayout168.xml"/><Relationship Id="rId27" Type="http://schemas.openxmlformats.org/officeDocument/2006/relationships/slideLayout" Target="../slideLayouts/slideLayout17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81.xml"/><Relationship Id="rId13" Type="http://schemas.openxmlformats.org/officeDocument/2006/relationships/slideLayout" Target="../slideLayouts/slideLayout186.xml"/><Relationship Id="rId18" Type="http://schemas.openxmlformats.org/officeDocument/2006/relationships/slideLayout" Target="../slideLayouts/slideLayout191.xml"/><Relationship Id="rId3" Type="http://schemas.openxmlformats.org/officeDocument/2006/relationships/slideLayout" Target="../slideLayouts/slideLayout176.xml"/><Relationship Id="rId21" Type="http://schemas.openxmlformats.org/officeDocument/2006/relationships/slideLayout" Target="../slideLayouts/slideLayout194.xml"/><Relationship Id="rId7" Type="http://schemas.openxmlformats.org/officeDocument/2006/relationships/slideLayout" Target="../slideLayouts/slideLayout180.xml"/><Relationship Id="rId12" Type="http://schemas.openxmlformats.org/officeDocument/2006/relationships/slideLayout" Target="../slideLayouts/slideLayout185.xml"/><Relationship Id="rId17" Type="http://schemas.openxmlformats.org/officeDocument/2006/relationships/slideLayout" Target="../slideLayouts/slideLayout190.xml"/><Relationship Id="rId2" Type="http://schemas.openxmlformats.org/officeDocument/2006/relationships/slideLayout" Target="../slideLayouts/slideLayout175.xml"/><Relationship Id="rId16" Type="http://schemas.openxmlformats.org/officeDocument/2006/relationships/slideLayout" Target="../slideLayouts/slideLayout189.xml"/><Relationship Id="rId20" Type="http://schemas.openxmlformats.org/officeDocument/2006/relationships/slideLayout" Target="../slideLayouts/slideLayout193.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5" Type="http://schemas.openxmlformats.org/officeDocument/2006/relationships/slideLayout" Target="../slideLayouts/slideLayout188.xml"/><Relationship Id="rId23" Type="http://schemas.openxmlformats.org/officeDocument/2006/relationships/theme" Target="../theme/theme9.xml"/><Relationship Id="rId10" Type="http://schemas.openxmlformats.org/officeDocument/2006/relationships/slideLayout" Target="../slideLayouts/slideLayout183.xml"/><Relationship Id="rId19" Type="http://schemas.openxmlformats.org/officeDocument/2006/relationships/slideLayout" Target="../slideLayouts/slideLayout192.xml"/><Relationship Id="rId4" Type="http://schemas.openxmlformats.org/officeDocument/2006/relationships/slideLayout" Target="../slideLayouts/slideLayout177.xml"/><Relationship Id="rId9" Type="http://schemas.openxmlformats.org/officeDocument/2006/relationships/slideLayout" Target="../slideLayouts/slideLayout182.xml"/><Relationship Id="rId14" Type="http://schemas.openxmlformats.org/officeDocument/2006/relationships/slideLayout" Target="../slideLayouts/slideLayout187.xml"/><Relationship Id="rId22" Type="http://schemas.openxmlformats.org/officeDocument/2006/relationships/slideLayout" Target="../slideLayouts/slideLayout19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Haga clic para editar el estilo del título principal</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Haga clic para editar los estilos de texto principal</a:t>
            </a:r>
          </a:p>
          <a:p>
            <a:pPr lvl="1"/>
            <a:r>
              <a:rPr lang="en-US"/>
              <a:t>Segundo nivel</a:t>
            </a:r>
          </a:p>
          <a:p>
            <a:pPr lvl="2"/>
            <a:r>
              <a:rPr lang="en-US"/>
              <a:t>Tercer nivel</a:t>
            </a:r>
          </a:p>
          <a:p>
            <a:pPr lvl="3"/>
            <a:r>
              <a:rPr lang="en-US"/>
              <a:t>Cuarto nivel</a:t>
            </a:r>
          </a:p>
          <a:p>
            <a:pPr lvl="4"/>
            <a:r>
              <a:rPr lang="en-US"/>
              <a:t>Quinto nivel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7C888E-9FF1-41D7-9EDA-11D0ADF16586}" type="datetime1">
              <a:rPr lang="en-US" smtClean="0"/>
              <a:t>7/9/2025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FB3CDC-72CB-4001-9694-0A2E10A4F67D}" type="slidenum">
              <a:rPr lang="en-US" smtClean="0"/>
              <a:t>‹#›</a:t>
            </a:fld>
            <a:endParaRPr lang="en-US"/>
          </a:p>
        </p:txBody>
      </p:sp>
    </p:spTree>
    <p:extLst>
      <p:ext uri="{BB962C8B-B14F-4D97-AF65-F5344CB8AC3E}">
        <p14:creationId xmlns:p14="http://schemas.microsoft.com/office/powerpoint/2010/main" val="1316914472"/>
      </p:ext>
    </p:extLst>
  </p:cSld>
  <p:clrMap bg1="lt1" tx1="dk1" bg2="lt2" tx2="dk2" accent1="accent1" accent2="accent2" accent3="accent3" accent4="accent4" accent5="accent5" accent6="accent6" hlink="hlink" folHlink="folHlink"/>
  <p:sldLayoutIdLst>
    <p:sldLayoutId id="2147483964" r:id="rId1"/>
    <p:sldLayoutId id="2147483965" r:id="rId2"/>
    <p:sldLayoutId id="2147483966" r:id="rId3"/>
    <p:sldLayoutId id="2147483967" r:id="rId4"/>
    <p:sldLayoutId id="2147483968" r:id="rId5"/>
    <p:sldLayoutId id="2147483969" r:id="rId6"/>
    <p:sldLayoutId id="2147483970" r:id="rId7"/>
    <p:sldLayoutId id="2147483971" r:id="rId8"/>
    <p:sldLayoutId id="2147483972" r:id="rId9"/>
    <p:sldLayoutId id="2147483973" r:id="rId10"/>
    <p:sldLayoutId id="2147483974" r:id="rId11"/>
    <p:sldLayoutId id="2147483975" r:id="rId12"/>
    <p:sldLayoutId id="2147483976" r:id="rId13"/>
    <p:sldLayoutId id="2147483977" r:id="rId14"/>
    <p:sldLayoutId id="2147483978" r:id="rId15"/>
    <p:sldLayoutId id="2147483979" r:id="rId16"/>
    <p:sldLayoutId id="2147483980" r:id="rId17"/>
    <p:sldLayoutId id="2147484317" r:id="rId18"/>
    <p:sldLayoutId id="2147483982" r:id="rId19"/>
    <p:sldLayoutId id="2147483983" r:id="rId20"/>
    <p:sldLayoutId id="2147483984" r:id="rId21"/>
    <p:sldLayoutId id="2147483985" r:id="rId22"/>
    <p:sldLayoutId id="2147483986" r:id="rId23"/>
    <p:sldLayoutId id="2147483987" r:id="rId24"/>
    <p:sldLayoutId id="2147483988" r:id="rId25"/>
    <p:sldLayoutId id="2147483989" r:id="rId26"/>
    <p:sldLayoutId id="2147483990" r:id="rId27"/>
    <p:sldLayoutId id="2147483991" r:id="rId28"/>
    <p:sldLayoutId id="2147483992" r:id="rId29"/>
    <p:sldLayoutId id="2147483993" r:id="rId3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8A5499-3C11-4CAB-AC37-D0030E7524F8}"/>
              </a:ext>
            </a:extLst>
          </p:cNvPr>
          <p:cNvSpPr>
            <a:spLocks noGrp="1"/>
          </p:cNvSpPr>
          <p:nvPr>
            <p:ph type="title"/>
          </p:nvPr>
        </p:nvSpPr>
        <p:spPr>
          <a:xfrm>
            <a:off x="635001" y="392952"/>
            <a:ext cx="10922000" cy="825500"/>
          </a:xfrm>
          <a:prstGeom prst="rect">
            <a:avLst/>
          </a:prstGeom>
        </p:spPr>
        <p:txBody>
          <a:bodyPr vert="horz" lIns="91440" tIns="45720" rIns="91440" bIns="45720" rtlCol="0" anchor="b">
            <a:noAutofit/>
          </a:bodyPr>
          <a:lstStyle/>
          <a:p>
            <a:r>
              <a:rPr lang="en-US"/>
              <a:t>Haga clic para editar el estilo del título principal</a:t>
            </a:r>
          </a:p>
        </p:txBody>
      </p:sp>
      <p:sp>
        <p:nvSpPr>
          <p:cNvPr id="3" name="Text Placeholder 2">
            <a:extLst>
              <a:ext uri="{FF2B5EF4-FFF2-40B4-BE49-F238E27FC236}">
                <a16:creationId xmlns:a16="http://schemas.microsoft.com/office/drawing/2014/main" id="{DEF11A70-DB22-46CA-9CE1-A355569781F6}"/>
              </a:ext>
            </a:extLst>
          </p:cNvPr>
          <p:cNvSpPr>
            <a:spLocks noGrp="1"/>
          </p:cNvSpPr>
          <p:nvPr>
            <p:ph type="body" idx="1"/>
          </p:nvPr>
        </p:nvSpPr>
        <p:spPr>
          <a:xfrm>
            <a:off x="635000" y="1386092"/>
            <a:ext cx="10922000" cy="4635500"/>
          </a:xfrm>
          <a:prstGeom prst="rect">
            <a:avLst/>
          </a:prstGeom>
        </p:spPr>
        <p:txBody>
          <a:bodyPr vert="horz" lIns="91440" tIns="45720" rIns="91440" bIns="45720" rtlCol="0">
            <a:normAutofit/>
          </a:bodyPr>
          <a:lstStyle/>
          <a:p>
            <a:pPr lvl="0"/>
            <a:r>
              <a:rPr lang="en-US"/>
              <a:t>Haga clic para editar los estilos de texto principales</a:t>
            </a:r>
          </a:p>
          <a:p>
            <a:pPr lvl="1"/>
            <a:r>
              <a:rPr lang="en-US"/>
              <a:t>Segundo nivel</a:t>
            </a:r>
          </a:p>
          <a:p>
            <a:pPr lvl="2"/>
            <a:r>
              <a:rPr lang="en-US"/>
              <a:t>Tercer nivel</a:t>
            </a:r>
          </a:p>
          <a:p>
            <a:pPr lvl="3"/>
            <a:r>
              <a:rPr lang="en-US"/>
              <a:t>Cuarto nivel</a:t>
            </a:r>
          </a:p>
          <a:p>
            <a:pPr lvl="4"/>
            <a:r>
              <a:rPr lang="en-US"/>
              <a:t>Quinto nivel</a:t>
            </a:r>
          </a:p>
        </p:txBody>
      </p:sp>
      <p:sp>
        <p:nvSpPr>
          <p:cNvPr id="6" name="Slide Number Placeholder 5">
            <a:extLst>
              <a:ext uri="{FF2B5EF4-FFF2-40B4-BE49-F238E27FC236}">
                <a16:creationId xmlns:a16="http://schemas.microsoft.com/office/drawing/2014/main" id="{24216EA3-2CF2-ABC8-AA31-9A17708D4CFE}"/>
              </a:ext>
            </a:extLst>
          </p:cNvPr>
          <p:cNvSpPr txBox="1">
            <a:spLocks/>
          </p:cNvSpPr>
          <p:nvPr userDrawn="1"/>
        </p:nvSpPr>
        <p:spPr>
          <a:xfrm>
            <a:off x="9867014" y="6470731"/>
            <a:ext cx="2028157" cy="184259"/>
          </a:xfrm>
          <a:prstGeom prst="rect">
            <a:avLst/>
          </a:prstGeom>
        </p:spPr>
        <p:txBody>
          <a:bodyPr anchor="ct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8339581-759F-43B7-B47D-47F906F0E294}" type="slidenum">
              <a:rPr lang="en-US" smtClean="0"/>
              <a:t>‹#›</a:t>
            </a:fld>
            <a:endParaRPr lang="en-US"/>
          </a:p>
        </p:txBody>
      </p:sp>
      <p:sp>
        <p:nvSpPr>
          <p:cNvPr id="5" name="Rectangle 4">
            <a:extLst>
              <a:ext uri="{FF2B5EF4-FFF2-40B4-BE49-F238E27FC236}">
                <a16:creationId xmlns:a16="http://schemas.microsoft.com/office/drawing/2014/main" id="{9D1DD25A-4E81-F5D6-12C4-2CFC4937CDCB}"/>
              </a:ext>
              <a:ext uri="{C183D7F6-B498-43B3-948B-1728B52AA6E4}">
                <adec:decorative xmlns:adec="http://schemas.microsoft.com/office/drawing/2017/decorative" val="1"/>
              </a:ext>
            </a:extLst>
          </p:cNvPr>
          <p:cNvSpPr/>
          <p:nvPr userDrawn="1"/>
        </p:nvSpPr>
        <p:spPr bwMode="auto">
          <a:xfrm>
            <a:off x="350293" y="6427188"/>
            <a:ext cx="11566262" cy="274320"/>
          </a:xfrm>
          <a:prstGeom prst="rect">
            <a:avLst/>
          </a:prstGeom>
          <a:solidFill>
            <a:srgbClr val="06427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7" name="Slide Number Placeholder 5">
            <a:extLst>
              <a:ext uri="{FF2B5EF4-FFF2-40B4-BE49-F238E27FC236}">
                <a16:creationId xmlns:a16="http://schemas.microsoft.com/office/drawing/2014/main" id="{33289738-711B-0810-8BEC-C29CC11AA06B}"/>
              </a:ext>
            </a:extLst>
          </p:cNvPr>
          <p:cNvSpPr>
            <a:spLocks noGrp="1"/>
          </p:cNvSpPr>
          <p:nvPr>
            <p:ph type="sldNum" sz="quarter" idx="4"/>
          </p:nvPr>
        </p:nvSpPr>
        <p:spPr>
          <a:xfrm>
            <a:off x="9589807" y="6470731"/>
            <a:ext cx="2272706" cy="184259"/>
          </a:xfrm>
          <a:prstGeom prst="rect">
            <a:avLst/>
          </a:prstGeom>
        </p:spPr>
        <p:txBody>
          <a:bodyPr anchor="ctr"/>
          <a:lstStyle>
            <a:lvl1pPr algn="r">
              <a:defRPr sz="1400">
                <a:solidFill>
                  <a:schemeClr val="bg1"/>
                </a:solidFill>
              </a:defRPr>
            </a:lvl1pPr>
          </a:lstStyle>
          <a:p>
            <a:fld id="{58339581-759F-43B7-B47D-47F906F0E294}" type="slidenum">
              <a:rPr lang="en-US" smtClean="0"/>
              <a:t>‹#›</a:t>
            </a:fld>
            <a:endParaRPr lang="en-US"/>
          </a:p>
        </p:txBody>
      </p:sp>
    </p:spTree>
    <p:extLst>
      <p:ext uri="{BB962C8B-B14F-4D97-AF65-F5344CB8AC3E}">
        <p14:creationId xmlns:p14="http://schemas.microsoft.com/office/powerpoint/2010/main" val="111412792"/>
      </p:ext>
    </p:extLst>
  </p:cSld>
  <p:clrMap bg1="lt1" tx1="dk1" bg2="lt2" tx2="dk2" accent1="accent1" accent2="accent2" accent3="accent3" accent4="accent4" accent5="accent5" accent6="accent6" hlink="hlink" folHlink="folHlink"/>
  <p:sldLayoutIdLst>
    <p:sldLayoutId id="2147484390" r:id="rId1"/>
    <p:sldLayoutId id="2147484391" r:id="rId2"/>
    <p:sldLayoutId id="2147484392" r:id="rId3"/>
    <p:sldLayoutId id="2147484393" r:id="rId4"/>
    <p:sldLayoutId id="2147484394" r:id="rId5"/>
    <p:sldLayoutId id="2147484395" r:id="rId6"/>
    <p:sldLayoutId id="2147484396" r:id="rId7"/>
    <p:sldLayoutId id="2147484397" r:id="rId8"/>
    <p:sldLayoutId id="2147484398" r:id="rId9"/>
    <p:sldLayoutId id="2147484399" r:id="rId10"/>
    <p:sldLayoutId id="2147484400" r:id="rId11"/>
    <p:sldLayoutId id="2147484401" r:id="rId12"/>
    <p:sldLayoutId id="2147484402" r:id="rId13"/>
    <p:sldLayoutId id="2147484403" r:id="rId14"/>
    <p:sldLayoutId id="2147484404" r:id="rId15"/>
    <p:sldLayoutId id="2147484405" r:id="rId16"/>
    <p:sldLayoutId id="2147484406" r:id="rId17"/>
    <p:sldLayoutId id="2147484407" r:id="rId18"/>
    <p:sldLayoutId id="2147484408" r:id="rId19"/>
    <p:sldLayoutId id="2147484409" r:id="rId20"/>
    <p:sldLayoutId id="2147484410" r:id="rId21"/>
    <p:sldLayoutId id="2147484411" r:id="rId22"/>
    <p:sldLayoutId id="2147484412" r:id="rId23"/>
    <p:sldLayoutId id="2147484413" r:id="rId24"/>
    <p:sldLayoutId id="2147484414" r:id="rId25"/>
    <p:sldLayoutId id="2147484415" r:id="rId26"/>
    <p:sldLayoutId id="2147484416" r:id="rId27"/>
  </p:sldLayoutIdLst>
  <p:hf hdr="0" ftr="0"/>
  <p:txStyles>
    <p:titleStyle>
      <a:lvl1pPr algn="l" defTabSz="914400" rtl="0" eaLnBrk="1" latinLnBrk="0" hangingPunct="1">
        <a:lnSpc>
          <a:spcPct val="90000"/>
        </a:lnSpc>
        <a:spcBef>
          <a:spcPct val="0"/>
        </a:spcBef>
        <a:buNone/>
        <a:defRPr sz="3500" b="1" kern="1200" cap="none" spc="0" baseline="0">
          <a:solidFill>
            <a:srgbClr val="064276"/>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b="0" kern="1200">
          <a:solidFill>
            <a:schemeClr val="tx1"/>
          </a:solidFill>
          <a:latin typeface="Arial" panose="020B0604020202020204" pitchFamily="34" charset="0"/>
          <a:ea typeface="+mn-ea"/>
          <a:cs typeface="Arial" panose="020B0604020202020204" pitchFamily="34" charset="0"/>
        </a:defRPr>
      </a:lvl1pPr>
      <a:lvl2pPr marL="571500" indent="-228600" algn="l" defTabSz="914400" rtl="0" eaLnBrk="1" latinLnBrk="0" hangingPunct="1">
        <a:lnSpc>
          <a:spcPct val="90000"/>
        </a:lnSpc>
        <a:spcBef>
          <a:spcPts val="500"/>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2pPr>
      <a:lvl3pPr marL="685800" indent="0" algn="l" defTabSz="914400" rtl="0" eaLnBrk="1" latinLnBrk="0" hangingPunct="1">
        <a:lnSpc>
          <a:spcPct val="90000"/>
        </a:lnSpc>
        <a:spcBef>
          <a:spcPts val="500"/>
        </a:spcBef>
        <a:buFont typeface="Tahoma" panose="020B0604030504040204" pitchFamily="34" charset="0"/>
        <a:buChar char="​"/>
        <a:defRPr sz="2100" kern="1200">
          <a:solidFill>
            <a:schemeClr val="tx1"/>
          </a:solidFill>
          <a:latin typeface="Arial" panose="020B0604020202020204" pitchFamily="34" charset="0"/>
          <a:ea typeface="+mn-ea"/>
          <a:cs typeface="Arial" panose="020B0604020202020204" pitchFamily="34" charset="0"/>
        </a:defRPr>
      </a:lvl3pPr>
      <a:lvl4pPr marL="914400" indent="0" algn="l" defTabSz="914400" rtl="0" eaLnBrk="1" latinLnBrk="0" hangingPunct="1">
        <a:lnSpc>
          <a:spcPct val="90000"/>
        </a:lnSpc>
        <a:spcBef>
          <a:spcPts val="500"/>
        </a:spcBef>
        <a:buFont typeface="Tahoma" panose="020B0604030504040204" pitchFamily="34" charset="0"/>
        <a:buChar char="​"/>
        <a:defRPr sz="2100" kern="1200">
          <a:solidFill>
            <a:schemeClr val="tx1"/>
          </a:solidFill>
          <a:latin typeface="Arial" panose="020B0604020202020204" pitchFamily="34" charset="0"/>
          <a:ea typeface="+mn-ea"/>
          <a:cs typeface="Arial" panose="020B0604020202020204" pitchFamily="34" charset="0"/>
        </a:defRPr>
      </a:lvl4pPr>
      <a:lvl5pPr marL="1143000" indent="0" algn="l" defTabSz="914400" rtl="0" eaLnBrk="1" latinLnBrk="0" hangingPunct="1">
        <a:lnSpc>
          <a:spcPct val="90000"/>
        </a:lnSpc>
        <a:spcBef>
          <a:spcPts val="500"/>
        </a:spcBef>
        <a:buFont typeface="Tahoma" panose="020B0604030504040204" pitchFamily="34" charset="0"/>
        <a:buChar char="​"/>
        <a:defRPr sz="2100" kern="1200">
          <a:solidFill>
            <a:schemeClr val="tx1"/>
          </a:solidFill>
          <a:latin typeface="Arial" panose="020B0604020202020204" pitchFamily="34" charset="0"/>
          <a:ea typeface="+mn-ea"/>
          <a:cs typeface="Arial" panose="020B0604020202020204" pitchFamily="34" charset="0"/>
        </a:defRPr>
      </a:lvl5pPr>
      <a:lvl6pPr marL="13716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6pPr>
      <a:lvl7pPr marL="16002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7pPr>
      <a:lvl8pPr marL="18288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8pPr>
      <a:lvl9pPr marL="20574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F26B43"/>
          </p15:clr>
        </p15:guide>
        <p15:guide id="2" pos="7680">
          <p15:clr>
            <a:srgbClr val="F26B43"/>
          </p15:clr>
        </p15:guide>
        <p15:guide id="3" pos="400">
          <p15:clr>
            <a:srgbClr val="F26B43"/>
          </p15:clr>
        </p15:guide>
        <p15:guide id="4" pos="900">
          <p15:clr>
            <a:srgbClr val="F26B43"/>
          </p15:clr>
        </p15:guide>
        <p15:guide id="5" pos="980">
          <p15:clr>
            <a:srgbClr val="F26B43"/>
          </p15:clr>
        </p15:guide>
        <p15:guide id="6" pos="1480">
          <p15:clr>
            <a:srgbClr val="F26B43"/>
          </p15:clr>
        </p15:guide>
        <p15:guide id="7" pos="1560">
          <p15:clr>
            <a:srgbClr val="F26B43"/>
          </p15:clr>
        </p15:guide>
        <p15:guide id="8" pos="2060">
          <p15:clr>
            <a:srgbClr val="F26B43"/>
          </p15:clr>
        </p15:guide>
        <p15:guide id="9" pos="2140">
          <p15:clr>
            <a:srgbClr val="F26B43"/>
          </p15:clr>
        </p15:guide>
        <p15:guide id="10" pos="2640">
          <p15:clr>
            <a:srgbClr val="F26B43"/>
          </p15:clr>
        </p15:guide>
        <p15:guide id="11" pos="2720">
          <p15:clr>
            <a:srgbClr val="F26B43"/>
          </p15:clr>
        </p15:guide>
        <p15:guide id="12" pos="3220">
          <p15:clr>
            <a:srgbClr val="F26B43"/>
          </p15:clr>
        </p15:guide>
        <p15:guide id="13" pos="3300">
          <p15:clr>
            <a:srgbClr val="F26B43"/>
          </p15:clr>
        </p15:guide>
        <p15:guide id="14" pos="3800">
          <p15:clr>
            <a:srgbClr val="F26B43"/>
          </p15:clr>
        </p15:guide>
        <p15:guide id="15" pos="3880">
          <p15:clr>
            <a:srgbClr val="F26B43"/>
          </p15:clr>
        </p15:guide>
        <p15:guide id="16" pos="4380">
          <p15:clr>
            <a:srgbClr val="F26B43"/>
          </p15:clr>
        </p15:guide>
        <p15:guide id="17" pos="4460">
          <p15:clr>
            <a:srgbClr val="F26B43"/>
          </p15:clr>
        </p15:guide>
        <p15:guide id="18" pos="4960">
          <p15:clr>
            <a:srgbClr val="F26B43"/>
          </p15:clr>
        </p15:guide>
        <p15:guide id="19" pos="5040">
          <p15:clr>
            <a:srgbClr val="F26B43"/>
          </p15:clr>
        </p15:guide>
        <p15:guide id="20" pos="5540">
          <p15:clr>
            <a:srgbClr val="F26B43"/>
          </p15:clr>
        </p15:guide>
        <p15:guide id="21" pos="5620">
          <p15:clr>
            <a:srgbClr val="F26B43"/>
          </p15:clr>
        </p15:guide>
        <p15:guide id="22" pos="6120">
          <p15:clr>
            <a:srgbClr val="F26B43"/>
          </p15:clr>
        </p15:guide>
        <p15:guide id="23" pos="6200">
          <p15:clr>
            <a:srgbClr val="F26B43"/>
          </p15:clr>
        </p15:guide>
        <p15:guide id="24" pos="6700">
          <p15:clr>
            <a:srgbClr val="F26B43"/>
          </p15:clr>
        </p15:guide>
        <p15:guide id="25" pos="6780">
          <p15:clr>
            <a:srgbClr val="F26B43"/>
          </p15:clr>
        </p15:guide>
        <p15:guide id="26" pos="7280">
          <p15:clr>
            <a:srgbClr val="F26B43"/>
          </p15:clr>
        </p15:guide>
        <p15:guide id="27" orient="horz">
          <p15:clr>
            <a:srgbClr val="F26B43"/>
          </p15:clr>
        </p15:guide>
        <p15:guide id="28" orient="horz" pos="4320">
          <p15:clr>
            <a:srgbClr val="F26B43"/>
          </p15:clr>
        </p15:guide>
        <p15:guide id="29" orient="horz" pos="400">
          <p15:clr>
            <a:srgbClr val="F26B43"/>
          </p15:clr>
        </p15:guide>
        <p15:guide id="30" orient="horz" pos="920">
          <p15:clr>
            <a:srgbClr val="F26B43"/>
          </p15:clr>
        </p15:guide>
        <p15:guide id="31" orient="horz" pos="1000">
          <p15:clr>
            <a:srgbClr val="F26B43"/>
          </p15:clr>
        </p15:guide>
        <p15:guide id="32" orient="horz" pos="1520">
          <p15:clr>
            <a:srgbClr val="F26B43"/>
          </p15:clr>
        </p15:guide>
        <p15:guide id="33" orient="horz" pos="1600">
          <p15:clr>
            <a:srgbClr val="F26B43"/>
          </p15:clr>
        </p15:guide>
        <p15:guide id="34" orient="horz" pos="2120">
          <p15:clr>
            <a:srgbClr val="F26B43"/>
          </p15:clr>
        </p15:guide>
        <p15:guide id="35" orient="horz" pos="2200">
          <p15:clr>
            <a:srgbClr val="F26B43"/>
          </p15:clr>
        </p15:guide>
        <p15:guide id="36" orient="horz" pos="2720">
          <p15:clr>
            <a:srgbClr val="F26B43"/>
          </p15:clr>
        </p15:guide>
        <p15:guide id="37" orient="horz" pos="2800">
          <p15:clr>
            <a:srgbClr val="F26B43"/>
          </p15:clr>
        </p15:guide>
        <p15:guide id="38" orient="horz" pos="3336">
          <p15:clr>
            <a:srgbClr val="F26B43"/>
          </p15:clr>
        </p15:guide>
        <p15:guide id="39" orient="horz" pos="3400">
          <p15:clr>
            <a:srgbClr val="F26B43"/>
          </p15:clr>
        </p15:guide>
        <p15:guide id="40" orient="horz" pos="3920">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C76C381-2AA0-E647-AE10-875818A634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9C6F767-8A90-1742-AD9A-E92168E725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0B88D1-DB92-964D-B20A-BF4E4CBCD0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38C4E262-44E4-0D46-846D-FDF3A95505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3768638391"/>
      </p:ext>
    </p:extLst>
  </p:cSld>
  <p:clrMap bg1="lt1" tx1="dk1" bg2="lt2" tx2="dk2" accent1="accent1" accent2="accent2" accent3="accent3" accent4="accent4" accent5="accent5" accent6="accent6" hlink="hlink" folHlink="folHlink"/>
  <p:sldLayoutIdLst>
    <p:sldLayoutId id="2147484418" r:id="rId1"/>
    <p:sldLayoutId id="2147484419" r:id="rId2"/>
    <p:sldLayoutId id="2147484420" r:id="rId3"/>
    <p:sldLayoutId id="2147484421" r:id="rId4"/>
    <p:sldLayoutId id="2147484422" r:id="rId5"/>
    <p:sldLayoutId id="2147484423" r:id="rId6"/>
    <p:sldLayoutId id="2147484424" r:id="rId7"/>
    <p:sldLayoutId id="2147484425" r:id="rId8"/>
    <p:sldLayoutId id="2147484426" r:id="rId9"/>
    <p:sldLayoutId id="2147484427" r:id="rId10"/>
    <p:sldLayoutId id="2147484428" r:id="rId11"/>
    <p:sldLayoutId id="2147484429" r:id="rId12"/>
    <p:sldLayoutId id="2147484430" r:id="rId13"/>
    <p:sldLayoutId id="2147484431" r:id="rId14"/>
    <p:sldLayoutId id="2147484432" r:id="rId15"/>
    <p:sldLayoutId id="2147484433" r:id="rId16"/>
    <p:sldLayoutId id="2147484434" r:id="rId17"/>
    <p:sldLayoutId id="2147484435" r:id="rId18"/>
    <p:sldLayoutId id="2147484436" r:id="rId19"/>
    <p:sldLayoutId id="2147484437" r:id="rId20"/>
    <p:sldLayoutId id="2147484438" r:id="rId21"/>
    <p:sldLayoutId id="2147484439" r:id="rId22"/>
    <p:sldLayoutId id="2147484440" r:id="rId23"/>
    <p:sldLayoutId id="2147484441" r:id="rId24"/>
    <p:sldLayoutId id="2147484442" r:id="rId25"/>
    <p:sldLayoutId id="2147484443" r:id="rId26"/>
    <p:sldLayoutId id="2147484444" r:id="rId27"/>
    <p:sldLayoutId id="2147484445" r:id="rId28"/>
    <p:sldLayoutId id="2147484446" r:id="rId29"/>
    <p:sldLayoutId id="2147484447" r:id="rId30"/>
    <p:sldLayoutId id="2147484448" r:id="rId31"/>
    <p:sldLayoutId id="2147484449" r:id="rId32"/>
  </p:sldLayoutIdLst>
  <p:hf hdr="0" ftr="0" dt="0"/>
  <p:txStyles>
    <p:titleStyle>
      <a:lvl1pPr algn="l" defTabSz="914400" rtl="0" eaLnBrk="1" latinLnBrk="0" hangingPunct="1">
        <a:lnSpc>
          <a:spcPct val="90000"/>
        </a:lnSpc>
        <a:spcBef>
          <a:spcPct val="0"/>
        </a:spcBef>
        <a:buNone/>
        <a:defRPr sz="4400" kern="1200" baseline="0">
          <a:solidFill>
            <a:schemeClr val="accent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8A5499-3C11-4CAB-AC37-D0030E7524F8}"/>
              </a:ext>
            </a:extLst>
          </p:cNvPr>
          <p:cNvSpPr>
            <a:spLocks noGrp="1"/>
          </p:cNvSpPr>
          <p:nvPr>
            <p:ph type="title"/>
          </p:nvPr>
        </p:nvSpPr>
        <p:spPr>
          <a:xfrm>
            <a:off x="635001" y="392952"/>
            <a:ext cx="10922000" cy="825500"/>
          </a:xfrm>
          <a:prstGeom prst="rect">
            <a:avLst/>
          </a:prstGeom>
        </p:spPr>
        <p:txBody>
          <a:bodyPr vert="horz" lIns="91440" tIns="45720" rIns="91440" bIns="45720" rtlCol="0" anchor="b">
            <a:noAutofit/>
          </a:bodyPr>
          <a:lstStyle/>
          <a:p>
            <a:r>
              <a:rPr lang="en-US"/>
              <a:t>Click to edit Master title style</a:t>
            </a:r>
          </a:p>
        </p:txBody>
      </p:sp>
      <p:sp>
        <p:nvSpPr>
          <p:cNvPr id="3" name="Text Placeholder 2">
            <a:extLst>
              <a:ext uri="{FF2B5EF4-FFF2-40B4-BE49-F238E27FC236}">
                <a16:creationId xmlns:a16="http://schemas.microsoft.com/office/drawing/2014/main" id="{DEF11A70-DB22-46CA-9CE1-A355569781F6}"/>
              </a:ext>
            </a:extLst>
          </p:cNvPr>
          <p:cNvSpPr>
            <a:spLocks noGrp="1"/>
          </p:cNvSpPr>
          <p:nvPr>
            <p:ph type="body" idx="1"/>
          </p:nvPr>
        </p:nvSpPr>
        <p:spPr>
          <a:xfrm>
            <a:off x="635000" y="1386092"/>
            <a:ext cx="10922000" cy="46355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24216EA3-2CF2-ABC8-AA31-9A17708D4CFE}"/>
              </a:ext>
            </a:extLst>
          </p:cNvPr>
          <p:cNvSpPr txBox="1">
            <a:spLocks/>
          </p:cNvSpPr>
          <p:nvPr/>
        </p:nvSpPr>
        <p:spPr>
          <a:xfrm>
            <a:off x="9867014" y="6470731"/>
            <a:ext cx="2028157" cy="184259"/>
          </a:xfrm>
          <a:prstGeom prst="rect">
            <a:avLst/>
          </a:prstGeom>
        </p:spPr>
        <p:txBody>
          <a:bodyPr anchor="ct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8339581-759F-43B7-B47D-47F906F0E294}" type="slidenum">
              <a:rPr lang="en-US" smtClean="0"/>
              <a:pPr/>
              <a:t>‹#›</a:t>
            </a:fld>
            <a:endParaRPr lang="en-US"/>
          </a:p>
        </p:txBody>
      </p:sp>
      <p:sp>
        <p:nvSpPr>
          <p:cNvPr id="5" name="Rectangle 4">
            <a:extLst>
              <a:ext uri="{FF2B5EF4-FFF2-40B4-BE49-F238E27FC236}">
                <a16:creationId xmlns:a16="http://schemas.microsoft.com/office/drawing/2014/main" id="{9D1DD25A-4E81-F5D6-12C4-2CFC4937CDCB}"/>
              </a:ext>
              <a:ext uri="{C183D7F6-B498-43B3-948B-1728B52AA6E4}">
                <adec:decorative xmlns:adec="http://schemas.microsoft.com/office/drawing/2017/decorative" val="1"/>
              </a:ext>
            </a:extLst>
          </p:cNvPr>
          <p:cNvSpPr/>
          <p:nvPr/>
        </p:nvSpPr>
        <p:spPr bwMode="auto">
          <a:xfrm>
            <a:off x="350293" y="6427188"/>
            <a:ext cx="11566262" cy="274320"/>
          </a:xfrm>
          <a:prstGeom prst="rect">
            <a:avLst/>
          </a:prstGeom>
          <a:solidFill>
            <a:srgbClr val="06427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7" name="Slide Number Placeholder 5">
            <a:extLst>
              <a:ext uri="{FF2B5EF4-FFF2-40B4-BE49-F238E27FC236}">
                <a16:creationId xmlns:a16="http://schemas.microsoft.com/office/drawing/2014/main" id="{33289738-711B-0810-8BEC-C29CC11AA06B}"/>
              </a:ext>
            </a:extLst>
          </p:cNvPr>
          <p:cNvSpPr>
            <a:spLocks noGrp="1"/>
          </p:cNvSpPr>
          <p:nvPr>
            <p:ph type="sldNum" sz="quarter" idx="4"/>
          </p:nvPr>
        </p:nvSpPr>
        <p:spPr>
          <a:xfrm>
            <a:off x="9589807" y="6470731"/>
            <a:ext cx="2272706" cy="184259"/>
          </a:xfrm>
          <a:prstGeom prst="rect">
            <a:avLst/>
          </a:prstGeom>
        </p:spPr>
        <p:txBody>
          <a:bodyPr anchor="ctr"/>
          <a:lstStyle>
            <a:lvl1pPr algn="r">
              <a:defRPr sz="1400">
                <a:solidFill>
                  <a:schemeClr val="bg1"/>
                </a:solidFill>
              </a:defRPr>
            </a:lvl1pPr>
          </a:lstStyle>
          <a:p>
            <a:fld id="{996A58B8-3943-4388-B878-2A33206F9A71}" type="slidenum">
              <a:rPr lang="en-US" smtClean="0"/>
              <a:t>‹#›</a:t>
            </a:fld>
            <a:endParaRPr lang="en-US"/>
          </a:p>
        </p:txBody>
      </p:sp>
    </p:spTree>
    <p:extLst>
      <p:ext uri="{BB962C8B-B14F-4D97-AF65-F5344CB8AC3E}">
        <p14:creationId xmlns:p14="http://schemas.microsoft.com/office/powerpoint/2010/main" val="1507104578"/>
      </p:ext>
    </p:extLst>
  </p:cSld>
  <p:clrMap bg1="lt1" tx1="dk1" bg2="lt2" tx2="dk2" accent1="accent1" accent2="accent2" accent3="accent3" accent4="accent4" accent5="accent5" accent6="accent6" hlink="hlink" folHlink="folHlink"/>
  <p:sldLayoutIdLst>
    <p:sldLayoutId id="2147484451" r:id="rId1"/>
    <p:sldLayoutId id="2147484452" r:id="rId2"/>
    <p:sldLayoutId id="2147484453" r:id="rId3"/>
    <p:sldLayoutId id="2147484454" r:id="rId4"/>
    <p:sldLayoutId id="2147484455" r:id="rId5"/>
    <p:sldLayoutId id="2147484456" r:id="rId6"/>
    <p:sldLayoutId id="2147484457" r:id="rId7"/>
    <p:sldLayoutId id="2147484458" r:id="rId8"/>
    <p:sldLayoutId id="2147484459" r:id="rId9"/>
    <p:sldLayoutId id="2147484460" r:id="rId10"/>
    <p:sldLayoutId id="2147484461" r:id="rId11"/>
    <p:sldLayoutId id="2147484462" r:id="rId12"/>
    <p:sldLayoutId id="2147484463" r:id="rId13"/>
    <p:sldLayoutId id="2147484464" r:id="rId14"/>
    <p:sldLayoutId id="2147484465" r:id="rId15"/>
    <p:sldLayoutId id="2147484466" r:id="rId16"/>
    <p:sldLayoutId id="2147484467" r:id="rId17"/>
    <p:sldLayoutId id="2147484468" r:id="rId18"/>
    <p:sldLayoutId id="2147484469" r:id="rId19"/>
    <p:sldLayoutId id="2147484470" r:id="rId20"/>
    <p:sldLayoutId id="2147484471" r:id="rId21"/>
    <p:sldLayoutId id="2147484472" r:id="rId22"/>
  </p:sldLayoutIdLst>
  <p:txStyles>
    <p:titleStyle>
      <a:lvl1pPr algn="l" defTabSz="914400" rtl="0" eaLnBrk="1" latinLnBrk="0" hangingPunct="1">
        <a:lnSpc>
          <a:spcPct val="90000"/>
        </a:lnSpc>
        <a:spcBef>
          <a:spcPct val="0"/>
        </a:spcBef>
        <a:buNone/>
        <a:defRPr sz="3500" b="1" kern="1200" cap="none" spc="0" baseline="0">
          <a:solidFill>
            <a:srgbClr val="064276"/>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b="0" kern="1200">
          <a:solidFill>
            <a:schemeClr val="tx1"/>
          </a:solidFill>
          <a:latin typeface="Arial" panose="020B0604020202020204" pitchFamily="34" charset="0"/>
          <a:ea typeface="+mn-ea"/>
          <a:cs typeface="Arial" panose="020B0604020202020204" pitchFamily="34" charset="0"/>
        </a:defRPr>
      </a:lvl1pPr>
      <a:lvl2pPr marL="571500" indent="-228600" algn="l" defTabSz="914400" rtl="0" eaLnBrk="1" latinLnBrk="0" hangingPunct="1">
        <a:lnSpc>
          <a:spcPct val="90000"/>
        </a:lnSpc>
        <a:spcBef>
          <a:spcPts val="500"/>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2pPr>
      <a:lvl3pPr marL="685800" indent="0" algn="l" defTabSz="914400" rtl="0" eaLnBrk="1" latinLnBrk="0" hangingPunct="1">
        <a:lnSpc>
          <a:spcPct val="90000"/>
        </a:lnSpc>
        <a:spcBef>
          <a:spcPts val="500"/>
        </a:spcBef>
        <a:buFont typeface="Tahoma" panose="020B0604030504040204" pitchFamily="34" charset="0"/>
        <a:buChar char="​"/>
        <a:defRPr sz="2100" kern="1200">
          <a:solidFill>
            <a:schemeClr val="tx1"/>
          </a:solidFill>
          <a:latin typeface="Arial" panose="020B0604020202020204" pitchFamily="34" charset="0"/>
          <a:ea typeface="+mn-ea"/>
          <a:cs typeface="Arial" panose="020B0604020202020204" pitchFamily="34" charset="0"/>
        </a:defRPr>
      </a:lvl3pPr>
      <a:lvl4pPr marL="914400" indent="0" algn="l" defTabSz="914400" rtl="0" eaLnBrk="1" latinLnBrk="0" hangingPunct="1">
        <a:lnSpc>
          <a:spcPct val="90000"/>
        </a:lnSpc>
        <a:spcBef>
          <a:spcPts val="500"/>
        </a:spcBef>
        <a:buFont typeface="Tahoma" panose="020B0604030504040204" pitchFamily="34" charset="0"/>
        <a:buChar char="​"/>
        <a:defRPr sz="2100" kern="1200">
          <a:solidFill>
            <a:schemeClr val="tx1"/>
          </a:solidFill>
          <a:latin typeface="Arial" panose="020B0604020202020204" pitchFamily="34" charset="0"/>
          <a:ea typeface="+mn-ea"/>
          <a:cs typeface="Arial" panose="020B0604020202020204" pitchFamily="34" charset="0"/>
        </a:defRPr>
      </a:lvl4pPr>
      <a:lvl5pPr marL="1143000" indent="0" algn="l" defTabSz="914400" rtl="0" eaLnBrk="1" latinLnBrk="0" hangingPunct="1">
        <a:lnSpc>
          <a:spcPct val="90000"/>
        </a:lnSpc>
        <a:spcBef>
          <a:spcPts val="500"/>
        </a:spcBef>
        <a:buFont typeface="Tahoma" panose="020B0604030504040204" pitchFamily="34" charset="0"/>
        <a:buChar char="​"/>
        <a:defRPr sz="2100" kern="1200">
          <a:solidFill>
            <a:schemeClr val="tx1"/>
          </a:solidFill>
          <a:latin typeface="Arial" panose="020B0604020202020204" pitchFamily="34" charset="0"/>
          <a:ea typeface="+mn-ea"/>
          <a:cs typeface="Arial" panose="020B0604020202020204" pitchFamily="34" charset="0"/>
        </a:defRPr>
      </a:lvl5pPr>
      <a:lvl6pPr marL="13716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6pPr>
      <a:lvl7pPr marL="16002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7pPr>
      <a:lvl8pPr marL="18288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8pPr>
      <a:lvl9pPr marL="20574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F26B43"/>
          </p15:clr>
        </p15:guide>
        <p15:guide id="2" pos="7680">
          <p15:clr>
            <a:srgbClr val="F26B43"/>
          </p15:clr>
        </p15:guide>
        <p15:guide id="3" pos="400">
          <p15:clr>
            <a:srgbClr val="F26B43"/>
          </p15:clr>
        </p15:guide>
        <p15:guide id="4" pos="900">
          <p15:clr>
            <a:srgbClr val="F26B43"/>
          </p15:clr>
        </p15:guide>
        <p15:guide id="5" pos="980">
          <p15:clr>
            <a:srgbClr val="F26B43"/>
          </p15:clr>
        </p15:guide>
        <p15:guide id="6" pos="1480">
          <p15:clr>
            <a:srgbClr val="F26B43"/>
          </p15:clr>
        </p15:guide>
        <p15:guide id="7" pos="1560">
          <p15:clr>
            <a:srgbClr val="F26B43"/>
          </p15:clr>
        </p15:guide>
        <p15:guide id="8" pos="2060">
          <p15:clr>
            <a:srgbClr val="F26B43"/>
          </p15:clr>
        </p15:guide>
        <p15:guide id="9" pos="2140">
          <p15:clr>
            <a:srgbClr val="F26B43"/>
          </p15:clr>
        </p15:guide>
        <p15:guide id="10" pos="2640">
          <p15:clr>
            <a:srgbClr val="F26B43"/>
          </p15:clr>
        </p15:guide>
        <p15:guide id="11" pos="2720">
          <p15:clr>
            <a:srgbClr val="F26B43"/>
          </p15:clr>
        </p15:guide>
        <p15:guide id="12" pos="3220">
          <p15:clr>
            <a:srgbClr val="F26B43"/>
          </p15:clr>
        </p15:guide>
        <p15:guide id="13" pos="3300">
          <p15:clr>
            <a:srgbClr val="F26B43"/>
          </p15:clr>
        </p15:guide>
        <p15:guide id="14" pos="3800">
          <p15:clr>
            <a:srgbClr val="F26B43"/>
          </p15:clr>
        </p15:guide>
        <p15:guide id="15" pos="3880">
          <p15:clr>
            <a:srgbClr val="F26B43"/>
          </p15:clr>
        </p15:guide>
        <p15:guide id="16" pos="4380">
          <p15:clr>
            <a:srgbClr val="F26B43"/>
          </p15:clr>
        </p15:guide>
        <p15:guide id="17" pos="4460">
          <p15:clr>
            <a:srgbClr val="F26B43"/>
          </p15:clr>
        </p15:guide>
        <p15:guide id="18" pos="4960">
          <p15:clr>
            <a:srgbClr val="F26B43"/>
          </p15:clr>
        </p15:guide>
        <p15:guide id="19" pos="5040">
          <p15:clr>
            <a:srgbClr val="F26B43"/>
          </p15:clr>
        </p15:guide>
        <p15:guide id="20" pos="5540">
          <p15:clr>
            <a:srgbClr val="F26B43"/>
          </p15:clr>
        </p15:guide>
        <p15:guide id="21" pos="5620">
          <p15:clr>
            <a:srgbClr val="F26B43"/>
          </p15:clr>
        </p15:guide>
        <p15:guide id="22" pos="6120">
          <p15:clr>
            <a:srgbClr val="F26B43"/>
          </p15:clr>
        </p15:guide>
        <p15:guide id="23" pos="6200">
          <p15:clr>
            <a:srgbClr val="F26B43"/>
          </p15:clr>
        </p15:guide>
        <p15:guide id="24" pos="6700">
          <p15:clr>
            <a:srgbClr val="F26B43"/>
          </p15:clr>
        </p15:guide>
        <p15:guide id="25" pos="6780">
          <p15:clr>
            <a:srgbClr val="F26B43"/>
          </p15:clr>
        </p15:guide>
        <p15:guide id="26" pos="7280">
          <p15:clr>
            <a:srgbClr val="F26B43"/>
          </p15:clr>
        </p15:guide>
        <p15:guide id="27" orient="horz">
          <p15:clr>
            <a:srgbClr val="F26B43"/>
          </p15:clr>
        </p15:guide>
        <p15:guide id="28" orient="horz" pos="4320">
          <p15:clr>
            <a:srgbClr val="F26B43"/>
          </p15:clr>
        </p15:guide>
        <p15:guide id="29" orient="horz" pos="400">
          <p15:clr>
            <a:srgbClr val="F26B43"/>
          </p15:clr>
        </p15:guide>
        <p15:guide id="30" orient="horz" pos="920">
          <p15:clr>
            <a:srgbClr val="F26B43"/>
          </p15:clr>
        </p15:guide>
        <p15:guide id="31" orient="horz" pos="1000">
          <p15:clr>
            <a:srgbClr val="F26B43"/>
          </p15:clr>
        </p15:guide>
        <p15:guide id="32" orient="horz" pos="1520">
          <p15:clr>
            <a:srgbClr val="F26B43"/>
          </p15:clr>
        </p15:guide>
        <p15:guide id="33" orient="horz" pos="1600">
          <p15:clr>
            <a:srgbClr val="F26B43"/>
          </p15:clr>
        </p15:guide>
        <p15:guide id="34" orient="horz" pos="2120">
          <p15:clr>
            <a:srgbClr val="F26B43"/>
          </p15:clr>
        </p15:guide>
        <p15:guide id="35" orient="horz" pos="2200">
          <p15:clr>
            <a:srgbClr val="F26B43"/>
          </p15:clr>
        </p15:guide>
        <p15:guide id="36" orient="horz" pos="2720">
          <p15:clr>
            <a:srgbClr val="F26B43"/>
          </p15:clr>
        </p15:guide>
        <p15:guide id="37" orient="horz" pos="2800">
          <p15:clr>
            <a:srgbClr val="F26B43"/>
          </p15:clr>
        </p15:guide>
        <p15:guide id="38" orient="horz" pos="3336">
          <p15:clr>
            <a:srgbClr val="F26B43"/>
          </p15:clr>
        </p15:guide>
        <p15:guide id="39" orient="horz" pos="3400">
          <p15:clr>
            <a:srgbClr val="F26B43"/>
          </p15:clr>
        </p15:guide>
        <p15:guide id="40" orient="horz" pos="392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1485365"/>
      </p:ext>
    </p:extLst>
  </p:cSld>
  <p:clrMap bg1="lt1" tx1="dk1" bg2="lt2" tx2="dk2" accent1="accent1" accent2="accent2" accent3="accent3" accent4="accent4" accent5="accent5" accent6="accent6" hlink="hlink" folHlink="folHlink"/>
  <p:sldLayoutIdLst>
    <p:sldLayoutId id="2147483996" r:id="rId1"/>
    <p:sldLayoutId id="2147483997" r:id="rId2"/>
    <p:sldLayoutId id="2147483998" r:id="rId3"/>
    <p:sldLayoutId id="2147483999" r:id="rId4"/>
    <p:sldLayoutId id="2147484000" r:id="rId5"/>
    <p:sldLayoutId id="2147484001" r:id="rId6"/>
    <p:sldLayoutId id="2147484002" r:id="rId7"/>
    <p:sldLayoutId id="2147484003" r:id="rId8"/>
    <p:sldLayoutId id="2147484004" r:id="rId9"/>
    <p:sldLayoutId id="2147484005" r:id="rId10"/>
    <p:sldLayoutId id="2147484006" r:id="rId11"/>
    <p:sldLayoutId id="2147484007" r:id="rId12"/>
    <p:sldLayoutId id="2147484008" r:id="rId13"/>
    <p:sldLayoutId id="2147484009" r:id="rId14"/>
  </p:sldLayoutIdLst>
  <p:hf hdr="0" ftr="0" dt="0"/>
  <p:txStyles>
    <p:titleStyle>
      <a:lvl1pPr algn="l" rtl="0" eaLnBrk="1" fontAlgn="base" hangingPunct="1">
        <a:spcBef>
          <a:spcPct val="0"/>
        </a:spcBef>
        <a:spcAft>
          <a:spcPct val="0"/>
        </a:spcAft>
        <a:defRPr sz="4400" b="1">
          <a:solidFill>
            <a:srgbClr val="005595"/>
          </a:solidFill>
          <a:latin typeface="+mj-lt"/>
          <a:ea typeface="+mj-ea"/>
          <a:cs typeface="+mj-cs"/>
        </a:defRPr>
      </a:lvl1pPr>
      <a:lvl2pPr algn="l" rtl="0" eaLnBrk="1" fontAlgn="base" hangingPunct="1">
        <a:spcBef>
          <a:spcPct val="0"/>
        </a:spcBef>
        <a:spcAft>
          <a:spcPct val="0"/>
        </a:spcAft>
        <a:defRPr sz="2400" b="1">
          <a:solidFill>
            <a:srgbClr val="005595"/>
          </a:solidFill>
          <a:latin typeface="Arial" charset="0"/>
        </a:defRPr>
      </a:lvl2pPr>
      <a:lvl3pPr algn="l" rtl="0" eaLnBrk="1" fontAlgn="base" hangingPunct="1">
        <a:spcBef>
          <a:spcPct val="0"/>
        </a:spcBef>
        <a:spcAft>
          <a:spcPct val="0"/>
        </a:spcAft>
        <a:defRPr sz="2400" b="1">
          <a:solidFill>
            <a:srgbClr val="005595"/>
          </a:solidFill>
          <a:latin typeface="Arial" charset="0"/>
        </a:defRPr>
      </a:lvl3pPr>
      <a:lvl4pPr algn="l" rtl="0" eaLnBrk="1" fontAlgn="base" hangingPunct="1">
        <a:spcBef>
          <a:spcPct val="0"/>
        </a:spcBef>
        <a:spcAft>
          <a:spcPct val="0"/>
        </a:spcAft>
        <a:defRPr sz="2400" b="1">
          <a:solidFill>
            <a:srgbClr val="005595"/>
          </a:solidFill>
          <a:latin typeface="Arial" charset="0"/>
        </a:defRPr>
      </a:lvl4pPr>
      <a:lvl5pPr algn="l" rtl="0" eaLnBrk="1" fontAlgn="base" hangingPunct="1">
        <a:spcBef>
          <a:spcPct val="0"/>
        </a:spcBef>
        <a:spcAft>
          <a:spcPct val="0"/>
        </a:spcAft>
        <a:defRPr sz="2400" b="1">
          <a:solidFill>
            <a:srgbClr val="005595"/>
          </a:solidFill>
          <a:latin typeface="Arial" charset="0"/>
        </a:defRPr>
      </a:lvl5pPr>
      <a:lvl6pPr marL="342900" algn="l" rtl="0" eaLnBrk="1" fontAlgn="base" hangingPunct="1">
        <a:spcBef>
          <a:spcPct val="0"/>
        </a:spcBef>
        <a:spcAft>
          <a:spcPct val="0"/>
        </a:spcAft>
        <a:defRPr sz="2400" b="1">
          <a:solidFill>
            <a:srgbClr val="005595"/>
          </a:solidFill>
          <a:latin typeface="Arial" charset="0"/>
        </a:defRPr>
      </a:lvl6pPr>
      <a:lvl7pPr marL="685800" algn="l" rtl="0" eaLnBrk="1" fontAlgn="base" hangingPunct="1">
        <a:spcBef>
          <a:spcPct val="0"/>
        </a:spcBef>
        <a:spcAft>
          <a:spcPct val="0"/>
        </a:spcAft>
        <a:defRPr sz="2400" b="1">
          <a:solidFill>
            <a:srgbClr val="005595"/>
          </a:solidFill>
          <a:latin typeface="Arial" charset="0"/>
        </a:defRPr>
      </a:lvl7pPr>
      <a:lvl8pPr marL="1028700" algn="l" rtl="0" eaLnBrk="1" fontAlgn="base" hangingPunct="1">
        <a:spcBef>
          <a:spcPct val="0"/>
        </a:spcBef>
        <a:spcAft>
          <a:spcPct val="0"/>
        </a:spcAft>
        <a:defRPr sz="2400" b="1">
          <a:solidFill>
            <a:srgbClr val="005595"/>
          </a:solidFill>
          <a:latin typeface="Arial" charset="0"/>
        </a:defRPr>
      </a:lvl8pPr>
      <a:lvl9pPr marL="1371600" algn="l" rtl="0" eaLnBrk="1" fontAlgn="base" hangingPunct="1">
        <a:spcBef>
          <a:spcPct val="0"/>
        </a:spcBef>
        <a:spcAft>
          <a:spcPct val="0"/>
        </a:spcAft>
        <a:defRPr sz="2400" b="1">
          <a:solidFill>
            <a:srgbClr val="005595"/>
          </a:solidFill>
          <a:latin typeface="Arial" charset="0"/>
        </a:defRPr>
      </a:lvl9pPr>
    </p:titleStyle>
    <p:bodyStyle>
      <a:lvl1pPr marL="257175" indent="-257175" algn="l" rtl="0" eaLnBrk="1" fontAlgn="base" hangingPunct="1">
        <a:spcBef>
          <a:spcPct val="20000"/>
        </a:spcBef>
        <a:spcAft>
          <a:spcPct val="0"/>
        </a:spcAft>
        <a:buChar char="•"/>
        <a:defRPr sz="3600">
          <a:solidFill>
            <a:srgbClr val="005595"/>
          </a:solidFill>
          <a:latin typeface="+mn-lt"/>
          <a:ea typeface="+mn-ea"/>
          <a:cs typeface="+mn-cs"/>
        </a:defRPr>
      </a:lvl1pPr>
      <a:lvl2pPr marL="557213" indent="-214313" algn="l" rtl="0" eaLnBrk="1" fontAlgn="base" hangingPunct="1">
        <a:spcBef>
          <a:spcPct val="20000"/>
        </a:spcBef>
        <a:spcAft>
          <a:spcPct val="0"/>
        </a:spcAft>
        <a:buChar char="–"/>
        <a:defRPr sz="3200">
          <a:solidFill>
            <a:srgbClr val="005595"/>
          </a:solidFill>
          <a:latin typeface="+mn-lt"/>
        </a:defRPr>
      </a:lvl2pPr>
      <a:lvl3pPr marL="857250" indent="-171450" algn="l" rtl="0" eaLnBrk="1" fontAlgn="base" hangingPunct="1">
        <a:spcBef>
          <a:spcPct val="20000"/>
        </a:spcBef>
        <a:spcAft>
          <a:spcPct val="0"/>
        </a:spcAft>
        <a:buChar char="•"/>
        <a:defRPr sz="2800">
          <a:solidFill>
            <a:srgbClr val="005595"/>
          </a:solidFill>
          <a:latin typeface="+mn-lt"/>
        </a:defRPr>
      </a:lvl3pPr>
      <a:lvl4pPr marL="1200150" indent="-171450" algn="l" rtl="0" eaLnBrk="1" fontAlgn="base" hangingPunct="1">
        <a:spcBef>
          <a:spcPct val="20000"/>
        </a:spcBef>
        <a:spcAft>
          <a:spcPct val="0"/>
        </a:spcAft>
        <a:buChar char="–"/>
        <a:defRPr sz="2400">
          <a:solidFill>
            <a:srgbClr val="005595"/>
          </a:solidFill>
          <a:latin typeface="+mn-lt"/>
        </a:defRPr>
      </a:lvl4pPr>
      <a:lvl5pPr marL="1543050" indent="-171450" algn="l" rtl="0" eaLnBrk="1" fontAlgn="base" hangingPunct="1">
        <a:spcBef>
          <a:spcPct val="20000"/>
        </a:spcBef>
        <a:spcAft>
          <a:spcPct val="0"/>
        </a:spcAft>
        <a:buChar char="»"/>
        <a:defRPr sz="2000">
          <a:solidFill>
            <a:srgbClr val="005595"/>
          </a:solidFill>
          <a:latin typeface="+mn-lt"/>
        </a:defRPr>
      </a:lvl5pPr>
      <a:lvl6pPr marL="1885950" indent="-171450" algn="l" rtl="0" eaLnBrk="1" fontAlgn="base" hangingPunct="1">
        <a:spcBef>
          <a:spcPct val="20000"/>
        </a:spcBef>
        <a:spcAft>
          <a:spcPct val="0"/>
        </a:spcAft>
        <a:buChar char="»"/>
        <a:defRPr sz="1050">
          <a:solidFill>
            <a:srgbClr val="005595"/>
          </a:solidFill>
          <a:latin typeface="+mn-lt"/>
        </a:defRPr>
      </a:lvl6pPr>
      <a:lvl7pPr marL="2228850" indent="-171450" algn="l" rtl="0" eaLnBrk="1" fontAlgn="base" hangingPunct="1">
        <a:spcBef>
          <a:spcPct val="20000"/>
        </a:spcBef>
        <a:spcAft>
          <a:spcPct val="0"/>
        </a:spcAft>
        <a:buChar char="»"/>
        <a:defRPr sz="1050">
          <a:solidFill>
            <a:srgbClr val="005595"/>
          </a:solidFill>
          <a:latin typeface="+mn-lt"/>
        </a:defRPr>
      </a:lvl7pPr>
      <a:lvl8pPr marL="2571750" indent="-171450" algn="l" rtl="0" eaLnBrk="1" fontAlgn="base" hangingPunct="1">
        <a:spcBef>
          <a:spcPct val="20000"/>
        </a:spcBef>
        <a:spcAft>
          <a:spcPct val="0"/>
        </a:spcAft>
        <a:buChar char="»"/>
        <a:defRPr sz="1050">
          <a:solidFill>
            <a:srgbClr val="005595"/>
          </a:solidFill>
          <a:latin typeface="+mn-lt"/>
        </a:defRPr>
      </a:lvl8pPr>
      <a:lvl9pPr marL="2914650" indent="-171450" algn="l" rtl="0" eaLnBrk="1" fontAlgn="base" hangingPunct="1">
        <a:spcBef>
          <a:spcPct val="20000"/>
        </a:spcBef>
        <a:spcAft>
          <a:spcPct val="0"/>
        </a:spcAft>
        <a:buChar char="»"/>
        <a:defRPr sz="1050">
          <a:solidFill>
            <a:srgbClr val="005595"/>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347E819-8DE7-462F-9436-764945B9DCC9}"/>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Haga clic para editar el estilo del título principal</a:t>
            </a:r>
          </a:p>
        </p:txBody>
      </p:sp>
      <p:sp>
        <p:nvSpPr>
          <p:cNvPr id="1027" name="Rectangle 3">
            <a:extLst>
              <a:ext uri="{FF2B5EF4-FFF2-40B4-BE49-F238E27FC236}">
                <a16:creationId xmlns:a16="http://schemas.microsoft.com/office/drawing/2014/main" id="{48F988BD-7D0F-40D6-9E44-4151A901DFB6}"/>
              </a:ext>
            </a:extLst>
          </p:cNvPr>
          <p:cNvSpPr>
            <a:spLocks noGrp="1" noChangeArrowheads="1"/>
          </p:cNvSpPr>
          <p:nvPr>
            <p:ph type="body" idx="1"/>
          </p:nvPr>
        </p:nvSpPr>
        <p:spPr bwMode="auto">
          <a:xfrm>
            <a:off x="609600" y="16002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Haga clic para editar el estilo del texto principal</a:t>
            </a:r>
          </a:p>
          <a:p>
            <a:pPr lvl="1"/>
            <a:r>
              <a:rPr lang="en-US" altLang="en-US"/>
              <a:t>Segundo nivel</a:t>
            </a:r>
          </a:p>
          <a:p>
            <a:pPr lvl="2"/>
            <a:r>
              <a:rPr lang="en-US" altLang="en-US"/>
              <a:t>Tercer nivel</a:t>
            </a:r>
          </a:p>
          <a:p>
            <a:pPr lvl="3"/>
            <a:r>
              <a:rPr lang="en-US" altLang="en-US"/>
              <a:t>Cuarto nivel</a:t>
            </a:r>
          </a:p>
          <a:p>
            <a:pPr lvl="4"/>
            <a:r>
              <a:rPr lang="en-US" altLang="en-US"/>
              <a:t>Quinto nivel</a:t>
            </a:r>
          </a:p>
        </p:txBody>
      </p:sp>
      <p:sp>
        <p:nvSpPr>
          <p:cNvPr id="5124" name="Rectangle 4">
            <a:extLst>
              <a:ext uri="{FF2B5EF4-FFF2-40B4-BE49-F238E27FC236}">
                <a16:creationId xmlns:a16="http://schemas.microsoft.com/office/drawing/2014/main" id="{5D162BD2-491D-49A2-8A9B-6F71B22E4646}"/>
              </a:ext>
            </a:extLst>
          </p:cNvPr>
          <p:cNvSpPr>
            <a:spLocks noGrp="1" noChangeArrowheads="1"/>
          </p:cNvSpPr>
          <p:nvPr>
            <p:ph type="dt" sz="half" idx="2"/>
          </p:nvPr>
        </p:nvSpPr>
        <p:spPr bwMode="auto">
          <a:xfrm>
            <a:off x="406400" y="5943600"/>
            <a:ext cx="467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spcBef>
                <a:spcPct val="50000"/>
              </a:spcBef>
              <a:defRPr sz="1200">
                <a:solidFill>
                  <a:srgbClr val="005595"/>
                </a:solidFill>
                <a:latin typeface="+mn-lt"/>
              </a:defRPr>
            </a:lvl1pPr>
          </a:lstStyle>
          <a:p>
            <a:pPr>
              <a:defRPr/>
            </a:pPr>
            <a:r>
              <a:rPr lang="en-US" altLang="en-US"/>
              <a:t>(Introducir) DEPARTAMENTO (TODO EN MAYÚSCULAS)</a:t>
            </a:r>
            <a:br>
              <a:rPr lang="en-US" altLang="en-US"/>
            </a:br>
            <a:r>
              <a:rPr lang="en-US" altLang="en-US"/>
              <a:t>(Introducir) División u Oficina (Mayúsculas y minúsculas)</a:t>
            </a:r>
          </a:p>
          <a:p>
            <a:pPr>
              <a:defRPr/>
            </a:pPr>
            <a:endParaRPr lang="en-US" altLang="en-US"/>
          </a:p>
        </p:txBody>
      </p:sp>
      <p:sp>
        <p:nvSpPr>
          <p:cNvPr id="5128" name="Rectangle 8">
            <a:extLst>
              <a:ext uri="{FF2B5EF4-FFF2-40B4-BE49-F238E27FC236}">
                <a16:creationId xmlns:a16="http://schemas.microsoft.com/office/drawing/2014/main" id="{CE067DC9-9C40-487C-BCBC-14B0BA23C68F}"/>
              </a:ext>
            </a:extLst>
          </p:cNvPr>
          <p:cNvSpPr>
            <a:spLocks noGrp="1" noChangeArrowheads="1"/>
          </p:cNvSpPr>
          <p:nvPr>
            <p:ph type="sldNum" sz="quarter" idx="4"/>
          </p:nvPr>
        </p:nvSpPr>
        <p:spPr bwMode="auto">
          <a:xfrm>
            <a:off x="406400" y="6477000"/>
            <a:ext cx="2844800" cy="2476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00">
                <a:solidFill>
                  <a:srgbClr val="005595"/>
                </a:solidFill>
                <a:latin typeface="+mn-lt"/>
              </a:defRPr>
            </a:lvl1pPr>
          </a:lstStyle>
          <a:p>
            <a:pPr>
              <a:defRPr/>
            </a:pPr>
            <a:fld id="{97320B1F-DCA5-4F11-87F8-EABD762C7E9E}" type="slidenum">
              <a:rPr lang="en-US" altLang="en-US"/>
              <a:t>‹#›</a:t>
            </a:fld>
            <a:endParaRPr lang="en-US" altLang="en-US"/>
          </a:p>
        </p:txBody>
      </p:sp>
      <p:sp>
        <p:nvSpPr>
          <p:cNvPr id="5130" name="Rectangle 10">
            <a:extLst>
              <a:ext uri="{FF2B5EF4-FFF2-40B4-BE49-F238E27FC236}">
                <a16:creationId xmlns:a16="http://schemas.microsoft.com/office/drawing/2014/main" id="{D9AA6DFB-1FB4-4C0A-90F8-D9AE6A1FC86D}"/>
              </a:ext>
            </a:extLst>
          </p:cNvPr>
          <p:cNvSpPr>
            <a:spLocks noGrp="1" noChangeArrowheads="1"/>
          </p:cNvSpPr>
          <p:nvPr>
            <p:ph type="ftr" sz="quarter" idx="3"/>
          </p:nvPr>
        </p:nvSpPr>
        <p:spPr bwMode="auto">
          <a:xfrm>
            <a:off x="4165600" y="6477000"/>
            <a:ext cx="3860800" cy="3238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200">
                <a:solidFill>
                  <a:srgbClr val="005595"/>
                </a:solidFill>
                <a:latin typeface="+mn-lt"/>
              </a:defRPr>
            </a:lvl1pPr>
          </a:lstStyle>
          <a:p>
            <a:pPr>
              <a:defRPr/>
            </a:pPr>
            <a:endParaRPr lang="en-US" altLang="en-US"/>
          </a:p>
        </p:txBody>
      </p:sp>
      <p:cxnSp>
        <p:nvCxnSpPr>
          <p:cNvPr id="2" name="Straight Connector 1">
            <a:extLst>
              <a:ext uri="{FF2B5EF4-FFF2-40B4-BE49-F238E27FC236}">
                <a16:creationId xmlns:a16="http://schemas.microsoft.com/office/drawing/2014/main" id="{C48C8C6D-0E12-384F-11B1-C77A74D08A28}"/>
              </a:ext>
            </a:extLst>
          </p:cNvPr>
          <p:cNvCxnSpPr/>
          <p:nvPr userDrawn="1"/>
        </p:nvCxnSpPr>
        <p:spPr bwMode="auto">
          <a:xfrm flipV="1">
            <a:off x="508000" y="6477000"/>
            <a:ext cx="11074400" cy="9526"/>
          </a:xfrm>
          <a:prstGeom prst="line">
            <a:avLst/>
          </a:prstGeom>
          <a:solidFill>
            <a:schemeClr val="accent1"/>
          </a:solidFill>
          <a:ln w="19050" cap="flat" cmpd="sng" algn="ctr">
            <a:solidFill>
              <a:srgbClr val="E9962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829023309"/>
      </p:ext>
    </p:extLst>
  </p:cSld>
  <p:clrMap bg1="lt1" tx1="dk1" bg2="lt2" tx2="dk2" accent1="accent1" accent2="accent2" accent3="accent3" accent4="accent4" accent5="accent5" accent6="accent6" hlink="hlink" folHlink="folHlink"/>
  <p:sldLayoutIdLst>
    <p:sldLayoutId id="2147484020" r:id="rId1"/>
    <p:sldLayoutId id="2147484021" r:id="rId2"/>
    <p:sldLayoutId id="2147484022" r:id="rId3"/>
    <p:sldLayoutId id="2147484023" r:id="rId4"/>
    <p:sldLayoutId id="2147484024" r:id="rId5"/>
    <p:sldLayoutId id="2147484025" r:id="rId6"/>
    <p:sldLayoutId id="2147484026" r:id="rId7"/>
    <p:sldLayoutId id="2147484027" r:id="rId8"/>
    <p:sldLayoutId id="2147484028" r:id="rId9"/>
    <p:sldLayoutId id="2147484029" r:id="rId10"/>
    <p:sldLayoutId id="2147484030" r:id="rId11"/>
  </p:sldLayoutIdLst>
  <p:hf hdr="0" ftr="0"/>
  <p:txStyles>
    <p:titleStyle>
      <a:lvl1pPr algn="l" rtl="0" eaLnBrk="0" fontAlgn="base" hangingPunct="0">
        <a:spcBef>
          <a:spcPct val="0"/>
        </a:spcBef>
        <a:spcAft>
          <a:spcPct val="0"/>
        </a:spcAft>
        <a:defRPr sz="3200" b="1" kern="1200">
          <a:solidFill>
            <a:srgbClr val="005595"/>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spcBef>
          <a:spcPct val="0"/>
        </a:spcBef>
        <a:spcAft>
          <a:spcPct val="0"/>
        </a:spcAft>
        <a:defRPr sz="3200" b="1">
          <a:solidFill>
            <a:srgbClr val="005595"/>
          </a:solidFill>
          <a:latin typeface="Arial" panose="020B0604020202020204" pitchFamily="34" charset="0"/>
        </a:defRPr>
      </a:lvl2pPr>
      <a:lvl3pPr algn="l" rtl="0" eaLnBrk="0" fontAlgn="base" hangingPunct="0">
        <a:spcBef>
          <a:spcPct val="0"/>
        </a:spcBef>
        <a:spcAft>
          <a:spcPct val="0"/>
        </a:spcAft>
        <a:defRPr sz="3200" b="1">
          <a:solidFill>
            <a:srgbClr val="005595"/>
          </a:solidFill>
          <a:latin typeface="Arial" panose="020B0604020202020204" pitchFamily="34" charset="0"/>
        </a:defRPr>
      </a:lvl3pPr>
      <a:lvl4pPr algn="l" rtl="0" eaLnBrk="0" fontAlgn="base" hangingPunct="0">
        <a:spcBef>
          <a:spcPct val="0"/>
        </a:spcBef>
        <a:spcAft>
          <a:spcPct val="0"/>
        </a:spcAft>
        <a:defRPr sz="3200" b="1">
          <a:solidFill>
            <a:srgbClr val="005595"/>
          </a:solidFill>
          <a:latin typeface="Arial" panose="020B0604020202020204" pitchFamily="34" charset="0"/>
        </a:defRPr>
      </a:lvl4pPr>
      <a:lvl5pPr algn="l" rtl="0" eaLnBrk="0" fontAlgn="base" hangingPunct="0">
        <a:spcBef>
          <a:spcPct val="0"/>
        </a:spcBef>
        <a:spcAft>
          <a:spcPct val="0"/>
        </a:spcAft>
        <a:defRPr sz="3200" b="1">
          <a:solidFill>
            <a:srgbClr val="005595"/>
          </a:solidFill>
          <a:latin typeface="Arial" panose="020B0604020202020204" pitchFamily="34" charset="0"/>
        </a:defRPr>
      </a:lvl5pPr>
      <a:lvl6pPr marL="457200" algn="l" rtl="0" fontAlgn="base">
        <a:spcBef>
          <a:spcPct val="0"/>
        </a:spcBef>
        <a:spcAft>
          <a:spcPct val="0"/>
        </a:spcAft>
        <a:defRPr sz="3200" b="1">
          <a:solidFill>
            <a:srgbClr val="005595"/>
          </a:solidFill>
          <a:latin typeface="Arial" panose="020B0604020202020204" pitchFamily="34" charset="0"/>
        </a:defRPr>
      </a:lvl6pPr>
      <a:lvl7pPr marL="914400" algn="l" rtl="0" fontAlgn="base">
        <a:spcBef>
          <a:spcPct val="0"/>
        </a:spcBef>
        <a:spcAft>
          <a:spcPct val="0"/>
        </a:spcAft>
        <a:defRPr sz="3200" b="1">
          <a:solidFill>
            <a:srgbClr val="005595"/>
          </a:solidFill>
          <a:latin typeface="Arial" panose="020B0604020202020204" pitchFamily="34" charset="0"/>
        </a:defRPr>
      </a:lvl7pPr>
      <a:lvl8pPr marL="1371600" algn="l" rtl="0" fontAlgn="base">
        <a:spcBef>
          <a:spcPct val="0"/>
        </a:spcBef>
        <a:spcAft>
          <a:spcPct val="0"/>
        </a:spcAft>
        <a:defRPr sz="3200" b="1">
          <a:solidFill>
            <a:srgbClr val="005595"/>
          </a:solidFill>
          <a:latin typeface="Arial" panose="020B0604020202020204" pitchFamily="34" charset="0"/>
        </a:defRPr>
      </a:lvl8pPr>
      <a:lvl9pPr marL="1828800" algn="l" rtl="0" fontAlgn="base">
        <a:spcBef>
          <a:spcPct val="0"/>
        </a:spcBef>
        <a:spcAft>
          <a:spcPct val="0"/>
        </a:spcAft>
        <a:defRPr sz="3200" b="1">
          <a:solidFill>
            <a:srgbClr val="005595"/>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2000" kern="1200">
          <a:solidFill>
            <a:srgbClr val="005595"/>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rtl="0" eaLnBrk="0" fontAlgn="base" hangingPunct="0">
        <a:spcBef>
          <a:spcPct val="20000"/>
        </a:spcBef>
        <a:spcAft>
          <a:spcPct val="0"/>
        </a:spcAft>
        <a:buChar char="–"/>
        <a:defRPr kern="1200">
          <a:solidFill>
            <a:srgbClr val="005595"/>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0" fontAlgn="base" hangingPunct="0">
        <a:spcBef>
          <a:spcPct val="20000"/>
        </a:spcBef>
        <a:spcAft>
          <a:spcPct val="0"/>
        </a:spcAft>
        <a:buChar char="•"/>
        <a:defRPr sz="1600" kern="1200">
          <a:solidFill>
            <a:srgbClr val="005595"/>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0" fontAlgn="base" hangingPunct="0">
        <a:spcBef>
          <a:spcPct val="20000"/>
        </a:spcBef>
        <a:spcAft>
          <a:spcPct val="0"/>
        </a:spcAft>
        <a:buChar char="–"/>
        <a:defRPr sz="1400" kern="1200">
          <a:solidFill>
            <a:srgbClr val="005595"/>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0" fontAlgn="base" hangingPunct="0">
        <a:spcBef>
          <a:spcPct val="20000"/>
        </a:spcBef>
        <a:spcAft>
          <a:spcPct val="0"/>
        </a:spcAft>
        <a:buChar char="»"/>
        <a:defRPr sz="1400" kern="1200">
          <a:solidFill>
            <a:srgbClr val="005595"/>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ContentLogo_WHITE" hidden="1">
            <a:extLst>
              <a:ext uri="{FF2B5EF4-FFF2-40B4-BE49-F238E27FC236}">
                <a16:creationId xmlns:a16="http://schemas.microsoft.com/office/drawing/2014/main" id="{9507DA5D-6BCA-C038-4EE6-5CF9D4897EDD}"/>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bwMode="invGray">
          <a:xfrm>
            <a:off x="486029" y="6515989"/>
            <a:ext cx="728473" cy="115824"/>
          </a:xfrm>
          <a:prstGeom prst="rect">
            <a:avLst/>
          </a:prstGeom>
        </p:spPr>
      </p:pic>
      <p:pic>
        <p:nvPicPr>
          <p:cNvPr id="3" name="ContentLogo_WHITE" hidden="1">
            <a:extLst>
              <a:ext uri="{FF2B5EF4-FFF2-40B4-BE49-F238E27FC236}">
                <a16:creationId xmlns:a16="http://schemas.microsoft.com/office/drawing/2014/main" id="{9A11D473-0B4B-B066-A285-CA7229ECE4A0}"/>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bwMode="invGray">
          <a:xfrm>
            <a:off x="486029" y="6515989"/>
            <a:ext cx="728473" cy="115824"/>
          </a:xfrm>
          <a:prstGeom prst="rect">
            <a:avLst/>
          </a:prstGeom>
        </p:spPr>
      </p:pic>
    </p:spTree>
    <p:extLst>
      <p:ext uri="{BB962C8B-B14F-4D97-AF65-F5344CB8AC3E}">
        <p14:creationId xmlns:p14="http://schemas.microsoft.com/office/powerpoint/2010/main" val="978082288"/>
      </p:ext>
    </p:extLst>
  </p:cSld>
  <p:clrMap bg1="lt1" tx1="dk1" bg2="lt2" tx2="dk2" accent1="accent1" accent2="accent2" accent3="accent3" accent4="accent4" accent5="accent5" accent6="accent6" hlink="hlink" folHlink="folHlink"/>
  <p:sldLayoutIdLst>
    <p:sldLayoutId id="2147484225" r:id="rId1"/>
    <p:sldLayoutId id="2147484226" r:id="rId2"/>
    <p:sldLayoutId id="2147484227" r:id="rId3"/>
    <p:sldLayoutId id="2147484351" r:id="rId4"/>
    <p:sldLayoutId id="2147484228" r:id="rId5"/>
    <p:sldLayoutId id="2147484353" r:id="rId6"/>
    <p:sldLayoutId id="2147484354" r:id="rId7"/>
    <p:sldLayoutId id="2147484355" r:id="rId8"/>
    <p:sldLayoutId id="2147484345" r:id="rId9"/>
    <p:sldLayoutId id="2147484271" r:id="rId10"/>
    <p:sldLayoutId id="2147484232" r:id="rId11"/>
    <p:sldLayoutId id="2147484233" r:id="rId12"/>
    <p:sldLayoutId id="2147484234" r:id="rId13"/>
    <p:sldLayoutId id="2147484235" r:id="rId14"/>
    <p:sldLayoutId id="2147484236" r:id="rId15"/>
    <p:sldLayoutId id="2147484237" r:id="rId16"/>
    <p:sldLayoutId id="2147483677" r:id="rId17"/>
    <p:sldLayoutId id="2147484239" r:id="rId18"/>
    <p:sldLayoutId id="2147484240" r:id="rId19"/>
    <p:sldLayoutId id="2147484241" r:id="rId20"/>
    <p:sldLayoutId id="2147484242" r:id="rId21"/>
    <p:sldLayoutId id="2147484272" r:id="rId22"/>
    <p:sldLayoutId id="2147484273" r:id="rId23"/>
    <p:sldLayoutId id="2147484275" r:id="rId24"/>
    <p:sldLayoutId id="2147483687" r:id="rId25"/>
    <p:sldLayoutId id="2147484346" r:id="rId26"/>
    <p:sldLayoutId id="2147484361" r:id="rId27"/>
    <p:sldLayoutId id="2147484362" r:id="rId28"/>
    <p:sldLayoutId id="2147484386" r:id="rId29"/>
    <p:sldLayoutId id="2147484387" r:id="rId30"/>
    <p:sldLayoutId id="2147484388" r:id="rId31"/>
  </p:sldLayoutIdLst>
  <p:txStyles>
    <p:titleStyle>
      <a:lvl1pPr algn="ctr" defTabSz="914400" rtl="0" eaLnBrk="1" latinLnBrk="0" hangingPunct="1">
        <a:lnSpc>
          <a:spcPct val="90000"/>
        </a:lnSpc>
        <a:spcBef>
          <a:spcPct val="0"/>
        </a:spcBef>
        <a:buNone/>
        <a:defRPr sz="40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7B000827-EDAA-4C02-879F-89CAEC00DC8A}"/>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Haga clic para editar el estilo del título principal</a:t>
            </a:r>
          </a:p>
        </p:txBody>
      </p:sp>
      <p:sp>
        <p:nvSpPr>
          <p:cNvPr id="1027" name="Rectangle 3">
            <a:extLst>
              <a:ext uri="{FF2B5EF4-FFF2-40B4-BE49-F238E27FC236}">
                <a16:creationId xmlns:a16="http://schemas.microsoft.com/office/drawing/2014/main" id="{FF4EF31C-117E-4998-81F2-04E9B4A88F55}"/>
              </a:ext>
            </a:extLst>
          </p:cNvPr>
          <p:cNvSpPr>
            <a:spLocks noGrp="1" noChangeArrowheads="1"/>
          </p:cNvSpPr>
          <p:nvPr>
            <p:ph type="body" idx="1"/>
          </p:nvPr>
        </p:nvSpPr>
        <p:spPr bwMode="auto">
          <a:xfrm>
            <a:off x="609600" y="16002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Haga clic para editar los estilos de texto principal</a:t>
            </a:r>
          </a:p>
          <a:p>
            <a:pPr lvl="1"/>
            <a:r>
              <a:rPr lang="en-US" altLang="en-US"/>
              <a:t>Segundo nivel</a:t>
            </a:r>
          </a:p>
          <a:p>
            <a:pPr lvl="2"/>
            <a:r>
              <a:rPr lang="en-US" altLang="en-US"/>
              <a:t>Tercer nivel</a:t>
            </a:r>
          </a:p>
          <a:p>
            <a:pPr lvl="3"/>
            <a:r>
              <a:rPr lang="en-US" altLang="en-US"/>
              <a:t>Cuarto nivel</a:t>
            </a:r>
          </a:p>
          <a:p>
            <a:pPr lvl="4"/>
            <a:r>
              <a:rPr lang="en-US" altLang="en-US"/>
              <a:t>Quinto nivel</a:t>
            </a:r>
          </a:p>
        </p:txBody>
      </p:sp>
      <p:sp>
        <p:nvSpPr>
          <p:cNvPr id="5124" name="Rectangle 4">
            <a:extLst>
              <a:ext uri="{FF2B5EF4-FFF2-40B4-BE49-F238E27FC236}">
                <a16:creationId xmlns:a16="http://schemas.microsoft.com/office/drawing/2014/main" id="{8F5CD406-770D-434E-8596-EB5A1F4DA11A}"/>
              </a:ext>
            </a:extLst>
          </p:cNvPr>
          <p:cNvSpPr>
            <a:spLocks noGrp="1" noChangeArrowheads="1"/>
          </p:cNvSpPr>
          <p:nvPr>
            <p:ph type="dt" sz="half" idx="2"/>
          </p:nvPr>
        </p:nvSpPr>
        <p:spPr bwMode="auto">
          <a:xfrm>
            <a:off x="406400" y="5943600"/>
            <a:ext cx="467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spcBef>
                <a:spcPct val="50000"/>
              </a:spcBef>
              <a:defRPr sz="1200">
                <a:solidFill>
                  <a:srgbClr val="005595"/>
                </a:solidFill>
                <a:latin typeface="+mn-lt"/>
              </a:defRPr>
            </a:lvl1pPr>
          </a:lstStyle>
          <a:p>
            <a:pPr>
              <a:defRPr/>
            </a:pPr>
            <a:r>
              <a:rPr lang="en-US" altLang="en-US"/>
              <a:t>(Introducir) DEPARTAMENTO (TODO EN MAYÚSCULAS)</a:t>
            </a:r>
            <a:br>
              <a:rPr lang="en-US" altLang="en-US"/>
            </a:br>
            <a:r>
              <a:rPr lang="en-US" altLang="en-US"/>
              <a:t>(Introducir) División u Oficina (Mayúsculas y minúsculas)</a:t>
            </a:r>
          </a:p>
          <a:p>
            <a:pPr>
              <a:defRPr/>
            </a:pPr>
            <a:endParaRPr lang="en-US" altLang="en-US"/>
          </a:p>
        </p:txBody>
      </p:sp>
      <p:sp>
        <p:nvSpPr>
          <p:cNvPr id="5128" name="Rectangle 8">
            <a:extLst>
              <a:ext uri="{FF2B5EF4-FFF2-40B4-BE49-F238E27FC236}">
                <a16:creationId xmlns:a16="http://schemas.microsoft.com/office/drawing/2014/main" id="{B108CF68-7F79-475C-AD14-8B997F0170BB}"/>
              </a:ext>
            </a:extLst>
          </p:cNvPr>
          <p:cNvSpPr>
            <a:spLocks noGrp="1" noChangeArrowheads="1"/>
          </p:cNvSpPr>
          <p:nvPr>
            <p:ph type="sldNum" sz="quarter" idx="4"/>
          </p:nvPr>
        </p:nvSpPr>
        <p:spPr bwMode="auto">
          <a:xfrm>
            <a:off x="406400" y="6477000"/>
            <a:ext cx="2844800" cy="2476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00">
                <a:solidFill>
                  <a:srgbClr val="005595"/>
                </a:solidFill>
                <a:latin typeface="+mn-lt"/>
              </a:defRPr>
            </a:lvl1pPr>
          </a:lstStyle>
          <a:p>
            <a:pPr>
              <a:defRPr/>
            </a:pPr>
            <a:fld id="{C06EBC97-11BE-4C79-A918-4131B2970A5D}" type="slidenum">
              <a:rPr lang="en-US" altLang="en-US"/>
              <a:t>‹#›</a:t>
            </a:fld>
            <a:endParaRPr lang="en-US" altLang="en-US"/>
          </a:p>
        </p:txBody>
      </p:sp>
      <p:sp>
        <p:nvSpPr>
          <p:cNvPr id="5130" name="Rectangle 10">
            <a:extLst>
              <a:ext uri="{FF2B5EF4-FFF2-40B4-BE49-F238E27FC236}">
                <a16:creationId xmlns:a16="http://schemas.microsoft.com/office/drawing/2014/main" id="{13926047-FC16-49CB-9238-867C265E4812}"/>
              </a:ext>
            </a:extLst>
          </p:cNvPr>
          <p:cNvSpPr>
            <a:spLocks noGrp="1" noChangeArrowheads="1"/>
          </p:cNvSpPr>
          <p:nvPr>
            <p:ph type="ftr" sz="quarter" idx="3"/>
          </p:nvPr>
        </p:nvSpPr>
        <p:spPr bwMode="auto">
          <a:xfrm>
            <a:off x="4165600" y="6477000"/>
            <a:ext cx="3860800" cy="3238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200">
                <a:solidFill>
                  <a:srgbClr val="005595"/>
                </a:solidFill>
                <a:latin typeface="+mn-lt"/>
              </a:defRPr>
            </a:lvl1pPr>
          </a:lstStyle>
          <a:p>
            <a:pPr>
              <a:defRPr/>
            </a:pPr>
            <a:endParaRPr lang="en-US" altLang="en-US"/>
          </a:p>
        </p:txBody>
      </p:sp>
      <p:pic>
        <p:nvPicPr>
          <p:cNvPr id="1031" name="Picture 8" descr="Logo&#10;&#10;Description automatically generated">
            <a:extLst>
              <a:ext uri="{FF2B5EF4-FFF2-40B4-BE49-F238E27FC236}">
                <a16:creationId xmlns:a16="http://schemas.microsoft.com/office/drawing/2014/main" id="{C154B2B5-01C5-43F7-94F2-39F6C75C878F}"/>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10134600" y="5943600"/>
            <a:ext cx="179705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32" name="Straight Connector 9">
            <a:extLst>
              <a:ext uri="{FF2B5EF4-FFF2-40B4-BE49-F238E27FC236}">
                <a16:creationId xmlns:a16="http://schemas.microsoft.com/office/drawing/2014/main" id="{73B8C7C4-EA2B-4B36-A5DA-A2236DD79F6E}"/>
              </a:ext>
            </a:extLst>
          </p:cNvPr>
          <p:cNvCxnSpPr>
            <a:cxnSpLocks noChangeShapeType="1"/>
          </p:cNvCxnSpPr>
          <p:nvPr userDrawn="1"/>
        </p:nvCxnSpPr>
        <p:spPr bwMode="auto">
          <a:xfrm flipH="1">
            <a:off x="347663" y="6461125"/>
            <a:ext cx="9712325" cy="0"/>
          </a:xfrm>
          <a:prstGeom prst="line">
            <a:avLst/>
          </a:prstGeom>
          <a:noFill/>
          <a:ln w="19050" algn="ctr">
            <a:solidFill>
              <a:srgbClr val="EC890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Rectangle 10">
            <a:extLst>
              <a:ext uri="{FF2B5EF4-FFF2-40B4-BE49-F238E27FC236}">
                <a16:creationId xmlns:a16="http://schemas.microsoft.com/office/drawing/2014/main" id="{5FE0D9C0-9DB5-48D5-9217-3F6FC5AFA804}"/>
              </a:ext>
            </a:extLst>
          </p:cNvPr>
          <p:cNvSpPr>
            <a:spLocks noChangeArrowheads="1"/>
          </p:cNvSpPr>
          <p:nvPr userDrawn="1"/>
        </p:nvSpPr>
        <p:spPr bwMode="auto">
          <a:xfrm>
            <a:off x="0" y="0"/>
            <a:ext cx="12192000" cy="339725"/>
          </a:xfrm>
          <a:prstGeom prst="rect">
            <a:avLst/>
          </a:prstGeom>
          <a:solidFill>
            <a:srgbClr val="D6E9E1">
              <a:alpha val="30196"/>
            </a:srgbClr>
          </a:solidFill>
          <a:ln>
            <a:noFill/>
          </a:ln>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defRPr/>
            </a:pPr>
            <a:endParaRPr lang="en-US" altLang="en-US"/>
          </a:p>
        </p:txBody>
      </p:sp>
    </p:spTree>
  </p:cSld>
  <p:clrMap bg1="lt1" tx1="dk1" bg2="lt2" tx2="dk2" accent1="accent1" accent2="accent2" accent3="accent3" accent4="accent4" accent5="accent5" accent6="accent6" hlink="hlink" folHlink="folHlink"/>
  <p:sldLayoutIdLst>
    <p:sldLayoutId id="2147483684" r:id="rId1"/>
    <p:sldLayoutId id="2147484318" r:id="rId2"/>
    <p:sldLayoutId id="2147484319" r:id="rId3"/>
    <p:sldLayoutId id="2147484320" r:id="rId4"/>
    <p:sldLayoutId id="2147484321" r:id="rId5"/>
    <p:sldLayoutId id="2147484322" r:id="rId6"/>
    <p:sldLayoutId id="2147484323" r:id="rId7"/>
    <p:sldLayoutId id="2147484324" r:id="rId8"/>
    <p:sldLayoutId id="2147484325" r:id="rId9"/>
    <p:sldLayoutId id="2147484326" r:id="rId10"/>
    <p:sldLayoutId id="2147483683" r:id="rId11"/>
    <p:sldLayoutId id="2147483686" r:id="rId12"/>
    <p:sldLayoutId id="2147484335" r:id="rId13"/>
  </p:sldLayoutIdLst>
  <p:hf hdr="0" ftr="0"/>
  <p:txStyles>
    <p:titleStyle>
      <a:lvl1pPr algn="l" rtl="0" eaLnBrk="0" fontAlgn="base" hangingPunct="0">
        <a:spcBef>
          <a:spcPct val="0"/>
        </a:spcBef>
        <a:spcAft>
          <a:spcPct val="0"/>
        </a:spcAft>
        <a:defRPr sz="3200" b="1" kern="1200">
          <a:solidFill>
            <a:srgbClr val="005595"/>
          </a:solidFill>
          <a:latin typeface="+mj-lt"/>
          <a:ea typeface="+mj-ea"/>
          <a:cs typeface="+mj-cs"/>
        </a:defRPr>
      </a:lvl1pPr>
      <a:lvl2pPr algn="l" rtl="0" eaLnBrk="0" fontAlgn="base" hangingPunct="0">
        <a:spcBef>
          <a:spcPct val="0"/>
        </a:spcBef>
        <a:spcAft>
          <a:spcPct val="0"/>
        </a:spcAft>
        <a:defRPr sz="3200" b="1">
          <a:solidFill>
            <a:srgbClr val="005595"/>
          </a:solidFill>
          <a:latin typeface="Arial" panose="020B0604020202020204" pitchFamily="34" charset="0"/>
        </a:defRPr>
      </a:lvl2pPr>
      <a:lvl3pPr algn="l" rtl="0" eaLnBrk="0" fontAlgn="base" hangingPunct="0">
        <a:spcBef>
          <a:spcPct val="0"/>
        </a:spcBef>
        <a:spcAft>
          <a:spcPct val="0"/>
        </a:spcAft>
        <a:defRPr sz="3200" b="1">
          <a:solidFill>
            <a:srgbClr val="005595"/>
          </a:solidFill>
          <a:latin typeface="Arial" panose="020B0604020202020204" pitchFamily="34" charset="0"/>
        </a:defRPr>
      </a:lvl3pPr>
      <a:lvl4pPr algn="l" rtl="0" eaLnBrk="0" fontAlgn="base" hangingPunct="0">
        <a:spcBef>
          <a:spcPct val="0"/>
        </a:spcBef>
        <a:spcAft>
          <a:spcPct val="0"/>
        </a:spcAft>
        <a:defRPr sz="3200" b="1">
          <a:solidFill>
            <a:srgbClr val="005595"/>
          </a:solidFill>
          <a:latin typeface="Arial" panose="020B0604020202020204" pitchFamily="34" charset="0"/>
        </a:defRPr>
      </a:lvl4pPr>
      <a:lvl5pPr algn="l" rtl="0" eaLnBrk="0" fontAlgn="base" hangingPunct="0">
        <a:spcBef>
          <a:spcPct val="0"/>
        </a:spcBef>
        <a:spcAft>
          <a:spcPct val="0"/>
        </a:spcAft>
        <a:defRPr sz="3200" b="1">
          <a:solidFill>
            <a:srgbClr val="005595"/>
          </a:solidFill>
          <a:latin typeface="Arial" panose="020B0604020202020204" pitchFamily="34" charset="0"/>
        </a:defRPr>
      </a:lvl5pPr>
      <a:lvl6pPr marL="457200" algn="l" rtl="0" fontAlgn="base">
        <a:spcBef>
          <a:spcPct val="0"/>
        </a:spcBef>
        <a:spcAft>
          <a:spcPct val="0"/>
        </a:spcAft>
        <a:defRPr sz="3200" b="1">
          <a:solidFill>
            <a:srgbClr val="005595"/>
          </a:solidFill>
          <a:latin typeface="Arial" panose="020B0604020202020204" pitchFamily="34" charset="0"/>
        </a:defRPr>
      </a:lvl6pPr>
      <a:lvl7pPr marL="914400" algn="l" rtl="0" fontAlgn="base">
        <a:spcBef>
          <a:spcPct val="0"/>
        </a:spcBef>
        <a:spcAft>
          <a:spcPct val="0"/>
        </a:spcAft>
        <a:defRPr sz="3200" b="1">
          <a:solidFill>
            <a:srgbClr val="005595"/>
          </a:solidFill>
          <a:latin typeface="Arial" panose="020B0604020202020204" pitchFamily="34" charset="0"/>
        </a:defRPr>
      </a:lvl7pPr>
      <a:lvl8pPr marL="1371600" algn="l" rtl="0" fontAlgn="base">
        <a:spcBef>
          <a:spcPct val="0"/>
        </a:spcBef>
        <a:spcAft>
          <a:spcPct val="0"/>
        </a:spcAft>
        <a:defRPr sz="3200" b="1">
          <a:solidFill>
            <a:srgbClr val="005595"/>
          </a:solidFill>
          <a:latin typeface="Arial" panose="020B0604020202020204" pitchFamily="34" charset="0"/>
        </a:defRPr>
      </a:lvl8pPr>
      <a:lvl9pPr marL="1828800" algn="l" rtl="0" fontAlgn="base">
        <a:spcBef>
          <a:spcPct val="0"/>
        </a:spcBef>
        <a:spcAft>
          <a:spcPct val="0"/>
        </a:spcAft>
        <a:defRPr sz="3200" b="1">
          <a:solidFill>
            <a:srgbClr val="005595"/>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2000" kern="1200">
          <a:solidFill>
            <a:srgbClr val="005595"/>
          </a:solidFill>
          <a:latin typeface="+mn-lt"/>
          <a:ea typeface="+mn-ea"/>
          <a:cs typeface="+mn-cs"/>
        </a:defRPr>
      </a:lvl1pPr>
      <a:lvl2pPr marL="742950" indent="-285750" algn="l" rtl="0" eaLnBrk="0" fontAlgn="base" hangingPunct="0">
        <a:spcBef>
          <a:spcPct val="20000"/>
        </a:spcBef>
        <a:spcAft>
          <a:spcPct val="0"/>
        </a:spcAft>
        <a:buChar char="–"/>
        <a:defRPr kern="1200">
          <a:solidFill>
            <a:srgbClr val="005595"/>
          </a:solidFill>
          <a:latin typeface="+mn-lt"/>
          <a:ea typeface="+mn-ea"/>
          <a:cs typeface="+mn-cs"/>
        </a:defRPr>
      </a:lvl2pPr>
      <a:lvl3pPr marL="1143000" indent="-228600" algn="l" rtl="0" eaLnBrk="0" fontAlgn="base" hangingPunct="0">
        <a:spcBef>
          <a:spcPct val="20000"/>
        </a:spcBef>
        <a:spcAft>
          <a:spcPct val="0"/>
        </a:spcAft>
        <a:buChar char="•"/>
        <a:defRPr sz="1600" kern="1200">
          <a:solidFill>
            <a:srgbClr val="005595"/>
          </a:solidFill>
          <a:latin typeface="+mn-lt"/>
          <a:ea typeface="+mn-ea"/>
          <a:cs typeface="+mn-cs"/>
        </a:defRPr>
      </a:lvl3pPr>
      <a:lvl4pPr marL="1600200" indent="-228600" algn="l" rtl="0" eaLnBrk="0" fontAlgn="base" hangingPunct="0">
        <a:spcBef>
          <a:spcPct val="20000"/>
        </a:spcBef>
        <a:spcAft>
          <a:spcPct val="0"/>
        </a:spcAft>
        <a:buChar char="–"/>
        <a:defRPr sz="1400" kern="1200">
          <a:solidFill>
            <a:srgbClr val="005595"/>
          </a:solidFill>
          <a:latin typeface="+mn-lt"/>
          <a:ea typeface="+mn-ea"/>
          <a:cs typeface="+mn-cs"/>
        </a:defRPr>
      </a:lvl4pPr>
      <a:lvl5pPr marL="2057400" indent="-228600" algn="l" rtl="0" eaLnBrk="0" fontAlgn="base" hangingPunct="0">
        <a:spcBef>
          <a:spcPct val="20000"/>
        </a:spcBef>
        <a:spcAft>
          <a:spcPct val="0"/>
        </a:spcAft>
        <a:buChar char="»"/>
        <a:defRPr sz="1400" kern="1200">
          <a:solidFill>
            <a:srgbClr val="00559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8A5499-3C11-4CAB-AC37-D0030E7524F8}"/>
              </a:ext>
            </a:extLst>
          </p:cNvPr>
          <p:cNvSpPr>
            <a:spLocks noGrp="1"/>
          </p:cNvSpPr>
          <p:nvPr>
            <p:ph type="title"/>
          </p:nvPr>
        </p:nvSpPr>
        <p:spPr>
          <a:xfrm>
            <a:off x="635001" y="392952"/>
            <a:ext cx="10922000" cy="825500"/>
          </a:xfrm>
          <a:prstGeom prst="rect">
            <a:avLst/>
          </a:prstGeom>
        </p:spPr>
        <p:txBody>
          <a:bodyPr vert="horz" lIns="91440" tIns="45720" rIns="91440" bIns="45720" rtlCol="0" anchor="b">
            <a:noAutofit/>
          </a:bodyPr>
          <a:lstStyle/>
          <a:p>
            <a:r>
              <a:rPr lang="en-US"/>
              <a:t>Haga clic para editar el estilo de título principal</a:t>
            </a:r>
          </a:p>
        </p:txBody>
      </p:sp>
      <p:sp>
        <p:nvSpPr>
          <p:cNvPr id="3" name="Text Placeholder 2">
            <a:extLst>
              <a:ext uri="{FF2B5EF4-FFF2-40B4-BE49-F238E27FC236}">
                <a16:creationId xmlns:a16="http://schemas.microsoft.com/office/drawing/2014/main" id="{DEF11A70-DB22-46CA-9CE1-A355569781F6}"/>
              </a:ext>
            </a:extLst>
          </p:cNvPr>
          <p:cNvSpPr>
            <a:spLocks noGrp="1"/>
          </p:cNvSpPr>
          <p:nvPr>
            <p:ph type="body" idx="1"/>
          </p:nvPr>
        </p:nvSpPr>
        <p:spPr>
          <a:xfrm>
            <a:off x="635000" y="1386092"/>
            <a:ext cx="10922000" cy="4635500"/>
          </a:xfrm>
          <a:prstGeom prst="rect">
            <a:avLst/>
          </a:prstGeom>
        </p:spPr>
        <p:txBody>
          <a:bodyPr vert="horz" lIns="91440" tIns="45720" rIns="91440" bIns="45720" rtlCol="0">
            <a:normAutofit/>
          </a:bodyPr>
          <a:lstStyle/>
          <a:p>
            <a:pPr lvl="0"/>
            <a:r>
              <a:rPr lang="en-US"/>
              <a:t>Haga clic para editar los estilos de texto principal</a:t>
            </a:r>
          </a:p>
          <a:p>
            <a:pPr lvl="1"/>
            <a:r>
              <a:rPr lang="en-US"/>
              <a:t>Segundo nivel</a:t>
            </a:r>
          </a:p>
          <a:p>
            <a:pPr lvl="2"/>
            <a:r>
              <a:rPr lang="en-US"/>
              <a:t>Tercer nivel</a:t>
            </a:r>
          </a:p>
          <a:p>
            <a:pPr lvl="3"/>
            <a:r>
              <a:rPr lang="en-US"/>
              <a:t>Cuarto nivel</a:t>
            </a:r>
          </a:p>
          <a:p>
            <a:pPr lvl="4"/>
            <a:r>
              <a:rPr lang="en-US"/>
              <a:t>Quinto nivel</a:t>
            </a:r>
          </a:p>
        </p:txBody>
      </p:sp>
      <p:sp>
        <p:nvSpPr>
          <p:cNvPr id="6" name="Slide Number Placeholder 5">
            <a:extLst>
              <a:ext uri="{FF2B5EF4-FFF2-40B4-BE49-F238E27FC236}">
                <a16:creationId xmlns:a16="http://schemas.microsoft.com/office/drawing/2014/main" id="{24216EA3-2CF2-ABC8-AA31-9A17708D4CFE}"/>
              </a:ext>
            </a:extLst>
          </p:cNvPr>
          <p:cNvSpPr txBox="1">
            <a:spLocks/>
          </p:cNvSpPr>
          <p:nvPr userDrawn="1"/>
        </p:nvSpPr>
        <p:spPr>
          <a:xfrm>
            <a:off x="9867014" y="6470731"/>
            <a:ext cx="2028157" cy="184259"/>
          </a:xfrm>
          <a:prstGeom prst="rect">
            <a:avLst/>
          </a:prstGeom>
        </p:spPr>
        <p:txBody>
          <a:bodyPr anchor="ct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8339581-759F-43B7-B47D-47F906F0E294}" type="slidenum">
              <a:rPr lang="en-US" smtClean="0"/>
              <a:t>‹#›</a:t>
            </a:fld>
            <a:endParaRPr lang="en-US"/>
          </a:p>
        </p:txBody>
      </p:sp>
      <p:sp>
        <p:nvSpPr>
          <p:cNvPr id="5" name="Rectangle 4">
            <a:extLst>
              <a:ext uri="{FF2B5EF4-FFF2-40B4-BE49-F238E27FC236}">
                <a16:creationId xmlns:a16="http://schemas.microsoft.com/office/drawing/2014/main" id="{9D1DD25A-4E81-F5D6-12C4-2CFC4937CDCB}"/>
              </a:ext>
              <a:ext uri="{C183D7F6-B498-43B3-948B-1728B52AA6E4}">
                <adec:decorative xmlns:adec="http://schemas.microsoft.com/office/drawing/2017/decorative" val="1"/>
              </a:ext>
            </a:extLst>
          </p:cNvPr>
          <p:cNvSpPr/>
          <p:nvPr userDrawn="1"/>
        </p:nvSpPr>
        <p:spPr bwMode="auto">
          <a:xfrm>
            <a:off x="350293" y="6427188"/>
            <a:ext cx="11566262" cy="274320"/>
          </a:xfrm>
          <a:prstGeom prst="rect">
            <a:avLst/>
          </a:prstGeom>
          <a:solidFill>
            <a:srgbClr val="06427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7" name="Slide Number Placeholder 5">
            <a:extLst>
              <a:ext uri="{FF2B5EF4-FFF2-40B4-BE49-F238E27FC236}">
                <a16:creationId xmlns:a16="http://schemas.microsoft.com/office/drawing/2014/main" id="{33289738-711B-0810-8BEC-C29CC11AA06B}"/>
              </a:ext>
            </a:extLst>
          </p:cNvPr>
          <p:cNvSpPr>
            <a:spLocks noGrp="1"/>
          </p:cNvSpPr>
          <p:nvPr>
            <p:ph type="sldNum" sz="quarter" idx="4"/>
          </p:nvPr>
        </p:nvSpPr>
        <p:spPr>
          <a:xfrm>
            <a:off x="9589807" y="6470731"/>
            <a:ext cx="2272706" cy="184259"/>
          </a:xfrm>
          <a:prstGeom prst="rect">
            <a:avLst/>
          </a:prstGeom>
        </p:spPr>
        <p:txBody>
          <a:bodyPr anchor="ctr"/>
          <a:lstStyle>
            <a:lvl1pPr algn="r">
              <a:defRPr sz="1400">
                <a:solidFill>
                  <a:schemeClr val="bg1"/>
                </a:solidFill>
              </a:defRPr>
            </a:lvl1pPr>
          </a:lstStyle>
          <a:p>
            <a:fld id="{58339581-759F-43B7-B47D-47F906F0E294}" type="slidenum">
              <a:rPr lang="en-US" smtClean="0"/>
              <a:t>‹#›</a:t>
            </a:fld>
            <a:endParaRPr lang="en-US"/>
          </a:p>
        </p:txBody>
      </p:sp>
    </p:spTree>
    <p:extLst>
      <p:ext uri="{BB962C8B-B14F-4D97-AF65-F5344CB8AC3E}">
        <p14:creationId xmlns:p14="http://schemas.microsoft.com/office/powerpoint/2010/main" val="2468806247"/>
      </p:ext>
    </p:extLst>
  </p:cSld>
  <p:clrMap bg1="lt1" tx1="dk1" bg2="lt2" tx2="dk2" accent1="accent1" accent2="accent2" accent3="accent3" accent4="accent4" accent5="accent5" accent6="accent6" hlink="hlink" folHlink="folHlink"/>
  <p:sldLayoutIdLst>
    <p:sldLayoutId id="2147484339" r:id="rId1"/>
    <p:sldLayoutId id="2147484340" r:id="rId2"/>
    <p:sldLayoutId id="2147484341" r:id="rId3"/>
    <p:sldLayoutId id="2147484342" r:id="rId4"/>
    <p:sldLayoutId id="2147484343" r:id="rId5"/>
    <p:sldLayoutId id="2147484344" r:id="rId6"/>
    <p:sldLayoutId id="2147484297" r:id="rId7"/>
    <p:sldLayoutId id="2147484298" r:id="rId8"/>
    <p:sldLayoutId id="2147484299" r:id="rId9"/>
    <p:sldLayoutId id="2147484300" r:id="rId10"/>
    <p:sldLayoutId id="2147484301" r:id="rId11"/>
    <p:sldLayoutId id="2147484302" r:id="rId12"/>
    <p:sldLayoutId id="2147484303" r:id="rId13"/>
    <p:sldLayoutId id="2147484304" r:id="rId14"/>
    <p:sldLayoutId id="2147484305" r:id="rId15"/>
    <p:sldLayoutId id="2147484306" r:id="rId16"/>
    <p:sldLayoutId id="2147484307" r:id="rId17"/>
    <p:sldLayoutId id="2147484308" r:id="rId18"/>
    <p:sldLayoutId id="2147484309" r:id="rId19"/>
    <p:sldLayoutId id="2147484310" r:id="rId20"/>
    <p:sldLayoutId id="2147484311" r:id="rId21"/>
    <p:sldLayoutId id="2147484313" r:id="rId22"/>
    <p:sldLayoutId id="2147484314" r:id="rId23"/>
    <p:sldLayoutId id="2147484315" r:id="rId24"/>
    <p:sldLayoutId id="2147484316" r:id="rId25"/>
  </p:sldLayoutIdLst>
  <p:hf hdr="0" ftr="0"/>
  <p:txStyles>
    <p:titleStyle>
      <a:lvl1pPr algn="l" defTabSz="914400" rtl="0" eaLnBrk="1" latinLnBrk="0" hangingPunct="1">
        <a:lnSpc>
          <a:spcPct val="90000"/>
        </a:lnSpc>
        <a:spcBef>
          <a:spcPct val="0"/>
        </a:spcBef>
        <a:buNone/>
        <a:defRPr sz="3500" b="1" kern="1200" cap="none" spc="0" baseline="0">
          <a:solidFill>
            <a:srgbClr val="064276"/>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b="0" kern="1200">
          <a:solidFill>
            <a:schemeClr val="tx1"/>
          </a:solidFill>
          <a:latin typeface="Arial" panose="020B0604020202020204" pitchFamily="34" charset="0"/>
          <a:ea typeface="+mn-ea"/>
          <a:cs typeface="Arial" panose="020B0604020202020204" pitchFamily="34" charset="0"/>
        </a:defRPr>
      </a:lvl1pPr>
      <a:lvl2pPr marL="571500" indent="-228600" algn="l" defTabSz="914400" rtl="0" eaLnBrk="1" latinLnBrk="0" hangingPunct="1">
        <a:lnSpc>
          <a:spcPct val="90000"/>
        </a:lnSpc>
        <a:spcBef>
          <a:spcPts val="500"/>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2pPr>
      <a:lvl3pPr marL="685800" indent="0" algn="l" defTabSz="914400" rtl="0" eaLnBrk="1" latinLnBrk="0" hangingPunct="1">
        <a:lnSpc>
          <a:spcPct val="90000"/>
        </a:lnSpc>
        <a:spcBef>
          <a:spcPts val="500"/>
        </a:spcBef>
        <a:buFont typeface="Tahoma" panose="020B0604030504040204" pitchFamily="34" charset="0"/>
        <a:buChar char="​"/>
        <a:defRPr sz="2100" kern="1200">
          <a:solidFill>
            <a:schemeClr val="tx1"/>
          </a:solidFill>
          <a:latin typeface="Arial" panose="020B0604020202020204" pitchFamily="34" charset="0"/>
          <a:ea typeface="+mn-ea"/>
          <a:cs typeface="Arial" panose="020B0604020202020204" pitchFamily="34" charset="0"/>
        </a:defRPr>
      </a:lvl3pPr>
      <a:lvl4pPr marL="914400" indent="0" algn="l" defTabSz="914400" rtl="0" eaLnBrk="1" latinLnBrk="0" hangingPunct="1">
        <a:lnSpc>
          <a:spcPct val="90000"/>
        </a:lnSpc>
        <a:spcBef>
          <a:spcPts val="500"/>
        </a:spcBef>
        <a:buFont typeface="Tahoma" panose="020B0604030504040204" pitchFamily="34" charset="0"/>
        <a:buChar char="​"/>
        <a:defRPr sz="2100" kern="1200">
          <a:solidFill>
            <a:schemeClr val="tx1"/>
          </a:solidFill>
          <a:latin typeface="Arial" panose="020B0604020202020204" pitchFamily="34" charset="0"/>
          <a:ea typeface="+mn-ea"/>
          <a:cs typeface="Arial" panose="020B0604020202020204" pitchFamily="34" charset="0"/>
        </a:defRPr>
      </a:lvl4pPr>
      <a:lvl5pPr marL="1143000" indent="0" algn="l" defTabSz="914400" rtl="0" eaLnBrk="1" latinLnBrk="0" hangingPunct="1">
        <a:lnSpc>
          <a:spcPct val="90000"/>
        </a:lnSpc>
        <a:spcBef>
          <a:spcPts val="500"/>
        </a:spcBef>
        <a:buFont typeface="Tahoma" panose="020B0604030504040204" pitchFamily="34" charset="0"/>
        <a:buChar char="​"/>
        <a:defRPr sz="2100" kern="1200">
          <a:solidFill>
            <a:schemeClr val="tx1"/>
          </a:solidFill>
          <a:latin typeface="Arial" panose="020B0604020202020204" pitchFamily="34" charset="0"/>
          <a:ea typeface="+mn-ea"/>
          <a:cs typeface="Arial" panose="020B0604020202020204" pitchFamily="34" charset="0"/>
        </a:defRPr>
      </a:lvl5pPr>
      <a:lvl6pPr marL="13716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6pPr>
      <a:lvl7pPr marL="16002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7pPr>
      <a:lvl8pPr marL="18288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8pPr>
      <a:lvl9pPr marL="20574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F26B43"/>
          </p15:clr>
        </p15:guide>
        <p15:guide id="2" pos="7680">
          <p15:clr>
            <a:srgbClr val="F26B43"/>
          </p15:clr>
        </p15:guide>
        <p15:guide id="3" pos="400">
          <p15:clr>
            <a:srgbClr val="F26B43"/>
          </p15:clr>
        </p15:guide>
        <p15:guide id="4" pos="900">
          <p15:clr>
            <a:srgbClr val="F26B43"/>
          </p15:clr>
        </p15:guide>
        <p15:guide id="5" pos="980">
          <p15:clr>
            <a:srgbClr val="F26B43"/>
          </p15:clr>
        </p15:guide>
        <p15:guide id="6" pos="1480">
          <p15:clr>
            <a:srgbClr val="F26B43"/>
          </p15:clr>
        </p15:guide>
        <p15:guide id="7" pos="1560">
          <p15:clr>
            <a:srgbClr val="F26B43"/>
          </p15:clr>
        </p15:guide>
        <p15:guide id="8" pos="2060">
          <p15:clr>
            <a:srgbClr val="F26B43"/>
          </p15:clr>
        </p15:guide>
        <p15:guide id="9" pos="2140">
          <p15:clr>
            <a:srgbClr val="F26B43"/>
          </p15:clr>
        </p15:guide>
        <p15:guide id="10" pos="2640">
          <p15:clr>
            <a:srgbClr val="F26B43"/>
          </p15:clr>
        </p15:guide>
        <p15:guide id="11" pos="2720">
          <p15:clr>
            <a:srgbClr val="F26B43"/>
          </p15:clr>
        </p15:guide>
        <p15:guide id="12" pos="3220">
          <p15:clr>
            <a:srgbClr val="F26B43"/>
          </p15:clr>
        </p15:guide>
        <p15:guide id="13" pos="3300">
          <p15:clr>
            <a:srgbClr val="F26B43"/>
          </p15:clr>
        </p15:guide>
        <p15:guide id="14" pos="3800">
          <p15:clr>
            <a:srgbClr val="F26B43"/>
          </p15:clr>
        </p15:guide>
        <p15:guide id="15" pos="3880">
          <p15:clr>
            <a:srgbClr val="F26B43"/>
          </p15:clr>
        </p15:guide>
        <p15:guide id="16" pos="4380">
          <p15:clr>
            <a:srgbClr val="F26B43"/>
          </p15:clr>
        </p15:guide>
        <p15:guide id="17" pos="4460">
          <p15:clr>
            <a:srgbClr val="F26B43"/>
          </p15:clr>
        </p15:guide>
        <p15:guide id="18" pos="4960">
          <p15:clr>
            <a:srgbClr val="F26B43"/>
          </p15:clr>
        </p15:guide>
        <p15:guide id="19" pos="5040">
          <p15:clr>
            <a:srgbClr val="F26B43"/>
          </p15:clr>
        </p15:guide>
        <p15:guide id="20" pos="5540">
          <p15:clr>
            <a:srgbClr val="F26B43"/>
          </p15:clr>
        </p15:guide>
        <p15:guide id="21" pos="5620">
          <p15:clr>
            <a:srgbClr val="F26B43"/>
          </p15:clr>
        </p15:guide>
        <p15:guide id="22" pos="6120">
          <p15:clr>
            <a:srgbClr val="F26B43"/>
          </p15:clr>
        </p15:guide>
        <p15:guide id="23" pos="6200">
          <p15:clr>
            <a:srgbClr val="F26B43"/>
          </p15:clr>
        </p15:guide>
        <p15:guide id="24" pos="6700">
          <p15:clr>
            <a:srgbClr val="F26B43"/>
          </p15:clr>
        </p15:guide>
        <p15:guide id="25" pos="6780">
          <p15:clr>
            <a:srgbClr val="F26B43"/>
          </p15:clr>
        </p15:guide>
        <p15:guide id="26" pos="7280">
          <p15:clr>
            <a:srgbClr val="F26B43"/>
          </p15:clr>
        </p15:guide>
        <p15:guide id="27" orient="horz">
          <p15:clr>
            <a:srgbClr val="F26B43"/>
          </p15:clr>
        </p15:guide>
        <p15:guide id="28" orient="horz" pos="4320">
          <p15:clr>
            <a:srgbClr val="F26B43"/>
          </p15:clr>
        </p15:guide>
        <p15:guide id="29" orient="horz" pos="400">
          <p15:clr>
            <a:srgbClr val="F26B43"/>
          </p15:clr>
        </p15:guide>
        <p15:guide id="30" orient="horz" pos="920">
          <p15:clr>
            <a:srgbClr val="F26B43"/>
          </p15:clr>
        </p15:guide>
        <p15:guide id="31" orient="horz" pos="1000">
          <p15:clr>
            <a:srgbClr val="F26B43"/>
          </p15:clr>
        </p15:guide>
        <p15:guide id="32" orient="horz" pos="1520">
          <p15:clr>
            <a:srgbClr val="F26B43"/>
          </p15:clr>
        </p15:guide>
        <p15:guide id="33" orient="horz" pos="1600">
          <p15:clr>
            <a:srgbClr val="F26B43"/>
          </p15:clr>
        </p15:guide>
        <p15:guide id="34" orient="horz" pos="2120">
          <p15:clr>
            <a:srgbClr val="F26B43"/>
          </p15:clr>
        </p15:guide>
        <p15:guide id="35" orient="horz" pos="2200">
          <p15:clr>
            <a:srgbClr val="F26B43"/>
          </p15:clr>
        </p15:guide>
        <p15:guide id="36" orient="horz" pos="2720">
          <p15:clr>
            <a:srgbClr val="F26B43"/>
          </p15:clr>
        </p15:guide>
        <p15:guide id="37" orient="horz" pos="2800">
          <p15:clr>
            <a:srgbClr val="F26B43"/>
          </p15:clr>
        </p15:guide>
        <p15:guide id="38" orient="horz" pos="3336">
          <p15:clr>
            <a:srgbClr val="F26B43"/>
          </p15:clr>
        </p15:guide>
        <p15:guide id="39" orient="horz" pos="3400">
          <p15:clr>
            <a:srgbClr val="F26B43"/>
          </p15:clr>
        </p15:guide>
        <p15:guide id="40" orient="horz" pos="392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8A5499-3C11-4CAB-AC37-D0030E7524F8}"/>
              </a:ext>
            </a:extLst>
          </p:cNvPr>
          <p:cNvSpPr>
            <a:spLocks noGrp="1"/>
          </p:cNvSpPr>
          <p:nvPr>
            <p:ph type="title"/>
          </p:nvPr>
        </p:nvSpPr>
        <p:spPr>
          <a:xfrm>
            <a:off x="635001" y="392952"/>
            <a:ext cx="10922000" cy="825500"/>
          </a:xfrm>
          <a:prstGeom prst="rect">
            <a:avLst/>
          </a:prstGeom>
        </p:spPr>
        <p:txBody>
          <a:bodyPr vert="horz" lIns="91440" tIns="45720" rIns="91440" bIns="45720" rtlCol="0" anchor="b">
            <a:noAutofit/>
          </a:bodyPr>
          <a:lstStyle/>
          <a:p>
            <a:r>
              <a:rPr lang="en-US"/>
              <a:t>Haga clic para editar el estilo de título principal</a:t>
            </a:r>
          </a:p>
        </p:txBody>
      </p:sp>
      <p:sp>
        <p:nvSpPr>
          <p:cNvPr id="3" name="Text Placeholder 2">
            <a:extLst>
              <a:ext uri="{FF2B5EF4-FFF2-40B4-BE49-F238E27FC236}">
                <a16:creationId xmlns:a16="http://schemas.microsoft.com/office/drawing/2014/main" id="{DEF11A70-DB22-46CA-9CE1-A355569781F6}"/>
              </a:ext>
            </a:extLst>
          </p:cNvPr>
          <p:cNvSpPr>
            <a:spLocks noGrp="1"/>
          </p:cNvSpPr>
          <p:nvPr>
            <p:ph type="body" idx="1"/>
          </p:nvPr>
        </p:nvSpPr>
        <p:spPr>
          <a:xfrm>
            <a:off x="635000" y="1386092"/>
            <a:ext cx="10922000" cy="4635500"/>
          </a:xfrm>
          <a:prstGeom prst="rect">
            <a:avLst/>
          </a:prstGeom>
        </p:spPr>
        <p:txBody>
          <a:bodyPr vert="horz" lIns="91440" tIns="45720" rIns="91440" bIns="45720" rtlCol="0">
            <a:normAutofit/>
          </a:bodyPr>
          <a:lstStyle/>
          <a:p>
            <a:pPr lvl="0"/>
            <a:r>
              <a:rPr lang="en-US"/>
              <a:t>Haga clic para editar los estilos de texto principal</a:t>
            </a:r>
          </a:p>
          <a:p>
            <a:pPr lvl="1"/>
            <a:r>
              <a:rPr lang="en-US"/>
              <a:t>Segundo nivel</a:t>
            </a:r>
          </a:p>
          <a:p>
            <a:pPr lvl="2"/>
            <a:r>
              <a:rPr lang="en-US"/>
              <a:t>Tercer nivel</a:t>
            </a:r>
          </a:p>
          <a:p>
            <a:pPr lvl="3"/>
            <a:r>
              <a:rPr lang="en-US"/>
              <a:t>Cuarto nivel</a:t>
            </a:r>
          </a:p>
          <a:p>
            <a:pPr lvl="4"/>
            <a:r>
              <a:rPr lang="en-US"/>
              <a:t>Quinto nivel</a:t>
            </a:r>
          </a:p>
        </p:txBody>
      </p:sp>
      <p:sp>
        <p:nvSpPr>
          <p:cNvPr id="6" name="Slide Number Placeholder 5">
            <a:extLst>
              <a:ext uri="{FF2B5EF4-FFF2-40B4-BE49-F238E27FC236}">
                <a16:creationId xmlns:a16="http://schemas.microsoft.com/office/drawing/2014/main" id="{24216EA3-2CF2-ABC8-AA31-9A17708D4CFE}"/>
              </a:ext>
            </a:extLst>
          </p:cNvPr>
          <p:cNvSpPr txBox="1">
            <a:spLocks/>
          </p:cNvSpPr>
          <p:nvPr/>
        </p:nvSpPr>
        <p:spPr>
          <a:xfrm>
            <a:off x="9867014" y="6470731"/>
            <a:ext cx="2028157" cy="184259"/>
          </a:xfrm>
          <a:prstGeom prst="rect">
            <a:avLst/>
          </a:prstGeom>
        </p:spPr>
        <p:txBody>
          <a:bodyPr anchor="ct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8339581-759F-43B7-B47D-47F906F0E294}" type="slidenum">
              <a:rPr lang="en-US" smtClean="0"/>
              <a:t>‹#›</a:t>
            </a:fld>
            <a:endParaRPr lang="en-US"/>
          </a:p>
        </p:txBody>
      </p:sp>
      <p:sp>
        <p:nvSpPr>
          <p:cNvPr id="5" name="Rectangle 4">
            <a:extLst>
              <a:ext uri="{FF2B5EF4-FFF2-40B4-BE49-F238E27FC236}">
                <a16:creationId xmlns:a16="http://schemas.microsoft.com/office/drawing/2014/main" id="{9D1DD25A-4E81-F5D6-12C4-2CFC4937CDCB}"/>
              </a:ext>
              <a:ext uri="{C183D7F6-B498-43B3-948B-1728B52AA6E4}">
                <adec:decorative xmlns:adec="http://schemas.microsoft.com/office/drawing/2017/decorative" val="1"/>
              </a:ext>
            </a:extLst>
          </p:cNvPr>
          <p:cNvSpPr/>
          <p:nvPr/>
        </p:nvSpPr>
        <p:spPr bwMode="auto">
          <a:xfrm>
            <a:off x="350293" y="6427188"/>
            <a:ext cx="11566262" cy="274320"/>
          </a:xfrm>
          <a:prstGeom prst="rect">
            <a:avLst/>
          </a:prstGeom>
          <a:solidFill>
            <a:srgbClr val="06427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7" name="Slide Number Placeholder 5">
            <a:extLst>
              <a:ext uri="{FF2B5EF4-FFF2-40B4-BE49-F238E27FC236}">
                <a16:creationId xmlns:a16="http://schemas.microsoft.com/office/drawing/2014/main" id="{33289738-711B-0810-8BEC-C29CC11AA06B}"/>
              </a:ext>
            </a:extLst>
          </p:cNvPr>
          <p:cNvSpPr>
            <a:spLocks noGrp="1"/>
          </p:cNvSpPr>
          <p:nvPr>
            <p:ph type="sldNum" sz="quarter" idx="4"/>
          </p:nvPr>
        </p:nvSpPr>
        <p:spPr>
          <a:xfrm>
            <a:off x="9589807" y="6470731"/>
            <a:ext cx="2272706" cy="184259"/>
          </a:xfrm>
          <a:prstGeom prst="rect">
            <a:avLst/>
          </a:prstGeom>
        </p:spPr>
        <p:txBody>
          <a:bodyPr anchor="ctr"/>
          <a:lstStyle>
            <a:lvl1pPr algn="r">
              <a:defRPr sz="1400">
                <a:solidFill>
                  <a:schemeClr val="bg1"/>
                </a:solidFill>
              </a:defRPr>
            </a:lvl1pPr>
          </a:lstStyle>
          <a:p>
            <a:fld id="{4B1178C2-99CA-4557-8F93-FA9015DC7DEF}" type="slidenum">
              <a:rPr lang="en-US" smtClean="0"/>
              <a:t>‹#›</a:t>
            </a:fld>
            <a:endParaRPr lang="en-US"/>
          </a:p>
        </p:txBody>
      </p:sp>
    </p:spTree>
    <p:extLst>
      <p:ext uri="{BB962C8B-B14F-4D97-AF65-F5344CB8AC3E}">
        <p14:creationId xmlns:p14="http://schemas.microsoft.com/office/powerpoint/2010/main" val="4188515186"/>
      </p:ext>
    </p:extLst>
  </p:cSld>
  <p:clrMap bg1="lt1" tx1="dk1" bg2="lt2" tx2="dk2" accent1="accent1" accent2="accent2" accent3="accent3" accent4="accent4" accent5="accent5" accent6="accent6" hlink="hlink" folHlink="folHlink"/>
  <p:sldLayoutIdLst>
    <p:sldLayoutId id="2147484348" r:id="rId1"/>
    <p:sldLayoutId id="2147484349" r:id="rId2"/>
    <p:sldLayoutId id="2147484350" r:id="rId3"/>
    <p:sldLayoutId id="2147484327" r:id="rId4"/>
    <p:sldLayoutId id="2147484352" r:id="rId5"/>
    <p:sldLayoutId id="2147484328" r:id="rId6"/>
    <p:sldLayoutId id="2147484329" r:id="rId7"/>
    <p:sldLayoutId id="2147484330" r:id="rId8"/>
    <p:sldLayoutId id="2147484331" r:id="rId9"/>
    <p:sldLayoutId id="2147484332" r:id="rId10"/>
    <p:sldLayoutId id="2147484357" r:id="rId11"/>
    <p:sldLayoutId id="2147484358" r:id="rId12"/>
    <p:sldLayoutId id="2147484359" r:id="rId13"/>
    <p:sldLayoutId id="2147484360" r:id="rId14"/>
    <p:sldLayoutId id="2147483675" r:id="rId15"/>
    <p:sldLayoutId id="2147483676" r:id="rId16"/>
    <p:sldLayoutId id="2147484333" r:id="rId17"/>
    <p:sldLayoutId id="2147483678" r:id="rId18"/>
    <p:sldLayoutId id="2147483679" r:id="rId19"/>
    <p:sldLayoutId id="2147483680" r:id="rId20"/>
    <p:sldLayoutId id="2147483681" r:id="rId21"/>
    <p:sldLayoutId id="2147484334" r:id="rId22"/>
  </p:sldLayoutIdLst>
  <p:txStyles>
    <p:titleStyle>
      <a:lvl1pPr algn="l" defTabSz="914400" rtl="0" eaLnBrk="1" latinLnBrk="0" hangingPunct="1">
        <a:lnSpc>
          <a:spcPct val="90000"/>
        </a:lnSpc>
        <a:spcBef>
          <a:spcPct val="0"/>
        </a:spcBef>
        <a:buNone/>
        <a:defRPr sz="3500" b="1" kern="1200" cap="none" spc="0" baseline="0">
          <a:solidFill>
            <a:srgbClr val="064276"/>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b="0" kern="1200">
          <a:solidFill>
            <a:schemeClr val="tx1"/>
          </a:solidFill>
          <a:latin typeface="Arial" panose="020B0604020202020204" pitchFamily="34" charset="0"/>
          <a:ea typeface="+mn-ea"/>
          <a:cs typeface="Arial" panose="020B0604020202020204" pitchFamily="34" charset="0"/>
        </a:defRPr>
      </a:lvl1pPr>
      <a:lvl2pPr marL="571500" indent="-228600" algn="l" defTabSz="914400" rtl="0" eaLnBrk="1" latinLnBrk="0" hangingPunct="1">
        <a:lnSpc>
          <a:spcPct val="90000"/>
        </a:lnSpc>
        <a:spcBef>
          <a:spcPts val="500"/>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2pPr>
      <a:lvl3pPr marL="685800" indent="0" algn="l" defTabSz="914400" rtl="0" eaLnBrk="1" latinLnBrk="0" hangingPunct="1">
        <a:lnSpc>
          <a:spcPct val="90000"/>
        </a:lnSpc>
        <a:spcBef>
          <a:spcPts val="500"/>
        </a:spcBef>
        <a:buFont typeface="Tahoma" panose="020B0604030504040204" pitchFamily="34" charset="0"/>
        <a:buChar char="​"/>
        <a:defRPr sz="2100" kern="1200">
          <a:solidFill>
            <a:schemeClr val="tx1"/>
          </a:solidFill>
          <a:latin typeface="Arial" panose="020B0604020202020204" pitchFamily="34" charset="0"/>
          <a:ea typeface="+mn-ea"/>
          <a:cs typeface="Arial" panose="020B0604020202020204" pitchFamily="34" charset="0"/>
        </a:defRPr>
      </a:lvl3pPr>
      <a:lvl4pPr marL="914400" indent="0" algn="l" defTabSz="914400" rtl="0" eaLnBrk="1" latinLnBrk="0" hangingPunct="1">
        <a:lnSpc>
          <a:spcPct val="90000"/>
        </a:lnSpc>
        <a:spcBef>
          <a:spcPts val="500"/>
        </a:spcBef>
        <a:buFont typeface="Tahoma" panose="020B0604030504040204" pitchFamily="34" charset="0"/>
        <a:buChar char="​"/>
        <a:defRPr sz="2100" kern="1200">
          <a:solidFill>
            <a:schemeClr val="tx1"/>
          </a:solidFill>
          <a:latin typeface="Arial" panose="020B0604020202020204" pitchFamily="34" charset="0"/>
          <a:ea typeface="+mn-ea"/>
          <a:cs typeface="Arial" panose="020B0604020202020204" pitchFamily="34" charset="0"/>
        </a:defRPr>
      </a:lvl4pPr>
      <a:lvl5pPr marL="1143000" indent="0" algn="l" defTabSz="914400" rtl="0" eaLnBrk="1" latinLnBrk="0" hangingPunct="1">
        <a:lnSpc>
          <a:spcPct val="90000"/>
        </a:lnSpc>
        <a:spcBef>
          <a:spcPts val="500"/>
        </a:spcBef>
        <a:buFont typeface="Tahoma" panose="020B0604030504040204" pitchFamily="34" charset="0"/>
        <a:buChar char="​"/>
        <a:defRPr sz="2100" kern="1200">
          <a:solidFill>
            <a:schemeClr val="tx1"/>
          </a:solidFill>
          <a:latin typeface="Arial" panose="020B0604020202020204" pitchFamily="34" charset="0"/>
          <a:ea typeface="+mn-ea"/>
          <a:cs typeface="Arial" panose="020B0604020202020204" pitchFamily="34" charset="0"/>
        </a:defRPr>
      </a:lvl5pPr>
      <a:lvl6pPr marL="13716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6pPr>
      <a:lvl7pPr marL="16002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7pPr>
      <a:lvl8pPr marL="18288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8pPr>
      <a:lvl9pPr marL="20574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F26B43"/>
          </p15:clr>
        </p15:guide>
        <p15:guide id="2" pos="7680">
          <p15:clr>
            <a:srgbClr val="F26B43"/>
          </p15:clr>
        </p15:guide>
        <p15:guide id="3" pos="400">
          <p15:clr>
            <a:srgbClr val="F26B43"/>
          </p15:clr>
        </p15:guide>
        <p15:guide id="4" pos="900">
          <p15:clr>
            <a:srgbClr val="F26B43"/>
          </p15:clr>
        </p15:guide>
        <p15:guide id="5" pos="980">
          <p15:clr>
            <a:srgbClr val="F26B43"/>
          </p15:clr>
        </p15:guide>
        <p15:guide id="6" pos="1480">
          <p15:clr>
            <a:srgbClr val="F26B43"/>
          </p15:clr>
        </p15:guide>
        <p15:guide id="7" pos="1560">
          <p15:clr>
            <a:srgbClr val="F26B43"/>
          </p15:clr>
        </p15:guide>
        <p15:guide id="8" pos="2060">
          <p15:clr>
            <a:srgbClr val="F26B43"/>
          </p15:clr>
        </p15:guide>
        <p15:guide id="9" pos="2140">
          <p15:clr>
            <a:srgbClr val="F26B43"/>
          </p15:clr>
        </p15:guide>
        <p15:guide id="10" pos="2640">
          <p15:clr>
            <a:srgbClr val="F26B43"/>
          </p15:clr>
        </p15:guide>
        <p15:guide id="11" pos="2720">
          <p15:clr>
            <a:srgbClr val="F26B43"/>
          </p15:clr>
        </p15:guide>
        <p15:guide id="12" pos="3220">
          <p15:clr>
            <a:srgbClr val="F26B43"/>
          </p15:clr>
        </p15:guide>
        <p15:guide id="13" pos="3300">
          <p15:clr>
            <a:srgbClr val="F26B43"/>
          </p15:clr>
        </p15:guide>
        <p15:guide id="14" pos="3800">
          <p15:clr>
            <a:srgbClr val="F26B43"/>
          </p15:clr>
        </p15:guide>
        <p15:guide id="15" pos="3880">
          <p15:clr>
            <a:srgbClr val="F26B43"/>
          </p15:clr>
        </p15:guide>
        <p15:guide id="16" pos="4380">
          <p15:clr>
            <a:srgbClr val="F26B43"/>
          </p15:clr>
        </p15:guide>
        <p15:guide id="17" pos="4460">
          <p15:clr>
            <a:srgbClr val="F26B43"/>
          </p15:clr>
        </p15:guide>
        <p15:guide id="18" pos="4960">
          <p15:clr>
            <a:srgbClr val="F26B43"/>
          </p15:clr>
        </p15:guide>
        <p15:guide id="19" pos="5040">
          <p15:clr>
            <a:srgbClr val="F26B43"/>
          </p15:clr>
        </p15:guide>
        <p15:guide id="20" pos="5540">
          <p15:clr>
            <a:srgbClr val="F26B43"/>
          </p15:clr>
        </p15:guide>
        <p15:guide id="21" pos="5620">
          <p15:clr>
            <a:srgbClr val="F26B43"/>
          </p15:clr>
        </p15:guide>
        <p15:guide id="22" pos="6120">
          <p15:clr>
            <a:srgbClr val="F26B43"/>
          </p15:clr>
        </p15:guide>
        <p15:guide id="23" pos="6200">
          <p15:clr>
            <a:srgbClr val="F26B43"/>
          </p15:clr>
        </p15:guide>
        <p15:guide id="24" pos="6700">
          <p15:clr>
            <a:srgbClr val="F26B43"/>
          </p15:clr>
        </p15:guide>
        <p15:guide id="25" pos="6780">
          <p15:clr>
            <a:srgbClr val="F26B43"/>
          </p15:clr>
        </p15:guide>
        <p15:guide id="26" pos="7280">
          <p15:clr>
            <a:srgbClr val="F26B43"/>
          </p15:clr>
        </p15:guide>
        <p15:guide id="27" orient="horz">
          <p15:clr>
            <a:srgbClr val="F26B43"/>
          </p15:clr>
        </p15:guide>
        <p15:guide id="28" orient="horz" pos="4320">
          <p15:clr>
            <a:srgbClr val="F26B43"/>
          </p15:clr>
        </p15:guide>
        <p15:guide id="29" orient="horz" pos="400">
          <p15:clr>
            <a:srgbClr val="F26B43"/>
          </p15:clr>
        </p15:guide>
        <p15:guide id="30" orient="horz" pos="920">
          <p15:clr>
            <a:srgbClr val="F26B43"/>
          </p15:clr>
        </p15:guide>
        <p15:guide id="31" orient="horz" pos="1000">
          <p15:clr>
            <a:srgbClr val="F26B43"/>
          </p15:clr>
        </p15:guide>
        <p15:guide id="32" orient="horz" pos="1520">
          <p15:clr>
            <a:srgbClr val="F26B43"/>
          </p15:clr>
        </p15:guide>
        <p15:guide id="33" orient="horz" pos="1600">
          <p15:clr>
            <a:srgbClr val="F26B43"/>
          </p15:clr>
        </p15:guide>
        <p15:guide id="34" orient="horz" pos="2120">
          <p15:clr>
            <a:srgbClr val="F26B43"/>
          </p15:clr>
        </p15:guide>
        <p15:guide id="35" orient="horz" pos="2200">
          <p15:clr>
            <a:srgbClr val="F26B43"/>
          </p15:clr>
        </p15:guide>
        <p15:guide id="36" orient="horz" pos="2720">
          <p15:clr>
            <a:srgbClr val="F26B43"/>
          </p15:clr>
        </p15:guide>
        <p15:guide id="37" orient="horz" pos="2800">
          <p15:clr>
            <a:srgbClr val="F26B43"/>
          </p15:clr>
        </p15:guide>
        <p15:guide id="38" orient="horz" pos="3336">
          <p15:clr>
            <a:srgbClr val="F26B43"/>
          </p15:clr>
        </p15:guide>
        <p15:guide id="39" orient="horz" pos="3400">
          <p15:clr>
            <a:srgbClr val="F26B43"/>
          </p15:clr>
        </p15:guide>
        <p15:guide id="40" orient="horz" pos="392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8A5499-3C11-4CAB-AC37-D0030E7524F8}"/>
              </a:ext>
            </a:extLst>
          </p:cNvPr>
          <p:cNvSpPr>
            <a:spLocks noGrp="1"/>
          </p:cNvSpPr>
          <p:nvPr>
            <p:ph type="title"/>
          </p:nvPr>
        </p:nvSpPr>
        <p:spPr>
          <a:xfrm>
            <a:off x="635001" y="392952"/>
            <a:ext cx="10922000" cy="825500"/>
          </a:xfrm>
          <a:prstGeom prst="rect">
            <a:avLst/>
          </a:prstGeom>
        </p:spPr>
        <p:txBody>
          <a:bodyPr vert="horz" lIns="91440" tIns="45720" rIns="91440" bIns="45720" rtlCol="0" anchor="b">
            <a:noAutofit/>
          </a:bodyPr>
          <a:lstStyle/>
          <a:p>
            <a:r>
              <a:rPr lang="en-US"/>
              <a:t>Haga clic para editar el estilo del título principal</a:t>
            </a:r>
          </a:p>
        </p:txBody>
      </p:sp>
      <p:sp>
        <p:nvSpPr>
          <p:cNvPr id="3" name="Text Placeholder 2">
            <a:extLst>
              <a:ext uri="{FF2B5EF4-FFF2-40B4-BE49-F238E27FC236}">
                <a16:creationId xmlns:a16="http://schemas.microsoft.com/office/drawing/2014/main" id="{DEF11A70-DB22-46CA-9CE1-A355569781F6}"/>
              </a:ext>
            </a:extLst>
          </p:cNvPr>
          <p:cNvSpPr>
            <a:spLocks noGrp="1"/>
          </p:cNvSpPr>
          <p:nvPr>
            <p:ph type="body" idx="1"/>
          </p:nvPr>
        </p:nvSpPr>
        <p:spPr>
          <a:xfrm>
            <a:off x="635000" y="1386092"/>
            <a:ext cx="10922000" cy="4635500"/>
          </a:xfrm>
          <a:prstGeom prst="rect">
            <a:avLst/>
          </a:prstGeom>
        </p:spPr>
        <p:txBody>
          <a:bodyPr vert="horz" lIns="91440" tIns="45720" rIns="91440" bIns="45720" rtlCol="0">
            <a:normAutofit/>
          </a:bodyPr>
          <a:lstStyle/>
          <a:p>
            <a:pPr lvl="0"/>
            <a:r>
              <a:rPr lang="en-US"/>
              <a:t>Haga clic para editar el estilo de texto principal</a:t>
            </a:r>
          </a:p>
          <a:p>
            <a:pPr lvl="1"/>
            <a:r>
              <a:rPr lang="en-US"/>
              <a:t>Segundo nivel</a:t>
            </a:r>
          </a:p>
          <a:p>
            <a:pPr lvl="2"/>
            <a:r>
              <a:rPr lang="en-US"/>
              <a:t>Tercer nivel</a:t>
            </a:r>
          </a:p>
          <a:p>
            <a:pPr lvl="3"/>
            <a:r>
              <a:rPr lang="en-US"/>
              <a:t>Cuarto nivel</a:t>
            </a:r>
          </a:p>
          <a:p>
            <a:pPr lvl="4"/>
            <a:r>
              <a:rPr lang="en-US"/>
              <a:t>Quinto nivel</a:t>
            </a:r>
          </a:p>
        </p:txBody>
      </p:sp>
      <p:sp>
        <p:nvSpPr>
          <p:cNvPr id="6" name="Slide Number Placeholder 5">
            <a:extLst>
              <a:ext uri="{FF2B5EF4-FFF2-40B4-BE49-F238E27FC236}">
                <a16:creationId xmlns:a16="http://schemas.microsoft.com/office/drawing/2014/main" id="{24216EA3-2CF2-ABC8-AA31-9A17708D4CFE}"/>
              </a:ext>
            </a:extLst>
          </p:cNvPr>
          <p:cNvSpPr txBox="1">
            <a:spLocks/>
          </p:cNvSpPr>
          <p:nvPr userDrawn="1"/>
        </p:nvSpPr>
        <p:spPr>
          <a:xfrm>
            <a:off x="9867014" y="6470731"/>
            <a:ext cx="2028157" cy="184259"/>
          </a:xfrm>
          <a:prstGeom prst="rect">
            <a:avLst/>
          </a:prstGeom>
        </p:spPr>
        <p:txBody>
          <a:bodyPr anchor="ct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8339581-759F-43B7-B47D-47F906F0E294}" type="slidenum">
              <a:rPr lang="en-US" smtClean="0"/>
              <a:t>‹#›</a:t>
            </a:fld>
            <a:endParaRPr lang="en-US"/>
          </a:p>
        </p:txBody>
      </p:sp>
      <p:sp>
        <p:nvSpPr>
          <p:cNvPr id="5" name="Rectangle 4">
            <a:extLst>
              <a:ext uri="{FF2B5EF4-FFF2-40B4-BE49-F238E27FC236}">
                <a16:creationId xmlns:a16="http://schemas.microsoft.com/office/drawing/2014/main" id="{9D1DD25A-4E81-F5D6-12C4-2CFC4937CDCB}"/>
              </a:ext>
              <a:ext uri="{C183D7F6-B498-43B3-948B-1728B52AA6E4}">
                <adec:decorative xmlns:adec="http://schemas.microsoft.com/office/drawing/2017/decorative" val="1"/>
              </a:ext>
            </a:extLst>
          </p:cNvPr>
          <p:cNvSpPr/>
          <p:nvPr userDrawn="1"/>
        </p:nvSpPr>
        <p:spPr bwMode="auto">
          <a:xfrm>
            <a:off x="350293" y="6427188"/>
            <a:ext cx="11566262" cy="274320"/>
          </a:xfrm>
          <a:prstGeom prst="rect">
            <a:avLst/>
          </a:prstGeom>
          <a:solidFill>
            <a:srgbClr val="06427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7" name="Slide Number Placeholder 5">
            <a:extLst>
              <a:ext uri="{FF2B5EF4-FFF2-40B4-BE49-F238E27FC236}">
                <a16:creationId xmlns:a16="http://schemas.microsoft.com/office/drawing/2014/main" id="{33289738-711B-0810-8BEC-C29CC11AA06B}"/>
              </a:ext>
            </a:extLst>
          </p:cNvPr>
          <p:cNvSpPr>
            <a:spLocks noGrp="1"/>
          </p:cNvSpPr>
          <p:nvPr>
            <p:ph type="sldNum" sz="quarter" idx="4"/>
          </p:nvPr>
        </p:nvSpPr>
        <p:spPr>
          <a:xfrm>
            <a:off x="9589807" y="6470731"/>
            <a:ext cx="2272706" cy="184259"/>
          </a:xfrm>
          <a:prstGeom prst="rect">
            <a:avLst/>
          </a:prstGeom>
        </p:spPr>
        <p:txBody>
          <a:bodyPr anchor="ctr"/>
          <a:lstStyle>
            <a:lvl1pPr algn="r">
              <a:defRPr sz="1400">
                <a:solidFill>
                  <a:schemeClr val="bg1"/>
                </a:solidFill>
              </a:defRPr>
            </a:lvl1pPr>
          </a:lstStyle>
          <a:p>
            <a:fld id="{58339581-759F-43B7-B47D-47F906F0E294}" type="slidenum">
              <a:rPr lang="en-US" smtClean="0"/>
              <a:t>‹#›</a:t>
            </a:fld>
            <a:endParaRPr lang="en-US"/>
          </a:p>
        </p:txBody>
      </p:sp>
    </p:spTree>
    <p:extLst>
      <p:ext uri="{BB962C8B-B14F-4D97-AF65-F5344CB8AC3E}">
        <p14:creationId xmlns:p14="http://schemas.microsoft.com/office/powerpoint/2010/main" val="600428876"/>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 id="2147483779" r:id="rId14"/>
    <p:sldLayoutId id="2147483780" r:id="rId15"/>
    <p:sldLayoutId id="2147483781" r:id="rId16"/>
    <p:sldLayoutId id="2147483782" r:id="rId17"/>
    <p:sldLayoutId id="2147483783" r:id="rId18"/>
    <p:sldLayoutId id="2147483784" r:id="rId19"/>
    <p:sldLayoutId id="2147483785" r:id="rId20"/>
    <p:sldLayoutId id="2147483786" r:id="rId21"/>
    <p:sldLayoutId id="2147483787" r:id="rId22"/>
    <p:sldLayoutId id="2147483788" r:id="rId23"/>
    <p:sldLayoutId id="2147483789" r:id="rId24"/>
    <p:sldLayoutId id="2147483790" r:id="rId25"/>
    <p:sldLayoutId id="2147483791" r:id="rId26"/>
    <p:sldLayoutId id="2147483792" r:id="rId27"/>
  </p:sldLayoutIdLst>
  <p:hf hdr="0" ftr="0"/>
  <p:txStyles>
    <p:titleStyle>
      <a:lvl1pPr algn="l" defTabSz="914400" rtl="0" eaLnBrk="1" latinLnBrk="0" hangingPunct="1">
        <a:lnSpc>
          <a:spcPct val="90000"/>
        </a:lnSpc>
        <a:spcBef>
          <a:spcPct val="0"/>
        </a:spcBef>
        <a:buNone/>
        <a:defRPr sz="3500" b="1" kern="1200" cap="none" spc="0" baseline="0">
          <a:solidFill>
            <a:srgbClr val="064276"/>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b="0" kern="1200">
          <a:solidFill>
            <a:schemeClr val="tx1"/>
          </a:solidFill>
          <a:latin typeface="Arial" panose="020B0604020202020204" pitchFamily="34" charset="0"/>
          <a:ea typeface="+mn-ea"/>
          <a:cs typeface="Arial" panose="020B0604020202020204" pitchFamily="34" charset="0"/>
        </a:defRPr>
      </a:lvl1pPr>
      <a:lvl2pPr marL="571500" indent="-228600" algn="l" defTabSz="914400" rtl="0" eaLnBrk="1" latinLnBrk="0" hangingPunct="1">
        <a:lnSpc>
          <a:spcPct val="90000"/>
        </a:lnSpc>
        <a:spcBef>
          <a:spcPts val="500"/>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2pPr>
      <a:lvl3pPr marL="685800" indent="0" algn="l" defTabSz="914400" rtl="0" eaLnBrk="1" latinLnBrk="0" hangingPunct="1">
        <a:lnSpc>
          <a:spcPct val="90000"/>
        </a:lnSpc>
        <a:spcBef>
          <a:spcPts val="500"/>
        </a:spcBef>
        <a:buFont typeface="Tahoma" panose="020B0604030504040204" pitchFamily="34" charset="0"/>
        <a:buChar char="​"/>
        <a:defRPr sz="2100" kern="1200">
          <a:solidFill>
            <a:schemeClr val="tx1"/>
          </a:solidFill>
          <a:latin typeface="Arial" panose="020B0604020202020204" pitchFamily="34" charset="0"/>
          <a:ea typeface="+mn-ea"/>
          <a:cs typeface="Arial" panose="020B0604020202020204" pitchFamily="34" charset="0"/>
        </a:defRPr>
      </a:lvl3pPr>
      <a:lvl4pPr marL="914400" indent="0" algn="l" defTabSz="914400" rtl="0" eaLnBrk="1" latinLnBrk="0" hangingPunct="1">
        <a:lnSpc>
          <a:spcPct val="90000"/>
        </a:lnSpc>
        <a:spcBef>
          <a:spcPts val="500"/>
        </a:spcBef>
        <a:buFont typeface="Tahoma" panose="020B0604030504040204" pitchFamily="34" charset="0"/>
        <a:buChar char="​"/>
        <a:defRPr sz="2100" kern="1200">
          <a:solidFill>
            <a:schemeClr val="tx1"/>
          </a:solidFill>
          <a:latin typeface="Arial" panose="020B0604020202020204" pitchFamily="34" charset="0"/>
          <a:ea typeface="+mn-ea"/>
          <a:cs typeface="Arial" panose="020B0604020202020204" pitchFamily="34" charset="0"/>
        </a:defRPr>
      </a:lvl4pPr>
      <a:lvl5pPr marL="1143000" indent="0" algn="l" defTabSz="914400" rtl="0" eaLnBrk="1" latinLnBrk="0" hangingPunct="1">
        <a:lnSpc>
          <a:spcPct val="90000"/>
        </a:lnSpc>
        <a:spcBef>
          <a:spcPts val="500"/>
        </a:spcBef>
        <a:buFont typeface="Tahoma" panose="020B0604030504040204" pitchFamily="34" charset="0"/>
        <a:buChar char="​"/>
        <a:defRPr sz="2100" kern="1200">
          <a:solidFill>
            <a:schemeClr val="tx1"/>
          </a:solidFill>
          <a:latin typeface="Arial" panose="020B0604020202020204" pitchFamily="34" charset="0"/>
          <a:ea typeface="+mn-ea"/>
          <a:cs typeface="Arial" panose="020B0604020202020204" pitchFamily="34" charset="0"/>
        </a:defRPr>
      </a:lvl5pPr>
      <a:lvl6pPr marL="13716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6pPr>
      <a:lvl7pPr marL="16002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7pPr>
      <a:lvl8pPr marL="18288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8pPr>
      <a:lvl9pPr marL="20574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F26B43"/>
          </p15:clr>
        </p15:guide>
        <p15:guide id="2" pos="7680">
          <p15:clr>
            <a:srgbClr val="F26B43"/>
          </p15:clr>
        </p15:guide>
        <p15:guide id="3" pos="400">
          <p15:clr>
            <a:srgbClr val="F26B43"/>
          </p15:clr>
        </p15:guide>
        <p15:guide id="4" pos="900">
          <p15:clr>
            <a:srgbClr val="F26B43"/>
          </p15:clr>
        </p15:guide>
        <p15:guide id="5" pos="980">
          <p15:clr>
            <a:srgbClr val="F26B43"/>
          </p15:clr>
        </p15:guide>
        <p15:guide id="6" pos="1480">
          <p15:clr>
            <a:srgbClr val="F26B43"/>
          </p15:clr>
        </p15:guide>
        <p15:guide id="7" pos="1560">
          <p15:clr>
            <a:srgbClr val="F26B43"/>
          </p15:clr>
        </p15:guide>
        <p15:guide id="8" pos="2060">
          <p15:clr>
            <a:srgbClr val="F26B43"/>
          </p15:clr>
        </p15:guide>
        <p15:guide id="9" pos="2140">
          <p15:clr>
            <a:srgbClr val="F26B43"/>
          </p15:clr>
        </p15:guide>
        <p15:guide id="10" pos="2640">
          <p15:clr>
            <a:srgbClr val="F26B43"/>
          </p15:clr>
        </p15:guide>
        <p15:guide id="11" pos="2720">
          <p15:clr>
            <a:srgbClr val="F26B43"/>
          </p15:clr>
        </p15:guide>
        <p15:guide id="12" pos="3220">
          <p15:clr>
            <a:srgbClr val="F26B43"/>
          </p15:clr>
        </p15:guide>
        <p15:guide id="13" pos="3300">
          <p15:clr>
            <a:srgbClr val="F26B43"/>
          </p15:clr>
        </p15:guide>
        <p15:guide id="14" pos="3800">
          <p15:clr>
            <a:srgbClr val="F26B43"/>
          </p15:clr>
        </p15:guide>
        <p15:guide id="15" pos="3880">
          <p15:clr>
            <a:srgbClr val="F26B43"/>
          </p15:clr>
        </p15:guide>
        <p15:guide id="16" pos="4380">
          <p15:clr>
            <a:srgbClr val="F26B43"/>
          </p15:clr>
        </p15:guide>
        <p15:guide id="17" pos="4460">
          <p15:clr>
            <a:srgbClr val="F26B43"/>
          </p15:clr>
        </p15:guide>
        <p15:guide id="18" pos="4960">
          <p15:clr>
            <a:srgbClr val="F26B43"/>
          </p15:clr>
        </p15:guide>
        <p15:guide id="19" pos="5040">
          <p15:clr>
            <a:srgbClr val="F26B43"/>
          </p15:clr>
        </p15:guide>
        <p15:guide id="20" pos="5540">
          <p15:clr>
            <a:srgbClr val="F26B43"/>
          </p15:clr>
        </p15:guide>
        <p15:guide id="21" pos="5620">
          <p15:clr>
            <a:srgbClr val="F26B43"/>
          </p15:clr>
        </p15:guide>
        <p15:guide id="22" pos="6120">
          <p15:clr>
            <a:srgbClr val="F26B43"/>
          </p15:clr>
        </p15:guide>
        <p15:guide id="23" pos="6200">
          <p15:clr>
            <a:srgbClr val="F26B43"/>
          </p15:clr>
        </p15:guide>
        <p15:guide id="24" pos="6700">
          <p15:clr>
            <a:srgbClr val="F26B43"/>
          </p15:clr>
        </p15:guide>
        <p15:guide id="25" pos="6780">
          <p15:clr>
            <a:srgbClr val="F26B43"/>
          </p15:clr>
        </p15:guide>
        <p15:guide id="26" pos="7280">
          <p15:clr>
            <a:srgbClr val="F26B43"/>
          </p15:clr>
        </p15:guide>
        <p15:guide id="27" orient="horz">
          <p15:clr>
            <a:srgbClr val="F26B43"/>
          </p15:clr>
        </p15:guide>
        <p15:guide id="28" orient="horz" pos="4320">
          <p15:clr>
            <a:srgbClr val="F26B43"/>
          </p15:clr>
        </p15:guide>
        <p15:guide id="29" orient="horz" pos="400">
          <p15:clr>
            <a:srgbClr val="F26B43"/>
          </p15:clr>
        </p15:guide>
        <p15:guide id="30" orient="horz" pos="920">
          <p15:clr>
            <a:srgbClr val="F26B43"/>
          </p15:clr>
        </p15:guide>
        <p15:guide id="31" orient="horz" pos="1000">
          <p15:clr>
            <a:srgbClr val="F26B43"/>
          </p15:clr>
        </p15:guide>
        <p15:guide id="32" orient="horz" pos="1520">
          <p15:clr>
            <a:srgbClr val="F26B43"/>
          </p15:clr>
        </p15:guide>
        <p15:guide id="33" orient="horz" pos="1600">
          <p15:clr>
            <a:srgbClr val="F26B43"/>
          </p15:clr>
        </p15:guide>
        <p15:guide id="34" orient="horz" pos="2120">
          <p15:clr>
            <a:srgbClr val="F26B43"/>
          </p15:clr>
        </p15:guide>
        <p15:guide id="35" orient="horz" pos="2200">
          <p15:clr>
            <a:srgbClr val="F26B43"/>
          </p15:clr>
        </p15:guide>
        <p15:guide id="36" orient="horz" pos="2720">
          <p15:clr>
            <a:srgbClr val="F26B43"/>
          </p15:clr>
        </p15:guide>
        <p15:guide id="37" orient="horz" pos="2800">
          <p15:clr>
            <a:srgbClr val="F26B43"/>
          </p15:clr>
        </p15:guide>
        <p15:guide id="38" orient="horz" pos="3336">
          <p15:clr>
            <a:srgbClr val="F26B43"/>
          </p15:clr>
        </p15:guide>
        <p15:guide id="39" orient="horz" pos="3400">
          <p15:clr>
            <a:srgbClr val="F26B43"/>
          </p15:clr>
        </p15:guide>
        <p15:guide id="40" orient="horz" pos="392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8A5499-3C11-4CAB-AC37-D0030E7524F8}"/>
              </a:ext>
            </a:extLst>
          </p:cNvPr>
          <p:cNvSpPr>
            <a:spLocks noGrp="1"/>
          </p:cNvSpPr>
          <p:nvPr>
            <p:ph type="title"/>
          </p:nvPr>
        </p:nvSpPr>
        <p:spPr>
          <a:xfrm>
            <a:off x="635001" y="392952"/>
            <a:ext cx="10922000" cy="825500"/>
          </a:xfrm>
          <a:prstGeom prst="rect">
            <a:avLst/>
          </a:prstGeom>
        </p:spPr>
        <p:txBody>
          <a:bodyPr vert="horz" lIns="91440" tIns="45720" rIns="91440" bIns="45720" rtlCol="0" anchor="b">
            <a:noAutofit/>
          </a:bodyPr>
          <a:lstStyle/>
          <a:p>
            <a:r>
              <a:rPr lang="en-US"/>
              <a:t>Haga clic para editar el estilo del título principal</a:t>
            </a:r>
          </a:p>
        </p:txBody>
      </p:sp>
      <p:sp>
        <p:nvSpPr>
          <p:cNvPr id="3" name="Text Placeholder 2">
            <a:extLst>
              <a:ext uri="{FF2B5EF4-FFF2-40B4-BE49-F238E27FC236}">
                <a16:creationId xmlns:a16="http://schemas.microsoft.com/office/drawing/2014/main" id="{DEF11A70-DB22-46CA-9CE1-A355569781F6}"/>
              </a:ext>
            </a:extLst>
          </p:cNvPr>
          <p:cNvSpPr>
            <a:spLocks noGrp="1"/>
          </p:cNvSpPr>
          <p:nvPr>
            <p:ph type="body" idx="1"/>
          </p:nvPr>
        </p:nvSpPr>
        <p:spPr>
          <a:xfrm>
            <a:off x="635000" y="1386092"/>
            <a:ext cx="10922000" cy="4635500"/>
          </a:xfrm>
          <a:prstGeom prst="rect">
            <a:avLst/>
          </a:prstGeom>
        </p:spPr>
        <p:txBody>
          <a:bodyPr vert="horz" lIns="91440" tIns="45720" rIns="91440" bIns="45720" rtlCol="0">
            <a:normAutofit/>
          </a:bodyPr>
          <a:lstStyle/>
          <a:p>
            <a:pPr lvl="0"/>
            <a:r>
              <a:rPr lang="en-US"/>
              <a:t>Haga clic para editar el estilo de texto principal</a:t>
            </a:r>
          </a:p>
          <a:p>
            <a:pPr lvl="1"/>
            <a:r>
              <a:rPr lang="en-US"/>
              <a:t>Segundo nivel</a:t>
            </a:r>
          </a:p>
          <a:p>
            <a:pPr lvl="2"/>
            <a:r>
              <a:rPr lang="en-US"/>
              <a:t>Tercer nivel</a:t>
            </a:r>
          </a:p>
          <a:p>
            <a:pPr lvl="3"/>
            <a:r>
              <a:rPr lang="en-US"/>
              <a:t>Cuarto nivel</a:t>
            </a:r>
          </a:p>
          <a:p>
            <a:pPr lvl="4"/>
            <a:r>
              <a:rPr lang="en-US"/>
              <a:t>Quinto nivel</a:t>
            </a:r>
          </a:p>
        </p:txBody>
      </p:sp>
      <p:sp>
        <p:nvSpPr>
          <p:cNvPr id="6" name="Slide Number Placeholder 5">
            <a:extLst>
              <a:ext uri="{FF2B5EF4-FFF2-40B4-BE49-F238E27FC236}">
                <a16:creationId xmlns:a16="http://schemas.microsoft.com/office/drawing/2014/main" id="{24216EA3-2CF2-ABC8-AA31-9A17708D4CFE}"/>
              </a:ext>
            </a:extLst>
          </p:cNvPr>
          <p:cNvSpPr txBox="1">
            <a:spLocks/>
          </p:cNvSpPr>
          <p:nvPr/>
        </p:nvSpPr>
        <p:spPr>
          <a:xfrm>
            <a:off x="9867014" y="6470731"/>
            <a:ext cx="2028157" cy="184259"/>
          </a:xfrm>
          <a:prstGeom prst="rect">
            <a:avLst/>
          </a:prstGeom>
        </p:spPr>
        <p:txBody>
          <a:bodyPr anchor="ct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8339581-759F-43B7-B47D-47F906F0E294}" type="slidenum">
              <a:rPr lang="en-US" smtClean="0"/>
              <a:t>‹#›</a:t>
            </a:fld>
            <a:endParaRPr lang="en-US"/>
          </a:p>
        </p:txBody>
      </p:sp>
      <p:sp>
        <p:nvSpPr>
          <p:cNvPr id="5" name="Rectangle 4">
            <a:extLst>
              <a:ext uri="{FF2B5EF4-FFF2-40B4-BE49-F238E27FC236}">
                <a16:creationId xmlns:a16="http://schemas.microsoft.com/office/drawing/2014/main" id="{9D1DD25A-4E81-F5D6-12C4-2CFC4937CDCB}"/>
              </a:ext>
              <a:ext uri="{C183D7F6-B498-43B3-948B-1728B52AA6E4}">
                <adec:decorative xmlns:adec="http://schemas.microsoft.com/office/drawing/2017/decorative" val="1"/>
              </a:ext>
            </a:extLst>
          </p:cNvPr>
          <p:cNvSpPr/>
          <p:nvPr/>
        </p:nvSpPr>
        <p:spPr bwMode="auto">
          <a:xfrm>
            <a:off x="350293" y="6427188"/>
            <a:ext cx="11566262" cy="274320"/>
          </a:xfrm>
          <a:prstGeom prst="rect">
            <a:avLst/>
          </a:prstGeom>
          <a:solidFill>
            <a:srgbClr val="06427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7" name="Slide Number Placeholder 5">
            <a:extLst>
              <a:ext uri="{FF2B5EF4-FFF2-40B4-BE49-F238E27FC236}">
                <a16:creationId xmlns:a16="http://schemas.microsoft.com/office/drawing/2014/main" id="{33289738-711B-0810-8BEC-C29CC11AA06B}"/>
              </a:ext>
            </a:extLst>
          </p:cNvPr>
          <p:cNvSpPr>
            <a:spLocks noGrp="1"/>
          </p:cNvSpPr>
          <p:nvPr>
            <p:ph type="sldNum" sz="quarter" idx="4"/>
          </p:nvPr>
        </p:nvSpPr>
        <p:spPr>
          <a:xfrm>
            <a:off x="9589807" y="6470731"/>
            <a:ext cx="2272706" cy="184259"/>
          </a:xfrm>
          <a:prstGeom prst="rect">
            <a:avLst/>
          </a:prstGeom>
        </p:spPr>
        <p:txBody>
          <a:bodyPr anchor="ctr"/>
          <a:lstStyle>
            <a:lvl1pPr algn="r">
              <a:defRPr sz="1400">
                <a:solidFill>
                  <a:schemeClr val="bg1"/>
                </a:solidFill>
              </a:defRPr>
            </a:lvl1pPr>
          </a:lstStyle>
          <a:p>
            <a:fld id="{996A58B8-3943-4388-B878-2A33206F9A71}" type="slidenum">
              <a:rPr lang="en-US" smtClean="0"/>
              <a:t>‹#›</a:t>
            </a:fld>
            <a:endParaRPr lang="en-US"/>
          </a:p>
        </p:txBody>
      </p:sp>
      <p:sp>
        <p:nvSpPr>
          <p:cNvPr id="8" name="TextBox 7">
            <a:extLst>
              <a:ext uri="{FF2B5EF4-FFF2-40B4-BE49-F238E27FC236}">
                <a16:creationId xmlns:a16="http://schemas.microsoft.com/office/drawing/2014/main" id="{26F7A360-1498-4308-C48B-C9571A94EFA8}"/>
              </a:ext>
            </a:extLst>
          </p:cNvPr>
          <p:cNvSpPr txBox="1"/>
          <p:nvPr userDrawn="1">
            <p:extLst>
              <p:ext uri="{1162E1C5-73C7-4A58-AE30-91384D911F3F}">
                <p184:classification xmlns:p184="http://schemas.microsoft.com/office/powerpoint/2018/4/main" val="ftr"/>
              </p:ext>
            </p:extLst>
          </p:nvPr>
        </p:nvSpPr>
        <p:spPr>
          <a:xfrm>
            <a:off x="5606225" y="6642100"/>
            <a:ext cx="1008062"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Nivel 3 - Restringido</a:t>
            </a:r>
          </a:p>
        </p:txBody>
      </p:sp>
    </p:spTree>
    <p:extLst>
      <p:ext uri="{BB962C8B-B14F-4D97-AF65-F5344CB8AC3E}">
        <p14:creationId xmlns:p14="http://schemas.microsoft.com/office/powerpoint/2010/main" val="3321170635"/>
      </p:ext>
    </p:extLst>
  </p:cSld>
  <p:clrMap bg1="lt1" tx1="dk1" bg2="lt2" tx2="dk2" accent1="accent1" accent2="accent2" accent3="accent3" accent4="accent4" accent5="accent5" accent6="accent6" hlink="hlink" folHlink="folHlink"/>
  <p:sldLayoutIdLst>
    <p:sldLayoutId id="2147484364" r:id="rId1"/>
    <p:sldLayoutId id="2147484365" r:id="rId2"/>
    <p:sldLayoutId id="2147484366" r:id="rId3"/>
    <p:sldLayoutId id="2147484367" r:id="rId4"/>
    <p:sldLayoutId id="2147484368" r:id="rId5"/>
    <p:sldLayoutId id="2147484369" r:id="rId6"/>
    <p:sldLayoutId id="2147484370" r:id="rId7"/>
    <p:sldLayoutId id="2147484371" r:id="rId8"/>
    <p:sldLayoutId id="2147484372" r:id="rId9"/>
    <p:sldLayoutId id="2147484373" r:id="rId10"/>
    <p:sldLayoutId id="2147484374" r:id="rId11"/>
    <p:sldLayoutId id="2147484375" r:id="rId12"/>
    <p:sldLayoutId id="2147484376" r:id="rId13"/>
    <p:sldLayoutId id="2147484377" r:id="rId14"/>
    <p:sldLayoutId id="2147484378" r:id="rId15"/>
    <p:sldLayoutId id="2147484379" r:id="rId16"/>
    <p:sldLayoutId id="2147484380" r:id="rId17"/>
    <p:sldLayoutId id="2147484381" r:id="rId18"/>
    <p:sldLayoutId id="2147484382" r:id="rId19"/>
    <p:sldLayoutId id="2147484383" r:id="rId20"/>
    <p:sldLayoutId id="2147484384" r:id="rId21"/>
    <p:sldLayoutId id="2147484385" r:id="rId22"/>
  </p:sldLayoutIdLst>
  <p:txStyles>
    <p:titleStyle>
      <a:lvl1pPr algn="l" defTabSz="914400" rtl="0" eaLnBrk="1" latinLnBrk="0" hangingPunct="1">
        <a:lnSpc>
          <a:spcPct val="90000"/>
        </a:lnSpc>
        <a:spcBef>
          <a:spcPct val="0"/>
        </a:spcBef>
        <a:buNone/>
        <a:defRPr sz="3500" b="1" kern="1200" cap="none" spc="0" baseline="0">
          <a:solidFill>
            <a:srgbClr val="064276"/>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b="0" kern="1200">
          <a:solidFill>
            <a:schemeClr val="tx1"/>
          </a:solidFill>
          <a:latin typeface="Arial" panose="020B0604020202020204" pitchFamily="34" charset="0"/>
          <a:ea typeface="+mn-ea"/>
          <a:cs typeface="Arial" panose="020B0604020202020204" pitchFamily="34" charset="0"/>
        </a:defRPr>
      </a:lvl1pPr>
      <a:lvl2pPr marL="571500" indent="-228600" algn="l" defTabSz="914400" rtl="0" eaLnBrk="1" latinLnBrk="0" hangingPunct="1">
        <a:lnSpc>
          <a:spcPct val="90000"/>
        </a:lnSpc>
        <a:spcBef>
          <a:spcPts val="500"/>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2pPr>
      <a:lvl3pPr marL="685800" indent="0" algn="l" defTabSz="914400" rtl="0" eaLnBrk="1" latinLnBrk="0" hangingPunct="1">
        <a:lnSpc>
          <a:spcPct val="90000"/>
        </a:lnSpc>
        <a:spcBef>
          <a:spcPts val="500"/>
        </a:spcBef>
        <a:buFont typeface="Tahoma" panose="020B0604030504040204" pitchFamily="34" charset="0"/>
        <a:buChar char="​"/>
        <a:defRPr sz="2100" kern="1200">
          <a:solidFill>
            <a:schemeClr val="tx1"/>
          </a:solidFill>
          <a:latin typeface="Arial" panose="020B0604020202020204" pitchFamily="34" charset="0"/>
          <a:ea typeface="+mn-ea"/>
          <a:cs typeface="Arial" panose="020B0604020202020204" pitchFamily="34" charset="0"/>
        </a:defRPr>
      </a:lvl3pPr>
      <a:lvl4pPr marL="914400" indent="0" algn="l" defTabSz="914400" rtl="0" eaLnBrk="1" latinLnBrk="0" hangingPunct="1">
        <a:lnSpc>
          <a:spcPct val="90000"/>
        </a:lnSpc>
        <a:spcBef>
          <a:spcPts val="500"/>
        </a:spcBef>
        <a:buFont typeface="Tahoma" panose="020B0604030504040204" pitchFamily="34" charset="0"/>
        <a:buChar char="​"/>
        <a:defRPr sz="2100" kern="1200">
          <a:solidFill>
            <a:schemeClr val="tx1"/>
          </a:solidFill>
          <a:latin typeface="Arial" panose="020B0604020202020204" pitchFamily="34" charset="0"/>
          <a:ea typeface="+mn-ea"/>
          <a:cs typeface="Arial" panose="020B0604020202020204" pitchFamily="34" charset="0"/>
        </a:defRPr>
      </a:lvl4pPr>
      <a:lvl5pPr marL="1143000" indent="0" algn="l" defTabSz="914400" rtl="0" eaLnBrk="1" latinLnBrk="0" hangingPunct="1">
        <a:lnSpc>
          <a:spcPct val="90000"/>
        </a:lnSpc>
        <a:spcBef>
          <a:spcPts val="500"/>
        </a:spcBef>
        <a:buFont typeface="Tahoma" panose="020B0604030504040204" pitchFamily="34" charset="0"/>
        <a:buChar char="​"/>
        <a:defRPr sz="2100" kern="1200">
          <a:solidFill>
            <a:schemeClr val="tx1"/>
          </a:solidFill>
          <a:latin typeface="Arial" panose="020B0604020202020204" pitchFamily="34" charset="0"/>
          <a:ea typeface="+mn-ea"/>
          <a:cs typeface="Arial" panose="020B0604020202020204" pitchFamily="34" charset="0"/>
        </a:defRPr>
      </a:lvl5pPr>
      <a:lvl6pPr marL="13716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6pPr>
      <a:lvl7pPr marL="16002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7pPr>
      <a:lvl8pPr marL="18288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8pPr>
      <a:lvl9pPr marL="20574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F26B43"/>
          </p15:clr>
        </p15:guide>
        <p15:guide id="2" pos="7680">
          <p15:clr>
            <a:srgbClr val="F26B43"/>
          </p15:clr>
        </p15:guide>
        <p15:guide id="3" pos="400">
          <p15:clr>
            <a:srgbClr val="F26B43"/>
          </p15:clr>
        </p15:guide>
        <p15:guide id="4" pos="900">
          <p15:clr>
            <a:srgbClr val="F26B43"/>
          </p15:clr>
        </p15:guide>
        <p15:guide id="5" pos="980">
          <p15:clr>
            <a:srgbClr val="F26B43"/>
          </p15:clr>
        </p15:guide>
        <p15:guide id="6" pos="1480">
          <p15:clr>
            <a:srgbClr val="F26B43"/>
          </p15:clr>
        </p15:guide>
        <p15:guide id="7" pos="1560">
          <p15:clr>
            <a:srgbClr val="F26B43"/>
          </p15:clr>
        </p15:guide>
        <p15:guide id="8" pos="2060">
          <p15:clr>
            <a:srgbClr val="F26B43"/>
          </p15:clr>
        </p15:guide>
        <p15:guide id="9" pos="2140">
          <p15:clr>
            <a:srgbClr val="F26B43"/>
          </p15:clr>
        </p15:guide>
        <p15:guide id="10" pos="2640">
          <p15:clr>
            <a:srgbClr val="F26B43"/>
          </p15:clr>
        </p15:guide>
        <p15:guide id="11" pos="2720">
          <p15:clr>
            <a:srgbClr val="F26B43"/>
          </p15:clr>
        </p15:guide>
        <p15:guide id="12" pos="3220">
          <p15:clr>
            <a:srgbClr val="F26B43"/>
          </p15:clr>
        </p15:guide>
        <p15:guide id="13" pos="3300">
          <p15:clr>
            <a:srgbClr val="F26B43"/>
          </p15:clr>
        </p15:guide>
        <p15:guide id="14" pos="3800">
          <p15:clr>
            <a:srgbClr val="F26B43"/>
          </p15:clr>
        </p15:guide>
        <p15:guide id="15" pos="3880">
          <p15:clr>
            <a:srgbClr val="F26B43"/>
          </p15:clr>
        </p15:guide>
        <p15:guide id="16" pos="4380">
          <p15:clr>
            <a:srgbClr val="F26B43"/>
          </p15:clr>
        </p15:guide>
        <p15:guide id="17" pos="4460">
          <p15:clr>
            <a:srgbClr val="F26B43"/>
          </p15:clr>
        </p15:guide>
        <p15:guide id="18" pos="4960">
          <p15:clr>
            <a:srgbClr val="F26B43"/>
          </p15:clr>
        </p15:guide>
        <p15:guide id="19" pos="5040">
          <p15:clr>
            <a:srgbClr val="F26B43"/>
          </p15:clr>
        </p15:guide>
        <p15:guide id="20" pos="5540">
          <p15:clr>
            <a:srgbClr val="F26B43"/>
          </p15:clr>
        </p15:guide>
        <p15:guide id="21" pos="5620">
          <p15:clr>
            <a:srgbClr val="F26B43"/>
          </p15:clr>
        </p15:guide>
        <p15:guide id="22" pos="6120">
          <p15:clr>
            <a:srgbClr val="F26B43"/>
          </p15:clr>
        </p15:guide>
        <p15:guide id="23" pos="6200">
          <p15:clr>
            <a:srgbClr val="F26B43"/>
          </p15:clr>
        </p15:guide>
        <p15:guide id="24" pos="6700">
          <p15:clr>
            <a:srgbClr val="F26B43"/>
          </p15:clr>
        </p15:guide>
        <p15:guide id="25" pos="6780">
          <p15:clr>
            <a:srgbClr val="F26B43"/>
          </p15:clr>
        </p15:guide>
        <p15:guide id="26" pos="7280">
          <p15:clr>
            <a:srgbClr val="F26B43"/>
          </p15:clr>
        </p15:guide>
        <p15:guide id="27" orient="horz">
          <p15:clr>
            <a:srgbClr val="F26B43"/>
          </p15:clr>
        </p15:guide>
        <p15:guide id="28" orient="horz" pos="4320">
          <p15:clr>
            <a:srgbClr val="F26B43"/>
          </p15:clr>
        </p15:guide>
        <p15:guide id="29" orient="horz" pos="400">
          <p15:clr>
            <a:srgbClr val="F26B43"/>
          </p15:clr>
        </p15:guide>
        <p15:guide id="30" orient="horz" pos="920">
          <p15:clr>
            <a:srgbClr val="F26B43"/>
          </p15:clr>
        </p15:guide>
        <p15:guide id="31" orient="horz" pos="1000">
          <p15:clr>
            <a:srgbClr val="F26B43"/>
          </p15:clr>
        </p15:guide>
        <p15:guide id="32" orient="horz" pos="1520">
          <p15:clr>
            <a:srgbClr val="F26B43"/>
          </p15:clr>
        </p15:guide>
        <p15:guide id="33" orient="horz" pos="1600">
          <p15:clr>
            <a:srgbClr val="F26B43"/>
          </p15:clr>
        </p15:guide>
        <p15:guide id="34" orient="horz" pos="2120">
          <p15:clr>
            <a:srgbClr val="F26B43"/>
          </p15:clr>
        </p15:guide>
        <p15:guide id="35" orient="horz" pos="2200">
          <p15:clr>
            <a:srgbClr val="F26B43"/>
          </p15:clr>
        </p15:guide>
        <p15:guide id="36" orient="horz" pos="2720">
          <p15:clr>
            <a:srgbClr val="F26B43"/>
          </p15:clr>
        </p15:guide>
        <p15:guide id="37" orient="horz" pos="2800">
          <p15:clr>
            <a:srgbClr val="F26B43"/>
          </p15:clr>
        </p15:guide>
        <p15:guide id="38" orient="horz" pos="3336">
          <p15:clr>
            <a:srgbClr val="F26B43"/>
          </p15:clr>
        </p15:guide>
        <p15:guide id="39" orient="horz" pos="3400">
          <p15:clr>
            <a:srgbClr val="F26B43"/>
          </p15:clr>
        </p15:guide>
        <p15:guide id="40" orient="horz" pos="392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svg"/><Relationship Id="rId18" Type="http://schemas.openxmlformats.org/officeDocument/2006/relationships/image" Target="../media/image41.png"/><Relationship Id="rId3" Type="http://schemas.openxmlformats.org/officeDocument/2006/relationships/image" Target="../media/image28.png"/><Relationship Id="rId7" Type="http://schemas.openxmlformats.org/officeDocument/2006/relationships/image" Target="../media/image12.png"/><Relationship Id="rId12" Type="http://schemas.openxmlformats.org/officeDocument/2006/relationships/image" Target="../media/image35.png"/><Relationship Id="rId17" Type="http://schemas.openxmlformats.org/officeDocument/2006/relationships/image" Target="../media/image40.svg"/><Relationship Id="rId2" Type="http://schemas.openxmlformats.org/officeDocument/2006/relationships/notesSlide" Target="../notesSlides/notesSlide1.xml"/><Relationship Id="rId16" Type="http://schemas.openxmlformats.org/officeDocument/2006/relationships/image" Target="../media/image39.png"/><Relationship Id="rId1" Type="http://schemas.openxmlformats.org/officeDocument/2006/relationships/slideLayout" Target="../slideLayouts/slideLayout56.xml"/><Relationship Id="rId6" Type="http://schemas.openxmlformats.org/officeDocument/2006/relationships/image" Target="../media/image11.png"/><Relationship Id="rId11" Type="http://schemas.openxmlformats.org/officeDocument/2006/relationships/image" Target="../media/image34.svg"/><Relationship Id="rId5" Type="http://schemas.openxmlformats.org/officeDocument/2006/relationships/image" Target="../media/image30.svg"/><Relationship Id="rId15" Type="http://schemas.openxmlformats.org/officeDocument/2006/relationships/image" Target="../media/image38.svg"/><Relationship Id="rId10" Type="http://schemas.openxmlformats.org/officeDocument/2006/relationships/image" Target="../media/image33.png"/><Relationship Id="rId19" Type="http://schemas.openxmlformats.org/officeDocument/2006/relationships/image" Target="../media/image42.svg"/><Relationship Id="rId4" Type="http://schemas.openxmlformats.org/officeDocument/2006/relationships/image" Target="../media/image29.png"/><Relationship Id="rId9" Type="http://schemas.openxmlformats.org/officeDocument/2006/relationships/image" Target="../media/image32.svg"/><Relationship Id="rId14" Type="http://schemas.openxmlformats.org/officeDocument/2006/relationships/image" Target="../media/image3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0.xml"/></Relationships>
</file>

<file path=ppt/slides/_rels/slide11.xml.rels><?xml version="1.0" encoding="UTF-8" standalone="yes"?>
<Relationships xmlns="http://schemas.openxmlformats.org/package/2006/relationships"><Relationship Id="rId3" Type="http://schemas.openxmlformats.org/officeDocument/2006/relationships/hyperlink" Target="mailto:OHPCarceralPrograms@oha.oregon.gov" TargetMode="External"/><Relationship Id="rId2" Type="http://schemas.openxmlformats.org/officeDocument/2006/relationships/notesSlide" Target="../notesSlides/notesSlide11.xml"/><Relationship Id="rId1" Type="http://schemas.openxmlformats.org/officeDocument/2006/relationships/slideLayout" Target="../slideLayouts/slideLayout150.xml"/><Relationship Id="rId4" Type="http://schemas.openxmlformats.org/officeDocument/2006/relationships/hyperlink" Target="https://www.oregon.gov/oha/hsd/medicaid-policy/pages/reentry-info.aspx"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5.xml"/></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150.xml"/></Relationships>
</file>

<file path=ppt/slides/_rels/slide14.xml.rels><?xml version="1.0" encoding="UTF-8" standalone="yes"?>
<Relationships xmlns="http://schemas.openxmlformats.org/package/2006/relationships"><Relationship Id="rId3" Type="http://schemas.openxmlformats.org/officeDocument/2006/relationships/hyperlink" Target="https://www.oregon.gov/oha/hpa/dsi-herc/pages/bup-workplan.aspx?wp9611=so:%5b%5b11802,1%5d%5d" TargetMode="External"/><Relationship Id="rId2" Type="http://schemas.openxmlformats.org/officeDocument/2006/relationships/notesSlide" Target="../notesSlides/notesSlide14.xml"/><Relationship Id="rId1" Type="http://schemas.openxmlformats.org/officeDocument/2006/relationships/slideLayout" Target="../slideLayouts/slideLayout5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8.xml"/></Relationships>
</file>

<file path=ppt/slides/_rels/slide16.xml.rels><?xml version="1.0" encoding="UTF-8" standalone="yes"?>
<Relationships xmlns="http://schemas.openxmlformats.org/package/2006/relationships"><Relationship Id="rId3" Type="http://schemas.openxmlformats.org/officeDocument/2006/relationships/hyperlink" Target="https://www.oregon.gov/oha/HPA/DSI-HERC/Pages/BUP-Workplan.aspx" TargetMode="External"/><Relationship Id="rId2" Type="http://schemas.openxmlformats.org/officeDocument/2006/relationships/notesSlide" Target="../notesSlides/notesSlide16.xml"/><Relationship Id="rId1" Type="http://schemas.openxmlformats.org/officeDocument/2006/relationships/slideLayout" Target="../slideLayouts/slideLayout58.xml"/></Relationships>
</file>

<file path=ppt/slides/_rels/slide17.xml.rels><?xml version="1.0" encoding="UTF-8" standalone="yes"?>
<Relationships xmlns="http://schemas.openxmlformats.org/package/2006/relationships"><Relationship Id="rId8" Type="http://schemas.openxmlformats.org/officeDocument/2006/relationships/hyperlink" Target="https://www.oregon.gov/oha/hsd/medicaid-policy/pages/benefit-update.aspx" TargetMode="External"/><Relationship Id="rId3" Type="http://schemas.openxmlformats.org/officeDocument/2006/relationships/hyperlink" Target="mailto:herc.info@oha.oregon.gov" TargetMode="External"/><Relationship Id="rId7" Type="http://schemas.openxmlformats.org/officeDocument/2006/relationships/hyperlink" Target="https://pharmacy.oregonstate.edu/drug-policy/meetings" TargetMode="External"/><Relationship Id="rId2" Type="http://schemas.openxmlformats.org/officeDocument/2006/relationships/notesSlide" Target="../notesSlides/notesSlide17.xml"/><Relationship Id="rId1" Type="http://schemas.openxmlformats.org/officeDocument/2006/relationships/slideLayout" Target="../slideLayouts/slideLayout150.xml"/><Relationship Id="rId6" Type="http://schemas.openxmlformats.org/officeDocument/2006/relationships/hyperlink" Target="https://pharmacy.oregonstate.edu/research/pharmacy-practice/drug-use-research-management/benefit-update-project" TargetMode="External"/><Relationship Id="rId5" Type="http://schemas.openxmlformats.org/officeDocument/2006/relationships/hyperlink" Target="https://www.oregon.gov/oha/HPA/DSI-HERC/Pages/BUP-Workplan.aspx" TargetMode="External"/><Relationship Id="rId10" Type="http://schemas.openxmlformats.org/officeDocument/2006/relationships/hyperlink" Target="https://www.oregon.gov/oha/HSD/Medicaid-Policy/Documents/Benefit-Update-Project-Frequently-Asked-Questions.pdf" TargetMode="External"/><Relationship Id="rId4" Type="http://schemas.openxmlformats.org/officeDocument/2006/relationships/hyperlink" Target="https://www.oregon.gov/oha/HPA/DSI-HERC/Pages/public-input-opportunities.aspx" TargetMode="External"/><Relationship Id="rId9" Type="http://schemas.openxmlformats.org/officeDocument/2006/relationships/hyperlink" Target="https://www.oregon.gov/oha/HSD/Medicaid-Policy/Documents/BUP-Fact-Sheet-ES.pdf"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5.xml"/></Relationships>
</file>

<file path=ppt/slides/_rels/slide19.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58.xml"/><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svg"/></Relationships>
</file>

<file path=ppt/slides/_rels/slide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xml"/><Relationship Id="rId1" Type="http://schemas.openxmlformats.org/officeDocument/2006/relationships/slideLayout" Target="../slideLayouts/slideLayout58.xml"/><Relationship Id="rId4" Type="http://schemas.openxmlformats.org/officeDocument/2006/relationships/image" Target="../media/image44.png"/></Relationships>
</file>

<file path=ppt/slides/_rels/slide20.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20.xml"/><Relationship Id="rId1" Type="http://schemas.openxmlformats.org/officeDocument/2006/relationships/slideLayout" Target="../slideLayouts/slideLayout58.xml"/></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58.xml"/><Relationship Id="rId4" Type="http://schemas.openxmlformats.org/officeDocument/2006/relationships/image" Target="../media/image57.svg"/></Relationships>
</file>

<file path=ppt/slides/_rels/slide22.xml.rels><?xml version="1.0" encoding="UTF-8" standalone="yes"?>
<Relationships xmlns="http://schemas.openxmlformats.org/package/2006/relationships"><Relationship Id="rId3" Type="http://schemas.microsoft.com/office/2018/10/relationships/comments" Target="../comments/modernComment_7FFFDBB7_B5D579FA.xml"/><Relationship Id="rId2" Type="http://schemas.openxmlformats.org/officeDocument/2006/relationships/notesSlide" Target="../notesSlides/notesSlide22.xml"/><Relationship Id="rId1" Type="http://schemas.openxmlformats.org/officeDocument/2006/relationships/slideLayout" Target="../slideLayouts/slideLayout258.xml"/></Relationships>
</file>

<file path=ppt/slides/_rels/slide23.xml.rels><?xml version="1.0" encoding="UTF-8" standalone="yes"?>
<Relationships xmlns="http://schemas.openxmlformats.org/package/2006/relationships"><Relationship Id="rId3" Type="http://schemas.microsoft.com/office/2018/10/relationships/comments" Target="../comments/modernComment_7FFFDBB8_DFACD624.xml"/><Relationship Id="rId2" Type="http://schemas.openxmlformats.org/officeDocument/2006/relationships/notesSlide" Target="../notesSlides/notesSlide23.xml"/><Relationship Id="rId1" Type="http://schemas.openxmlformats.org/officeDocument/2006/relationships/slideLayout" Target="../slideLayouts/slideLayout258.xml"/></Relationships>
</file>

<file path=ppt/slides/_rels/slide24.xml.rels><?xml version="1.0" encoding="UTF-8" standalone="yes"?>
<Relationships xmlns="http://schemas.openxmlformats.org/package/2006/relationships"><Relationship Id="rId3" Type="http://schemas.microsoft.com/office/2018/10/relationships/comments" Target="../comments/modernComment_7FFFDBB9_EE7431C.xml"/><Relationship Id="rId2" Type="http://schemas.openxmlformats.org/officeDocument/2006/relationships/notesSlide" Target="../notesSlides/notesSlide24.xml"/><Relationship Id="rId1" Type="http://schemas.openxmlformats.org/officeDocument/2006/relationships/slideLayout" Target="../slideLayouts/slideLayout268.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hyperlink" Target="oregon.gov/HRSN-data" TargetMode="External"/><Relationship Id="rId2" Type="http://schemas.openxmlformats.org/officeDocument/2006/relationships/notesSlide" Target="../notesSlides/notesSlide25.xml"/><Relationship Id="rId1" Type="http://schemas.openxmlformats.org/officeDocument/2006/relationships/slideLayout" Target="../slideLayouts/slideLayout81.xml"/><Relationship Id="rId5" Type="http://schemas.openxmlformats.org/officeDocument/2006/relationships/image" Target="../media/image62.svg"/><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9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99.xml"/></Relationships>
</file>

<file path=ppt/slides/_rels/slide2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9.xml"/><Relationship Id="rId1" Type="http://schemas.openxmlformats.org/officeDocument/2006/relationships/slideLayout" Target="../slideLayouts/slideLayout199.xml"/></Relationships>
</file>

<file path=ppt/slides/_rels/slide3.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svg"/><Relationship Id="rId18" Type="http://schemas.openxmlformats.org/officeDocument/2006/relationships/image" Target="../media/image41.png"/><Relationship Id="rId3" Type="http://schemas.openxmlformats.org/officeDocument/2006/relationships/image" Target="../media/image28.png"/><Relationship Id="rId7" Type="http://schemas.openxmlformats.org/officeDocument/2006/relationships/image" Target="../media/image12.png"/><Relationship Id="rId12" Type="http://schemas.openxmlformats.org/officeDocument/2006/relationships/image" Target="../media/image35.png"/><Relationship Id="rId17" Type="http://schemas.openxmlformats.org/officeDocument/2006/relationships/image" Target="../media/image40.svg"/><Relationship Id="rId2" Type="http://schemas.openxmlformats.org/officeDocument/2006/relationships/notesSlide" Target="../notesSlides/notesSlide3.xml"/><Relationship Id="rId16" Type="http://schemas.openxmlformats.org/officeDocument/2006/relationships/image" Target="../media/image39.png"/><Relationship Id="rId1" Type="http://schemas.openxmlformats.org/officeDocument/2006/relationships/slideLayout" Target="../slideLayouts/slideLayout56.xml"/><Relationship Id="rId6" Type="http://schemas.openxmlformats.org/officeDocument/2006/relationships/image" Target="../media/image11.png"/><Relationship Id="rId11" Type="http://schemas.openxmlformats.org/officeDocument/2006/relationships/image" Target="../media/image34.svg"/><Relationship Id="rId5" Type="http://schemas.openxmlformats.org/officeDocument/2006/relationships/image" Target="../media/image30.svg"/><Relationship Id="rId15" Type="http://schemas.openxmlformats.org/officeDocument/2006/relationships/image" Target="../media/image38.svg"/><Relationship Id="rId10" Type="http://schemas.openxmlformats.org/officeDocument/2006/relationships/image" Target="../media/image33.png"/><Relationship Id="rId19" Type="http://schemas.openxmlformats.org/officeDocument/2006/relationships/image" Target="../media/image42.svg"/><Relationship Id="rId4" Type="http://schemas.openxmlformats.org/officeDocument/2006/relationships/image" Target="../media/image29.png"/><Relationship Id="rId9" Type="http://schemas.openxmlformats.org/officeDocument/2006/relationships/image" Target="../media/image32.svg"/><Relationship Id="rId14" Type="http://schemas.openxmlformats.org/officeDocument/2006/relationships/image" Target="../media/image37.png"/></Relationships>
</file>

<file path=ppt/slides/_rels/slide30.xml.rels><?xml version="1.0" encoding="UTF-8" standalone="yes"?>
<Relationships xmlns="http://schemas.openxmlformats.org/package/2006/relationships"><Relationship Id="rId3" Type="http://schemas.openxmlformats.org/officeDocument/2006/relationships/hyperlink" Target="https://www.oregon.gov/oha/HSD/Medicaid-Policy/Documents/2022-2027-Waiver-Evaluation-Design-1224.pdf" TargetMode="External"/><Relationship Id="rId2" Type="http://schemas.openxmlformats.org/officeDocument/2006/relationships/notesSlide" Target="../notesSlides/notesSlide30.xml"/><Relationship Id="rId1" Type="http://schemas.openxmlformats.org/officeDocument/2006/relationships/slideLayout" Target="../slideLayouts/slideLayout19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9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9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9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9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9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99.xml"/></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6.png"/><Relationship Id="rId2" Type="http://schemas.openxmlformats.org/officeDocument/2006/relationships/notesSlide" Target="../notesSlides/notesSlide37.xml"/><Relationship Id="rId1" Type="http://schemas.openxmlformats.org/officeDocument/2006/relationships/slideLayout" Target="../slideLayouts/slideLayout85.xml"/><Relationship Id="rId6" Type="http://schemas.openxmlformats.org/officeDocument/2006/relationships/hyperlink" Target="mailto:OR1115WaiverEval@providence.org" TargetMode="External"/><Relationship Id="rId5" Type="http://schemas.openxmlformats.org/officeDocument/2006/relationships/image" Target="../media/image65.png"/><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54.xml"/></Relationships>
</file>

<file path=ppt/slides/_rels/slide39.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39.xml"/><Relationship Id="rId1" Type="http://schemas.openxmlformats.org/officeDocument/2006/relationships/slideLayout" Target="../slideLayouts/slideLayout58.xml"/><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68.svg"/></Relationships>
</file>

<file path=ppt/slides/_rels/slide4.xml.rels><?xml version="1.0" encoding="UTF-8" standalone="yes"?>
<Relationships xmlns="http://schemas.openxmlformats.org/package/2006/relationships"><Relationship Id="rId3" Type="http://schemas.microsoft.com/office/2018/10/relationships/comments" Target="../comments/modernComment_7FFFC81C_BBC5440F.xml"/><Relationship Id="rId2" Type="http://schemas.openxmlformats.org/officeDocument/2006/relationships/notesSlide" Target="../notesSlides/notesSlide4.xml"/><Relationship Id="rId1" Type="http://schemas.openxmlformats.org/officeDocument/2006/relationships/slideLayout" Target="../slideLayouts/slideLayout58.xml"/></Relationships>
</file>

<file path=ppt/slides/_rels/slide40.xml.rels><?xml version="1.0" encoding="UTF-8" standalone="yes"?>
<Relationships xmlns="http://schemas.openxmlformats.org/package/2006/relationships"><Relationship Id="rId3" Type="http://schemas.openxmlformats.org/officeDocument/2006/relationships/hyperlink" Target="mailto:OHPCarceralPrograms@oha.oregon.gov" TargetMode="External"/><Relationship Id="rId7" Type="http://schemas.openxmlformats.org/officeDocument/2006/relationships/hyperlink" Target="https://public.govdelivery.com/accounts/ORHA/signup/37696" TargetMode="External"/><Relationship Id="rId2" Type="http://schemas.openxmlformats.org/officeDocument/2006/relationships/notesSlide" Target="../notesSlides/notesSlide40.xml"/><Relationship Id="rId1" Type="http://schemas.openxmlformats.org/officeDocument/2006/relationships/slideLayout" Target="../slideLayouts/slideLayout58.xml"/><Relationship Id="rId6" Type="http://schemas.openxmlformats.org/officeDocument/2006/relationships/hyperlink" Target="http://www.oregon.gov/1115waiverrenewal" TargetMode="External"/><Relationship Id="rId5" Type="http://schemas.openxmlformats.org/officeDocument/2006/relationships/hyperlink" Target="mailto:herc.info@oha.oregon.gov" TargetMode="External"/><Relationship Id="rId4" Type="http://schemas.openxmlformats.org/officeDocument/2006/relationships/hyperlink" Target="mailto:OR1115WaiverEval@providence.org"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1.xml"/><Relationship Id="rId1" Type="http://schemas.openxmlformats.org/officeDocument/2006/relationships/slideLayout" Target="../slideLayouts/slideLayout60.xml"/></Relationships>
</file>

<file path=ppt/slides/_rels/slide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2.xml"/><Relationship Id="rId1" Type="http://schemas.openxmlformats.org/officeDocument/2006/relationships/slideLayout" Target="../slideLayouts/slideLayout61.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12.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8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8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5.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58.xml"/></Relationships>
</file>

<file path=ppt/slides/_rels/slide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58.xml"/><Relationship Id="rId4" Type="http://schemas.openxmlformats.org/officeDocument/2006/relationships/image" Target="../media/image46.jpeg"/></Relationships>
</file>

<file path=ppt/slides/_rels/slide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5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Title 1">
            <a:extLst>
              <a:ext uri="{FF2B5EF4-FFF2-40B4-BE49-F238E27FC236}">
                <a16:creationId xmlns:a16="http://schemas.microsoft.com/office/drawing/2014/main" id="{B9B0AE63-D69A-77F3-C2C2-DE33735B5CD9}"/>
              </a:ext>
            </a:extLst>
          </p:cNvPr>
          <p:cNvSpPr txBox="1">
            <a:spLocks/>
          </p:cNvSpPr>
          <p:nvPr/>
        </p:nvSpPr>
        <p:spPr>
          <a:xfrm>
            <a:off x="553453" y="4063012"/>
            <a:ext cx="7088215" cy="694656"/>
          </a:xfrm>
          <a:prstGeom prst="rect">
            <a:avLst/>
          </a:prstGeom>
        </p:spPr>
        <p:txBody>
          <a:bodyPr lIns="91440" tIns="45720" rIns="91440" bIns="45720" anchor="t"/>
          <a:lstStyle>
            <a:lvl1pPr algn="ctr" rtl="0" eaLnBrk="1" fontAlgn="base" hangingPunct="1">
              <a:spcBef>
                <a:spcPct val="0"/>
              </a:spcBef>
              <a:spcAft>
                <a:spcPct val="0"/>
              </a:spcAft>
              <a:defRPr sz="6000" b="1">
                <a:solidFill>
                  <a:srgbClr val="005595"/>
                </a:solidFill>
                <a:latin typeface="+mj-lt"/>
                <a:ea typeface="+mj-ea"/>
                <a:cs typeface="+mj-cs"/>
              </a:defRPr>
            </a:lvl1pPr>
            <a:lvl2pPr algn="l" rtl="0" eaLnBrk="1" fontAlgn="base" hangingPunct="1">
              <a:spcBef>
                <a:spcPct val="0"/>
              </a:spcBef>
              <a:spcAft>
                <a:spcPct val="0"/>
              </a:spcAft>
              <a:defRPr sz="2400" b="1">
                <a:solidFill>
                  <a:srgbClr val="005595"/>
                </a:solidFill>
                <a:latin typeface="Arial" charset="0"/>
              </a:defRPr>
            </a:lvl2pPr>
            <a:lvl3pPr algn="l" rtl="0" eaLnBrk="1" fontAlgn="base" hangingPunct="1">
              <a:spcBef>
                <a:spcPct val="0"/>
              </a:spcBef>
              <a:spcAft>
                <a:spcPct val="0"/>
              </a:spcAft>
              <a:defRPr sz="2400" b="1">
                <a:solidFill>
                  <a:srgbClr val="005595"/>
                </a:solidFill>
                <a:latin typeface="Arial" charset="0"/>
              </a:defRPr>
            </a:lvl3pPr>
            <a:lvl4pPr algn="l" rtl="0" eaLnBrk="1" fontAlgn="base" hangingPunct="1">
              <a:spcBef>
                <a:spcPct val="0"/>
              </a:spcBef>
              <a:spcAft>
                <a:spcPct val="0"/>
              </a:spcAft>
              <a:defRPr sz="2400" b="1">
                <a:solidFill>
                  <a:srgbClr val="005595"/>
                </a:solidFill>
                <a:latin typeface="Arial" charset="0"/>
              </a:defRPr>
            </a:lvl4pPr>
            <a:lvl5pPr algn="l" rtl="0" eaLnBrk="1" fontAlgn="base" hangingPunct="1">
              <a:spcBef>
                <a:spcPct val="0"/>
              </a:spcBef>
              <a:spcAft>
                <a:spcPct val="0"/>
              </a:spcAft>
              <a:defRPr sz="2400" b="1">
                <a:solidFill>
                  <a:srgbClr val="005595"/>
                </a:solidFill>
                <a:latin typeface="Arial" charset="0"/>
              </a:defRPr>
            </a:lvl5pPr>
            <a:lvl6pPr marL="342900" algn="l" rtl="0" eaLnBrk="1" fontAlgn="base" hangingPunct="1">
              <a:spcBef>
                <a:spcPct val="0"/>
              </a:spcBef>
              <a:spcAft>
                <a:spcPct val="0"/>
              </a:spcAft>
              <a:defRPr sz="2400" b="1">
                <a:solidFill>
                  <a:srgbClr val="005595"/>
                </a:solidFill>
                <a:latin typeface="Arial" charset="0"/>
              </a:defRPr>
            </a:lvl6pPr>
            <a:lvl7pPr marL="685800" algn="l" rtl="0" eaLnBrk="1" fontAlgn="base" hangingPunct="1">
              <a:spcBef>
                <a:spcPct val="0"/>
              </a:spcBef>
              <a:spcAft>
                <a:spcPct val="0"/>
              </a:spcAft>
              <a:defRPr sz="2400" b="1">
                <a:solidFill>
                  <a:srgbClr val="005595"/>
                </a:solidFill>
                <a:latin typeface="Arial" charset="0"/>
              </a:defRPr>
            </a:lvl7pPr>
            <a:lvl8pPr marL="1028700" algn="l" rtl="0" eaLnBrk="1" fontAlgn="base" hangingPunct="1">
              <a:spcBef>
                <a:spcPct val="0"/>
              </a:spcBef>
              <a:spcAft>
                <a:spcPct val="0"/>
              </a:spcAft>
              <a:defRPr sz="2400" b="1">
                <a:solidFill>
                  <a:srgbClr val="005595"/>
                </a:solidFill>
                <a:latin typeface="Arial" charset="0"/>
              </a:defRPr>
            </a:lvl8pPr>
            <a:lvl9pPr marL="1371600" algn="l" rtl="0" eaLnBrk="1" fontAlgn="base" hangingPunct="1">
              <a:spcBef>
                <a:spcPct val="0"/>
              </a:spcBef>
              <a:spcAft>
                <a:spcPct val="0"/>
              </a:spcAft>
              <a:defRPr sz="2400" b="1">
                <a:solidFill>
                  <a:srgbClr val="005595"/>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2800" kern="0">
                <a:solidFill>
                  <a:srgbClr val="064276"/>
                </a:solidFill>
                <a:latin typeface="Helvetica"/>
                <a:ea typeface="Open Sans"/>
                <a:cs typeface="Open Sans"/>
              </a:rPr>
              <a:t>9 de </a:t>
            </a:r>
            <a:r>
              <a:rPr lang="en-US" sz="2800" kern="0" err="1">
                <a:solidFill>
                  <a:srgbClr val="064276"/>
                </a:solidFill>
                <a:latin typeface="Helvetica"/>
                <a:ea typeface="Open Sans"/>
                <a:cs typeface="Open Sans"/>
              </a:rPr>
              <a:t>julio</a:t>
            </a:r>
            <a:r>
              <a:rPr lang="en-US" sz="2800" kern="0">
                <a:solidFill>
                  <a:srgbClr val="064276"/>
                </a:solidFill>
                <a:latin typeface="Helvetica"/>
                <a:ea typeface="Open Sans"/>
                <a:cs typeface="Open Sans"/>
              </a:rPr>
              <a:t> de 2025</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US" sz="2800" kern="0">
              <a:solidFill>
                <a:srgbClr val="064276"/>
              </a:solidFill>
              <a:latin typeface="Helvetica"/>
              <a:ea typeface="Open Sans"/>
              <a:cs typeface="Open San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lang="en-US" sz="2800" kern="0">
              <a:solidFill>
                <a:srgbClr val="064276"/>
              </a:solidFill>
              <a:latin typeface="Helvetica" pitchFamily="2" charset="0"/>
              <a:ea typeface="Open Sans" panose="020B0606030504020204" pitchFamily="34" charset="0"/>
              <a:cs typeface="Open Sans" panose="020B0606030504020204" pitchFamily="34" charset="0"/>
            </a:endParaRPr>
          </a:p>
        </p:txBody>
      </p:sp>
      <p:sp>
        <p:nvSpPr>
          <p:cNvPr id="10" name="Rectangle 9">
            <a:extLst>
              <a:ext uri="{FF2B5EF4-FFF2-40B4-BE49-F238E27FC236}">
                <a16:creationId xmlns:a16="http://schemas.microsoft.com/office/drawing/2014/main" id="{CAC9ED19-913D-A925-7DD2-D9BC9AEBEE06}"/>
              </a:ext>
              <a:ext uri="{C183D7F6-B498-43B3-948B-1728B52AA6E4}">
                <adec:decorative xmlns:adec="http://schemas.microsoft.com/office/drawing/2017/decorative" val="1"/>
              </a:ext>
            </a:extLst>
          </p:cNvPr>
          <p:cNvSpPr/>
          <p:nvPr/>
        </p:nvSpPr>
        <p:spPr>
          <a:xfrm>
            <a:off x="0" y="5846546"/>
            <a:ext cx="12188952" cy="98409"/>
          </a:xfrm>
          <a:prstGeom prst="rect">
            <a:avLst/>
          </a:prstGeom>
          <a:solidFill>
            <a:srgbClr val="0056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HRSN Icons&#10;">
            <a:extLst>
              <a:ext uri="{FF2B5EF4-FFF2-40B4-BE49-F238E27FC236}">
                <a16:creationId xmlns:a16="http://schemas.microsoft.com/office/drawing/2014/main" id="{9D83D1B2-FF47-2DA1-FF4F-5CA1271A205C}"/>
              </a:ext>
            </a:extLst>
          </p:cNvPr>
          <p:cNvPicPr>
            <a:picLocks noChangeAspect="1"/>
          </p:cNvPicPr>
          <p:nvPr/>
        </p:nvPicPr>
        <p:blipFill>
          <a:blip r:embed="rId3"/>
          <a:stretch>
            <a:fillRect/>
          </a:stretch>
        </p:blipFill>
        <p:spPr>
          <a:xfrm>
            <a:off x="9040988" y="5625977"/>
            <a:ext cx="2394089" cy="537562"/>
          </a:xfrm>
          <a:prstGeom prst="rect">
            <a:avLst/>
          </a:prstGeom>
        </p:spPr>
      </p:pic>
      <p:pic>
        <p:nvPicPr>
          <p:cNvPr id="6" name="Graphic 5" descr="Oregon Health Authority Logo">
            <a:extLst>
              <a:ext uri="{FF2B5EF4-FFF2-40B4-BE49-F238E27FC236}">
                <a16:creationId xmlns:a16="http://schemas.microsoft.com/office/drawing/2014/main" id="{EE4C0A5D-9860-8672-635D-12962BAE84C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5807" y="6147858"/>
            <a:ext cx="1595400" cy="527844"/>
          </a:xfrm>
          <a:prstGeom prst="rect">
            <a:avLst/>
          </a:prstGeom>
        </p:spPr>
      </p:pic>
      <p:pic>
        <p:nvPicPr>
          <p:cNvPr id="24" name="Picture 23" descr="Oregon Health Plan Logo">
            <a:extLst>
              <a:ext uri="{FF2B5EF4-FFF2-40B4-BE49-F238E27FC236}">
                <a16:creationId xmlns:a16="http://schemas.microsoft.com/office/drawing/2014/main" id="{254BDEB3-42C1-93F5-BC3E-4169553A41E5}"/>
              </a:ext>
            </a:extLst>
          </p:cNvPr>
          <p:cNvPicPr>
            <a:picLocks noChangeAspect="1"/>
          </p:cNvPicPr>
          <p:nvPr/>
        </p:nvPicPr>
        <p:blipFill>
          <a:blip r:embed="rId6"/>
          <a:stretch>
            <a:fillRect/>
          </a:stretch>
        </p:blipFill>
        <p:spPr>
          <a:xfrm>
            <a:off x="2309848" y="6120945"/>
            <a:ext cx="849785" cy="581670"/>
          </a:xfrm>
          <a:prstGeom prst="rect">
            <a:avLst/>
          </a:prstGeom>
        </p:spPr>
      </p:pic>
      <p:pic>
        <p:nvPicPr>
          <p:cNvPr id="25" name="Picture 24" descr="Logo of 1115 Medicaid Waiver Implementation Project Oregon ">
            <a:extLst>
              <a:ext uri="{FF2B5EF4-FFF2-40B4-BE49-F238E27FC236}">
                <a16:creationId xmlns:a16="http://schemas.microsoft.com/office/drawing/2014/main" id="{FDAC613D-583D-2DA7-796F-47E1B5CBB2E7}"/>
              </a:ext>
            </a:extLst>
          </p:cNvPr>
          <p:cNvPicPr>
            <a:picLocks noChangeAspect="1"/>
          </p:cNvPicPr>
          <p:nvPr/>
        </p:nvPicPr>
        <p:blipFill>
          <a:blip r:embed="rId7"/>
          <a:stretch>
            <a:fillRect/>
          </a:stretch>
        </p:blipFill>
        <p:spPr>
          <a:xfrm>
            <a:off x="3414098" y="6120945"/>
            <a:ext cx="2810005" cy="581670"/>
          </a:xfrm>
          <a:prstGeom prst="rect">
            <a:avLst/>
          </a:prstGeom>
        </p:spPr>
      </p:pic>
      <p:pic>
        <p:nvPicPr>
          <p:cNvPr id="2" name="Graphic 1">
            <a:extLst>
              <a:ext uri="{FF2B5EF4-FFF2-40B4-BE49-F238E27FC236}">
                <a16:creationId xmlns:a16="http://schemas.microsoft.com/office/drawing/2014/main" id="{9EE92D7C-A35B-B11B-5793-47109DD1A3D7}"/>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405260" y="4078570"/>
            <a:ext cx="1458833" cy="1508708"/>
          </a:xfrm>
          <a:prstGeom prst="rect">
            <a:avLst/>
          </a:prstGeom>
        </p:spPr>
      </p:pic>
      <p:pic>
        <p:nvPicPr>
          <p:cNvPr id="3" name="Graphic 2">
            <a:extLst>
              <a:ext uri="{FF2B5EF4-FFF2-40B4-BE49-F238E27FC236}">
                <a16:creationId xmlns:a16="http://schemas.microsoft.com/office/drawing/2014/main" id="{A27BEBA2-7ACC-0C02-F028-674BF1535496}"/>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732337" y="3267006"/>
            <a:ext cx="2433828" cy="2175695"/>
          </a:xfrm>
          <a:prstGeom prst="rect">
            <a:avLst/>
          </a:prstGeom>
        </p:spPr>
      </p:pic>
      <p:pic>
        <p:nvPicPr>
          <p:cNvPr id="5" name="Graphic 4">
            <a:extLst>
              <a:ext uri="{FF2B5EF4-FFF2-40B4-BE49-F238E27FC236}">
                <a16:creationId xmlns:a16="http://schemas.microsoft.com/office/drawing/2014/main" id="{AD46EEE9-EFA0-69CB-A9CB-B60E3FD7C732}"/>
              </a:ext>
              <a:ext uri="{C183D7F6-B498-43B3-948B-1728B52AA6E4}">
                <adec:decorative xmlns:adec="http://schemas.microsoft.com/office/drawing/2017/decorative" val="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806910" y="1427794"/>
            <a:ext cx="2544571" cy="2631565"/>
          </a:xfrm>
          <a:prstGeom prst="rect">
            <a:avLst/>
          </a:prstGeom>
        </p:spPr>
      </p:pic>
      <p:pic>
        <p:nvPicPr>
          <p:cNvPr id="7" name="Graphic 6">
            <a:extLst>
              <a:ext uri="{FF2B5EF4-FFF2-40B4-BE49-F238E27FC236}">
                <a16:creationId xmlns:a16="http://schemas.microsoft.com/office/drawing/2014/main" id="{BB2360F0-86F8-A28A-6A03-30AB6CB92D66}"/>
              </a:ext>
              <a:ext uri="{C183D7F6-B498-43B3-948B-1728B52AA6E4}">
                <adec:decorative xmlns:adec="http://schemas.microsoft.com/office/drawing/2017/decorative" val="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414832" y="1862070"/>
            <a:ext cx="1203649" cy="1269905"/>
          </a:xfrm>
          <a:prstGeom prst="rect">
            <a:avLst/>
          </a:prstGeom>
        </p:spPr>
      </p:pic>
      <p:pic>
        <p:nvPicPr>
          <p:cNvPr id="8" name="Graphic 7">
            <a:extLst>
              <a:ext uri="{FF2B5EF4-FFF2-40B4-BE49-F238E27FC236}">
                <a16:creationId xmlns:a16="http://schemas.microsoft.com/office/drawing/2014/main" id="{34812D3C-0C61-1F79-9569-5BB2B18F9F67}"/>
              </a:ext>
              <a:ext uri="{C183D7F6-B498-43B3-948B-1728B52AA6E4}">
                <adec:decorative xmlns:adec="http://schemas.microsoft.com/office/drawing/2017/decorative" val="1"/>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0969309" y="-34783"/>
            <a:ext cx="1350643" cy="1432856"/>
          </a:xfrm>
          <a:prstGeom prst="rect">
            <a:avLst/>
          </a:prstGeom>
        </p:spPr>
      </p:pic>
      <p:pic>
        <p:nvPicPr>
          <p:cNvPr id="9" name="Graphic 8">
            <a:extLst>
              <a:ext uri="{FF2B5EF4-FFF2-40B4-BE49-F238E27FC236}">
                <a16:creationId xmlns:a16="http://schemas.microsoft.com/office/drawing/2014/main" id="{A6B499D7-BAC3-3217-4D5E-BBA16ABEAE03}"/>
              </a:ext>
              <a:ext uri="{C183D7F6-B498-43B3-948B-1728B52AA6E4}">
                <adec:decorative xmlns:adec="http://schemas.microsoft.com/office/drawing/2017/decorative" val="1"/>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8103476" y="-75591"/>
            <a:ext cx="2075172" cy="2111262"/>
          </a:xfrm>
          <a:prstGeom prst="rect">
            <a:avLst/>
          </a:prstGeom>
        </p:spPr>
      </p:pic>
      <p:sp>
        <p:nvSpPr>
          <p:cNvPr id="15" name="Title 1">
            <a:extLst>
              <a:ext uri="{FF2B5EF4-FFF2-40B4-BE49-F238E27FC236}">
                <a16:creationId xmlns:a16="http://schemas.microsoft.com/office/drawing/2014/main" id="{A4979A9F-ABC8-D393-FA2F-1F992D0287B0}"/>
              </a:ext>
            </a:extLst>
          </p:cNvPr>
          <p:cNvSpPr txBox="1">
            <a:spLocks/>
          </p:cNvSpPr>
          <p:nvPr/>
        </p:nvSpPr>
        <p:spPr>
          <a:xfrm>
            <a:off x="544673" y="1374717"/>
            <a:ext cx="5755543" cy="579550"/>
          </a:xfrm>
          <a:prstGeom prst="rect">
            <a:avLst/>
          </a:prstGeom>
          <a:solidFill>
            <a:schemeClr val="accent3"/>
          </a:solidFill>
        </p:spPr>
        <p:txBody>
          <a:bodyPr anchor="ctr">
            <a:noAutofit/>
          </a:bodyPr>
          <a:lstStyle>
            <a:lvl1pPr algn="ctr" defTabSz="914400" rtl="0" eaLnBrk="1" latinLnBrk="0" hangingPunct="1">
              <a:lnSpc>
                <a:spcPct val="90000"/>
              </a:lnSpc>
              <a:spcBef>
                <a:spcPct val="0"/>
              </a:spcBef>
              <a:buNone/>
              <a:defRPr sz="4400" b="1" kern="1200">
                <a:solidFill>
                  <a:schemeClr val="tx2"/>
                </a:solidFill>
                <a:latin typeface="Helvetica" pitchFamily="2" charset="0"/>
                <a:ea typeface="Open Sans" panose="020B0606030504020204" pitchFamily="34" charset="0"/>
                <a:cs typeface="Open Sans" panose="020B0606030504020204" pitchFamily="34" charset="0"/>
              </a:defRPr>
            </a:lvl1pPr>
          </a:lstStyle>
          <a:p>
            <a:pPr algn="l"/>
            <a:r>
              <a:rPr lang="es-419" sz="2400">
                <a:solidFill>
                  <a:srgbClr val="064276"/>
                </a:solidFill>
              </a:rPr>
              <a:t>Exención</a:t>
            </a:r>
            <a:r>
              <a:rPr lang="en-US" sz="2400">
                <a:solidFill>
                  <a:srgbClr val="064276"/>
                </a:solidFill>
              </a:rPr>
              <a:t> de Medicaid 1115 de Oregon</a:t>
            </a:r>
          </a:p>
        </p:txBody>
      </p:sp>
      <p:sp>
        <p:nvSpPr>
          <p:cNvPr id="18" name="Title 1">
            <a:extLst>
              <a:ext uri="{FF2B5EF4-FFF2-40B4-BE49-F238E27FC236}">
                <a16:creationId xmlns:a16="http://schemas.microsoft.com/office/drawing/2014/main" id="{B0B9445E-2548-6014-E902-D25BB1A5D64A}"/>
              </a:ext>
            </a:extLst>
          </p:cNvPr>
          <p:cNvSpPr txBox="1">
            <a:spLocks/>
          </p:cNvSpPr>
          <p:nvPr/>
        </p:nvSpPr>
        <p:spPr>
          <a:xfrm>
            <a:off x="553453" y="2103170"/>
            <a:ext cx="6293477" cy="1741258"/>
          </a:xfrm>
          <a:prstGeom prst="rect">
            <a:avLst/>
          </a:prstGeom>
        </p:spPr>
        <p:txBody>
          <a:bodyPr anchor="t"/>
          <a:lstStyle>
            <a:lvl1pPr algn="ctr" rtl="0" eaLnBrk="1" fontAlgn="base" hangingPunct="1">
              <a:spcBef>
                <a:spcPct val="0"/>
              </a:spcBef>
              <a:spcAft>
                <a:spcPct val="0"/>
              </a:spcAft>
              <a:defRPr sz="6000" b="1">
                <a:solidFill>
                  <a:srgbClr val="005595"/>
                </a:solidFill>
                <a:latin typeface="+mj-lt"/>
                <a:ea typeface="+mj-ea"/>
                <a:cs typeface="+mj-cs"/>
              </a:defRPr>
            </a:lvl1pPr>
            <a:lvl2pPr algn="l" rtl="0" eaLnBrk="1" fontAlgn="base" hangingPunct="1">
              <a:spcBef>
                <a:spcPct val="0"/>
              </a:spcBef>
              <a:spcAft>
                <a:spcPct val="0"/>
              </a:spcAft>
              <a:defRPr sz="2400" b="1">
                <a:solidFill>
                  <a:srgbClr val="005595"/>
                </a:solidFill>
                <a:latin typeface="Arial" charset="0"/>
              </a:defRPr>
            </a:lvl2pPr>
            <a:lvl3pPr algn="l" rtl="0" eaLnBrk="1" fontAlgn="base" hangingPunct="1">
              <a:spcBef>
                <a:spcPct val="0"/>
              </a:spcBef>
              <a:spcAft>
                <a:spcPct val="0"/>
              </a:spcAft>
              <a:defRPr sz="2400" b="1">
                <a:solidFill>
                  <a:srgbClr val="005595"/>
                </a:solidFill>
                <a:latin typeface="Arial" charset="0"/>
              </a:defRPr>
            </a:lvl3pPr>
            <a:lvl4pPr algn="l" rtl="0" eaLnBrk="1" fontAlgn="base" hangingPunct="1">
              <a:spcBef>
                <a:spcPct val="0"/>
              </a:spcBef>
              <a:spcAft>
                <a:spcPct val="0"/>
              </a:spcAft>
              <a:defRPr sz="2400" b="1">
                <a:solidFill>
                  <a:srgbClr val="005595"/>
                </a:solidFill>
                <a:latin typeface="Arial" charset="0"/>
              </a:defRPr>
            </a:lvl4pPr>
            <a:lvl5pPr algn="l" rtl="0" eaLnBrk="1" fontAlgn="base" hangingPunct="1">
              <a:spcBef>
                <a:spcPct val="0"/>
              </a:spcBef>
              <a:spcAft>
                <a:spcPct val="0"/>
              </a:spcAft>
              <a:defRPr sz="2400" b="1">
                <a:solidFill>
                  <a:srgbClr val="005595"/>
                </a:solidFill>
                <a:latin typeface="Arial" charset="0"/>
              </a:defRPr>
            </a:lvl5pPr>
            <a:lvl6pPr marL="342900" algn="l" rtl="0" eaLnBrk="1" fontAlgn="base" hangingPunct="1">
              <a:spcBef>
                <a:spcPct val="0"/>
              </a:spcBef>
              <a:spcAft>
                <a:spcPct val="0"/>
              </a:spcAft>
              <a:defRPr sz="2400" b="1">
                <a:solidFill>
                  <a:srgbClr val="005595"/>
                </a:solidFill>
                <a:latin typeface="Arial" charset="0"/>
              </a:defRPr>
            </a:lvl6pPr>
            <a:lvl7pPr marL="685800" algn="l" rtl="0" eaLnBrk="1" fontAlgn="base" hangingPunct="1">
              <a:spcBef>
                <a:spcPct val="0"/>
              </a:spcBef>
              <a:spcAft>
                <a:spcPct val="0"/>
              </a:spcAft>
              <a:defRPr sz="2400" b="1">
                <a:solidFill>
                  <a:srgbClr val="005595"/>
                </a:solidFill>
                <a:latin typeface="Arial" charset="0"/>
              </a:defRPr>
            </a:lvl7pPr>
            <a:lvl8pPr marL="1028700" algn="l" rtl="0" eaLnBrk="1" fontAlgn="base" hangingPunct="1">
              <a:spcBef>
                <a:spcPct val="0"/>
              </a:spcBef>
              <a:spcAft>
                <a:spcPct val="0"/>
              </a:spcAft>
              <a:defRPr sz="2400" b="1">
                <a:solidFill>
                  <a:srgbClr val="005595"/>
                </a:solidFill>
                <a:latin typeface="Arial" charset="0"/>
              </a:defRPr>
            </a:lvl8pPr>
            <a:lvl9pPr marL="1371600" algn="l" rtl="0" eaLnBrk="1" fontAlgn="base" hangingPunct="1">
              <a:spcBef>
                <a:spcPct val="0"/>
              </a:spcBef>
              <a:spcAft>
                <a:spcPct val="0"/>
              </a:spcAft>
              <a:defRPr sz="2400" b="1">
                <a:solidFill>
                  <a:srgbClr val="005595"/>
                </a:solidFill>
                <a:latin typeface="Arial" charset="0"/>
              </a:defRPr>
            </a:lvl9pPr>
          </a:lstStyle>
          <a:p>
            <a:pPr marL="0" marR="0" lvl="0" indent="0" algn="l" defTabSz="914400" rtl="0" eaLnBrk="1" fontAlgn="base" latinLnBrk="0" hangingPunct="1">
              <a:lnSpc>
                <a:spcPct val="100000"/>
              </a:lnSpc>
              <a:spcBef>
                <a:spcPct val="0"/>
              </a:spcBef>
              <a:spcAft>
                <a:spcPts val="0"/>
              </a:spcAft>
              <a:buClrTx/>
              <a:buSzTx/>
              <a:buFontTx/>
              <a:buNone/>
              <a:tabLst/>
              <a:defRPr/>
            </a:pPr>
            <a:r>
              <a:rPr kumimoji="0" lang="es-419" sz="6000" b="1" i="0" u="none" strike="noStrike" kern="0" cap="none" spc="0" normalizeH="0" baseline="0">
                <a:ln>
                  <a:noFill/>
                </a:ln>
                <a:solidFill>
                  <a:srgbClr val="064276"/>
                </a:solidFill>
                <a:effectLst/>
                <a:uLnTx/>
                <a:uFillTx/>
                <a:latin typeface="Helvetica" pitchFamily="2" charset="0"/>
                <a:ea typeface="Open Sans" panose="020B0606030504020204" pitchFamily="34" charset="0"/>
                <a:cs typeface="Open Sans" panose="020B0606030504020204" pitchFamily="34" charset="0"/>
              </a:rPr>
              <a:t>Seminario</a:t>
            </a:r>
            <a:r>
              <a:rPr kumimoji="0" lang="en-US" sz="6000" b="1" i="0" u="none" strike="noStrike" kern="0" cap="none" spc="0" normalizeH="0" baseline="0" noProof="0">
                <a:ln>
                  <a:noFill/>
                </a:ln>
                <a:solidFill>
                  <a:srgbClr val="064276"/>
                </a:solidFill>
                <a:effectLst/>
                <a:uLnTx/>
                <a:uFillTx/>
                <a:latin typeface="Helvetica" pitchFamily="2" charset="0"/>
                <a:ea typeface="Open Sans" panose="020B0606030504020204" pitchFamily="34" charset="0"/>
                <a:cs typeface="Open Sans" panose="020B0606030504020204" pitchFamily="34" charset="0"/>
              </a:rPr>
              <a:t> Web Para Todos</a:t>
            </a:r>
          </a:p>
        </p:txBody>
      </p:sp>
    </p:spTree>
    <p:extLst>
      <p:ext uri="{BB962C8B-B14F-4D97-AF65-F5344CB8AC3E}">
        <p14:creationId xmlns:p14="http://schemas.microsoft.com/office/powerpoint/2010/main" val="13924533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593981-8098-A021-ADDD-7D78841793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45FEF4-8CCF-8C74-96D0-5F35DF02963C}"/>
              </a:ext>
            </a:extLst>
          </p:cNvPr>
          <p:cNvSpPr>
            <a:spLocks noGrp="1"/>
          </p:cNvSpPr>
          <p:nvPr>
            <p:ph type="title"/>
          </p:nvPr>
        </p:nvSpPr>
        <p:spPr>
          <a:xfrm>
            <a:off x="519290" y="385792"/>
            <a:ext cx="11253370" cy="825500"/>
          </a:xfrm>
        </p:spPr>
        <p:txBody>
          <a:bodyPr vert="horz" lIns="91440" tIns="45720" rIns="91440" bIns="45720" rtlCol="0" anchor="b">
            <a:normAutofit fontScale="90000"/>
          </a:bodyPr>
          <a:lstStyle/>
          <a:p>
            <a:r>
              <a:rPr lang="es-419">
                <a:latin typeface="Arial"/>
                <a:cs typeface="Arial"/>
              </a:rPr>
              <a:t>Actualización del programa de reingreso a la atención médica </a:t>
            </a:r>
            <a:endParaRPr lang="en-US"/>
          </a:p>
        </p:txBody>
      </p:sp>
      <p:sp>
        <p:nvSpPr>
          <p:cNvPr id="4" name="Slide Number Placeholder 3">
            <a:extLst>
              <a:ext uri="{FF2B5EF4-FFF2-40B4-BE49-F238E27FC236}">
                <a16:creationId xmlns:a16="http://schemas.microsoft.com/office/drawing/2014/main" id="{9E39FD73-6BC5-BC14-106C-151A43BC8580}"/>
              </a:ext>
            </a:extLst>
          </p:cNvPr>
          <p:cNvSpPr>
            <a:spLocks noGrp="1"/>
          </p:cNvSpPr>
          <p:nvPr>
            <p:ph type="sldNum" sz="quarter" idx="10"/>
          </p:nvPr>
        </p:nvSpPr>
        <p:spPr/>
        <p:txBody>
          <a:bodyPr anchor="ctr">
            <a:normAutofit fontScale="47500" lnSpcReduction="20000"/>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8339581-759F-43B7-B47D-47F906F0E294}" type="slidenum">
              <a:rPr kumimoji="0" lang="en-US" sz="1400" b="0" i="0" u="none" strike="noStrike" kern="1200" cap="none" spc="0" normalizeH="0" baseline="0" noProof="0" smtClean="0">
                <a:ln>
                  <a:noFill/>
                </a:ln>
                <a:solidFill>
                  <a:prstClr val="white"/>
                </a:solidFill>
                <a:effectLst/>
                <a:uLnTx/>
                <a:uFillTx/>
                <a:latin typeface="Arial"/>
                <a:ea typeface="+mn-ea"/>
                <a:cs typeface="+mn-cs"/>
              </a:rPr>
              <a:t>10</a:t>
            </a:fld>
            <a:endParaRPr kumimoji="0" lang="en-US" sz="1400" b="0" i="0" u="none" strike="noStrike" kern="1200" cap="none" spc="0" normalizeH="0" baseline="0" noProof="0">
              <a:ln>
                <a:noFill/>
              </a:ln>
              <a:solidFill>
                <a:prstClr val="white"/>
              </a:solidFill>
              <a:effectLst/>
              <a:uLnTx/>
              <a:uFillTx/>
              <a:latin typeface="Arial"/>
              <a:ea typeface="+mn-ea"/>
              <a:cs typeface="+mn-cs"/>
            </a:endParaRPr>
          </a:p>
        </p:txBody>
      </p:sp>
      <p:sp>
        <p:nvSpPr>
          <p:cNvPr id="7" name="TextBox 6">
            <a:extLst>
              <a:ext uri="{FF2B5EF4-FFF2-40B4-BE49-F238E27FC236}">
                <a16:creationId xmlns:a16="http://schemas.microsoft.com/office/drawing/2014/main" id="{C026C247-4759-CBB8-EE69-81462070BB9F}"/>
              </a:ext>
            </a:extLst>
          </p:cNvPr>
          <p:cNvSpPr txBox="1"/>
          <p:nvPr/>
        </p:nvSpPr>
        <p:spPr>
          <a:xfrm>
            <a:off x="516118" y="1466663"/>
            <a:ext cx="11022481" cy="1292662"/>
          </a:xfrm>
          <a:prstGeom prst="rect">
            <a:avLst/>
          </a:prstGeom>
          <a:noFill/>
        </p:spPr>
        <p:txBody>
          <a:bodyPr wrap="square" lIns="91440" tIns="45720" rIns="91440" bIns="45720" rtlCol="0" anchor="t">
            <a:spAutoFit/>
          </a:bodyPr>
          <a:lstStyle/>
          <a:p>
            <a:pPr>
              <a:spcAft>
                <a:spcPts val="1200"/>
              </a:spcAft>
            </a:pPr>
            <a:r>
              <a:rPr lang="es-419" sz="2600"/>
              <a:t>OHA está cambiando la fecha de lanzamiento del programa de reingreso a la atención médica del Plan de Salud de </a:t>
            </a:r>
            <a:r>
              <a:rPr lang="es-419" sz="2600" err="1"/>
              <a:t>Oregon</a:t>
            </a:r>
            <a:r>
              <a:rPr lang="es-419" sz="2600"/>
              <a:t> (OHP), previamente previsto para el 1 de enero de 2026.</a:t>
            </a:r>
            <a:endParaRPr lang="en-US"/>
          </a:p>
        </p:txBody>
      </p:sp>
      <p:grpSp>
        <p:nvGrpSpPr>
          <p:cNvPr id="8" name="Group 7">
            <a:extLst>
              <a:ext uri="{FF2B5EF4-FFF2-40B4-BE49-F238E27FC236}">
                <a16:creationId xmlns:a16="http://schemas.microsoft.com/office/drawing/2014/main" id="{39071D5E-CA38-462E-4224-819E095D753B}"/>
              </a:ext>
            </a:extLst>
          </p:cNvPr>
          <p:cNvGrpSpPr/>
          <p:nvPr/>
        </p:nvGrpSpPr>
        <p:grpSpPr>
          <a:xfrm>
            <a:off x="913130" y="2992096"/>
            <a:ext cx="10365740" cy="1200329"/>
            <a:chOff x="822960" y="2960442"/>
            <a:chExt cx="10365740" cy="1200329"/>
          </a:xfrm>
        </p:grpSpPr>
        <p:cxnSp>
          <p:nvCxnSpPr>
            <p:cNvPr id="9" name="Straight Connector 8">
              <a:extLst>
                <a:ext uri="{FF2B5EF4-FFF2-40B4-BE49-F238E27FC236}">
                  <a16:creationId xmlns:a16="http://schemas.microsoft.com/office/drawing/2014/main" id="{17743B40-F298-B8A0-E100-2814D1CB78D5}"/>
                </a:ext>
              </a:extLst>
            </p:cNvPr>
            <p:cNvCxnSpPr/>
            <p:nvPr/>
          </p:nvCxnSpPr>
          <p:spPr>
            <a:xfrm>
              <a:off x="822960" y="3017520"/>
              <a:ext cx="0" cy="1097280"/>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895A162-CCE6-EB5B-2544-E51EB7AC7C70}"/>
                </a:ext>
              </a:extLst>
            </p:cNvPr>
            <p:cNvSpPr txBox="1"/>
            <p:nvPr/>
          </p:nvSpPr>
          <p:spPr>
            <a:xfrm>
              <a:off x="1003300" y="2960442"/>
              <a:ext cx="10185400" cy="1200329"/>
            </a:xfrm>
            <a:prstGeom prst="rect">
              <a:avLst/>
            </a:prstGeom>
            <a:noFill/>
          </p:spPr>
          <p:txBody>
            <a:bodyPr wrap="square" rtlCol="0">
              <a:spAutoFit/>
            </a:bodyPr>
            <a:lstStyle/>
            <a:p>
              <a:pPr>
                <a:spcAft>
                  <a:spcPts val="1200"/>
                </a:spcAft>
              </a:pPr>
              <a:r>
                <a:rPr lang="es-419" sz="2400" b="1">
                  <a:solidFill>
                    <a:schemeClr val="accent3">
                      <a:lumMod val="50000"/>
                    </a:schemeClr>
                  </a:solidFill>
                </a:rPr>
                <a:t>Demostración de reingreso con exención 1115 </a:t>
              </a:r>
              <a:r>
                <a:rPr lang="en-US" sz="2400"/>
                <a:t>- no</a:t>
              </a:r>
              <a:r>
                <a:rPr lang="es-419" sz="2400"/>
                <a:t> hay una fecha de lanzamiento actualizada en este tiempo para los beneficios de exención 1115.</a:t>
              </a:r>
              <a:endParaRPr lang="en-US" sz="2400"/>
            </a:p>
          </p:txBody>
        </p:sp>
      </p:grpSp>
      <p:grpSp>
        <p:nvGrpSpPr>
          <p:cNvPr id="11" name="Group 10">
            <a:extLst>
              <a:ext uri="{FF2B5EF4-FFF2-40B4-BE49-F238E27FC236}">
                <a16:creationId xmlns:a16="http://schemas.microsoft.com/office/drawing/2014/main" id="{024BE47C-1096-1866-A126-B7BE480562BD}"/>
              </a:ext>
            </a:extLst>
          </p:cNvPr>
          <p:cNvGrpSpPr/>
          <p:nvPr/>
        </p:nvGrpSpPr>
        <p:grpSpPr>
          <a:xfrm>
            <a:off x="913130" y="4363566"/>
            <a:ext cx="10365740" cy="1569660"/>
            <a:chOff x="822960" y="3246192"/>
            <a:chExt cx="10365740" cy="1569660"/>
          </a:xfrm>
        </p:grpSpPr>
        <p:cxnSp>
          <p:nvCxnSpPr>
            <p:cNvPr id="12" name="Straight Connector 11">
              <a:extLst>
                <a:ext uri="{FF2B5EF4-FFF2-40B4-BE49-F238E27FC236}">
                  <a16:creationId xmlns:a16="http://schemas.microsoft.com/office/drawing/2014/main" id="{E6FC57C4-2625-EEEB-9A6C-B53649B81AC3}"/>
                </a:ext>
              </a:extLst>
            </p:cNvPr>
            <p:cNvCxnSpPr/>
            <p:nvPr/>
          </p:nvCxnSpPr>
          <p:spPr>
            <a:xfrm>
              <a:off x="822960" y="3303270"/>
              <a:ext cx="0" cy="1463040"/>
            </a:xfrm>
            <a:prstGeom prst="line">
              <a:avLst/>
            </a:prstGeom>
            <a:ln w="76200">
              <a:solidFill>
                <a:srgbClr val="752E7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AE95A96F-A6C0-50D4-E310-2CC2C0C45156}"/>
                </a:ext>
              </a:extLst>
            </p:cNvPr>
            <p:cNvSpPr txBox="1"/>
            <p:nvPr/>
          </p:nvSpPr>
          <p:spPr>
            <a:xfrm>
              <a:off x="1003300" y="3246192"/>
              <a:ext cx="10185400" cy="1569660"/>
            </a:xfrm>
            <a:prstGeom prst="rect">
              <a:avLst/>
            </a:prstGeom>
            <a:noFill/>
          </p:spPr>
          <p:txBody>
            <a:bodyPr wrap="square" lIns="91440" tIns="45720" rIns="91440" bIns="45720" rtlCol="0" anchor="t">
              <a:spAutoFit/>
            </a:bodyPr>
            <a:lstStyle/>
            <a:p>
              <a:pPr>
                <a:spcAft>
                  <a:spcPts val="1200"/>
                </a:spcAft>
              </a:pPr>
              <a:r>
                <a:rPr lang="es-419" sz="2400" b="1">
                  <a:solidFill>
                    <a:srgbClr val="752E71"/>
                  </a:solidFill>
                </a:rPr>
                <a:t>Ley Federal de Asignaciones Consolidadas (FCAA, por sus siglas en inglés) </a:t>
              </a:r>
              <a:r>
                <a:rPr lang="es-419" sz="2400"/>
                <a:t>-Oregon planea poner en marcha los servicios de la FCAA en 2026, en colaboración con los proveedores de CCO/FFS a medida que las personas sean liberadas de sus encarcelamientos.</a:t>
              </a:r>
            </a:p>
          </p:txBody>
        </p:sp>
      </p:grpSp>
      <p:sp>
        <p:nvSpPr>
          <p:cNvPr id="3" name="TextBox 2">
            <a:extLst>
              <a:ext uri="{FF2B5EF4-FFF2-40B4-BE49-F238E27FC236}">
                <a16:creationId xmlns:a16="http://schemas.microsoft.com/office/drawing/2014/main" id="{24694A14-FE4E-E2C0-F21B-CD20D9ED095A}"/>
              </a:ext>
            </a:extLst>
          </p:cNvPr>
          <p:cNvSpPr txBox="1"/>
          <p:nvPr/>
        </p:nvSpPr>
        <p:spPr>
          <a:xfrm>
            <a:off x="709576" y="6424484"/>
            <a:ext cx="11059730" cy="276999"/>
          </a:xfrm>
          <a:prstGeom prst="rect">
            <a:avLst/>
          </a:prstGeom>
          <a:noFill/>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419" sz="1200" b="1">
                <a:solidFill>
                  <a:prstClr val="white"/>
                </a:solidFill>
                <a:latin typeface="Helvetica"/>
                <a:cs typeface="Helvetica"/>
              </a:rPr>
              <a:t>CCO</a:t>
            </a:r>
            <a:r>
              <a:rPr kumimoji="0" lang="es-419" sz="1200" b="1" i="0" u="none" strike="noStrike" kern="1200" cap="none" spc="0" normalizeH="0" baseline="0">
                <a:ln>
                  <a:noFill/>
                </a:ln>
                <a:solidFill>
                  <a:prstClr val="white"/>
                </a:solidFill>
                <a:effectLst/>
                <a:uLnTx/>
                <a:uFillTx/>
                <a:latin typeface="Helvetica"/>
                <a:ea typeface="+mn-ea"/>
                <a:cs typeface="Helvetica"/>
              </a:rPr>
              <a:t> </a:t>
            </a:r>
            <a:r>
              <a:rPr kumimoji="0" lang="es-419" sz="1200" i="0" u="none" strike="noStrike" kern="1200" cap="none" spc="0" normalizeH="0" baseline="0">
                <a:ln>
                  <a:noFill/>
                </a:ln>
                <a:solidFill>
                  <a:prstClr val="white"/>
                </a:solidFill>
                <a:effectLst/>
                <a:uLnTx/>
                <a:uFillTx/>
                <a:latin typeface="Helvetica"/>
                <a:ea typeface="+mn-ea"/>
                <a:cs typeface="Helvetica"/>
              </a:rPr>
              <a:t>=</a:t>
            </a:r>
            <a:r>
              <a:rPr kumimoji="0" lang="es-419" sz="1200" b="1" i="0" u="none" strike="noStrike" kern="1200" cap="none" spc="0" normalizeH="0" baseline="0">
                <a:ln>
                  <a:noFill/>
                </a:ln>
                <a:solidFill>
                  <a:prstClr val="white"/>
                </a:solidFill>
                <a:effectLst/>
                <a:uLnTx/>
                <a:uFillTx/>
                <a:latin typeface="Helvetica"/>
                <a:ea typeface="+mn-ea"/>
                <a:cs typeface="Helvetica"/>
              </a:rPr>
              <a:t> </a:t>
            </a:r>
            <a:r>
              <a:rPr kumimoji="0" lang="es-419" sz="1200" i="0" u="none" strike="noStrike" kern="1200" cap="none" spc="0" normalizeH="0" baseline="0" err="1">
                <a:ln>
                  <a:noFill/>
                </a:ln>
                <a:solidFill>
                  <a:prstClr val="white"/>
                </a:solidFill>
                <a:effectLst/>
                <a:uLnTx/>
                <a:uFillTx/>
                <a:latin typeface="Helvetica"/>
                <a:ea typeface="+mn-ea"/>
                <a:cs typeface="Helvetica"/>
              </a:rPr>
              <a:t>Organizaciónes</a:t>
            </a:r>
            <a:r>
              <a:rPr kumimoji="0" lang="es-419" sz="1200" i="0" u="none" strike="noStrike" kern="1200" cap="none" spc="0" normalizeH="0" baseline="0">
                <a:ln>
                  <a:noFill/>
                </a:ln>
                <a:solidFill>
                  <a:prstClr val="white"/>
                </a:solidFill>
                <a:effectLst/>
                <a:uLnTx/>
                <a:uFillTx/>
                <a:latin typeface="Helvetica"/>
                <a:ea typeface="+mn-ea"/>
                <a:cs typeface="Helvetica"/>
              </a:rPr>
              <a:t> de Atención Coordinada</a:t>
            </a:r>
            <a:r>
              <a:rPr kumimoji="0" lang="es-419" sz="1200" b="1" i="0" u="none" strike="noStrike" kern="1200" cap="none" spc="0" normalizeH="0" baseline="0">
                <a:ln>
                  <a:noFill/>
                </a:ln>
                <a:solidFill>
                  <a:prstClr val="white"/>
                </a:solidFill>
                <a:effectLst/>
                <a:uLnTx/>
                <a:uFillTx/>
                <a:latin typeface="Helvetica"/>
                <a:ea typeface="+mn-ea"/>
                <a:cs typeface="Helvetica"/>
              </a:rPr>
              <a:t>; FFS </a:t>
            </a:r>
            <a:r>
              <a:rPr kumimoji="0" lang="es-419" sz="1200" b="0" i="0" u="none" strike="noStrike" kern="1200" cap="none" spc="0" normalizeH="0" baseline="0">
                <a:ln>
                  <a:noFill/>
                </a:ln>
                <a:solidFill>
                  <a:prstClr val="white"/>
                </a:solidFill>
                <a:effectLst/>
                <a:uLnTx/>
                <a:uFillTx/>
                <a:latin typeface="Helvetica"/>
                <a:ea typeface="+mn-ea"/>
                <a:cs typeface="Helvetica"/>
              </a:rPr>
              <a:t>= Cobro por Servicios / “Tarjeta Abierta”</a:t>
            </a:r>
            <a:endParaRPr kumimoji="0" lang="es-419" sz="1200" b="0" i="0" u="none" strike="noStrike" kern="1200" cap="none" spc="0" normalizeH="0" baseline="0">
              <a:ln>
                <a:noFill/>
              </a:ln>
              <a:solidFill>
                <a:prstClr val="white"/>
              </a:solidFill>
              <a:effectLst/>
              <a:uLnTx/>
              <a:uFillTx/>
              <a:latin typeface="Helvetica" panose="020B0604020202020204" pitchFamily="34" charset="0"/>
              <a:ea typeface="+mn-ea"/>
              <a:cs typeface="Helvetica" panose="020B0604020202020204" pitchFamily="34" charset="0"/>
            </a:endParaRPr>
          </a:p>
        </p:txBody>
      </p:sp>
    </p:spTree>
    <p:extLst>
      <p:ext uri="{BB962C8B-B14F-4D97-AF65-F5344CB8AC3E}">
        <p14:creationId xmlns:p14="http://schemas.microsoft.com/office/powerpoint/2010/main" val="36053117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7E5E6E-22C6-8E75-37EC-F24476A4C0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2A346A-E56A-AB0A-79C1-1FD3D369C293}"/>
              </a:ext>
            </a:extLst>
          </p:cNvPr>
          <p:cNvSpPr>
            <a:spLocks noGrp="1"/>
          </p:cNvSpPr>
          <p:nvPr>
            <p:ph type="title"/>
          </p:nvPr>
        </p:nvSpPr>
        <p:spPr>
          <a:xfrm>
            <a:off x="519290" y="385792"/>
            <a:ext cx="11253370" cy="825500"/>
          </a:xfrm>
        </p:spPr>
        <p:txBody>
          <a:bodyPr vert="horz" lIns="91440" tIns="45720" rIns="91440" bIns="45720" rtlCol="0" anchor="b">
            <a:normAutofit/>
          </a:bodyPr>
          <a:lstStyle/>
          <a:p>
            <a:r>
              <a:rPr lang="en-US" err="1">
                <a:latin typeface="Arial"/>
                <a:cs typeface="Arial"/>
              </a:rPr>
              <a:t>Recursos</a:t>
            </a:r>
            <a:r>
              <a:rPr lang="en-US">
                <a:latin typeface="Arial"/>
                <a:cs typeface="Arial"/>
              </a:rPr>
              <a:t> </a:t>
            </a:r>
            <a:r>
              <a:rPr lang="en-US" err="1">
                <a:latin typeface="Arial"/>
                <a:cs typeface="Arial"/>
              </a:rPr>
              <a:t>adicionales</a:t>
            </a:r>
            <a:endParaRPr lang="en-US"/>
          </a:p>
        </p:txBody>
      </p:sp>
      <p:sp>
        <p:nvSpPr>
          <p:cNvPr id="4" name="Slide Number Placeholder 3">
            <a:extLst>
              <a:ext uri="{FF2B5EF4-FFF2-40B4-BE49-F238E27FC236}">
                <a16:creationId xmlns:a16="http://schemas.microsoft.com/office/drawing/2014/main" id="{F4D74D32-5B32-BF29-F832-E96FA2A73908}"/>
              </a:ext>
            </a:extLst>
          </p:cNvPr>
          <p:cNvSpPr>
            <a:spLocks noGrp="1"/>
          </p:cNvSpPr>
          <p:nvPr>
            <p:ph type="sldNum" sz="quarter" idx="10"/>
          </p:nvPr>
        </p:nvSpPr>
        <p:spPr/>
        <p:txBody>
          <a:bodyPr anchor="ctr">
            <a:normAutofit fontScale="47500" lnSpcReduction="20000"/>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8339581-759F-43B7-B47D-47F906F0E294}" type="slidenum">
              <a:rPr kumimoji="0" lang="en-US" sz="1400" b="0" i="0" u="none" strike="noStrike" kern="1200" cap="none" spc="0" normalizeH="0" baseline="0" noProof="0" smtClean="0">
                <a:ln>
                  <a:noFill/>
                </a:ln>
                <a:solidFill>
                  <a:prstClr val="white"/>
                </a:solidFill>
                <a:effectLst/>
                <a:uLnTx/>
                <a:uFillTx/>
                <a:latin typeface="Arial"/>
                <a:ea typeface="+mn-ea"/>
                <a:cs typeface="+mn-cs"/>
              </a:rPr>
              <a:t>11</a:t>
            </a:fld>
            <a:endParaRPr kumimoji="0" lang="en-US" sz="1400" b="0" i="0" u="none" strike="noStrike" kern="1200" cap="none" spc="0" normalizeH="0" baseline="0" noProof="0">
              <a:ln>
                <a:noFill/>
              </a:ln>
              <a:solidFill>
                <a:prstClr val="white"/>
              </a:solidFill>
              <a:effectLst/>
              <a:uLnTx/>
              <a:uFillTx/>
              <a:latin typeface="Arial"/>
              <a:ea typeface="+mn-ea"/>
              <a:cs typeface="+mn-cs"/>
            </a:endParaRPr>
          </a:p>
        </p:txBody>
      </p:sp>
      <p:sp>
        <p:nvSpPr>
          <p:cNvPr id="3" name="Rectangle 2">
            <a:extLst>
              <a:ext uri="{FF2B5EF4-FFF2-40B4-BE49-F238E27FC236}">
                <a16:creationId xmlns:a16="http://schemas.microsoft.com/office/drawing/2014/main" id="{C314D688-1AFC-7418-3068-BBACDBFFBB17}"/>
              </a:ext>
            </a:extLst>
          </p:cNvPr>
          <p:cNvSpPr/>
          <p:nvPr/>
        </p:nvSpPr>
        <p:spPr>
          <a:xfrm>
            <a:off x="635001" y="3852577"/>
            <a:ext cx="10670717" cy="220061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i="1">
                <a:solidFill>
                  <a:schemeClr val="tx1"/>
                </a:solidFill>
              </a:rPr>
              <a:t>¿Tiene </a:t>
            </a:r>
            <a:r>
              <a:rPr lang="en-US" sz="2400" b="1" i="1" err="1">
                <a:solidFill>
                  <a:schemeClr val="tx1"/>
                </a:solidFill>
              </a:rPr>
              <a:t>preguntas</a:t>
            </a:r>
            <a:r>
              <a:rPr lang="en-US" sz="2400" b="1" i="1">
                <a:solidFill>
                  <a:schemeClr val="tx1"/>
                </a:solidFill>
              </a:rPr>
              <a:t>? </a:t>
            </a:r>
            <a:r>
              <a:rPr lang="en-US" sz="2400" b="1" i="1" err="1">
                <a:solidFill>
                  <a:schemeClr val="tx1"/>
                </a:solidFill>
              </a:rPr>
              <a:t>Envíe</a:t>
            </a:r>
            <a:r>
              <a:rPr lang="en-US" sz="2400" b="1" i="1">
                <a:solidFill>
                  <a:schemeClr val="tx1"/>
                </a:solidFill>
              </a:rPr>
              <a:t> un </a:t>
            </a:r>
            <a:r>
              <a:rPr lang="en-US" sz="2400" b="1" i="1" err="1">
                <a:solidFill>
                  <a:schemeClr val="tx1"/>
                </a:solidFill>
              </a:rPr>
              <a:t>correo</a:t>
            </a:r>
            <a:r>
              <a:rPr lang="en-US" sz="2400" b="1" i="1">
                <a:solidFill>
                  <a:schemeClr val="tx1"/>
                </a:solidFill>
              </a:rPr>
              <a:t> </a:t>
            </a:r>
            <a:r>
              <a:rPr lang="en-US" sz="2400" b="1" i="1" err="1">
                <a:solidFill>
                  <a:schemeClr val="tx1"/>
                </a:solidFill>
              </a:rPr>
              <a:t>electrónico</a:t>
            </a:r>
            <a:r>
              <a:rPr lang="en-US" sz="2400" b="1" i="1">
                <a:solidFill>
                  <a:schemeClr val="tx1"/>
                </a:solidFill>
              </a:rPr>
              <a:t> al </a:t>
            </a:r>
            <a:r>
              <a:rPr lang="en-US" sz="2400" b="1" i="1" err="1">
                <a:solidFill>
                  <a:schemeClr val="tx1"/>
                </a:solidFill>
              </a:rPr>
              <a:t>equipo</a:t>
            </a:r>
            <a:r>
              <a:rPr lang="en-US" sz="2400" b="1" i="1">
                <a:solidFill>
                  <a:schemeClr val="tx1"/>
                </a:solidFill>
              </a:rPr>
              <a:t> de </a:t>
            </a:r>
            <a:r>
              <a:rPr lang="en-US" sz="2400" b="1" i="1" err="1">
                <a:solidFill>
                  <a:schemeClr val="tx1"/>
                </a:solidFill>
              </a:rPr>
              <a:t>reingreso</a:t>
            </a:r>
            <a:r>
              <a:rPr lang="en-US" sz="2400" b="1" i="1">
                <a:solidFill>
                  <a:schemeClr val="tx1"/>
                </a:solidFill>
              </a:rPr>
              <a:t>:</a:t>
            </a:r>
            <a:endParaRPr lang="en-US">
              <a:solidFill>
                <a:schemeClr val="tx1"/>
              </a:solidFill>
            </a:endParaRPr>
          </a:p>
          <a:p>
            <a:pPr algn="ctr"/>
            <a:endParaRPr lang="en-US" sz="2400">
              <a:solidFill>
                <a:schemeClr val="tx1"/>
              </a:solidFill>
              <a:cs typeface="Arial"/>
            </a:endParaRPr>
          </a:p>
          <a:p>
            <a:pPr algn="ctr"/>
            <a:r>
              <a:rPr lang="en-US" sz="2400">
                <a:solidFill>
                  <a:srgbClr val="064276"/>
                </a:solidFill>
                <a:hlinkClick r:id="rId3">
                  <a:extLst>
                    <a:ext uri="{A12FA001-AC4F-418D-AE19-62706E023703}">
                      <ahyp:hlinkClr xmlns:ahyp="http://schemas.microsoft.com/office/drawing/2018/hyperlinkcolor" val="tx"/>
                    </a:ext>
                  </a:extLst>
                </a:hlinkClick>
              </a:rPr>
              <a:t> OHPCarceralPrograms@oha.oregon.gov  </a:t>
            </a:r>
            <a:endParaRPr lang="en-US" sz="2400">
              <a:solidFill>
                <a:srgbClr val="064276"/>
              </a:solidFill>
              <a:cs typeface="Arial"/>
            </a:endParaRPr>
          </a:p>
        </p:txBody>
      </p:sp>
      <p:sp>
        <p:nvSpPr>
          <p:cNvPr id="5" name="TextBox 4">
            <a:extLst>
              <a:ext uri="{FF2B5EF4-FFF2-40B4-BE49-F238E27FC236}">
                <a16:creationId xmlns:a16="http://schemas.microsoft.com/office/drawing/2014/main" id="{CAB3C2E6-AE22-80DC-C1F3-CCAEC22351D1}"/>
              </a:ext>
            </a:extLst>
          </p:cNvPr>
          <p:cNvSpPr txBox="1"/>
          <p:nvPr/>
        </p:nvSpPr>
        <p:spPr>
          <a:xfrm>
            <a:off x="760641" y="2149036"/>
            <a:ext cx="10545077" cy="1200329"/>
          </a:xfrm>
          <a:prstGeom prst="rect">
            <a:avLst/>
          </a:prstGeom>
          <a:noFill/>
        </p:spPr>
        <p:txBody>
          <a:bodyPr wrap="square" lIns="91440" tIns="45720" rIns="91440" bIns="45720" rtlCol="0" anchor="t">
            <a:spAutoFit/>
          </a:bodyPr>
          <a:lstStyle/>
          <a:p>
            <a:r>
              <a:rPr lang="en-US" sz="2400" err="1"/>
              <a:t>Visite</a:t>
            </a:r>
            <a:r>
              <a:rPr lang="en-US" sz="2400"/>
              <a:t> </a:t>
            </a:r>
            <a:r>
              <a:rPr lang="en-US" sz="2400" err="1"/>
              <a:t>el</a:t>
            </a:r>
            <a:r>
              <a:rPr lang="en-US" sz="2400"/>
              <a:t> sitio web de </a:t>
            </a:r>
            <a:r>
              <a:rPr lang="es-419" sz="2400"/>
              <a:t>reingreso a la atención médica</a:t>
            </a:r>
            <a:r>
              <a:rPr lang="en-US" sz="2400"/>
              <a:t> para </a:t>
            </a:r>
            <a:r>
              <a:rPr lang="en-US" sz="2400" err="1"/>
              <a:t>obtener</a:t>
            </a:r>
            <a:r>
              <a:rPr lang="en-US" sz="2400"/>
              <a:t> </a:t>
            </a:r>
            <a:r>
              <a:rPr lang="en-US" sz="2400" err="1"/>
              <a:t>más</a:t>
            </a:r>
            <a:r>
              <a:rPr lang="en-US" sz="2400"/>
              <a:t> </a:t>
            </a:r>
            <a:r>
              <a:rPr lang="en-US" sz="2400" err="1"/>
              <a:t>información</a:t>
            </a:r>
            <a:r>
              <a:rPr lang="en-US" sz="2400"/>
              <a:t>: </a:t>
            </a:r>
            <a:endParaRPr lang="en-US" sz="2400">
              <a:solidFill>
                <a:srgbClr val="064276"/>
              </a:solidFill>
            </a:endParaRPr>
          </a:p>
          <a:p>
            <a:r>
              <a:rPr lang="es-419" sz="2400">
                <a:solidFill>
                  <a:srgbClr val="064276"/>
                </a:solidFill>
                <a:hlinkClick r:id="rId4">
                  <a:extLst>
                    <a:ext uri="{A12FA001-AC4F-418D-AE19-62706E023703}">
                      <ahyp:hlinkClr xmlns:ahyp="http://schemas.microsoft.com/office/drawing/2018/hyperlinkcolor" val="tx"/>
                    </a:ext>
                  </a:extLst>
                </a:hlinkClick>
              </a:rPr>
              <a:t>https://www.oregon.gov/oha/hsd/medicaid-policy/pages/reentry-info.aspx</a:t>
            </a:r>
            <a:endParaRPr lang="en-US" sz="2400">
              <a:solidFill>
                <a:srgbClr val="064276"/>
              </a:solidFill>
            </a:endParaRPr>
          </a:p>
        </p:txBody>
      </p:sp>
    </p:spTree>
    <p:extLst>
      <p:ext uri="{BB962C8B-B14F-4D97-AF65-F5344CB8AC3E}">
        <p14:creationId xmlns:p14="http://schemas.microsoft.com/office/powerpoint/2010/main" val="23079197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83894C-7BD5-3B02-2CE1-B2B62A3276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0A469E-B78C-C2DB-3404-6E3C6990F990}"/>
              </a:ext>
            </a:extLst>
          </p:cNvPr>
          <p:cNvSpPr>
            <a:spLocks noGrp="1"/>
          </p:cNvSpPr>
          <p:nvPr>
            <p:ph type="title"/>
          </p:nvPr>
        </p:nvSpPr>
        <p:spPr>
          <a:xfrm>
            <a:off x="838200" y="2100234"/>
            <a:ext cx="10515600" cy="1325563"/>
          </a:xfrm>
        </p:spPr>
        <p:txBody>
          <a:bodyPr lIns="91440" tIns="45720" rIns="91440" bIns="45720" anchor="t"/>
          <a:lstStyle/>
          <a:p>
            <a:r>
              <a:rPr lang="en-US">
                <a:solidFill>
                  <a:srgbClr val="064276"/>
                </a:solidFill>
                <a:latin typeface="Helvetica"/>
                <a:ea typeface="Open Sans"/>
                <a:cs typeface="Open Sans"/>
              </a:rPr>
              <a:t>P</a:t>
            </a:r>
            <a:r>
              <a:rPr lang="es-419" err="1">
                <a:solidFill>
                  <a:srgbClr val="064276"/>
                </a:solidFill>
                <a:latin typeface="Helvetica"/>
                <a:ea typeface="Open Sans"/>
                <a:cs typeface="Open Sans"/>
              </a:rPr>
              <a:t>royecto</a:t>
            </a:r>
            <a:r>
              <a:rPr lang="es-419">
                <a:solidFill>
                  <a:srgbClr val="064276"/>
                </a:solidFill>
                <a:latin typeface="Helvetica"/>
                <a:ea typeface="Open Sans"/>
                <a:cs typeface="Open Sans"/>
              </a:rPr>
              <a:t> de Actualización de Beneficios </a:t>
            </a:r>
            <a:br>
              <a:rPr lang="en-US">
                <a:latin typeface="Helvetica"/>
                <a:ea typeface="Open Sans"/>
                <a:cs typeface="Open Sans"/>
              </a:rPr>
            </a:br>
            <a:endParaRPr lang="en-US"/>
          </a:p>
        </p:txBody>
      </p:sp>
    </p:spTree>
    <p:extLst>
      <p:ext uri="{BB962C8B-B14F-4D97-AF65-F5344CB8AC3E}">
        <p14:creationId xmlns:p14="http://schemas.microsoft.com/office/powerpoint/2010/main" val="11504487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76BF5-6ABE-861A-D4F3-FD49E7380313}"/>
              </a:ext>
            </a:extLst>
          </p:cNvPr>
          <p:cNvSpPr>
            <a:spLocks noGrp="1"/>
          </p:cNvSpPr>
          <p:nvPr>
            <p:ph type="title"/>
          </p:nvPr>
        </p:nvSpPr>
        <p:spPr>
          <a:xfrm>
            <a:off x="519290" y="385792"/>
            <a:ext cx="11253370" cy="825500"/>
          </a:xfrm>
        </p:spPr>
        <p:txBody>
          <a:bodyPr vert="horz" lIns="91440" tIns="45720" rIns="91440" bIns="45720" rtlCol="0" anchor="b">
            <a:normAutofit fontScale="90000"/>
          </a:bodyPr>
          <a:lstStyle/>
          <a:p>
            <a:r>
              <a:rPr lang="es-419">
                <a:latin typeface="Arial"/>
                <a:cs typeface="Arial"/>
              </a:rPr>
              <a:t>Plan de Salud de Oregon (OHP) - Proyecto de Actualización de Beneficios (BUP)</a:t>
            </a:r>
          </a:p>
        </p:txBody>
      </p:sp>
      <p:sp>
        <p:nvSpPr>
          <p:cNvPr id="3" name="Content Placeholder 2">
            <a:extLst>
              <a:ext uri="{FF2B5EF4-FFF2-40B4-BE49-F238E27FC236}">
                <a16:creationId xmlns:a16="http://schemas.microsoft.com/office/drawing/2014/main" id="{B1B29BF9-D5DC-D87F-7206-F239CB37E9E7}"/>
              </a:ext>
            </a:extLst>
          </p:cNvPr>
          <p:cNvSpPr>
            <a:spLocks noGrp="1"/>
          </p:cNvSpPr>
          <p:nvPr>
            <p:ph idx="1"/>
          </p:nvPr>
        </p:nvSpPr>
        <p:spPr>
          <a:xfrm>
            <a:off x="635000" y="1230944"/>
            <a:ext cx="11137660" cy="4654677"/>
          </a:xfrm>
        </p:spPr>
        <p:txBody>
          <a:bodyPr vert="horz" lIns="91440" tIns="45720" rIns="91440" bIns="45720" rtlCol="0" anchor="t">
            <a:normAutofit/>
          </a:bodyPr>
          <a:lstStyle/>
          <a:p>
            <a:pPr>
              <a:lnSpc>
                <a:spcPct val="100000"/>
              </a:lnSpc>
            </a:pPr>
            <a:r>
              <a:rPr lang="es-419" sz="2600">
                <a:solidFill>
                  <a:srgbClr val="000000"/>
                </a:solidFill>
                <a:latin typeface="Helvetica"/>
                <a:cs typeface="Helvetica"/>
              </a:rPr>
              <a:t>Un proyecto para cambiar cómo se organizan los beneficios del OHP para incluir todos los servicios que la ley federal dice que son </a:t>
            </a:r>
            <a:r>
              <a:rPr lang="es-419" sz="2600" b="1">
                <a:solidFill>
                  <a:srgbClr val="000000"/>
                </a:solidFill>
                <a:latin typeface="Helvetica"/>
                <a:cs typeface="Helvetica"/>
              </a:rPr>
              <a:t>obligatorios </a:t>
            </a:r>
            <a:r>
              <a:rPr lang="es-419" sz="2600">
                <a:solidFill>
                  <a:srgbClr val="000000"/>
                </a:solidFill>
                <a:latin typeface="Helvetica"/>
                <a:cs typeface="Helvetica"/>
              </a:rPr>
              <a:t>y que Oregon dice que son </a:t>
            </a:r>
            <a:r>
              <a:rPr lang="es-419" sz="2600" b="1">
                <a:solidFill>
                  <a:srgbClr val="000000"/>
                </a:solidFill>
                <a:latin typeface="Helvetica"/>
                <a:cs typeface="Helvetica"/>
              </a:rPr>
              <a:t>médicamente necesarios (por razones de salud). </a:t>
            </a:r>
          </a:p>
          <a:p>
            <a:pPr>
              <a:lnSpc>
                <a:spcPct val="100000"/>
              </a:lnSpc>
            </a:pPr>
            <a:r>
              <a:rPr lang="es-419" sz="2600">
                <a:solidFill>
                  <a:srgbClr val="000000"/>
                </a:solidFill>
                <a:latin typeface="Helvetica"/>
                <a:cs typeface="Helvetica"/>
              </a:rPr>
              <a:t>Este cambio es más administrativo que un cambio en </a:t>
            </a:r>
            <a:r>
              <a:rPr lang="es-419" sz="2600" b="1">
                <a:solidFill>
                  <a:srgbClr val="000000"/>
                </a:solidFill>
                <a:latin typeface="Helvetica"/>
                <a:cs typeface="Helvetica"/>
              </a:rPr>
              <a:t>la forma en </a:t>
            </a:r>
            <a:r>
              <a:rPr lang="es-419" sz="2600">
                <a:solidFill>
                  <a:srgbClr val="000000"/>
                </a:solidFill>
                <a:latin typeface="Helvetica"/>
                <a:cs typeface="Helvetica"/>
              </a:rPr>
              <a:t>que se brindan los servicios del OHP.</a:t>
            </a:r>
          </a:p>
        </p:txBody>
      </p:sp>
      <p:sp>
        <p:nvSpPr>
          <p:cNvPr id="7" name="TextBox 6">
            <a:extLst>
              <a:ext uri="{FF2B5EF4-FFF2-40B4-BE49-F238E27FC236}">
                <a16:creationId xmlns:a16="http://schemas.microsoft.com/office/drawing/2014/main" id="{45207A5D-2961-DBC8-AA98-3EDAA21B41D7}"/>
              </a:ext>
            </a:extLst>
          </p:cNvPr>
          <p:cNvSpPr txBox="1"/>
          <p:nvPr/>
        </p:nvSpPr>
        <p:spPr>
          <a:xfrm>
            <a:off x="635000" y="3918339"/>
            <a:ext cx="6101974" cy="892552"/>
          </a:xfrm>
          <a:prstGeom prst="rect">
            <a:avLst/>
          </a:prstGeom>
          <a:noFill/>
        </p:spPr>
        <p:txBody>
          <a:bodyPr wrap="square" lIns="91440" tIns="45720" rIns="91440" bIns="45720" anchor="t">
            <a:spAutoFit/>
          </a:bodyPr>
          <a:lstStyle/>
          <a:p>
            <a:pPr marL="285750" indent="-285750">
              <a:buFont typeface="Arial" panose="020B0604020202020204" pitchFamily="34" charset="0"/>
              <a:buChar char="•"/>
              <a:defRPr/>
            </a:pPr>
            <a:r>
              <a:rPr kumimoji="0" lang="es-419" sz="2600" b="0" i="0" u="none" strike="noStrike" kern="1200" cap="none" spc="0" normalizeH="0" baseline="0">
                <a:ln>
                  <a:noFill/>
                </a:ln>
                <a:solidFill>
                  <a:srgbClr val="2D2A30"/>
                </a:solidFill>
                <a:effectLst/>
                <a:uLnTx/>
                <a:uFillTx/>
                <a:latin typeface="Helvetica"/>
                <a:cs typeface="Arial"/>
              </a:rPr>
              <a:t>Ningún miembro perderá servicios como resultado de </a:t>
            </a:r>
            <a:r>
              <a:rPr lang="es-419" sz="2600">
                <a:solidFill>
                  <a:srgbClr val="2D2A30"/>
                </a:solidFill>
                <a:latin typeface="Helvetica"/>
                <a:cs typeface="Arial"/>
              </a:rPr>
              <a:t>este cambio.</a:t>
            </a:r>
            <a:endParaRPr lang="es-419" sz="2600" b="0" i="0" u="none" strike="noStrike" kern="1200" cap="none" spc="0" normalizeH="0" baseline="0">
              <a:ln>
                <a:noFill/>
              </a:ln>
              <a:solidFill>
                <a:srgbClr val="2D2A30"/>
              </a:solidFill>
              <a:effectLst/>
              <a:uLnTx/>
              <a:uFillTx/>
              <a:latin typeface="Helvetica"/>
              <a:cs typeface="Arial"/>
            </a:endParaRPr>
          </a:p>
        </p:txBody>
      </p:sp>
      <p:sp>
        <p:nvSpPr>
          <p:cNvPr id="5" name="TextBox 4">
            <a:extLst>
              <a:ext uri="{FF2B5EF4-FFF2-40B4-BE49-F238E27FC236}">
                <a16:creationId xmlns:a16="http://schemas.microsoft.com/office/drawing/2014/main" id="{10E9A671-9C25-5924-736D-4CBFA54597CC}"/>
              </a:ext>
            </a:extLst>
          </p:cNvPr>
          <p:cNvSpPr txBox="1"/>
          <p:nvPr/>
        </p:nvSpPr>
        <p:spPr>
          <a:xfrm>
            <a:off x="635000" y="4949725"/>
            <a:ext cx="5902960" cy="1292662"/>
          </a:xfrm>
          <a:prstGeom prst="rect">
            <a:avLst/>
          </a:prstGeom>
          <a:noFill/>
        </p:spPr>
        <p:txBody>
          <a:bodyPr wrap="square" lIns="91440" tIns="45720" rIns="91440" bIns="45720" anchor="t">
            <a:spAutoFit/>
          </a:bodyPr>
          <a:lstStyle/>
          <a:p>
            <a:pPr marL="285750" indent="-285750">
              <a:buFont typeface="Arial"/>
              <a:buChar char="•"/>
              <a:defRPr/>
            </a:pPr>
            <a:r>
              <a:rPr kumimoji="0" lang="es-419" sz="2600" b="0" i="0" u="none" strike="noStrike" kern="1200" cap="none" spc="0" normalizeH="0" baseline="0">
                <a:ln>
                  <a:noFill/>
                </a:ln>
                <a:solidFill>
                  <a:srgbClr val="2D2A30"/>
                </a:solidFill>
                <a:effectLst/>
                <a:uLnTx/>
                <a:uFillTx/>
                <a:latin typeface="Helvetica"/>
                <a:cs typeface="Arial"/>
              </a:rPr>
              <a:t>Algunos servicios que hoy no están incluidos se</a:t>
            </a:r>
            <a:r>
              <a:rPr lang="es-419" sz="2600">
                <a:solidFill>
                  <a:srgbClr val="2D2A30"/>
                </a:solidFill>
                <a:latin typeface="Helvetica"/>
                <a:cs typeface="Arial"/>
              </a:rPr>
              <a:t> agregarán</a:t>
            </a:r>
            <a:r>
              <a:rPr kumimoji="0" lang="es-419" sz="2600" b="0" i="0" u="none" strike="noStrike" kern="1200" cap="none" spc="0" normalizeH="0" baseline="0">
                <a:ln>
                  <a:noFill/>
                </a:ln>
                <a:solidFill>
                  <a:srgbClr val="2D2A30"/>
                </a:solidFill>
                <a:effectLst/>
                <a:uLnTx/>
                <a:uFillTx/>
                <a:latin typeface="Helvetica"/>
                <a:cs typeface="Arial"/>
              </a:rPr>
              <a:t> al paquet</a:t>
            </a:r>
            <a:r>
              <a:rPr lang="es-419" sz="2600">
                <a:solidFill>
                  <a:srgbClr val="2D2A30"/>
                </a:solidFill>
                <a:latin typeface="Helvetica"/>
                <a:cs typeface="Arial"/>
              </a:rPr>
              <a:t>e de servicios. </a:t>
            </a:r>
            <a:r>
              <a:rPr kumimoji="0" lang="es-419" sz="2600" b="0" i="0" u="none" strike="noStrike" kern="1200" cap="none" spc="0" normalizeH="0" baseline="0">
                <a:ln>
                  <a:noFill/>
                </a:ln>
                <a:solidFill>
                  <a:srgbClr val="2D2A30"/>
                </a:solidFill>
                <a:effectLst/>
                <a:uLnTx/>
                <a:uFillTx/>
                <a:latin typeface="Helvetica"/>
                <a:cs typeface="Arial"/>
              </a:rPr>
              <a:t>   </a:t>
            </a:r>
          </a:p>
        </p:txBody>
      </p:sp>
      <p:pic>
        <p:nvPicPr>
          <p:cNvPr id="6" name="Picture 5">
            <a:extLst>
              <a:ext uri="{FF2B5EF4-FFF2-40B4-BE49-F238E27FC236}">
                <a16:creationId xmlns:a16="http://schemas.microsoft.com/office/drawing/2014/main" id="{BB0D2D05-0FE0-5EB9-9A05-9FB99E4DBE1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736974" y="3679081"/>
            <a:ext cx="4553790" cy="2541289"/>
          </a:xfrm>
          <a:prstGeom prst="rect">
            <a:avLst/>
          </a:prstGeom>
        </p:spPr>
      </p:pic>
      <p:sp>
        <p:nvSpPr>
          <p:cNvPr id="4" name="Slide Number Placeholder 3">
            <a:extLst>
              <a:ext uri="{FF2B5EF4-FFF2-40B4-BE49-F238E27FC236}">
                <a16:creationId xmlns:a16="http://schemas.microsoft.com/office/drawing/2014/main" id="{71F14F4E-002A-D81A-F0D4-58E9B66BD15F}"/>
              </a:ext>
            </a:extLst>
          </p:cNvPr>
          <p:cNvSpPr>
            <a:spLocks noGrp="1"/>
          </p:cNvSpPr>
          <p:nvPr>
            <p:ph type="sldNum" sz="quarter" idx="10"/>
          </p:nvPr>
        </p:nvSpPr>
        <p:spPr/>
        <p:txBody>
          <a:bodyPr anchor="ctr">
            <a:normAutofit fontScale="47500" lnSpcReduction="20000"/>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8339581-759F-43B7-B47D-47F906F0E294}" type="slidenum">
              <a:rPr kumimoji="0" lang="es-419" sz="1400" b="0" i="0" u="none" strike="noStrike" kern="1200" cap="none" spc="0" normalizeH="0" baseline="0" smtClean="0">
                <a:ln>
                  <a:noFill/>
                </a:ln>
                <a:solidFill>
                  <a:prstClr val="white"/>
                </a:solidFill>
                <a:effectLst/>
                <a:uLnTx/>
                <a:uFillTx/>
                <a:latin typeface="Arial"/>
                <a:ea typeface="+mn-ea"/>
                <a:cs typeface="+mn-cs"/>
              </a:rPr>
              <a:t>13</a:t>
            </a:fld>
            <a:endParaRPr kumimoji="0" lang="es-419" sz="1400" b="0" i="0" u="none" strike="noStrike" kern="1200" cap="none" spc="0" normalizeH="0" baseline="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42117718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B617C3-AE55-59F9-F640-D7F529C4E78C}"/>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FFA360F7-51A1-C7C9-56B9-79AADF694ADA}"/>
              </a:ext>
            </a:extLst>
          </p:cNvPr>
          <p:cNvSpPr>
            <a:spLocks noGrp="1"/>
          </p:cNvSpPr>
          <p:nvPr>
            <p:ph type="title"/>
          </p:nvPr>
        </p:nvSpPr>
        <p:spPr>
          <a:xfrm>
            <a:off x="543015" y="186611"/>
            <a:ext cx="11388573" cy="1143000"/>
          </a:xfrm>
        </p:spPr>
        <p:txBody>
          <a:bodyPr lIns="91440" tIns="45720" rIns="91440" bIns="45720" anchor="ctr">
            <a:normAutofit/>
          </a:bodyPr>
          <a:lstStyle/>
          <a:p>
            <a:r>
              <a:rPr lang="es-419" sz="3500">
                <a:solidFill>
                  <a:srgbClr val="064276"/>
                </a:solidFill>
                <a:latin typeface="Helvetica"/>
                <a:ea typeface="Open Sans"/>
                <a:cs typeface="Open Sans"/>
              </a:rPr>
              <a:t>Revisión de los servicios por parte de la Comisión de Revisión de Evidencia de Salud (HERC)</a:t>
            </a:r>
          </a:p>
        </p:txBody>
      </p:sp>
      <p:cxnSp>
        <p:nvCxnSpPr>
          <p:cNvPr id="2" name="Straight Connector 1">
            <a:extLst>
              <a:ext uri="{FF2B5EF4-FFF2-40B4-BE49-F238E27FC236}">
                <a16:creationId xmlns:a16="http://schemas.microsoft.com/office/drawing/2014/main" id="{FF89DB05-E286-7AF6-3320-91EE9CCDF839}"/>
              </a:ext>
              <a:ext uri="{C183D7F6-B498-43B3-948B-1728B52AA6E4}">
                <adec:decorative xmlns:adec="http://schemas.microsoft.com/office/drawing/2017/decorative" val="1"/>
              </a:ext>
            </a:extLst>
          </p:cNvPr>
          <p:cNvCxnSpPr>
            <a:cxnSpLocks/>
          </p:cNvCxnSpPr>
          <p:nvPr/>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7344DCBB-1DE2-EDB6-5885-0FDDE698AF40}"/>
              </a:ext>
            </a:extLst>
          </p:cNvPr>
          <p:cNvSpPr txBox="1"/>
          <p:nvPr/>
        </p:nvSpPr>
        <p:spPr>
          <a:xfrm>
            <a:off x="543015" y="1310328"/>
            <a:ext cx="11174064" cy="5341462"/>
          </a:xfrm>
          <a:prstGeom prst="rect">
            <a:avLst/>
          </a:prstGeom>
          <a:noFill/>
        </p:spPr>
        <p:txBody>
          <a:bodyPr wrap="square" lIns="91440" tIns="45720" rIns="91440" bIns="45720" anchor="t">
            <a:spAutoFit/>
          </a:bodyPr>
          <a:lstStyle/>
          <a:p>
            <a:pPr marL="457200" indent="-457200" defTabSz="914400">
              <a:lnSpc>
                <a:spcPct val="90000"/>
              </a:lnSpc>
              <a:buFont typeface="Arial" panose="020B0604020202020204" pitchFamily="34" charset="0"/>
              <a:buChar char="•"/>
              <a:defRPr/>
            </a:pPr>
            <a:r>
              <a:rPr lang="es-419" sz="2700">
                <a:solidFill>
                  <a:srgbClr val="000608"/>
                </a:solidFill>
                <a:latin typeface="Helvetica"/>
                <a:ea typeface="Open Sans"/>
                <a:cs typeface="Helvetica"/>
              </a:rPr>
              <a:t>La Comisión de Revisión de Evidencia de Salud de Oregon (HERC, por sus siglas en inglés) revisa la evidencia médica para garantizar que los servicios sean seguros y que su eficacia esté comprobada.</a:t>
            </a:r>
          </a:p>
          <a:p>
            <a:pPr defTabSz="914400">
              <a:lnSpc>
                <a:spcPct val="90000"/>
              </a:lnSpc>
              <a:defRPr/>
            </a:pPr>
            <a:endParaRPr lang="es-419" sz="2700">
              <a:solidFill>
                <a:srgbClr val="000608"/>
              </a:solidFill>
              <a:latin typeface="Helvetica"/>
              <a:ea typeface="Open Sans"/>
              <a:cs typeface="Helvetica"/>
            </a:endParaRPr>
          </a:p>
          <a:p>
            <a:pPr marL="457200" indent="-457200" defTabSz="914400">
              <a:lnSpc>
                <a:spcPct val="90000"/>
              </a:lnSpc>
              <a:buFont typeface="Arial" panose="020B0604020202020204" pitchFamily="34" charset="0"/>
              <a:buChar char="•"/>
              <a:defRPr/>
            </a:pPr>
            <a:r>
              <a:rPr lang="es-419" sz="2700">
                <a:solidFill>
                  <a:srgbClr val="000608"/>
                </a:solidFill>
                <a:latin typeface="Helvetica"/>
                <a:ea typeface="Open Sans"/>
                <a:cs typeface="Helvetica"/>
              </a:rPr>
              <a:t>Como parte del Proyecto de Actualización de Beneficios, la HERC está revisando servicios seleccionados que no están cubiertos por el Plan de Salud de Oregon para determinar si se deben agregar a la cobertura después del 1 de enero de 2027.</a:t>
            </a:r>
          </a:p>
          <a:p>
            <a:pPr marL="457200" indent="-457200" defTabSz="914400">
              <a:lnSpc>
                <a:spcPct val="90000"/>
              </a:lnSpc>
              <a:buFont typeface="Arial" panose="020B0604020202020204" pitchFamily="34" charset="0"/>
              <a:buChar char="•"/>
              <a:defRPr/>
            </a:pPr>
            <a:endParaRPr lang="es-419" sz="2700">
              <a:solidFill>
                <a:srgbClr val="000608"/>
              </a:solidFill>
              <a:highlight>
                <a:srgbClr val="FFFF00"/>
              </a:highlight>
              <a:latin typeface="Helvetica"/>
              <a:ea typeface="Open Sans"/>
              <a:cs typeface="Helvetica"/>
            </a:endParaRPr>
          </a:p>
          <a:p>
            <a:pPr marL="457200" marR="0" lvl="0" indent="-457200" algn="l" defTabSz="914400" rtl="0" eaLnBrk="1" fontAlgn="auto" latinLnBrk="0" hangingPunct="1">
              <a:lnSpc>
                <a:spcPct val="90000"/>
              </a:lnSpc>
              <a:spcBef>
                <a:spcPts val="0"/>
              </a:spcBef>
              <a:spcAft>
                <a:spcPts val="0"/>
              </a:spcAft>
              <a:buSzTx/>
              <a:buFont typeface="Arial" panose="020B0604020202020204" pitchFamily="34" charset="0"/>
              <a:buChar char="•"/>
              <a:tabLst/>
              <a:defRPr/>
            </a:pPr>
            <a:r>
              <a:rPr lang="es-419" sz="2700">
                <a:solidFill>
                  <a:srgbClr val="000608"/>
                </a:solidFill>
                <a:latin typeface="Helvetica"/>
                <a:ea typeface="Open Sans"/>
                <a:cs typeface="Helvetica"/>
              </a:rPr>
              <a:t>El plan de trabajo para la revisión de los servicios de HERC está disponible en línea: </a:t>
            </a:r>
            <a:r>
              <a:rPr lang="es-419" sz="2700">
                <a:solidFill>
                  <a:srgbClr val="064276"/>
                </a:solidFill>
                <a:hlinkClick r:id="rId3"/>
              </a:rPr>
              <a:t>OHA : Plan de trabajo del Proyecto de Actualización de Beneficios : Comisión de Revisión de Evidencia de Salud : Estado de Oregon</a:t>
            </a:r>
            <a:endParaRPr lang="es-419" sz="2700">
              <a:solidFill>
                <a:srgbClr val="064276"/>
              </a:solidFill>
              <a:latin typeface="Helvetica"/>
              <a:ea typeface="Open Sans"/>
              <a:cs typeface="Helvetica"/>
            </a:endParaRPr>
          </a:p>
          <a:p>
            <a:pPr marL="457200" marR="0" lvl="0" indent="-457200" algn="l" defTabSz="914400" rtl="0" eaLnBrk="1" fontAlgn="auto" latinLnBrk="0" hangingPunct="1">
              <a:lnSpc>
                <a:spcPct val="90000"/>
              </a:lnSpc>
              <a:spcBef>
                <a:spcPts val="0"/>
              </a:spcBef>
              <a:spcAft>
                <a:spcPts val="0"/>
              </a:spcAft>
              <a:buClr>
                <a:srgbClr val="005595"/>
              </a:buClr>
              <a:buSzTx/>
              <a:buFont typeface="Arial" panose="020B0604020202020204" pitchFamily="34" charset="0"/>
              <a:buChar char="•"/>
              <a:tabLst/>
              <a:defRPr/>
            </a:pPr>
            <a:endParaRPr lang="es-419" sz="2800">
              <a:solidFill>
                <a:srgbClr val="000608"/>
              </a:solidFill>
              <a:latin typeface="Helvetica"/>
              <a:ea typeface="Open Sans"/>
              <a:cs typeface="Helvetica"/>
            </a:endParaRPr>
          </a:p>
        </p:txBody>
      </p:sp>
    </p:spTree>
    <p:extLst>
      <p:ext uri="{BB962C8B-B14F-4D97-AF65-F5344CB8AC3E}">
        <p14:creationId xmlns:p14="http://schemas.microsoft.com/office/powerpoint/2010/main" val="20589509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C44E1C-1407-1599-6411-440340A5D96B}"/>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FA5AEE14-630F-A78E-49DF-8B7865E218D9}"/>
              </a:ext>
            </a:extLst>
          </p:cNvPr>
          <p:cNvSpPr>
            <a:spLocks noGrp="1"/>
          </p:cNvSpPr>
          <p:nvPr>
            <p:ph type="title"/>
          </p:nvPr>
        </p:nvSpPr>
        <p:spPr>
          <a:xfrm>
            <a:off x="543015" y="250734"/>
            <a:ext cx="11017083" cy="1143000"/>
          </a:xfrm>
        </p:spPr>
        <p:txBody>
          <a:bodyPr lIns="91440" tIns="45720" rIns="91440" bIns="45720" anchor="ctr">
            <a:normAutofit/>
          </a:bodyPr>
          <a:lstStyle/>
          <a:p>
            <a:r>
              <a:rPr lang="es-419" sz="3200">
                <a:solidFill>
                  <a:srgbClr val="064276"/>
                </a:solidFill>
                <a:latin typeface="Helvetica"/>
                <a:ea typeface="Open Sans"/>
                <a:cs typeface="Open Sans"/>
              </a:rPr>
              <a:t>Aspectos destacados de los nuevos servicios del OHP a partir del 1/1/2027</a:t>
            </a:r>
          </a:p>
        </p:txBody>
      </p:sp>
      <p:cxnSp>
        <p:nvCxnSpPr>
          <p:cNvPr id="2" name="Straight Connector 1">
            <a:extLst>
              <a:ext uri="{FF2B5EF4-FFF2-40B4-BE49-F238E27FC236}">
                <a16:creationId xmlns:a16="http://schemas.microsoft.com/office/drawing/2014/main" id="{3D003B22-0F0E-F2A5-40FF-5745C0273B5C}"/>
              </a:ext>
              <a:ext uri="{C183D7F6-B498-43B3-948B-1728B52AA6E4}">
                <adec:decorative xmlns:adec="http://schemas.microsoft.com/office/drawing/2017/decorative" val="1"/>
              </a:ext>
            </a:extLst>
          </p:cNvPr>
          <p:cNvCxnSpPr>
            <a:cxnSpLocks/>
          </p:cNvCxnSpPr>
          <p:nvPr/>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graphicFrame>
        <p:nvGraphicFramePr>
          <p:cNvPr id="3" name="Table 2">
            <a:extLst>
              <a:ext uri="{FF2B5EF4-FFF2-40B4-BE49-F238E27FC236}">
                <a16:creationId xmlns:a16="http://schemas.microsoft.com/office/drawing/2014/main" id="{D21DAA40-91EA-1822-7234-65FA23FEB99E}"/>
              </a:ext>
            </a:extLst>
          </p:cNvPr>
          <p:cNvGraphicFramePr>
            <a:graphicFrameLocks noGrp="1"/>
          </p:cNvGraphicFramePr>
          <p:nvPr>
            <p:extLst>
              <p:ext uri="{D42A27DB-BD31-4B8C-83A1-F6EECF244321}">
                <p14:modId xmlns:p14="http://schemas.microsoft.com/office/powerpoint/2010/main" val="2558360893"/>
              </p:ext>
            </p:extLst>
          </p:nvPr>
        </p:nvGraphicFramePr>
        <p:xfrm>
          <a:off x="626165" y="2101600"/>
          <a:ext cx="11020128" cy="4090857"/>
        </p:xfrm>
        <a:graphic>
          <a:graphicData uri="http://schemas.openxmlformats.org/drawingml/2006/table">
            <a:tbl>
              <a:tblPr firstRow="1" bandRow="1">
                <a:tableStyleId>{69012ECD-51FC-41F1-AA8D-1B2483CD663E}</a:tableStyleId>
              </a:tblPr>
              <a:tblGrid>
                <a:gridCol w="4756063">
                  <a:extLst>
                    <a:ext uri="{9D8B030D-6E8A-4147-A177-3AD203B41FA5}">
                      <a16:colId xmlns:a16="http://schemas.microsoft.com/office/drawing/2014/main" val="681544326"/>
                    </a:ext>
                  </a:extLst>
                </a:gridCol>
                <a:gridCol w="6264065">
                  <a:extLst>
                    <a:ext uri="{9D8B030D-6E8A-4147-A177-3AD203B41FA5}">
                      <a16:colId xmlns:a16="http://schemas.microsoft.com/office/drawing/2014/main" val="3529772160"/>
                    </a:ext>
                  </a:extLst>
                </a:gridCol>
              </a:tblGrid>
              <a:tr h="409036">
                <a:tc>
                  <a:txBody>
                    <a:bodyPr/>
                    <a:lstStyle/>
                    <a:p>
                      <a:r>
                        <a:rPr lang="en-US" sz="2000">
                          <a:latin typeface="Helvetica"/>
                          <a:cs typeface="Helvetica"/>
                        </a:rPr>
                        <a:t>Área de cobertura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64276"/>
                    </a:solidFill>
                  </a:tcPr>
                </a:tc>
                <a:tc>
                  <a:txBody>
                    <a:bodyPr/>
                    <a:lstStyle/>
                    <a:p>
                      <a:r>
                        <a:rPr lang="en-US" sz="2000" err="1">
                          <a:latin typeface="Helvetica"/>
                          <a:cs typeface="Helvetica"/>
                        </a:rPr>
                        <a:t>Detalles</a:t>
                      </a:r>
                      <a:endParaRPr lang="en-US" sz="2000">
                        <a:latin typeface="Helvetica"/>
                        <a:cs typeface="Helvetic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64276"/>
                    </a:solidFill>
                  </a:tcPr>
                </a:tc>
                <a:extLst>
                  <a:ext uri="{0D108BD9-81ED-4DB2-BD59-A6C34878D82A}">
                    <a16:rowId xmlns:a16="http://schemas.microsoft.com/office/drawing/2014/main" val="2028205239"/>
                  </a:ext>
                </a:extLst>
              </a:tr>
              <a:tr h="943929">
                <a:tc rowSpan="2">
                  <a:txBody>
                    <a:bodyPr/>
                    <a:lstStyle/>
                    <a:p>
                      <a:r>
                        <a:rPr lang="es-419" sz="1900" b="1">
                          <a:solidFill>
                            <a:srgbClr val="000000"/>
                          </a:solidFill>
                          <a:latin typeface="Helvetica"/>
                          <a:cs typeface="Helvetica"/>
                        </a:rPr>
                        <a:t>Visitas al consultorio de atención médica primaria y medicamentos para enfermedades que actualmente no están cubiertas</a:t>
                      </a:r>
                      <a:endParaRPr lang="en-US" sz="1900" b="1">
                        <a:solidFill>
                          <a:srgbClr val="000000"/>
                        </a:solidFill>
                        <a:latin typeface="Helvetica"/>
                        <a:cs typeface="Helvetic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85750" indent="-285750">
                        <a:buFont typeface="Arial" panose="020B0604020202020204" pitchFamily="34" charset="0"/>
                        <a:buChar char="•"/>
                      </a:pPr>
                      <a:r>
                        <a:rPr lang="es-419" sz="1800" noProof="0">
                          <a:solidFill>
                            <a:srgbClr val="000000"/>
                          </a:solidFill>
                          <a:latin typeface="Helvetica"/>
                          <a:cs typeface="Helvetica"/>
                        </a:rPr>
                        <a:t>Los chequeos y pruebas razonables ya están cubiertos</a:t>
                      </a:r>
                    </a:p>
                    <a:p>
                      <a:pPr marL="285750" indent="-285750">
                        <a:buFont typeface="Arial" panose="020B0604020202020204" pitchFamily="34" charset="0"/>
                        <a:buChar char="•"/>
                      </a:pPr>
                      <a:r>
                        <a:rPr lang="es-419" sz="1800" noProof="0">
                          <a:solidFill>
                            <a:srgbClr val="000000"/>
                          </a:solidFill>
                          <a:latin typeface="Helvetica"/>
                          <a:cs typeface="Helvetica"/>
                        </a:rPr>
                        <a:t>Muchos medicamentos seguros y de bajo coste ya están cubiertos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32924172"/>
                  </a:ext>
                </a:extLst>
              </a:tr>
              <a:tr h="660750">
                <a:tc vMerge="1">
                  <a:txBody>
                    <a:bodyPr/>
                    <a:lstStyle/>
                    <a:p>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s-419" sz="1800" noProof="0">
                          <a:solidFill>
                            <a:srgbClr val="000000"/>
                          </a:solidFill>
                          <a:latin typeface="Helvetica"/>
                          <a:cs typeface="Helvetica"/>
                        </a:rPr>
                        <a:t>Medicamentos y equipos: no más rechazos porque una enfermedad no está financiada.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67521952"/>
                  </a:ext>
                </a:extLst>
              </a:tr>
              <a:tr h="660750">
                <a:tc>
                  <a:txBody>
                    <a:bodyPr/>
                    <a:lstStyle/>
                    <a:p>
                      <a:r>
                        <a:rPr lang="en-US" sz="1900" b="1" err="1">
                          <a:solidFill>
                            <a:srgbClr val="000000"/>
                          </a:solidFill>
                          <a:latin typeface="Helvetica"/>
                          <a:cs typeface="Helvetica"/>
                        </a:rPr>
                        <a:t>Tratamiento</a:t>
                      </a:r>
                      <a:r>
                        <a:rPr lang="en-US" sz="1900" b="1">
                          <a:solidFill>
                            <a:srgbClr val="000000"/>
                          </a:solidFill>
                          <a:latin typeface="Helvetica"/>
                          <a:cs typeface="Helvetica"/>
                        </a:rPr>
                        <a:t> y </a:t>
                      </a:r>
                      <a:r>
                        <a:rPr lang="en-US" sz="1900" b="1" err="1">
                          <a:solidFill>
                            <a:srgbClr val="000000"/>
                          </a:solidFill>
                          <a:latin typeface="Helvetica"/>
                          <a:cs typeface="Helvetica"/>
                        </a:rPr>
                        <a:t>pruebas</a:t>
                      </a:r>
                      <a:r>
                        <a:rPr lang="en-US" sz="1900" b="1">
                          <a:solidFill>
                            <a:srgbClr val="000000"/>
                          </a:solidFill>
                          <a:latin typeface="Helvetica"/>
                          <a:cs typeface="Helvetica"/>
                        </a:rPr>
                        <a:t> de </a:t>
                      </a:r>
                      <a:r>
                        <a:rPr lang="en-US" sz="1900" b="1" err="1">
                          <a:solidFill>
                            <a:srgbClr val="000000"/>
                          </a:solidFill>
                          <a:latin typeface="Helvetica"/>
                          <a:cs typeface="Helvetica"/>
                        </a:rPr>
                        <a:t>alergias</a:t>
                      </a:r>
                      <a:endParaRPr lang="en-US" sz="1900" b="1">
                        <a:solidFill>
                          <a:srgbClr val="000000"/>
                        </a:solidFill>
                        <a:latin typeface="Helvetica"/>
                        <a:cs typeface="Helvetic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s-419" sz="1800" noProof="0">
                          <a:solidFill>
                            <a:srgbClr val="000000"/>
                          </a:solidFill>
                          <a:latin typeface="Helvetica"/>
                          <a:cs typeface="Helvetica"/>
                        </a:rPr>
                        <a:t>Nuevas enfermedades cubiertas, como las alergias estacionales y algunas irritaciones de la piel.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74314154"/>
                  </a:ext>
                </a:extLst>
              </a:tr>
              <a:tr h="1023088">
                <a:tc>
                  <a:txBody>
                    <a:bodyPr/>
                    <a:lstStyle/>
                    <a:p>
                      <a:r>
                        <a:rPr lang="es-419" sz="1900" b="1" noProof="0">
                          <a:solidFill>
                            <a:srgbClr val="000000"/>
                          </a:solidFill>
                          <a:latin typeface="Helvetica"/>
                          <a:cs typeface="Helvetica"/>
                        </a:rPr>
                        <a:t>Medicina deportiva </a:t>
                      </a:r>
                      <a:r>
                        <a:rPr lang="es-419" sz="1900" b="0" noProof="0">
                          <a:solidFill>
                            <a:srgbClr val="000000"/>
                          </a:solidFill>
                          <a:latin typeface="Helvetica"/>
                          <a:cs typeface="Helvetica"/>
                        </a:rPr>
                        <a:t>(tratamiento de lesiones y enfermedades relacionadas con la actividad física</a:t>
                      </a:r>
                      <a:r>
                        <a:rPr lang="en-US" sz="1900" b="0">
                          <a:solidFill>
                            <a:srgbClr val="000000"/>
                          </a:solidFill>
                          <a:latin typeface="Helvetica"/>
                          <a:cs typeface="Helvetica"/>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s-419" sz="1800">
                          <a:solidFill>
                            <a:srgbClr val="000000"/>
                          </a:solidFill>
                          <a:latin typeface="Helvetica"/>
                          <a:cs typeface="Helvetica"/>
                        </a:rPr>
                        <a:t>Terapia física y ocupacional para más enfermedades.</a:t>
                      </a:r>
                      <a:endParaRPr lang="en-US" sz="1800">
                        <a:solidFill>
                          <a:srgbClr val="000000"/>
                        </a:solidFill>
                        <a:latin typeface="Helvetica"/>
                        <a:cs typeface="Helvetic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67385746"/>
                  </a:ext>
                </a:extLst>
              </a:tr>
              <a:tr h="393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900" b="1" err="1">
                          <a:solidFill>
                            <a:srgbClr val="000000"/>
                          </a:solidFill>
                          <a:latin typeface="Helvetica"/>
                          <a:cs typeface="Helvetica"/>
                        </a:rPr>
                        <a:t>Oftalmología</a:t>
                      </a:r>
                      <a:r>
                        <a:rPr lang="en-US" sz="1900" b="1">
                          <a:solidFill>
                            <a:srgbClr val="000000"/>
                          </a:solidFill>
                          <a:latin typeface="Helvetica"/>
                          <a:cs typeface="Helvetica"/>
                        </a:rPr>
                        <a:t> </a:t>
                      </a:r>
                      <a:r>
                        <a:rPr lang="en-US" sz="1900">
                          <a:solidFill>
                            <a:srgbClr val="000000"/>
                          </a:solidFill>
                          <a:latin typeface="Helvetica"/>
                          <a:cs typeface="Helvetica"/>
                        </a:rPr>
                        <a:t>(</a:t>
                      </a:r>
                      <a:r>
                        <a:rPr lang="es-419" sz="1900">
                          <a:solidFill>
                            <a:srgbClr val="000000"/>
                          </a:solidFill>
                          <a:latin typeface="Helvetica"/>
                          <a:cs typeface="Helvetica"/>
                        </a:rPr>
                        <a:t>enfermedades de los ojos)</a:t>
                      </a:r>
                      <a:endParaRPr lang="en-US" sz="1900">
                        <a:solidFill>
                          <a:srgbClr val="000000"/>
                        </a:solidFill>
                        <a:latin typeface="Helvetica"/>
                        <a:cs typeface="Helvetic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s-419" sz="1800" noProof="0">
                          <a:solidFill>
                            <a:srgbClr val="000000"/>
                          </a:solidFill>
                          <a:latin typeface="Helvetica"/>
                          <a:cs typeface="Helvetica"/>
                        </a:rPr>
                        <a:t>Nuevas enfermedades oculares y de los párpados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48635042"/>
                  </a:ext>
                </a:extLst>
              </a:tr>
            </a:tbl>
          </a:graphicData>
        </a:graphic>
      </p:graphicFrame>
      <p:sp>
        <p:nvSpPr>
          <p:cNvPr id="5" name="TextBox 4">
            <a:extLst>
              <a:ext uri="{FF2B5EF4-FFF2-40B4-BE49-F238E27FC236}">
                <a16:creationId xmlns:a16="http://schemas.microsoft.com/office/drawing/2014/main" id="{87535442-7217-06CC-3E7C-E1A0F9726346}"/>
              </a:ext>
            </a:extLst>
          </p:cNvPr>
          <p:cNvSpPr txBox="1"/>
          <p:nvPr/>
        </p:nvSpPr>
        <p:spPr>
          <a:xfrm>
            <a:off x="543015" y="1353493"/>
            <a:ext cx="11174064" cy="618631"/>
          </a:xfrm>
          <a:prstGeom prst="rect">
            <a:avLst/>
          </a:prstGeom>
          <a:noFill/>
        </p:spPr>
        <p:txBody>
          <a:bodyPr wrap="square" lIns="91440" tIns="45720" rIns="91440" bIns="45720" anchor="t">
            <a:spAutoFit/>
          </a:bodyPr>
          <a:lstStyle/>
          <a:p>
            <a:pPr defTabSz="914400">
              <a:lnSpc>
                <a:spcPct val="90000"/>
              </a:lnSpc>
              <a:buClr>
                <a:srgbClr val="005595"/>
              </a:buClr>
              <a:defRPr/>
            </a:pPr>
            <a:r>
              <a:rPr lang="es-419">
                <a:solidFill>
                  <a:srgbClr val="000608"/>
                </a:solidFill>
                <a:latin typeface="Helvetica"/>
                <a:ea typeface="Open Sans"/>
                <a:cs typeface="Helvetica"/>
              </a:rPr>
              <a:t>HERC recomienda cambios en la cobertura para los siguientes ejemplos de OHP a partir del 1/1/2027 como parte del Proyecto de Actualización de Beneficios. HERC continuará revisando los servicios hasta agosto</a:t>
            </a:r>
            <a:r>
              <a:rPr lang="es-419" sz="2000">
                <a:solidFill>
                  <a:srgbClr val="000608"/>
                </a:solidFill>
                <a:latin typeface="Helvetica"/>
                <a:ea typeface="Open Sans"/>
                <a:cs typeface="Helvetica"/>
              </a:rPr>
              <a:t>.</a:t>
            </a:r>
          </a:p>
        </p:txBody>
      </p:sp>
      <p:sp>
        <p:nvSpPr>
          <p:cNvPr id="4" name="TextBox 3">
            <a:extLst>
              <a:ext uri="{FF2B5EF4-FFF2-40B4-BE49-F238E27FC236}">
                <a16:creationId xmlns:a16="http://schemas.microsoft.com/office/drawing/2014/main" id="{E0417920-FF7C-D176-BA2B-33F63E2243C0}"/>
              </a:ext>
            </a:extLst>
          </p:cNvPr>
          <p:cNvSpPr txBox="1"/>
          <p:nvPr/>
        </p:nvSpPr>
        <p:spPr>
          <a:xfrm>
            <a:off x="538840" y="6521590"/>
            <a:ext cx="10807472" cy="307777"/>
          </a:xfrm>
          <a:prstGeom prst="rect">
            <a:avLst/>
          </a:prstGeom>
          <a:noFill/>
        </p:spPr>
        <p:txBody>
          <a:bodyPr wrap="square" lIns="91440" tIns="45720" rIns="91440" bIns="45720" anchor="t">
            <a:spAutoFit/>
          </a:bodyPr>
          <a:lstStyle/>
          <a:p>
            <a:pPr defTabSz="914400">
              <a:defRPr/>
            </a:pPr>
            <a:r>
              <a:rPr lang="es-419" sz="1400" b="1">
                <a:solidFill>
                  <a:srgbClr val="1E194D"/>
                </a:solidFill>
                <a:latin typeface="Helvetica"/>
                <a:ea typeface="Open Sans"/>
                <a:cs typeface="Open Sans"/>
              </a:rPr>
              <a:t>OHP</a:t>
            </a:r>
            <a:r>
              <a:rPr lang="es-419" sz="1400">
                <a:solidFill>
                  <a:srgbClr val="1E194D"/>
                </a:solidFill>
                <a:latin typeface="Helvetica"/>
                <a:ea typeface="Open Sans"/>
                <a:cs typeface="Open Sans"/>
              </a:rPr>
              <a:t> = Plan de Salud de Oregon; </a:t>
            </a:r>
            <a:r>
              <a:rPr lang="es-419" sz="1400" b="1">
                <a:solidFill>
                  <a:srgbClr val="1E194D"/>
                </a:solidFill>
                <a:latin typeface="Helvetica"/>
                <a:ea typeface="Open Sans"/>
                <a:cs typeface="Open Sans"/>
              </a:rPr>
              <a:t>HERC</a:t>
            </a:r>
            <a:r>
              <a:rPr lang="es-419" sz="1400">
                <a:solidFill>
                  <a:srgbClr val="1E194D"/>
                </a:solidFill>
                <a:latin typeface="Helvetica"/>
                <a:ea typeface="Open Sans"/>
                <a:cs typeface="Open Sans"/>
              </a:rPr>
              <a:t> = Comisión de Revisión de Evidencia de Salud de Oregon </a:t>
            </a:r>
            <a:endParaRPr lang="es-419"/>
          </a:p>
        </p:txBody>
      </p:sp>
    </p:spTree>
    <p:extLst>
      <p:ext uri="{BB962C8B-B14F-4D97-AF65-F5344CB8AC3E}">
        <p14:creationId xmlns:p14="http://schemas.microsoft.com/office/powerpoint/2010/main" val="9476595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6DA989-6262-2155-834E-72E5AB56F5C9}"/>
            </a:ext>
          </a:extLst>
        </p:cNvPr>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5F6CBE79-15C1-B8FB-9E70-E065AE8CA74C}"/>
              </a:ext>
            </a:extLst>
          </p:cNvPr>
          <p:cNvGraphicFramePr>
            <a:graphicFrameLocks noGrp="1"/>
          </p:cNvGraphicFramePr>
          <p:nvPr>
            <p:extLst>
              <p:ext uri="{D42A27DB-BD31-4B8C-83A1-F6EECF244321}">
                <p14:modId xmlns:p14="http://schemas.microsoft.com/office/powerpoint/2010/main" val="1850227033"/>
              </p:ext>
            </p:extLst>
          </p:nvPr>
        </p:nvGraphicFramePr>
        <p:xfrm>
          <a:off x="560038" y="1931538"/>
          <a:ext cx="11140017" cy="4274952"/>
        </p:xfrm>
        <a:graphic>
          <a:graphicData uri="http://schemas.openxmlformats.org/drawingml/2006/table">
            <a:tbl>
              <a:tblPr firstRow="1" bandRow="1">
                <a:tableStyleId>{69012ECD-51FC-41F1-AA8D-1B2483CD663E}</a:tableStyleId>
              </a:tblPr>
              <a:tblGrid>
                <a:gridCol w="11140017">
                  <a:extLst>
                    <a:ext uri="{9D8B030D-6E8A-4147-A177-3AD203B41FA5}">
                      <a16:colId xmlns:a16="http://schemas.microsoft.com/office/drawing/2014/main" val="681544326"/>
                    </a:ext>
                  </a:extLst>
                </a:gridCol>
              </a:tblGrid>
              <a:tr h="329370">
                <a:tc>
                  <a:txBody>
                    <a:bodyPr/>
                    <a:lstStyle/>
                    <a:p>
                      <a:r>
                        <a:rPr lang="en-US" sz="1400">
                          <a:latin typeface="Helvetica" panose="020B0604020202020204" pitchFamily="34" charset="0"/>
                          <a:cs typeface="Helvetica" panose="020B0604020202020204" pitchFamily="34" charset="0"/>
                        </a:rPr>
                        <a:t>Áreas de cobertura que HERC ha revisado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64276"/>
                    </a:solidFill>
                  </a:tcPr>
                </a:tc>
                <a:extLst>
                  <a:ext uri="{0D108BD9-81ED-4DB2-BD59-A6C34878D82A}">
                    <a16:rowId xmlns:a16="http://schemas.microsoft.com/office/drawing/2014/main" val="2028205239"/>
                  </a:ext>
                </a:extLst>
              </a:tr>
              <a:tr h="3945582">
                <a:tc>
                  <a:txBody>
                    <a:bodyPr/>
                    <a:lstStyle/>
                    <a:p>
                      <a:endParaRPr lang="en-US" sz="1400">
                        <a:solidFill>
                          <a:srgbClr val="000000"/>
                        </a:solidFill>
                        <a:latin typeface="Helvetica" panose="020B0604020202020204" pitchFamily="34" charset="0"/>
                        <a:cs typeface="Helvetica" panose="020B0604020202020204" pitchFamily="34" charset="0"/>
                      </a:endParaRPr>
                    </a:p>
                    <a:p>
                      <a:endParaRPr lang="en-US" sz="1400">
                        <a:solidFill>
                          <a:srgbClr val="000000"/>
                        </a:solidFill>
                        <a:latin typeface="Helvetica" panose="020B0604020202020204" pitchFamily="34" charset="0"/>
                        <a:cs typeface="Helvetica" panose="020B0604020202020204" pitchFamily="34" charset="0"/>
                      </a:endParaRPr>
                    </a:p>
                    <a:p>
                      <a:endParaRPr lang="en-US" sz="1400">
                        <a:solidFill>
                          <a:srgbClr val="000000"/>
                        </a:solidFill>
                        <a:latin typeface="Helvetica" panose="020B0604020202020204" pitchFamily="34" charset="0"/>
                        <a:cs typeface="Helvetica"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32924172"/>
                  </a:ext>
                </a:extLst>
              </a:tr>
            </a:tbl>
          </a:graphicData>
        </a:graphic>
      </p:graphicFrame>
      <p:sp>
        <p:nvSpPr>
          <p:cNvPr id="10" name="TextBox 9">
            <a:extLst>
              <a:ext uri="{FF2B5EF4-FFF2-40B4-BE49-F238E27FC236}">
                <a16:creationId xmlns:a16="http://schemas.microsoft.com/office/drawing/2014/main" id="{81544604-2AD6-BBFD-097A-A5179861FB73}"/>
              </a:ext>
            </a:extLst>
          </p:cNvPr>
          <p:cNvSpPr txBox="1"/>
          <p:nvPr/>
        </p:nvSpPr>
        <p:spPr>
          <a:xfrm>
            <a:off x="560039" y="2298109"/>
            <a:ext cx="11071924" cy="6001643"/>
          </a:xfrm>
          <a:prstGeom prst="rect">
            <a:avLst/>
          </a:prstGeom>
          <a:noFill/>
        </p:spPr>
        <p:txBody>
          <a:bodyPr wrap="square" lIns="91440" tIns="45720" rIns="91440" bIns="45720" numCol="3" anchor="t">
            <a:spAutoFit/>
          </a:bodyPr>
          <a:lstStyle/>
          <a:p>
            <a:pPr marL="285750" indent="-285750">
              <a:buFont typeface="Arial" panose="020B0604020202020204" pitchFamily="34" charset="0"/>
              <a:buChar char="•"/>
            </a:pPr>
            <a:r>
              <a:rPr lang="es-419" sz="1500">
                <a:solidFill>
                  <a:srgbClr val="000000"/>
                </a:solidFill>
              </a:rPr>
              <a:t>Cirugías de senos no cubiertas</a:t>
            </a:r>
          </a:p>
          <a:p>
            <a:pPr marL="285750" indent="-285750">
              <a:buFont typeface="Arial" panose="020B0604020202020204" pitchFamily="34" charset="0"/>
              <a:buChar char="•"/>
            </a:pPr>
            <a:r>
              <a:rPr lang="es-419" sz="1500">
                <a:solidFill>
                  <a:srgbClr val="000000"/>
                </a:solidFill>
              </a:rPr>
              <a:t>Servicios preventivos que no han demostrado beneficiar a las personas</a:t>
            </a:r>
            <a:endParaRPr lang="es-419" sz="1500">
              <a:solidFill>
                <a:srgbClr val="000000"/>
              </a:solidFill>
              <a:cs typeface="Arial"/>
            </a:endParaRPr>
          </a:p>
          <a:p>
            <a:pPr marL="285750" indent="-285750">
              <a:buFont typeface="Arial" panose="020B0604020202020204" pitchFamily="34" charset="0"/>
              <a:buChar char="•"/>
            </a:pPr>
            <a:r>
              <a:rPr lang="es-419" sz="1500">
                <a:solidFill>
                  <a:srgbClr val="000000"/>
                </a:solidFill>
              </a:rPr>
              <a:t>Enfermedades del comportamiento</a:t>
            </a:r>
            <a:endParaRPr lang="es-419" sz="1500">
              <a:solidFill>
                <a:srgbClr val="000000"/>
              </a:solidFill>
              <a:cs typeface="Arial"/>
            </a:endParaRPr>
          </a:p>
          <a:p>
            <a:pPr marL="285750" indent="-285750">
              <a:buFont typeface="Arial" panose="020B0604020202020204" pitchFamily="34" charset="0"/>
              <a:buChar char="•"/>
            </a:pPr>
            <a:r>
              <a:rPr lang="es-419" sz="1500">
                <a:solidFill>
                  <a:srgbClr val="000000"/>
                </a:solidFill>
              </a:rPr>
              <a:t>Fibromialgia y síndrome de dolor crónico</a:t>
            </a:r>
            <a:endParaRPr lang="es-419" sz="1500">
              <a:solidFill>
                <a:srgbClr val="000000"/>
              </a:solidFill>
              <a:cs typeface="Arial"/>
            </a:endParaRPr>
          </a:p>
          <a:p>
            <a:pPr marL="285750" indent="-285750">
              <a:buFont typeface="Arial" panose="020B0604020202020204" pitchFamily="34" charset="0"/>
              <a:buChar char="•"/>
            </a:pPr>
            <a:r>
              <a:rPr lang="es-419" sz="1500">
                <a:solidFill>
                  <a:srgbClr val="000000"/>
                </a:solidFill>
              </a:rPr>
              <a:t>Condiciones que solo requieren evaluación, tratamiento médico, equipos y materiales</a:t>
            </a:r>
            <a:endParaRPr lang="es-419" sz="1500">
              <a:solidFill>
                <a:srgbClr val="000000"/>
              </a:solidFill>
              <a:cs typeface="Arial"/>
            </a:endParaRPr>
          </a:p>
          <a:p>
            <a:pPr marL="285750" indent="-285750">
              <a:buFont typeface="Arial" panose="020B0604020202020204" pitchFamily="34" charset="0"/>
              <a:buChar char="•"/>
            </a:pPr>
            <a:r>
              <a:rPr lang="es-419" sz="1500">
                <a:solidFill>
                  <a:srgbClr val="000000"/>
                </a:solidFill>
              </a:rPr>
              <a:t>Enfermedades de las venas y arterias, incluida la enfermedad venosa crónica de las extremidades bajas</a:t>
            </a:r>
            <a:endParaRPr lang="es-419" sz="1500">
              <a:solidFill>
                <a:srgbClr val="000000"/>
              </a:solidFill>
              <a:cs typeface="Arial"/>
            </a:endParaRPr>
          </a:p>
          <a:p>
            <a:pPr marL="285750" indent="-285750">
              <a:buFont typeface="Arial" panose="020B0604020202020204" pitchFamily="34" charset="0"/>
              <a:buChar char="•"/>
            </a:pPr>
            <a:r>
              <a:rPr lang="es-419" sz="1500">
                <a:solidFill>
                  <a:srgbClr val="000000"/>
                </a:solidFill>
              </a:rPr>
              <a:t>Cirugía general</a:t>
            </a:r>
            <a:endParaRPr lang="es-419" sz="1500">
              <a:solidFill>
                <a:srgbClr val="000000"/>
              </a:solidFill>
              <a:cs typeface="Arial"/>
            </a:endParaRPr>
          </a:p>
          <a:p>
            <a:pPr marL="285750" indent="-285750">
              <a:buFont typeface="Arial" panose="020B0604020202020204" pitchFamily="34" charset="0"/>
              <a:buChar char="•"/>
            </a:pPr>
            <a:r>
              <a:rPr lang="es-419" sz="1500">
                <a:solidFill>
                  <a:srgbClr val="000000"/>
                </a:solidFill>
              </a:rPr>
              <a:t>Condiciones gastrointestinales</a:t>
            </a:r>
            <a:endParaRPr lang="es-419" sz="1500">
              <a:solidFill>
                <a:srgbClr val="000000"/>
              </a:solidFill>
              <a:cs typeface="Arial"/>
            </a:endParaRPr>
          </a:p>
          <a:p>
            <a:pPr marL="285750" indent="-285750">
              <a:buFont typeface="Arial" panose="020B0604020202020204" pitchFamily="34" charset="0"/>
              <a:buChar char="•"/>
            </a:pPr>
            <a:r>
              <a:rPr lang="es-419" sz="1500">
                <a:solidFill>
                  <a:srgbClr val="000000"/>
                </a:solidFill>
              </a:rPr>
              <a:t>Dolores de cabeza generales</a:t>
            </a:r>
            <a:endParaRPr lang="es-419" sz="1500">
              <a:solidFill>
                <a:srgbClr val="000000"/>
              </a:solidFill>
              <a:cs typeface="Arial"/>
            </a:endParaRPr>
          </a:p>
          <a:p>
            <a:pPr marL="285750" indent="-285750">
              <a:buFont typeface="Arial" panose="020B0604020202020204" pitchFamily="34" charset="0"/>
              <a:buChar char="•"/>
            </a:pPr>
            <a:endParaRPr lang="es-419" sz="1500">
              <a:solidFill>
                <a:srgbClr val="000000"/>
              </a:solidFill>
            </a:endParaRPr>
          </a:p>
          <a:p>
            <a:endParaRPr lang="es-419" sz="1500">
              <a:solidFill>
                <a:srgbClr val="000000"/>
              </a:solidFill>
            </a:endParaRPr>
          </a:p>
          <a:p>
            <a:pPr marL="285750" indent="-285750">
              <a:buFont typeface="Arial" panose="020B0604020202020204" pitchFamily="34" charset="0"/>
              <a:buChar char="•"/>
            </a:pPr>
            <a:endParaRPr lang="es-419" sz="1500">
              <a:solidFill>
                <a:srgbClr val="000000"/>
              </a:solidFill>
            </a:endParaRPr>
          </a:p>
          <a:p>
            <a:pPr marL="285750" indent="-285750">
              <a:buFont typeface="Arial" panose="020B0604020202020204" pitchFamily="34" charset="0"/>
              <a:buChar char="•"/>
            </a:pPr>
            <a:endParaRPr lang="es-419" sz="1500">
              <a:solidFill>
                <a:srgbClr val="000000"/>
              </a:solidFill>
            </a:endParaRPr>
          </a:p>
          <a:p>
            <a:pPr marL="285750" indent="-285750">
              <a:buFont typeface="Arial" panose="020B0604020202020204" pitchFamily="34" charset="0"/>
              <a:buChar char="•"/>
            </a:pPr>
            <a:endParaRPr lang="es-419" sz="1500">
              <a:solidFill>
                <a:srgbClr val="000000"/>
              </a:solidFill>
            </a:endParaRPr>
          </a:p>
          <a:p>
            <a:pPr marL="285750" indent="-285750">
              <a:buFont typeface="Arial" panose="020B0604020202020204" pitchFamily="34" charset="0"/>
              <a:buChar char="•"/>
            </a:pPr>
            <a:endParaRPr lang="es-419" sz="1500">
              <a:solidFill>
                <a:srgbClr val="000000"/>
              </a:solidFill>
            </a:endParaRPr>
          </a:p>
          <a:p>
            <a:pPr marL="285750" indent="-285750">
              <a:buFont typeface="Arial" panose="020B0604020202020204" pitchFamily="34" charset="0"/>
              <a:buChar char="•"/>
            </a:pPr>
            <a:endParaRPr lang="es-419" sz="1500">
              <a:solidFill>
                <a:srgbClr val="000000"/>
              </a:solidFill>
            </a:endParaRPr>
          </a:p>
          <a:p>
            <a:endParaRPr lang="es-419" sz="1500">
              <a:solidFill>
                <a:srgbClr val="000000"/>
              </a:solidFill>
            </a:endParaRPr>
          </a:p>
          <a:p>
            <a:pPr marL="285750" indent="-285750">
              <a:buFont typeface="Arial" panose="020B0604020202020204" pitchFamily="34" charset="0"/>
              <a:buChar char="•"/>
            </a:pPr>
            <a:r>
              <a:rPr lang="es-419" sz="1500">
                <a:solidFill>
                  <a:srgbClr val="000000"/>
                </a:solidFill>
              </a:rPr>
              <a:t>Medicina deportiva y cirugías ortopédicas (que no sean de la espalda y columna vertebral)</a:t>
            </a:r>
            <a:endParaRPr lang="es-419" sz="1500">
              <a:solidFill>
                <a:srgbClr val="000000"/>
              </a:solidFill>
              <a:cs typeface="Arial"/>
            </a:endParaRPr>
          </a:p>
          <a:p>
            <a:pPr marL="285750" indent="-285750">
              <a:buFont typeface="Arial" panose="020B0604020202020204" pitchFamily="34" charset="0"/>
              <a:buChar char="•"/>
            </a:pPr>
            <a:r>
              <a:rPr lang="es-419" sz="1500">
                <a:solidFill>
                  <a:srgbClr val="000000"/>
                </a:solidFill>
              </a:rPr>
              <a:t>Procedimientos y cirugías de la</a:t>
            </a:r>
            <a:br>
              <a:rPr lang="es-419" sz="1500"/>
            </a:br>
            <a:r>
              <a:rPr lang="es-419" sz="1500">
                <a:solidFill>
                  <a:srgbClr val="000000"/>
                </a:solidFill>
              </a:rPr>
              <a:t>espalda y columna vertebral</a:t>
            </a:r>
            <a:endParaRPr lang="es-419" sz="1500">
              <a:solidFill>
                <a:srgbClr val="000000"/>
              </a:solidFill>
              <a:cs typeface="Arial"/>
            </a:endParaRPr>
          </a:p>
          <a:p>
            <a:pPr marL="285750" indent="-285750">
              <a:buFont typeface="Arial" panose="020B0604020202020204" pitchFamily="34" charset="0"/>
              <a:buChar char="•"/>
            </a:pPr>
            <a:r>
              <a:rPr lang="es-419" sz="1500">
                <a:solidFill>
                  <a:srgbClr val="000000"/>
                </a:solidFill>
              </a:rPr>
              <a:t>Límites de visita para tratamientos no invasivos del dolor de espalda</a:t>
            </a:r>
            <a:endParaRPr lang="es-419" sz="1500">
              <a:solidFill>
                <a:srgbClr val="000000"/>
              </a:solidFill>
              <a:cs typeface="Arial"/>
            </a:endParaRPr>
          </a:p>
          <a:p>
            <a:pPr marL="285750" indent="-285750">
              <a:buFont typeface="Arial" panose="020B0604020202020204" pitchFamily="34" charset="0"/>
              <a:buChar char="•"/>
            </a:pPr>
            <a:r>
              <a:rPr lang="es-419" sz="1500">
                <a:solidFill>
                  <a:srgbClr val="000000"/>
                </a:solidFill>
              </a:rPr>
              <a:t>Oftalmología - Enfermedades de</a:t>
            </a:r>
            <a:br>
              <a:rPr lang="es-419" sz="1500"/>
            </a:br>
            <a:r>
              <a:rPr lang="es-419" sz="1500">
                <a:solidFill>
                  <a:srgbClr val="000000"/>
                </a:solidFill>
              </a:rPr>
              <a:t>los ojos</a:t>
            </a:r>
            <a:endParaRPr lang="es-419" sz="1500">
              <a:solidFill>
                <a:srgbClr val="000000"/>
              </a:solidFill>
              <a:cs typeface="Arial"/>
            </a:endParaRPr>
          </a:p>
          <a:p>
            <a:pPr marL="285750" indent="-285750">
              <a:buFont typeface="Arial" panose="020B0604020202020204" pitchFamily="34" charset="0"/>
              <a:buChar char="•"/>
            </a:pPr>
            <a:r>
              <a:rPr lang="es-419" sz="1500">
                <a:solidFill>
                  <a:srgbClr val="000000"/>
                </a:solidFill>
              </a:rPr>
              <a:t>Alergias</a:t>
            </a:r>
            <a:endParaRPr lang="es-419" sz="1500">
              <a:solidFill>
                <a:srgbClr val="000000"/>
              </a:solidFill>
              <a:cs typeface="Arial"/>
            </a:endParaRPr>
          </a:p>
          <a:p>
            <a:pPr marL="285750" indent="-285750">
              <a:buFont typeface="Arial" panose="020B0604020202020204" pitchFamily="34" charset="0"/>
              <a:buChar char="•"/>
            </a:pPr>
            <a:r>
              <a:rPr lang="es-419" sz="1500">
                <a:solidFill>
                  <a:srgbClr val="000000"/>
                </a:solidFill>
              </a:rPr>
              <a:t>Podología - Cuidado de los pies</a:t>
            </a:r>
            <a:endParaRPr lang="es-419" sz="1500">
              <a:solidFill>
                <a:srgbClr val="000000"/>
              </a:solidFill>
              <a:cs typeface="Arial"/>
            </a:endParaRPr>
          </a:p>
          <a:p>
            <a:pPr marL="285750" indent="-285750">
              <a:buFont typeface="Arial" panose="020B0604020202020204" pitchFamily="34" charset="0"/>
              <a:buChar char="•"/>
            </a:pPr>
            <a:r>
              <a:rPr lang="es-419" sz="1500">
                <a:solidFill>
                  <a:srgbClr val="000000"/>
                </a:solidFill>
              </a:rPr>
              <a:t>Condiciones de salud oral</a:t>
            </a:r>
            <a:endParaRPr lang="es-419" sz="1500">
              <a:solidFill>
                <a:srgbClr val="000000"/>
              </a:solidFill>
              <a:cs typeface="Arial"/>
            </a:endParaRPr>
          </a:p>
          <a:p>
            <a:pPr marL="285750" indent="-285750">
              <a:buFont typeface="Arial" panose="020B0604020202020204" pitchFamily="34" charset="0"/>
              <a:buChar char="•"/>
            </a:pPr>
            <a:r>
              <a:rPr lang="es-419" sz="1500">
                <a:solidFill>
                  <a:srgbClr val="000000"/>
                </a:solidFill>
              </a:rPr>
              <a:t>Afecciones urológicas - afectan a la vejiga &amp; riñón</a:t>
            </a:r>
            <a:endParaRPr lang="es-419" sz="1500">
              <a:solidFill>
                <a:srgbClr val="000000"/>
              </a:solidFill>
              <a:cs typeface="Arial"/>
            </a:endParaRPr>
          </a:p>
          <a:p>
            <a:pPr marL="285750" indent="-285750">
              <a:buFont typeface="Arial" panose="020B0604020202020204" pitchFamily="34" charset="0"/>
              <a:buChar char="•"/>
            </a:pPr>
            <a:r>
              <a:rPr lang="es-419" sz="1500">
                <a:solidFill>
                  <a:srgbClr val="000000"/>
                </a:solidFill>
              </a:rPr>
              <a:t>Salud femenina (ginecología)</a:t>
            </a:r>
            <a:endParaRPr lang="es-419" sz="1500">
              <a:solidFill>
                <a:srgbClr val="000000"/>
              </a:solidFill>
              <a:cs typeface="Arial"/>
            </a:endParaRPr>
          </a:p>
          <a:p>
            <a:pPr marL="285750" indent="-285750">
              <a:buFont typeface="Arial" panose="020B0604020202020204" pitchFamily="34" charset="0"/>
              <a:buChar char="•"/>
            </a:pPr>
            <a:endParaRPr lang="es-419" sz="1500">
              <a:solidFill>
                <a:srgbClr val="000000"/>
              </a:solidFill>
            </a:endParaRPr>
          </a:p>
          <a:p>
            <a:pPr marL="285750" indent="-285750">
              <a:buFont typeface="Arial" panose="020B0604020202020204" pitchFamily="34" charset="0"/>
              <a:buChar char="•"/>
            </a:pPr>
            <a:endParaRPr lang="es-419" sz="1500">
              <a:solidFill>
                <a:srgbClr val="000000"/>
              </a:solidFill>
            </a:endParaRPr>
          </a:p>
          <a:p>
            <a:pPr marL="285750" indent="-285750">
              <a:buFont typeface="Arial" panose="020B0604020202020204" pitchFamily="34" charset="0"/>
              <a:buChar char="•"/>
            </a:pPr>
            <a:endParaRPr lang="es-419" sz="1500">
              <a:solidFill>
                <a:srgbClr val="000000"/>
              </a:solidFill>
            </a:endParaRPr>
          </a:p>
          <a:p>
            <a:pPr marL="285750" indent="-285750">
              <a:buFont typeface="Arial" panose="020B0604020202020204" pitchFamily="34" charset="0"/>
              <a:buChar char="•"/>
            </a:pPr>
            <a:endParaRPr lang="es-419" sz="1500">
              <a:solidFill>
                <a:srgbClr val="000000"/>
              </a:solidFill>
            </a:endParaRPr>
          </a:p>
          <a:p>
            <a:pPr marL="285750" indent="-285750">
              <a:buFont typeface="Arial" panose="020B0604020202020204" pitchFamily="34" charset="0"/>
              <a:buChar char="•"/>
            </a:pPr>
            <a:endParaRPr lang="es-419" sz="1500">
              <a:solidFill>
                <a:srgbClr val="000000"/>
              </a:solidFill>
            </a:endParaRPr>
          </a:p>
          <a:p>
            <a:pPr marL="285750" indent="-285750">
              <a:buFont typeface="Arial" panose="020B0604020202020204" pitchFamily="34" charset="0"/>
              <a:buChar char="•"/>
            </a:pPr>
            <a:endParaRPr lang="es-419" sz="1500">
              <a:solidFill>
                <a:srgbClr val="000000"/>
              </a:solidFill>
            </a:endParaRPr>
          </a:p>
          <a:p>
            <a:pPr marL="285750" indent="-285750">
              <a:buFont typeface="Arial" panose="020B0604020202020204" pitchFamily="34" charset="0"/>
              <a:buChar char="•"/>
            </a:pPr>
            <a:endParaRPr lang="es-419" sz="1500">
              <a:solidFill>
                <a:srgbClr val="000000"/>
              </a:solidFill>
            </a:endParaRPr>
          </a:p>
          <a:p>
            <a:pPr marL="285750" indent="-285750">
              <a:buFont typeface="Arial" panose="020B0604020202020204" pitchFamily="34" charset="0"/>
              <a:buChar char="•"/>
            </a:pPr>
            <a:endParaRPr lang="es-419" sz="1500">
              <a:solidFill>
                <a:srgbClr val="000000"/>
              </a:solidFill>
            </a:endParaRPr>
          </a:p>
          <a:p>
            <a:endParaRPr lang="es-419" sz="1500">
              <a:solidFill>
                <a:srgbClr val="000000"/>
              </a:solidFill>
            </a:endParaRPr>
          </a:p>
          <a:p>
            <a:pPr marL="285750" indent="-285750">
              <a:buFont typeface="Arial" panose="020B0604020202020204" pitchFamily="34" charset="0"/>
              <a:buChar char="•"/>
            </a:pPr>
            <a:r>
              <a:rPr lang="es-419" sz="1500">
                <a:solidFill>
                  <a:srgbClr val="000000"/>
                </a:solidFill>
              </a:rPr>
              <a:t>Afecciones del recto y el colon: problemas que causan dolor, sangrado o dificultades digestivas.</a:t>
            </a:r>
            <a:endParaRPr lang="es-419" sz="1500">
              <a:solidFill>
                <a:srgbClr val="000000"/>
              </a:solidFill>
              <a:cs typeface="Arial"/>
            </a:endParaRPr>
          </a:p>
          <a:p>
            <a:pPr marL="285750" indent="-285750">
              <a:buFont typeface="Arial" panose="020B0604020202020204" pitchFamily="34" charset="0"/>
              <a:buChar char="•"/>
            </a:pPr>
            <a:r>
              <a:rPr lang="es-419" sz="1500">
                <a:solidFill>
                  <a:srgbClr val="000000"/>
                </a:solidFill>
              </a:rPr>
              <a:t>Trastornos de la articulación temporomandibular - Dolor o molestias en la zona de la mandíbula</a:t>
            </a:r>
            <a:endParaRPr lang="es-419" sz="1500">
              <a:solidFill>
                <a:srgbClr val="000000"/>
              </a:solidFill>
              <a:cs typeface="Arial"/>
            </a:endParaRPr>
          </a:p>
          <a:p>
            <a:pPr marL="285750" indent="-285750">
              <a:buFont typeface="Arial" panose="020B0604020202020204" pitchFamily="34" charset="0"/>
              <a:buChar char="•"/>
            </a:pPr>
            <a:r>
              <a:rPr lang="es-419" sz="1500">
                <a:solidFill>
                  <a:srgbClr val="000000"/>
                </a:solidFill>
              </a:rPr>
              <a:t>Tratamiento quiropráctico y osteopático manipulativo.</a:t>
            </a:r>
            <a:endParaRPr lang="es-419" sz="1500">
              <a:solidFill>
                <a:srgbClr val="000000"/>
              </a:solidFill>
              <a:cs typeface="Arial"/>
            </a:endParaRPr>
          </a:p>
          <a:p>
            <a:pPr marL="285750" indent="-285750">
              <a:buFont typeface="Arial" panose="020B0604020202020204" pitchFamily="34" charset="0"/>
              <a:buChar char="•"/>
            </a:pPr>
            <a:r>
              <a:rPr lang="es-419" sz="1500">
                <a:solidFill>
                  <a:srgbClr val="000000"/>
                </a:solidFill>
              </a:rPr>
              <a:t>Dermatología - Tratamientos de la piel</a:t>
            </a:r>
            <a:endParaRPr lang="es-419" sz="1500">
              <a:solidFill>
                <a:srgbClr val="000000"/>
              </a:solidFill>
              <a:cs typeface="Arial"/>
            </a:endParaRPr>
          </a:p>
          <a:p>
            <a:pPr marL="285750" indent="-285750">
              <a:buFont typeface="Arial" panose="020B0604020202020204" pitchFamily="34" charset="0"/>
              <a:buChar char="•"/>
            </a:pPr>
            <a:r>
              <a:rPr lang="es-419" sz="1500">
                <a:solidFill>
                  <a:srgbClr val="000000"/>
                </a:solidFill>
              </a:rPr>
              <a:t>Oído, nariz y garganta (otorrinolaringología)</a:t>
            </a:r>
            <a:endParaRPr lang="es-419" sz="1500">
              <a:solidFill>
                <a:srgbClr val="000000"/>
              </a:solidFill>
              <a:cs typeface="Arial"/>
            </a:endParaRPr>
          </a:p>
          <a:p>
            <a:pPr marL="285750" indent="-285750">
              <a:buFont typeface="Arial" panose="020B0604020202020204" pitchFamily="34" charset="0"/>
              <a:buChar char="•"/>
            </a:pPr>
            <a:endParaRPr lang="es-419" sz="1600">
              <a:solidFill>
                <a:srgbClr val="000000"/>
              </a:solidFill>
            </a:endParaRPr>
          </a:p>
        </p:txBody>
      </p:sp>
      <p:sp>
        <p:nvSpPr>
          <p:cNvPr id="8" name="Title 7">
            <a:extLst>
              <a:ext uri="{FF2B5EF4-FFF2-40B4-BE49-F238E27FC236}">
                <a16:creationId xmlns:a16="http://schemas.microsoft.com/office/drawing/2014/main" id="{3EEB8406-6D2C-41D7-9A1E-9D1ECF781A38}"/>
              </a:ext>
            </a:extLst>
          </p:cNvPr>
          <p:cNvSpPr>
            <a:spLocks noGrp="1"/>
          </p:cNvSpPr>
          <p:nvPr>
            <p:ph type="title"/>
          </p:nvPr>
        </p:nvSpPr>
        <p:spPr>
          <a:xfrm>
            <a:off x="543015" y="345567"/>
            <a:ext cx="11017083" cy="1143000"/>
          </a:xfrm>
        </p:spPr>
        <p:txBody>
          <a:bodyPr lIns="91440" tIns="45720" rIns="91440" bIns="45720" anchor="ctr">
            <a:normAutofit/>
          </a:bodyPr>
          <a:lstStyle/>
          <a:p>
            <a:r>
              <a:rPr lang="es-419" sz="3300">
                <a:solidFill>
                  <a:srgbClr val="064276"/>
                </a:solidFill>
                <a:latin typeface="Helvetica"/>
                <a:ea typeface="Open Sans"/>
                <a:cs typeface="Open Sans"/>
              </a:rPr>
              <a:t>Todas las áreas de cobertura revisadas hasta la fecha</a:t>
            </a:r>
          </a:p>
        </p:txBody>
      </p:sp>
      <p:cxnSp>
        <p:nvCxnSpPr>
          <p:cNvPr id="2" name="Straight Connector 1">
            <a:extLst>
              <a:ext uri="{FF2B5EF4-FFF2-40B4-BE49-F238E27FC236}">
                <a16:creationId xmlns:a16="http://schemas.microsoft.com/office/drawing/2014/main" id="{FCD24CFC-80A3-A659-C1D8-D1DEC7BB53A2}"/>
              </a:ext>
              <a:ext uri="{C183D7F6-B498-43B3-948B-1728B52AA6E4}">
                <adec:decorative xmlns:adec="http://schemas.microsoft.com/office/drawing/2017/decorative" val="1"/>
              </a:ext>
            </a:extLst>
          </p:cNvPr>
          <p:cNvCxnSpPr>
            <a:cxnSpLocks/>
          </p:cNvCxnSpPr>
          <p:nvPr/>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F9C4E575-7652-485D-1D88-BE88B06FF442}"/>
              </a:ext>
            </a:extLst>
          </p:cNvPr>
          <p:cNvSpPr txBox="1"/>
          <p:nvPr/>
        </p:nvSpPr>
        <p:spPr>
          <a:xfrm>
            <a:off x="497781" y="1152312"/>
            <a:ext cx="11202818" cy="590931"/>
          </a:xfrm>
          <a:prstGeom prst="rect">
            <a:avLst/>
          </a:prstGeom>
          <a:noFill/>
        </p:spPr>
        <p:txBody>
          <a:bodyPr wrap="square" lIns="91440" tIns="45720" rIns="91440" bIns="45720" anchor="t">
            <a:spAutoFit/>
          </a:bodyPr>
          <a:lstStyle/>
          <a:p>
            <a:pPr defTabSz="914400">
              <a:lnSpc>
                <a:spcPct val="90000"/>
              </a:lnSpc>
              <a:buClr>
                <a:srgbClr val="005595"/>
              </a:buClr>
              <a:defRPr/>
            </a:pPr>
            <a:r>
              <a:rPr lang="es-419">
                <a:solidFill>
                  <a:srgbClr val="000608"/>
                </a:solidFill>
                <a:latin typeface="Helvetica"/>
                <a:ea typeface="Open Sans"/>
                <a:cs typeface="Helvetica"/>
              </a:rPr>
              <a:t>Hasta ahora, HERC ha revisado los servicios en las siguientes áreas de cobertura para determinar si se debe añadir cobertura después de 1/1/2027. La Comisión seguirá revisando los servicios a lo largo del 2025.</a:t>
            </a:r>
          </a:p>
        </p:txBody>
      </p:sp>
      <p:sp>
        <p:nvSpPr>
          <p:cNvPr id="6" name="TextBox 5">
            <a:extLst>
              <a:ext uri="{FF2B5EF4-FFF2-40B4-BE49-F238E27FC236}">
                <a16:creationId xmlns:a16="http://schemas.microsoft.com/office/drawing/2014/main" id="{F1B506AC-DD2C-D858-2B69-83C16B4752DC}"/>
              </a:ext>
            </a:extLst>
          </p:cNvPr>
          <p:cNvSpPr txBox="1"/>
          <p:nvPr/>
        </p:nvSpPr>
        <p:spPr>
          <a:xfrm>
            <a:off x="5680710" y="5489254"/>
            <a:ext cx="5947968" cy="674031"/>
          </a:xfrm>
          <a:prstGeom prst="rect">
            <a:avLst/>
          </a:prstGeom>
          <a:noFill/>
        </p:spPr>
        <p:txBody>
          <a:bodyPr wrap="square" lIns="91440" tIns="45720" rIns="91440" bIns="45720" anchor="t">
            <a:spAutoFit/>
          </a:bodyPr>
          <a:lstStyle/>
          <a:p>
            <a:pPr marR="0" lvl="0" algn="l" defTabSz="914400" rtl="0" eaLnBrk="1" fontAlgn="auto" latinLnBrk="0" hangingPunct="1">
              <a:lnSpc>
                <a:spcPct val="90000"/>
              </a:lnSpc>
              <a:spcBef>
                <a:spcPts val="0"/>
              </a:spcBef>
              <a:spcAft>
                <a:spcPts val="0"/>
              </a:spcAft>
              <a:buClr>
                <a:srgbClr val="005595"/>
              </a:buClr>
              <a:buSzTx/>
              <a:tabLst/>
              <a:defRPr/>
            </a:pPr>
            <a:r>
              <a:rPr lang="es-419" sz="1400" i="1">
                <a:solidFill>
                  <a:srgbClr val="000000"/>
                </a:solidFill>
                <a:latin typeface="Helvetica"/>
                <a:ea typeface="Open Sans"/>
                <a:cs typeface="Helvetica"/>
              </a:rPr>
              <a:t>*Para más información sobre la revisión y las decisiones de HERC en el marco del Proyecto de Actualización de Beneficios, visite: </a:t>
            </a:r>
            <a:r>
              <a:rPr lang="es-419" sz="1400">
                <a:solidFill>
                  <a:srgbClr val="064276"/>
                </a:solidFill>
                <a:latin typeface="Helvetica"/>
                <a:ea typeface="Open Sans"/>
                <a:cs typeface="Helvetica"/>
                <a:hlinkClick r:id="rId3">
                  <a:extLst>
                    <a:ext uri="{A12FA001-AC4F-418D-AE19-62706E023703}">
                      <ahyp:hlinkClr xmlns:ahyp="http://schemas.microsoft.com/office/drawing/2018/hyperlinkcolor" val="tx"/>
                    </a:ext>
                  </a:extLst>
                </a:hlinkClick>
              </a:rPr>
              <a:t>https://www.oregon.gov/oha/HPA/DSI-HERC/Pages//BUP-Workplan.aspx</a:t>
            </a:r>
            <a:endParaRPr lang="es-419" sz="1400">
              <a:solidFill>
                <a:srgbClr val="064276"/>
              </a:solidFill>
              <a:latin typeface="Helvetica"/>
              <a:ea typeface="Open Sans"/>
              <a:cs typeface="Helvetica"/>
            </a:endParaRPr>
          </a:p>
        </p:txBody>
      </p:sp>
      <p:sp>
        <p:nvSpPr>
          <p:cNvPr id="3" name="TextBox 2">
            <a:extLst>
              <a:ext uri="{FF2B5EF4-FFF2-40B4-BE49-F238E27FC236}">
                <a16:creationId xmlns:a16="http://schemas.microsoft.com/office/drawing/2014/main" id="{0EEB1946-39C9-3D6A-E69D-E03033AF98DF}"/>
              </a:ext>
            </a:extLst>
          </p:cNvPr>
          <p:cNvSpPr txBox="1"/>
          <p:nvPr/>
        </p:nvSpPr>
        <p:spPr>
          <a:xfrm>
            <a:off x="538840" y="6521590"/>
            <a:ext cx="10807472" cy="307777"/>
          </a:xfrm>
          <a:prstGeom prst="rect">
            <a:avLst/>
          </a:prstGeom>
          <a:noFill/>
        </p:spPr>
        <p:txBody>
          <a:bodyPr wrap="square" lIns="91440" tIns="45720" rIns="91440" bIns="45720" anchor="t">
            <a:spAutoFit/>
          </a:bodyPr>
          <a:lstStyle/>
          <a:p>
            <a:pPr defTabSz="914400">
              <a:defRPr/>
            </a:pPr>
            <a:r>
              <a:rPr lang="es-419" sz="1400">
                <a:solidFill>
                  <a:srgbClr val="1E194D"/>
                </a:solidFill>
                <a:latin typeface="Helvetica"/>
                <a:ea typeface="Open Sans"/>
                <a:cs typeface="Open Sans"/>
              </a:rPr>
              <a:t>HERC = Comisión de Revisión de la Evidencia Sanitaria </a:t>
            </a:r>
            <a:endParaRPr lang="es-419"/>
          </a:p>
        </p:txBody>
      </p:sp>
    </p:spTree>
    <p:extLst>
      <p:ext uri="{BB962C8B-B14F-4D97-AF65-F5344CB8AC3E}">
        <p14:creationId xmlns:p14="http://schemas.microsoft.com/office/powerpoint/2010/main" val="40905499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263C91-0189-8FE7-EC01-EBAC764237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FFD829-299C-8764-AB21-979CA1285921}"/>
              </a:ext>
            </a:extLst>
          </p:cNvPr>
          <p:cNvSpPr>
            <a:spLocks noGrp="1"/>
          </p:cNvSpPr>
          <p:nvPr>
            <p:ph type="title"/>
          </p:nvPr>
        </p:nvSpPr>
        <p:spPr>
          <a:xfrm>
            <a:off x="519290" y="385792"/>
            <a:ext cx="11253370" cy="825500"/>
          </a:xfrm>
        </p:spPr>
        <p:txBody>
          <a:bodyPr vert="horz" lIns="91440" tIns="45720" rIns="91440" bIns="45720" rtlCol="0" anchor="b">
            <a:normAutofit/>
          </a:bodyPr>
          <a:lstStyle/>
          <a:p>
            <a:r>
              <a:rPr lang="es-419">
                <a:latin typeface="Arial"/>
                <a:cs typeface="Arial"/>
              </a:rPr>
              <a:t>¿Cómo puede participar? </a:t>
            </a:r>
          </a:p>
        </p:txBody>
      </p:sp>
      <p:sp>
        <p:nvSpPr>
          <p:cNvPr id="3" name="Content Placeholder 2">
            <a:extLst>
              <a:ext uri="{FF2B5EF4-FFF2-40B4-BE49-F238E27FC236}">
                <a16:creationId xmlns:a16="http://schemas.microsoft.com/office/drawing/2014/main" id="{CDADCA25-10AA-C441-FA59-4D24D8B45C4F}"/>
              </a:ext>
            </a:extLst>
          </p:cNvPr>
          <p:cNvSpPr>
            <a:spLocks noGrp="1"/>
          </p:cNvSpPr>
          <p:nvPr>
            <p:ph idx="1"/>
          </p:nvPr>
        </p:nvSpPr>
        <p:spPr>
          <a:xfrm>
            <a:off x="515936" y="1298918"/>
            <a:ext cx="11253370" cy="5325592"/>
          </a:xfrm>
        </p:spPr>
        <p:txBody>
          <a:bodyPr vert="horz" lIns="91440" tIns="45720" rIns="91440" bIns="45720" rtlCol="0" anchor="t">
            <a:noAutofit/>
          </a:bodyPr>
          <a:lstStyle/>
          <a:p>
            <a:r>
              <a:rPr lang="es-419" sz="2200">
                <a:solidFill>
                  <a:srgbClr val="000000"/>
                </a:solidFill>
                <a:latin typeface="Helvetica"/>
                <a:cs typeface="Helvetica"/>
              </a:rPr>
              <a:t>¿Preguntas o sugerencias? Envíenos un correo electrónico: </a:t>
            </a:r>
            <a:r>
              <a:rPr lang="es-419" sz="2200">
                <a:solidFill>
                  <a:srgbClr val="064276"/>
                </a:solidFill>
                <a:latin typeface="Helvetica"/>
                <a:cs typeface="Helvetica"/>
                <a:hlinkClick r:id="rId3">
                  <a:extLst>
                    <a:ext uri="{A12FA001-AC4F-418D-AE19-62706E023703}">
                      <ahyp:hlinkClr xmlns:ahyp="http://schemas.microsoft.com/office/drawing/2018/hyperlinkcolor" val="tx"/>
                    </a:ext>
                  </a:extLst>
                </a:hlinkClick>
              </a:rPr>
              <a:t>herc.info@oha.oregon.gov</a:t>
            </a:r>
            <a:endParaRPr lang="es-419">
              <a:solidFill>
                <a:srgbClr val="064276"/>
              </a:solidFill>
            </a:endParaRPr>
          </a:p>
          <a:p>
            <a:r>
              <a:rPr lang="es-419" sz="2200">
                <a:solidFill>
                  <a:srgbClr val="000000"/>
                </a:solidFill>
                <a:latin typeface="Helvetica"/>
                <a:cs typeface="Helvetica"/>
              </a:rPr>
              <a:t>Participe en las reuniones públicas de HERC para revisar los servicios  </a:t>
            </a:r>
          </a:p>
          <a:p>
            <a:pPr lvl="1"/>
            <a:r>
              <a:rPr lang="es-419" sz="2200">
                <a:solidFill>
                  <a:srgbClr val="064276"/>
                </a:solidFill>
                <a:latin typeface="Helvetica"/>
                <a:cs typeface="Helvetica"/>
                <a:hlinkClick r:id="rId4">
                  <a:extLst>
                    <a:ext uri="{A12FA001-AC4F-418D-AE19-62706E023703}">
                      <ahyp:hlinkClr xmlns:ahyp="http://schemas.microsoft.com/office/drawing/2018/hyperlinkcolor" val="tx"/>
                    </a:ext>
                  </a:extLst>
                </a:hlinkClick>
              </a:rPr>
              <a:t>Cómo participar en la HERC</a:t>
            </a:r>
            <a:endParaRPr lang="es-419" sz="2200">
              <a:solidFill>
                <a:srgbClr val="064276"/>
              </a:solidFill>
              <a:latin typeface="Helvetica"/>
              <a:cs typeface="Helvetica"/>
            </a:endParaRPr>
          </a:p>
          <a:p>
            <a:pPr lvl="1"/>
            <a:r>
              <a:rPr lang="es-419" sz="2200">
                <a:solidFill>
                  <a:srgbClr val="064276"/>
                </a:solidFill>
                <a:latin typeface="Helvetica"/>
                <a:cs typeface="Helvetica"/>
                <a:hlinkClick r:id="rId5">
                  <a:extLst>
                    <a:ext uri="{A12FA001-AC4F-418D-AE19-62706E023703}">
                      <ahyp:hlinkClr xmlns:ahyp="http://schemas.microsoft.com/office/drawing/2018/hyperlinkcolor" val="tx"/>
                    </a:ext>
                  </a:extLst>
                </a:hlinkClick>
              </a:rPr>
              <a:t>Plan de trabajo de la HERC</a:t>
            </a:r>
            <a:r>
              <a:rPr lang="es-419" sz="2200">
                <a:solidFill>
                  <a:srgbClr val="064276"/>
                </a:solidFill>
                <a:latin typeface="Helvetica"/>
                <a:cs typeface="Helvetica"/>
              </a:rPr>
              <a:t> </a:t>
            </a:r>
            <a:r>
              <a:rPr lang="es-419" sz="2200">
                <a:solidFill>
                  <a:srgbClr val="000000"/>
                </a:solidFill>
                <a:latin typeface="Helvetica"/>
                <a:cs typeface="Helvetica"/>
              </a:rPr>
              <a:t>para revisar los beneficios para el BUP</a:t>
            </a:r>
          </a:p>
          <a:p>
            <a:pPr lvl="1"/>
            <a:endParaRPr lang="es-419" sz="2200">
              <a:latin typeface="Helvetica"/>
              <a:cs typeface="Helvetica"/>
            </a:endParaRPr>
          </a:p>
          <a:p>
            <a:r>
              <a:rPr lang="es-419" sz="2200">
                <a:solidFill>
                  <a:srgbClr val="000000"/>
                </a:solidFill>
                <a:latin typeface="Helvetica"/>
                <a:cs typeface="Helvetica"/>
              </a:rPr>
              <a:t>Revise el plan de trabajo del Comité de Farmacia y Terapéutica (P&amp;T, por sus siglas en inglés) para revisar la cobertura de medicamentos:</a:t>
            </a:r>
          </a:p>
          <a:p>
            <a:pPr lvl="1"/>
            <a:r>
              <a:rPr lang="es-419" sz="2200">
                <a:solidFill>
                  <a:srgbClr val="064276"/>
                </a:solidFill>
                <a:latin typeface="Helvetica"/>
                <a:cs typeface="Helvetica"/>
                <a:hlinkClick r:id="rId6">
                  <a:extLst>
                    <a:ext uri="{A12FA001-AC4F-418D-AE19-62706E023703}">
                      <ahyp:hlinkClr xmlns:ahyp="http://schemas.microsoft.com/office/drawing/2018/hyperlinkcolor" val="tx"/>
                    </a:ext>
                  </a:extLst>
                </a:hlinkClick>
              </a:rPr>
              <a:t>Plan de trabajo del P&amp;T</a:t>
            </a:r>
            <a:r>
              <a:rPr lang="es-419" sz="2200">
                <a:solidFill>
                  <a:srgbClr val="064276"/>
                </a:solidFill>
                <a:latin typeface="Helvetica"/>
                <a:cs typeface="Helvetica"/>
              </a:rPr>
              <a:t> </a:t>
            </a:r>
            <a:r>
              <a:rPr lang="es-419" sz="2200">
                <a:solidFill>
                  <a:srgbClr val="000000"/>
                </a:solidFill>
                <a:latin typeface="Helvetica"/>
                <a:cs typeface="Helvetica"/>
              </a:rPr>
              <a:t>para revisar la cobertura de medicamentos para BUP</a:t>
            </a:r>
          </a:p>
          <a:p>
            <a:pPr lvl="1"/>
            <a:r>
              <a:rPr lang="es-419" sz="2200">
                <a:solidFill>
                  <a:srgbClr val="064276"/>
                </a:solidFill>
                <a:latin typeface="Helvetica"/>
                <a:cs typeface="Helvetica"/>
                <a:hlinkClick r:id="rId7">
                  <a:extLst>
                    <a:ext uri="{A12FA001-AC4F-418D-AE19-62706E023703}">
                      <ahyp:hlinkClr xmlns:ahyp="http://schemas.microsoft.com/office/drawing/2018/hyperlinkcolor" val="tx"/>
                    </a:ext>
                  </a:extLst>
                </a:hlinkClick>
              </a:rPr>
              <a:t>Página web de P&amp;T </a:t>
            </a:r>
            <a:r>
              <a:rPr lang="es-419" sz="2200">
                <a:solidFill>
                  <a:srgbClr val="000000"/>
                </a:solidFill>
                <a:latin typeface="Helvetica"/>
                <a:cs typeface="Helvetica"/>
              </a:rPr>
              <a:t>con información sobre las reuniones</a:t>
            </a:r>
          </a:p>
          <a:p>
            <a:pPr lvl="1"/>
            <a:endParaRPr lang="es-419" sz="2200">
              <a:latin typeface="Helvetica"/>
              <a:cs typeface="Helvetica"/>
            </a:endParaRPr>
          </a:p>
          <a:p>
            <a:r>
              <a:rPr lang="es-419" sz="2200">
                <a:solidFill>
                  <a:srgbClr val="000000"/>
                </a:solidFill>
                <a:latin typeface="Helvetica"/>
                <a:cs typeface="Helvetica"/>
              </a:rPr>
              <a:t>Visite la </a:t>
            </a:r>
            <a:r>
              <a:rPr lang="es-419" sz="2200">
                <a:solidFill>
                  <a:srgbClr val="064276"/>
                </a:solidFill>
                <a:latin typeface="Helvetica"/>
                <a:cs typeface="Helvetica"/>
                <a:hlinkClick r:id="rId8">
                  <a:extLst>
                    <a:ext uri="{A12FA001-AC4F-418D-AE19-62706E023703}">
                      <ahyp:hlinkClr xmlns:ahyp="http://schemas.microsoft.com/office/drawing/2018/hyperlinkcolor" val="tx"/>
                    </a:ext>
                  </a:extLst>
                </a:hlinkClick>
              </a:rPr>
              <a:t>página web</a:t>
            </a:r>
            <a:r>
              <a:rPr lang="es-419" sz="2200">
                <a:solidFill>
                  <a:srgbClr val="064276"/>
                </a:solidFill>
                <a:latin typeface="Helvetica"/>
                <a:cs typeface="Helvetica"/>
              </a:rPr>
              <a:t> </a:t>
            </a:r>
            <a:r>
              <a:rPr lang="es-419" sz="2200">
                <a:solidFill>
                  <a:srgbClr val="000000"/>
                </a:solidFill>
                <a:latin typeface="Helvetica"/>
                <a:cs typeface="Helvetica"/>
              </a:rPr>
              <a:t>de BUP para obtener más información y recursos</a:t>
            </a:r>
          </a:p>
          <a:p>
            <a:pPr lvl="1"/>
            <a:r>
              <a:rPr lang="es-419" sz="2200">
                <a:solidFill>
                  <a:srgbClr val="064276"/>
                </a:solidFill>
                <a:latin typeface="Helvetica"/>
                <a:cs typeface="Helvetica"/>
                <a:hlinkClick r:id="rId9">
                  <a:extLst>
                    <a:ext uri="{A12FA001-AC4F-418D-AE19-62706E023703}">
                      <ahyp:hlinkClr xmlns:ahyp="http://schemas.microsoft.com/office/drawing/2018/hyperlinkcolor" val="tx"/>
                    </a:ext>
                  </a:extLst>
                </a:hlinkClick>
              </a:rPr>
              <a:t>Hoja informativa</a:t>
            </a:r>
            <a:r>
              <a:rPr lang="es-419" sz="2200">
                <a:solidFill>
                  <a:srgbClr val="064276"/>
                </a:solidFill>
                <a:latin typeface="Helvetica"/>
                <a:cs typeface="Helvetica"/>
              </a:rPr>
              <a:t> </a:t>
            </a:r>
            <a:r>
              <a:rPr lang="es-419" sz="2200">
                <a:solidFill>
                  <a:srgbClr val="000000"/>
                </a:solidFill>
                <a:latin typeface="Helvetica"/>
                <a:cs typeface="Helvetica"/>
              </a:rPr>
              <a:t>de BUP</a:t>
            </a:r>
          </a:p>
          <a:p>
            <a:pPr lvl="1"/>
            <a:r>
              <a:rPr lang="es-419" sz="2200">
                <a:solidFill>
                  <a:srgbClr val="064276"/>
                </a:solidFill>
                <a:latin typeface="Helvetica"/>
                <a:cs typeface="Helvetica"/>
                <a:hlinkClick r:id="rId10">
                  <a:extLst>
                    <a:ext uri="{A12FA001-AC4F-418D-AE19-62706E023703}">
                      <ahyp:hlinkClr xmlns:ahyp="http://schemas.microsoft.com/office/drawing/2018/hyperlinkcolor" val="tx"/>
                    </a:ext>
                  </a:extLst>
                </a:hlinkClick>
              </a:rPr>
              <a:t>Preguntas frecuentes</a:t>
            </a:r>
            <a:r>
              <a:rPr lang="es-419" sz="2200">
                <a:solidFill>
                  <a:srgbClr val="064276"/>
                </a:solidFill>
                <a:latin typeface="Helvetica"/>
                <a:cs typeface="Helvetica"/>
              </a:rPr>
              <a:t> </a:t>
            </a:r>
            <a:r>
              <a:rPr lang="es-419" sz="2200">
                <a:solidFill>
                  <a:srgbClr val="000000"/>
                </a:solidFill>
                <a:latin typeface="Helvetica"/>
                <a:cs typeface="Helvetica"/>
              </a:rPr>
              <a:t>de BUP (en inglés) </a:t>
            </a:r>
          </a:p>
          <a:p>
            <a:endParaRPr lang="es-419" sz="2600">
              <a:highlight>
                <a:srgbClr val="FFFF00"/>
              </a:highlight>
              <a:latin typeface="Helvetica" panose="020B0604020202020204" pitchFamily="34" charset="0"/>
              <a:cs typeface="Helvetica" panose="020B0604020202020204" pitchFamily="34" charset="0"/>
            </a:endParaRPr>
          </a:p>
        </p:txBody>
      </p:sp>
      <p:sp>
        <p:nvSpPr>
          <p:cNvPr id="4" name="Slide Number Placeholder 3">
            <a:extLst>
              <a:ext uri="{FF2B5EF4-FFF2-40B4-BE49-F238E27FC236}">
                <a16:creationId xmlns:a16="http://schemas.microsoft.com/office/drawing/2014/main" id="{3EAB02BD-9B7C-EB6C-C233-3D29476D331E}"/>
              </a:ext>
            </a:extLst>
          </p:cNvPr>
          <p:cNvSpPr>
            <a:spLocks noGrp="1"/>
          </p:cNvSpPr>
          <p:nvPr>
            <p:ph type="sldNum" sz="quarter" idx="10"/>
          </p:nvPr>
        </p:nvSpPr>
        <p:spPr/>
        <p:txBody>
          <a:bodyPr anchor="ctr">
            <a:normAutofit fontScale="47500" lnSpcReduction="20000"/>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8339581-759F-43B7-B47D-47F906F0E294}" type="slidenum">
              <a:rPr kumimoji="0" lang="es-419" sz="1400" b="0" i="0" u="none" strike="noStrike" kern="1200" cap="none" spc="0" normalizeH="0" baseline="0" smtClean="0">
                <a:ln>
                  <a:noFill/>
                </a:ln>
                <a:solidFill>
                  <a:prstClr val="white"/>
                </a:solidFill>
                <a:effectLst/>
                <a:uLnTx/>
                <a:uFillTx/>
                <a:latin typeface="Arial"/>
                <a:ea typeface="+mn-ea"/>
                <a:cs typeface="+mn-cs"/>
              </a:rPr>
              <a:t>17</a:t>
            </a:fld>
            <a:endParaRPr kumimoji="0" lang="es-419" sz="1400" b="0" i="0" u="none" strike="noStrike" kern="1200" cap="none" spc="0" normalizeH="0" baseline="0">
              <a:ln>
                <a:noFill/>
              </a:ln>
              <a:solidFill>
                <a:prstClr val="white"/>
              </a:solidFill>
              <a:effectLst/>
              <a:uLnTx/>
              <a:uFillTx/>
              <a:latin typeface="Arial"/>
              <a:ea typeface="+mn-ea"/>
              <a:cs typeface="+mn-cs"/>
            </a:endParaRPr>
          </a:p>
        </p:txBody>
      </p:sp>
      <p:sp>
        <p:nvSpPr>
          <p:cNvPr id="6" name="TextBox 5">
            <a:extLst>
              <a:ext uri="{FF2B5EF4-FFF2-40B4-BE49-F238E27FC236}">
                <a16:creationId xmlns:a16="http://schemas.microsoft.com/office/drawing/2014/main" id="{085D1D80-07B4-64C2-D8D9-9FD977752F34}"/>
              </a:ext>
            </a:extLst>
          </p:cNvPr>
          <p:cNvSpPr txBox="1"/>
          <p:nvPr/>
        </p:nvSpPr>
        <p:spPr>
          <a:xfrm>
            <a:off x="709576" y="6424484"/>
            <a:ext cx="11059730" cy="461665"/>
          </a:xfrm>
          <a:prstGeom prst="rect">
            <a:avLst/>
          </a:prstGeom>
          <a:noFill/>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419" sz="1200" b="1" i="0" u="none" strike="noStrike" kern="1200" cap="none" spc="0" normalizeH="0" baseline="0">
                <a:ln>
                  <a:noFill/>
                </a:ln>
                <a:solidFill>
                  <a:prstClr val="white"/>
                </a:solidFill>
                <a:effectLst/>
                <a:uLnTx/>
                <a:uFillTx/>
                <a:latin typeface="Helvetica"/>
                <a:ea typeface="+mn-ea"/>
                <a:cs typeface="Helvetica"/>
              </a:rPr>
              <a:t>HERC = </a:t>
            </a:r>
            <a:r>
              <a:rPr kumimoji="0" lang="es-419" sz="1200" i="0" u="none" strike="noStrike" kern="1200" cap="none" spc="0" normalizeH="0" baseline="0">
                <a:ln>
                  <a:noFill/>
                </a:ln>
                <a:solidFill>
                  <a:prstClr val="white"/>
                </a:solidFill>
                <a:effectLst/>
                <a:uLnTx/>
                <a:uFillTx/>
                <a:latin typeface="Helvetica"/>
                <a:ea typeface="+mn-ea"/>
                <a:cs typeface="Helvetica"/>
              </a:rPr>
              <a:t>Comisión de Evidencia de Salud</a:t>
            </a:r>
            <a:r>
              <a:rPr kumimoji="0" lang="es-419" sz="1200" b="1" i="0" u="none" strike="noStrike" kern="1200" cap="none" spc="0" normalizeH="0" baseline="0">
                <a:ln>
                  <a:noFill/>
                </a:ln>
                <a:solidFill>
                  <a:prstClr val="white"/>
                </a:solidFill>
                <a:effectLst/>
                <a:uLnTx/>
                <a:uFillTx/>
                <a:latin typeface="Helvetica"/>
                <a:ea typeface="+mn-ea"/>
                <a:cs typeface="Helvetica"/>
              </a:rPr>
              <a:t>; BUP </a:t>
            </a:r>
            <a:r>
              <a:rPr kumimoji="0" lang="es-419" sz="1200" b="0" i="0" u="none" strike="noStrike" kern="1200" cap="none" spc="0" normalizeH="0" baseline="0">
                <a:ln>
                  <a:noFill/>
                </a:ln>
                <a:solidFill>
                  <a:prstClr val="white"/>
                </a:solidFill>
                <a:effectLst/>
                <a:uLnTx/>
                <a:uFillTx/>
                <a:latin typeface="Helvetica"/>
                <a:ea typeface="+mn-ea"/>
                <a:cs typeface="Helvetica"/>
              </a:rPr>
              <a:t>= Proyecto de Actualización de Beneficios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419" sz="1200" b="0" i="0" u="none" strike="noStrike" kern="1200" cap="none" spc="0" normalizeH="0" baseline="0">
              <a:ln>
                <a:noFill/>
              </a:ln>
              <a:solidFill>
                <a:prstClr val="white"/>
              </a:solidFill>
              <a:effectLst/>
              <a:uLnTx/>
              <a:uFillTx/>
              <a:latin typeface="Helvetica" panose="020B0604020202020204" pitchFamily="34" charset="0"/>
              <a:ea typeface="+mn-ea"/>
              <a:cs typeface="Helvetica" panose="020B0604020202020204" pitchFamily="34" charset="0"/>
            </a:endParaRPr>
          </a:p>
        </p:txBody>
      </p:sp>
    </p:spTree>
    <p:extLst>
      <p:ext uri="{BB962C8B-B14F-4D97-AF65-F5344CB8AC3E}">
        <p14:creationId xmlns:p14="http://schemas.microsoft.com/office/powerpoint/2010/main" val="21473337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016C9-B150-6211-40B2-78E5A79BD9CB}"/>
              </a:ext>
            </a:extLst>
          </p:cNvPr>
          <p:cNvSpPr>
            <a:spLocks noGrp="1"/>
          </p:cNvSpPr>
          <p:nvPr>
            <p:ph type="title"/>
          </p:nvPr>
        </p:nvSpPr>
        <p:spPr>
          <a:xfrm>
            <a:off x="838200" y="770779"/>
            <a:ext cx="10515600" cy="1325563"/>
          </a:xfrm>
        </p:spPr>
        <p:txBody>
          <a:bodyPr lIns="91440" tIns="45720" rIns="91440" bIns="45720" anchor="t"/>
          <a:lstStyle/>
          <a:p>
            <a:r>
              <a:rPr lang="es-419">
                <a:solidFill>
                  <a:srgbClr val="064276"/>
                </a:solidFill>
                <a:latin typeface="Helvetica"/>
                <a:ea typeface="Open Sans"/>
                <a:cs typeface="Open Sans"/>
              </a:rPr>
              <a:t>Actualizaciones sobre la implementación de beneficios de Necesidades Sociales Relacionadas con la Salud (HRSN) y datos</a:t>
            </a:r>
            <a:endParaRPr lang="es-419"/>
          </a:p>
        </p:txBody>
      </p:sp>
    </p:spTree>
    <p:extLst>
      <p:ext uri="{BB962C8B-B14F-4D97-AF65-F5344CB8AC3E}">
        <p14:creationId xmlns:p14="http://schemas.microsoft.com/office/powerpoint/2010/main" val="35710087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ACBB682D-5550-DAEB-2EA3-A16AA20E1D29}"/>
              </a:ext>
            </a:extLst>
          </p:cNvPr>
          <p:cNvSpPr txBox="1"/>
          <p:nvPr/>
        </p:nvSpPr>
        <p:spPr>
          <a:xfrm>
            <a:off x="796809" y="3779723"/>
            <a:ext cx="7373257" cy="2385268"/>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s-419" sz="2400" b="1">
                <a:solidFill>
                  <a:srgbClr val="000000"/>
                </a:solidFill>
                <a:latin typeface="Helvetica"/>
                <a:ea typeface="Open Sans"/>
                <a:cs typeface="Helvetica"/>
              </a:rPr>
              <a:t>Los beneficios de HRSN incluyen: </a:t>
            </a:r>
          </a:p>
          <a:p>
            <a:pPr marL="342900" marR="0" lvl="0" indent="-342900" algn="l" defTabSz="914400" rtl="0" eaLnBrk="1" fontAlgn="auto" latinLnBrk="0" hangingPunct="1">
              <a:lnSpc>
                <a:spcPct val="100000"/>
              </a:lnSpc>
              <a:spcBef>
                <a:spcPts val="600"/>
              </a:spcBef>
              <a:spcAft>
                <a:spcPts val="0"/>
              </a:spcAft>
              <a:buSzTx/>
              <a:buFont typeface="Arial" panose="020B0604020202020204" pitchFamily="34" charset="0"/>
              <a:buChar char="•"/>
              <a:tabLst/>
              <a:defRPr/>
            </a:pPr>
            <a:r>
              <a:rPr lang="es-419" sz="2100">
                <a:solidFill>
                  <a:srgbClr val="000000"/>
                </a:solidFill>
                <a:latin typeface="Helvetica"/>
                <a:ea typeface="Open Sans"/>
                <a:cs typeface="Helvetica"/>
              </a:rPr>
              <a:t>Beneficios de vivienda</a:t>
            </a:r>
          </a:p>
          <a:p>
            <a:pPr marL="342900" marR="0" lvl="0" indent="-342900" algn="l" defTabSz="914400" rtl="0" eaLnBrk="1" fontAlgn="auto" latinLnBrk="0" hangingPunct="1">
              <a:lnSpc>
                <a:spcPct val="100000"/>
              </a:lnSpc>
              <a:spcBef>
                <a:spcPts val="600"/>
              </a:spcBef>
              <a:spcAft>
                <a:spcPts val="0"/>
              </a:spcAft>
              <a:buSzTx/>
              <a:buFont typeface="Arial" panose="020B0604020202020204" pitchFamily="34" charset="0"/>
              <a:buChar char="•"/>
              <a:tabLst/>
              <a:defRPr/>
            </a:pPr>
            <a:r>
              <a:rPr lang="es-419" sz="2100">
                <a:solidFill>
                  <a:srgbClr val="000000"/>
                </a:solidFill>
                <a:latin typeface="Helvetica"/>
                <a:ea typeface="Open Sans"/>
                <a:cs typeface="Helvetica"/>
              </a:rPr>
              <a:t>Cambios en el hogar por motivos de salud durante condiciones climáticas extremas</a:t>
            </a:r>
          </a:p>
          <a:p>
            <a:pPr marL="342900" indent="-342900">
              <a:spcBef>
                <a:spcPts val="600"/>
              </a:spcBef>
              <a:buFont typeface="Arial" panose="020B0604020202020204" pitchFamily="34" charset="0"/>
              <a:buChar char="•"/>
              <a:defRPr/>
            </a:pPr>
            <a:r>
              <a:rPr lang="es-419" sz="2100">
                <a:solidFill>
                  <a:srgbClr val="000000"/>
                </a:solidFill>
                <a:latin typeface="Helvetica"/>
                <a:ea typeface="Open Sans"/>
                <a:cs typeface="Helvetica"/>
              </a:rPr>
              <a:t>Servicios de alcance y participación </a:t>
            </a:r>
          </a:p>
          <a:p>
            <a:pPr marL="342900" indent="-342900">
              <a:spcBef>
                <a:spcPts val="600"/>
              </a:spcBef>
              <a:buFont typeface="Arial" panose="020B0604020202020204" pitchFamily="34" charset="0"/>
              <a:buChar char="•"/>
              <a:defRPr/>
            </a:pPr>
            <a:r>
              <a:rPr lang="es-419" sz="2100">
                <a:solidFill>
                  <a:srgbClr val="000000"/>
                </a:solidFill>
                <a:latin typeface="Helvetica"/>
                <a:ea typeface="Open Sans"/>
                <a:cs typeface="Helvetica"/>
              </a:rPr>
              <a:t>Beneficios nutricionales </a:t>
            </a:r>
          </a:p>
        </p:txBody>
      </p:sp>
      <p:sp>
        <p:nvSpPr>
          <p:cNvPr id="47" name="Title 46">
            <a:extLst>
              <a:ext uri="{FF2B5EF4-FFF2-40B4-BE49-F238E27FC236}">
                <a16:creationId xmlns:a16="http://schemas.microsoft.com/office/drawing/2014/main" id="{1129B560-CEA7-1273-37B7-0EBB956A0AEC}"/>
              </a:ext>
            </a:extLst>
          </p:cNvPr>
          <p:cNvSpPr>
            <a:spLocks noGrp="1"/>
          </p:cNvSpPr>
          <p:nvPr>
            <p:ph type="title"/>
          </p:nvPr>
        </p:nvSpPr>
        <p:spPr>
          <a:xfrm>
            <a:off x="474921" y="176989"/>
            <a:ext cx="11403724" cy="1143000"/>
          </a:xfrm>
        </p:spPr>
        <p:txBody>
          <a:bodyPr>
            <a:noAutofit/>
          </a:bodyPr>
          <a:lstStyle/>
          <a:p>
            <a:r>
              <a:rPr lang="es-419" sz="3500">
                <a:solidFill>
                  <a:srgbClr val="064276"/>
                </a:solidFill>
                <a:latin typeface="+mj-lt"/>
                <a:ea typeface="Open Sans ExtraBold" panose="020B0606030504020204" pitchFamily="34" charset="0"/>
                <a:cs typeface="Helvetica" panose="020B0604020202020204" pitchFamily="34" charset="0"/>
              </a:rPr>
              <a:t>¿Qué son las Necesidades Sociales Relacionadas con la Salud?</a:t>
            </a:r>
          </a:p>
        </p:txBody>
      </p:sp>
      <p:sp>
        <p:nvSpPr>
          <p:cNvPr id="2" name="Content Placeholder 1">
            <a:extLst>
              <a:ext uri="{FF2B5EF4-FFF2-40B4-BE49-F238E27FC236}">
                <a16:creationId xmlns:a16="http://schemas.microsoft.com/office/drawing/2014/main" id="{672A1DEA-B7A2-C909-EC1F-A0EB0C034D8B}"/>
              </a:ext>
            </a:extLst>
          </p:cNvPr>
          <p:cNvSpPr>
            <a:spLocks noGrp="1"/>
          </p:cNvSpPr>
          <p:nvPr>
            <p:ph idx="1"/>
          </p:nvPr>
        </p:nvSpPr>
        <p:spPr>
          <a:xfrm>
            <a:off x="446818" y="1296782"/>
            <a:ext cx="10972800" cy="1673778"/>
          </a:xfrm>
        </p:spPr>
        <p:txBody>
          <a:bodyPr lIns="91440" tIns="45720" rIns="91440" bIns="45720" anchor="t">
            <a:noAutofit/>
          </a:bodyPr>
          <a:lstStyle/>
          <a:p>
            <a:pPr marL="100330" marR="0" indent="0">
              <a:lnSpc>
                <a:spcPct val="130000"/>
              </a:lnSpc>
              <a:spcBef>
                <a:spcPts val="1000"/>
              </a:spcBef>
              <a:spcAft>
                <a:spcPts val="0"/>
              </a:spcAft>
              <a:buNone/>
            </a:pPr>
            <a:r>
              <a:rPr lang="es-419" b="1">
                <a:solidFill>
                  <a:srgbClr val="064276"/>
                </a:solidFill>
                <a:latin typeface="Helvetica" panose="020B0604020202020204" pitchFamily="34" charset="0"/>
                <a:cs typeface="Helvetica" panose="020B0604020202020204" pitchFamily="34" charset="0"/>
              </a:rPr>
              <a:t>Las Necesidades Sociales Relacionadas con la Salud (HRSN)</a:t>
            </a:r>
            <a:r>
              <a:rPr lang="es-419">
                <a:effectLst/>
                <a:latin typeface="Helvetica" panose="020B0604020202020204" pitchFamily="34" charset="0"/>
                <a:cs typeface="Helvetica" panose="020B0604020202020204" pitchFamily="34" charset="0"/>
              </a:rPr>
              <a:t> son necesidades sociales y económicas que afectan a la capacidad de las personas para mantenerse sanas y saludables. </a:t>
            </a:r>
            <a:r>
              <a:rPr lang="es-419" b="0" i="0">
                <a:effectLst/>
                <a:latin typeface="Helvetica" panose="020B0604020202020204" pitchFamily="34" charset="0"/>
                <a:cs typeface="Helvetica" panose="020B0604020202020204" pitchFamily="34" charset="0"/>
              </a:rPr>
              <a:t>Los miembros elegibles del OHP pueden obtener estos servicios destinados a ayudar a mejorar sus </a:t>
            </a:r>
            <a:r>
              <a:rPr lang="es-419">
                <a:latin typeface="Helvetica" panose="020B0604020202020204" pitchFamily="34" charset="0"/>
                <a:cs typeface="Helvetica" panose="020B0604020202020204" pitchFamily="34" charset="0"/>
              </a:rPr>
              <a:t>condiciones</a:t>
            </a:r>
            <a:r>
              <a:rPr lang="es-419" b="0" i="0">
                <a:effectLst/>
                <a:latin typeface="Helvetica" panose="020B0604020202020204" pitchFamily="34" charset="0"/>
                <a:cs typeface="Helvetica" panose="020B0604020202020204" pitchFamily="34" charset="0"/>
              </a:rPr>
              <a:t> de salud. </a:t>
            </a:r>
          </a:p>
          <a:p>
            <a:pPr marL="100330" marR="0" indent="0">
              <a:lnSpc>
                <a:spcPct val="130000"/>
              </a:lnSpc>
              <a:spcBef>
                <a:spcPts val="1000"/>
              </a:spcBef>
              <a:spcAft>
                <a:spcPts val="0"/>
              </a:spcAft>
              <a:buNone/>
            </a:pPr>
            <a:endParaRPr lang="es-419" b="0" i="0">
              <a:effectLst/>
              <a:latin typeface="Helvetica" panose="020B0604020202020204" pitchFamily="34" charset="0"/>
              <a:cs typeface="Helvetica" panose="020B0604020202020204" pitchFamily="34" charset="0"/>
            </a:endParaRPr>
          </a:p>
          <a:p>
            <a:pPr marL="100330" marR="0" indent="0">
              <a:lnSpc>
                <a:spcPct val="130000"/>
              </a:lnSpc>
              <a:spcBef>
                <a:spcPts val="1000"/>
              </a:spcBef>
              <a:spcAft>
                <a:spcPts val="0"/>
              </a:spcAft>
              <a:buNone/>
            </a:pPr>
            <a:endParaRPr lang="es-419" sz="2800">
              <a:effectLst/>
              <a:latin typeface="Helvetica" panose="020B0604020202020204" pitchFamily="34" charset="0"/>
              <a:ea typeface="Calibri" panose="020F0502020204030204" pitchFamily="34" charset="0"/>
              <a:cs typeface="Helvetica" panose="020B0604020202020204" pitchFamily="34" charset="0"/>
            </a:endParaRPr>
          </a:p>
        </p:txBody>
      </p:sp>
      <p:grpSp>
        <p:nvGrpSpPr>
          <p:cNvPr id="64" name="Group 63">
            <a:extLst>
              <a:ext uri="{FF2B5EF4-FFF2-40B4-BE49-F238E27FC236}">
                <a16:creationId xmlns:a16="http://schemas.microsoft.com/office/drawing/2014/main" id="{BB669AD3-B5E9-E787-FDF9-A3C3282948DB}"/>
              </a:ext>
            </a:extLst>
          </p:cNvPr>
          <p:cNvGrpSpPr/>
          <p:nvPr/>
        </p:nvGrpSpPr>
        <p:grpSpPr>
          <a:xfrm>
            <a:off x="8674466" y="3887441"/>
            <a:ext cx="2018446" cy="1973756"/>
            <a:chOff x="8922900" y="3888565"/>
            <a:chExt cx="1514835" cy="1481296"/>
          </a:xfrm>
        </p:grpSpPr>
        <p:pic>
          <p:nvPicPr>
            <p:cNvPr id="3" name="Graphic 19" descr="Housing icon">
              <a:extLst>
                <a:ext uri="{FF2B5EF4-FFF2-40B4-BE49-F238E27FC236}">
                  <a16:creationId xmlns:a16="http://schemas.microsoft.com/office/drawing/2014/main" id="{69C40120-8E79-87DE-4464-598DAE595568}"/>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718409" y="3888565"/>
              <a:ext cx="691249" cy="688496"/>
            </a:xfrm>
            <a:prstGeom prst="rect">
              <a:avLst/>
            </a:prstGeom>
          </p:spPr>
        </p:pic>
        <p:pic>
          <p:nvPicPr>
            <p:cNvPr id="6" name="Graphic 5" descr="Outreach &amp; Engagement icon">
              <a:extLst>
                <a:ext uri="{FF2B5EF4-FFF2-40B4-BE49-F238E27FC236}">
                  <a16:creationId xmlns:a16="http://schemas.microsoft.com/office/drawing/2014/main" id="{12840EFF-CAD4-5265-435B-9EBE3E2BA24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728392" y="4660516"/>
              <a:ext cx="709343" cy="709345"/>
            </a:xfrm>
            <a:prstGeom prst="rect">
              <a:avLst/>
            </a:prstGeom>
          </p:spPr>
        </p:pic>
        <p:pic>
          <p:nvPicPr>
            <p:cNvPr id="7" name="Graphic 18" descr="Nutrition icon">
              <a:extLst>
                <a:ext uri="{FF2B5EF4-FFF2-40B4-BE49-F238E27FC236}">
                  <a16:creationId xmlns:a16="http://schemas.microsoft.com/office/drawing/2014/main" id="{5A5CEAE0-D391-54F0-6A5B-B4BB9560020E}"/>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8922900" y="4663875"/>
              <a:ext cx="699260" cy="705986"/>
            </a:xfrm>
            <a:prstGeom prst="rect">
              <a:avLst/>
            </a:prstGeom>
          </p:spPr>
        </p:pic>
        <p:grpSp>
          <p:nvGrpSpPr>
            <p:cNvPr id="8" name="Graphic 6" descr="Climate icon">
              <a:extLst>
                <a:ext uri="{FF2B5EF4-FFF2-40B4-BE49-F238E27FC236}">
                  <a16:creationId xmlns:a16="http://schemas.microsoft.com/office/drawing/2014/main" id="{74621E7F-23EA-86D5-5D0D-EF5DBDFEFC54}"/>
                </a:ext>
              </a:extLst>
            </p:cNvPr>
            <p:cNvGrpSpPr/>
            <p:nvPr/>
          </p:nvGrpSpPr>
          <p:grpSpPr>
            <a:xfrm>
              <a:off x="8924174" y="3889357"/>
              <a:ext cx="714399" cy="709224"/>
              <a:chOff x="899008" y="4959355"/>
              <a:chExt cx="900796" cy="894271"/>
            </a:xfrm>
          </p:grpSpPr>
          <p:sp>
            <p:nvSpPr>
              <p:cNvPr id="11" name="Freeform 16">
                <a:extLst>
                  <a:ext uri="{FF2B5EF4-FFF2-40B4-BE49-F238E27FC236}">
                    <a16:creationId xmlns:a16="http://schemas.microsoft.com/office/drawing/2014/main" id="{5FD1D89B-ABC1-B8EE-3A90-488FD8B43CCE}"/>
                  </a:ext>
                </a:extLst>
              </p:cNvPr>
              <p:cNvSpPr/>
              <p:nvPr/>
            </p:nvSpPr>
            <p:spPr>
              <a:xfrm>
                <a:off x="922507" y="4984160"/>
                <a:ext cx="852492" cy="848579"/>
              </a:xfrm>
              <a:custGeom>
                <a:avLst/>
                <a:gdLst>
                  <a:gd name="connsiteX0" fmla="*/ 852493 w 852492"/>
                  <a:gd name="connsiteY0" fmla="*/ 424290 h 848579"/>
                  <a:gd name="connsiteX1" fmla="*/ 426246 w 852492"/>
                  <a:gd name="connsiteY1" fmla="*/ 848579 h 848579"/>
                  <a:gd name="connsiteX2" fmla="*/ 0 w 852492"/>
                  <a:gd name="connsiteY2" fmla="*/ 424290 h 848579"/>
                  <a:gd name="connsiteX3" fmla="*/ 426246 w 852492"/>
                  <a:gd name="connsiteY3" fmla="*/ 0 h 848579"/>
                  <a:gd name="connsiteX4" fmla="*/ 852493 w 852492"/>
                  <a:gd name="connsiteY4" fmla="*/ 424290 h 848579"/>
                  <a:gd name="connsiteX5" fmla="*/ 852493 w 852492"/>
                  <a:gd name="connsiteY5" fmla="*/ 424290 h 848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2492" h="848579">
                    <a:moveTo>
                      <a:pt x="852493" y="424290"/>
                    </a:moveTo>
                    <a:cubicBezTo>
                      <a:pt x="852493" y="658628"/>
                      <a:pt x="661890" y="848579"/>
                      <a:pt x="426246" y="848579"/>
                    </a:cubicBezTo>
                    <a:cubicBezTo>
                      <a:pt x="190603" y="848579"/>
                      <a:pt x="0" y="658628"/>
                      <a:pt x="0" y="424290"/>
                    </a:cubicBezTo>
                    <a:cubicBezTo>
                      <a:pt x="0" y="189951"/>
                      <a:pt x="190603" y="0"/>
                      <a:pt x="426246" y="0"/>
                    </a:cubicBezTo>
                    <a:cubicBezTo>
                      <a:pt x="661890" y="0"/>
                      <a:pt x="852493" y="189951"/>
                      <a:pt x="852493" y="424290"/>
                    </a:cubicBezTo>
                    <a:lnTo>
                      <a:pt x="852493" y="424290"/>
                    </a:lnTo>
                    <a:close/>
                  </a:path>
                </a:pathLst>
              </a:custGeom>
              <a:solidFill>
                <a:srgbClr val="D6DBE9"/>
              </a:solidFill>
              <a:ln w="6510" cap="flat">
                <a:noFill/>
                <a:prstDash val="solid"/>
                <a:miter/>
              </a:ln>
            </p:spPr>
            <p:txBody>
              <a:bodyPr rtlCol="0" anchor="ctr"/>
              <a:lstStyle/>
              <a:p>
                <a:endParaRPr lang="es-419"/>
              </a:p>
            </p:txBody>
          </p:sp>
          <p:sp>
            <p:nvSpPr>
              <p:cNvPr id="17" name="Freeform 17">
                <a:extLst>
                  <a:ext uri="{FF2B5EF4-FFF2-40B4-BE49-F238E27FC236}">
                    <a16:creationId xmlns:a16="http://schemas.microsoft.com/office/drawing/2014/main" id="{12E20894-BA2C-CA49-0F62-573CE769C14A}"/>
                  </a:ext>
                </a:extLst>
              </p:cNvPr>
              <p:cNvSpPr/>
              <p:nvPr/>
            </p:nvSpPr>
            <p:spPr>
              <a:xfrm>
                <a:off x="1162067" y="5345785"/>
                <a:ext cx="114231" cy="143605"/>
              </a:xfrm>
              <a:custGeom>
                <a:avLst/>
                <a:gdLst>
                  <a:gd name="connsiteX0" fmla="*/ 114231 w 114231"/>
                  <a:gd name="connsiteY0" fmla="*/ 14361 h 143605"/>
                  <a:gd name="connsiteX1" fmla="*/ 114231 w 114231"/>
                  <a:gd name="connsiteY1" fmla="*/ 118801 h 143605"/>
                  <a:gd name="connsiteX2" fmla="*/ 96607 w 114231"/>
                  <a:gd name="connsiteY2" fmla="*/ 139036 h 143605"/>
                  <a:gd name="connsiteX3" fmla="*/ 71803 w 114231"/>
                  <a:gd name="connsiteY3" fmla="*/ 143606 h 143605"/>
                  <a:gd name="connsiteX4" fmla="*/ 0 w 114231"/>
                  <a:gd name="connsiteY4" fmla="*/ 71803 h 143605"/>
                  <a:gd name="connsiteX5" fmla="*/ 71803 w 114231"/>
                  <a:gd name="connsiteY5" fmla="*/ 0 h 143605"/>
                  <a:gd name="connsiteX6" fmla="*/ 114231 w 114231"/>
                  <a:gd name="connsiteY6" fmla="*/ 13708 h 143605"/>
                  <a:gd name="connsiteX7" fmla="*/ 114231 w 114231"/>
                  <a:gd name="connsiteY7" fmla="*/ 13708 h 143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231" h="143605">
                    <a:moveTo>
                      <a:pt x="114231" y="14361"/>
                    </a:moveTo>
                    <a:lnTo>
                      <a:pt x="114231" y="118801"/>
                    </a:lnTo>
                    <a:cubicBezTo>
                      <a:pt x="107704" y="124676"/>
                      <a:pt x="101829" y="131856"/>
                      <a:pt x="96607" y="139036"/>
                    </a:cubicBezTo>
                    <a:cubicBezTo>
                      <a:pt x="88774" y="141647"/>
                      <a:pt x="80288" y="143606"/>
                      <a:pt x="71803" y="143606"/>
                    </a:cubicBezTo>
                    <a:cubicBezTo>
                      <a:pt x="31985" y="143606"/>
                      <a:pt x="0" y="111621"/>
                      <a:pt x="0" y="71803"/>
                    </a:cubicBezTo>
                    <a:cubicBezTo>
                      <a:pt x="0" y="31985"/>
                      <a:pt x="31985" y="0"/>
                      <a:pt x="71803" y="0"/>
                    </a:cubicBezTo>
                    <a:cubicBezTo>
                      <a:pt x="111620" y="0"/>
                      <a:pt x="102482" y="5222"/>
                      <a:pt x="114231" y="13708"/>
                    </a:cubicBezTo>
                    <a:lnTo>
                      <a:pt x="114231" y="13708"/>
                    </a:lnTo>
                    <a:close/>
                  </a:path>
                </a:pathLst>
              </a:custGeom>
              <a:solidFill>
                <a:srgbClr val="064276"/>
              </a:solidFill>
              <a:ln w="6510" cap="flat">
                <a:noFill/>
                <a:prstDash val="solid"/>
                <a:miter/>
              </a:ln>
            </p:spPr>
            <p:txBody>
              <a:bodyPr rtlCol="0" anchor="ctr"/>
              <a:lstStyle/>
              <a:p>
                <a:endParaRPr lang="es-419"/>
              </a:p>
            </p:txBody>
          </p:sp>
          <p:sp>
            <p:nvSpPr>
              <p:cNvPr id="48" name="Freeform 18">
                <a:extLst>
                  <a:ext uri="{FF2B5EF4-FFF2-40B4-BE49-F238E27FC236}">
                    <a16:creationId xmlns:a16="http://schemas.microsoft.com/office/drawing/2014/main" id="{FE727204-7633-11EB-66FA-AE9676AB3219}"/>
                  </a:ext>
                </a:extLst>
              </p:cNvPr>
              <p:cNvSpPr/>
              <p:nvPr/>
            </p:nvSpPr>
            <p:spPr>
              <a:xfrm>
                <a:off x="1215592" y="5281815"/>
                <a:ext cx="36554" cy="50914"/>
              </a:xfrm>
              <a:custGeom>
                <a:avLst/>
                <a:gdLst>
                  <a:gd name="connsiteX0" fmla="*/ 36554 w 36554"/>
                  <a:gd name="connsiteY0" fmla="*/ 50915 h 50914"/>
                  <a:gd name="connsiteX1" fmla="*/ 0 w 36554"/>
                  <a:gd name="connsiteY1" fmla="*/ 50915 h 50914"/>
                  <a:gd name="connsiteX2" fmla="*/ 8486 w 36554"/>
                  <a:gd name="connsiteY2" fmla="*/ 27416 h 50914"/>
                  <a:gd name="connsiteX3" fmla="*/ 18277 w 36554"/>
                  <a:gd name="connsiteY3" fmla="*/ 0 h 50914"/>
                  <a:gd name="connsiteX4" fmla="*/ 28068 w 36554"/>
                  <a:gd name="connsiteY4" fmla="*/ 27416 h 50914"/>
                  <a:gd name="connsiteX5" fmla="*/ 36554 w 36554"/>
                  <a:gd name="connsiteY5" fmla="*/ 50915 h 5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54" h="50914">
                    <a:moveTo>
                      <a:pt x="36554" y="50915"/>
                    </a:moveTo>
                    <a:lnTo>
                      <a:pt x="0" y="50915"/>
                    </a:lnTo>
                    <a:lnTo>
                      <a:pt x="8486" y="27416"/>
                    </a:lnTo>
                    <a:lnTo>
                      <a:pt x="18277" y="0"/>
                    </a:lnTo>
                    <a:lnTo>
                      <a:pt x="28068" y="27416"/>
                    </a:lnTo>
                    <a:lnTo>
                      <a:pt x="36554" y="50915"/>
                    </a:lnTo>
                    <a:close/>
                  </a:path>
                </a:pathLst>
              </a:custGeom>
              <a:solidFill>
                <a:srgbClr val="064276"/>
              </a:solidFill>
              <a:ln w="6510" cap="flat">
                <a:noFill/>
                <a:prstDash val="solid"/>
                <a:miter/>
              </a:ln>
            </p:spPr>
            <p:txBody>
              <a:bodyPr rtlCol="0" anchor="ctr"/>
              <a:lstStyle/>
              <a:p>
                <a:endParaRPr lang="es-419"/>
              </a:p>
            </p:txBody>
          </p:sp>
          <p:sp>
            <p:nvSpPr>
              <p:cNvPr id="49" name="Freeform 24">
                <a:extLst>
                  <a:ext uri="{FF2B5EF4-FFF2-40B4-BE49-F238E27FC236}">
                    <a16:creationId xmlns:a16="http://schemas.microsoft.com/office/drawing/2014/main" id="{2EC17072-3603-83ED-F039-204996052E04}"/>
                  </a:ext>
                </a:extLst>
              </p:cNvPr>
              <p:cNvSpPr/>
              <p:nvPr/>
            </p:nvSpPr>
            <p:spPr>
              <a:xfrm>
                <a:off x="1165330" y="5300745"/>
                <a:ext cx="41776" cy="52873"/>
              </a:xfrm>
              <a:custGeom>
                <a:avLst/>
                <a:gdLst>
                  <a:gd name="connsiteX0" fmla="*/ 41776 w 41776"/>
                  <a:gd name="connsiteY0" fmla="*/ 34596 h 52873"/>
                  <a:gd name="connsiteX1" fmla="*/ 25457 w 41776"/>
                  <a:gd name="connsiteY1" fmla="*/ 43082 h 52873"/>
                  <a:gd name="connsiteX2" fmla="*/ 9791 w 41776"/>
                  <a:gd name="connsiteY2" fmla="*/ 52873 h 52873"/>
                  <a:gd name="connsiteX3" fmla="*/ 5222 w 41776"/>
                  <a:gd name="connsiteY3" fmla="*/ 28721 h 52873"/>
                  <a:gd name="connsiteX4" fmla="*/ 0 w 41776"/>
                  <a:gd name="connsiteY4" fmla="*/ 0 h 52873"/>
                  <a:gd name="connsiteX5" fmla="*/ 22194 w 41776"/>
                  <a:gd name="connsiteY5" fmla="*/ 18277 h 52873"/>
                  <a:gd name="connsiteX6" fmla="*/ 41123 w 41776"/>
                  <a:gd name="connsiteY6" fmla="*/ 33943 h 52873"/>
                  <a:gd name="connsiteX7" fmla="*/ 41123 w 41776"/>
                  <a:gd name="connsiteY7" fmla="*/ 33943 h 5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776" h="52873">
                    <a:moveTo>
                      <a:pt x="41776" y="34596"/>
                    </a:moveTo>
                    <a:cubicBezTo>
                      <a:pt x="36554" y="37207"/>
                      <a:pt x="30679" y="39818"/>
                      <a:pt x="25457" y="43082"/>
                    </a:cubicBezTo>
                    <a:cubicBezTo>
                      <a:pt x="20235" y="46345"/>
                      <a:pt x="15013" y="49609"/>
                      <a:pt x="9791" y="52873"/>
                    </a:cubicBezTo>
                    <a:lnTo>
                      <a:pt x="5222" y="28721"/>
                    </a:lnTo>
                    <a:lnTo>
                      <a:pt x="0" y="0"/>
                    </a:lnTo>
                    <a:lnTo>
                      <a:pt x="22194" y="18277"/>
                    </a:lnTo>
                    <a:lnTo>
                      <a:pt x="41123" y="33943"/>
                    </a:lnTo>
                    <a:lnTo>
                      <a:pt x="41123" y="33943"/>
                    </a:lnTo>
                    <a:close/>
                  </a:path>
                </a:pathLst>
              </a:custGeom>
              <a:solidFill>
                <a:srgbClr val="064276"/>
              </a:solidFill>
              <a:ln w="6510" cap="flat">
                <a:noFill/>
                <a:prstDash val="solid"/>
                <a:miter/>
              </a:ln>
            </p:spPr>
            <p:txBody>
              <a:bodyPr rtlCol="0" anchor="ctr"/>
              <a:lstStyle/>
              <a:p>
                <a:endParaRPr lang="es-419"/>
              </a:p>
            </p:txBody>
          </p:sp>
          <p:sp>
            <p:nvSpPr>
              <p:cNvPr id="50" name="Freeform 25">
                <a:extLst>
                  <a:ext uri="{FF2B5EF4-FFF2-40B4-BE49-F238E27FC236}">
                    <a16:creationId xmlns:a16="http://schemas.microsoft.com/office/drawing/2014/main" id="{D471E0A1-7901-935A-C33F-24BEAB7E1A5E}"/>
                  </a:ext>
                </a:extLst>
              </p:cNvPr>
              <p:cNvSpPr/>
              <p:nvPr/>
            </p:nvSpPr>
            <p:spPr>
              <a:xfrm>
                <a:off x="1115721" y="5350354"/>
                <a:ext cx="53525" cy="41123"/>
              </a:xfrm>
              <a:custGeom>
                <a:avLst/>
                <a:gdLst>
                  <a:gd name="connsiteX0" fmla="*/ 53526 w 53525"/>
                  <a:gd name="connsiteY0" fmla="*/ 9139 h 41123"/>
                  <a:gd name="connsiteX1" fmla="*/ 43734 w 53525"/>
                  <a:gd name="connsiteY1" fmla="*/ 24805 h 41123"/>
                  <a:gd name="connsiteX2" fmla="*/ 35249 w 53525"/>
                  <a:gd name="connsiteY2" fmla="*/ 41123 h 41123"/>
                  <a:gd name="connsiteX3" fmla="*/ 18930 w 53525"/>
                  <a:gd name="connsiteY3" fmla="*/ 22194 h 41123"/>
                  <a:gd name="connsiteX4" fmla="*/ 0 w 53525"/>
                  <a:gd name="connsiteY4" fmla="*/ 0 h 41123"/>
                  <a:gd name="connsiteX5" fmla="*/ 28721 w 53525"/>
                  <a:gd name="connsiteY5" fmla="*/ 5222 h 41123"/>
                  <a:gd name="connsiteX6" fmla="*/ 53526 w 53525"/>
                  <a:gd name="connsiteY6" fmla="*/ 9791 h 41123"/>
                  <a:gd name="connsiteX7" fmla="*/ 53526 w 53525"/>
                  <a:gd name="connsiteY7" fmla="*/ 9791 h 41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525" h="41123">
                    <a:moveTo>
                      <a:pt x="53526" y="9139"/>
                    </a:moveTo>
                    <a:cubicBezTo>
                      <a:pt x="50262" y="13708"/>
                      <a:pt x="46345" y="18930"/>
                      <a:pt x="43734" y="24805"/>
                    </a:cubicBezTo>
                    <a:cubicBezTo>
                      <a:pt x="41123" y="30679"/>
                      <a:pt x="37860" y="35901"/>
                      <a:pt x="35249" y="41123"/>
                    </a:cubicBezTo>
                    <a:lnTo>
                      <a:pt x="18930" y="22194"/>
                    </a:lnTo>
                    <a:lnTo>
                      <a:pt x="0" y="0"/>
                    </a:lnTo>
                    <a:lnTo>
                      <a:pt x="28721" y="5222"/>
                    </a:lnTo>
                    <a:lnTo>
                      <a:pt x="53526" y="9791"/>
                    </a:lnTo>
                    <a:lnTo>
                      <a:pt x="53526" y="9791"/>
                    </a:lnTo>
                    <a:close/>
                  </a:path>
                </a:pathLst>
              </a:custGeom>
              <a:solidFill>
                <a:srgbClr val="064276"/>
              </a:solidFill>
              <a:ln w="6510" cap="flat">
                <a:noFill/>
                <a:prstDash val="solid"/>
                <a:miter/>
              </a:ln>
            </p:spPr>
            <p:txBody>
              <a:bodyPr rtlCol="0" anchor="ctr"/>
              <a:lstStyle/>
              <a:p>
                <a:endParaRPr lang="es-419"/>
              </a:p>
            </p:txBody>
          </p:sp>
          <p:sp>
            <p:nvSpPr>
              <p:cNvPr id="51" name="Freeform 26">
                <a:extLst>
                  <a:ext uri="{FF2B5EF4-FFF2-40B4-BE49-F238E27FC236}">
                    <a16:creationId xmlns:a16="http://schemas.microsoft.com/office/drawing/2014/main" id="{8E6270CB-33A6-6E0C-5CE2-8CADFA96C7BA}"/>
                  </a:ext>
                </a:extLst>
              </p:cNvPr>
              <p:cNvSpPr/>
              <p:nvPr/>
            </p:nvSpPr>
            <p:spPr>
              <a:xfrm>
                <a:off x="1097444" y="5399963"/>
                <a:ext cx="50914" cy="36554"/>
              </a:xfrm>
              <a:custGeom>
                <a:avLst/>
                <a:gdLst>
                  <a:gd name="connsiteX0" fmla="*/ 50915 w 50914"/>
                  <a:gd name="connsiteY0" fmla="*/ 0 h 36554"/>
                  <a:gd name="connsiteX1" fmla="*/ 50915 w 50914"/>
                  <a:gd name="connsiteY1" fmla="*/ 36554 h 36554"/>
                  <a:gd name="connsiteX2" fmla="*/ 27416 w 50914"/>
                  <a:gd name="connsiteY2" fmla="*/ 28068 h 36554"/>
                  <a:gd name="connsiteX3" fmla="*/ 0 w 50914"/>
                  <a:gd name="connsiteY3" fmla="*/ 18277 h 36554"/>
                  <a:gd name="connsiteX4" fmla="*/ 27416 w 50914"/>
                  <a:gd name="connsiteY4" fmla="*/ 8486 h 36554"/>
                  <a:gd name="connsiteX5" fmla="*/ 50915 w 50914"/>
                  <a:gd name="connsiteY5" fmla="*/ 0 h 36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14" h="36554">
                    <a:moveTo>
                      <a:pt x="50915" y="0"/>
                    </a:moveTo>
                    <a:lnTo>
                      <a:pt x="50915" y="36554"/>
                    </a:lnTo>
                    <a:lnTo>
                      <a:pt x="27416" y="28068"/>
                    </a:lnTo>
                    <a:lnTo>
                      <a:pt x="0" y="18277"/>
                    </a:lnTo>
                    <a:lnTo>
                      <a:pt x="27416" y="8486"/>
                    </a:lnTo>
                    <a:lnTo>
                      <a:pt x="50915" y="0"/>
                    </a:lnTo>
                    <a:close/>
                  </a:path>
                </a:pathLst>
              </a:custGeom>
              <a:solidFill>
                <a:srgbClr val="064276"/>
              </a:solidFill>
              <a:ln w="6510" cap="flat">
                <a:noFill/>
                <a:prstDash val="solid"/>
                <a:miter/>
              </a:ln>
            </p:spPr>
            <p:txBody>
              <a:bodyPr rtlCol="0" anchor="ctr"/>
              <a:lstStyle/>
              <a:p>
                <a:endParaRPr lang="es-419"/>
              </a:p>
            </p:txBody>
          </p:sp>
          <p:sp>
            <p:nvSpPr>
              <p:cNvPr id="52" name="Freeform 27">
                <a:extLst>
                  <a:ext uri="{FF2B5EF4-FFF2-40B4-BE49-F238E27FC236}">
                    <a16:creationId xmlns:a16="http://schemas.microsoft.com/office/drawing/2014/main" id="{8E3C9B20-1178-53FE-9319-F8A371DD7C5B}"/>
                  </a:ext>
                </a:extLst>
              </p:cNvPr>
              <p:cNvSpPr/>
              <p:nvPr/>
            </p:nvSpPr>
            <p:spPr>
              <a:xfrm>
                <a:off x="1115721" y="5445003"/>
                <a:ext cx="53525" cy="41776"/>
              </a:xfrm>
              <a:custGeom>
                <a:avLst/>
                <a:gdLst>
                  <a:gd name="connsiteX0" fmla="*/ 35249 w 53525"/>
                  <a:gd name="connsiteY0" fmla="*/ 0 h 41776"/>
                  <a:gd name="connsiteX1" fmla="*/ 43734 w 53525"/>
                  <a:gd name="connsiteY1" fmla="*/ 16319 h 41776"/>
                  <a:gd name="connsiteX2" fmla="*/ 53526 w 53525"/>
                  <a:gd name="connsiteY2" fmla="*/ 31985 h 41776"/>
                  <a:gd name="connsiteX3" fmla="*/ 28721 w 53525"/>
                  <a:gd name="connsiteY3" fmla="*/ 36554 h 41776"/>
                  <a:gd name="connsiteX4" fmla="*/ 0 w 53525"/>
                  <a:gd name="connsiteY4" fmla="*/ 41776 h 41776"/>
                  <a:gd name="connsiteX5" fmla="*/ 18930 w 53525"/>
                  <a:gd name="connsiteY5" fmla="*/ 19583 h 41776"/>
                  <a:gd name="connsiteX6" fmla="*/ 35249 w 53525"/>
                  <a:gd name="connsiteY6" fmla="*/ 653 h 41776"/>
                  <a:gd name="connsiteX7" fmla="*/ 35249 w 53525"/>
                  <a:gd name="connsiteY7" fmla="*/ 653 h 41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525" h="41776">
                    <a:moveTo>
                      <a:pt x="35249" y="0"/>
                    </a:moveTo>
                    <a:cubicBezTo>
                      <a:pt x="37860" y="5222"/>
                      <a:pt x="40471" y="11097"/>
                      <a:pt x="43734" y="16319"/>
                    </a:cubicBezTo>
                    <a:cubicBezTo>
                      <a:pt x="46998" y="21541"/>
                      <a:pt x="50262" y="26763"/>
                      <a:pt x="53526" y="31985"/>
                    </a:cubicBezTo>
                    <a:lnTo>
                      <a:pt x="28721" y="36554"/>
                    </a:lnTo>
                    <a:lnTo>
                      <a:pt x="0" y="41776"/>
                    </a:lnTo>
                    <a:lnTo>
                      <a:pt x="18930" y="19583"/>
                    </a:lnTo>
                    <a:lnTo>
                      <a:pt x="35249" y="653"/>
                    </a:lnTo>
                    <a:lnTo>
                      <a:pt x="35249" y="653"/>
                    </a:lnTo>
                    <a:close/>
                  </a:path>
                </a:pathLst>
              </a:custGeom>
              <a:solidFill>
                <a:srgbClr val="064276"/>
              </a:solidFill>
              <a:ln w="6510" cap="flat">
                <a:noFill/>
                <a:prstDash val="solid"/>
                <a:miter/>
              </a:ln>
            </p:spPr>
            <p:txBody>
              <a:bodyPr rtlCol="0" anchor="ctr"/>
              <a:lstStyle/>
              <a:p>
                <a:endParaRPr lang="es-419"/>
              </a:p>
            </p:txBody>
          </p:sp>
          <p:sp>
            <p:nvSpPr>
              <p:cNvPr id="53" name="Freeform 28">
                <a:extLst>
                  <a:ext uri="{FF2B5EF4-FFF2-40B4-BE49-F238E27FC236}">
                    <a16:creationId xmlns:a16="http://schemas.microsoft.com/office/drawing/2014/main" id="{958CCD12-170C-F9B0-B8F5-D9A7A7164589}"/>
                  </a:ext>
                </a:extLst>
              </p:cNvPr>
              <p:cNvSpPr/>
              <p:nvPr/>
            </p:nvSpPr>
            <p:spPr>
              <a:xfrm>
                <a:off x="1165983" y="5482210"/>
                <a:ext cx="41123" cy="52873"/>
              </a:xfrm>
              <a:custGeom>
                <a:avLst/>
                <a:gdLst>
                  <a:gd name="connsiteX0" fmla="*/ 9139 w 41123"/>
                  <a:gd name="connsiteY0" fmla="*/ 653 h 52873"/>
                  <a:gd name="connsiteX1" fmla="*/ 24805 w 41123"/>
                  <a:gd name="connsiteY1" fmla="*/ 10444 h 52873"/>
                  <a:gd name="connsiteX2" fmla="*/ 41123 w 41123"/>
                  <a:gd name="connsiteY2" fmla="*/ 18930 h 52873"/>
                  <a:gd name="connsiteX3" fmla="*/ 22194 w 41123"/>
                  <a:gd name="connsiteY3" fmla="*/ 34596 h 52873"/>
                  <a:gd name="connsiteX4" fmla="*/ 0 w 41123"/>
                  <a:gd name="connsiteY4" fmla="*/ 52873 h 52873"/>
                  <a:gd name="connsiteX5" fmla="*/ 5222 w 41123"/>
                  <a:gd name="connsiteY5" fmla="*/ 24152 h 52873"/>
                  <a:gd name="connsiteX6" fmla="*/ 9791 w 41123"/>
                  <a:gd name="connsiteY6" fmla="*/ 0 h 52873"/>
                  <a:gd name="connsiteX7" fmla="*/ 9791 w 41123"/>
                  <a:gd name="connsiteY7" fmla="*/ 0 h 5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23" h="52873">
                    <a:moveTo>
                      <a:pt x="9139" y="653"/>
                    </a:moveTo>
                    <a:cubicBezTo>
                      <a:pt x="13708" y="3917"/>
                      <a:pt x="18930" y="7833"/>
                      <a:pt x="24805" y="10444"/>
                    </a:cubicBezTo>
                    <a:cubicBezTo>
                      <a:pt x="30027" y="13708"/>
                      <a:pt x="35901" y="16319"/>
                      <a:pt x="41123" y="18930"/>
                    </a:cubicBezTo>
                    <a:lnTo>
                      <a:pt x="22194" y="34596"/>
                    </a:lnTo>
                    <a:lnTo>
                      <a:pt x="0" y="52873"/>
                    </a:lnTo>
                    <a:lnTo>
                      <a:pt x="5222" y="24152"/>
                    </a:lnTo>
                    <a:lnTo>
                      <a:pt x="9791" y="0"/>
                    </a:lnTo>
                    <a:lnTo>
                      <a:pt x="9791" y="0"/>
                    </a:lnTo>
                    <a:close/>
                  </a:path>
                </a:pathLst>
              </a:custGeom>
              <a:solidFill>
                <a:srgbClr val="064276"/>
              </a:solidFill>
              <a:ln w="6510" cap="flat">
                <a:noFill/>
                <a:prstDash val="solid"/>
                <a:miter/>
              </a:ln>
            </p:spPr>
            <p:txBody>
              <a:bodyPr rtlCol="0" anchor="ctr"/>
              <a:lstStyle/>
              <a:p>
                <a:endParaRPr lang="es-419"/>
              </a:p>
            </p:txBody>
          </p:sp>
          <p:sp>
            <p:nvSpPr>
              <p:cNvPr id="54" name="Freeform 29">
                <a:extLst>
                  <a:ext uri="{FF2B5EF4-FFF2-40B4-BE49-F238E27FC236}">
                    <a16:creationId xmlns:a16="http://schemas.microsoft.com/office/drawing/2014/main" id="{A243C1F7-FA3C-E75C-ADBB-A19CC6C2DDE3}"/>
                  </a:ext>
                </a:extLst>
              </p:cNvPr>
              <p:cNvSpPr/>
              <p:nvPr/>
            </p:nvSpPr>
            <p:spPr>
              <a:xfrm>
                <a:off x="1216245" y="5503098"/>
                <a:ext cx="32637" cy="50914"/>
              </a:xfrm>
              <a:custGeom>
                <a:avLst/>
                <a:gdLst>
                  <a:gd name="connsiteX0" fmla="*/ 31985 w 32637"/>
                  <a:gd name="connsiteY0" fmla="*/ 653 h 50914"/>
                  <a:gd name="connsiteX1" fmla="*/ 21541 w 32637"/>
                  <a:gd name="connsiteY1" fmla="*/ 41123 h 50914"/>
                  <a:gd name="connsiteX2" fmla="*/ 18277 w 32637"/>
                  <a:gd name="connsiteY2" fmla="*/ 50915 h 50914"/>
                  <a:gd name="connsiteX3" fmla="*/ 8486 w 32637"/>
                  <a:gd name="connsiteY3" fmla="*/ 23499 h 50914"/>
                  <a:gd name="connsiteX4" fmla="*/ 0 w 32637"/>
                  <a:gd name="connsiteY4" fmla="*/ 0 h 50914"/>
                  <a:gd name="connsiteX5" fmla="*/ 32638 w 32637"/>
                  <a:gd name="connsiteY5" fmla="*/ 0 h 50914"/>
                  <a:gd name="connsiteX6" fmla="*/ 31985 w 32637"/>
                  <a:gd name="connsiteY6" fmla="*/ 0 h 5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37" h="50914">
                    <a:moveTo>
                      <a:pt x="31985" y="653"/>
                    </a:moveTo>
                    <a:cubicBezTo>
                      <a:pt x="26110" y="13055"/>
                      <a:pt x="22846" y="26763"/>
                      <a:pt x="21541" y="41123"/>
                    </a:cubicBezTo>
                    <a:lnTo>
                      <a:pt x="18277" y="50915"/>
                    </a:lnTo>
                    <a:lnTo>
                      <a:pt x="8486" y="23499"/>
                    </a:lnTo>
                    <a:lnTo>
                      <a:pt x="0" y="0"/>
                    </a:lnTo>
                    <a:lnTo>
                      <a:pt x="32638" y="0"/>
                    </a:lnTo>
                    <a:lnTo>
                      <a:pt x="31985" y="0"/>
                    </a:lnTo>
                    <a:close/>
                  </a:path>
                </a:pathLst>
              </a:custGeom>
              <a:solidFill>
                <a:srgbClr val="064276"/>
              </a:solidFill>
              <a:ln w="6510" cap="flat">
                <a:noFill/>
                <a:prstDash val="solid"/>
                <a:miter/>
              </a:ln>
            </p:spPr>
            <p:txBody>
              <a:bodyPr rtlCol="0" anchor="ctr"/>
              <a:lstStyle/>
              <a:p>
                <a:endParaRPr lang="es-419"/>
              </a:p>
            </p:txBody>
          </p:sp>
          <p:sp>
            <p:nvSpPr>
              <p:cNvPr id="55" name="Freeform 30">
                <a:extLst>
                  <a:ext uri="{FF2B5EF4-FFF2-40B4-BE49-F238E27FC236}">
                    <a16:creationId xmlns:a16="http://schemas.microsoft.com/office/drawing/2014/main" id="{99EC22F7-6AAA-15B2-919A-BB6DB7F17483}"/>
                  </a:ext>
                </a:extLst>
              </p:cNvPr>
              <p:cNvSpPr/>
              <p:nvPr/>
            </p:nvSpPr>
            <p:spPr>
              <a:xfrm>
                <a:off x="1260632" y="5322286"/>
                <a:ext cx="15666" cy="20888"/>
              </a:xfrm>
              <a:custGeom>
                <a:avLst/>
                <a:gdLst>
                  <a:gd name="connsiteX0" fmla="*/ 15666 w 15666"/>
                  <a:gd name="connsiteY0" fmla="*/ 0 h 20888"/>
                  <a:gd name="connsiteX1" fmla="*/ 15666 w 15666"/>
                  <a:gd name="connsiteY1" fmla="*/ 20888 h 20888"/>
                  <a:gd name="connsiteX2" fmla="*/ 0 w 15666"/>
                  <a:gd name="connsiteY2" fmla="*/ 13055 h 20888"/>
                  <a:gd name="connsiteX3" fmla="*/ 15666 w 15666"/>
                  <a:gd name="connsiteY3" fmla="*/ 0 h 20888"/>
                </a:gdLst>
                <a:ahLst/>
                <a:cxnLst>
                  <a:cxn ang="0">
                    <a:pos x="connsiteX0" y="connsiteY0"/>
                  </a:cxn>
                  <a:cxn ang="0">
                    <a:pos x="connsiteX1" y="connsiteY1"/>
                  </a:cxn>
                  <a:cxn ang="0">
                    <a:pos x="connsiteX2" y="connsiteY2"/>
                  </a:cxn>
                  <a:cxn ang="0">
                    <a:pos x="connsiteX3" y="connsiteY3"/>
                  </a:cxn>
                </a:cxnLst>
                <a:rect l="l" t="t" r="r" b="b"/>
                <a:pathLst>
                  <a:path w="15666" h="20888">
                    <a:moveTo>
                      <a:pt x="15666" y="0"/>
                    </a:moveTo>
                    <a:lnTo>
                      <a:pt x="15666" y="20888"/>
                    </a:lnTo>
                    <a:cubicBezTo>
                      <a:pt x="10444" y="17624"/>
                      <a:pt x="5222" y="15013"/>
                      <a:pt x="0" y="13055"/>
                    </a:cubicBezTo>
                    <a:lnTo>
                      <a:pt x="15666" y="0"/>
                    </a:lnTo>
                    <a:close/>
                  </a:path>
                </a:pathLst>
              </a:custGeom>
              <a:solidFill>
                <a:srgbClr val="064276"/>
              </a:solidFill>
              <a:ln w="6510" cap="flat">
                <a:noFill/>
                <a:prstDash val="solid"/>
                <a:miter/>
              </a:ln>
            </p:spPr>
            <p:txBody>
              <a:bodyPr rtlCol="0" anchor="ctr"/>
              <a:lstStyle/>
              <a:p>
                <a:endParaRPr lang="es-419"/>
              </a:p>
            </p:txBody>
          </p:sp>
          <p:sp>
            <p:nvSpPr>
              <p:cNvPr id="56" name="Freeform 31">
                <a:extLst>
                  <a:ext uri="{FF2B5EF4-FFF2-40B4-BE49-F238E27FC236}">
                    <a16:creationId xmlns:a16="http://schemas.microsoft.com/office/drawing/2014/main" id="{F0ACFEF7-E8EC-1871-BCEE-3AFC972DED6F}"/>
                  </a:ext>
                </a:extLst>
              </p:cNvPr>
              <p:cNvSpPr/>
              <p:nvPr/>
            </p:nvSpPr>
            <p:spPr>
              <a:xfrm>
                <a:off x="1434917" y="5283773"/>
                <a:ext cx="165485" cy="261101"/>
              </a:xfrm>
              <a:custGeom>
                <a:avLst/>
                <a:gdLst>
                  <a:gd name="connsiteX0" fmla="*/ 20888 w 165485"/>
                  <a:gd name="connsiteY0" fmla="*/ 123370 h 261101"/>
                  <a:gd name="connsiteX1" fmla="*/ 20888 w 165485"/>
                  <a:gd name="connsiteY1" fmla="*/ 137078 h 261101"/>
                  <a:gd name="connsiteX2" fmla="*/ 0 w 165485"/>
                  <a:gd name="connsiteY2" fmla="*/ 151439 h 261101"/>
                  <a:gd name="connsiteX3" fmla="*/ 0 w 165485"/>
                  <a:gd name="connsiteY3" fmla="*/ 169063 h 261101"/>
                  <a:gd name="connsiteX4" fmla="*/ 28721 w 165485"/>
                  <a:gd name="connsiteY4" fmla="*/ 150133 h 261101"/>
                  <a:gd name="connsiteX5" fmla="*/ 40471 w 165485"/>
                  <a:gd name="connsiteY5" fmla="*/ 156661 h 261101"/>
                  <a:gd name="connsiteX6" fmla="*/ 40471 w 165485"/>
                  <a:gd name="connsiteY6" fmla="*/ 189298 h 261101"/>
                  <a:gd name="connsiteX7" fmla="*/ 22194 w 165485"/>
                  <a:gd name="connsiteY7" fmla="*/ 207576 h 261101"/>
                  <a:gd name="connsiteX8" fmla="*/ 22194 w 165485"/>
                  <a:gd name="connsiteY8" fmla="*/ 207576 h 261101"/>
                  <a:gd name="connsiteX9" fmla="*/ 29374 w 165485"/>
                  <a:gd name="connsiteY9" fmla="*/ 221283 h 261101"/>
                  <a:gd name="connsiteX10" fmla="*/ 40471 w 165485"/>
                  <a:gd name="connsiteY10" fmla="*/ 210187 h 261101"/>
                  <a:gd name="connsiteX11" fmla="*/ 40471 w 165485"/>
                  <a:gd name="connsiteY11" fmla="*/ 253921 h 261101"/>
                  <a:gd name="connsiteX12" fmla="*/ 48304 w 165485"/>
                  <a:gd name="connsiteY12" fmla="*/ 261101 h 261101"/>
                  <a:gd name="connsiteX13" fmla="*/ 56137 w 165485"/>
                  <a:gd name="connsiteY13" fmla="*/ 253921 h 261101"/>
                  <a:gd name="connsiteX14" fmla="*/ 56137 w 165485"/>
                  <a:gd name="connsiteY14" fmla="*/ 210187 h 261101"/>
                  <a:gd name="connsiteX15" fmla="*/ 83552 w 165485"/>
                  <a:gd name="connsiteY15" fmla="*/ 236949 h 261101"/>
                  <a:gd name="connsiteX16" fmla="*/ 88774 w 165485"/>
                  <a:gd name="connsiteY16" fmla="*/ 238908 h 261101"/>
                  <a:gd name="connsiteX17" fmla="*/ 93996 w 165485"/>
                  <a:gd name="connsiteY17" fmla="*/ 236949 h 261101"/>
                  <a:gd name="connsiteX18" fmla="*/ 93996 w 165485"/>
                  <a:gd name="connsiteY18" fmla="*/ 226505 h 261101"/>
                  <a:gd name="connsiteX19" fmla="*/ 56137 w 165485"/>
                  <a:gd name="connsiteY19" fmla="*/ 189298 h 261101"/>
                  <a:gd name="connsiteX20" fmla="*/ 56137 w 165485"/>
                  <a:gd name="connsiteY20" fmla="*/ 156661 h 261101"/>
                  <a:gd name="connsiteX21" fmla="*/ 67886 w 165485"/>
                  <a:gd name="connsiteY21" fmla="*/ 150133 h 261101"/>
                  <a:gd name="connsiteX22" fmla="*/ 96607 w 165485"/>
                  <a:gd name="connsiteY22" fmla="*/ 166452 h 261101"/>
                  <a:gd name="connsiteX23" fmla="*/ 110315 w 165485"/>
                  <a:gd name="connsiteY23" fmla="*/ 218020 h 261101"/>
                  <a:gd name="connsiteX24" fmla="*/ 119453 w 165485"/>
                  <a:gd name="connsiteY24" fmla="*/ 223242 h 261101"/>
                  <a:gd name="connsiteX25" fmla="*/ 124675 w 165485"/>
                  <a:gd name="connsiteY25" fmla="*/ 214103 h 261101"/>
                  <a:gd name="connsiteX26" fmla="*/ 114884 w 165485"/>
                  <a:gd name="connsiteY26" fmla="*/ 176896 h 261101"/>
                  <a:gd name="connsiteX27" fmla="*/ 152744 w 165485"/>
                  <a:gd name="connsiteY27" fmla="*/ 198437 h 261101"/>
                  <a:gd name="connsiteX28" fmla="*/ 163188 w 165485"/>
                  <a:gd name="connsiteY28" fmla="*/ 195826 h 261101"/>
                  <a:gd name="connsiteX29" fmla="*/ 160577 w 165485"/>
                  <a:gd name="connsiteY29" fmla="*/ 185382 h 261101"/>
                  <a:gd name="connsiteX30" fmla="*/ 122717 w 165485"/>
                  <a:gd name="connsiteY30" fmla="*/ 163841 h 261101"/>
                  <a:gd name="connsiteX31" fmla="*/ 159924 w 165485"/>
                  <a:gd name="connsiteY31" fmla="*/ 154050 h 261101"/>
                  <a:gd name="connsiteX32" fmla="*/ 165146 w 165485"/>
                  <a:gd name="connsiteY32" fmla="*/ 144911 h 261101"/>
                  <a:gd name="connsiteX33" fmla="*/ 156008 w 165485"/>
                  <a:gd name="connsiteY33" fmla="*/ 139689 h 261101"/>
                  <a:gd name="connsiteX34" fmla="*/ 104440 w 165485"/>
                  <a:gd name="connsiteY34" fmla="*/ 154050 h 261101"/>
                  <a:gd name="connsiteX35" fmla="*/ 75719 w 165485"/>
                  <a:gd name="connsiteY35" fmla="*/ 137731 h 261101"/>
                  <a:gd name="connsiteX36" fmla="*/ 75719 w 165485"/>
                  <a:gd name="connsiteY36" fmla="*/ 124023 h 261101"/>
                  <a:gd name="connsiteX37" fmla="*/ 104440 w 165485"/>
                  <a:gd name="connsiteY37" fmla="*/ 107704 h 261101"/>
                  <a:gd name="connsiteX38" fmla="*/ 156008 w 165485"/>
                  <a:gd name="connsiteY38" fmla="*/ 122065 h 261101"/>
                  <a:gd name="connsiteX39" fmla="*/ 165146 w 165485"/>
                  <a:gd name="connsiteY39" fmla="*/ 116843 h 261101"/>
                  <a:gd name="connsiteX40" fmla="*/ 159924 w 165485"/>
                  <a:gd name="connsiteY40" fmla="*/ 107704 h 261101"/>
                  <a:gd name="connsiteX41" fmla="*/ 122717 w 165485"/>
                  <a:gd name="connsiteY41" fmla="*/ 97913 h 261101"/>
                  <a:gd name="connsiteX42" fmla="*/ 160577 w 165485"/>
                  <a:gd name="connsiteY42" fmla="*/ 76372 h 261101"/>
                  <a:gd name="connsiteX43" fmla="*/ 163188 w 165485"/>
                  <a:gd name="connsiteY43" fmla="*/ 65928 h 261101"/>
                  <a:gd name="connsiteX44" fmla="*/ 152744 w 165485"/>
                  <a:gd name="connsiteY44" fmla="*/ 63317 h 261101"/>
                  <a:gd name="connsiteX45" fmla="*/ 114884 w 165485"/>
                  <a:gd name="connsiteY45" fmla="*/ 84858 h 261101"/>
                  <a:gd name="connsiteX46" fmla="*/ 124675 w 165485"/>
                  <a:gd name="connsiteY46" fmla="*/ 47651 h 261101"/>
                  <a:gd name="connsiteX47" fmla="*/ 119453 w 165485"/>
                  <a:gd name="connsiteY47" fmla="*/ 38512 h 261101"/>
                  <a:gd name="connsiteX48" fmla="*/ 110315 w 165485"/>
                  <a:gd name="connsiteY48" fmla="*/ 43734 h 261101"/>
                  <a:gd name="connsiteX49" fmla="*/ 96607 w 165485"/>
                  <a:gd name="connsiteY49" fmla="*/ 95302 h 261101"/>
                  <a:gd name="connsiteX50" fmla="*/ 67886 w 165485"/>
                  <a:gd name="connsiteY50" fmla="*/ 111621 h 261101"/>
                  <a:gd name="connsiteX51" fmla="*/ 56137 w 165485"/>
                  <a:gd name="connsiteY51" fmla="*/ 104440 h 261101"/>
                  <a:gd name="connsiteX52" fmla="*/ 56137 w 165485"/>
                  <a:gd name="connsiteY52" fmla="*/ 71803 h 261101"/>
                  <a:gd name="connsiteX53" fmla="*/ 93996 w 165485"/>
                  <a:gd name="connsiteY53" fmla="*/ 34596 h 261101"/>
                  <a:gd name="connsiteX54" fmla="*/ 93996 w 165485"/>
                  <a:gd name="connsiteY54" fmla="*/ 24152 h 261101"/>
                  <a:gd name="connsiteX55" fmla="*/ 83552 w 165485"/>
                  <a:gd name="connsiteY55" fmla="*/ 24152 h 261101"/>
                  <a:gd name="connsiteX56" fmla="*/ 56137 w 165485"/>
                  <a:gd name="connsiteY56" fmla="*/ 50915 h 261101"/>
                  <a:gd name="connsiteX57" fmla="*/ 56137 w 165485"/>
                  <a:gd name="connsiteY57" fmla="*/ 7180 h 261101"/>
                  <a:gd name="connsiteX58" fmla="*/ 48304 w 165485"/>
                  <a:gd name="connsiteY58" fmla="*/ 0 h 261101"/>
                  <a:gd name="connsiteX59" fmla="*/ 40471 w 165485"/>
                  <a:gd name="connsiteY59" fmla="*/ 7180 h 261101"/>
                  <a:gd name="connsiteX60" fmla="*/ 40471 w 165485"/>
                  <a:gd name="connsiteY60" fmla="*/ 50915 h 261101"/>
                  <a:gd name="connsiteX61" fmla="*/ 13055 w 165485"/>
                  <a:gd name="connsiteY61" fmla="*/ 24152 h 261101"/>
                  <a:gd name="connsiteX62" fmla="*/ 2611 w 165485"/>
                  <a:gd name="connsiteY62" fmla="*/ 24152 h 261101"/>
                  <a:gd name="connsiteX63" fmla="*/ 1306 w 165485"/>
                  <a:gd name="connsiteY63" fmla="*/ 26110 h 261101"/>
                  <a:gd name="connsiteX64" fmla="*/ 1306 w 165485"/>
                  <a:gd name="connsiteY64" fmla="*/ 33290 h 261101"/>
                  <a:gd name="connsiteX65" fmla="*/ 2611 w 165485"/>
                  <a:gd name="connsiteY65" fmla="*/ 35249 h 261101"/>
                  <a:gd name="connsiteX66" fmla="*/ 40471 w 165485"/>
                  <a:gd name="connsiteY66" fmla="*/ 72456 h 261101"/>
                  <a:gd name="connsiteX67" fmla="*/ 40471 w 165485"/>
                  <a:gd name="connsiteY67" fmla="*/ 105093 h 261101"/>
                  <a:gd name="connsiteX68" fmla="*/ 28721 w 165485"/>
                  <a:gd name="connsiteY68" fmla="*/ 112274 h 261101"/>
                  <a:gd name="connsiteX69" fmla="*/ 0 w 165485"/>
                  <a:gd name="connsiteY69" fmla="*/ 92691 h 261101"/>
                  <a:gd name="connsiteX70" fmla="*/ 0 w 165485"/>
                  <a:gd name="connsiteY70" fmla="*/ 110315 h 261101"/>
                  <a:gd name="connsiteX71" fmla="*/ 20888 w 165485"/>
                  <a:gd name="connsiteY71" fmla="*/ 125329 h 261101"/>
                  <a:gd name="connsiteX72" fmla="*/ 20888 w 165485"/>
                  <a:gd name="connsiteY72" fmla="*/ 125329 h 261101"/>
                  <a:gd name="connsiteX73" fmla="*/ 20888 w 165485"/>
                  <a:gd name="connsiteY73" fmla="*/ 123370 h 261101"/>
                  <a:gd name="connsiteX74" fmla="*/ 20888 w 165485"/>
                  <a:gd name="connsiteY74" fmla="*/ 123370 h 26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65485" h="261101">
                    <a:moveTo>
                      <a:pt x="20888" y="123370"/>
                    </a:moveTo>
                    <a:lnTo>
                      <a:pt x="20888" y="137078"/>
                    </a:lnTo>
                    <a:lnTo>
                      <a:pt x="0" y="151439"/>
                    </a:lnTo>
                    <a:lnTo>
                      <a:pt x="0" y="169063"/>
                    </a:lnTo>
                    <a:lnTo>
                      <a:pt x="28721" y="150133"/>
                    </a:lnTo>
                    <a:lnTo>
                      <a:pt x="40471" y="156661"/>
                    </a:lnTo>
                    <a:lnTo>
                      <a:pt x="40471" y="189298"/>
                    </a:lnTo>
                    <a:lnTo>
                      <a:pt x="22194" y="207576"/>
                    </a:lnTo>
                    <a:lnTo>
                      <a:pt x="22194" y="207576"/>
                    </a:lnTo>
                    <a:cubicBezTo>
                      <a:pt x="24805" y="212145"/>
                      <a:pt x="27416" y="216714"/>
                      <a:pt x="29374" y="221283"/>
                    </a:cubicBezTo>
                    <a:lnTo>
                      <a:pt x="40471" y="210187"/>
                    </a:lnTo>
                    <a:lnTo>
                      <a:pt x="40471" y="253921"/>
                    </a:lnTo>
                    <a:cubicBezTo>
                      <a:pt x="40471" y="257838"/>
                      <a:pt x="43734" y="261101"/>
                      <a:pt x="48304" y="261101"/>
                    </a:cubicBezTo>
                    <a:cubicBezTo>
                      <a:pt x="52873" y="261101"/>
                      <a:pt x="56137" y="257838"/>
                      <a:pt x="56137" y="253921"/>
                    </a:cubicBezTo>
                    <a:lnTo>
                      <a:pt x="56137" y="210187"/>
                    </a:lnTo>
                    <a:lnTo>
                      <a:pt x="83552" y="236949"/>
                    </a:lnTo>
                    <a:cubicBezTo>
                      <a:pt x="84858" y="238255"/>
                      <a:pt x="86816" y="238908"/>
                      <a:pt x="88774" y="238908"/>
                    </a:cubicBezTo>
                    <a:cubicBezTo>
                      <a:pt x="90732" y="238908"/>
                      <a:pt x="92691" y="238908"/>
                      <a:pt x="93996" y="236949"/>
                    </a:cubicBezTo>
                    <a:cubicBezTo>
                      <a:pt x="97260" y="234338"/>
                      <a:pt x="97260" y="229116"/>
                      <a:pt x="93996" y="226505"/>
                    </a:cubicBezTo>
                    <a:lnTo>
                      <a:pt x="56137" y="189298"/>
                    </a:lnTo>
                    <a:lnTo>
                      <a:pt x="56137" y="156661"/>
                    </a:lnTo>
                    <a:lnTo>
                      <a:pt x="67886" y="150133"/>
                    </a:lnTo>
                    <a:lnTo>
                      <a:pt x="96607" y="166452"/>
                    </a:lnTo>
                    <a:lnTo>
                      <a:pt x="110315" y="218020"/>
                    </a:lnTo>
                    <a:cubicBezTo>
                      <a:pt x="111620" y="221936"/>
                      <a:pt x="115537" y="224547"/>
                      <a:pt x="119453" y="223242"/>
                    </a:cubicBezTo>
                    <a:cubicBezTo>
                      <a:pt x="123370" y="221936"/>
                      <a:pt x="125981" y="218020"/>
                      <a:pt x="124675" y="214103"/>
                    </a:cubicBezTo>
                    <a:lnTo>
                      <a:pt x="114884" y="176896"/>
                    </a:lnTo>
                    <a:lnTo>
                      <a:pt x="152744" y="198437"/>
                    </a:lnTo>
                    <a:cubicBezTo>
                      <a:pt x="156660" y="200395"/>
                      <a:pt x="161230" y="198437"/>
                      <a:pt x="163188" y="195826"/>
                    </a:cubicBezTo>
                    <a:cubicBezTo>
                      <a:pt x="165146" y="191909"/>
                      <a:pt x="163188" y="187340"/>
                      <a:pt x="160577" y="185382"/>
                    </a:cubicBezTo>
                    <a:lnTo>
                      <a:pt x="122717" y="163841"/>
                    </a:lnTo>
                    <a:lnTo>
                      <a:pt x="159924" y="154050"/>
                    </a:lnTo>
                    <a:cubicBezTo>
                      <a:pt x="163841" y="152744"/>
                      <a:pt x="166452" y="148828"/>
                      <a:pt x="165146" y="144911"/>
                    </a:cubicBezTo>
                    <a:cubicBezTo>
                      <a:pt x="163841" y="140995"/>
                      <a:pt x="159924" y="138384"/>
                      <a:pt x="156008" y="139689"/>
                    </a:cubicBezTo>
                    <a:lnTo>
                      <a:pt x="104440" y="154050"/>
                    </a:lnTo>
                    <a:lnTo>
                      <a:pt x="75719" y="137731"/>
                    </a:lnTo>
                    <a:lnTo>
                      <a:pt x="75719" y="124023"/>
                    </a:lnTo>
                    <a:lnTo>
                      <a:pt x="104440" y="107704"/>
                    </a:lnTo>
                    <a:lnTo>
                      <a:pt x="156008" y="122065"/>
                    </a:lnTo>
                    <a:cubicBezTo>
                      <a:pt x="159924" y="123370"/>
                      <a:pt x="163841" y="120759"/>
                      <a:pt x="165146" y="116843"/>
                    </a:cubicBezTo>
                    <a:cubicBezTo>
                      <a:pt x="166452" y="112926"/>
                      <a:pt x="163841" y="108357"/>
                      <a:pt x="159924" y="107704"/>
                    </a:cubicBezTo>
                    <a:lnTo>
                      <a:pt x="122717" y="97913"/>
                    </a:lnTo>
                    <a:lnTo>
                      <a:pt x="160577" y="76372"/>
                    </a:lnTo>
                    <a:cubicBezTo>
                      <a:pt x="164493" y="74414"/>
                      <a:pt x="165146" y="69845"/>
                      <a:pt x="163188" y="65928"/>
                    </a:cubicBezTo>
                    <a:cubicBezTo>
                      <a:pt x="161230" y="62012"/>
                      <a:pt x="156660" y="61359"/>
                      <a:pt x="152744" y="63317"/>
                    </a:cubicBezTo>
                    <a:lnTo>
                      <a:pt x="114884" y="84858"/>
                    </a:lnTo>
                    <a:lnTo>
                      <a:pt x="124675" y="47651"/>
                    </a:lnTo>
                    <a:cubicBezTo>
                      <a:pt x="125981" y="43734"/>
                      <a:pt x="123370" y="39165"/>
                      <a:pt x="119453" y="38512"/>
                    </a:cubicBezTo>
                    <a:cubicBezTo>
                      <a:pt x="115537" y="37207"/>
                      <a:pt x="111620" y="39818"/>
                      <a:pt x="110315" y="43734"/>
                    </a:cubicBezTo>
                    <a:lnTo>
                      <a:pt x="96607" y="95302"/>
                    </a:lnTo>
                    <a:lnTo>
                      <a:pt x="67886" y="111621"/>
                    </a:lnTo>
                    <a:lnTo>
                      <a:pt x="56137" y="104440"/>
                    </a:lnTo>
                    <a:lnTo>
                      <a:pt x="56137" y="71803"/>
                    </a:lnTo>
                    <a:lnTo>
                      <a:pt x="93996" y="34596"/>
                    </a:lnTo>
                    <a:cubicBezTo>
                      <a:pt x="97260" y="31985"/>
                      <a:pt x="97260" y="26763"/>
                      <a:pt x="93996" y="24152"/>
                    </a:cubicBezTo>
                    <a:cubicBezTo>
                      <a:pt x="90732" y="21541"/>
                      <a:pt x="86163" y="21541"/>
                      <a:pt x="83552" y="24152"/>
                    </a:cubicBezTo>
                    <a:lnTo>
                      <a:pt x="56137" y="50915"/>
                    </a:lnTo>
                    <a:lnTo>
                      <a:pt x="56137" y="7180"/>
                    </a:lnTo>
                    <a:cubicBezTo>
                      <a:pt x="56137" y="3264"/>
                      <a:pt x="52873" y="0"/>
                      <a:pt x="48304" y="0"/>
                    </a:cubicBezTo>
                    <a:cubicBezTo>
                      <a:pt x="43734" y="0"/>
                      <a:pt x="40471" y="3264"/>
                      <a:pt x="40471" y="7180"/>
                    </a:cubicBezTo>
                    <a:lnTo>
                      <a:pt x="40471" y="50915"/>
                    </a:lnTo>
                    <a:lnTo>
                      <a:pt x="13055" y="24152"/>
                    </a:lnTo>
                    <a:cubicBezTo>
                      <a:pt x="9791" y="21541"/>
                      <a:pt x="5222" y="21541"/>
                      <a:pt x="2611" y="24152"/>
                    </a:cubicBezTo>
                    <a:cubicBezTo>
                      <a:pt x="2611" y="24152"/>
                      <a:pt x="2611" y="25457"/>
                      <a:pt x="1306" y="26110"/>
                    </a:cubicBezTo>
                    <a:cubicBezTo>
                      <a:pt x="0" y="28068"/>
                      <a:pt x="0" y="31332"/>
                      <a:pt x="1306" y="33290"/>
                    </a:cubicBezTo>
                    <a:cubicBezTo>
                      <a:pt x="1306" y="33290"/>
                      <a:pt x="1306" y="34596"/>
                      <a:pt x="2611" y="35249"/>
                    </a:cubicBezTo>
                    <a:lnTo>
                      <a:pt x="40471" y="72456"/>
                    </a:lnTo>
                    <a:lnTo>
                      <a:pt x="40471" y="105093"/>
                    </a:lnTo>
                    <a:lnTo>
                      <a:pt x="28721" y="112274"/>
                    </a:lnTo>
                    <a:lnTo>
                      <a:pt x="0" y="92691"/>
                    </a:lnTo>
                    <a:lnTo>
                      <a:pt x="0" y="110315"/>
                    </a:lnTo>
                    <a:lnTo>
                      <a:pt x="20888" y="125329"/>
                    </a:lnTo>
                    <a:lnTo>
                      <a:pt x="20888" y="125329"/>
                    </a:lnTo>
                    <a:lnTo>
                      <a:pt x="20888" y="123370"/>
                    </a:lnTo>
                    <a:lnTo>
                      <a:pt x="20888" y="123370"/>
                    </a:lnTo>
                    <a:close/>
                  </a:path>
                </a:pathLst>
              </a:custGeom>
              <a:solidFill>
                <a:srgbClr val="064276"/>
              </a:solidFill>
              <a:ln w="6510" cap="flat">
                <a:noFill/>
                <a:prstDash val="solid"/>
                <a:miter/>
              </a:ln>
            </p:spPr>
            <p:txBody>
              <a:bodyPr rtlCol="0" anchor="ctr"/>
              <a:lstStyle/>
              <a:p>
                <a:endParaRPr lang="es-419"/>
              </a:p>
            </p:txBody>
          </p:sp>
          <p:sp>
            <p:nvSpPr>
              <p:cNvPr id="57" name="Freeform 32">
                <a:extLst>
                  <a:ext uri="{FF2B5EF4-FFF2-40B4-BE49-F238E27FC236}">
                    <a16:creationId xmlns:a16="http://schemas.microsoft.com/office/drawing/2014/main" id="{BCEB6BF9-92AF-6761-F840-6BBE360D2A16}"/>
                  </a:ext>
                </a:extLst>
              </p:cNvPr>
              <p:cNvSpPr/>
              <p:nvPr/>
            </p:nvSpPr>
            <p:spPr>
              <a:xfrm>
                <a:off x="1261285" y="5167583"/>
                <a:ext cx="97259" cy="482384"/>
              </a:xfrm>
              <a:custGeom>
                <a:avLst/>
                <a:gdLst>
                  <a:gd name="connsiteX0" fmla="*/ 19583 w 97259"/>
                  <a:gd name="connsiteY0" fmla="*/ 386430 h 482384"/>
                  <a:gd name="connsiteX1" fmla="*/ 58748 w 97259"/>
                  <a:gd name="connsiteY1" fmla="*/ 319196 h 482384"/>
                  <a:gd name="connsiteX2" fmla="*/ 58748 w 97259"/>
                  <a:gd name="connsiteY2" fmla="*/ 56790 h 482384"/>
                  <a:gd name="connsiteX3" fmla="*/ 96607 w 97259"/>
                  <a:gd name="connsiteY3" fmla="*/ 19583 h 482384"/>
                  <a:gd name="connsiteX4" fmla="*/ 96607 w 97259"/>
                  <a:gd name="connsiteY4" fmla="*/ 0 h 482384"/>
                  <a:gd name="connsiteX5" fmla="*/ 39165 w 97259"/>
                  <a:gd name="connsiteY5" fmla="*/ 56790 h 482384"/>
                  <a:gd name="connsiteX6" fmla="*/ 39165 w 97259"/>
                  <a:gd name="connsiteY6" fmla="*/ 308752 h 482384"/>
                  <a:gd name="connsiteX7" fmla="*/ 13708 w 97259"/>
                  <a:gd name="connsiteY7" fmla="*/ 336821 h 482384"/>
                  <a:gd name="connsiteX8" fmla="*/ 0 w 97259"/>
                  <a:gd name="connsiteY8" fmla="*/ 385777 h 482384"/>
                  <a:gd name="connsiteX9" fmla="*/ 7833 w 97259"/>
                  <a:gd name="connsiteY9" fmla="*/ 422984 h 482384"/>
                  <a:gd name="connsiteX10" fmla="*/ 28721 w 97259"/>
                  <a:gd name="connsiteY10" fmla="*/ 453664 h 482384"/>
                  <a:gd name="connsiteX11" fmla="*/ 59400 w 97259"/>
                  <a:gd name="connsiteY11" fmla="*/ 474552 h 482384"/>
                  <a:gd name="connsiteX12" fmla="*/ 97260 w 97259"/>
                  <a:gd name="connsiteY12" fmla="*/ 482385 h 482384"/>
                  <a:gd name="connsiteX13" fmla="*/ 97260 w 97259"/>
                  <a:gd name="connsiteY13" fmla="*/ 462802 h 482384"/>
                  <a:gd name="connsiteX14" fmla="*/ 20235 w 97259"/>
                  <a:gd name="connsiteY14" fmla="*/ 385777 h 482384"/>
                  <a:gd name="connsiteX15" fmla="*/ 19583 w 97259"/>
                  <a:gd name="connsiteY15" fmla="*/ 385777 h 48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7259" h="482384">
                    <a:moveTo>
                      <a:pt x="19583" y="386430"/>
                    </a:moveTo>
                    <a:cubicBezTo>
                      <a:pt x="19583" y="357709"/>
                      <a:pt x="35249" y="332904"/>
                      <a:pt x="58748" y="319196"/>
                    </a:cubicBezTo>
                    <a:lnTo>
                      <a:pt x="58748" y="56790"/>
                    </a:lnTo>
                    <a:cubicBezTo>
                      <a:pt x="58748" y="35901"/>
                      <a:pt x="75719" y="19583"/>
                      <a:pt x="96607" y="19583"/>
                    </a:cubicBezTo>
                    <a:lnTo>
                      <a:pt x="96607" y="0"/>
                    </a:lnTo>
                    <a:cubicBezTo>
                      <a:pt x="65275" y="0"/>
                      <a:pt x="39165" y="25457"/>
                      <a:pt x="39165" y="56790"/>
                    </a:cubicBezTo>
                    <a:lnTo>
                      <a:pt x="39165" y="308752"/>
                    </a:lnTo>
                    <a:cubicBezTo>
                      <a:pt x="28721" y="316585"/>
                      <a:pt x="20235" y="325724"/>
                      <a:pt x="13708" y="336821"/>
                    </a:cubicBezTo>
                    <a:cubicBezTo>
                      <a:pt x="4569" y="351834"/>
                      <a:pt x="0" y="368806"/>
                      <a:pt x="0" y="385777"/>
                    </a:cubicBezTo>
                    <a:cubicBezTo>
                      <a:pt x="0" y="402749"/>
                      <a:pt x="2611" y="411235"/>
                      <a:pt x="7833" y="422984"/>
                    </a:cubicBezTo>
                    <a:cubicBezTo>
                      <a:pt x="12402" y="434734"/>
                      <a:pt x="19583" y="444525"/>
                      <a:pt x="28721" y="453664"/>
                    </a:cubicBezTo>
                    <a:cubicBezTo>
                      <a:pt x="37860" y="462149"/>
                      <a:pt x="47651" y="469330"/>
                      <a:pt x="59400" y="474552"/>
                    </a:cubicBezTo>
                    <a:cubicBezTo>
                      <a:pt x="71150" y="479774"/>
                      <a:pt x="84205" y="482385"/>
                      <a:pt x="97260" y="482385"/>
                    </a:cubicBezTo>
                    <a:lnTo>
                      <a:pt x="97260" y="462802"/>
                    </a:lnTo>
                    <a:cubicBezTo>
                      <a:pt x="54831" y="462802"/>
                      <a:pt x="20235" y="428206"/>
                      <a:pt x="20235" y="385777"/>
                    </a:cubicBezTo>
                    <a:lnTo>
                      <a:pt x="19583" y="385777"/>
                    </a:lnTo>
                    <a:close/>
                  </a:path>
                </a:pathLst>
              </a:custGeom>
              <a:solidFill>
                <a:srgbClr val="064276"/>
              </a:solidFill>
              <a:ln w="6510" cap="flat">
                <a:noFill/>
                <a:prstDash val="solid"/>
                <a:miter/>
              </a:ln>
            </p:spPr>
            <p:txBody>
              <a:bodyPr rtlCol="0" anchor="ctr"/>
              <a:lstStyle/>
              <a:p>
                <a:endParaRPr lang="es-419"/>
              </a:p>
            </p:txBody>
          </p:sp>
          <p:sp>
            <p:nvSpPr>
              <p:cNvPr id="58" name="Freeform 33">
                <a:extLst>
                  <a:ext uri="{FF2B5EF4-FFF2-40B4-BE49-F238E27FC236}">
                    <a16:creationId xmlns:a16="http://schemas.microsoft.com/office/drawing/2014/main" id="{E4AA424A-F290-76A3-8012-D730D9B7FD7B}"/>
                  </a:ext>
                </a:extLst>
              </p:cNvPr>
              <p:cNvSpPr/>
              <p:nvPr/>
            </p:nvSpPr>
            <p:spPr>
              <a:xfrm>
                <a:off x="1357892" y="5167583"/>
                <a:ext cx="97259" cy="483037"/>
              </a:xfrm>
              <a:custGeom>
                <a:avLst/>
                <a:gdLst>
                  <a:gd name="connsiteX0" fmla="*/ 82899 w 97259"/>
                  <a:gd name="connsiteY0" fmla="*/ 336821 h 483037"/>
                  <a:gd name="connsiteX1" fmla="*/ 57442 w 97259"/>
                  <a:gd name="connsiteY1" fmla="*/ 308752 h 483037"/>
                  <a:gd name="connsiteX2" fmla="*/ 57442 w 97259"/>
                  <a:gd name="connsiteY2" fmla="*/ 56790 h 483037"/>
                  <a:gd name="connsiteX3" fmla="*/ 0 w 97259"/>
                  <a:gd name="connsiteY3" fmla="*/ 0 h 483037"/>
                  <a:gd name="connsiteX4" fmla="*/ 0 w 97259"/>
                  <a:gd name="connsiteY4" fmla="*/ 19583 h 483037"/>
                  <a:gd name="connsiteX5" fmla="*/ 37860 w 97259"/>
                  <a:gd name="connsiteY5" fmla="*/ 56790 h 483037"/>
                  <a:gd name="connsiteX6" fmla="*/ 37860 w 97259"/>
                  <a:gd name="connsiteY6" fmla="*/ 319196 h 483037"/>
                  <a:gd name="connsiteX7" fmla="*/ 77025 w 97259"/>
                  <a:gd name="connsiteY7" fmla="*/ 386430 h 483037"/>
                  <a:gd name="connsiteX8" fmla="*/ 0 w 97259"/>
                  <a:gd name="connsiteY8" fmla="*/ 463455 h 483037"/>
                  <a:gd name="connsiteX9" fmla="*/ 0 w 97259"/>
                  <a:gd name="connsiteY9" fmla="*/ 483037 h 483037"/>
                  <a:gd name="connsiteX10" fmla="*/ 37860 w 97259"/>
                  <a:gd name="connsiteY10" fmla="*/ 475204 h 483037"/>
                  <a:gd name="connsiteX11" fmla="*/ 68539 w 97259"/>
                  <a:gd name="connsiteY11" fmla="*/ 454316 h 483037"/>
                  <a:gd name="connsiteX12" fmla="*/ 89427 w 97259"/>
                  <a:gd name="connsiteY12" fmla="*/ 423637 h 483037"/>
                  <a:gd name="connsiteX13" fmla="*/ 97260 w 97259"/>
                  <a:gd name="connsiteY13" fmla="*/ 386430 h 483037"/>
                  <a:gd name="connsiteX14" fmla="*/ 83552 w 97259"/>
                  <a:gd name="connsiteY14" fmla="*/ 337473 h 483037"/>
                  <a:gd name="connsiteX15" fmla="*/ 83552 w 97259"/>
                  <a:gd name="connsiteY15" fmla="*/ 337473 h 483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7259" h="483037">
                    <a:moveTo>
                      <a:pt x="82899" y="336821"/>
                    </a:moveTo>
                    <a:cubicBezTo>
                      <a:pt x="76372" y="325724"/>
                      <a:pt x="67233" y="315933"/>
                      <a:pt x="57442" y="308752"/>
                    </a:cubicBezTo>
                    <a:lnTo>
                      <a:pt x="57442" y="56790"/>
                    </a:lnTo>
                    <a:cubicBezTo>
                      <a:pt x="57442" y="25457"/>
                      <a:pt x="31985" y="0"/>
                      <a:pt x="0" y="0"/>
                    </a:cubicBezTo>
                    <a:lnTo>
                      <a:pt x="0" y="19583"/>
                    </a:lnTo>
                    <a:cubicBezTo>
                      <a:pt x="20888" y="19583"/>
                      <a:pt x="37860" y="36554"/>
                      <a:pt x="37860" y="56790"/>
                    </a:cubicBezTo>
                    <a:lnTo>
                      <a:pt x="37860" y="319196"/>
                    </a:lnTo>
                    <a:cubicBezTo>
                      <a:pt x="61359" y="332251"/>
                      <a:pt x="77025" y="357056"/>
                      <a:pt x="77025" y="386430"/>
                    </a:cubicBezTo>
                    <a:cubicBezTo>
                      <a:pt x="77025" y="428859"/>
                      <a:pt x="42429" y="463455"/>
                      <a:pt x="0" y="463455"/>
                    </a:cubicBezTo>
                    <a:lnTo>
                      <a:pt x="0" y="483037"/>
                    </a:lnTo>
                    <a:cubicBezTo>
                      <a:pt x="13055" y="483037"/>
                      <a:pt x="25457" y="480426"/>
                      <a:pt x="37860" y="475204"/>
                    </a:cubicBezTo>
                    <a:cubicBezTo>
                      <a:pt x="49609" y="470635"/>
                      <a:pt x="59400" y="463455"/>
                      <a:pt x="68539" y="454316"/>
                    </a:cubicBezTo>
                    <a:cubicBezTo>
                      <a:pt x="77677" y="445830"/>
                      <a:pt x="84205" y="435386"/>
                      <a:pt x="89427" y="423637"/>
                    </a:cubicBezTo>
                    <a:cubicBezTo>
                      <a:pt x="94649" y="411887"/>
                      <a:pt x="97260" y="399485"/>
                      <a:pt x="97260" y="386430"/>
                    </a:cubicBezTo>
                    <a:cubicBezTo>
                      <a:pt x="97260" y="373375"/>
                      <a:pt x="92691" y="351834"/>
                      <a:pt x="83552" y="337473"/>
                    </a:cubicBezTo>
                    <a:lnTo>
                      <a:pt x="83552" y="337473"/>
                    </a:lnTo>
                    <a:close/>
                  </a:path>
                </a:pathLst>
              </a:custGeom>
              <a:solidFill>
                <a:srgbClr val="064276"/>
              </a:solidFill>
              <a:ln w="6510" cap="flat">
                <a:noFill/>
                <a:prstDash val="solid"/>
                <a:miter/>
              </a:ln>
            </p:spPr>
            <p:txBody>
              <a:bodyPr rtlCol="0" anchor="ctr"/>
              <a:lstStyle/>
              <a:p>
                <a:endParaRPr lang="es-419"/>
              </a:p>
            </p:txBody>
          </p:sp>
          <p:sp>
            <p:nvSpPr>
              <p:cNvPr id="59" name="Freeform 34">
                <a:extLst>
                  <a:ext uri="{FF2B5EF4-FFF2-40B4-BE49-F238E27FC236}">
                    <a16:creationId xmlns:a16="http://schemas.microsoft.com/office/drawing/2014/main" id="{EDFAA5FA-6C2B-E757-D9E4-53AF09128742}"/>
                  </a:ext>
                </a:extLst>
              </p:cNvPr>
              <p:cNvSpPr/>
              <p:nvPr/>
            </p:nvSpPr>
            <p:spPr>
              <a:xfrm>
                <a:off x="1312036" y="5226331"/>
                <a:ext cx="45202" cy="372722"/>
              </a:xfrm>
              <a:custGeom>
                <a:avLst/>
                <a:gdLst>
                  <a:gd name="connsiteX0" fmla="*/ 27579 w 45202"/>
                  <a:gd name="connsiteY0" fmla="*/ 18277 h 372722"/>
                  <a:gd name="connsiteX1" fmla="*/ 27579 w 45202"/>
                  <a:gd name="connsiteY1" fmla="*/ 285906 h 372722"/>
                  <a:gd name="connsiteX2" fmla="*/ 13218 w 45202"/>
                  <a:gd name="connsiteY2" fmla="*/ 295697 h 372722"/>
                  <a:gd name="connsiteX3" fmla="*/ 13218 w 45202"/>
                  <a:gd name="connsiteY3" fmla="*/ 359667 h 372722"/>
                  <a:gd name="connsiteX4" fmla="*/ 45203 w 45202"/>
                  <a:gd name="connsiteY4" fmla="*/ 372722 h 372722"/>
                  <a:gd name="connsiteX5" fmla="*/ 45203 w 45202"/>
                  <a:gd name="connsiteY5" fmla="*/ 0 h 372722"/>
                  <a:gd name="connsiteX6" fmla="*/ 27579 w 45202"/>
                  <a:gd name="connsiteY6" fmla="*/ 17624 h 372722"/>
                  <a:gd name="connsiteX7" fmla="*/ 27579 w 45202"/>
                  <a:gd name="connsiteY7" fmla="*/ 17624 h 37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202" h="372722">
                    <a:moveTo>
                      <a:pt x="27579" y="18277"/>
                    </a:moveTo>
                    <a:lnTo>
                      <a:pt x="27579" y="285906"/>
                    </a:lnTo>
                    <a:cubicBezTo>
                      <a:pt x="22357" y="287864"/>
                      <a:pt x="17787" y="291128"/>
                      <a:pt x="13218" y="295697"/>
                    </a:cubicBezTo>
                    <a:cubicBezTo>
                      <a:pt x="-4406" y="313322"/>
                      <a:pt x="-4406" y="342043"/>
                      <a:pt x="13218" y="359667"/>
                    </a:cubicBezTo>
                    <a:cubicBezTo>
                      <a:pt x="22357" y="368806"/>
                      <a:pt x="33454" y="372722"/>
                      <a:pt x="45203" y="372722"/>
                    </a:cubicBezTo>
                    <a:lnTo>
                      <a:pt x="45203" y="0"/>
                    </a:lnTo>
                    <a:cubicBezTo>
                      <a:pt x="35412" y="0"/>
                      <a:pt x="27579" y="7833"/>
                      <a:pt x="27579" y="17624"/>
                    </a:cubicBezTo>
                    <a:lnTo>
                      <a:pt x="27579" y="17624"/>
                    </a:lnTo>
                    <a:close/>
                  </a:path>
                </a:pathLst>
              </a:custGeom>
              <a:solidFill>
                <a:srgbClr val="687E96">
                  <a:alpha val="60000"/>
                </a:srgbClr>
              </a:solidFill>
              <a:ln w="6510" cap="flat">
                <a:noFill/>
                <a:prstDash val="solid"/>
                <a:miter/>
              </a:ln>
            </p:spPr>
            <p:txBody>
              <a:bodyPr rtlCol="0" anchor="ctr"/>
              <a:lstStyle/>
              <a:p>
                <a:endParaRPr lang="es-419"/>
              </a:p>
            </p:txBody>
          </p:sp>
          <p:sp>
            <p:nvSpPr>
              <p:cNvPr id="60" name="Freeform 35">
                <a:extLst>
                  <a:ext uri="{FF2B5EF4-FFF2-40B4-BE49-F238E27FC236}">
                    <a16:creationId xmlns:a16="http://schemas.microsoft.com/office/drawing/2014/main" id="{B6C4C506-CC25-3865-8C9C-BEB2C8A8D621}"/>
                  </a:ext>
                </a:extLst>
              </p:cNvPr>
              <p:cNvSpPr/>
              <p:nvPr/>
            </p:nvSpPr>
            <p:spPr>
              <a:xfrm>
                <a:off x="1357239" y="5226984"/>
                <a:ext cx="45855" cy="372722"/>
              </a:xfrm>
              <a:custGeom>
                <a:avLst/>
                <a:gdLst>
                  <a:gd name="connsiteX0" fmla="*/ 32638 w 45855"/>
                  <a:gd name="connsiteY0" fmla="*/ 359014 h 372722"/>
                  <a:gd name="connsiteX1" fmla="*/ 32638 w 45855"/>
                  <a:gd name="connsiteY1" fmla="*/ 295044 h 372722"/>
                  <a:gd name="connsiteX2" fmla="*/ 32638 w 45855"/>
                  <a:gd name="connsiteY2" fmla="*/ 295044 h 372722"/>
                  <a:gd name="connsiteX3" fmla="*/ 18277 w 45855"/>
                  <a:gd name="connsiteY3" fmla="*/ 285253 h 372722"/>
                  <a:gd name="connsiteX4" fmla="*/ 18277 w 45855"/>
                  <a:gd name="connsiteY4" fmla="*/ 17624 h 372722"/>
                  <a:gd name="connsiteX5" fmla="*/ 0 w 45855"/>
                  <a:gd name="connsiteY5" fmla="*/ 0 h 372722"/>
                  <a:gd name="connsiteX6" fmla="*/ 0 w 45855"/>
                  <a:gd name="connsiteY6" fmla="*/ 0 h 372722"/>
                  <a:gd name="connsiteX7" fmla="*/ 0 w 45855"/>
                  <a:gd name="connsiteY7" fmla="*/ 372722 h 372722"/>
                  <a:gd name="connsiteX8" fmla="*/ 31985 w 45855"/>
                  <a:gd name="connsiteY8" fmla="*/ 359667 h 372722"/>
                  <a:gd name="connsiteX9" fmla="*/ 31985 w 45855"/>
                  <a:gd name="connsiteY9" fmla="*/ 359667 h 37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55" h="372722">
                    <a:moveTo>
                      <a:pt x="32638" y="359014"/>
                    </a:moveTo>
                    <a:cubicBezTo>
                      <a:pt x="50262" y="341390"/>
                      <a:pt x="50262" y="312669"/>
                      <a:pt x="32638" y="295044"/>
                    </a:cubicBezTo>
                    <a:lnTo>
                      <a:pt x="32638" y="295044"/>
                    </a:lnTo>
                    <a:cubicBezTo>
                      <a:pt x="28721" y="291128"/>
                      <a:pt x="23499" y="287864"/>
                      <a:pt x="18277" y="285253"/>
                    </a:cubicBezTo>
                    <a:lnTo>
                      <a:pt x="18277" y="17624"/>
                    </a:lnTo>
                    <a:cubicBezTo>
                      <a:pt x="18277" y="7833"/>
                      <a:pt x="10444" y="0"/>
                      <a:pt x="0" y="0"/>
                    </a:cubicBezTo>
                    <a:lnTo>
                      <a:pt x="0" y="0"/>
                    </a:lnTo>
                    <a:lnTo>
                      <a:pt x="0" y="372722"/>
                    </a:lnTo>
                    <a:cubicBezTo>
                      <a:pt x="11750" y="372722"/>
                      <a:pt x="23499" y="368153"/>
                      <a:pt x="31985" y="359667"/>
                    </a:cubicBezTo>
                    <a:lnTo>
                      <a:pt x="31985" y="359667"/>
                    </a:lnTo>
                    <a:close/>
                  </a:path>
                </a:pathLst>
              </a:custGeom>
              <a:solidFill>
                <a:srgbClr val="687E96">
                  <a:alpha val="60000"/>
                </a:srgbClr>
              </a:solidFill>
              <a:ln w="6510" cap="flat">
                <a:noFill/>
                <a:prstDash val="solid"/>
                <a:miter/>
              </a:ln>
            </p:spPr>
            <p:txBody>
              <a:bodyPr rtlCol="0" anchor="ctr"/>
              <a:lstStyle/>
              <a:p>
                <a:endParaRPr lang="es-419"/>
              </a:p>
            </p:txBody>
          </p:sp>
          <p:sp>
            <p:nvSpPr>
              <p:cNvPr id="61" name="Freeform 36">
                <a:extLst>
                  <a:ext uri="{FF2B5EF4-FFF2-40B4-BE49-F238E27FC236}">
                    <a16:creationId xmlns:a16="http://schemas.microsoft.com/office/drawing/2014/main" id="{6B287DEA-7C94-9D80-48CD-14976BDFD1FB}"/>
                  </a:ext>
                </a:extLst>
              </p:cNvPr>
              <p:cNvSpPr/>
              <p:nvPr/>
            </p:nvSpPr>
            <p:spPr>
              <a:xfrm>
                <a:off x="1312036" y="5269413"/>
                <a:ext cx="45202" cy="328987"/>
              </a:xfrm>
              <a:custGeom>
                <a:avLst/>
                <a:gdLst>
                  <a:gd name="connsiteX0" fmla="*/ 27579 w 45202"/>
                  <a:gd name="connsiteY0" fmla="*/ 18277 h 328987"/>
                  <a:gd name="connsiteX1" fmla="*/ 27579 w 45202"/>
                  <a:gd name="connsiteY1" fmla="*/ 242171 h 328987"/>
                  <a:gd name="connsiteX2" fmla="*/ 13218 w 45202"/>
                  <a:gd name="connsiteY2" fmla="*/ 251963 h 328987"/>
                  <a:gd name="connsiteX3" fmla="*/ 13218 w 45202"/>
                  <a:gd name="connsiteY3" fmla="*/ 315933 h 328987"/>
                  <a:gd name="connsiteX4" fmla="*/ 45203 w 45202"/>
                  <a:gd name="connsiteY4" fmla="*/ 328988 h 328987"/>
                  <a:gd name="connsiteX5" fmla="*/ 45203 w 45202"/>
                  <a:gd name="connsiteY5" fmla="*/ 0 h 328987"/>
                  <a:gd name="connsiteX6" fmla="*/ 27579 w 45202"/>
                  <a:gd name="connsiteY6" fmla="*/ 17624 h 328987"/>
                  <a:gd name="connsiteX7" fmla="*/ 27579 w 45202"/>
                  <a:gd name="connsiteY7" fmla="*/ 17624 h 32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202" h="328987">
                    <a:moveTo>
                      <a:pt x="27579" y="18277"/>
                    </a:moveTo>
                    <a:lnTo>
                      <a:pt x="27579" y="242171"/>
                    </a:lnTo>
                    <a:cubicBezTo>
                      <a:pt x="22357" y="244130"/>
                      <a:pt x="17787" y="247393"/>
                      <a:pt x="13218" y="251963"/>
                    </a:cubicBezTo>
                    <a:cubicBezTo>
                      <a:pt x="-4406" y="269587"/>
                      <a:pt x="-4406" y="298308"/>
                      <a:pt x="13218" y="315933"/>
                    </a:cubicBezTo>
                    <a:cubicBezTo>
                      <a:pt x="22357" y="325071"/>
                      <a:pt x="33454" y="328988"/>
                      <a:pt x="45203" y="328988"/>
                    </a:cubicBezTo>
                    <a:lnTo>
                      <a:pt x="45203" y="0"/>
                    </a:lnTo>
                    <a:cubicBezTo>
                      <a:pt x="35412" y="0"/>
                      <a:pt x="27579" y="7833"/>
                      <a:pt x="27579" y="17624"/>
                    </a:cubicBezTo>
                    <a:lnTo>
                      <a:pt x="27579" y="17624"/>
                    </a:lnTo>
                    <a:close/>
                  </a:path>
                </a:pathLst>
              </a:custGeom>
              <a:solidFill>
                <a:srgbClr val="064276"/>
              </a:solidFill>
              <a:ln w="6510" cap="flat">
                <a:noFill/>
                <a:prstDash val="solid"/>
                <a:miter/>
              </a:ln>
            </p:spPr>
            <p:txBody>
              <a:bodyPr rtlCol="0" anchor="ctr"/>
              <a:lstStyle/>
              <a:p>
                <a:endParaRPr lang="es-419"/>
              </a:p>
            </p:txBody>
          </p:sp>
          <p:sp>
            <p:nvSpPr>
              <p:cNvPr id="62" name="Freeform 38">
                <a:extLst>
                  <a:ext uri="{FF2B5EF4-FFF2-40B4-BE49-F238E27FC236}">
                    <a16:creationId xmlns:a16="http://schemas.microsoft.com/office/drawing/2014/main" id="{19F11F06-51B0-B425-414F-0A2F9E58C265}"/>
                  </a:ext>
                </a:extLst>
              </p:cNvPr>
              <p:cNvSpPr/>
              <p:nvPr/>
            </p:nvSpPr>
            <p:spPr>
              <a:xfrm>
                <a:off x="1357239" y="5460670"/>
                <a:ext cx="45203" cy="138383"/>
              </a:xfrm>
              <a:custGeom>
                <a:avLst/>
                <a:gdLst>
                  <a:gd name="connsiteX0" fmla="*/ 32638 w 45203"/>
                  <a:gd name="connsiteY0" fmla="*/ 60706 h 138383"/>
                  <a:gd name="connsiteX1" fmla="*/ 32638 w 45203"/>
                  <a:gd name="connsiteY1" fmla="*/ 60706 h 138383"/>
                  <a:gd name="connsiteX2" fmla="*/ 18277 w 45203"/>
                  <a:gd name="connsiteY2" fmla="*/ 50915 h 138383"/>
                  <a:gd name="connsiteX3" fmla="*/ 18277 w 45203"/>
                  <a:gd name="connsiteY3" fmla="*/ 17624 h 138383"/>
                  <a:gd name="connsiteX4" fmla="*/ 0 w 45203"/>
                  <a:gd name="connsiteY4" fmla="*/ 0 h 138383"/>
                  <a:gd name="connsiteX5" fmla="*/ 0 w 45203"/>
                  <a:gd name="connsiteY5" fmla="*/ 0 h 138383"/>
                  <a:gd name="connsiteX6" fmla="*/ 0 w 45203"/>
                  <a:gd name="connsiteY6" fmla="*/ 138384 h 138383"/>
                  <a:gd name="connsiteX7" fmla="*/ 31985 w 45203"/>
                  <a:gd name="connsiteY7" fmla="*/ 125329 h 138383"/>
                  <a:gd name="connsiteX8" fmla="*/ 31985 w 45203"/>
                  <a:gd name="connsiteY8" fmla="*/ 61359 h 138383"/>
                  <a:gd name="connsiteX9" fmla="*/ 31985 w 45203"/>
                  <a:gd name="connsiteY9" fmla="*/ 61359 h 13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203" h="138383">
                    <a:moveTo>
                      <a:pt x="32638" y="60706"/>
                    </a:moveTo>
                    <a:lnTo>
                      <a:pt x="32638" y="60706"/>
                    </a:lnTo>
                    <a:cubicBezTo>
                      <a:pt x="28721" y="56790"/>
                      <a:pt x="23499" y="53526"/>
                      <a:pt x="18277" y="50915"/>
                    </a:cubicBezTo>
                    <a:lnTo>
                      <a:pt x="18277" y="17624"/>
                    </a:lnTo>
                    <a:cubicBezTo>
                      <a:pt x="18277" y="7833"/>
                      <a:pt x="10444" y="0"/>
                      <a:pt x="0" y="0"/>
                    </a:cubicBezTo>
                    <a:lnTo>
                      <a:pt x="0" y="0"/>
                    </a:lnTo>
                    <a:lnTo>
                      <a:pt x="0" y="138384"/>
                    </a:lnTo>
                    <a:cubicBezTo>
                      <a:pt x="11750" y="138384"/>
                      <a:pt x="23499" y="133814"/>
                      <a:pt x="31985" y="125329"/>
                    </a:cubicBezTo>
                    <a:cubicBezTo>
                      <a:pt x="49609" y="107704"/>
                      <a:pt x="49609" y="78983"/>
                      <a:pt x="31985" y="61359"/>
                    </a:cubicBezTo>
                    <a:lnTo>
                      <a:pt x="31985" y="61359"/>
                    </a:lnTo>
                    <a:close/>
                  </a:path>
                </a:pathLst>
              </a:custGeom>
              <a:solidFill>
                <a:srgbClr val="064276"/>
              </a:solidFill>
              <a:ln w="6510" cap="flat">
                <a:noFill/>
                <a:prstDash val="solid"/>
                <a:miter/>
              </a:ln>
            </p:spPr>
            <p:txBody>
              <a:bodyPr rtlCol="0" anchor="ctr"/>
              <a:lstStyle/>
              <a:p>
                <a:endParaRPr lang="es-419"/>
              </a:p>
            </p:txBody>
          </p:sp>
          <p:sp>
            <p:nvSpPr>
              <p:cNvPr id="63" name="Freeform 39">
                <a:extLst>
                  <a:ext uri="{FF2B5EF4-FFF2-40B4-BE49-F238E27FC236}">
                    <a16:creationId xmlns:a16="http://schemas.microsoft.com/office/drawing/2014/main" id="{38FD063E-F406-293B-6BFE-D898D2914FD3}"/>
                  </a:ext>
                </a:extLst>
              </p:cNvPr>
              <p:cNvSpPr/>
              <p:nvPr/>
            </p:nvSpPr>
            <p:spPr>
              <a:xfrm>
                <a:off x="899008" y="4959355"/>
                <a:ext cx="900796" cy="894271"/>
              </a:xfrm>
              <a:custGeom>
                <a:avLst/>
                <a:gdLst>
                  <a:gd name="connsiteX0" fmla="*/ 450398 w 900796"/>
                  <a:gd name="connsiteY0" fmla="*/ 22846 h 894271"/>
                  <a:gd name="connsiteX1" fmla="*/ 877950 w 900796"/>
                  <a:gd name="connsiteY1" fmla="*/ 447136 h 894271"/>
                  <a:gd name="connsiteX2" fmla="*/ 450398 w 900796"/>
                  <a:gd name="connsiteY2" fmla="*/ 871426 h 894271"/>
                  <a:gd name="connsiteX3" fmla="*/ 22846 w 900796"/>
                  <a:gd name="connsiteY3" fmla="*/ 447136 h 894271"/>
                  <a:gd name="connsiteX4" fmla="*/ 450398 w 900796"/>
                  <a:gd name="connsiteY4" fmla="*/ 22846 h 894271"/>
                  <a:gd name="connsiteX5" fmla="*/ 450398 w 900796"/>
                  <a:gd name="connsiteY5" fmla="*/ 0 h 894271"/>
                  <a:gd name="connsiteX6" fmla="*/ 0 w 900796"/>
                  <a:gd name="connsiteY6" fmla="*/ 447136 h 894271"/>
                  <a:gd name="connsiteX7" fmla="*/ 450398 w 900796"/>
                  <a:gd name="connsiteY7" fmla="*/ 894272 h 894271"/>
                  <a:gd name="connsiteX8" fmla="*/ 900797 w 900796"/>
                  <a:gd name="connsiteY8" fmla="*/ 447136 h 894271"/>
                  <a:gd name="connsiteX9" fmla="*/ 450398 w 900796"/>
                  <a:gd name="connsiteY9" fmla="*/ 0 h 894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0796" h="894271">
                    <a:moveTo>
                      <a:pt x="450398" y="22846"/>
                    </a:moveTo>
                    <a:cubicBezTo>
                      <a:pt x="686694" y="22846"/>
                      <a:pt x="877950" y="212798"/>
                      <a:pt x="877950" y="447136"/>
                    </a:cubicBezTo>
                    <a:cubicBezTo>
                      <a:pt x="877950" y="681474"/>
                      <a:pt x="686694" y="871426"/>
                      <a:pt x="450398" y="871426"/>
                    </a:cubicBezTo>
                    <a:cubicBezTo>
                      <a:pt x="214102" y="871426"/>
                      <a:pt x="22846" y="681474"/>
                      <a:pt x="22846" y="447136"/>
                    </a:cubicBezTo>
                    <a:cubicBezTo>
                      <a:pt x="22846" y="212798"/>
                      <a:pt x="214755" y="22846"/>
                      <a:pt x="450398" y="22846"/>
                    </a:cubicBezTo>
                    <a:moveTo>
                      <a:pt x="450398" y="0"/>
                    </a:moveTo>
                    <a:cubicBezTo>
                      <a:pt x="201700" y="0"/>
                      <a:pt x="0" y="200395"/>
                      <a:pt x="0" y="447136"/>
                    </a:cubicBezTo>
                    <a:cubicBezTo>
                      <a:pt x="0" y="693877"/>
                      <a:pt x="201700" y="894272"/>
                      <a:pt x="450398" y="894272"/>
                    </a:cubicBezTo>
                    <a:cubicBezTo>
                      <a:pt x="699096" y="894272"/>
                      <a:pt x="900797" y="693877"/>
                      <a:pt x="900797" y="447136"/>
                    </a:cubicBezTo>
                    <a:cubicBezTo>
                      <a:pt x="900797" y="200395"/>
                      <a:pt x="698444" y="0"/>
                      <a:pt x="450398" y="0"/>
                    </a:cubicBezTo>
                    <a:close/>
                  </a:path>
                </a:pathLst>
              </a:custGeom>
              <a:solidFill>
                <a:srgbClr val="FFFFFF"/>
              </a:solidFill>
              <a:ln w="6510" cap="flat">
                <a:noFill/>
                <a:prstDash val="solid"/>
                <a:miter/>
              </a:ln>
            </p:spPr>
            <p:txBody>
              <a:bodyPr rtlCol="0" anchor="ctr"/>
              <a:lstStyle/>
              <a:p>
                <a:endParaRPr lang="es-419"/>
              </a:p>
            </p:txBody>
          </p:sp>
        </p:grpSp>
      </p:grpSp>
      <p:cxnSp>
        <p:nvCxnSpPr>
          <p:cNvPr id="65" name="Straight Connector 64">
            <a:extLst>
              <a:ext uri="{FF2B5EF4-FFF2-40B4-BE49-F238E27FC236}">
                <a16:creationId xmlns:a16="http://schemas.microsoft.com/office/drawing/2014/main" id="{8DD5AA03-5ED1-F874-A70C-399B9BA5E3B8}"/>
              </a:ext>
              <a:ext uri="{C183D7F6-B498-43B3-948B-1728B52AA6E4}">
                <adec:decorative xmlns:adec="http://schemas.microsoft.com/office/drawing/2017/decorative" val="1"/>
              </a:ext>
            </a:extLst>
          </p:cNvPr>
          <p:cNvCxnSpPr>
            <a:cxnSpLocks/>
          </p:cNvCxnSpPr>
          <p:nvPr/>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98C01920-DDF5-027C-748E-9255698334B5}"/>
              </a:ext>
            </a:extLst>
          </p:cNvPr>
          <p:cNvSpPr txBox="1"/>
          <p:nvPr/>
        </p:nvSpPr>
        <p:spPr>
          <a:xfrm>
            <a:off x="538840" y="6521590"/>
            <a:ext cx="10807472" cy="307777"/>
          </a:xfrm>
          <a:prstGeom prst="rect">
            <a:avLst/>
          </a:prstGeom>
          <a:noFill/>
        </p:spPr>
        <p:txBody>
          <a:bodyPr wrap="square" lIns="91440" tIns="45720" rIns="91440" bIns="45720" anchor="t">
            <a:spAutoFit/>
          </a:bodyPr>
          <a:lstStyle/>
          <a:p>
            <a:pPr defTabSz="914400">
              <a:defRPr/>
            </a:pPr>
            <a:r>
              <a:rPr lang="es-419" sz="1400" b="1">
                <a:solidFill>
                  <a:srgbClr val="1E194D"/>
                </a:solidFill>
                <a:latin typeface="Helvetica"/>
                <a:ea typeface="Open Sans"/>
                <a:cs typeface="Open Sans"/>
              </a:rPr>
              <a:t>OHP</a:t>
            </a:r>
            <a:r>
              <a:rPr lang="es-419" sz="1400">
                <a:solidFill>
                  <a:srgbClr val="1E194D"/>
                </a:solidFill>
                <a:latin typeface="Helvetica"/>
                <a:ea typeface="Open Sans"/>
                <a:cs typeface="Open Sans"/>
              </a:rPr>
              <a:t> = Plan de Salud de Oregon</a:t>
            </a:r>
            <a:endParaRPr lang="es-419"/>
          </a:p>
        </p:txBody>
      </p:sp>
    </p:spTree>
    <p:extLst>
      <p:ext uri="{BB962C8B-B14F-4D97-AF65-F5344CB8AC3E}">
        <p14:creationId xmlns:p14="http://schemas.microsoft.com/office/powerpoint/2010/main" val="41291807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6325777-B539-F867-7867-D0701E934F37}"/>
              </a:ext>
            </a:extLst>
          </p:cNvPr>
          <p:cNvSpPr>
            <a:spLocks noGrp="1"/>
          </p:cNvSpPr>
          <p:nvPr>
            <p:ph type="title"/>
          </p:nvPr>
        </p:nvSpPr>
        <p:spPr>
          <a:xfrm>
            <a:off x="609600" y="59412"/>
            <a:ext cx="10972800" cy="1143000"/>
          </a:xfrm>
        </p:spPr>
        <p:txBody>
          <a:bodyPr/>
          <a:lstStyle/>
          <a:p>
            <a:r>
              <a:rPr lang="es-419">
                <a:solidFill>
                  <a:srgbClr val="064276"/>
                </a:solidFill>
              </a:rPr>
              <a:t>Consejos para el Seminario</a:t>
            </a:r>
          </a:p>
        </p:txBody>
      </p:sp>
      <p:pic>
        <p:nvPicPr>
          <p:cNvPr id="2" name="Picture 1">
            <a:extLst>
              <a:ext uri="{FF2B5EF4-FFF2-40B4-BE49-F238E27FC236}">
                <a16:creationId xmlns:a16="http://schemas.microsoft.com/office/drawing/2014/main" id="{9C9A3B8B-FBF4-7D6D-1415-66D2D8EACAA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711677" y="-236422"/>
            <a:ext cx="4984574" cy="3110824"/>
          </a:xfrm>
          <a:prstGeom prst="rect">
            <a:avLst/>
          </a:prstGeom>
        </p:spPr>
      </p:pic>
      <p:sp>
        <p:nvSpPr>
          <p:cNvPr id="5" name="TextBox 4">
            <a:extLst>
              <a:ext uri="{FF2B5EF4-FFF2-40B4-BE49-F238E27FC236}">
                <a16:creationId xmlns:a16="http://schemas.microsoft.com/office/drawing/2014/main" id="{33A8B7B9-F90E-1E8B-802F-ACB78AE5FCF3}"/>
              </a:ext>
            </a:extLst>
          </p:cNvPr>
          <p:cNvSpPr txBox="1"/>
          <p:nvPr/>
        </p:nvSpPr>
        <p:spPr>
          <a:xfrm>
            <a:off x="609600" y="981639"/>
            <a:ext cx="8215927" cy="5032147"/>
          </a:xfrm>
          <a:prstGeom prst="rect">
            <a:avLst/>
          </a:prstGeom>
          <a:noFill/>
        </p:spPr>
        <p:txBody>
          <a:bodyPr wrap="square" lIns="91440" tIns="45720" rIns="91440" bIns="45720" rtlCol="0" anchor="ctr">
            <a:spAutoFit/>
          </a:bodyPr>
          <a:lstStyle/>
          <a:p>
            <a:pPr>
              <a:defRPr/>
            </a:pPr>
            <a:r>
              <a:rPr kumimoji="0" lang="es-419" sz="2400" b="1" i="0" u="none" strike="noStrike" kern="1200" cap="none" spc="0" normalizeH="0" baseline="0">
                <a:ln>
                  <a:noFill/>
                </a:ln>
                <a:solidFill>
                  <a:schemeClr val="tx1">
                    <a:lumMod val="50000"/>
                  </a:schemeClr>
                </a:solidFill>
                <a:effectLst/>
                <a:uLnTx/>
                <a:uFillTx/>
                <a:latin typeface="Helvetica"/>
                <a:ea typeface="Open Sans"/>
                <a:cs typeface="Open Sans"/>
              </a:rPr>
              <a:t>Utilice la </a:t>
            </a:r>
            <a:r>
              <a:rPr kumimoji="0" lang="es-419" sz="2400" b="1" i="0" u="none" strike="noStrike" kern="1200" cap="none" spc="0" normalizeH="0" baseline="0">
                <a:ln>
                  <a:noFill/>
                </a:ln>
                <a:solidFill>
                  <a:srgbClr val="064276"/>
                </a:solidFill>
                <a:effectLst/>
                <a:uLnTx/>
                <a:uFillTx/>
                <a:latin typeface="Helvetica"/>
                <a:ea typeface="Open Sans"/>
                <a:cs typeface="Open Sans"/>
              </a:rPr>
              <a:t>función de chat </a:t>
            </a:r>
            <a:r>
              <a:rPr kumimoji="0" lang="es-419" sz="2400" b="1" i="0" u="none" strike="noStrike" kern="1200" cap="none" spc="0" normalizeH="0" baseline="0">
                <a:ln>
                  <a:noFill/>
                </a:ln>
                <a:solidFill>
                  <a:schemeClr val="tx1">
                    <a:lumMod val="50000"/>
                  </a:schemeClr>
                </a:solidFill>
                <a:effectLst/>
                <a:uLnTx/>
                <a:uFillTx/>
                <a:latin typeface="Helvetica"/>
                <a:ea typeface="Open Sans"/>
                <a:cs typeface="Open Sans"/>
              </a:rPr>
              <a:t>para enviar sus preguntas.</a:t>
            </a:r>
          </a:p>
          <a:p>
            <a:pPr marL="285750" indent="-285750">
              <a:buFont typeface="Arial" panose="020B0604020202020204" pitchFamily="34" charset="0"/>
              <a:buChar char="•"/>
              <a:defRPr/>
            </a:pPr>
            <a:r>
              <a:rPr kumimoji="0" lang="es-419" b="0" i="0" u="none" strike="noStrike" kern="1200" cap="none" spc="0" normalizeH="0" baseline="0">
                <a:ln>
                  <a:noFill/>
                </a:ln>
                <a:solidFill>
                  <a:schemeClr val="tx1">
                    <a:lumMod val="50000"/>
                  </a:schemeClr>
                </a:solidFill>
                <a:effectLst/>
                <a:uLnTx/>
                <a:uFillTx/>
                <a:latin typeface="Helvetica"/>
                <a:ea typeface="Open Sans"/>
                <a:cs typeface="Open Sans"/>
              </a:rPr>
              <a:t>Haremos todo lo posible para que este seminario web sea lo más interactivo posible y estamos atentos a todo lo que se escribe en el chat.</a:t>
            </a:r>
            <a:endParaRPr lang="es-419" b="0" i="0" u="none" strike="noStrike" kern="1200" cap="none" spc="0" normalizeH="0" baseline="0">
              <a:ln>
                <a:noFill/>
              </a:ln>
              <a:solidFill>
                <a:schemeClr val="tx1">
                  <a:lumMod val="50000"/>
                </a:schemeClr>
              </a:solidFill>
              <a:effectLst/>
              <a:uLnTx/>
              <a:uFillTx/>
              <a:latin typeface="Helvetica"/>
              <a:ea typeface="Open Sans"/>
              <a:cs typeface="Open Sans"/>
            </a:endParaRPr>
          </a:p>
          <a:p>
            <a:pPr marL="285750" indent="-285750">
              <a:spcAft>
                <a:spcPts val="1800"/>
              </a:spcAft>
              <a:buFont typeface="Arial" panose="020B0604020202020204" pitchFamily="34" charset="0"/>
              <a:buChar char="•"/>
              <a:defRPr/>
            </a:pPr>
            <a:r>
              <a:rPr kumimoji="0" lang="es-419" b="0" i="0" u="none" strike="noStrike" kern="1200" cap="none" spc="0" normalizeH="0" baseline="0">
                <a:ln>
                  <a:noFill/>
                </a:ln>
                <a:solidFill>
                  <a:schemeClr val="tx1">
                    <a:lumMod val="50000"/>
                  </a:schemeClr>
                </a:solidFill>
                <a:effectLst/>
                <a:uLnTx/>
                <a:uFillTx/>
                <a:latin typeface="Helvetica"/>
                <a:ea typeface="Open Sans"/>
                <a:cs typeface="Open Sans"/>
              </a:rPr>
              <a:t>Si prefiere hacer su pregunta verbalmente, solicite que se le quite el silencio en el chat.</a:t>
            </a:r>
            <a:endParaRPr lang="es-419" b="0" i="0" u="none" strike="noStrike" kern="1200" cap="none" spc="0" normalizeH="0" baseline="0">
              <a:ln>
                <a:noFill/>
              </a:ln>
              <a:solidFill>
                <a:schemeClr val="tx1">
                  <a:lumMod val="50000"/>
                </a:schemeClr>
              </a:solidFill>
              <a:effectLst/>
              <a:uLnTx/>
              <a:uFillTx/>
              <a:latin typeface="Helvetica"/>
              <a:ea typeface="Open Sans"/>
              <a:cs typeface="Open Sans"/>
            </a:endParaRPr>
          </a:p>
          <a:p>
            <a:pPr>
              <a:defRPr/>
            </a:pPr>
            <a:r>
              <a:rPr kumimoji="0" lang="es-419" sz="2400" b="1" i="0" u="none" strike="noStrike" kern="1200" cap="none" spc="0" normalizeH="0" baseline="0">
                <a:ln>
                  <a:noFill/>
                </a:ln>
                <a:solidFill>
                  <a:schemeClr val="tx1">
                    <a:lumMod val="50000"/>
                  </a:schemeClr>
                </a:solidFill>
                <a:effectLst/>
                <a:uLnTx/>
                <a:uFillTx/>
                <a:latin typeface="Helvetica"/>
                <a:ea typeface="Open Sans"/>
                <a:cs typeface="Open Sans"/>
              </a:rPr>
              <a:t>Este seminario se está </a:t>
            </a:r>
            <a:r>
              <a:rPr kumimoji="0" lang="es-419" sz="2400" b="1" i="0" u="none" strike="noStrike" kern="1200" cap="none" spc="0" normalizeH="0" baseline="0">
                <a:ln>
                  <a:noFill/>
                </a:ln>
                <a:solidFill>
                  <a:srgbClr val="064276"/>
                </a:solidFill>
                <a:effectLst/>
                <a:uLnTx/>
                <a:uFillTx/>
                <a:latin typeface="Helvetica"/>
                <a:ea typeface="Open Sans"/>
                <a:cs typeface="Open Sans"/>
              </a:rPr>
              <a:t>grabando</a:t>
            </a:r>
            <a:r>
              <a:rPr kumimoji="0" lang="es-419" sz="2400" b="1" i="0" u="none" strike="noStrike" kern="1200" cap="none" spc="0" normalizeH="0" baseline="0">
                <a:ln>
                  <a:noFill/>
                </a:ln>
                <a:solidFill>
                  <a:schemeClr val="tx1">
                    <a:lumMod val="50000"/>
                  </a:schemeClr>
                </a:solidFill>
                <a:effectLst/>
                <a:uLnTx/>
                <a:uFillTx/>
                <a:latin typeface="Helvetica"/>
                <a:ea typeface="Open Sans"/>
                <a:cs typeface="Open Sans"/>
              </a:rPr>
              <a:t>.</a:t>
            </a:r>
            <a:endParaRPr lang="es-419" sz="2400" b="1" i="0" u="none" strike="noStrike" kern="1200" cap="none" spc="0" normalizeH="0" baseline="0">
              <a:ln>
                <a:noFill/>
              </a:ln>
              <a:solidFill>
                <a:schemeClr val="tx1">
                  <a:lumMod val="50000"/>
                </a:schemeClr>
              </a:solidFill>
              <a:effectLst/>
              <a:uLnTx/>
              <a:uFillTx/>
              <a:latin typeface="Helvetica"/>
              <a:ea typeface="Open Sans"/>
              <a:cs typeface="Open Sans"/>
            </a:endParaRPr>
          </a:p>
          <a:p>
            <a:pPr marL="285750" indent="-285750">
              <a:spcAft>
                <a:spcPts val="1800"/>
              </a:spcAft>
              <a:buFont typeface="Arial" panose="020B0604020202020204" pitchFamily="34" charset="0"/>
              <a:buChar char="•"/>
              <a:defRPr/>
            </a:pPr>
            <a:r>
              <a:rPr lang="es-419">
                <a:solidFill>
                  <a:schemeClr val="tx1">
                    <a:lumMod val="50000"/>
                  </a:schemeClr>
                </a:solidFill>
                <a:latin typeface="Helvetica"/>
                <a:ea typeface="Open Sans"/>
                <a:cs typeface="Open Sans"/>
              </a:rPr>
              <a:t>Se compartirá en nuestra página web de exención 1115 al final de la presentación.</a:t>
            </a:r>
            <a:endParaRPr kumimoji="0" lang="es-419" sz="2800" b="1" i="0" u="none" strike="noStrike" kern="1200" cap="none" spc="0" normalizeH="0" baseline="0">
              <a:ln>
                <a:noFill/>
              </a:ln>
              <a:solidFill>
                <a:schemeClr val="tx1">
                  <a:lumMod val="50000"/>
                </a:schemeClr>
              </a:solidFill>
              <a:effectLst/>
              <a:uLnTx/>
              <a:uFillTx/>
              <a:latin typeface="Helvetica" pitchFamily="2" charset="0"/>
              <a:ea typeface="Open Sans"/>
              <a:cs typeface="Open Sans"/>
            </a:endParaRPr>
          </a:p>
          <a:p>
            <a:pPr lvl="0">
              <a:spcAft>
                <a:spcPts val="1800"/>
              </a:spcAft>
              <a:defRPr/>
            </a:pPr>
            <a:r>
              <a:rPr lang="es-419" sz="2350" b="1">
                <a:solidFill>
                  <a:schemeClr val="tx1">
                    <a:lumMod val="50000"/>
                  </a:schemeClr>
                </a:solidFill>
                <a:latin typeface="Helvetica"/>
                <a:ea typeface="Open Sans"/>
                <a:cs typeface="Open Sans"/>
              </a:rPr>
              <a:t>Para ver los </a:t>
            </a:r>
            <a:r>
              <a:rPr lang="es-419" sz="2350" b="1">
                <a:solidFill>
                  <a:srgbClr val="064276"/>
                </a:solidFill>
                <a:latin typeface="Helvetica"/>
                <a:ea typeface="Open Sans"/>
                <a:cs typeface="Open Sans"/>
              </a:rPr>
              <a:t>subtítulos en vivo</a:t>
            </a:r>
            <a:r>
              <a:rPr lang="es-419" sz="2350" b="1">
                <a:solidFill>
                  <a:schemeClr val="tx1">
                    <a:lumMod val="50000"/>
                  </a:schemeClr>
                </a:solidFill>
                <a:latin typeface="Helvetica"/>
                <a:ea typeface="Open Sans"/>
                <a:cs typeface="Open Sans"/>
              </a:rPr>
              <a:t>, oprima el botón "</a:t>
            </a:r>
            <a:r>
              <a:rPr lang="es-419" sz="2350" b="1" err="1">
                <a:solidFill>
                  <a:schemeClr val="tx1">
                    <a:lumMod val="50000"/>
                  </a:schemeClr>
                </a:solidFill>
                <a:latin typeface="Helvetica"/>
                <a:ea typeface="Open Sans"/>
                <a:cs typeface="Open Sans"/>
              </a:rPr>
              <a:t>cc</a:t>
            </a:r>
            <a:r>
              <a:rPr lang="es-419" sz="2350" b="1">
                <a:solidFill>
                  <a:schemeClr val="tx1">
                    <a:lumMod val="50000"/>
                  </a:schemeClr>
                </a:solidFill>
                <a:latin typeface="Helvetica"/>
                <a:ea typeface="Open Sans"/>
                <a:cs typeface="Open Sans"/>
              </a:rPr>
              <a:t>" ubicado debajo de la pantalla o haga clic en el </a:t>
            </a:r>
            <a:r>
              <a:rPr lang="es-419" sz="2350" b="1">
                <a:solidFill>
                  <a:srgbClr val="064276"/>
                </a:solidFill>
                <a:latin typeface="Helvetica"/>
                <a:ea typeface="Open Sans"/>
                <a:cs typeface="Open Sans"/>
              </a:rPr>
              <a:t>enlace proporcionado para subtítulos </a:t>
            </a:r>
            <a:r>
              <a:rPr lang="es-419" sz="2350" b="1">
                <a:solidFill>
                  <a:schemeClr val="tx1">
                    <a:lumMod val="50000"/>
                  </a:schemeClr>
                </a:solidFill>
                <a:latin typeface="Helvetica"/>
                <a:ea typeface="Open Sans"/>
                <a:cs typeface="Open Sans"/>
              </a:rPr>
              <a:t>en español.</a:t>
            </a:r>
            <a:endParaRPr kumimoji="0" lang="es-419" sz="2350" b="1" i="0" u="none" strike="noStrike" kern="1200" cap="none" spc="0" normalizeH="0" baseline="0">
              <a:ln>
                <a:noFill/>
              </a:ln>
              <a:solidFill>
                <a:schemeClr val="tx1">
                  <a:lumMod val="50000"/>
                </a:schemeClr>
              </a:solidFill>
              <a:effectLst/>
              <a:uLnTx/>
              <a:uFillTx/>
              <a:latin typeface="Helvetica" pitchFamily="2" charset="0"/>
              <a:ea typeface="Open Sans"/>
              <a:cs typeface="Open Sans"/>
            </a:endParaRPr>
          </a:p>
          <a:p>
            <a:pPr>
              <a:defRPr/>
            </a:pPr>
            <a:r>
              <a:rPr kumimoji="0" lang="es-419" sz="2350" b="1" i="0" u="none" strike="noStrike" kern="1200" cap="none" spc="0" normalizeH="0" baseline="0">
                <a:ln>
                  <a:noFill/>
                </a:ln>
                <a:solidFill>
                  <a:schemeClr val="tx1">
                    <a:lumMod val="50000"/>
                  </a:schemeClr>
                </a:solidFill>
                <a:effectLst/>
                <a:uLnTx/>
                <a:uFillTx/>
                <a:latin typeface="Helvetica"/>
                <a:ea typeface="Open Sans"/>
                <a:cs typeface="Open Sans"/>
              </a:rPr>
              <a:t>Para obtener la guía de </a:t>
            </a:r>
            <a:r>
              <a:rPr kumimoji="0" lang="es-419" sz="2350" b="1" i="0" u="none" strike="noStrike" kern="1200" cap="none" spc="0" normalizeH="0" baseline="0">
                <a:ln>
                  <a:noFill/>
                </a:ln>
                <a:solidFill>
                  <a:srgbClr val="064276"/>
                </a:solidFill>
                <a:effectLst/>
                <a:uLnTx/>
                <a:uFillTx/>
                <a:latin typeface="Helvetica"/>
                <a:ea typeface="Open Sans"/>
                <a:cs typeface="Open Sans"/>
              </a:rPr>
              <a:t>interpretación en vivo</a:t>
            </a:r>
            <a:r>
              <a:rPr kumimoji="0" lang="es-419" sz="2350" b="1" i="0" u="none" strike="noStrike" kern="1200" cap="none" spc="0" normalizeH="0" baseline="0">
                <a:ln>
                  <a:noFill/>
                </a:ln>
                <a:solidFill>
                  <a:schemeClr val="tx1">
                    <a:lumMod val="50000"/>
                  </a:schemeClr>
                </a:solidFill>
                <a:effectLst/>
                <a:uLnTx/>
                <a:uFillTx/>
                <a:latin typeface="Helvetica"/>
                <a:ea typeface="Open Sans"/>
                <a:cs typeface="Open Sans"/>
              </a:rPr>
              <a:t>, oprima en el botón "Interpretación" y elija inglés o español.</a:t>
            </a:r>
            <a:endParaRPr kumimoji="0" lang="es-419" sz="2350" b="1" i="0" u="none" strike="noStrike" kern="1200" cap="none" spc="0" normalizeH="0" baseline="0">
              <a:ln>
                <a:noFill/>
              </a:ln>
              <a:solidFill>
                <a:schemeClr val="tx1">
                  <a:lumMod val="50000"/>
                </a:schemeClr>
              </a:solidFill>
              <a:effectLst/>
              <a:uLnTx/>
              <a:uFillTx/>
              <a:latin typeface="Helvetica"/>
            </a:endParaRPr>
          </a:p>
        </p:txBody>
      </p:sp>
      <p:pic>
        <p:nvPicPr>
          <p:cNvPr id="3" name="Picture 2">
            <a:extLst>
              <a:ext uri="{FF2B5EF4-FFF2-40B4-BE49-F238E27FC236}">
                <a16:creationId xmlns:a16="http://schemas.microsoft.com/office/drawing/2014/main" id="{6F6640C2-03B6-91A9-247C-B70FFB2A45C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83673" y="5996030"/>
            <a:ext cx="11172708" cy="563845"/>
          </a:xfrm>
          <a:prstGeom prst="rect">
            <a:avLst/>
          </a:prstGeom>
        </p:spPr>
      </p:pic>
      <p:sp>
        <p:nvSpPr>
          <p:cNvPr id="6" name="Rectangle 5" descr="Zoom tools showing &quot;Closed Captions&quot;">
            <a:extLst>
              <a:ext uri="{FF2B5EF4-FFF2-40B4-BE49-F238E27FC236}">
                <a16:creationId xmlns:a16="http://schemas.microsoft.com/office/drawing/2014/main" id="{0FD80E57-FC63-9E14-F0E0-E3580BC33C38}"/>
              </a:ext>
            </a:extLst>
          </p:cNvPr>
          <p:cNvSpPr/>
          <p:nvPr/>
        </p:nvSpPr>
        <p:spPr>
          <a:xfrm>
            <a:off x="6490637" y="5996030"/>
            <a:ext cx="1017371" cy="574589"/>
          </a:xfrm>
          <a:prstGeom prst="rect">
            <a:avLst/>
          </a:prstGeom>
          <a:noFill/>
          <a:ln w="57150">
            <a:solidFill>
              <a:srgbClr val="EC5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Tree>
    <p:extLst>
      <p:ext uri="{BB962C8B-B14F-4D97-AF65-F5344CB8AC3E}">
        <p14:creationId xmlns:p14="http://schemas.microsoft.com/office/powerpoint/2010/main" val="41732956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D5F6266-6A2E-B441-7F09-C9B68EA177FB}"/>
              </a:ext>
            </a:extLst>
          </p:cNvPr>
          <p:cNvSpPr>
            <a:spLocks noGrp="1"/>
          </p:cNvSpPr>
          <p:nvPr>
            <p:ph type="title"/>
          </p:nvPr>
        </p:nvSpPr>
        <p:spPr>
          <a:xfrm>
            <a:off x="543015" y="156469"/>
            <a:ext cx="11017083" cy="1143000"/>
          </a:xfrm>
        </p:spPr>
        <p:txBody>
          <a:bodyPr lIns="91440" tIns="45720" rIns="91440" bIns="45720" anchor="ctr">
            <a:normAutofit/>
          </a:bodyPr>
          <a:lstStyle/>
          <a:p>
            <a:r>
              <a:rPr lang="es-419" sz="3500">
                <a:solidFill>
                  <a:srgbClr val="064276"/>
                </a:solidFill>
                <a:latin typeface="Helvetica"/>
                <a:ea typeface="Open Sans"/>
                <a:cs typeface="Open Sans"/>
              </a:rPr>
              <a:t>Beneficios relacionados con la nutrición: Frutas y verduras</a:t>
            </a:r>
            <a:endParaRPr lang="es-419">
              <a:solidFill>
                <a:srgbClr val="015594"/>
              </a:solidFill>
            </a:endParaRPr>
          </a:p>
        </p:txBody>
      </p:sp>
      <p:sp>
        <p:nvSpPr>
          <p:cNvPr id="4" name="TextBox 3">
            <a:extLst>
              <a:ext uri="{FF2B5EF4-FFF2-40B4-BE49-F238E27FC236}">
                <a16:creationId xmlns:a16="http://schemas.microsoft.com/office/drawing/2014/main" id="{4EADE89E-A9A7-1A98-7746-BD807317BD49}"/>
              </a:ext>
            </a:extLst>
          </p:cNvPr>
          <p:cNvSpPr txBox="1"/>
          <p:nvPr/>
        </p:nvSpPr>
        <p:spPr>
          <a:xfrm>
            <a:off x="543015" y="6515074"/>
            <a:ext cx="10807472" cy="307777"/>
          </a:xfrm>
          <a:prstGeom prst="rect">
            <a:avLst/>
          </a:prstGeom>
          <a:noFill/>
        </p:spPr>
        <p:txBody>
          <a:bodyPr wrap="square" lIns="91440" tIns="45720" rIns="91440" bIns="45720" anchor="t">
            <a:spAutoFit/>
          </a:bodyPr>
          <a:lstStyle/>
          <a:p>
            <a:pPr defTabSz="914400">
              <a:defRPr/>
            </a:pPr>
            <a:r>
              <a:rPr lang="en-US" sz="1400" b="1">
                <a:solidFill>
                  <a:srgbClr val="1E194D"/>
                </a:solidFill>
                <a:latin typeface="Helvetica"/>
                <a:ea typeface="Open Sans"/>
                <a:cs typeface="Open Sans"/>
              </a:rPr>
              <a:t>HRSN </a:t>
            </a:r>
            <a:r>
              <a:rPr lang="en-US" sz="1400">
                <a:solidFill>
                  <a:srgbClr val="1E194D"/>
                </a:solidFill>
                <a:latin typeface="Helvetica"/>
                <a:ea typeface="Open Sans"/>
                <a:cs typeface="Open Sans"/>
              </a:rPr>
              <a:t>= </a:t>
            </a:r>
            <a:r>
              <a:rPr lang="en-US" sz="1400" err="1">
                <a:solidFill>
                  <a:srgbClr val="1E194D"/>
                </a:solidFill>
                <a:latin typeface="Helvetica"/>
                <a:ea typeface="Open Sans"/>
                <a:cs typeface="Open Sans"/>
              </a:rPr>
              <a:t>Necesidades</a:t>
            </a:r>
            <a:r>
              <a:rPr lang="en-US" sz="1400">
                <a:solidFill>
                  <a:srgbClr val="1E194D"/>
                </a:solidFill>
                <a:latin typeface="Helvetica"/>
                <a:ea typeface="Open Sans"/>
                <a:cs typeface="Open Sans"/>
              </a:rPr>
              <a:t> </a:t>
            </a:r>
            <a:r>
              <a:rPr lang="en-US" sz="1400" err="1">
                <a:solidFill>
                  <a:srgbClr val="1E194D"/>
                </a:solidFill>
                <a:latin typeface="Helvetica"/>
                <a:ea typeface="Open Sans"/>
                <a:cs typeface="Open Sans"/>
              </a:rPr>
              <a:t>Sociales</a:t>
            </a:r>
            <a:r>
              <a:rPr lang="en-US" sz="1400">
                <a:solidFill>
                  <a:srgbClr val="1E194D"/>
                </a:solidFill>
                <a:latin typeface="Helvetica"/>
                <a:ea typeface="Open Sans"/>
                <a:cs typeface="Open Sans"/>
              </a:rPr>
              <a:t> </a:t>
            </a:r>
            <a:r>
              <a:rPr lang="en-US" sz="1400" err="1">
                <a:solidFill>
                  <a:srgbClr val="1E194D"/>
                </a:solidFill>
                <a:latin typeface="Helvetica"/>
                <a:ea typeface="Open Sans"/>
                <a:cs typeface="Open Sans"/>
              </a:rPr>
              <a:t>Relacionadas</a:t>
            </a:r>
            <a:r>
              <a:rPr lang="en-US" sz="1400">
                <a:solidFill>
                  <a:srgbClr val="1E194D"/>
                </a:solidFill>
                <a:latin typeface="Helvetica"/>
                <a:ea typeface="Open Sans"/>
                <a:cs typeface="Open Sans"/>
              </a:rPr>
              <a:t> con la </a:t>
            </a:r>
            <a:r>
              <a:rPr lang="en-US" sz="1400" err="1">
                <a:solidFill>
                  <a:srgbClr val="1E194D"/>
                </a:solidFill>
                <a:latin typeface="Helvetica"/>
                <a:ea typeface="Open Sans"/>
                <a:cs typeface="Open Sans"/>
              </a:rPr>
              <a:t>Salud</a:t>
            </a:r>
            <a:r>
              <a:rPr lang="en-US" sz="1400">
                <a:solidFill>
                  <a:srgbClr val="1E194D"/>
                </a:solidFill>
                <a:latin typeface="Helvetica"/>
                <a:ea typeface="Open Sans"/>
                <a:cs typeface="Open Sans"/>
              </a:rPr>
              <a:t>; </a:t>
            </a:r>
            <a:r>
              <a:rPr lang="en-US" sz="1400" b="1">
                <a:solidFill>
                  <a:srgbClr val="1E194D"/>
                </a:solidFill>
                <a:latin typeface="Helvetica"/>
                <a:ea typeface="Open Sans"/>
                <a:cs typeface="Open Sans"/>
              </a:rPr>
              <a:t>OHP</a:t>
            </a:r>
            <a:r>
              <a:rPr lang="en-US" sz="1400">
                <a:solidFill>
                  <a:srgbClr val="1E194D"/>
                </a:solidFill>
                <a:latin typeface="Helvetica"/>
                <a:ea typeface="Open Sans"/>
                <a:cs typeface="Open Sans"/>
              </a:rPr>
              <a:t> = </a:t>
            </a:r>
            <a:r>
              <a:rPr lang="es-419" sz="1400">
                <a:solidFill>
                  <a:srgbClr val="1E194D"/>
                </a:solidFill>
                <a:latin typeface="Helvetica"/>
                <a:ea typeface="Open Sans"/>
                <a:cs typeface="Open Sans"/>
              </a:rPr>
              <a:t>Plan de Salud de Oregon</a:t>
            </a:r>
            <a:r>
              <a:rPr lang="en-US" sz="1400">
                <a:solidFill>
                  <a:srgbClr val="1E194D"/>
                </a:solidFill>
                <a:latin typeface="Helvetica"/>
                <a:ea typeface="Open Sans"/>
                <a:cs typeface="Open Sans"/>
              </a:rPr>
              <a:t> </a:t>
            </a:r>
            <a:endParaRPr lang="en-US"/>
          </a:p>
        </p:txBody>
      </p:sp>
      <p:sp>
        <p:nvSpPr>
          <p:cNvPr id="3" name="Content Placeholder 2">
            <a:extLst>
              <a:ext uri="{FF2B5EF4-FFF2-40B4-BE49-F238E27FC236}">
                <a16:creationId xmlns:a16="http://schemas.microsoft.com/office/drawing/2014/main" id="{26D8D214-CBA7-B2C7-5BD7-784B0FA74921}"/>
              </a:ext>
            </a:extLst>
          </p:cNvPr>
          <p:cNvSpPr>
            <a:spLocks noGrp="1"/>
          </p:cNvSpPr>
          <p:nvPr/>
        </p:nvSpPr>
        <p:spPr>
          <a:xfrm>
            <a:off x="543013" y="1385145"/>
            <a:ext cx="7359537" cy="4942094"/>
          </a:xfrm>
          <a:prstGeom prst="rect">
            <a:avLst/>
          </a:prstGeom>
        </p:spPr>
        <p:txBody>
          <a:bodyPr vert="horz" lIns="91440" tIns="45720" rIns="91440" bIns="45720" rtlCol="0" anchor="t">
            <a:noAutofit/>
          </a:bodyPr>
          <a:lstStyle>
            <a:lvl1pPr marL="228600" indent="-228600" algn="l" defTabSz="914400" rtl="0" eaLnBrk="1" latinLnBrk="0" hangingPunct="1">
              <a:lnSpc>
                <a:spcPct val="130000"/>
              </a:lnSpc>
              <a:spcBef>
                <a:spcPts val="1000"/>
              </a:spcBef>
              <a:buFont typeface="Arial" panose="020B0604020202020204" pitchFamily="34" charset="0"/>
              <a:buChar char="•"/>
              <a:defRPr sz="2800" b="0" kern="1200">
                <a:solidFill>
                  <a:schemeClr val="tx1"/>
                </a:solidFill>
                <a:latin typeface="Arial" panose="020B0604020202020204" pitchFamily="34" charset="0"/>
                <a:ea typeface="+mn-ea"/>
                <a:cs typeface="Arial" panose="020B0604020202020204" pitchFamily="34" charset="0"/>
              </a:defRPr>
            </a:lvl1pPr>
            <a:lvl2pPr marL="571500" indent="-228600" algn="l" defTabSz="914400" rtl="0" eaLnBrk="1" latinLnBrk="0" hangingPunct="1">
              <a:lnSpc>
                <a:spcPct val="13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685800" indent="0" algn="l" defTabSz="914400" rtl="0" eaLnBrk="1" latinLnBrk="0" hangingPunct="1">
              <a:lnSpc>
                <a:spcPct val="130000"/>
              </a:lnSpc>
              <a:spcBef>
                <a:spcPts val="500"/>
              </a:spcBef>
              <a:buFont typeface="Tahoma" panose="020B0604030504040204" pitchFamily="34" charset="0"/>
              <a:buChar char="​"/>
              <a:defRPr sz="2100" kern="1200">
                <a:solidFill>
                  <a:schemeClr val="tx1"/>
                </a:solidFill>
                <a:latin typeface="Arial" panose="020B0604020202020204" pitchFamily="34" charset="0"/>
                <a:ea typeface="+mn-ea"/>
                <a:cs typeface="Arial" panose="020B0604020202020204" pitchFamily="34" charset="0"/>
              </a:defRPr>
            </a:lvl3pPr>
            <a:lvl4pPr marL="914400" indent="0" algn="l" defTabSz="914400" rtl="0" eaLnBrk="1" latinLnBrk="0" hangingPunct="1">
              <a:lnSpc>
                <a:spcPct val="130000"/>
              </a:lnSpc>
              <a:spcBef>
                <a:spcPts val="500"/>
              </a:spcBef>
              <a:buFont typeface="Tahoma" panose="020B0604030504040204" pitchFamily="34" charset="0"/>
              <a:buChar char="​"/>
              <a:defRPr sz="2100" kern="1200">
                <a:solidFill>
                  <a:schemeClr val="tx1"/>
                </a:solidFill>
                <a:latin typeface="Arial" panose="020B0604020202020204" pitchFamily="34" charset="0"/>
                <a:ea typeface="+mn-ea"/>
                <a:cs typeface="Arial" panose="020B0604020202020204" pitchFamily="34" charset="0"/>
              </a:defRPr>
            </a:lvl4pPr>
            <a:lvl5pPr marL="1143000" indent="0" algn="l" defTabSz="914400" rtl="0" eaLnBrk="1" latinLnBrk="0" hangingPunct="1">
              <a:lnSpc>
                <a:spcPct val="130000"/>
              </a:lnSpc>
              <a:spcBef>
                <a:spcPts val="500"/>
              </a:spcBef>
              <a:buFont typeface="Tahoma" panose="020B0604030504040204" pitchFamily="34" charset="0"/>
              <a:buChar char="​"/>
              <a:defRPr sz="2100" kern="1200">
                <a:solidFill>
                  <a:schemeClr val="tx1"/>
                </a:solidFill>
                <a:latin typeface="Arial" panose="020B0604020202020204" pitchFamily="34" charset="0"/>
                <a:ea typeface="+mn-ea"/>
                <a:cs typeface="Arial" panose="020B0604020202020204" pitchFamily="34" charset="0"/>
              </a:defRPr>
            </a:lvl5pPr>
            <a:lvl6pPr marL="13716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6pPr>
            <a:lvl7pPr marL="16002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7pPr>
            <a:lvl8pPr marL="18288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8pPr>
            <a:lvl9pPr marL="20574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9pPr>
          </a:lstStyle>
          <a:p>
            <a:pPr marL="0" indent="0">
              <a:lnSpc>
                <a:spcPct val="100000"/>
              </a:lnSpc>
              <a:buNone/>
            </a:pPr>
            <a:r>
              <a:rPr lang="es-419" sz="2400">
                <a:solidFill>
                  <a:srgbClr val="080000"/>
                </a:solidFill>
                <a:latin typeface="Helvetica"/>
                <a:ea typeface="Open Sans"/>
                <a:cs typeface="Helvetica"/>
              </a:rPr>
              <a:t>El beneficio HRSN de frutas y verduras  permite a los miembros elegibles del OHP comprar o recibir frutas y verduras de ciertas tiendas de alimentos y granjas.</a:t>
            </a:r>
          </a:p>
          <a:p>
            <a:pPr marL="0" indent="0">
              <a:lnSpc>
                <a:spcPct val="100000"/>
              </a:lnSpc>
              <a:buNone/>
            </a:pPr>
            <a:r>
              <a:rPr lang="es-419" sz="2400">
                <a:solidFill>
                  <a:srgbClr val="080000"/>
                </a:solidFill>
                <a:latin typeface="Helvetica"/>
                <a:ea typeface="Open Sans"/>
                <a:cs typeface="Helvetica"/>
              </a:rPr>
              <a:t> </a:t>
            </a:r>
            <a:endParaRPr lang="es-419" sz="2400">
              <a:solidFill>
                <a:srgbClr val="080000"/>
              </a:solidFill>
              <a:latin typeface="Helvetica" panose="020B0604020202020204" pitchFamily="34" charset="0"/>
              <a:ea typeface="Open Sans" panose="020B0606030504020204" pitchFamily="34" charset="0"/>
              <a:cs typeface="Helvetica" panose="020B0604020202020204" pitchFamily="34" charset="0"/>
            </a:endParaRPr>
          </a:p>
          <a:p>
            <a:pPr marL="0" indent="0">
              <a:lnSpc>
                <a:spcPct val="100000"/>
              </a:lnSpc>
              <a:spcBef>
                <a:spcPts val="0"/>
              </a:spcBef>
              <a:buNone/>
            </a:pPr>
            <a:r>
              <a:rPr lang="es-419" sz="2400">
                <a:solidFill>
                  <a:srgbClr val="080000"/>
                </a:solidFill>
                <a:latin typeface="Helvetica"/>
                <a:ea typeface="Open Sans"/>
                <a:cs typeface="Helvetica"/>
              </a:rPr>
              <a:t>Estas frutas y verduras pueden comprarse o entregarse a domicilio. Esto incluye frutas y verduras frescas, congeladas, secas, en puré y enlatadas. También se incluyen las hierbas para cocinar.</a:t>
            </a:r>
          </a:p>
          <a:p>
            <a:pPr marL="0" indent="0">
              <a:lnSpc>
                <a:spcPct val="100000"/>
              </a:lnSpc>
              <a:spcBef>
                <a:spcPts val="0"/>
              </a:spcBef>
              <a:buNone/>
            </a:pPr>
            <a:endParaRPr lang="es-419" sz="2400">
              <a:solidFill>
                <a:srgbClr val="080000"/>
              </a:solidFill>
              <a:latin typeface="Helvetica" panose="020B0604020202020204" pitchFamily="34" charset="0"/>
              <a:ea typeface="Open Sans" panose="020B0606030504020204" pitchFamily="34" charset="0"/>
              <a:cs typeface="Helvetica" panose="020B0604020202020204" pitchFamily="34" charset="0"/>
            </a:endParaRPr>
          </a:p>
          <a:p>
            <a:pPr marL="0" indent="0">
              <a:lnSpc>
                <a:spcPct val="100000"/>
              </a:lnSpc>
              <a:spcBef>
                <a:spcPts val="0"/>
              </a:spcBef>
              <a:buNone/>
            </a:pPr>
            <a:r>
              <a:rPr lang="es-419" sz="2400">
                <a:solidFill>
                  <a:srgbClr val="080000"/>
                </a:solidFill>
                <a:latin typeface="Helvetica"/>
                <a:ea typeface="Open Sans"/>
                <a:cs typeface="Helvetica"/>
              </a:rPr>
              <a:t>Está previsto que los beneficios de frutas y verduras se pongan en marcha en 2026.</a:t>
            </a:r>
            <a:endParaRPr lang="es-419" sz="2400">
              <a:solidFill>
                <a:srgbClr val="080000"/>
              </a:solidFill>
              <a:latin typeface="Helvetica" panose="020B0604020202020204" pitchFamily="34" charset="0"/>
              <a:ea typeface="Open Sans" panose="020B0606030504020204" pitchFamily="34" charset="0"/>
              <a:cs typeface="Helvetica" panose="020B0604020202020204" pitchFamily="34" charset="0"/>
            </a:endParaRPr>
          </a:p>
          <a:p>
            <a:pPr marL="0" indent="0">
              <a:lnSpc>
                <a:spcPct val="100000"/>
              </a:lnSpc>
              <a:buNone/>
            </a:pPr>
            <a:endParaRPr lang="es-419" sz="2400">
              <a:solidFill>
                <a:srgbClr val="080000"/>
              </a:solidFill>
              <a:latin typeface="Helvetica" panose="020B0604020202020204" pitchFamily="34" charset="0"/>
              <a:ea typeface="Open Sans" panose="020B0606030504020204" pitchFamily="34" charset="0"/>
              <a:cs typeface="Helvetica" panose="020B0604020202020204" pitchFamily="34" charset="0"/>
            </a:endParaRPr>
          </a:p>
          <a:p>
            <a:pPr marL="0" indent="0">
              <a:lnSpc>
                <a:spcPct val="100000"/>
              </a:lnSpc>
              <a:buNone/>
            </a:pPr>
            <a:endParaRPr lang="es-419" sz="2400">
              <a:solidFill>
                <a:srgbClr val="080000"/>
              </a:solidFill>
              <a:latin typeface="Helvetica" panose="020B0604020202020204" pitchFamily="34" charset="0"/>
              <a:ea typeface="Open Sans" panose="020B0606030504020204" pitchFamily="34" charset="0"/>
              <a:cs typeface="Helvetica" panose="020B0604020202020204" pitchFamily="34" charset="0"/>
            </a:endParaRPr>
          </a:p>
        </p:txBody>
      </p:sp>
      <p:pic>
        <p:nvPicPr>
          <p:cNvPr id="5" name="Picture 4">
            <a:extLst>
              <a:ext uri="{FF2B5EF4-FFF2-40B4-BE49-F238E27FC236}">
                <a16:creationId xmlns:a16="http://schemas.microsoft.com/office/drawing/2014/main" id="{07136439-EC22-3BDC-2A1C-C652C92CFD4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902550" y="1979720"/>
            <a:ext cx="3684182" cy="3133818"/>
          </a:xfrm>
          <a:prstGeom prst="rect">
            <a:avLst/>
          </a:prstGeom>
        </p:spPr>
      </p:pic>
      <p:cxnSp>
        <p:nvCxnSpPr>
          <p:cNvPr id="7" name="Straight Connector 6">
            <a:extLst>
              <a:ext uri="{FF2B5EF4-FFF2-40B4-BE49-F238E27FC236}">
                <a16:creationId xmlns:a16="http://schemas.microsoft.com/office/drawing/2014/main" id="{5B8EBCCB-D0E1-639D-76B3-00D014564A7A}"/>
              </a:ext>
              <a:ext uri="{C183D7F6-B498-43B3-948B-1728B52AA6E4}">
                <adec:decorative xmlns:adec="http://schemas.microsoft.com/office/drawing/2017/decorative" val="1"/>
              </a:ext>
            </a:extLst>
          </p:cNvPr>
          <p:cNvCxnSpPr>
            <a:cxnSpLocks/>
          </p:cNvCxnSpPr>
          <p:nvPr/>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48980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7B1AFE-98EA-5FC7-BC41-952D04D9BB88}"/>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3FDEEFCE-AE61-4D55-5F4C-635B645B6BD9}"/>
              </a:ext>
            </a:extLst>
          </p:cNvPr>
          <p:cNvSpPr/>
          <p:nvPr/>
        </p:nvSpPr>
        <p:spPr>
          <a:xfrm>
            <a:off x="1581667" y="2082618"/>
            <a:ext cx="9935069" cy="33886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8" name="Title 7">
            <a:extLst>
              <a:ext uri="{FF2B5EF4-FFF2-40B4-BE49-F238E27FC236}">
                <a16:creationId xmlns:a16="http://schemas.microsoft.com/office/drawing/2014/main" id="{7E33C3D7-F21C-7423-C60E-D1466848F3E4}"/>
              </a:ext>
            </a:extLst>
          </p:cNvPr>
          <p:cNvSpPr>
            <a:spLocks noGrp="1"/>
          </p:cNvSpPr>
          <p:nvPr>
            <p:ph type="title"/>
          </p:nvPr>
        </p:nvSpPr>
        <p:spPr>
          <a:xfrm>
            <a:off x="543015" y="171577"/>
            <a:ext cx="11017083" cy="1143000"/>
          </a:xfrm>
        </p:spPr>
        <p:txBody>
          <a:bodyPr lIns="91440" tIns="45720" rIns="91440" bIns="45720" anchor="ctr">
            <a:normAutofit/>
          </a:bodyPr>
          <a:lstStyle/>
          <a:p>
            <a:r>
              <a:rPr lang="es-419" sz="3500">
                <a:solidFill>
                  <a:srgbClr val="064276"/>
                </a:solidFill>
                <a:latin typeface="Helvetica"/>
                <a:ea typeface="Open Sans"/>
                <a:cs typeface="Open Sans"/>
              </a:rPr>
              <a:t>Beneficios relacionados con la nutrición: Suministro de alimentos básicos</a:t>
            </a:r>
            <a:endParaRPr lang="es-419">
              <a:solidFill>
                <a:srgbClr val="015594"/>
              </a:solidFill>
              <a:highlight>
                <a:srgbClr val="FFFF00"/>
              </a:highlight>
            </a:endParaRPr>
          </a:p>
        </p:txBody>
      </p:sp>
      <p:sp>
        <p:nvSpPr>
          <p:cNvPr id="6" name="TextBox 5">
            <a:extLst>
              <a:ext uri="{FF2B5EF4-FFF2-40B4-BE49-F238E27FC236}">
                <a16:creationId xmlns:a16="http://schemas.microsoft.com/office/drawing/2014/main" id="{77F11959-10E0-B02C-48F9-694D456ACEBA}"/>
              </a:ext>
            </a:extLst>
          </p:cNvPr>
          <p:cNvSpPr txBox="1"/>
          <p:nvPr/>
        </p:nvSpPr>
        <p:spPr>
          <a:xfrm>
            <a:off x="1755569" y="2219434"/>
            <a:ext cx="9590744" cy="3388620"/>
          </a:xfrm>
          <a:prstGeom prst="rect">
            <a:avLst/>
          </a:prstGeom>
          <a:noFill/>
        </p:spPr>
        <p:txBody>
          <a:bodyPr wrap="square" lIns="91440" tIns="45720" rIns="91440" bIns="45720" anchor="t">
            <a:spAutoFit/>
          </a:bodyPr>
          <a:lstStyle/>
          <a:p>
            <a:pPr defTabSz="914400">
              <a:lnSpc>
                <a:spcPct val="90000"/>
              </a:lnSpc>
              <a:buClr>
                <a:srgbClr val="005595"/>
              </a:buClr>
              <a:defRPr/>
            </a:pPr>
            <a:r>
              <a:rPr lang="es-419" sz="2400">
                <a:solidFill>
                  <a:srgbClr val="080000"/>
                </a:solidFill>
                <a:latin typeface="Helvetica"/>
                <a:cs typeface="Helvetica"/>
              </a:rPr>
              <a:t>El beneficio HRSN de s</a:t>
            </a:r>
            <a:r>
              <a:rPr lang="es-419" sz="2400">
                <a:solidFill>
                  <a:srgbClr val="080000"/>
                </a:solidFill>
                <a:effectLst/>
                <a:latin typeface="Helvetica"/>
                <a:cs typeface="Helvetica"/>
              </a:rPr>
              <a:t>uministro de alimentos básicos para la cocina </a:t>
            </a:r>
            <a:r>
              <a:rPr lang="es-419" sz="2400">
                <a:solidFill>
                  <a:srgbClr val="080000"/>
                </a:solidFill>
                <a:latin typeface="Helvetica"/>
                <a:cs typeface="Helvetica"/>
              </a:rPr>
              <a:t>permite a los miembros elegibles del OHP comprar o recibir comidas en tiendas de alimentos o comercios aprobados.</a:t>
            </a:r>
          </a:p>
          <a:p>
            <a:pPr defTabSz="914400">
              <a:lnSpc>
                <a:spcPct val="90000"/>
              </a:lnSpc>
              <a:buClr>
                <a:srgbClr val="005595"/>
              </a:buClr>
              <a:defRPr/>
            </a:pPr>
            <a:endParaRPr lang="es-419" sz="2400">
              <a:solidFill>
                <a:srgbClr val="080000"/>
              </a:solidFill>
              <a:effectLst/>
              <a:latin typeface="Helvetica"/>
              <a:cs typeface="Helvetica"/>
            </a:endParaRPr>
          </a:p>
          <a:p>
            <a:pPr defTabSz="914400">
              <a:lnSpc>
                <a:spcPct val="90000"/>
              </a:lnSpc>
              <a:buClr>
                <a:srgbClr val="005595"/>
              </a:buClr>
              <a:defRPr/>
            </a:pPr>
            <a:r>
              <a:rPr lang="es-419" sz="2400">
                <a:solidFill>
                  <a:srgbClr val="080000"/>
                </a:solidFill>
                <a:latin typeface="Helvetica"/>
                <a:cs typeface="Helvetica"/>
              </a:rPr>
              <a:t>Estos alimentos pueden comprarse o entregarse a domicilio. Esto incluye alimentos frescos, congelados, secos, en puré y enlatados. </a:t>
            </a:r>
            <a:endParaRPr lang="es-419" sz="2400">
              <a:solidFill>
                <a:srgbClr val="080000"/>
              </a:solidFill>
              <a:latin typeface="Helvetica"/>
              <a:ea typeface="Open Sans"/>
              <a:cs typeface="Helvetica"/>
            </a:endParaRPr>
          </a:p>
          <a:p>
            <a:pPr defTabSz="914400">
              <a:lnSpc>
                <a:spcPct val="90000"/>
              </a:lnSpc>
              <a:defRPr/>
            </a:pPr>
            <a:endParaRPr lang="es-419" sz="2400">
              <a:solidFill>
                <a:srgbClr val="080000"/>
              </a:solidFill>
              <a:latin typeface="Helvetica"/>
              <a:ea typeface="Open Sans"/>
              <a:cs typeface="Helvetica"/>
            </a:endParaRPr>
          </a:p>
          <a:p>
            <a:pPr defTabSz="914400">
              <a:lnSpc>
                <a:spcPct val="90000"/>
              </a:lnSpc>
              <a:defRPr/>
            </a:pPr>
            <a:r>
              <a:rPr lang="es-419" sz="2200">
                <a:solidFill>
                  <a:srgbClr val="080000"/>
                </a:solidFill>
                <a:latin typeface="Helvetica"/>
                <a:ea typeface="Open Sans"/>
                <a:cs typeface="Helvetica"/>
              </a:rPr>
              <a:t>Está previsto que estos beneficios </a:t>
            </a:r>
            <a:r>
              <a:rPr lang="es-419" sz="2400">
                <a:solidFill>
                  <a:srgbClr val="080000"/>
                </a:solidFill>
                <a:latin typeface="Helvetica"/>
                <a:ea typeface="Open Sans"/>
                <a:cs typeface="Helvetica"/>
              </a:rPr>
              <a:t>de provisiones </a:t>
            </a:r>
            <a:r>
              <a:rPr lang="es-419" sz="2200">
                <a:solidFill>
                  <a:srgbClr val="080000"/>
                </a:solidFill>
                <a:latin typeface="Helvetica"/>
                <a:ea typeface="Open Sans"/>
                <a:cs typeface="Helvetica"/>
              </a:rPr>
              <a:t>se lancen más adelante, en 2026.</a:t>
            </a:r>
            <a:endParaRPr lang="es-419" sz="2200">
              <a:solidFill>
                <a:srgbClr val="000000"/>
              </a:solidFill>
              <a:latin typeface="Helvetica"/>
              <a:ea typeface="Open Sans"/>
              <a:cs typeface="Helvetica"/>
            </a:endParaRPr>
          </a:p>
          <a:p>
            <a:pPr defTabSz="914400">
              <a:lnSpc>
                <a:spcPct val="90000"/>
              </a:lnSpc>
              <a:defRPr/>
            </a:pPr>
            <a:endParaRPr lang="es-419" sz="2400">
              <a:solidFill>
                <a:srgbClr val="080000"/>
              </a:solidFill>
              <a:latin typeface="Helvetica"/>
              <a:ea typeface="Open Sans"/>
              <a:cs typeface="Helvetica"/>
            </a:endParaRPr>
          </a:p>
        </p:txBody>
      </p:sp>
      <p:sp>
        <p:nvSpPr>
          <p:cNvPr id="5" name="TextBox 4">
            <a:extLst>
              <a:ext uri="{FF2B5EF4-FFF2-40B4-BE49-F238E27FC236}">
                <a16:creationId xmlns:a16="http://schemas.microsoft.com/office/drawing/2014/main" id="{B31C6D3C-8325-4C27-E0B3-B2D397C314DF}"/>
              </a:ext>
            </a:extLst>
          </p:cNvPr>
          <p:cNvSpPr txBox="1"/>
          <p:nvPr/>
        </p:nvSpPr>
        <p:spPr>
          <a:xfrm>
            <a:off x="538840" y="6521590"/>
            <a:ext cx="10807472" cy="307777"/>
          </a:xfrm>
          <a:prstGeom prst="rect">
            <a:avLst/>
          </a:prstGeom>
          <a:noFill/>
        </p:spPr>
        <p:txBody>
          <a:bodyPr wrap="square" lIns="91440" tIns="45720" rIns="91440" bIns="45720" anchor="t">
            <a:spAutoFit/>
          </a:bodyPr>
          <a:lstStyle/>
          <a:p>
            <a:pPr defTabSz="914400">
              <a:defRPr/>
            </a:pPr>
            <a:r>
              <a:rPr lang="es-419" sz="1400" b="1">
                <a:solidFill>
                  <a:srgbClr val="1E194D"/>
                </a:solidFill>
                <a:latin typeface="Helvetica"/>
                <a:ea typeface="Open Sans"/>
                <a:cs typeface="Open Sans"/>
              </a:rPr>
              <a:t>HRSN</a:t>
            </a:r>
            <a:r>
              <a:rPr lang="es-419" sz="1400">
                <a:solidFill>
                  <a:srgbClr val="1E194D"/>
                </a:solidFill>
                <a:latin typeface="Helvetica"/>
                <a:ea typeface="Open Sans"/>
                <a:cs typeface="Open Sans"/>
              </a:rPr>
              <a:t> = Necesidades Sociales Relacionadas con la Salud; </a:t>
            </a:r>
            <a:r>
              <a:rPr lang="es-419" sz="1400" b="1">
                <a:solidFill>
                  <a:srgbClr val="1E194D"/>
                </a:solidFill>
                <a:latin typeface="Helvetica"/>
                <a:ea typeface="Open Sans"/>
                <a:cs typeface="Open Sans"/>
              </a:rPr>
              <a:t>OHP</a:t>
            </a:r>
            <a:r>
              <a:rPr lang="es-419" sz="1400">
                <a:solidFill>
                  <a:srgbClr val="1E194D"/>
                </a:solidFill>
                <a:latin typeface="Helvetica"/>
                <a:ea typeface="Open Sans"/>
                <a:cs typeface="Open Sans"/>
              </a:rPr>
              <a:t> = Plan de Salud de Oregon  </a:t>
            </a:r>
            <a:endParaRPr lang="es-419"/>
          </a:p>
        </p:txBody>
      </p:sp>
      <p:sp>
        <p:nvSpPr>
          <p:cNvPr id="9" name="Rectangle 8">
            <a:extLst>
              <a:ext uri="{FF2B5EF4-FFF2-40B4-BE49-F238E27FC236}">
                <a16:creationId xmlns:a16="http://schemas.microsoft.com/office/drawing/2014/main" id="{029B6A43-1F40-91D5-63CC-FC0EA86E8979}"/>
              </a:ext>
              <a:ext uri="{C183D7F6-B498-43B3-948B-1728B52AA6E4}">
                <adec:decorative xmlns:adec="http://schemas.microsoft.com/office/drawing/2017/decorative" val="1"/>
              </a:ext>
            </a:extLst>
          </p:cNvPr>
          <p:cNvSpPr/>
          <p:nvPr/>
        </p:nvSpPr>
        <p:spPr>
          <a:xfrm>
            <a:off x="1321177" y="1555473"/>
            <a:ext cx="10195560" cy="525843"/>
          </a:xfrm>
          <a:prstGeom prst="rect">
            <a:avLst/>
          </a:prstGeom>
          <a:solidFill>
            <a:srgbClr val="0642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419" sz="1800" b="0" i="0" u="none" strike="noStrike" kern="1200" cap="none" spc="0" normalizeH="0" baseline="0">
              <a:ln>
                <a:noFill/>
              </a:ln>
              <a:solidFill>
                <a:srgbClr val="FFFFFF"/>
              </a:solidFill>
              <a:effectLst/>
              <a:uLnTx/>
              <a:uFillTx/>
              <a:latin typeface="Arial" panose="020B0604020202020204"/>
              <a:ea typeface="+mn-ea"/>
              <a:cs typeface="+mn-cs"/>
            </a:endParaRPr>
          </a:p>
        </p:txBody>
      </p:sp>
      <p:sp>
        <p:nvSpPr>
          <p:cNvPr id="10" name="Oval 9">
            <a:extLst>
              <a:ext uri="{FF2B5EF4-FFF2-40B4-BE49-F238E27FC236}">
                <a16:creationId xmlns:a16="http://schemas.microsoft.com/office/drawing/2014/main" id="{BD830A46-15E3-1EA6-B330-D8F5F7161F2F}"/>
              </a:ext>
              <a:ext uri="{C183D7F6-B498-43B3-948B-1728B52AA6E4}">
                <adec:decorative xmlns:adec="http://schemas.microsoft.com/office/drawing/2017/decorative" val="1"/>
              </a:ext>
            </a:extLst>
          </p:cNvPr>
          <p:cNvSpPr/>
          <p:nvPr/>
        </p:nvSpPr>
        <p:spPr>
          <a:xfrm>
            <a:off x="538840" y="1440323"/>
            <a:ext cx="1016388" cy="1016388"/>
          </a:xfrm>
          <a:prstGeom prst="ellipse">
            <a:avLst/>
          </a:prstGeom>
          <a:solidFill>
            <a:schemeClr val="bg1"/>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419" sz="1800" b="0" i="0" u="none" strike="noStrike" kern="1200" cap="none" spc="0" normalizeH="0" baseline="0">
              <a:ln>
                <a:noFill/>
              </a:ln>
              <a:solidFill>
                <a:srgbClr val="FFFFFF"/>
              </a:solidFill>
              <a:effectLst/>
              <a:uLnTx/>
              <a:uFillTx/>
              <a:latin typeface="Arial" panose="020B0604020202020204"/>
              <a:ea typeface="+mn-ea"/>
              <a:cs typeface="+mn-cs"/>
            </a:endParaRPr>
          </a:p>
        </p:txBody>
      </p:sp>
      <p:sp>
        <p:nvSpPr>
          <p:cNvPr id="11" name="Oval 10">
            <a:extLst>
              <a:ext uri="{FF2B5EF4-FFF2-40B4-BE49-F238E27FC236}">
                <a16:creationId xmlns:a16="http://schemas.microsoft.com/office/drawing/2014/main" id="{4B7FED8C-2B71-C921-36C5-387646CC9B42}"/>
              </a:ext>
              <a:ext uri="{C183D7F6-B498-43B3-948B-1728B52AA6E4}">
                <adec:decorative xmlns:adec="http://schemas.microsoft.com/office/drawing/2017/decorative" val="1"/>
              </a:ext>
            </a:extLst>
          </p:cNvPr>
          <p:cNvSpPr/>
          <p:nvPr/>
        </p:nvSpPr>
        <p:spPr>
          <a:xfrm>
            <a:off x="588415" y="1502990"/>
            <a:ext cx="914400" cy="914400"/>
          </a:xfrm>
          <a:prstGeom prst="ellipse">
            <a:avLst/>
          </a:prstGeom>
          <a:solidFill>
            <a:schemeClr val="bg1"/>
          </a:solidFill>
          <a:ln w="25400">
            <a:solidFill>
              <a:srgbClr val="06427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419" sz="1800" b="0" i="0" u="none" strike="noStrike" kern="1200" cap="none" spc="0" normalizeH="0" baseline="0">
              <a:ln>
                <a:noFill/>
              </a:ln>
              <a:solidFill>
                <a:srgbClr val="FFFFFF"/>
              </a:solidFill>
              <a:effectLst/>
              <a:uLnTx/>
              <a:uFillTx/>
              <a:latin typeface="Arial" panose="020B0604020202020204"/>
              <a:ea typeface="+mn-ea"/>
              <a:cs typeface="+mn-cs"/>
            </a:endParaRPr>
          </a:p>
        </p:txBody>
      </p:sp>
      <p:pic>
        <p:nvPicPr>
          <p:cNvPr id="12" name="Graphic 11">
            <a:extLst>
              <a:ext uri="{FF2B5EF4-FFF2-40B4-BE49-F238E27FC236}">
                <a16:creationId xmlns:a16="http://schemas.microsoft.com/office/drawing/2014/main" id="{FF8D054D-4CA5-7E31-7453-CD5431598330}"/>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56006" y="1631825"/>
            <a:ext cx="579217" cy="654515"/>
          </a:xfrm>
          <a:prstGeom prst="rect">
            <a:avLst/>
          </a:prstGeom>
        </p:spPr>
      </p:pic>
      <p:sp>
        <p:nvSpPr>
          <p:cNvPr id="13" name="TextBox 12">
            <a:extLst>
              <a:ext uri="{FF2B5EF4-FFF2-40B4-BE49-F238E27FC236}">
                <a16:creationId xmlns:a16="http://schemas.microsoft.com/office/drawing/2014/main" id="{4943F647-F897-2DFE-B75B-CDE608AB5F99}"/>
              </a:ext>
            </a:extLst>
          </p:cNvPr>
          <p:cNvSpPr txBox="1"/>
          <p:nvPr/>
        </p:nvSpPr>
        <p:spPr>
          <a:xfrm>
            <a:off x="1755569" y="1612255"/>
            <a:ext cx="8325133" cy="424732"/>
          </a:xfrm>
          <a:prstGeom prst="rect">
            <a:avLst/>
          </a:prstGeom>
          <a:noFill/>
        </p:spPr>
        <p:txBody>
          <a:bodyPr wrap="square" lIns="91440" tIns="45720" rIns="91440" bIns="45720" anchor="t">
            <a:spAutoFit/>
          </a:bodyPr>
          <a:lstStyle/>
          <a:p>
            <a:pPr defTabSz="914400">
              <a:lnSpc>
                <a:spcPct val="90000"/>
              </a:lnSpc>
              <a:buClr>
                <a:srgbClr val="005595"/>
              </a:buClr>
              <a:defRPr/>
            </a:pPr>
            <a:r>
              <a:rPr lang="es-419" sz="2400" b="1">
                <a:solidFill>
                  <a:schemeClr val="bg1"/>
                </a:solidFill>
                <a:latin typeface="Helvetica"/>
                <a:cs typeface="Helvetica"/>
              </a:rPr>
              <a:t>Suministro de alimentos básicos</a:t>
            </a:r>
            <a:endParaRPr lang="es-419" sz="2400" b="1">
              <a:solidFill>
                <a:schemeClr val="bg1"/>
              </a:solidFill>
              <a:latin typeface="Helvetica"/>
              <a:ea typeface="Open Sans"/>
              <a:cs typeface="Helvetica"/>
            </a:endParaRPr>
          </a:p>
        </p:txBody>
      </p:sp>
      <p:cxnSp>
        <p:nvCxnSpPr>
          <p:cNvPr id="3" name="Straight Connector 2">
            <a:extLst>
              <a:ext uri="{FF2B5EF4-FFF2-40B4-BE49-F238E27FC236}">
                <a16:creationId xmlns:a16="http://schemas.microsoft.com/office/drawing/2014/main" id="{B2D70219-184A-B91F-114C-9278429D5285}"/>
              </a:ext>
              <a:ext uri="{C183D7F6-B498-43B3-948B-1728B52AA6E4}">
                <adec:decorative xmlns:adec="http://schemas.microsoft.com/office/drawing/2017/decorative" val="1"/>
              </a:ext>
            </a:extLst>
          </p:cNvPr>
          <p:cNvCxnSpPr>
            <a:cxnSpLocks/>
          </p:cNvCxnSpPr>
          <p:nvPr/>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4904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39495-73A6-28BB-85D6-4E33C4D96F32}"/>
              </a:ext>
            </a:extLst>
          </p:cNvPr>
          <p:cNvSpPr>
            <a:spLocks noGrp="1"/>
          </p:cNvSpPr>
          <p:nvPr>
            <p:ph type="title"/>
          </p:nvPr>
        </p:nvSpPr>
        <p:spPr>
          <a:xfrm>
            <a:off x="635000" y="400540"/>
            <a:ext cx="10358581" cy="825500"/>
          </a:xfrm>
        </p:spPr>
        <p:txBody>
          <a:bodyPr/>
          <a:lstStyle/>
          <a:p>
            <a:r>
              <a:rPr lang="es-419"/>
              <a:t>Retos en la entrega de beneficios de alquiler del HRSN</a:t>
            </a:r>
          </a:p>
        </p:txBody>
      </p:sp>
      <p:sp>
        <p:nvSpPr>
          <p:cNvPr id="3" name="Content Placeholder 2">
            <a:extLst>
              <a:ext uri="{FF2B5EF4-FFF2-40B4-BE49-F238E27FC236}">
                <a16:creationId xmlns:a16="http://schemas.microsoft.com/office/drawing/2014/main" id="{CC318089-CCC0-003F-3B1F-31FFD422EBFE}"/>
              </a:ext>
            </a:extLst>
          </p:cNvPr>
          <p:cNvSpPr>
            <a:spLocks noGrp="1"/>
          </p:cNvSpPr>
          <p:nvPr>
            <p:ph idx="1"/>
          </p:nvPr>
        </p:nvSpPr>
        <p:spPr>
          <a:xfrm>
            <a:off x="635000" y="1329397"/>
            <a:ext cx="6601029" cy="4946712"/>
          </a:xfrm>
        </p:spPr>
        <p:txBody>
          <a:bodyPr vert="horz" lIns="91440" tIns="45720" rIns="91440" bIns="45720" rtlCol="0" anchor="t">
            <a:normAutofit/>
          </a:bodyPr>
          <a:lstStyle/>
          <a:p>
            <a:pPr>
              <a:lnSpc>
                <a:spcPct val="100000"/>
              </a:lnSpc>
            </a:pPr>
            <a:r>
              <a:rPr lang="es-419"/>
              <a:t>La demanda de asistencia para el alquiler es alta y la capacidad de los proveedores de beneficios HRSN es un reto</a:t>
            </a:r>
          </a:p>
          <a:p>
            <a:pPr>
              <a:lnSpc>
                <a:spcPct val="100000"/>
              </a:lnSpc>
            </a:pPr>
            <a:r>
              <a:rPr lang="es-419"/>
              <a:t>Los miembros de algunas regiones están experimentando largos tiempos de espera para obtener el beneficio o recibir detalles sobre su caso.</a:t>
            </a:r>
            <a:br>
              <a:rPr lang="es-419">
                <a:latin typeface="Arial"/>
                <a:cs typeface="Arial"/>
              </a:rPr>
            </a:br>
            <a:r>
              <a:rPr lang="es-419" sz="1000">
                <a:latin typeface="Arial"/>
                <a:cs typeface="Arial"/>
              </a:rPr>
              <a:t> </a:t>
            </a:r>
          </a:p>
          <a:p>
            <a:pPr marL="0" indent="0">
              <a:lnSpc>
                <a:spcPct val="100000"/>
              </a:lnSpc>
              <a:buNone/>
            </a:pPr>
            <a:endParaRPr lang="es-419" b="1">
              <a:solidFill>
                <a:srgbClr val="FF0000"/>
              </a:solidFill>
              <a:cs typeface="Arial"/>
            </a:endParaRPr>
          </a:p>
          <a:p>
            <a:pPr marL="0" indent="0">
              <a:lnSpc>
                <a:spcPct val="100000"/>
              </a:lnSpc>
              <a:buNone/>
            </a:pPr>
            <a:endParaRPr lang="es-419"/>
          </a:p>
          <a:p>
            <a:pPr>
              <a:lnSpc>
                <a:spcPct val="100000"/>
              </a:lnSpc>
            </a:pPr>
            <a:endParaRPr lang="es-419"/>
          </a:p>
        </p:txBody>
      </p:sp>
      <p:sp>
        <p:nvSpPr>
          <p:cNvPr id="7" name="Content Placeholder 2">
            <a:extLst>
              <a:ext uri="{FF2B5EF4-FFF2-40B4-BE49-F238E27FC236}">
                <a16:creationId xmlns:a16="http://schemas.microsoft.com/office/drawing/2014/main" id="{491B0D65-4858-09AD-0D13-B00418C2FEFC}"/>
              </a:ext>
            </a:extLst>
          </p:cNvPr>
          <p:cNvSpPr txBox="1">
            <a:spLocks/>
          </p:cNvSpPr>
          <p:nvPr/>
        </p:nvSpPr>
        <p:spPr>
          <a:xfrm>
            <a:off x="7197433" y="1645762"/>
            <a:ext cx="722745" cy="97045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Arial" panose="020B0604020202020204" pitchFamily="34" charset="0"/>
                <a:ea typeface="+mn-ea"/>
                <a:cs typeface="Arial" panose="020B0604020202020204" pitchFamily="34" charset="0"/>
              </a:defRPr>
            </a:lvl1pPr>
            <a:lvl2pPr marL="5715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685800" indent="0" algn="l" defTabSz="914400" rtl="0" eaLnBrk="1" latinLnBrk="0" hangingPunct="1">
              <a:lnSpc>
                <a:spcPct val="90000"/>
              </a:lnSpc>
              <a:spcBef>
                <a:spcPts val="500"/>
              </a:spcBef>
              <a:buFont typeface="Tahoma" panose="020B0604030504040204" pitchFamily="34" charset="0"/>
              <a:buChar char="​"/>
              <a:defRPr sz="2100" kern="1200">
                <a:solidFill>
                  <a:schemeClr val="tx1"/>
                </a:solidFill>
                <a:latin typeface="Arial" panose="020B0604020202020204" pitchFamily="34" charset="0"/>
                <a:ea typeface="+mn-ea"/>
                <a:cs typeface="Arial" panose="020B0604020202020204" pitchFamily="34" charset="0"/>
              </a:defRPr>
            </a:lvl3pPr>
            <a:lvl4pPr marL="914400" indent="0" algn="l" defTabSz="914400" rtl="0" eaLnBrk="1" latinLnBrk="0" hangingPunct="1">
              <a:lnSpc>
                <a:spcPct val="90000"/>
              </a:lnSpc>
              <a:spcBef>
                <a:spcPts val="500"/>
              </a:spcBef>
              <a:buFont typeface="Tahoma" panose="020B0604030504040204" pitchFamily="34" charset="0"/>
              <a:buChar char="​"/>
              <a:defRPr sz="2100" kern="1200">
                <a:solidFill>
                  <a:schemeClr val="tx1"/>
                </a:solidFill>
                <a:latin typeface="Arial" panose="020B0604020202020204" pitchFamily="34" charset="0"/>
                <a:ea typeface="+mn-ea"/>
                <a:cs typeface="Arial" panose="020B0604020202020204" pitchFamily="34" charset="0"/>
              </a:defRPr>
            </a:lvl4pPr>
            <a:lvl5pPr marL="1143000" indent="0" algn="l" defTabSz="914400" rtl="0" eaLnBrk="1" latinLnBrk="0" hangingPunct="1">
              <a:lnSpc>
                <a:spcPct val="90000"/>
              </a:lnSpc>
              <a:spcBef>
                <a:spcPts val="500"/>
              </a:spcBef>
              <a:buFont typeface="Tahoma" panose="020B0604030504040204" pitchFamily="34" charset="0"/>
              <a:buChar char="​"/>
              <a:defRPr sz="2100" kern="1200">
                <a:solidFill>
                  <a:schemeClr val="tx1"/>
                </a:solidFill>
                <a:latin typeface="Arial" panose="020B0604020202020204" pitchFamily="34" charset="0"/>
                <a:ea typeface="+mn-ea"/>
                <a:cs typeface="Arial" panose="020B0604020202020204" pitchFamily="34" charset="0"/>
              </a:defRPr>
            </a:lvl5pPr>
            <a:lvl6pPr marL="13716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6pPr>
            <a:lvl7pPr marL="16002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7pPr>
            <a:lvl8pPr marL="18288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8pPr>
            <a:lvl9pPr marL="20574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s-419" sz="12000" b="0" i="0" u="none" strike="noStrike" kern="1200" cap="none" spc="0" normalizeH="0" baseline="0">
              <a:ln>
                <a:noFill/>
              </a:ln>
              <a:solidFill>
                <a:srgbClr val="EC5A24"/>
              </a:solidFill>
              <a:effectLst/>
              <a:uLnTx/>
              <a:uFillTx/>
              <a:latin typeface="Arial"/>
              <a:ea typeface="+mn-ea"/>
              <a:cs typeface="Arial"/>
            </a:endParaRPr>
          </a:p>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s-419" sz="12000" b="1" i="0" u="none" strike="noStrike" kern="1200" cap="none" spc="0" normalizeH="0" baseline="0">
              <a:ln>
                <a:noFill/>
              </a:ln>
              <a:solidFill>
                <a:srgbClr val="EC5A24"/>
              </a:solidFill>
              <a:effectLst/>
              <a:uLnTx/>
              <a:uFillTx/>
              <a:latin typeface="Arial" panose="020B0604020202020204" pitchFamily="34" charset="0"/>
              <a:ea typeface="+mn-ea"/>
              <a:cs typeface="Arial"/>
            </a:endParaRPr>
          </a:p>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s-419" sz="12000" b="1" i="0" u="none" strike="noStrike" kern="1200" cap="none" spc="0" normalizeH="0" baseline="0">
                <a:ln>
                  <a:noFill/>
                </a:ln>
                <a:solidFill>
                  <a:srgbClr val="EC5A24"/>
                </a:solidFill>
                <a:effectLst/>
                <a:uLnTx/>
                <a:uFillTx/>
                <a:latin typeface="Arial" panose="020B0604020202020204" pitchFamily="34" charset="0"/>
                <a:ea typeface="+mn-ea"/>
                <a:cs typeface="Arial"/>
              </a:rPr>
              <a:t> </a:t>
            </a:r>
          </a:p>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s-419" sz="12000" b="0" i="0" u="none" strike="noStrike" kern="1200" cap="none" spc="0" normalizeH="0" baseline="0">
              <a:ln>
                <a:noFill/>
              </a:ln>
              <a:solidFill>
                <a:srgbClr val="EC5A24"/>
              </a:solidFill>
              <a:effectLst/>
              <a:uLnTx/>
              <a:uFillTx/>
              <a:latin typeface="Arial" panose="020B0604020202020204" pitchFamily="34" charset="0"/>
              <a:ea typeface="+mn-ea"/>
              <a:cs typeface="Arial" panose="020B0604020202020204" pitchFamily="34" charset="0"/>
            </a:endParaRPr>
          </a:p>
          <a:p>
            <a:pPr marL="228600" marR="0" lvl="0" indent="-228600" algn="ctr"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s-419" sz="12000" b="0" i="0" u="none" strike="noStrike" kern="1200" cap="none" spc="0" normalizeH="0" baseline="0">
              <a:ln>
                <a:noFill/>
              </a:ln>
              <a:solidFill>
                <a:srgbClr val="EC5A24"/>
              </a:solidFill>
              <a:effectLst/>
              <a:uLnTx/>
              <a:uFillTx/>
              <a:latin typeface="Arial" panose="020B0604020202020204" pitchFamily="34" charset="0"/>
              <a:ea typeface="+mn-ea"/>
              <a:cs typeface="Arial" panose="020B0604020202020204" pitchFamily="34" charset="0"/>
            </a:endParaRPr>
          </a:p>
        </p:txBody>
      </p:sp>
      <p:sp>
        <p:nvSpPr>
          <p:cNvPr id="11" name="Content Placeholder 2">
            <a:extLst>
              <a:ext uri="{FF2B5EF4-FFF2-40B4-BE49-F238E27FC236}">
                <a16:creationId xmlns:a16="http://schemas.microsoft.com/office/drawing/2014/main" id="{4FC6FE96-3C25-AC13-80F7-5F2A2873463E}"/>
              </a:ext>
            </a:extLst>
          </p:cNvPr>
          <p:cNvSpPr txBox="1">
            <a:spLocks/>
          </p:cNvSpPr>
          <p:nvPr/>
        </p:nvSpPr>
        <p:spPr>
          <a:xfrm>
            <a:off x="6780179" y="4704703"/>
            <a:ext cx="722745" cy="97045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Arial" panose="020B0604020202020204" pitchFamily="34" charset="0"/>
                <a:ea typeface="+mn-ea"/>
                <a:cs typeface="Arial" panose="020B0604020202020204" pitchFamily="34" charset="0"/>
              </a:defRPr>
            </a:lvl1pPr>
            <a:lvl2pPr marL="5715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685800" indent="0" algn="l" defTabSz="914400" rtl="0" eaLnBrk="1" latinLnBrk="0" hangingPunct="1">
              <a:lnSpc>
                <a:spcPct val="90000"/>
              </a:lnSpc>
              <a:spcBef>
                <a:spcPts val="500"/>
              </a:spcBef>
              <a:buFont typeface="Tahoma" panose="020B0604030504040204" pitchFamily="34" charset="0"/>
              <a:buChar char="​"/>
              <a:defRPr sz="2100" kern="1200">
                <a:solidFill>
                  <a:schemeClr val="tx1"/>
                </a:solidFill>
                <a:latin typeface="Arial" panose="020B0604020202020204" pitchFamily="34" charset="0"/>
                <a:ea typeface="+mn-ea"/>
                <a:cs typeface="Arial" panose="020B0604020202020204" pitchFamily="34" charset="0"/>
              </a:defRPr>
            </a:lvl3pPr>
            <a:lvl4pPr marL="914400" indent="0" algn="l" defTabSz="914400" rtl="0" eaLnBrk="1" latinLnBrk="0" hangingPunct="1">
              <a:lnSpc>
                <a:spcPct val="90000"/>
              </a:lnSpc>
              <a:spcBef>
                <a:spcPts val="500"/>
              </a:spcBef>
              <a:buFont typeface="Tahoma" panose="020B0604030504040204" pitchFamily="34" charset="0"/>
              <a:buChar char="​"/>
              <a:defRPr sz="2100" kern="1200">
                <a:solidFill>
                  <a:schemeClr val="tx1"/>
                </a:solidFill>
                <a:latin typeface="Arial" panose="020B0604020202020204" pitchFamily="34" charset="0"/>
                <a:ea typeface="+mn-ea"/>
                <a:cs typeface="Arial" panose="020B0604020202020204" pitchFamily="34" charset="0"/>
              </a:defRPr>
            </a:lvl4pPr>
            <a:lvl5pPr marL="1143000" indent="0" algn="l" defTabSz="914400" rtl="0" eaLnBrk="1" latinLnBrk="0" hangingPunct="1">
              <a:lnSpc>
                <a:spcPct val="90000"/>
              </a:lnSpc>
              <a:spcBef>
                <a:spcPts val="500"/>
              </a:spcBef>
              <a:buFont typeface="Tahoma" panose="020B0604030504040204" pitchFamily="34" charset="0"/>
              <a:buChar char="​"/>
              <a:defRPr sz="2100" kern="1200">
                <a:solidFill>
                  <a:schemeClr val="tx1"/>
                </a:solidFill>
                <a:latin typeface="Arial" panose="020B0604020202020204" pitchFamily="34" charset="0"/>
                <a:ea typeface="+mn-ea"/>
                <a:cs typeface="Arial" panose="020B0604020202020204" pitchFamily="34" charset="0"/>
              </a:defRPr>
            </a:lvl5pPr>
            <a:lvl6pPr marL="13716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6pPr>
            <a:lvl7pPr marL="16002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7pPr>
            <a:lvl8pPr marL="18288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8pPr>
            <a:lvl9pPr marL="20574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s-419" sz="12000" b="0" i="0" u="none" strike="noStrike" kern="1200" cap="none" spc="0" normalizeH="0" baseline="0">
              <a:ln>
                <a:noFill/>
              </a:ln>
              <a:solidFill>
                <a:srgbClr val="EC5A24"/>
              </a:solidFill>
              <a:effectLst/>
              <a:uLnTx/>
              <a:uFillTx/>
              <a:latin typeface="Arial"/>
              <a:ea typeface="+mn-ea"/>
              <a:cs typeface="Arial"/>
            </a:endParaRPr>
          </a:p>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s-419" sz="12000" b="1" i="0" u="none" strike="noStrike" kern="1200" cap="none" spc="0" normalizeH="0" baseline="0">
              <a:ln>
                <a:noFill/>
              </a:ln>
              <a:solidFill>
                <a:srgbClr val="EC5A24"/>
              </a:solidFill>
              <a:effectLst/>
              <a:uLnTx/>
              <a:uFillTx/>
              <a:latin typeface="Arial" panose="020B0604020202020204" pitchFamily="34" charset="0"/>
              <a:ea typeface="+mn-ea"/>
              <a:cs typeface="Arial"/>
            </a:endParaRPr>
          </a:p>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s-419" sz="12000" b="0" i="0" u="none" strike="noStrike" kern="1200" cap="none" spc="0" normalizeH="0" baseline="0">
              <a:ln>
                <a:noFill/>
              </a:ln>
              <a:solidFill>
                <a:srgbClr val="EC5A24"/>
              </a:solidFill>
              <a:effectLst/>
              <a:uLnTx/>
              <a:uFillTx/>
              <a:latin typeface="Arial" panose="020B0604020202020204" pitchFamily="34" charset="0"/>
              <a:ea typeface="+mn-ea"/>
              <a:cs typeface="Arial" panose="020B0604020202020204" pitchFamily="34" charset="0"/>
            </a:endParaRPr>
          </a:p>
          <a:p>
            <a:pPr marL="228600" marR="0" lvl="0" indent="-228600" algn="ctr"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s-419" sz="12000" b="0" i="0" u="none" strike="noStrike" kern="1200" cap="none" spc="0" normalizeH="0" baseline="0">
              <a:ln>
                <a:noFill/>
              </a:ln>
              <a:solidFill>
                <a:srgbClr val="EC5A24"/>
              </a:solidFill>
              <a:effectLst/>
              <a:uLnTx/>
              <a:uFillTx/>
              <a:latin typeface="Arial" panose="020B0604020202020204" pitchFamily="34" charset="0"/>
              <a:ea typeface="+mn-ea"/>
              <a:cs typeface="Arial" panose="020B0604020202020204" pitchFamily="34" charset="0"/>
            </a:endParaRPr>
          </a:p>
        </p:txBody>
      </p:sp>
      <p:grpSp>
        <p:nvGrpSpPr>
          <p:cNvPr id="14" name="Group 13">
            <a:extLst>
              <a:ext uri="{FF2B5EF4-FFF2-40B4-BE49-F238E27FC236}">
                <a16:creationId xmlns:a16="http://schemas.microsoft.com/office/drawing/2014/main" id="{87792BC4-F338-4ABF-13DD-0C829CF79854}"/>
              </a:ext>
            </a:extLst>
          </p:cNvPr>
          <p:cNvGrpSpPr/>
          <p:nvPr/>
        </p:nvGrpSpPr>
        <p:grpSpPr>
          <a:xfrm>
            <a:off x="7702386" y="1323870"/>
            <a:ext cx="4772892" cy="4125808"/>
            <a:chOff x="6931957" y="1635083"/>
            <a:chExt cx="4772892" cy="5562941"/>
          </a:xfrm>
        </p:grpSpPr>
        <p:sp>
          <p:nvSpPr>
            <p:cNvPr id="15" name="Rectangle: Rounded Corners 14">
              <a:extLst>
                <a:ext uri="{FF2B5EF4-FFF2-40B4-BE49-F238E27FC236}">
                  <a16:creationId xmlns:a16="http://schemas.microsoft.com/office/drawing/2014/main" id="{CD0ECC2B-0121-1993-0EC5-CEB45B51C409}"/>
                </a:ext>
              </a:extLst>
            </p:cNvPr>
            <p:cNvSpPr/>
            <p:nvPr/>
          </p:nvSpPr>
          <p:spPr>
            <a:xfrm>
              <a:off x="7464328" y="1819529"/>
              <a:ext cx="3708151" cy="5378495"/>
            </a:xfrm>
            <a:prstGeom prst="roundRect">
              <a:avLst>
                <a:gd name="adj" fmla="val 599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419" sz="2000" b="0" i="0" u="none" strike="noStrike" kern="1200" cap="none" spc="0" normalizeH="0" baseline="0">
                <a:ln>
                  <a:noFill/>
                </a:ln>
                <a:solidFill>
                  <a:srgbClr val="2D2A30"/>
                </a:solidFill>
                <a:effectLst/>
                <a:uLnTx/>
                <a:uFillTx/>
                <a:latin typeface="Arial"/>
                <a:ea typeface="+mn-ea"/>
                <a:cs typeface="+mn-cs"/>
              </a:endParaRPr>
            </a:p>
          </p:txBody>
        </p:sp>
        <p:sp>
          <p:nvSpPr>
            <p:cNvPr id="16" name="Speech Bubble: Oval 15">
              <a:extLst>
                <a:ext uri="{FF2B5EF4-FFF2-40B4-BE49-F238E27FC236}">
                  <a16:creationId xmlns:a16="http://schemas.microsoft.com/office/drawing/2014/main" id="{DD7A803D-10FC-D889-5073-E6FB3F9C1FF5}"/>
                </a:ext>
              </a:extLst>
            </p:cNvPr>
            <p:cNvSpPr/>
            <p:nvPr/>
          </p:nvSpPr>
          <p:spPr>
            <a:xfrm>
              <a:off x="6931957" y="1635083"/>
              <a:ext cx="4772892" cy="3114675"/>
            </a:xfrm>
            <a:prstGeom prst="wedgeEllipseCallout">
              <a:avLst>
                <a:gd name="adj1" fmla="val 26617"/>
                <a:gd name="adj2" fmla="val 62449"/>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419" sz="2000" b="0" i="0" u="none" strike="noStrike" kern="1200" cap="none" spc="0" normalizeH="0" baseline="0">
                  <a:ln>
                    <a:noFill/>
                  </a:ln>
                  <a:solidFill>
                    <a:srgbClr val="000000"/>
                  </a:solidFill>
                  <a:effectLst/>
                  <a:uLnTx/>
                  <a:uFillTx/>
                  <a:latin typeface="Arial"/>
                  <a:ea typeface="+mn-ea"/>
                  <a:cs typeface="+mn-cs"/>
                </a:rPr>
                <a:t>He pasado horas en el teléfono solo para que me digan que no hay quien pague o que el caso ha sido elevado a un superior.</a:t>
              </a:r>
              <a:endParaRPr kumimoji="0" lang="es-419" sz="2000" b="0" i="0" u="none" strike="noStrike" kern="1200" cap="none" spc="0" normalizeH="0" baseline="0">
                <a:ln>
                  <a:noFill/>
                </a:ln>
                <a:solidFill>
                  <a:srgbClr val="2D2A30"/>
                </a:solidFill>
                <a:effectLst/>
                <a:uLnTx/>
                <a:uFillTx/>
                <a:latin typeface="Arial"/>
                <a:ea typeface="+mn-ea"/>
                <a:cs typeface="+mn-cs"/>
              </a:endParaRPr>
            </a:p>
          </p:txBody>
        </p:sp>
        <p:sp>
          <p:nvSpPr>
            <p:cNvPr id="17" name="Content Placeholder 2">
              <a:extLst>
                <a:ext uri="{FF2B5EF4-FFF2-40B4-BE49-F238E27FC236}">
                  <a16:creationId xmlns:a16="http://schemas.microsoft.com/office/drawing/2014/main" id="{32C72777-B10C-89C7-D62D-48EA732CA4F9}"/>
                </a:ext>
              </a:extLst>
            </p:cNvPr>
            <p:cNvSpPr txBox="1">
              <a:spLocks/>
            </p:cNvSpPr>
            <p:nvPr/>
          </p:nvSpPr>
          <p:spPr>
            <a:xfrm>
              <a:off x="7041392" y="1748952"/>
              <a:ext cx="722745" cy="129060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Arial" panose="020B0604020202020204" pitchFamily="34" charset="0"/>
                  <a:ea typeface="+mn-ea"/>
                  <a:cs typeface="Arial" panose="020B0604020202020204" pitchFamily="34" charset="0"/>
                </a:defRPr>
              </a:lvl1pPr>
              <a:lvl2pPr marL="5715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685800" indent="0" algn="l" defTabSz="914400" rtl="0" eaLnBrk="1" latinLnBrk="0" hangingPunct="1">
                <a:lnSpc>
                  <a:spcPct val="90000"/>
                </a:lnSpc>
                <a:spcBef>
                  <a:spcPts val="500"/>
                </a:spcBef>
                <a:buFont typeface="Tahoma" panose="020B0604030504040204" pitchFamily="34" charset="0"/>
                <a:buChar char="​"/>
                <a:defRPr sz="2100" kern="1200">
                  <a:solidFill>
                    <a:schemeClr val="tx1"/>
                  </a:solidFill>
                  <a:latin typeface="Arial" panose="020B0604020202020204" pitchFamily="34" charset="0"/>
                  <a:ea typeface="+mn-ea"/>
                  <a:cs typeface="Arial" panose="020B0604020202020204" pitchFamily="34" charset="0"/>
                </a:defRPr>
              </a:lvl3pPr>
              <a:lvl4pPr marL="914400" indent="0" algn="l" defTabSz="914400" rtl="0" eaLnBrk="1" latinLnBrk="0" hangingPunct="1">
                <a:lnSpc>
                  <a:spcPct val="90000"/>
                </a:lnSpc>
                <a:spcBef>
                  <a:spcPts val="500"/>
                </a:spcBef>
                <a:buFont typeface="Tahoma" panose="020B0604030504040204" pitchFamily="34" charset="0"/>
                <a:buChar char="​"/>
                <a:defRPr sz="2100" kern="1200">
                  <a:solidFill>
                    <a:schemeClr val="tx1"/>
                  </a:solidFill>
                  <a:latin typeface="Arial" panose="020B0604020202020204" pitchFamily="34" charset="0"/>
                  <a:ea typeface="+mn-ea"/>
                  <a:cs typeface="Arial" panose="020B0604020202020204" pitchFamily="34" charset="0"/>
                </a:defRPr>
              </a:lvl4pPr>
              <a:lvl5pPr marL="1143000" indent="0" algn="l" defTabSz="914400" rtl="0" eaLnBrk="1" latinLnBrk="0" hangingPunct="1">
                <a:lnSpc>
                  <a:spcPct val="90000"/>
                </a:lnSpc>
                <a:spcBef>
                  <a:spcPts val="500"/>
                </a:spcBef>
                <a:buFont typeface="Tahoma" panose="020B0604030504040204" pitchFamily="34" charset="0"/>
                <a:buChar char="​"/>
                <a:defRPr sz="2100" kern="1200">
                  <a:solidFill>
                    <a:schemeClr val="tx1"/>
                  </a:solidFill>
                  <a:latin typeface="Arial" panose="020B0604020202020204" pitchFamily="34" charset="0"/>
                  <a:ea typeface="+mn-ea"/>
                  <a:cs typeface="Arial" panose="020B0604020202020204" pitchFamily="34" charset="0"/>
                </a:defRPr>
              </a:lvl5pPr>
              <a:lvl6pPr marL="13716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6pPr>
              <a:lvl7pPr marL="16002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7pPr>
              <a:lvl8pPr marL="18288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8pPr>
              <a:lvl9pPr marL="20574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s-419" sz="12000" b="0" i="0" u="none" strike="noStrike" kern="1200" cap="none" spc="0" normalizeH="0" baseline="0">
                  <a:ln>
                    <a:noFill/>
                  </a:ln>
                  <a:solidFill>
                    <a:srgbClr val="EC5A24"/>
                  </a:solidFill>
                  <a:effectLst/>
                  <a:uLnTx/>
                  <a:uFillTx/>
                  <a:latin typeface="Arial"/>
                  <a:ea typeface="+mn-ea"/>
                  <a:cs typeface="Arial"/>
                </a:rPr>
                <a:t>“</a:t>
              </a:r>
            </a:p>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s-419" sz="12000" b="1" i="0" u="none" strike="noStrike" kern="1200" cap="none" spc="0" normalizeH="0" baseline="0">
                <a:ln>
                  <a:noFill/>
                </a:ln>
                <a:solidFill>
                  <a:srgbClr val="EC5A24"/>
                </a:solidFill>
                <a:effectLst/>
                <a:uLnTx/>
                <a:uFillTx/>
                <a:latin typeface="Arial" panose="020B0604020202020204" pitchFamily="34" charset="0"/>
                <a:ea typeface="+mn-ea"/>
                <a:cs typeface="Arial"/>
              </a:endParaRPr>
            </a:p>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s-419" sz="12000" b="1" i="0" u="none" strike="noStrike" kern="1200" cap="none" spc="0" normalizeH="0" baseline="0">
                  <a:ln>
                    <a:noFill/>
                  </a:ln>
                  <a:solidFill>
                    <a:srgbClr val="EC5A24"/>
                  </a:solidFill>
                  <a:effectLst/>
                  <a:uLnTx/>
                  <a:uFillTx/>
                  <a:latin typeface="Arial" panose="020B0604020202020204" pitchFamily="34" charset="0"/>
                  <a:ea typeface="+mn-ea"/>
                  <a:cs typeface="Arial"/>
                </a:rPr>
                <a:t> </a:t>
              </a:r>
            </a:p>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s-419" sz="12000" b="0" i="0" u="none" strike="noStrike" kern="1200" cap="none" spc="0" normalizeH="0" baseline="0">
                <a:ln>
                  <a:noFill/>
                </a:ln>
                <a:solidFill>
                  <a:srgbClr val="EC5A24"/>
                </a:solidFill>
                <a:effectLst/>
                <a:uLnTx/>
                <a:uFillTx/>
                <a:latin typeface="Arial" panose="020B0604020202020204" pitchFamily="34" charset="0"/>
                <a:ea typeface="+mn-ea"/>
                <a:cs typeface="Arial" panose="020B0604020202020204" pitchFamily="34" charset="0"/>
              </a:endParaRPr>
            </a:p>
            <a:p>
              <a:pPr marL="228600" marR="0" lvl="0" indent="-228600" algn="ctr"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s-419" sz="12000" b="0" i="0" u="none" strike="noStrike" kern="1200" cap="none" spc="0" normalizeH="0" baseline="0">
                <a:ln>
                  <a:noFill/>
                </a:ln>
                <a:solidFill>
                  <a:srgbClr val="EC5A24"/>
                </a:solidFill>
                <a:effectLst/>
                <a:uLnTx/>
                <a:uFillTx/>
                <a:latin typeface="Arial" panose="020B0604020202020204" pitchFamily="34" charset="0"/>
                <a:ea typeface="+mn-ea"/>
                <a:cs typeface="Arial" panose="020B0604020202020204" pitchFamily="34" charset="0"/>
              </a:endParaRPr>
            </a:p>
          </p:txBody>
        </p:sp>
        <p:sp>
          <p:nvSpPr>
            <p:cNvPr id="18" name="Content Placeholder 2">
              <a:extLst>
                <a:ext uri="{FF2B5EF4-FFF2-40B4-BE49-F238E27FC236}">
                  <a16:creationId xmlns:a16="http://schemas.microsoft.com/office/drawing/2014/main" id="{43E3B4CD-325D-F674-5ADA-E01E2179E90C}"/>
                </a:ext>
              </a:extLst>
            </p:cNvPr>
            <p:cNvSpPr txBox="1">
              <a:spLocks/>
            </p:cNvSpPr>
            <p:nvPr/>
          </p:nvSpPr>
          <p:spPr>
            <a:xfrm>
              <a:off x="10698826" y="3410478"/>
              <a:ext cx="722745" cy="97045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Arial" panose="020B0604020202020204" pitchFamily="34" charset="0"/>
                  <a:ea typeface="+mn-ea"/>
                  <a:cs typeface="Arial" panose="020B0604020202020204" pitchFamily="34" charset="0"/>
                </a:defRPr>
              </a:lvl1pPr>
              <a:lvl2pPr marL="5715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685800" indent="0" algn="l" defTabSz="914400" rtl="0" eaLnBrk="1" latinLnBrk="0" hangingPunct="1">
                <a:lnSpc>
                  <a:spcPct val="90000"/>
                </a:lnSpc>
                <a:spcBef>
                  <a:spcPts val="500"/>
                </a:spcBef>
                <a:buFont typeface="Tahoma" panose="020B0604030504040204" pitchFamily="34" charset="0"/>
                <a:buChar char="​"/>
                <a:defRPr sz="2100" kern="1200">
                  <a:solidFill>
                    <a:schemeClr val="tx1"/>
                  </a:solidFill>
                  <a:latin typeface="Arial" panose="020B0604020202020204" pitchFamily="34" charset="0"/>
                  <a:ea typeface="+mn-ea"/>
                  <a:cs typeface="Arial" panose="020B0604020202020204" pitchFamily="34" charset="0"/>
                </a:defRPr>
              </a:lvl3pPr>
              <a:lvl4pPr marL="914400" indent="0" algn="l" defTabSz="914400" rtl="0" eaLnBrk="1" latinLnBrk="0" hangingPunct="1">
                <a:lnSpc>
                  <a:spcPct val="90000"/>
                </a:lnSpc>
                <a:spcBef>
                  <a:spcPts val="500"/>
                </a:spcBef>
                <a:buFont typeface="Tahoma" panose="020B0604030504040204" pitchFamily="34" charset="0"/>
                <a:buChar char="​"/>
                <a:defRPr sz="2100" kern="1200">
                  <a:solidFill>
                    <a:schemeClr val="tx1"/>
                  </a:solidFill>
                  <a:latin typeface="Arial" panose="020B0604020202020204" pitchFamily="34" charset="0"/>
                  <a:ea typeface="+mn-ea"/>
                  <a:cs typeface="Arial" panose="020B0604020202020204" pitchFamily="34" charset="0"/>
                </a:defRPr>
              </a:lvl4pPr>
              <a:lvl5pPr marL="1143000" indent="0" algn="l" defTabSz="914400" rtl="0" eaLnBrk="1" latinLnBrk="0" hangingPunct="1">
                <a:lnSpc>
                  <a:spcPct val="90000"/>
                </a:lnSpc>
                <a:spcBef>
                  <a:spcPts val="500"/>
                </a:spcBef>
                <a:buFont typeface="Tahoma" panose="020B0604030504040204" pitchFamily="34" charset="0"/>
                <a:buChar char="​"/>
                <a:defRPr sz="2100" kern="1200">
                  <a:solidFill>
                    <a:schemeClr val="tx1"/>
                  </a:solidFill>
                  <a:latin typeface="Arial" panose="020B0604020202020204" pitchFamily="34" charset="0"/>
                  <a:ea typeface="+mn-ea"/>
                  <a:cs typeface="Arial" panose="020B0604020202020204" pitchFamily="34" charset="0"/>
                </a:defRPr>
              </a:lvl5pPr>
              <a:lvl6pPr marL="13716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6pPr>
              <a:lvl7pPr marL="16002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7pPr>
              <a:lvl8pPr marL="18288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8pPr>
              <a:lvl9pPr marL="20574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s-419" sz="12000" b="0" i="0" u="none" strike="noStrike" kern="1200" cap="none" spc="0" normalizeH="0" baseline="0">
                  <a:ln>
                    <a:noFill/>
                  </a:ln>
                  <a:solidFill>
                    <a:srgbClr val="EC5A24"/>
                  </a:solidFill>
                  <a:effectLst/>
                  <a:uLnTx/>
                  <a:uFillTx/>
                  <a:latin typeface="Arial"/>
                  <a:ea typeface="+mn-ea"/>
                  <a:cs typeface="Arial"/>
                </a:rPr>
                <a:t>”</a:t>
              </a:r>
            </a:p>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s-419" sz="12000" b="1" i="0" u="none" strike="noStrike" kern="1200" cap="none" spc="0" normalizeH="0" baseline="0">
                <a:ln>
                  <a:noFill/>
                </a:ln>
                <a:solidFill>
                  <a:srgbClr val="EC5A24"/>
                </a:solidFill>
                <a:effectLst/>
                <a:uLnTx/>
                <a:uFillTx/>
                <a:latin typeface="Arial" panose="020B0604020202020204" pitchFamily="34" charset="0"/>
                <a:ea typeface="+mn-ea"/>
                <a:cs typeface="Arial"/>
              </a:endParaRPr>
            </a:p>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s-419" sz="12000" b="0" i="0" u="none" strike="noStrike" kern="1200" cap="none" spc="0" normalizeH="0" baseline="0">
                <a:ln>
                  <a:noFill/>
                </a:ln>
                <a:solidFill>
                  <a:srgbClr val="EC5A24"/>
                </a:solidFill>
                <a:effectLst/>
                <a:uLnTx/>
                <a:uFillTx/>
                <a:latin typeface="Arial" panose="020B0604020202020204" pitchFamily="34" charset="0"/>
                <a:ea typeface="+mn-ea"/>
                <a:cs typeface="Arial" panose="020B0604020202020204" pitchFamily="34" charset="0"/>
              </a:endParaRPr>
            </a:p>
            <a:p>
              <a:pPr marL="228600" marR="0" lvl="0" indent="-228600" algn="ctr"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s-419" sz="12000" b="0" i="0" u="none" strike="noStrike" kern="1200" cap="none" spc="0" normalizeH="0" baseline="0">
                <a:ln>
                  <a:noFill/>
                </a:ln>
                <a:solidFill>
                  <a:srgbClr val="EC5A24"/>
                </a:solidFill>
                <a:effectLst/>
                <a:uLnTx/>
                <a:uFillTx/>
                <a:latin typeface="Arial" panose="020B0604020202020204" pitchFamily="34" charset="0"/>
                <a:ea typeface="+mn-ea"/>
                <a:cs typeface="Arial" panose="020B0604020202020204" pitchFamily="34" charset="0"/>
              </a:endParaRPr>
            </a:p>
          </p:txBody>
        </p:sp>
      </p:grpSp>
      <p:sp>
        <p:nvSpPr>
          <p:cNvPr id="29" name="TextBox 28">
            <a:extLst>
              <a:ext uri="{FF2B5EF4-FFF2-40B4-BE49-F238E27FC236}">
                <a16:creationId xmlns:a16="http://schemas.microsoft.com/office/drawing/2014/main" id="{16848135-3194-E6AD-D3AA-9C2C0218839B}"/>
              </a:ext>
            </a:extLst>
          </p:cNvPr>
          <p:cNvSpPr txBox="1"/>
          <p:nvPr/>
        </p:nvSpPr>
        <p:spPr>
          <a:xfrm>
            <a:off x="8698832" y="3216670"/>
            <a:ext cx="2770423" cy="369332"/>
          </a:xfrm>
          <a:prstGeom prst="rect">
            <a:avLst/>
          </a:prstGeom>
          <a:noFill/>
        </p:spPr>
        <p:txBody>
          <a:bodyPr wrap="square">
            <a:spAutoFit/>
          </a:bodyPr>
          <a:lstStyle/>
          <a:p>
            <a:pPr marL="342900" marR="0" lvl="1" indent="0" algn="l" defTabSz="457200" rtl="0" eaLnBrk="1" fontAlgn="auto" latinLnBrk="0" hangingPunct="1">
              <a:lnSpc>
                <a:spcPct val="100000"/>
              </a:lnSpc>
              <a:spcBef>
                <a:spcPts val="0"/>
              </a:spcBef>
              <a:spcAft>
                <a:spcPts val="0"/>
              </a:spcAft>
              <a:buClrTx/>
              <a:buSzTx/>
              <a:buFontTx/>
              <a:buNone/>
              <a:tabLst/>
              <a:defRPr/>
            </a:pPr>
            <a:r>
              <a:rPr kumimoji="0" lang="es-419" sz="1800" b="0" i="0" u="none" strike="noStrike" kern="1200" cap="none" spc="0" normalizeH="0" baseline="0">
                <a:ln>
                  <a:noFill/>
                </a:ln>
                <a:solidFill>
                  <a:srgbClr val="2D2A30"/>
                </a:solidFill>
                <a:effectLst/>
                <a:uLnTx/>
                <a:uFillTx/>
                <a:latin typeface="Arial"/>
                <a:ea typeface="+mn-ea"/>
                <a:cs typeface="+mn-cs"/>
              </a:rPr>
              <a:t>-miembro del OHP</a:t>
            </a:r>
          </a:p>
        </p:txBody>
      </p:sp>
      <p:sp>
        <p:nvSpPr>
          <p:cNvPr id="4" name="TextBox 3">
            <a:extLst>
              <a:ext uri="{FF2B5EF4-FFF2-40B4-BE49-F238E27FC236}">
                <a16:creationId xmlns:a16="http://schemas.microsoft.com/office/drawing/2014/main" id="{F247BC97-87D3-C6EA-2C8F-3EA996D78F35}"/>
              </a:ext>
            </a:extLst>
          </p:cNvPr>
          <p:cNvSpPr txBox="1"/>
          <p:nvPr/>
        </p:nvSpPr>
        <p:spPr>
          <a:xfrm>
            <a:off x="526809" y="6422695"/>
            <a:ext cx="10807472" cy="307777"/>
          </a:xfrm>
          <a:prstGeom prst="rect">
            <a:avLst/>
          </a:prstGeom>
          <a:noFill/>
        </p:spPr>
        <p:txBody>
          <a:bodyPr wrap="square" lIns="91440" tIns="45720" rIns="91440" bIns="45720" anchor="t">
            <a:spAutoFit/>
          </a:bodyPr>
          <a:lstStyle/>
          <a:p>
            <a:pPr defTabSz="914400">
              <a:defRPr/>
            </a:pPr>
            <a:r>
              <a:rPr lang="es-419" sz="1400" b="1">
                <a:solidFill>
                  <a:schemeClr val="bg1"/>
                </a:solidFill>
                <a:latin typeface="Helvetica"/>
                <a:ea typeface="Open Sans"/>
                <a:cs typeface="Open Sans"/>
              </a:rPr>
              <a:t>HRSN</a:t>
            </a:r>
            <a:r>
              <a:rPr lang="es-419" sz="1400">
                <a:solidFill>
                  <a:schemeClr val="bg1"/>
                </a:solidFill>
                <a:latin typeface="Helvetica"/>
                <a:ea typeface="Open Sans"/>
                <a:cs typeface="Open Sans"/>
              </a:rPr>
              <a:t> = Necesidades Sociales Relacionadas con la Salud; </a:t>
            </a:r>
            <a:r>
              <a:rPr lang="es-419" sz="1400" b="1">
                <a:solidFill>
                  <a:schemeClr val="bg1"/>
                </a:solidFill>
                <a:latin typeface="Helvetica"/>
                <a:ea typeface="Open Sans"/>
                <a:cs typeface="Open Sans"/>
              </a:rPr>
              <a:t>OHP</a:t>
            </a:r>
            <a:r>
              <a:rPr lang="es-419" sz="1400">
                <a:solidFill>
                  <a:schemeClr val="bg1"/>
                </a:solidFill>
                <a:latin typeface="Helvetica"/>
                <a:ea typeface="Open Sans"/>
                <a:cs typeface="Open Sans"/>
              </a:rPr>
              <a:t> = Plan de Salud de Oregon  </a:t>
            </a:r>
            <a:endParaRPr lang="es-419">
              <a:solidFill>
                <a:schemeClr val="bg1"/>
              </a:solidFill>
            </a:endParaRPr>
          </a:p>
        </p:txBody>
      </p:sp>
    </p:spTree>
    <p:extLst>
      <p:ext uri="{BB962C8B-B14F-4D97-AF65-F5344CB8AC3E}">
        <p14:creationId xmlns:p14="http://schemas.microsoft.com/office/powerpoint/2010/main" val="3050666490"/>
      </p:ext>
    </p:extLst>
  </p:cSld>
  <p:clrMapOvr>
    <a:masterClrMapping/>
  </p:clrMapOvr>
  <p:extLst>
    <p:ext uri="{6950BFC3-D8DA-4A85-94F7-54DA5524770B}">
      <p188:commentRel xmlns:p188="http://schemas.microsoft.com/office/powerpoint/2018/8/main" r:id="rId3"/>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FD316-A26A-5DC9-5D25-7A8BAE85C356}"/>
              </a:ext>
            </a:extLst>
          </p:cNvPr>
          <p:cNvSpPr>
            <a:spLocks noGrp="1"/>
          </p:cNvSpPr>
          <p:nvPr>
            <p:ph type="title"/>
          </p:nvPr>
        </p:nvSpPr>
        <p:spPr/>
        <p:txBody>
          <a:bodyPr/>
          <a:lstStyle/>
          <a:p>
            <a:r>
              <a:rPr lang="en-US">
                <a:latin typeface="Arial"/>
                <a:cs typeface="Arial"/>
              </a:rPr>
              <a:t>OHA</a:t>
            </a:r>
            <a:r>
              <a:rPr lang="es-419">
                <a:latin typeface="Arial"/>
                <a:cs typeface="Arial"/>
              </a:rPr>
              <a:t> está trabajando con organizaciones para mejorar el beneficio de alquiler</a:t>
            </a:r>
            <a:endParaRPr lang="en-US">
              <a:latin typeface="Arial"/>
              <a:cs typeface="Arial"/>
            </a:endParaRPr>
          </a:p>
        </p:txBody>
      </p:sp>
      <p:sp>
        <p:nvSpPr>
          <p:cNvPr id="3" name="Content Placeholder 2">
            <a:extLst>
              <a:ext uri="{FF2B5EF4-FFF2-40B4-BE49-F238E27FC236}">
                <a16:creationId xmlns:a16="http://schemas.microsoft.com/office/drawing/2014/main" id="{15DDE346-C4E8-F68C-F054-3918042CCA0A}"/>
              </a:ext>
            </a:extLst>
          </p:cNvPr>
          <p:cNvSpPr>
            <a:spLocks noGrp="1"/>
          </p:cNvSpPr>
          <p:nvPr>
            <p:ph idx="1"/>
          </p:nvPr>
        </p:nvSpPr>
        <p:spPr/>
        <p:txBody>
          <a:bodyPr vert="horz" lIns="91440" tIns="45720" rIns="91440" bIns="45720" rtlCol="0" anchor="t">
            <a:normAutofit/>
          </a:bodyPr>
          <a:lstStyle/>
          <a:p>
            <a:pPr marL="457200" indent="-457200" fontAlgn="base">
              <a:defRPr/>
            </a:pPr>
            <a:endParaRPr lang="en-US">
              <a:solidFill>
                <a:srgbClr val="000608"/>
              </a:solidFill>
              <a:latin typeface="Helvetica"/>
              <a:ea typeface="Open Sans"/>
              <a:cs typeface="Helvetica"/>
            </a:endParaRPr>
          </a:p>
          <a:p>
            <a:pPr marL="457200" indent="-457200" fontAlgn="base">
              <a:defRPr/>
            </a:pPr>
            <a:r>
              <a:rPr lang="es-419">
                <a:solidFill>
                  <a:srgbClr val="000608"/>
                </a:solidFill>
                <a:latin typeface="Helvetica"/>
                <a:ea typeface="Open Sans"/>
                <a:cs typeface="Helvetica"/>
              </a:rPr>
              <a:t>Subsidios rápidos para mejorar la capacidad de los proveedores.</a:t>
            </a:r>
            <a:endParaRPr lang="en-US">
              <a:solidFill>
                <a:srgbClr val="000608"/>
              </a:solidFill>
              <a:latin typeface="Helvetica"/>
              <a:ea typeface="Open Sans"/>
              <a:cs typeface="Helvetica"/>
            </a:endParaRPr>
          </a:p>
          <a:p>
            <a:pPr marL="457200" indent="-457200" fontAlgn="base">
              <a:defRPr/>
            </a:pPr>
            <a:r>
              <a:rPr lang="es-419">
                <a:solidFill>
                  <a:srgbClr val="000608"/>
                </a:solidFill>
                <a:latin typeface="Helvetica"/>
                <a:ea typeface="Open Sans"/>
                <a:cs typeface="Helvetica"/>
              </a:rPr>
              <a:t>Detalles que aclaran la instrucción sobre elegibilidad.</a:t>
            </a:r>
            <a:endParaRPr lang="en-US">
              <a:solidFill>
                <a:srgbClr val="000608"/>
              </a:solidFill>
              <a:latin typeface="Helvetica"/>
              <a:ea typeface="Open Sans"/>
              <a:cs typeface="Helvetica"/>
            </a:endParaRPr>
          </a:p>
          <a:p>
            <a:pPr marL="457200" indent="-457200" fontAlgn="base">
              <a:defRPr/>
            </a:pPr>
            <a:r>
              <a:rPr lang="es-419">
                <a:solidFill>
                  <a:srgbClr val="000608"/>
                </a:solidFill>
                <a:latin typeface="Helvetica"/>
                <a:ea typeface="Open Sans"/>
                <a:cs typeface="Helvetica"/>
              </a:rPr>
              <a:t>Motivar a más organizaciones a hacerse proveedores.</a:t>
            </a:r>
            <a:endParaRPr lang="en-US">
              <a:solidFill>
                <a:srgbClr val="000608"/>
              </a:solidFill>
              <a:latin typeface="Helvetica"/>
              <a:ea typeface="Open Sans"/>
              <a:cs typeface="Helvetica"/>
            </a:endParaRPr>
          </a:p>
          <a:p>
            <a:pPr marL="457200" indent="-457200" fontAlgn="base">
              <a:defRPr/>
            </a:pPr>
            <a:r>
              <a:rPr lang="es-419">
                <a:solidFill>
                  <a:srgbClr val="000608"/>
                </a:solidFill>
                <a:latin typeface="Helvetica"/>
                <a:ea typeface="Open Sans"/>
                <a:cs typeface="Helvetica"/>
              </a:rPr>
              <a:t>Mejorar los mensajes para los miembros en los materiales de OHA y las CCOs</a:t>
            </a:r>
            <a:endParaRPr lang="en-US">
              <a:solidFill>
                <a:srgbClr val="000608"/>
              </a:solidFill>
              <a:latin typeface="Helvetica"/>
              <a:ea typeface="Open Sans"/>
              <a:cs typeface="Helvetica"/>
            </a:endParaRPr>
          </a:p>
          <a:p>
            <a:pPr marL="457200" indent="-457200" fontAlgn="base">
              <a:defRPr/>
            </a:pPr>
            <a:r>
              <a:rPr lang="es-419">
                <a:solidFill>
                  <a:srgbClr val="000608"/>
                </a:solidFill>
                <a:latin typeface="Helvetica"/>
                <a:ea typeface="Open Sans"/>
                <a:cs typeface="Helvetica"/>
              </a:rPr>
              <a:t>Trabajar con las CCOs y los proveedores de beneficios de HRSN para mejorar los procesos de trabajo.</a:t>
            </a:r>
            <a:endParaRPr lang="en-US">
              <a:solidFill>
                <a:srgbClr val="000608"/>
              </a:solidFill>
              <a:latin typeface="Helvetica"/>
              <a:ea typeface="Open Sans"/>
              <a:cs typeface="Helvetica"/>
            </a:endParaRPr>
          </a:p>
        </p:txBody>
      </p:sp>
      <p:sp>
        <p:nvSpPr>
          <p:cNvPr id="4" name="TextBox 3">
            <a:extLst>
              <a:ext uri="{FF2B5EF4-FFF2-40B4-BE49-F238E27FC236}">
                <a16:creationId xmlns:a16="http://schemas.microsoft.com/office/drawing/2014/main" id="{235850C4-9C57-8E41-7077-5F8A30A909C9}"/>
              </a:ext>
            </a:extLst>
          </p:cNvPr>
          <p:cNvSpPr txBox="1"/>
          <p:nvPr/>
        </p:nvSpPr>
        <p:spPr>
          <a:xfrm>
            <a:off x="709576" y="6424484"/>
            <a:ext cx="11059730" cy="276999"/>
          </a:xfrm>
          <a:prstGeom prst="rect">
            <a:avLst/>
          </a:prstGeom>
          <a:noFill/>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419" sz="1200" b="1" i="0" u="none" strike="noStrike" kern="1200" cap="none" spc="0" normalizeH="0" baseline="0">
                <a:ln>
                  <a:noFill/>
                </a:ln>
                <a:solidFill>
                  <a:prstClr val="white"/>
                </a:solidFill>
                <a:effectLst/>
                <a:uLnTx/>
                <a:uFillTx/>
                <a:latin typeface="Helvetica"/>
                <a:ea typeface="+mn-ea"/>
                <a:cs typeface="Helvetica"/>
              </a:rPr>
              <a:t>HRSN = </a:t>
            </a:r>
            <a:r>
              <a:rPr kumimoji="0" lang="es-419" sz="1200" i="0" u="none" strike="noStrike" kern="1200" cap="none" spc="0" normalizeH="0" baseline="0">
                <a:ln>
                  <a:noFill/>
                </a:ln>
                <a:solidFill>
                  <a:prstClr val="white"/>
                </a:solidFill>
                <a:effectLst/>
                <a:uLnTx/>
                <a:uFillTx/>
                <a:latin typeface="Helvetica"/>
                <a:ea typeface="+mn-ea"/>
                <a:cs typeface="Helvetica"/>
              </a:rPr>
              <a:t>Necesidades Sociales Relacionadas con la Salud</a:t>
            </a:r>
            <a:r>
              <a:rPr kumimoji="0" lang="es-419" sz="1200" b="1" i="0" u="none" strike="noStrike" kern="1200" cap="none" spc="0" normalizeH="0" baseline="0">
                <a:ln>
                  <a:noFill/>
                </a:ln>
                <a:solidFill>
                  <a:prstClr val="white"/>
                </a:solidFill>
                <a:effectLst/>
                <a:uLnTx/>
                <a:uFillTx/>
                <a:latin typeface="Helvetica"/>
                <a:ea typeface="+mn-ea"/>
                <a:cs typeface="Helvetica"/>
              </a:rPr>
              <a:t>; CCO </a:t>
            </a:r>
            <a:r>
              <a:rPr kumimoji="0" lang="es-419" sz="1200" b="0" i="0" u="none" strike="noStrike" kern="1200" cap="none" spc="0" normalizeH="0" baseline="0">
                <a:ln>
                  <a:noFill/>
                </a:ln>
                <a:solidFill>
                  <a:prstClr val="white"/>
                </a:solidFill>
                <a:effectLst/>
                <a:uLnTx/>
                <a:uFillTx/>
                <a:latin typeface="Helvetica"/>
                <a:ea typeface="+mn-ea"/>
                <a:cs typeface="Helvetica"/>
              </a:rPr>
              <a:t>= Organización de Atención Coordinada</a:t>
            </a:r>
            <a:endParaRPr kumimoji="0" lang="es-419" sz="1200" b="0" i="0" u="none" strike="noStrike" kern="1200" cap="none" spc="0" normalizeH="0" baseline="0">
              <a:ln>
                <a:noFill/>
              </a:ln>
              <a:solidFill>
                <a:prstClr val="white"/>
              </a:solidFill>
              <a:effectLst/>
              <a:uLnTx/>
              <a:uFillTx/>
              <a:latin typeface="Helvetica" panose="020B0604020202020204" pitchFamily="34" charset="0"/>
              <a:ea typeface="+mn-ea"/>
              <a:cs typeface="Helvetica" panose="020B0604020202020204" pitchFamily="34" charset="0"/>
            </a:endParaRPr>
          </a:p>
        </p:txBody>
      </p:sp>
    </p:spTree>
    <p:extLst>
      <p:ext uri="{BB962C8B-B14F-4D97-AF65-F5344CB8AC3E}">
        <p14:creationId xmlns:p14="http://schemas.microsoft.com/office/powerpoint/2010/main" val="3752646180"/>
      </p:ext>
    </p:extLst>
  </p:cSld>
  <p:clrMapOvr>
    <a:masterClrMapping/>
  </p:clrMapOvr>
  <p:extLst>
    <p:ext uri="{6950BFC3-D8DA-4A85-94F7-54DA5524770B}">
      <p188:commentRel xmlns:p188="http://schemas.microsoft.com/office/powerpoint/2018/8/main" r:id="rId3"/>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EB87DA2-FEA2-E9F8-CA78-9FE9095ABF97}"/>
              </a:ext>
            </a:extLst>
          </p:cNvPr>
          <p:cNvGrpSpPr/>
          <p:nvPr/>
        </p:nvGrpSpPr>
        <p:grpSpPr>
          <a:xfrm>
            <a:off x="543015" y="1654348"/>
            <a:ext cx="7691742" cy="1766637"/>
            <a:chOff x="8939300" y="1271360"/>
            <a:chExt cx="8534180" cy="1766637"/>
          </a:xfrm>
        </p:grpSpPr>
        <p:sp>
          <p:nvSpPr>
            <p:cNvPr id="25" name="TextBox 24">
              <a:extLst>
                <a:ext uri="{FF2B5EF4-FFF2-40B4-BE49-F238E27FC236}">
                  <a16:creationId xmlns:a16="http://schemas.microsoft.com/office/drawing/2014/main" id="{3BAF8B6D-37DD-5A23-B356-C23C381CA2EE}"/>
                </a:ext>
              </a:extLst>
            </p:cNvPr>
            <p:cNvSpPr txBox="1"/>
            <p:nvPr/>
          </p:nvSpPr>
          <p:spPr>
            <a:xfrm>
              <a:off x="10439186" y="1271360"/>
              <a:ext cx="7034294" cy="176663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s-419" sz="2600" b="1" i="0" u="none" strike="noStrike" kern="1200" cap="none" spc="0" normalizeH="0" baseline="0">
                  <a:ln>
                    <a:noFill/>
                  </a:ln>
                  <a:solidFill>
                    <a:srgbClr val="2D2A30"/>
                  </a:solidFill>
                  <a:effectLst/>
                  <a:uLnTx/>
                  <a:uFillTx/>
                  <a:latin typeface="Arial"/>
                  <a:ea typeface="+mn-ea"/>
                  <a:cs typeface="+mn-cs"/>
                </a:rPr>
                <a:t>158</a:t>
              </a:r>
              <a:r>
                <a:rPr kumimoji="0" lang="es-419" sz="4400" b="0" i="0" u="none" strike="noStrike" kern="1200" cap="none" spc="0" normalizeH="0" baseline="0">
                  <a:ln>
                    <a:noFill/>
                  </a:ln>
                  <a:solidFill>
                    <a:srgbClr val="2D2A30"/>
                  </a:solidFill>
                  <a:effectLst/>
                  <a:uLnTx/>
                  <a:uFillTx/>
                  <a:latin typeface="Arial"/>
                  <a:ea typeface="+mn-ea"/>
                  <a:cs typeface="+mn-cs"/>
                </a:rPr>
                <a:t> </a:t>
              </a:r>
              <a:r>
                <a:rPr kumimoji="0" lang="es-419" sz="2400" b="0" i="0" u="none" strike="noStrike" kern="1200" cap="none" spc="0" normalizeH="0" baseline="0">
                  <a:ln>
                    <a:noFill/>
                  </a:ln>
                  <a:solidFill>
                    <a:srgbClr val="2D2A30"/>
                  </a:solidFill>
                  <a:effectLst/>
                  <a:uLnTx/>
                  <a:uFillTx/>
                  <a:latin typeface="Arial"/>
                  <a:ea typeface="+mn-ea"/>
                  <a:cs typeface="+mn-cs"/>
                </a:rPr>
                <a:t>proveedores comunitarios de vivienda de HRSN*</a:t>
              </a:r>
              <a:endParaRPr kumimoji="0" lang="es-419" sz="2400" b="0" i="0" u="none" strike="noStrike" kern="1200" cap="none" spc="0" normalizeH="0" baseline="30000">
                <a:ln>
                  <a:noFill/>
                </a:ln>
                <a:solidFill>
                  <a:srgbClr val="2D2A30"/>
                </a:solidFill>
                <a:effectLst/>
                <a:uLnTx/>
                <a:uFillTx/>
                <a:latin typeface="Arial"/>
                <a:ea typeface="+mn-ea"/>
                <a:cs typeface="+mn-cs"/>
              </a:endParaRP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s-419" sz="2600" b="1" i="0" u="none" strike="noStrike" kern="1200" cap="none" spc="0" normalizeH="0" baseline="0">
                  <a:ln>
                    <a:noFill/>
                  </a:ln>
                  <a:solidFill>
                    <a:srgbClr val="2D2A30"/>
                  </a:solidFill>
                  <a:effectLst/>
                  <a:uLnTx/>
                  <a:uFillTx/>
                  <a:latin typeface="Arial"/>
                  <a:ea typeface="+mn-ea"/>
                  <a:cs typeface="+mn-cs"/>
                </a:rPr>
                <a:t>3</a:t>
              </a:r>
              <a:r>
                <a:rPr kumimoji="0" lang="es-419" sz="4400" b="1" i="0" u="none" strike="noStrike" kern="1200" cap="none" spc="0" normalizeH="0" baseline="0">
                  <a:ln>
                    <a:noFill/>
                  </a:ln>
                  <a:solidFill>
                    <a:srgbClr val="2D2A30"/>
                  </a:solidFill>
                  <a:effectLst/>
                  <a:uLnTx/>
                  <a:uFillTx/>
                  <a:latin typeface="Arial"/>
                  <a:ea typeface="+mn-ea"/>
                  <a:cs typeface="+mn-cs"/>
                </a:rPr>
                <a:t> </a:t>
              </a:r>
              <a:r>
                <a:rPr kumimoji="0" lang="es-419" sz="2400" b="0" i="0" u="none" strike="noStrike" kern="1200" cap="none" spc="0" normalizeH="0" baseline="0">
                  <a:ln>
                    <a:noFill/>
                  </a:ln>
                  <a:solidFill>
                    <a:srgbClr val="2D2A30"/>
                  </a:solidFill>
                  <a:effectLst/>
                  <a:uLnTx/>
                  <a:uFillTx/>
                  <a:latin typeface="Arial"/>
                  <a:ea typeface="+mn-ea"/>
                  <a:cs typeface="+mn-cs"/>
                </a:rPr>
                <a:t>CCOs que actúan como pagadores directos</a:t>
              </a:r>
              <a:endParaRPr kumimoji="0" lang="es-419" sz="2400" b="0" i="0" u="none" strike="noStrike" kern="1200" cap="none" spc="0" normalizeH="0" baseline="30000">
                <a:ln>
                  <a:noFill/>
                </a:ln>
                <a:solidFill>
                  <a:srgbClr val="2D2A30"/>
                </a:solidFill>
                <a:effectLst/>
                <a:uLnTx/>
                <a:uFillTx/>
                <a:latin typeface="Arial"/>
                <a:ea typeface="+mn-ea"/>
                <a:cs typeface="+mn-cs"/>
              </a:endParaRPr>
            </a:p>
          </p:txBody>
        </p:sp>
        <p:pic>
          <p:nvPicPr>
            <p:cNvPr id="1026" name="Picture 2">
              <a:extLst>
                <a:ext uri="{FF2B5EF4-FFF2-40B4-BE49-F238E27FC236}">
                  <a16:creationId xmlns:a16="http://schemas.microsoft.com/office/drawing/2014/main" id="{F6D1D26C-BC08-7543-0BAF-198A32CB09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39300" y="1459412"/>
              <a:ext cx="1084689" cy="796354"/>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AutoShape 6">
            <a:extLst>
              <a:ext uri="{FF2B5EF4-FFF2-40B4-BE49-F238E27FC236}">
                <a16:creationId xmlns:a16="http://schemas.microsoft.com/office/drawing/2014/main" id="{2D1D800F-6C4A-6326-1322-8E05DCBF9DD7}"/>
              </a:ext>
            </a:extLst>
          </p:cNvPr>
          <p:cNvSpPr>
            <a:spLocks noChangeAspect="1" noChangeArrowheads="1"/>
          </p:cNvSpPr>
          <p:nvPr/>
        </p:nvSpPr>
        <p:spPr bwMode="auto">
          <a:xfrm>
            <a:off x="5943600" y="324889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419" sz="1800" b="0" i="0" u="none" strike="noStrike" kern="1200" cap="none" spc="0" normalizeH="0" baseline="0">
              <a:ln>
                <a:noFill/>
              </a:ln>
              <a:solidFill>
                <a:srgbClr val="2D2A30"/>
              </a:solidFill>
              <a:effectLst/>
              <a:uLnTx/>
              <a:uFillTx/>
              <a:latin typeface="Arial"/>
              <a:ea typeface="+mn-ea"/>
              <a:cs typeface="+mn-cs"/>
            </a:endParaRPr>
          </a:p>
        </p:txBody>
      </p:sp>
      <p:grpSp>
        <p:nvGrpSpPr>
          <p:cNvPr id="7" name="Group 6">
            <a:extLst>
              <a:ext uri="{FF2B5EF4-FFF2-40B4-BE49-F238E27FC236}">
                <a16:creationId xmlns:a16="http://schemas.microsoft.com/office/drawing/2014/main" id="{82142B9D-E3D9-76D3-6AA0-4DF1A0FEFCD6}"/>
              </a:ext>
            </a:extLst>
          </p:cNvPr>
          <p:cNvGrpSpPr/>
          <p:nvPr/>
        </p:nvGrpSpPr>
        <p:grpSpPr>
          <a:xfrm>
            <a:off x="689119" y="3308954"/>
            <a:ext cx="6469207" cy="1600438"/>
            <a:chOff x="1601106" y="3713483"/>
            <a:chExt cx="6469207" cy="1600438"/>
          </a:xfrm>
        </p:grpSpPr>
        <p:pic>
          <p:nvPicPr>
            <p:cNvPr id="3" name="Graphic 31">
              <a:extLst>
                <a:ext uri="{FF2B5EF4-FFF2-40B4-BE49-F238E27FC236}">
                  <a16:creationId xmlns:a16="http://schemas.microsoft.com/office/drawing/2014/main" id="{0AB69F33-9081-6AEE-C122-808F4F525BA4}"/>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601106" y="3819566"/>
              <a:ext cx="865052" cy="865052"/>
            </a:xfrm>
            <a:prstGeom prst="rect">
              <a:avLst/>
            </a:prstGeom>
          </p:spPr>
        </p:pic>
        <p:sp>
          <p:nvSpPr>
            <p:cNvPr id="21" name="TextBox 20">
              <a:extLst>
                <a:ext uri="{FF2B5EF4-FFF2-40B4-BE49-F238E27FC236}">
                  <a16:creationId xmlns:a16="http://schemas.microsoft.com/office/drawing/2014/main" id="{678F309B-A18E-EB91-CB1D-A060F61C21DC}"/>
                </a:ext>
              </a:extLst>
            </p:cNvPr>
            <p:cNvSpPr txBox="1"/>
            <p:nvPr/>
          </p:nvSpPr>
          <p:spPr>
            <a:xfrm>
              <a:off x="3015155" y="3713483"/>
              <a:ext cx="5055158" cy="160043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419" sz="2400">
                  <a:solidFill>
                    <a:srgbClr val="2D2A30"/>
                  </a:solidFill>
                  <a:latin typeface="Arial"/>
                </a:rPr>
                <a:t>Mínimo de</a:t>
              </a:r>
              <a:r>
                <a:rPr kumimoji="0" lang="es-419" sz="2400" b="0" i="0" u="none" strike="noStrike" kern="1200" cap="none" spc="0" normalizeH="0" baseline="30000">
                  <a:ln>
                    <a:noFill/>
                  </a:ln>
                  <a:solidFill>
                    <a:srgbClr val="2D2A30"/>
                  </a:solidFill>
                  <a:effectLst/>
                  <a:uLnTx/>
                  <a:uFillTx/>
                  <a:latin typeface="Aptos Narrow" panose="020B0004020202020204" pitchFamily="34" charset="0"/>
                  <a:ea typeface="+mn-ea"/>
                  <a:cs typeface="+mn-cs"/>
                </a:rPr>
                <a:t>*</a:t>
              </a:r>
              <a:r>
                <a:rPr kumimoji="0" lang="es-419" sz="2400" b="0" i="0" u="none" strike="noStrike" kern="1200" cap="none" spc="0" normalizeH="0" baseline="0">
                  <a:ln>
                    <a:noFill/>
                  </a:ln>
                  <a:solidFill>
                    <a:srgbClr val="2D2A30"/>
                  </a:solidFill>
                  <a:effectLst/>
                  <a:uLnTx/>
                  <a:uFillTx/>
                  <a:latin typeface="Arial"/>
                  <a:ea typeface="+mn-ea"/>
                  <a:cs typeface="+mn-cs"/>
                </a:rPr>
                <a:t> </a:t>
              </a:r>
              <a:r>
                <a:rPr kumimoji="0" lang="es-419" sz="2600" b="1" i="0" u="none" strike="noStrike" kern="1200" cap="none" spc="0" normalizeH="0" baseline="0">
                  <a:ln>
                    <a:noFill/>
                  </a:ln>
                  <a:solidFill>
                    <a:srgbClr val="2D2A30"/>
                  </a:solidFill>
                  <a:effectLst/>
                  <a:uLnTx/>
                  <a:uFillTx/>
                  <a:latin typeface="Arial"/>
                  <a:ea typeface="+mn-ea"/>
                  <a:cs typeface="+mn-cs"/>
                </a:rPr>
                <a:t>2,698</a:t>
              </a:r>
              <a:r>
                <a:rPr kumimoji="0" lang="es-419" sz="2400" b="0" i="0" u="none" strike="noStrike" kern="1200" cap="none" spc="0" normalizeH="0" baseline="0">
                  <a:ln>
                    <a:noFill/>
                  </a:ln>
                  <a:solidFill>
                    <a:srgbClr val="2D2A30"/>
                  </a:solidFill>
                  <a:effectLst/>
                  <a:uLnTx/>
                  <a:uFillTx/>
                  <a:latin typeface="Arial"/>
                  <a:ea typeface="+mn-ea"/>
                  <a:cs typeface="+mn-cs"/>
                </a:rPr>
                <a:t> miembros recibieron beneficios de la HRSN para el alquiler y los servicios públicos</a:t>
              </a:r>
            </a:p>
          </p:txBody>
        </p:sp>
      </p:grpSp>
      <p:sp>
        <p:nvSpPr>
          <p:cNvPr id="28" name="TextBox 27">
            <a:extLst>
              <a:ext uri="{FF2B5EF4-FFF2-40B4-BE49-F238E27FC236}">
                <a16:creationId xmlns:a16="http://schemas.microsoft.com/office/drawing/2014/main" id="{D15360F2-96A2-0539-DB6C-491CA6F99536}"/>
              </a:ext>
            </a:extLst>
          </p:cNvPr>
          <p:cNvSpPr txBox="1"/>
          <p:nvPr/>
        </p:nvSpPr>
        <p:spPr>
          <a:xfrm>
            <a:off x="390615" y="6088713"/>
            <a:ext cx="5705385" cy="307777"/>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419" sz="1400" b="0" i="0" u="none" strike="noStrike" kern="1200" cap="none" spc="0" normalizeH="0" baseline="0">
                <a:ln>
                  <a:noFill/>
                </a:ln>
                <a:solidFill>
                  <a:srgbClr val="2D2A30"/>
                </a:solidFill>
                <a:effectLst/>
                <a:uLnTx/>
                <a:uFillTx/>
                <a:latin typeface="Arial"/>
                <a:ea typeface="+mn-ea"/>
                <a:cs typeface="+mn-cs"/>
              </a:rPr>
              <a:t>*El número refleja los datos extraídos el 2 de mayo de 2025.</a:t>
            </a:r>
          </a:p>
        </p:txBody>
      </p:sp>
      <p:sp>
        <p:nvSpPr>
          <p:cNvPr id="4" name="Title 52">
            <a:extLst>
              <a:ext uri="{FF2B5EF4-FFF2-40B4-BE49-F238E27FC236}">
                <a16:creationId xmlns:a16="http://schemas.microsoft.com/office/drawing/2014/main" id="{F0E0D0B3-1629-275F-482A-5DA130814A7E}"/>
              </a:ext>
            </a:extLst>
          </p:cNvPr>
          <p:cNvSpPr txBox="1">
            <a:spLocks/>
          </p:cNvSpPr>
          <p:nvPr/>
        </p:nvSpPr>
        <p:spPr>
          <a:xfrm>
            <a:off x="543015" y="126961"/>
            <a:ext cx="10515600" cy="1325563"/>
          </a:xfrm>
          <a:prstGeom prst="rect">
            <a:avLst/>
          </a:prstGeom>
        </p:spPr>
        <p:txBody>
          <a:bodyPr anchor="ctr"/>
          <a:lstStyle>
            <a:lvl1pPr algn="l" defTabSz="914400" rtl="0" eaLnBrk="1" latinLnBrk="0" hangingPunct="1">
              <a:lnSpc>
                <a:spcPct val="90000"/>
              </a:lnSpc>
              <a:spcBef>
                <a:spcPct val="0"/>
              </a:spcBef>
              <a:buNone/>
              <a:defRPr sz="4400" kern="1200" baseline="0">
                <a:solidFill>
                  <a:schemeClr val="accent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419" sz="3500" b="1" i="0" u="none" strike="noStrike" kern="1200" cap="none" spc="0" normalizeH="0" baseline="0">
                <a:ln>
                  <a:noFill/>
                </a:ln>
                <a:solidFill>
                  <a:srgbClr val="064276"/>
                </a:solidFill>
                <a:effectLst/>
                <a:uLnTx/>
                <a:uFillTx/>
                <a:latin typeface="Helvetica" panose="020B0604020202020204" pitchFamily="34" charset="0"/>
                <a:ea typeface="+mj-ea"/>
                <a:cs typeface="Helvetica" panose="020B0604020202020204" pitchFamily="34" charset="0"/>
              </a:rPr>
              <a:t>Impacto de HRSN en los alquileres en todo el estado: noviembre de 2024 - abril de 2025</a:t>
            </a:r>
          </a:p>
        </p:txBody>
      </p:sp>
      <p:grpSp>
        <p:nvGrpSpPr>
          <p:cNvPr id="8" name="Group 7">
            <a:extLst>
              <a:ext uri="{FF2B5EF4-FFF2-40B4-BE49-F238E27FC236}">
                <a16:creationId xmlns:a16="http://schemas.microsoft.com/office/drawing/2014/main" id="{92CE5A56-1621-40FB-94C4-E1B347ABDBC2}"/>
              </a:ext>
            </a:extLst>
          </p:cNvPr>
          <p:cNvGrpSpPr/>
          <p:nvPr/>
        </p:nvGrpSpPr>
        <p:grpSpPr>
          <a:xfrm>
            <a:off x="7646981" y="1452524"/>
            <a:ext cx="4772892" cy="4726378"/>
            <a:chOff x="6846120" y="1819529"/>
            <a:chExt cx="4772892" cy="6372704"/>
          </a:xfrm>
        </p:grpSpPr>
        <p:sp>
          <p:nvSpPr>
            <p:cNvPr id="9" name="Rectangle: Rounded Corners 8">
              <a:extLst>
                <a:ext uri="{FF2B5EF4-FFF2-40B4-BE49-F238E27FC236}">
                  <a16:creationId xmlns:a16="http://schemas.microsoft.com/office/drawing/2014/main" id="{20CCD4C4-E123-3FC5-9A34-4F284DFDDCBF}"/>
                </a:ext>
              </a:extLst>
            </p:cNvPr>
            <p:cNvSpPr/>
            <p:nvPr/>
          </p:nvSpPr>
          <p:spPr>
            <a:xfrm>
              <a:off x="7464328" y="1819529"/>
              <a:ext cx="3708151" cy="6372704"/>
            </a:xfrm>
            <a:prstGeom prst="roundRect">
              <a:avLst>
                <a:gd name="adj" fmla="val 599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419" sz="2000" b="0" i="0" u="none" strike="noStrike" kern="1200" cap="none" spc="0" normalizeH="0" baseline="0">
                <a:ln>
                  <a:noFill/>
                </a:ln>
                <a:solidFill>
                  <a:prstClr val="white"/>
                </a:solidFill>
                <a:effectLst/>
                <a:uLnTx/>
                <a:uFillTx/>
                <a:latin typeface="Arial"/>
                <a:ea typeface="+mn-ea"/>
                <a:cs typeface="+mn-cs"/>
              </a:endParaRPr>
            </a:p>
          </p:txBody>
        </p:sp>
        <p:sp>
          <p:nvSpPr>
            <p:cNvPr id="11" name="Speech Bubble: Oval 10">
              <a:extLst>
                <a:ext uri="{FF2B5EF4-FFF2-40B4-BE49-F238E27FC236}">
                  <a16:creationId xmlns:a16="http://schemas.microsoft.com/office/drawing/2014/main" id="{3DEE9625-F2A6-FE1A-8084-86C6A8ADD253}"/>
                </a:ext>
              </a:extLst>
            </p:cNvPr>
            <p:cNvSpPr/>
            <p:nvPr/>
          </p:nvSpPr>
          <p:spPr>
            <a:xfrm>
              <a:off x="6846120" y="1987900"/>
              <a:ext cx="4772892" cy="3114675"/>
            </a:xfrm>
            <a:prstGeom prst="wedgeEllipseCallout">
              <a:avLst>
                <a:gd name="adj1" fmla="val 26617"/>
                <a:gd name="adj2" fmla="val 62449"/>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419" sz="2000" b="0" i="0" u="none" strike="noStrike" kern="1200" cap="none" spc="0" normalizeH="0" baseline="0">
                <a:ln>
                  <a:noFill/>
                </a:ln>
                <a:solidFill>
                  <a:srgbClr val="2D2A30"/>
                </a:solidFill>
                <a:effectLst/>
                <a:uLnTx/>
                <a:uFillTx/>
                <a:latin typeface="Arial"/>
                <a:ea typeface="+mn-ea"/>
                <a:cs typeface="+mn-cs"/>
              </a:endParaRPr>
            </a:p>
          </p:txBody>
        </p:sp>
      </p:grpSp>
      <p:grpSp>
        <p:nvGrpSpPr>
          <p:cNvPr id="14" name="Group 13">
            <a:extLst>
              <a:ext uri="{FF2B5EF4-FFF2-40B4-BE49-F238E27FC236}">
                <a16:creationId xmlns:a16="http://schemas.microsoft.com/office/drawing/2014/main" id="{CB53513B-FA38-4E2D-A074-23036597BA59}"/>
              </a:ext>
            </a:extLst>
          </p:cNvPr>
          <p:cNvGrpSpPr/>
          <p:nvPr/>
        </p:nvGrpSpPr>
        <p:grpSpPr>
          <a:xfrm>
            <a:off x="7616549" y="1375170"/>
            <a:ext cx="4772892" cy="2789015"/>
            <a:chOff x="6846120" y="583141"/>
            <a:chExt cx="4772892" cy="3760505"/>
          </a:xfrm>
        </p:grpSpPr>
        <p:sp>
          <p:nvSpPr>
            <p:cNvPr id="17" name="Speech Bubble: Oval 16">
              <a:extLst>
                <a:ext uri="{FF2B5EF4-FFF2-40B4-BE49-F238E27FC236}">
                  <a16:creationId xmlns:a16="http://schemas.microsoft.com/office/drawing/2014/main" id="{3EF032B2-96C2-50BC-A26F-3DA245346DFA}"/>
                </a:ext>
              </a:extLst>
            </p:cNvPr>
            <p:cNvSpPr/>
            <p:nvPr/>
          </p:nvSpPr>
          <p:spPr>
            <a:xfrm>
              <a:off x="6846120" y="1228974"/>
              <a:ext cx="4772892" cy="3114672"/>
            </a:xfrm>
            <a:prstGeom prst="wedgeEllipseCallout">
              <a:avLst>
                <a:gd name="adj1" fmla="val 26617"/>
                <a:gd name="adj2" fmla="val 62449"/>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419" sz="2000" b="0" i="0" u="none" strike="noStrike" kern="1200" cap="none" spc="0" normalizeH="0" baseline="0">
                  <a:ln>
                    <a:noFill/>
                  </a:ln>
                  <a:solidFill>
                    <a:srgbClr val="2D2A30"/>
                  </a:solidFill>
                  <a:effectLst/>
                  <a:uLnTx/>
                  <a:uFillTx/>
                  <a:latin typeface="Arial"/>
                  <a:ea typeface="+mn-ea"/>
                  <a:cs typeface="+mn-cs"/>
                </a:rPr>
                <a:t>Su apoyo me ha dado esperanza y fuerza. Creo sinceramente que me ayudará a largo plazo, brindándoles un hogar estable a mis hijos y ayudándome a trabajar para reunirme con ellos.</a:t>
              </a:r>
            </a:p>
          </p:txBody>
        </p:sp>
        <p:sp>
          <p:nvSpPr>
            <p:cNvPr id="18" name="Content Placeholder 2">
              <a:extLst>
                <a:ext uri="{FF2B5EF4-FFF2-40B4-BE49-F238E27FC236}">
                  <a16:creationId xmlns:a16="http://schemas.microsoft.com/office/drawing/2014/main" id="{0F5AA16A-BC11-EAD5-4227-FCFDA6DEEF99}"/>
                </a:ext>
              </a:extLst>
            </p:cNvPr>
            <p:cNvSpPr txBox="1">
              <a:spLocks/>
            </p:cNvSpPr>
            <p:nvPr/>
          </p:nvSpPr>
          <p:spPr>
            <a:xfrm>
              <a:off x="7102955" y="583141"/>
              <a:ext cx="722745" cy="97045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Arial" panose="020B0604020202020204" pitchFamily="34" charset="0"/>
                  <a:ea typeface="+mn-ea"/>
                  <a:cs typeface="Arial" panose="020B0604020202020204" pitchFamily="34" charset="0"/>
                </a:defRPr>
              </a:lvl1pPr>
              <a:lvl2pPr marL="5715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685800" indent="0" algn="l" defTabSz="914400" rtl="0" eaLnBrk="1" latinLnBrk="0" hangingPunct="1">
                <a:lnSpc>
                  <a:spcPct val="90000"/>
                </a:lnSpc>
                <a:spcBef>
                  <a:spcPts val="500"/>
                </a:spcBef>
                <a:buFont typeface="Tahoma" panose="020B0604030504040204" pitchFamily="34" charset="0"/>
                <a:buChar char="​"/>
                <a:defRPr sz="2100" kern="1200">
                  <a:solidFill>
                    <a:schemeClr val="tx1"/>
                  </a:solidFill>
                  <a:latin typeface="Arial" panose="020B0604020202020204" pitchFamily="34" charset="0"/>
                  <a:ea typeface="+mn-ea"/>
                  <a:cs typeface="Arial" panose="020B0604020202020204" pitchFamily="34" charset="0"/>
                </a:defRPr>
              </a:lvl3pPr>
              <a:lvl4pPr marL="914400" indent="0" algn="l" defTabSz="914400" rtl="0" eaLnBrk="1" latinLnBrk="0" hangingPunct="1">
                <a:lnSpc>
                  <a:spcPct val="90000"/>
                </a:lnSpc>
                <a:spcBef>
                  <a:spcPts val="500"/>
                </a:spcBef>
                <a:buFont typeface="Tahoma" panose="020B0604030504040204" pitchFamily="34" charset="0"/>
                <a:buChar char="​"/>
                <a:defRPr sz="2100" kern="1200">
                  <a:solidFill>
                    <a:schemeClr val="tx1"/>
                  </a:solidFill>
                  <a:latin typeface="Arial" panose="020B0604020202020204" pitchFamily="34" charset="0"/>
                  <a:ea typeface="+mn-ea"/>
                  <a:cs typeface="Arial" panose="020B0604020202020204" pitchFamily="34" charset="0"/>
                </a:defRPr>
              </a:lvl4pPr>
              <a:lvl5pPr marL="1143000" indent="0" algn="l" defTabSz="914400" rtl="0" eaLnBrk="1" latinLnBrk="0" hangingPunct="1">
                <a:lnSpc>
                  <a:spcPct val="90000"/>
                </a:lnSpc>
                <a:spcBef>
                  <a:spcPts val="500"/>
                </a:spcBef>
                <a:buFont typeface="Tahoma" panose="020B0604030504040204" pitchFamily="34" charset="0"/>
                <a:buChar char="​"/>
                <a:defRPr sz="2100" kern="1200">
                  <a:solidFill>
                    <a:schemeClr val="tx1"/>
                  </a:solidFill>
                  <a:latin typeface="Arial" panose="020B0604020202020204" pitchFamily="34" charset="0"/>
                  <a:ea typeface="+mn-ea"/>
                  <a:cs typeface="Arial" panose="020B0604020202020204" pitchFamily="34" charset="0"/>
                </a:defRPr>
              </a:lvl5pPr>
              <a:lvl6pPr marL="13716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6pPr>
              <a:lvl7pPr marL="16002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7pPr>
              <a:lvl8pPr marL="18288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8pPr>
              <a:lvl9pPr marL="20574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s-419" sz="12000" b="0" i="0" u="none" strike="noStrike" kern="1200" cap="none" spc="0" normalizeH="0" baseline="0">
                  <a:ln>
                    <a:noFill/>
                  </a:ln>
                  <a:solidFill>
                    <a:srgbClr val="EC5A24"/>
                  </a:solidFill>
                  <a:effectLst/>
                  <a:uLnTx/>
                  <a:uFillTx/>
                  <a:latin typeface="Arial"/>
                  <a:ea typeface="+mn-ea"/>
                  <a:cs typeface="Arial"/>
                </a:rPr>
                <a:t>“</a:t>
              </a:r>
            </a:p>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s-419" sz="12000" b="1" i="0" u="none" strike="noStrike" kern="1200" cap="none" spc="0" normalizeH="0" baseline="0">
                <a:ln>
                  <a:noFill/>
                </a:ln>
                <a:solidFill>
                  <a:srgbClr val="EC5A24"/>
                </a:solidFill>
                <a:effectLst/>
                <a:uLnTx/>
                <a:uFillTx/>
                <a:latin typeface="Arial" panose="020B0604020202020204" pitchFamily="34" charset="0"/>
                <a:ea typeface="+mn-ea"/>
                <a:cs typeface="Arial"/>
              </a:endParaRPr>
            </a:p>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s-419" sz="12000" b="1" i="0" u="none" strike="noStrike" kern="1200" cap="none" spc="0" normalizeH="0" baseline="0">
                  <a:ln>
                    <a:noFill/>
                  </a:ln>
                  <a:solidFill>
                    <a:srgbClr val="EC5A24"/>
                  </a:solidFill>
                  <a:effectLst/>
                  <a:uLnTx/>
                  <a:uFillTx/>
                  <a:latin typeface="Arial" panose="020B0604020202020204" pitchFamily="34" charset="0"/>
                  <a:ea typeface="+mn-ea"/>
                  <a:cs typeface="Arial"/>
                </a:rPr>
                <a:t> </a:t>
              </a:r>
            </a:p>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s-419" sz="12000" b="0" i="0" u="none" strike="noStrike" kern="1200" cap="none" spc="0" normalizeH="0" baseline="0">
                <a:ln>
                  <a:noFill/>
                </a:ln>
                <a:solidFill>
                  <a:srgbClr val="EC5A24"/>
                </a:solidFill>
                <a:effectLst/>
                <a:uLnTx/>
                <a:uFillTx/>
                <a:latin typeface="Arial" panose="020B0604020202020204" pitchFamily="34" charset="0"/>
                <a:ea typeface="+mn-ea"/>
                <a:cs typeface="Arial" panose="020B0604020202020204" pitchFamily="34" charset="0"/>
              </a:endParaRPr>
            </a:p>
            <a:p>
              <a:pPr marL="228600" marR="0" lvl="0" indent="-228600" algn="ctr"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s-419" sz="12000" b="0" i="0" u="none" strike="noStrike" kern="1200" cap="none" spc="0" normalizeH="0" baseline="0">
                <a:ln>
                  <a:noFill/>
                </a:ln>
                <a:solidFill>
                  <a:srgbClr val="EC5A24"/>
                </a:solidFill>
                <a:effectLst/>
                <a:uLnTx/>
                <a:uFillTx/>
                <a:latin typeface="Arial" panose="020B0604020202020204" pitchFamily="34" charset="0"/>
                <a:ea typeface="+mn-ea"/>
                <a:cs typeface="Arial" panose="020B0604020202020204" pitchFamily="34" charset="0"/>
              </a:endParaRPr>
            </a:p>
          </p:txBody>
        </p:sp>
        <p:sp>
          <p:nvSpPr>
            <p:cNvPr id="19" name="Content Placeholder 2">
              <a:extLst>
                <a:ext uri="{FF2B5EF4-FFF2-40B4-BE49-F238E27FC236}">
                  <a16:creationId xmlns:a16="http://schemas.microsoft.com/office/drawing/2014/main" id="{A48DFD53-A69C-85AF-B476-200968EB1105}"/>
                </a:ext>
              </a:extLst>
            </p:cNvPr>
            <p:cNvSpPr txBox="1">
              <a:spLocks/>
            </p:cNvSpPr>
            <p:nvPr/>
          </p:nvSpPr>
          <p:spPr>
            <a:xfrm>
              <a:off x="10699265" y="3364392"/>
              <a:ext cx="722745" cy="97045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Arial" panose="020B0604020202020204" pitchFamily="34" charset="0"/>
                  <a:ea typeface="+mn-ea"/>
                  <a:cs typeface="Arial" panose="020B0604020202020204" pitchFamily="34" charset="0"/>
                </a:defRPr>
              </a:lvl1pPr>
              <a:lvl2pPr marL="5715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685800" indent="0" algn="l" defTabSz="914400" rtl="0" eaLnBrk="1" latinLnBrk="0" hangingPunct="1">
                <a:lnSpc>
                  <a:spcPct val="90000"/>
                </a:lnSpc>
                <a:spcBef>
                  <a:spcPts val="500"/>
                </a:spcBef>
                <a:buFont typeface="Tahoma" panose="020B0604030504040204" pitchFamily="34" charset="0"/>
                <a:buChar char="​"/>
                <a:defRPr sz="2100" kern="1200">
                  <a:solidFill>
                    <a:schemeClr val="tx1"/>
                  </a:solidFill>
                  <a:latin typeface="Arial" panose="020B0604020202020204" pitchFamily="34" charset="0"/>
                  <a:ea typeface="+mn-ea"/>
                  <a:cs typeface="Arial" panose="020B0604020202020204" pitchFamily="34" charset="0"/>
                </a:defRPr>
              </a:lvl3pPr>
              <a:lvl4pPr marL="914400" indent="0" algn="l" defTabSz="914400" rtl="0" eaLnBrk="1" latinLnBrk="0" hangingPunct="1">
                <a:lnSpc>
                  <a:spcPct val="90000"/>
                </a:lnSpc>
                <a:spcBef>
                  <a:spcPts val="500"/>
                </a:spcBef>
                <a:buFont typeface="Tahoma" panose="020B0604030504040204" pitchFamily="34" charset="0"/>
                <a:buChar char="​"/>
                <a:defRPr sz="2100" kern="1200">
                  <a:solidFill>
                    <a:schemeClr val="tx1"/>
                  </a:solidFill>
                  <a:latin typeface="Arial" panose="020B0604020202020204" pitchFamily="34" charset="0"/>
                  <a:ea typeface="+mn-ea"/>
                  <a:cs typeface="Arial" panose="020B0604020202020204" pitchFamily="34" charset="0"/>
                </a:defRPr>
              </a:lvl4pPr>
              <a:lvl5pPr marL="1143000" indent="0" algn="l" defTabSz="914400" rtl="0" eaLnBrk="1" latinLnBrk="0" hangingPunct="1">
                <a:lnSpc>
                  <a:spcPct val="90000"/>
                </a:lnSpc>
                <a:spcBef>
                  <a:spcPts val="500"/>
                </a:spcBef>
                <a:buFont typeface="Tahoma" panose="020B0604030504040204" pitchFamily="34" charset="0"/>
                <a:buChar char="​"/>
                <a:defRPr sz="2100" kern="1200">
                  <a:solidFill>
                    <a:schemeClr val="tx1"/>
                  </a:solidFill>
                  <a:latin typeface="Arial" panose="020B0604020202020204" pitchFamily="34" charset="0"/>
                  <a:ea typeface="+mn-ea"/>
                  <a:cs typeface="Arial" panose="020B0604020202020204" pitchFamily="34" charset="0"/>
                </a:defRPr>
              </a:lvl5pPr>
              <a:lvl6pPr marL="13716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6pPr>
              <a:lvl7pPr marL="16002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7pPr>
              <a:lvl8pPr marL="18288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8pPr>
              <a:lvl9pPr marL="20574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s-419" sz="12000" b="0" i="0" u="none" strike="noStrike" kern="1200" cap="none" spc="0" normalizeH="0" baseline="0">
                  <a:ln>
                    <a:noFill/>
                  </a:ln>
                  <a:solidFill>
                    <a:srgbClr val="EC5A24"/>
                  </a:solidFill>
                  <a:effectLst/>
                  <a:uLnTx/>
                  <a:uFillTx/>
                  <a:latin typeface="Arial"/>
                  <a:ea typeface="+mn-ea"/>
                  <a:cs typeface="Arial"/>
                </a:rPr>
                <a:t>”</a:t>
              </a:r>
            </a:p>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s-419" sz="12000" b="1" i="0" u="none" strike="noStrike" kern="1200" cap="none" spc="0" normalizeH="0" baseline="0">
                <a:ln>
                  <a:noFill/>
                </a:ln>
                <a:solidFill>
                  <a:srgbClr val="EC5A24"/>
                </a:solidFill>
                <a:effectLst/>
                <a:uLnTx/>
                <a:uFillTx/>
                <a:latin typeface="Arial" panose="020B0604020202020204" pitchFamily="34" charset="0"/>
                <a:ea typeface="+mn-ea"/>
                <a:cs typeface="Arial"/>
              </a:endParaRPr>
            </a:p>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s-419" sz="12000" b="0" i="0" u="none" strike="noStrike" kern="1200" cap="none" spc="0" normalizeH="0" baseline="0">
                <a:ln>
                  <a:noFill/>
                </a:ln>
                <a:solidFill>
                  <a:srgbClr val="EC5A24"/>
                </a:solidFill>
                <a:effectLst/>
                <a:uLnTx/>
                <a:uFillTx/>
                <a:latin typeface="Arial" panose="020B0604020202020204" pitchFamily="34" charset="0"/>
                <a:ea typeface="+mn-ea"/>
                <a:cs typeface="Arial" panose="020B0604020202020204" pitchFamily="34" charset="0"/>
              </a:endParaRPr>
            </a:p>
            <a:p>
              <a:pPr marL="228600" marR="0" lvl="0" indent="-228600" algn="ctr"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s-419" sz="12000" b="0" i="0" u="none" strike="noStrike" kern="1200" cap="none" spc="0" normalizeH="0" baseline="0">
                <a:ln>
                  <a:noFill/>
                </a:ln>
                <a:solidFill>
                  <a:srgbClr val="EC5A24"/>
                </a:solidFill>
                <a:effectLst/>
                <a:uLnTx/>
                <a:uFillTx/>
                <a:latin typeface="Arial" panose="020B0604020202020204" pitchFamily="34" charset="0"/>
                <a:ea typeface="+mn-ea"/>
                <a:cs typeface="Arial" panose="020B0604020202020204" pitchFamily="34" charset="0"/>
              </a:endParaRPr>
            </a:p>
          </p:txBody>
        </p:sp>
      </p:grpSp>
      <p:sp>
        <p:nvSpPr>
          <p:cNvPr id="24" name="TextBox 23">
            <a:extLst>
              <a:ext uri="{FF2B5EF4-FFF2-40B4-BE49-F238E27FC236}">
                <a16:creationId xmlns:a16="http://schemas.microsoft.com/office/drawing/2014/main" id="{0C8D392B-8005-6BEC-B638-22426885433A}"/>
              </a:ext>
            </a:extLst>
          </p:cNvPr>
          <p:cNvSpPr txBox="1"/>
          <p:nvPr/>
        </p:nvSpPr>
        <p:spPr>
          <a:xfrm>
            <a:off x="8857821" y="4271357"/>
            <a:ext cx="2522886" cy="369332"/>
          </a:xfrm>
          <a:prstGeom prst="rect">
            <a:avLst/>
          </a:prstGeom>
          <a:noFill/>
        </p:spPr>
        <p:txBody>
          <a:bodyPr wrap="square">
            <a:spAutoFit/>
          </a:bodyPr>
          <a:lstStyle/>
          <a:p>
            <a:pPr marL="342900" marR="0" lvl="1" indent="0" algn="l" defTabSz="457200" rtl="0" eaLnBrk="1" fontAlgn="auto" latinLnBrk="0" hangingPunct="1">
              <a:lnSpc>
                <a:spcPct val="100000"/>
              </a:lnSpc>
              <a:spcBef>
                <a:spcPts val="0"/>
              </a:spcBef>
              <a:spcAft>
                <a:spcPts val="0"/>
              </a:spcAft>
              <a:buClrTx/>
              <a:buSzTx/>
              <a:buFontTx/>
              <a:buNone/>
              <a:tabLst/>
              <a:defRPr/>
            </a:pPr>
            <a:r>
              <a:rPr kumimoji="0" lang="es-419" sz="1800" b="0" i="0" u="none" strike="noStrike" kern="1200" cap="none" spc="0" normalizeH="0" baseline="0">
                <a:ln>
                  <a:noFill/>
                </a:ln>
                <a:solidFill>
                  <a:srgbClr val="2D2A30"/>
                </a:solidFill>
                <a:effectLst/>
                <a:uLnTx/>
                <a:uFillTx/>
                <a:latin typeface="Arial"/>
                <a:ea typeface="+mn-ea"/>
                <a:cs typeface="+mn-cs"/>
              </a:rPr>
              <a:t>- Miembro del OHP</a:t>
            </a:r>
          </a:p>
        </p:txBody>
      </p:sp>
      <p:sp>
        <p:nvSpPr>
          <p:cNvPr id="13" name="TextBox 12">
            <a:extLst>
              <a:ext uri="{FF2B5EF4-FFF2-40B4-BE49-F238E27FC236}">
                <a16:creationId xmlns:a16="http://schemas.microsoft.com/office/drawing/2014/main" id="{B1053549-9FF0-00A4-3CA8-B6E370B3CDE4}"/>
              </a:ext>
            </a:extLst>
          </p:cNvPr>
          <p:cNvSpPr txBox="1"/>
          <p:nvPr/>
        </p:nvSpPr>
        <p:spPr>
          <a:xfrm>
            <a:off x="709576" y="6424484"/>
            <a:ext cx="11059730" cy="276999"/>
          </a:xfrm>
          <a:prstGeom prst="rect">
            <a:avLst/>
          </a:prstGeom>
          <a:noFill/>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419" sz="1200" b="1" i="0" u="none" strike="noStrike" kern="1200" cap="none" spc="0" normalizeH="0" baseline="0">
                <a:ln>
                  <a:noFill/>
                </a:ln>
                <a:solidFill>
                  <a:prstClr val="white"/>
                </a:solidFill>
                <a:effectLst/>
                <a:uLnTx/>
                <a:uFillTx/>
                <a:latin typeface="Helvetica"/>
                <a:ea typeface="+mn-ea"/>
                <a:cs typeface="Helvetica"/>
              </a:rPr>
              <a:t>HRSN = </a:t>
            </a:r>
            <a:r>
              <a:rPr kumimoji="0" lang="es-419" sz="1200" i="0" u="none" strike="noStrike" kern="1200" cap="none" spc="0" normalizeH="0" baseline="0">
                <a:ln>
                  <a:noFill/>
                </a:ln>
                <a:solidFill>
                  <a:prstClr val="white"/>
                </a:solidFill>
                <a:effectLst/>
                <a:uLnTx/>
                <a:uFillTx/>
                <a:latin typeface="Helvetica"/>
                <a:ea typeface="+mn-ea"/>
                <a:cs typeface="Helvetica"/>
              </a:rPr>
              <a:t>Necesidades Sociales Relacionadas con la Salud</a:t>
            </a:r>
            <a:r>
              <a:rPr kumimoji="0" lang="es-419" sz="1200" b="1" i="0" u="none" strike="noStrike" kern="1200" cap="none" spc="0" normalizeH="0" baseline="0">
                <a:ln>
                  <a:noFill/>
                </a:ln>
                <a:solidFill>
                  <a:prstClr val="white"/>
                </a:solidFill>
                <a:effectLst/>
                <a:uLnTx/>
                <a:uFillTx/>
                <a:latin typeface="Helvetica"/>
                <a:ea typeface="+mn-ea"/>
                <a:cs typeface="Helvetica"/>
              </a:rPr>
              <a:t>; CCO </a:t>
            </a:r>
            <a:r>
              <a:rPr kumimoji="0" lang="es-419" sz="1200" b="0" i="0" u="none" strike="noStrike" kern="1200" cap="none" spc="0" normalizeH="0" baseline="0">
                <a:ln>
                  <a:noFill/>
                </a:ln>
                <a:solidFill>
                  <a:prstClr val="white"/>
                </a:solidFill>
                <a:effectLst/>
                <a:uLnTx/>
                <a:uFillTx/>
                <a:latin typeface="Helvetica"/>
                <a:ea typeface="+mn-ea"/>
                <a:cs typeface="Helvetica"/>
              </a:rPr>
              <a:t>= Organización de Atención Coordinada</a:t>
            </a:r>
            <a:endParaRPr kumimoji="0" lang="es-419" sz="1200" b="0" i="0" u="none" strike="noStrike" kern="1200" cap="none" spc="0" normalizeH="0" baseline="0">
              <a:ln>
                <a:noFill/>
              </a:ln>
              <a:solidFill>
                <a:prstClr val="white"/>
              </a:solidFill>
              <a:effectLst/>
              <a:uLnTx/>
              <a:uFillTx/>
              <a:latin typeface="Helvetica" panose="020B0604020202020204" pitchFamily="34" charset="0"/>
              <a:ea typeface="+mn-ea"/>
              <a:cs typeface="Helvetica" panose="020B0604020202020204" pitchFamily="34" charset="0"/>
            </a:endParaRPr>
          </a:p>
        </p:txBody>
      </p:sp>
    </p:spTree>
    <p:extLst>
      <p:ext uri="{BB962C8B-B14F-4D97-AF65-F5344CB8AC3E}">
        <p14:creationId xmlns:p14="http://schemas.microsoft.com/office/powerpoint/2010/main" val="250037020"/>
      </p:ext>
    </p:extLst>
  </p:cSld>
  <p:clrMapOvr>
    <a:masterClrMapping/>
  </p:clrMapOvr>
  <p:extLst>
    <p:ext uri="{6950BFC3-D8DA-4A85-94F7-54DA5524770B}">
      <p188:commentRel xmlns:p188="http://schemas.microsoft.com/office/powerpoint/2018/8/main" r:id="rId3"/>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91372E2-BA8B-E120-3AE9-606150AA8C78}"/>
              </a:ext>
            </a:extLst>
          </p:cNvPr>
          <p:cNvSpPr/>
          <p:nvPr/>
        </p:nvSpPr>
        <p:spPr>
          <a:xfrm>
            <a:off x="0" y="5860473"/>
            <a:ext cx="12192000" cy="997525"/>
          </a:xfrm>
          <a:prstGeom prst="rect">
            <a:avLst/>
          </a:prstGeom>
          <a:solidFill>
            <a:srgbClr val="D6DB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Content Placeholder 2">
            <a:extLst>
              <a:ext uri="{FF2B5EF4-FFF2-40B4-BE49-F238E27FC236}">
                <a16:creationId xmlns:a16="http://schemas.microsoft.com/office/drawing/2014/main" id="{C4CCF76F-BEB8-C5A6-3BCA-95691D5CFCEA}"/>
              </a:ext>
            </a:extLst>
          </p:cNvPr>
          <p:cNvSpPr>
            <a:spLocks noGrp="1"/>
          </p:cNvSpPr>
          <p:nvPr>
            <p:ph idx="1"/>
          </p:nvPr>
        </p:nvSpPr>
        <p:spPr>
          <a:xfrm>
            <a:off x="635000" y="1435296"/>
            <a:ext cx="11017084" cy="2080394"/>
          </a:xfrm>
        </p:spPr>
        <p:txBody>
          <a:bodyPr lIns="91440" tIns="45720" rIns="91440" bIns="45720" anchor="t">
            <a:normAutofit fontScale="85000" lnSpcReduction="20000"/>
          </a:bodyPr>
          <a:lstStyle/>
          <a:p>
            <a:pPr marL="0" indent="0" defTabSz="457200">
              <a:lnSpc>
                <a:spcPct val="100000"/>
              </a:lnSpc>
              <a:spcBef>
                <a:spcPts val="0"/>
              </a:spcBef>
              <a:spcAft>
                <a:spcPts val="600"/>
              </a:spcAft>
              <a:buNone/>
              <a:defRPr/>
            </a:pPr>
            <a:r>
              <a:rPr lang="es-419" b="1">
                <a:solidFill>
                  <a:srgbClr val="080808"/>
                </a:solidFill>
                <a:latin typeface="Helvetica"/>
                <a:ea typeface="Open Sans"/>
                <a:cs typeface="Helvetica"/>
              </a:rPr>
              <a:t>En la pagina </a:t>
            </a:r>
            <a:r>
              <a:rPr lang="es-419" b="1">
                <a:solidFill>
                  <a:srgbClr val="064276"/>
                </a:solidFill>
                <a:latin typeface="Helvetica"/>
                <a:ea typeface="Open Sans"/>
                <a:cs typeface="Helvetica"/>
                <a:hlinkClick r:id="rId3">
                  <a:extLst>
                    <a:ext uri="{A12FA001-AC4F-418D-AE19-62706E023703}">
                      <ahyp:hlinkClr xmlns:ahyp="http://schemas.microsoft.com/office/drawing/2018/hyperlinkcolor" val="tx"/>
                    </a:ext>
                  </a:extLst>
                </a:hlinkClick>
              </a:rPr>
              <a:t>O</a:t>
            </a:r>
            <a:r>
              <a:rPr kumimoji="0" lang="es-419" b="1" u="none" strike="noStrike" kern="1200" cap="none" spc="0" normalizeH="0" baseline="0">
                <a:ln>
                  <a:noFill/>
                </a:ln>
                <a:solidFill>
                  <a:srgbClr val="064276"/>
                </a:solidFill>
                <a:effectLst/>
                <a:uLnTx/>
                <a:uFillTx/>
                <a:latin typeface="Helvetica"/>
                <a:ea typeface="Open Sans"/>
                <a:cs typeface="Helvetica"/>
                <a:hlinkClick r:id="rId3">
                  <a:extLst>
                    <a:ext uri="{A12FA001-AC4F-418D-AE19-62706E023703}">
                      <ahyp:hlinkClr xmlns:ahyp="http://schemas.microsoft.com/office/drawing/2018/hyperlinkcolor" val="tx"/>
                    </a:ext>
                  </a:extLst>
                </a:hlinkClick>
              </a:rPr>
              <a:t>regon.gov/HRSN-data</a:t>
            </a:r>
            <a:r>
              <a:rPr kumimoji="0" lang="es-419" b="1" u="none" strike="noStrike" kern="1200" cap="none" spc="0" normalizeH="0" baseline="0">
                <a:ln>
                  <a:noFill/>
                </a:ln>
                <a:solidFill>
                  <a:srgbClr val="064276"/>
                </a:solidFill>
                <a:effectLst/>
                <a:uLnTx/>
                <a:uFillTx/>
                <a:latin typeface="Helvetica"/>
                <a:ea typeface="Open Sans"/>
                <a:cs typeface="Helvetica"/>
              </a:rPr>
              <a:t> </a:t>
            </a:r>
            <a:r>
              <a:rPr kumimoji="0" lang="es-419" b="1" u="none" strike="noStrike" kern="1200" cap="none" spc="0" normalizeH="0" baseline="0">
                <a:ln>
                  <a:noFill/>
                </a:ln>
                <a:solidFill>
                  <a:srgbClr val="080808"/>
                </a:solidFill>
                <a:effectLst/>
                <a:uLnTx/>
                <a:uFillTx/>
                <a:latin typeface="Helvetica"/>
                <a:ea typeface="Open Sans"/>
                <a:cs typeface="Helvetica"/>
              </a:rPr>
              <a:t>se puede encontrar información como: </a:t>
            </a:r>
            <a:br>
              <a:rPr lang="es-419" b="1">
                <a:solidFill>
                  <a:srgbClr val="080808"/>
                </a:solidFill>
                <a:latin typeface="Helvetica"/>
                <a:ea typeface="Open Sans"/>
                <a:cs typeface="Helvetica"/>
              </a:rPr>
            </a:br>
            <a:r>
              <a:rPr lang="es-419" sz="1000" b="1">
                <a:solidFill>
                  <a:srgbClr val="080808"/>
                </a:solidFill>
                <a:latin typeface="Helvetica"/>
                <a:ea typeface="Open Sans"/>
                <a:cs typeface="Helvetica"/>
              </a:rPr>
              <a:t> </a:t>
            </a:r>
          </a:p>
          <a:p>
            <a:pPr lvl="1" defTabSz="457200">
              <a:lnSpc>
                <a:spcPct val="100000"/>
              </a:lnSpc>
              <a:spcBef>
                <a:spcPts val="0"/>
              </a:spcBef>
              <a:spcAft>
                <a:spcPts val="600"/>
              </a:spcAft>
              <a:defRPr/>
            </a:pPr>
            <a:r>
              <a:rPr lang="es-419" sz="2600">
                <a:solidFill>
                  <a:srgbClr val="000000"/>
                </a:solidFill>
                <a:latin typeface="Helvetica"/>
                <a:ea typeface="Open Sans"/>
                <a:cs typeface="Helvetica"/>
              </a:rPr>
              <a:t>Un informe de datos sobre aparatos distribuidos como parte de el beneficio de cambios en el hogar para la salud y bienestar</a:t>
            </a:r>
            <a:br>
              <a:rPr lang="es-419" sz="2600">
                <a:solidFill>
                  <a:srgbClr val="000000"/>
                </a:solidFill>
                <a:latin typeface="Helvetica"/>
                <a:ea typeface="Open Sans"/>
                <a:cs typeface="Helvetica"/>
              </a:rPr>
            </a:br>
            <a:r>
              <a:rPr lang="es-419" sz="1400">
                <a:solidFill>
                  <a:srgbClr val="000000"/>
                </a:solidFill>
                <a:latin typeface="Helvetica"/>
                <a:ea typeface="Open Sans"/>
                <a:cs typeface="Helvetica"/>
              </a:rPr>
              <a:t> </a:t>
            </a:r>
          </a:p>
          <a:p>
            <a:pPr lvl="1" defTabSz="457200">
              <a:lnSpc>
                <a:spcPct val="100000"/>
              </a:lnSpc>
              <a:spcBef>
                <a:spcPts val="0"/>
              </a:spcBef>
              <a:spcAft>
                <a:spcPts val="600"/>
              </a:spcAft>
              <a:defRPr/>
            </a:pPr>
            <a:r>
              <a:rPr kumimoji="0" lang="es-419" sz="2600" u="none" strike="noStrike" kern="1200" cap="none" spc="0" normalizeH="0" baseline="0">
                <a:ln>
                  <a:noFill/>
                </a:ln>
                <a:solidFill>
                  <a:srgbClr val="000000"/>
                </a:solidFill>
                <a:effectLst/>
                <a:uLnTx/>
                <a:uFillTx/>
                <a:latin typeface="Helvetica"/>
                <a:ea typeface="Open Sans"/>
                <a:cs typeface="Helvetica"/>
              </a:rPr>
              <a:t>Enlaces a las presentaciones de datos de HRSN disponibles al publico</a:t>
            </a:r>
          </a:p>
        </p:txBody>
      </p:sp>
      <p:sp>
        <p:nvSpPr>
          <p:cNvPr id="4" name="Title 7">
            <a:extLst>
              <a:ext uri="{FF2B5EF4-FFF2-40B4-BE49-F238E27FC236}">
                <a16:creationId xmlns:a16="http://schemas.microsoft.com/office/drawing/2014/main" id="{B1A74017-B372-0DAC-C696-CF1E346E5BC6}"/>
              </a:ext>
            </a:extLst>
          </p:cNvPr>
          <p:cNvSpPr txBox="1">
            <a:spLocks/>
          </p:cNvSpPr>
          <p:nvPr/>
        </p:nvSpPr>
        <p:spPr>
          <a:xfrm>
            <a:off x="543015" y="124605"/>
            <a:ext cx="11017083" cy="1143000"/>
          </a:xfrm>
          <a:prstGeom prst="rect">
            <a:avLst/>
          </a:prstGeom>
        </p:spPr>
        <p:txBody>
          <a:bodyPr lIns="91440" tIns="45720" rIns="91440" bIns="45720" anchor="ctr">
            <a:normAutofit/>
          </a:bodyPr>
          <a:lstStyle>
            <a:lvl1pPr algn="ctr" defTabSz="914400" rtl="0" eaLnBrk="1" latinLnBrk="0" hangingPunct="1">
              <a:lnSpc>
                <a:spcPct val="90000"/>
              </a:lnSpc>
              <a:spcBef>
                <a:spcPct val="0"/>
              </a:spcBef>
              <a:buNone/>
              <a:defRPr sz="4000" b="1" kern="1200">
                <a:solidFill>
                  <a:schemeClr val="accent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 sz="3500" b="1" i="0" u="none" strike="noStrike" kern="1200" cap="none" spc="0" normalizeH="0" baseline="0" noProof="0">
                <a:ln>
                  <a:noFill/>
                </a:ln>
                <a:solidFill>
                  <a:srgbClr val="064276"/>
                </a:solidFill>
                <a:effectLst/>
                <a:uLnTx/>
                <a:uFillTx/>
                <a:latin typeface="Helvetica"/>
                <a:ea typeface="Open Sans"/>
                <a:cs typeface="Open Sans"/>
              </a:rPr>
              <a:t>¡Ya puede acceder los datos mas recientes de HRSN en nuestra pagina web!</a:t>
            </a:r>
            <a:endParaRPr kumimoji="0" lang="en-US" sz="3500" b="1" i="0" u="none" strike="noStrike" kern="1200" cap="none" spc="0" normalizeH="0" baseline="0" noProof="0">
              <a:ln>
                <a:noFill/>
              </a:ln>
              <a:solidFill>
                <a:srgbClr val="015594"/>
              </a:solidFill>
              <a:effectLst/>
              <a:uLnTx/>
              <a:uFillTx/>
              <a:latin typeface="Arial" panose="020B0604020202020204"/>
              <a:ea typeface="+mj-ea"/>
              <a:cs typeface="+mj-cs"/>
            </a:endParaRPr>
          </a:p>
        </p:txBody>
      </p:sp>
      <p:cxnSp>
        <p:nvCxnSpPr>
          <p:cNvPr id="5" name="Straight Connector 4">
            <a:extLst>
              <a:ext uri="{FF2B5EF4-FFF2-40B4-BE49-F238E27FC236}">
                <a16:creationId xmlns:a16="http://schemas.microsoft.com/office/drawing/2014/main" id="{7C9FC035-1100-1240-B70A-165F00D47597}"/>
              </a:ext>
              <a:ext uri="{C183D7F6-B498-43B3-948B-1728B52AA6E4}">
                <adec:decorative xmlns:adec="http://schemas.microsoft.com/office/drawing/2017/decorative" val="1"/>
              </a:ext>
            </a:extLst>
          </p:cNvPr>
          <p:cNvCxnSpPr>
            <a:cxnSpLocks/>
          </p:cNvCxnSpPr>
          <p:nvPr/>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53C6BDE0-EC64-533D-6BE9-03B96F12652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85109" y="4528686"/>
            <a:ext cx="8021782" cy="1574328"/>
          </a:xfrm>
          <a:prstGeom prst="rect">
            <a:avLst/>
          </a:prstGeom>
        </p:spPr>
      </p:pic>
    </p:spTree>
    <p:extLst>
      <p:ext uri="{BB962C8B-B14F-4D97-AF65-F5344CB8AC3E}">
        <p14:creationId xmlns:p14="http://schemas.microsoft.com/office/powerpoint/2010/main" val="15643453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2D7EDB-9C6C-927D-E5E4-E174474E8E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7F2B5B-5A9C-80C4-8E8B-E5AC763F0972}"/>
              </a:ext>
            </a:extLst>
          </p:cNvPr>
          <p:cNvSpPr>
            <a:spLocks noGrp="1"/>
          </p:cNvSpPr>
          <p:nvPr>
            <p:ph type="title"/>
          </p:nvPr>
        </p:nvSpPr>
        <p:spPr>
          <a:xfrm>
            <a:off x="849613" y="1712271"/>
            <a:ext cx="10492773" cy="1348275"/>
          </a:xfrm>
        </p:spPr>
        <p:txBody>
          <a:bodyPr lIns="91440" tIns="45720" rIns="91440" bIns="45720" anchor="t"/>
          <a:lstStyle/>
          <a:p>
            <a:r>
              <a:rPr lang="es-419" sz="4400">
                <a:solidFill>
                  <a:srgbClr val="064276"/>
                </a:solidFill>
                <a:latin typeface="Helvetica"/>
                <a:ea typeface="Open Sans"/>
                <a:cs typeface="Open Sans"/>
              </a:rPr>
              <a:t>Actualización de la evaluación independiente de la exención </a:t>
            </a:r>
            <a:r>
              <a:rPr lang="es-419">
                <a:solidFill>
                  <a:srgbClr val="064276"/>
                </a:solidFill>
                <a:latin typeface="Helvetica"/>
                <a:ea typeface="Open Sans"/>
                <a:cs typeface="Open Sans"/>
              </a:rPr>
              <a:t>1115 </a:t>
            </a:r>
            <a:r>
              <a:rPr lang="es-419" sz="4400">
                <a:solidFill>
                  <a:srgbClr val="064276"/>
                </a:solidFill>
                <a:latin typeface="Helvetica"/>
                <a:ea typeface="Open Sans"/>
                <a:cs typeface="Open Sans"/>
              </a:rPr>
              <a:t>de Medicaid</a:t>
            </a:r>
            <a:endParaRPr lang="es-419"/>
          </a:p>
        </p:txBody>
      </p:sp>
    </p:spTree>
    <p:extLst>
      <p:ext uri="{BB962C8B-B14F-4D97-AF65-F5344CB8AC3E}">
        <p14:creationId xmlns:p14="http://schemas.microsoft.com/office/powerpoint/2010/main" val="29586215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5E9A1E1-0FC2-3B31-0ECD-F3A913C27F36}"/>
              </a:ext>
            </a:extLst>
          </p:cNvPr>
          <p:cNvSpPr>
            <a:spLocks noGrp="1"/>
          </p:cNvSpPr>
          <p:nvPr>
            <p:ph type="title"/>
          </p:nvPr>
        </p:nvSpPr>
        <p:spPr>
          <a:xfrm>
            <a:off x="635000" y="400540"/>
            <a:ext cx="11226799" cy="825500"/>
          </a:xfrm>
        </p:spPr>
        <p:txBody>
          <a:bodyPr/>
          <a:lstStyle/>
          <a:p>
            <a:r>
              <a:rPr lang="en-US" b="1" i="0" u="none" strike="noStrike">
                <a:solidFill>
                  <a:srgbClr val="064276"/>
                </a:solidFill>
                <a:effectLst/>
                <a:latin typeface="Helvetica" panose="020B0604020202020204" pitchFamily="34" charset="0"/>
              </a:rPr>
              <a:t>Quiénes </a:t>
            </a:r>
            <a:r>
              <a:rPr lang="en-US">
                <a:latin typeface="Helvetica" panose="020B0604020202020204" pitchFamily="34" charset="0"/>
              </a:rPr>
              <a:t>somos</a:t>
            </a:r>
            <a:endParaRPr lang="en-US"/>
          </a:p>
        </p:txBody>
      </p:sp>
      <p:sp>
        <p:nvSpPr>
          <p:cNvPr id="7" name="Content Placeholder 6">
            <a:extLst>
              <a:ext uri="{FF2B5EF4-FFF2-40B4-BE49-F238E27FC236}">
                <a16:creationId xmlns:a16="http://schemas.microsoft.com/office/drawing/2014/main" id="{B0DF4674-7150-0122-72E7-FCDAB450EDE7}"/>
              </a:ext>
            </a:extLst>
          </p:cNvPr>
          <p:cNvSpPr>
            <a:spLocks noGrp="1"/>
          </p:cNvSpPr>
          <p:nvPr>
            <p:ph idx="1"/>
          </p:nvPr>
        </p:nvSpPr>
        <p:spPr/>
        <p:txBody>
          <a:bodyPr vert="horz" lIns="91440" tIns="45720" rIns="91440" bIns="45720" rtlCol="0" anchor="t">
            <a:normAutofit/>
          </a:bodyPr>
          <a:lstStyle/>
          <a:p>
            <a:pPr marL="0" indent="0">
              <a:buNone/>
            </a:pPr>
            <a:r>
              <a:rPr lang="es-419" b="1">
                <a:solidFill>
                  <a:srgbClr val="064276"/>
                </a:solidFill>
                <a:latin typeface="Arial"/>
                <a:cs typeface="Arial"/>
              </a:rPr>
              <a:t>El equipo de supervisión y evaluación de la exención 1115 de Medicaid:</a:t>
            </a:r>
          </a:p>
          <a:p>
            <a:pPr algn="l" rtl="0" fontAlgn="base"/>
            <a:r>
              <a:rPr lang="es-419" b="0" i="0" u="none" strike="noStrike">
                <a:solidFill>
                  <a:srgbClr val="080000"/>
                </a:solidFill>
                <a:effectLst/>
                <a:latin typeface="Helvetica"/>
                <a:cs typeface="Arial"/>
              </a:rPr>
              <a:t>Forma parte de la división de </a:t>
            </a:r>
            <a:r>
              <a:rPr lang="es-419">
                <a:solidFill>
                  <a:srgbClr val="080000"/>
                </a:solidFill>
                <a:latin typeface="Helvetica"/>
                <a:cs typeface="Arial"/>
              </a:rPr>
              <a:t>Políticas</a:t>
            </a:r>
            <a:r>
              <a:rPr lang="es-419" b="0" i="0" u="none" strike="noStrike">
                <a:solidFill>
                  <a:srgbClr val="080000"/>
                </a:solidFill>
                <a:effectLst/>
                <a:latin typeface="Helvetica"/>
                <a:cs typeface="Arial"/>
              </a:rPr>
              <a:t> y Análisis de Salud</a:t>
            </a:r>
          </a:p>
          <a:p>
            <a:pPr algn="l" rtl="0" fontAlgn="base"/>
            <a:r>
              <a:rPr lang="es-419" b="0" i="0" u="none" strike="noStrike">
                <a:solidFill>
                  <a:srgbClr val="080000"/>
                </a:solidFill>
                <a:effectLst/>
                <a:latin typeface="Helvetica"/>
                <a:cs typeface="Arial"/>
              </a:rPr>
              <a:t>Apoya la evaluación requerida de la exención 1115 de Medicaid para 2022-2027 mediante:</a:t>
            </a:r>
          </a:p>
          <a:p>
            <a:pPr lvl="1" fontAlgn="base">
              <a:buFont typeface="Courier New" panose="02070309020205020404" pitchFamily="49" charset="0"/>
              <a:buChar char="o"/>
            </a:pPr>
            <a:r>
              <a:rPr lang="es-419" sz="2800" b="0" i="0" u="none" strike="noStrike">
                <a:solidFill>
                  <a:srgbClr val="080000"/>
                </a:solidFill>
                <a:effectLst/>
                <a:latin typeface="Helvetica"/>
                <a:cs typeface="Arial"/>
              </a:rPr>
              <a:t>La selección, contratación y administración de evaluadores independientes</a:t>
            </a:r>
          </a:p>
          <a:p>
            <a:pPr lvl="1" fontAlgn="base">
              <a:buFont typeface="Courier New" panose="02070309020205020404" pitchFamily="49" charset="0"/>
              <a:buChar char="o"/>
            </a:pPr>
            <a:r>
              <a:rPr lang="es-419" sz="2800" b="0" i="0" u="none" strike="noStrike">
                <a:solidFill>
                  <a:srgbClr val="080000"/>
                </a:solidFill>
                <a:effectLst/>
                <a:latin typeface="Helvetica"/>
                <a:cs typeface="Arial"/>
              </a:rPr>
              <a:t>La preparación de informes de evaluación para los Centros de Servicios de Medicare y Medicaid (CMS, por sus siglas en inglés)</a:t>
            </a:r>
            <a:endParaRPr lang="es-419" sz="2800" b="0" i="0">
              <a:solidFill>
                <a:srgbClr val="646464"/>
              </a:solidFill>
              <a:effectLst/>
              <a:latin typeface="Helvetica"/>
              <a:cs typeface="Arial"/>
            </a:endParaRPr>
          </a:p>
          <a:p>
            <a:pPr marL="0" indent="0">
              <a:buNone/>
            </a:pPr>
            <a:endParaRPr lang="es-419"/>
          </a:p>
        </p:txBody>
      </p:sp>
      <p:sp>
        <p:nvSpPr>
          <p:cNvPr id="4" name="Slide Number Placeholder 3">
            <a:extLst>
              <a:ext uri="{FF2B5EF4-FFF2-40B4-BE49-F238E27FC236}">
                <a16:creationId xmlns:a16="http://schemas.microsoft.com/office/drawing/2014/main" id="{E2C95C8B-4330-E97E-E5BE-61B4C868E472}"/>
              </a:ext>
            </a:extLst>
          </p:cNvPr>
          <p:cNvSpPr>
            <a:spLocks noGrp="1"/>
          </p:cNvSpPr>
          <p:nvPr>
            <p:ph type="sldNum" sz="quarter" idx="10"/>
          </p:nvPr>
        </p:nvSpPr>
        <p:spPr>
          <a:xfrm>
            <a:off x="9589807" y="6470731"/>
            <a:ext cx="2272706" cy="184259"/>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8339581-759F-43B7-B47D-47F906F0E294}" type="slidenum">
              <a:rPr kumimoji="0" lang="en-US" sz="14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4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9636814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5E9A1E1-0FC2-3B31-0ECD-F3A913C27F36}"/>
              </a:ext>
            </a:extLst>
          </p:cNvPr>
          <p:cNvSpPr>
            <a:spLocks noGrp="1"/>
          </p:cNvSpPr>
          <p:nvPr>
            <p:ph type="title"/>
          </p:nvPr>
        </p:nvSpPr>
        <p:spPr>
          <a:xfrm>
            <a:off x="635000" y="400540"/>
            <a:ext cx="11226799" cy="825500"/>
          </a:xfrm>
        </p:spPr>
        <p:txBody>
          <a:bodyPr/>
          <a:lstStyle/>
          <a:p>
            <a:r>
              <a:rPr lang="es-419" b="1" i="0" u="none" strike="noStrike">
                <a:solidFill>
                  <a:srgbClr val="064276"/>
                </a:solidFill>
                <a:effectLst/>
                <a:latin typeface="Helvetica" panose="020B0604020202020204" pitchFamily="34" charset="0"/>
              </a:rPr>
              <a:t>¿Qué es la evaluación de la exención 1115 de Medicaid?</a:t>
            </a:r>
            <a:endParaRPr lang="es-419"/>
          </a:p>
        </p:txBody>
      </p:sp>
      <p:sp>
        <p:nvSpPr>
          <p:cNvPr id="7" name="Content Placeholder 6">
            <a:extLst>
              <a:ext uri="{FF2B5EF4-FFF2-40B4-BE49-F238E27FC236}">
                <a16:creationId xmlns:a16="http://schemas.microsoft.com/office/drawing/2014/main" id="{B0DF4674-7150-0122-72E7-FCDAB450EDE7}"/>
              </a:ext>
            </a:extLst>
          </p:cNvPr>
          <p:cNvSpPr>
            <a:spLocks noGrp="1"/>
          </p:cNvSpPr>
          <p:nvPr>
            <p:ph idx="1"/>
          </p:nvPr>
        </p:nvSpPr>
        <p:spPr/>
        <p:txBody>
          <a:bodyPr>
            <a:noAutofit/>
          </a:bodyPr>
          <a:lstStyle/>
          <a:p>
            <a:pPr marL="0" indent="0" algn="l" rtl="0" fontAlgn="base">
              <a:buNone/>
            </a:pPr>
            <a:r>
              <a:rPr lang="es-419" b="1">
                <a:solidFill>
                  <a:srgbClr val="064276"/>
                </a:solidFill>
                <a:latin typeface="Helvetica" panose="020B0604020202020204" pitchFamily="34" charset="0"/>
              </a:rPr>
              <a:t>CMS exige que todas las exenciones incluyan una evaluación independiente.</a:t>
            </a:r>
            <a:endParaRPr lang="es-419" b="1" i="0" u="none" strike="noStrike">
              <a:solidFill>
                <a:srgbClr val="064276"/>
              </a:solidFill>
              <a:effectLst/>
              <a:latin typeface="Helvetica" panose="020B0604020202020204" pitchFamily="34" charset="0"/>
            </a:endParaRPr>
          </a:p>
          <a:p>
            <a:pPr marL="0" indent="0" algn="l" rtl="0" fontAlgn="base">
              <a:buNone/>
            </a:pPr>
            <a:r>
              <a:rPr lang="es-419" b="1" i="0">
                <a:effectLst/>
                <a:latin typeface="+mn-lt"/>
              </a:rPr>
              <a:t>El</a:t>
            </a:r>
            <a:r>
              <a:rPr lang="es-419" b="1" i="0" u="none" strike="noStrike">
                <a:solidFill>
                  <a:srgbClr val="000000"/>
                </a:solidFill>
                <a:effectLst/>
                <a:latin typeface="Helvetica" panose="020B0604020202020204" pitchFamily="34" charset="0"/>
              </a:rPr>
              <a:t> objetivo </a:t>
            </a:r>
            <a:r>
              <a:rPr lang="es-419" b="1" i="0" u="none" strike="noStrike">
                <a:effectLst/>
                <a:latin typeface="+mn-lt"/>
              </a:rPr>
              <a:t>es explorar y evaluar</a:t>
            </a:r>
          </a:p>
          <a:p>
            <a:pPr algn="l" rtl="0" fontAlgn="base">
              <a:buFont typeface="Arial" panose="020B0604020202020204" pitchFamily="34" charset="0"/>
              <a:buChar char="•"/>
            </a:pPr>
            <a:r>
              <a:rPr lang="es-419" b="0" i="0" u="none" strike="noStrike">
                <a:solidFill>
                  <a:srgbClr val="000000"/>
                </a:solidFill>
                <a:effectLst/>
                <a:latin typeface="+mn-lt"/>
              </a:rPr>
              <a:t>La aplicación de </a:t>
            </a:r>
            <a:r>
              <a:rPr lang="es-419" b="0" i="0">
                <a:solidFill>
                  <a:srgbClr val="000000"/>
                </a:solidFill>
                <a:effectLst/>
                <a:latin typeface="+mn-lt"/>
              </a:rPr>
              <a:t>las políticas de</a:t>
            </a:r>
            <a:r>
              <a:rPr lang="es-419" b="0" i="0" u="none" strike="noStrike">
                <a:solidFill>
                  <a:srgbClr val="000000"/>
                </a:solidFill>
                <a:effectLst/>
                <a:latin typeface="+mn-lt"/>
              </a:rPr>
              <a:t> exención</a:t>
            </a:r>
          </a:p>
          <a:p>
            <a:pPr algn="l" rtl="0" fontAlgn="base">
              <a:buFont typeface="Arial" panose="020B0604020202020204" pitchFamily="34" charset="0"/>
              <a:buChar char="•"/>
            </a:pPr>
            <a:r>
              <a:rPr lang="es-419" b="0" i="0" u="none" strike="noStrike">
                <a:solidFill>
                  <a:srgbClr val="000000"/>
                </a:solidFill>
                <a:effectLst/>
                <a:latin typeface="+mn-lt"/>
              </a:rPr>
              <a:t>El </a:t>
            </a:r>
            <a:r>
              <a:rPr lang="es-419">
                <a:solidFill>
                  <a:srgbClr val="000000"/>
                </a:solidFill>
                <a:latin typeface="+mn-lt"/>
              </a:rPr>
              <a:t>i</a:t>
            </a:r>
            <a:r>
              <a:rPr lang="es-419" b="0" i="0" u="none" strike="noStrike">
                <a:solidFill>
                  <a:srgbClr val="000000"/>
                </a:solidFill>
                <a:effectLst/>
                <a:latin typeface="+mn-lt"/>
              </a:rPr>
              <a:t>mpacto en:</a:t>
            </a:r>
          </a:p>
          <a:p>
            <a:pPr marL="852488" lvl="1" indent="-341313" fontAlgn="base">
              <a:buFont typeface="Courier New" panose="02070309020205020404" pitchFamily="49" charset="0"/>
              <a:buChar char="o"/>
            </a:pPr>
            <a:r>
              <a:rPr lang="es-419" sz="2800" b="0" i="0" u="none" strike="noStrike">
                <a:solidFill>
                  <a:srgbClr val="000000"/>
                </a:solidFill>
                <a:effectLst/>
                <a:latin typeface="+mn-lt"/>
              </a:rPr>
              <a:t>La </a:t>
            </a:r>
            <a:r>
              <a:rPr lang="es-419" sz="2800">
                <a:solidFill>
                  <a:srgbClr val="000000"/>
                </a:solidFill>
                <a:latin typeface="+mn-lt"/>
              </a:rPr>
              <a:t>c</a:t>
            </a:r>
            <a:r>
              <a:rPr lang="es-419" sz="2800" b="0" i="0" u="none" strike="noStrike">
                <a:solidFill>
                  <a:srgbClr val="000000"/>
                </a:solidFill>
                <a:effectLst/>
                <a:latin typeface="+mn-lt"/>
              </a:rPr>
              <a:t>obertura</a:t>
            </a:r>
          </a:p>
          <a:p>
            <a:pPr marL="852488" lvl="1" indent="-341313" fontAlgn="base">
              <a:buFont typeface="Courier New" panose="02070309020205020404" pitchFamily="49" charset="0"/>
              <a:buChar char="o"/>
            </a:pPr>
            <a:r>
              <a:rPr lang="es-419" sz="2800" b="0" i="0" u="none" strike="noStrike">
                <a:solidFill>
                  <a:srgbClr val="000000"/>
                </a:solidFill>
                <a:effectLst/>
                <a:latin typeface="+mn-lt"/>
              </a:rPr>
              <a:t>El </a:t>
            </a:r>
            <a:r>
              <a:rPr lang="es-419" sz="2800">
                <a:solidFill>
                  <a:srgbClr val="000000"/>
                </a:solidFill>
                <a:latin typeface="+mn-lt"/>
              </a:rPr>
              <a:t>a</a:t>
            </a:r>
            <a:r>
              <a:rPr lang="es-419" sz="2800" b="0" i="0" u="none" strike="noStrike">
                <a:solidFill>
                  <a:srgbClr val="000000"/>
                </a:solidFill>
                <a:effectLst/>
                <a:latin typeface="+mn-lt"/>
              </a:rPr>
              <a:t>cceso y uso de la atención médica</a:t>
            </a:r>
          </a:p>
          <a:p>
            <a:pPr marL="852488" lvl="1" indent="-341313" fontAlgn="base">
              <a:buFont typeface="Courier New" panose="02070309020205020404" pitchFamily="49" charset="0"/>
              <a:buChar char="o"/>
            </a:pPr>
            <a:r>
              <a:rPr lang="es-419" sz="2800" b="0" i="0" u="none" strike="noStrike">
                <a:solidFill>
                  <a:srgbClr val="000000"/>
                </a:solidFill>
                <a:effectLst/>
                <a:latin typeface="+mn-lt"/>
              </a:rPr>
              <a:t>La </a:t>
            </a:r>
            <a:r>
              <a:rPr lang="es-419" sz="2800">
                <a:solidFill>
                  <a:srgbClr val="000000"/>
                </a:solidFill>
                <a:latin typeface="+mn-lt"/>
              </a:rPr>
              <a:t>s</a:t>
            </a:r>
            <a:r>
              <a:rPr lang="es-419" sz="2800" b="0" i="0" u="none" strike="noStrike">
                <a:solidFill>
                  <a:srgbClr val="000000"/>
                </a:solidFill>
                <a:effectLst/>
                <a:latin typeface="+mn-lt"/>
              </a:rPr>
              <a:t>alud y </a:t>
            </a:r>
            <a:r>
              <a:rPr lang="es-419" sz="2800" b="0" i="0">
                <a:solidFill>
                  <a:srgbClr val="000000"/>
                </a:solidFill>
                <a:effectLst/>
                <a:latin typeface="+mn-lt"/>
              </a:rPr>
              <a:t>bienestar</a:t>
            </a:r>
            <a:r>
              <a:rPr lang="es-419" sz="2800" b="0" i="0" u="none" strike="noStrike">
                <a:solidFill>
                  <a:srgbClr val="000000"/>
                </a:solidFill>
                <a:effectLst/>
                <a:latin typeface="+mn-lt"/>
              </a:rPr>
              <a:t> de los </a:t>
            </a:r>
            <a:r>
              <a:rPr lang="es-419" sz="2800">
                <a:solidFill>
                  <a:srgbClr val="000000"/>
                </a:solidFill>
                <a:latin typeface="+mn-lt"/>
              </a:rPr>
              <a:t>miembros</a:t>
            </a:r>
            <a:endParaRPr lang="es-419" sz="2800" b="0" i="0" u="none" strike="noStrike">
              <a:solidFill>
                <a:srgbClr val="000000"/>
              </a:solidFill>
              <a:effectLst/>
              <a:latin typeface="+mn-lt"/>
            </a:endParaRPr>
          </a:p>
          <a:p>
            <a:pPr marL="852488" lvl="1" indent="-341313" fontAlgn="base">
              <a:buFont typeface="Courier New" panose="02070309020205020404" pitchFamily="49" charset="0"/>
              <a:buChar char="o"/>
            </a:pPr>
            <a:r>
              <a:rPr lang="es-419" sz="2800" b="0" i="0" u="none" strike="noStrike">
                <a:solidFill>
                  <a:srgbClr val="000000"/>
                </a:solidFill>
                <a:effectLst/>
                <a:latin typeface="+mn-lt"/>
              </a:rPr>
              <a:t>Las </a:t>
            </a:r>
            <a:r>
              <a:rPr lang="es-419" sz="2800">
                <a:solidFill>
                  <a:srgbClr val="000000"/>
                </a:solidFill>
                <a:latin typeface="+mn-lt"/>
              </a:rPr>
              <a:t>d</a:t>
            </a:r>
            <a:r>
              <a:rPr lang="es-419" sz="2800" b="0" i="0" u="none" strike="noStrike">
                <a:solidFill>
                  <a:srgbClr val="000000"/>
                </a:solidFill>
                <a:effectLst/>
                <a:latin typeface="+mn-lt"/>
              </a:rPr>
              <a:t>iferencias de salud entre </a:t>
            </a:r>
            <a:r>
              <a:rPr lang="es-419" sz="2800" b="0" i="0">
                <a:solidFill>
                  <a:srgbClr val="000000"/>
                </a:solidFill>
                <a:effectLst/>
                <a:latin typeface="+mn-lt"/>
              </a:rPr>
              <a:t>poblaciones</a:t>
            </a:r>
            <a:r>
              <a:rPr lang="es-419" sz="2800" b="0" i="0" u="none" strike="noStrike">
                <a:solidFill>
                  <a:srgbClr val="000000"/>
                </a:solidFill>
                <a:effectLst/>
                <a:latin typeface="+mn-lt"/>
              </a:rPr>
              <a:t> específicas</a:t>
            </a:r>
          </a:p>
          <a:p>
            <a:pPr marL="852488" lvl="1" indent="-341313" fontAlgn="base">
              <a:buFont typeface="Courier New" panose="02070309020205020404" pitchFamily="49" charset="0"/>
              <a:buChar char="o"/>
            </a:pPr>
            <a:r>
              <a:rPr lang="es-419" sz="2800">
                <a:solidFill>
                  <a:srgbClr val="000000"/>
                </a:solidFill>
                <a:latin typeface="+mn-lt"/>
              </a:rPr>
              <a:t>Los costos y sostenibilidad</a:t>
            </a:r>
            <a:endParaRPr lang="es-419" sz="2800" b="0" i="0">
              <a:solidFill>
                <a:srgbClr val="000000"/>
              </a:solidFill>
              <a:effectLst/>
              <a:latin typeface="+mn-lt"/>
            </a:endParaRPr>
          </a:p>
        </p:txBody>
      </p:sp>
      <p:sp>
        <p:nvSpPr>
          <p:cNvPr id="4" name="Slide Number Placeholder 3">
            <a:extLst>
              <a:ext uri="{FF2B5EF4-FFF2-40B4-BE49-F238E27FC236}">
                <a16:creationId xmlns:a16="http://schemas.microsoft.com/office/drawing/2014/main" id="{E2C95C8B-4330-E97E-E5BE-61B4C868E472}"/>
              </a:ext>
            </a:extLst>
          </p:cNvPr>
          <p:cNvSpPr>
            <a:spLocks noGrp="1"/>
          </p:cNvSpPr>
          <p:nvPr>
            <p:ph type="sldNum" sz="quarter" idx="10"/>
          </p:nvPr>
        </p:nvSpPr>
        <p:spPr>
          <a:xfrm>
            <a:off x="9589807" y="6470731"/>
            <a:ext cx="2272706" cy="184259"/>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8339581-759F-43B7-B47D-47F906F0E294}" type="slidenum">
              <a:rPr kumimoji="0" lang="es-419" sz="14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s-419" sz="14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90561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74705-328B-ED06-511B-12BDB7F03DBF}"/>
              </a:ext>
            </a:extLst>
          </p:cNvPr>
          <p:cNvSpPr>
            <a:spLocks noGrp="1"/>
          </p:cNvSpPr>
          <p:nvPr>
            <p:ph type="title"/>
          </p:nvPr>
        </p:nvSpPr>
        <p:spPr/>
        <p:txBody>
          <a:bodyPr/>
          <a:lstStyle/>
          <a:p>
            <a:r>
              <a:rPr lang="es-419"/>
              <a:t>Programas de exención con diseños de evaluación</a:t>
            </a:r>
          </a:p>
        </p:txBody>
      </p:sp>
      <p:sp>
        <p:nvSpPr>
          <p:cNvPr id="3" name="Content Placeholder 2">
            <a:extLst>
              <a:ext uri="{FF2B5EF4-FFF2-40B4-BE49-F238E27FC236}">
                <a16:creationId xmlns:a16="http://schemas.microsoft.com/office/drawing/2014/main" id="{D35CD541-B67C-3564-0EEB-22FADAE2B2D3}"/>
              </a:ext>
            </a:extLst>
          </p:cNvPr>
          <p:cNvSpPr>
            <a:spLocks noGrp="1"/>
          </p:cNvSpPr>
          <p:nvPr>
            <p:ph idx="1"/>
          </p:nvPr>
        </p:nvSpPr>
        <p:spPr>
          <a:xfrm>
            <a:off x="7687159" y="1513656"/>
            <a:ext cx="4175354" cy="4654677"/>
          </a:xfrm>
        </p:spPr>
        <p:txBody>
          <a:bodyPr>
            <a:normAutofit fontScale="92500" lnSpcReduction="10000"/>
          </a:bodyPr>
          <a:lstStyle/>
          <a:p>
            <a:pPr marL="0" indent="0">
              <a:lnSpc>
                <a:spcPct val="100000"/>
              </a:lnSpc>
              <a:spcBef>
                <a:spcPts val="1800"/>
              </a:spcBef>
              <a:buNone/>
            </a:pPr>
            <a:r>
              <a:rPr lang="es-419" b="0" i="0" u="none" strike="noStrike">
                <a:solidFill>
                  <a:srgbClr val="000000"/>
                </a:solidFill>
                <a:effectLst/>
              </a:rPr>
              <a:t>Todavía se están desarrollando los diseños de evaluación para el programa de </a:t>
            </a:r>
            <a:r>
              <a:rPr lang="es-419">
                <a:solidFill>
                  <a:srgbClr val="000000"/>
                </a:solidFill>
              </a:rPr>
              <a:t>r</a:t>
            </a:r>
            <a:r>
              <a:rPr lang="es-419" b="0" i="0" u="none" strike="noStrike">
                <a:solidFill>
                  <a:srgbClr val="000000"/>
                </a:solidFill>
                <a:effectLst/>
              </a:rPr>
              <a:t>eingreso y de </a:t>
            </a:r>
            <a:r>
              <a:rPr lang="es-419">
                <a:solidFill>
                  <a:srgbClr val="000000"/>
                </a:solidFill>
              </a:rPr>
              <a:t>p</a:t>
            </a:r>
            <a:r>
              <a:rPr lang="es-419" b="0" i="0" u="none" strike="noStrike">
                <a:solidFill>
                  <a:srgbClr val="000000"/>
                </a:solidFill>
                <a:effectLst/>
              </a:rPr>
              <a:t>rácticas de salud tradicionales</a:t>
            </a:r>
          </a:p>
          <a:p>
            <a:pPr marL="0" indent="0">
              <a:lnSpc>
                <a:spcPct val="100000"/>
              </a:lnSpc>
              <a:spcBef>
                <a:spcPts val="1800"/>
              </a:spcBef>
              <a:buNone/>
            </a:pPr>
            <a:r>
              <a:rPr lang="es-419" b="0" i="0" u="none" strike="noStrike">
                <a:solidFill>
                  <a:srgbClr val="000000"/>
                </a:solidFill>
                <a:effectLst/>
              </a:rPr>
              <a:t>La Junta de Salud Indígena del Área Noroeste de Portland está dirigiendo el diseño de la evaluación de las prácticas de salud tradicionales</a:t>
            </a:r>
            <a:endParaRPr lang="es-419">
              <a:solidFill>
                <a:srgbClr val="000000"/>
              </a:solidFill>
            </a:endParaRPr>
          </a:p>
        </p:txBody>
      </p:sp>
      <p:sp>
        <p:nvSpPr>
          <p:cNvPr id="4" name="Slide Number Placeholder 3">
            <a:extLst>
              <a:ext uri="{FF2B5EF4-FFF2-40B4-BE49-F238E27FC236}">
                <a16:creationId xmlns:a16="http://schemas.microsoft.com/office/drawing/2014/main" id="{AFBCE0F7-351F-FCB4-A40B-5F236F45EA14}"/>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8339581-759F-43B7-B47D-47F906F0E294}" type="slidenum">
              <a:rPr kumimoji="0" lang="es-419" sz="1400" b="0" i="0" u="none" strike="noStrike" kern="1200" cap="none" spc="0" normalizeH="0" baseline="0" smtClean="0">
                <a:ln>
                  <a:noFill/>
                </a:ln>
                <a:solidFill>
                  <a:prstClr val="white"/>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s-419" sz="1400" b="0" i="0" u="none" strike="noStrike" kern="1200" cap="none" spc="0" normalizeH="0" baseline="0">
              <a:ln>
                <a:noFill/>
              </a:ln>
              <a:solidFill>
                <a:prstClr val="white"/>
              </a:solidFill>
              <a:effectLst/>
              <a:uLnTx/>
              <a:uFillTx/>
              <a:latin typeface="Arial"/>
              <a:ea typeface="+mn-ea"/>
              <a:cs typeface="+mn-cs"/>
            </a:endParaRPr>
          </a:p>
        </p:txBody>
      </p:sp>
      <p:pic>
        <p:nvPicPr>
          <p:cNvPr id="1026" name="Picture 2">
            <a:extLst>
              <a:ext uri="{FF2B5EF4-FFF2-40B4-BE49-F238E27FC236}">
                <a16:creationId xmlns:a16="http://schemas.microsoft.com/office/drawing/2014/main" id="{FAE026B4-AB33-BC0F-230C-A014004E5C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489" y="1747837"/>
            <a:ext cx="7063980" cy="3878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04510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Title 1">
            <a:extLst>
              <a:ext uri="{FF2B5EF4-FFF2-40B4-BE49-F238E27FC236}">
                <a16:creationId xmlns:a16="http://schemas.microsoft.com/office/drawing/2014/main" id="{B9B0AE63-D69A-77F3-C2C2-DE33735B5CD9}"/>
              </a:ext>
            </a:extLst>
          </p:cNvPr>
          <p:cNvSpPr txBox="1">
            <a:spLocks/>
          </p:cNvSpPr>
          <p:nvPr/>
        </p:nvSpPr>
        <p:spPr>
          <a:xfrm>
            <a:off x="553453" y="4063012"/>
            <a:ext cx="7088215" cy="694656"/>
          </a:xfrm>
          <a:prstGeom prst="rect">
            <a:avLst/>
          </a:prstGeom>
        </p:spPr>
        <p:txBody>
          <a:bodyPr lIns="91440" tIns="45720" rIns="91440" bIns="45720" anchor="t"/>
          <a:lstStyle>
            <a:lvl1pPr algn="ctr" rtl="0" eaLnBrk="1" fontAlgn="base" hangingPunct="1">
              <a:spcBef>
                <a:spcPct val="0"/>
              </a:spcBef>
              <a:spcAft>
                <a:spcPct val="0"/>
              </a:spcAft>
              <a:defRPr sz="6000" b="1">
                <a:solidFill>
                  <a:srgbClr val="005595"/>
                </a:solidFill>
                <a:latin typeface="+mj-lt"/>
                <a:ea typeface="+mj-ea"/>
                <a:cs typeface="+mj-cs"/>
              </a:defRPr>
            </a:lvl1pPr>
            <a:lvl2pPr algn="l" rtl="0" eaLnBrk="1" fontAlgn="base" hangingPunct="1">
              <a:spcBef>
                <a:spcPct val="0"/>
              </a:spcBef>
              <a:spcAft>
                <a:spcPct val="0"/>
              </a:spcAft>
              <a:defRPr sz="2400" b="1">
                <a:solidFill>
                  <a:srgbClr val="005595"/>
                </a:solidFill>
                <a:latin typeface="Arial" charset="0"/>
              </a:defRPr>
            </a:lvl2pPr>
            <a:lvl3pPr algn="l" rtl="0" eaLnBrk="1" fontAlgn="base" hangingPunct="1">
              <a:spcBef>
                <a:spcPct val="0"/>
              </a:spcBef>
              <a:spcAft>
                <a:spcPct val="0"/>
              </a:spcAft>
              <a:defRPr sz="2400" b="1">
                <a:solidFill>
                  <a:srgbClr val="005595"/>
                </a:solidFill>
                <a:latin typeface="Arial" charset="0"/>
              </a:defRPr>
            </a:lvl3pPr>
            <a:lvl4pPr algn="l" rtl="0" eaLnBrk="1" fontAlgn="base" hangingPunct="1">
              <a:spcBef>
                <a:spcPct val="0"/>
              </a:spcBef>
              <a:spcAft>
                <a:spcPct val="0"/>
              </a:spcAft>
              <a:defRPr sz="2400" b="1">
                <a:solidFill>
                  <a:srgbClr val="005595"/>
                </a:solidFill>
                <a:latin typeface="Arial" charset="0"/>
              </a:defRPr>
            </a:lvl4pPr>
            <a:lvl5pPr algn="l" rtl="0" eaLnBrk="1" fontAlgn="base" hangingPunct="1">
              <a:spcBef>
                <a:spcPct val="0"/>
              </a:spcBef>
              <a:spcAft>
                <a:spcPct val="0"/>
              </a:spcAft>
              <a:defRPr sz="2400" b="1">
                <a:solidFill>
                  <a:srgbClr val="005595"/>
                </a:solidFill>
                <a:latin typeface="Arial" charset="0"/>
              </a:defRPr>
            </a:lvl5pPr>
            <a:lvl6pPr marL="342900" algn="l" rtl="0" eaLnBrk="1" fontAlgn="base" hangingPunct="1">
              <a:spcBef>
                <a:spcPct val="0"/>
              </a:spcBef>
              <a:spcAft>
                <a:spcPct val="0"/>
              </a:spcAft>
              <a:defRPr sz="2400" b="1">
                <a:solidFill>
                  <a:srgbClr val="005595"/>
                </a:solidFill>
                <a:latin typeface="Arial" charset="0"/>
              </a:defRPr>
            </a:lvl6pPr>
            <a:lvl7pPr marL="685800" algn="l" rtl="0" eaLnBrk="1" fontAlgn="base" hangingPunct="1">
              <a:spcBef>
                <a:spcPct val="0"/>
              </a:spcBef>
              <a:spcAft>
                <a:spcPct val="0"/>
              </a:spcAft>
              <a:defRPr sz="2400" b="1">
                <a:solidFill>
                  <a:srgbClr val="005595"/>
                </a:solidFill>
                <a:latin typeface="Arial" charset="0"/>
              </a:defRPr>
            </a:lvl7pPr>
            <a:lvl8pPr marL="1028700" algn="l" rtl="0" eaLnBrk="1" fontAlgn="base" hangingPunct="1">
              <a:spcBef>
                <a:spcPct val="0"/>
              </a:spcBef>
              <a:spcAft>
                <a:spcPct val="0"/>
              </a:spcAft>
              <a:defRPr sz="2400" b="1">
                <a:solidFill>
                  <a:srgbClr val="005595"/>
                </a:solidFill>
                <a:latin typeface="Arial" charset="0"/>
              </a:defRPr>
            </a:lvl8pPr>
            <a:lvl9pPr marL="1371600" algn="l" rtl="0" eaLnBrk="1" fontAlgn="base" hangingPunct="1">
              <a:spcBef>
                <a:spcPct val="0"/>
              </a:spcBef>
              <a:spcAft>
                <a:spcPct val="0"/>
              </a:spcAft>
              <a:defRPr sz="2400" b="1">
                <a:solidFill>
                  <a:srgbClr val="005595"/>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2800" kern="0">
                <a:solidFill>
                  <a:srgbClr val="064276"/>
                </a:solidFill>
                <a:latin typeface="Helvetica"/>
                <a:ea typeface="Open Sans"/>
                <a:cs typeface="Open Sans"/>
              </a:rPr>
              <a:t>9 de </a:t>
            </a:r>
            <a:r>
              <a:rPr lang="en-US" sz="2800" kern="0" err="1">
                <a:solidFill>
                  <a:srgbClr val="064276"/>
                </a:solidFill>
                <a:latin typeface="Helvetica"/>
                <a:ea typeface="Open Sans"/>
                <a:cs typeface="Open Sans"/>
              </a:rPr>
              <a:t>julio</a:t>
            </a:r>
            <a:r>
              <a:rPr lang="en-US" sz="2800" kern="0">
                <a:solidFill>
                  <a:srgbClr val="064276"/>
                </a:solidFill>
                <a:latin typeface="Helvetica"/>
                <a:ea typeface="Open Sans"/>
                <a:cs typeface="Open Sans"/>
              </a:rPr>
              <a:t> de 2025</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US" sz="2800" kern="0">
              <a:solidFill>
                <a:srgbClr val="064276"/>
              </a:solidFill>
              <a:latin typeface="Helvetica"/>
              <a:ea typeface="Open Sans"/>
              <a:cs typeface="Open San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lang="en-US" sz="2800" kern="0">
              <a:solidFill>
                <a:srgbClr val="064276"/>
              </a:solidFill>
              <a:latin typeface="Helvetica" pitchFamily="2" charset="0"/>
              <a:ea typeface="Open Sans" panose="020B0606030504020204" pitchFamily="34" charset="0"/>
              <a:cs typeface="Open Sans" panose="020B0606030504020204" pitchFamily="34" charset="0"/>
            </a:endParaRPr>
          </a:p>
        </p:txBody>
      </p:sp>
      <p:sp>
        <p:nvSpPr>
          <p:cNvPr id="10" name="Rectangle 9">
            <a:extLst>
              <a:ext uri="{FF2B5EF4-FFF2-40B4-BE49-F238E27FC236}">
                <a16:creationId xmlns:a16="http://schemas.microsoft.com/office/drawing/2014/main" id="{CAC9ED19-913D-A925-7DD2-D9BC9AEBEE06}"/>
              </a:ext>
              <a:ext uri="{C183D7F6-B498-43B3-948B-1728B52AA6E4}">
                <adec:decorative xmlns:adec="http://schemas.microsoft.com/office/drawing/2017/decorative" val="1"/>
              </a:ext>
            </a:extLst>
          </p:cNvPr>
          <p:cNvSpPr/>
          <p:nvPr/>
        </p:nvSpPr>
        <p:spPr>
          <a:xfrm>
            <a:off x="0" y="5846546"/>
            <a:ext cx="12188952" cy="98409"/>
          </a:xfrm>
          <a:prstGeom prst="rect">
            <a:avLst/>
          </a:prstGeom>
          <a:solidFill>
            <a:srgbClr val="0056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HRSN Icons&#10;">
            <a:extLst>
              <a:ext uri="{FF2B5EF4-FFF2-40B4-BE49-F238E27FC236}">
                <a16:creationId xmlns:a16="http://schemas.microsoft.com/office/drawing/2014/main" id="{9D83D1B2-FF47-2DA1-FF4F-5CA1271A205C}"/>
              </a:ext>
            </a:extLst>
          </p:cNvPr>
          <p:cNvPicPr>
            <a:picLocks noChangeAspect="1"/>
          </p:cNvPicPr>
          <p:nvPr/>
        </p:nvPicPr>
        <p:blipFill>
          <a:blip r:embed="rId3"/>
          <a:stretch>
            <a:fillRect/>
          </a:stretch>
        </p:blipFill>
        <p:spPr>
          <a:xfrm>
            <a:off x="9040988" y="5625977"/>
            <a:ext cx="2394089" cy="537562"/>
          </a:xfrm>
          <a:prstGeom prst="rect">
            <a:avLst/>
          </a:prstGeom>
        </p:spPr>
      </p:pic>
      <p:pic>
        <p:nvPicPr>
          <p:cNvPr id="6" name="Graphic 5" descr="Oregon Health Authority Logo">
            <a:extLst>
              <a:ext uri="{FF2B5EF4-FFF2-40B4-BE49-F238E27FC236}">
                <a16:creationId xmlns:a16="http://schemas.microsoft.com/office/drawing/2014/main" id="{EE4C0A5D-9860-8672-635D-12962BAE84C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5807" y="6147858"/>
            <a:ext cx="1595400" cy="527844"/>
          </a:xfrm>
          <a:prstGeom prst="rect">
            <a:avLst/>
          </a:prstGeom>
        </p:spPr>
      </p:pic>
      <p:pic>
        <p:nvPicPr>
          <p:cNvPr id="24" name="Picture 23" descr="Oregon Health Plan Logo">
            <a:extLst>
              <a:ext uri="{FF2B5EF4-FFF2-40B4-BE49-F238E27FC236}">
                <a16:creationId xmlns:a16="http://schemas.microsoft.com/office/drawing/2014/main" id="{254BDEB3-42C1-93F5-BC3E-4169553A41E5}"/>
              </a:ext>
            </a:extLst>
          </p:cNvPr>
          <p:cNvPicPr>
            <a:picLocks noChangeAspect="1"/>
          </p:cNvPicPr>
          <p:nvPr/>
        </p:nvPicPr>
        <p:blipFill>
          <a:blip r:embed="rId6"/>
          <a:stretch>
            <a:fillRect/>
          </a:stretch>
        </p:blipFill>
        <p:spPr>
          <a:xfrm>
            <a:off x="2309848" y="6120945"/>
            <a:ext cx="849785" cy="581670"/>
          </a:xfrm>
          <a:prstGeom prst="rect">
            <a:avLst/>
          </a:prstGeom>
        </p:spPr>
      </p:pic>
      <p:pic>
        <p:nvPicPr>
          <p:cNvPr id="25" name="Picture 24" descr="Logo of 1115 Medicaid Waiver Implementation Project Oregon ">
            <a:extLst>
              <a:ext uri="{FF2B5EF4-FFF2-40B4-BE49-F238E27FC236}">
                <a16:creationId xmlns:a16="http://schemas.microsoft.com/office/drawing/2014/main" id="{FDAC613D-583D-2DA7-796F-47E1B5CBB2E7}"/>
              </a:ext>
            </a:extLst>
          </p:cNvPr>
          <p:cNvPicPr>
            <a:picLocks noChangeAspect="1"/>
          </p:cNvPicPr>
          <p:nvPr/>
        </p:nvPicPr>
        <p:blipFill>
          <a:blip r:embed="rId7"/>
          <a:stretch>
            <a:fillRect/>
          </a:stretch>
        </p:blipFill>
        <p:spPr>
          <a:xfrm>
            <a:off x="3414098" y="6120945"/>
            <a:ext cx="2810005" cy="581670"/>
          </a:xfrm>
          <a:prstGeom prst="rect">
            <a:avLst/>
          </a:prstGeom>
        </p:spPr>
      </p:pic>
      <p:pic>
        <p:nvPicPr>
          <p:cNvPr id="2" name="Graphic 1">
            <a:extLst>
              <a:ext uri="{FF2B5EF4-FFF2-40B4-BE49-F238E27FC236}">
                <a16:creationId xmlns:a16="http://schemas.microsoft.com/office/drawing/2014/main" id="{9EE92D7C-A35B-B11B-5793-47109DD1A3D7}"/>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405260" y="4078570"/>
            <a:ext cx="1458833" cy="1508708"/>
          </a:xfrm>
          <a:prstGeom prst="rect">
            <a:avLst/>
          </a:prstGeom>
        </p:spPr>
      </p:pic>
      <p:pic>
        <p:nvPicPr>
          <p:cNvPr id="3" name="Graphic 2">
            <a:extLst>
              <a:ext uri="{FF2B5EF4-FFF2-40B4-BE49-F238E27FC236}">
                <a16:creationId xmlns:a16="http://schemas.microsoft.com/office/drawing/2014/main" id="{A27BEBA2-7ACC-0C02-F028-674BF1535496}"/>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732337" y="3267006"/>
            <a:ext cx="2433828" cy="2175695"/>
          </a:xfrm>
          <a:prstGeom prst="rect">
            <a:avLst/>
          </a:prstGeom>
        </p:spPr>
      </p:pic>
      <p:pic>
        <p:nvPicPr>
          <p:cNvPr id="5" name="Graphic 4">
            <a:extLst>
              <a:ext uri="{FF2B5EF4-FFF2-40B4-BE49-F238E27FC236}">
                <a16:creationId xmlns:a16="http://schemas.microsoft.com/office/drawing/2014/main" id="{AD46EEE9-EFA0-69CB-A9CB-B60E3FD7C732}"/>
              </a:ext>
              <a:ext uri="{C183D7F6-B498-43B3-948B-1728B52AA6E4}">
                <adec:decorative xmlns:adec="http://schemas.microsoft.com/office/drawing/2017/decorative" val="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806910" y="1427794"/>
            <a:ext cx="2544571" cy="2631565"/>
          </a:xfrm>
          <a:prstGeom prst="rect">
            <a:avLst/>
          </a:prstGeom>
        </p:spPr>
      </p:pic>
      <p:pic>
        <p:nvPicPr>
          <p:cNvPr id="7" name="Graphic 6">
            <a:extLst>
              <a:ext uri="{FF2B5EF4-FFF2-40B4-BE49-F238E27FC236}">
                <a16:creationId xmlns:a16="http://schemas.microsoft.com/office/drawing/2014/main" id="{BB2360F0-86F8-A28A-6A03-30AB6CB92D66}"/>
              </a:ext>
              <a:ext uri="{C183D7F6-B498-43B3-948B-1728B52AA6E4}">
                <adec:decorative xmlns:adec="http://schemas.microsoft.com/office/drawing/2017/decorative" val="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414832" y="1862070"/>
            <a:ext cx="1203649" cy="1269905"/>
          </a:xfrm>
          <a:prstGeom prst="rect">
            <a:avLst/>
          </a:prstGeom>
        </p:spPr>
      </p:pic>
      <p:pic>
        <p:nvPicPr>
          <p:cNvPr id="8" name="Graphic 7">
            <a:extLst>
              <a:ext uri="{FF2B5EF4-FFF2-40B4-BE49-F238E27FC236}">
                <a16:creationId xmlns:a16="http://schemas.microsoft.com/office/drawing/2014/main" id="{34812D3C-0C61-1F79-9569-5BB2B18F9F67}"/>
              </a:ext>
              <a:ext uri="{C183D7F6-B498-43B3-948B-1728B52AA6E4}">
                <adec:decorative xmlns:adec="http://schemas.microsoft.com/office/drawing/2017/decorative" val="1"/>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0969309" y="-34783"/>
            <a:ext cx="1350643" cy="1432856"/>
          </a:xfrm>
          <a:prstGeom prst="rect">
            <a:avLst/>
          </a:prstGeom>
        </p:spPr>
      </p:pic>
      <p:pic>
        <p:nvPicPr>
          <p:cNvPr id="9" name="Graphic 8">
            <a:extLst>
              <a:ext uri="{FF2B5EF4-FFF2-40B4-BE49-F238E27FC236}">
                <a16:creationId xmlns:a16="http://schemas.microsoft.com/office/drawing/2014/main" id="{A6B499D7-BAC3-3217-4D5E-BBA16ABEAE03}"/>
              </a:ext>
              <a:ext uri="{C183D7F6-B498-43B3-948B-1728B52AA6E4}">
                <adec:decorative xmlns:adec="http://schemas.microsoft.com/office/drawing/2017/decorative" val="1"/>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8103476" y="-75591"/>
            <a:ext cx="2075172" cy="2111262"/>
          </a:xfrm>
          <a:prstGeom prst="rect">
            <a:avLst/>
          </a:prstGeom>
        </p:spPr>
      </p:pic>
      <p:sp>
        <p:nvSpPr>
          <p:cNvPr id="15" name="Title 1">
            <a:extLst>
              <a:ext uri="{FF2B5EF4-FFF2-40B4-BE49-F238E27FC236}">
                <a16:creationId xmlns:a16="http://schemas.microsoft.com/office/drawing/2014/main" id="{A4979A9F-ABC8-D393-FA2F-1F992D0287B0}"/>
              </a:ext>
            </a:extLst>
          </p:cNvPr>
          <p:cNvSpPr txBox="1">
            <a:spLocks/>
          </p:cNvSpPr>
          <p:nvPr/>
        </p:nvSpPr>
        <p:spPr>
          <a:xfrm>
            <a:off x="544673" y="1374717"/>
            <a:ext cx="5755543" cy="579550"/>
          </a:xfrm>
          <a:prstGeom prst="rect">
            <a:avLst/>
          </a:prstGeom>
          <a:solidFill>
            <a:schemeClr val="accent3"/>
          </a:solidFill>
        </p:spPr>
        <p:txBody>
          <a:bodyPr anchor="ctr">
            <a:noAutofit/>
          </a:bodyPr>
          <a:lstStyle>
            <a:lvl1pPr algn="ctr" defTabSz="914400" rtl="0" eaLnBrk="1" latinLnBrk="0" hangingPunct="1">
              <a:lnSpc>
                <a:spcPct val="90000"/>
              </a:lnSpc>
              <a:spcBef>
                <a:spcPct val="0"/>
              </a:spcBef>
              <a:buNone/>
              <a:defRPr sz="4400" b="1" kern="1200">
                <a:solidFill>
                  <a:schemeClr val="tx2"/>
                </a:solidFill>
                <a:latin typeface="Helvetica" pitchFamily="2" charset="0"/>
                <a:ea typeface="Open Sans" panose="020B0606030504020204" pitchFamily="34" charset="0"/>
                <a:cs typeface="Open Sans" panose="020B0606030504020204" pitchFamily="34" charset="0"/>
              </a:defRPr>
            </a:lvl1pPr>
          </a:lstStyle>
          <a:p>
            <a:pPr algn="l"/>
            <a:r>
              <a:rPr lang="es-419" sz="2400">
                <a:solidFill>
                  <a:srgbClr val="064276"/>
                </a:solidFill>
              </a:rPr>
              <a:t>Exención</a:t>
            </a:r>
            <a:r>
              <a:rPr lang="en-US" sz="2400">
                <a:solidFill>
                  <a:srgbClr val="064276"/>
                </a:solidFill>
              </a:rPr>
              <a:t> de Medicaid 1115 de Oregon</a:t>
            </a:r>
          </a:p>
        </p:txBody>
      </p:sp>
      <p:sp>
        <p:nvSpPr>
          <p:cNvPr id="18" name="Title 1">
            <a:extLst>
              <a:ext uri="{FF2B5EF4-FFF2-40B4-BE49-F238E27FC236}">
                <a16:creationId xmlns:a16="http://schemas.microsoft.com/office/drawing/2014/main" id="{B0B9445E-2548-6014-E902-D25BB1A5D64A}"/>
              </a:ext>
            </a:extLst>
          </p:cNvPr>
          <p:cNvSpPr txBox="1">
            <a:spLocks/>
          </p:cNvSpPr>
          <p:nvPr/>
        </p:nvSpPr>
        <p:spPr>
          <a:xfrm>
            <a:off x="553453" y="2103170"/>
            <a:ext cx="6293477" cy="1741258"/>
          </a:xfrm>
          <a:prstGeom prst="rect">
            <a:avLst/>
          </a:prstGeom>
        </p:spPr>
        <p:txBody>
          <a:bodyPr anchor="t"/>
          <a:lstStyle>
            <a:lvl1pPr algn="ctr" rtl="0" eaLnBrk="1" fontAlgn="base" hangingPunct="1">
              <a:spcBef>
                <a:spcPct val="0"/>
              </a:spcBef>
              <a:spcAft>
                <a:spcPct val="0"/>
              </a:spcAft>
              <a:defRPr sz="6000" b="1">
                <a:solidFill>
                  <a:srgbClr val="005595"/>
                </a:solidFill>
                <a:latin typeface="+mj-lt"/>
                <a:ea typeface="+mj-ea"/>
                <a:cs typeface="+mj-cs"/>
              </a:defRPr>
            </a:lvl1pPr>
            <a:lvl2pPr algn="l" rtl="0" eaLnBrk="1" fontAlgn="base" hangingPunct="1">
              <a:spcBef>
                <a:spcPct val="0"/>
              </a:spcBef>
              <a:spcAft>
                <a:spcPct val="0"/>
              </a:spcAft>
              <a:defRPr sz="2400" b="1">
                <a:solidFill>
                  <a:srgbClr val="005595"/>
                </a:solidFill>
                <a:latin typeface="Arial" charset="0"/>
              </a:defRPr>
            </a:lvl2pPr>
            <a:lvl3pPr algn="l" rtl="0" eaLnBrk="1" fontAlgn="base" hangingPunct="1">
              <a:spcBef>
                <a:spcPct val="0"/>
              </a:spcBef>
              <a:spcAft>
                <a:spcPct val="0"/>
              </a:spcAft>
              <a:defRPr sz="2400" b="1">
                <a:solidFill>
                  <a:srgbClr val="005595"/>
                </a:solidFill>
                <a:latin typeface="Arial" charset="0"/>
              </a:defRPr>
            </a:lvl3pPr>
            <a:lvl4pPr algn="l" rtl="0" eaLnBrk="1" fontAlgn="base" hangingPunct="1">
              <a:spcBef>
                <a:spcPct val="0"/>
              </a:spcBef>
              <a:spcAft>
                <a:spcPct val="0"/>
              </a:spcAft>
              <a:defRPr sz="2400" b="1">
                <a:solidFill>
                  <a:srgbClr val="005595"/>
                </a:solidFill>
                <a:latin typeface="Arial" charset="0"/>
              </a:defRPr>
            </a:lvl4pPr>
            <a:lvl5pPr algn="l" rtl="0" eaLnBrk="1" fontAlgn="base" hangingPunct="1">
              <a:spcBef>
                <a:spcPct val="0"/>
              </a:spcBef>
              <a:spcAft>
                <a:spcPct val="0"/>
              </a:spcAft>
              <a:defRPr sz="2400" b="1">
                <a:solidFill>
                  <a:srgbClr val="005595"/>
                </a:solidFill>
                <a:latin typeface="Arial" charset="0"/>
              </a:defRPr>
            </a:lvl5pPr>
            <a:lvl6pPr marL="342900" algn="l" rtl="0" eaLnBrk="1" fontAlgn="base" hangingPunct="1">
              <a:spcBef>
                <a:spcPct val="0"/>
              </a:spcBef>
              <a:spcAft>
                <a:spcPct val="0"/>
              </a:spcAft>
              <a:defRPr sz="2400" b="1">
                <a:solidFill>
                  <a:srgbClr val="005595"/>
                </a:solidFill>
                <a:latin typeface="Arial" charset="0"/>
              </a:defRPr>
            </a:lvl6pPr>
            <a:lvl7pPr marL="685800" algn="l" rtl="0" eaLnBrk="1" fontAlgn="base" hangingPunct="1">
              <a:spcBef>
                <a:spcPct val="0"/>
              </a:spcBef>
              <a:spcAft>
                <a:spcPct val="0"/>
              </a:spcAft>
              <a:defRPr sz="2400" b="1">
                <a:solidFill>
                  <a:srgbClr val="005595"/>
                </a:solidFill>
                <a:latin typeface="Arial" charset="0"/>
              </a:defRPr>
            </a:lvl7pPr>
            <a:lvl8pPr marL="1028700" algn="l" rtl="0" eaLnBrk="1" fontAlgn="base" hangingPunct="1">
              <a:spcBef>
                <a:spcPct val="0"/>
              </a:spcBef>
              <a:spcAft>
                <a:spcPct val="0"/>
              </a:spcAft>
              <a:defRPr sz="2400" b="1">
                <a:solidFill>
                  <a:srgbClr val="005595"/>
                </a:solidFill>
                <a:latin typeface="Arial" charset="0"/>
              </a:defRPr>
            </a:lvl8pPr>
            <a:lvl9pPr marL="1371600" algn="l" rtl="0" eaLnBrk="1" fontAlgn="base" hangingPunct="1">
              <a:spcBef>
                <a:spcPct val="0"/>
              </a:spcBef>
              <a:spcAft>
                <a:spcPct val="0"/>
              </a:spcAft>
              <a:defRPr sz="2400" b="1">
                <a:solidFill>
                  <a:srgbClr val="005595"/>
                </a:solidFill>
                <a:latin typeface="Arial" charset="0"/>
              </a:defRPr>
            </a:lvl9pPr>
          </a:lstStyle>
          <a:p>
            <a:pPr marL="0" marR="0" lvl="0" indent="0" algn="l" defTabSz="914400" rtl="0" eaLnBrk="1" fontAlgn="base" latinLnBrk="0" hangingPunct="1">
              <a:lnSpc>
                <a:spcPct val="100000"/>
              </a:lnSpc>
              <a:spcBef>
                <a:spcPct val="0"/>
              </a:spcBef>
              <a:spcAft>
                <a:spcPts val="0"/>
              </a:spcAft>
              <a:buClrTx/>
              <a:buSzTx/>
              <a:buFontTx/>
              <a:buNone/>
              <a:tabLst/>
              <a:defRPr/>
            </a:pPr>
            <a:r>
              <a:rPr kumimoji="0" lang="es-419" sz="6000" b="1" i="0" u="none" strike="noStrike" kern="0" cap="none" spc="0" normalizeH="0" baseline="0">
                <a:ln>
                  <a:noFill/>
                </a:ln>
                <a:solidFill>
                  <a:srgbClr val="064276"/>
                </a:solidFill>
                <a:effectLst/>
                <a:uLnTx/>
                <a:uFillTx/>
                <a:latin typeface="Helvetica" pitchFamily="2" charset="0"/>
                <a:ea typeface="Open Sans" panose="020B0606030504020204" pitchFamily="34" charset="0"/>
                <a:cs typeface="Open Sans" panose="020B0606030504020204" pitchFamily="34" charset="0"/>
              </a:rPr>
              <a:t>Seminario</a:t>
            </a:r>
            <a:r>
              <a:rPr kumimoji="0" lang="en-US" sz="6000" b="1" i="0" u="none" strike="noStrike" kern="0" cap="none" spc="0" normalizeH="0" baseline="0" noProof="0">
                <a:ln>
                  <a:noFill/>
                </a:ln>
                <a:solidFill>
                  <a:srgbClr val="064276"/>
                </a:solidFill>
                <a:effectLst/>
                <a:uLnTx/>
                <a:uFillTx/>
                <a:latin typeface="Helvetica" pitchFamily="2" charset="0"/>
                <a:ea typeface="Open Sans" panose="020B0606030504020204" pitchFamily="34" charset="0"/>
                <a:cs typeface="Open Sans" panose="020B0606030504020204" pitchFamily="34" charset="0"/>
              </a:rPr>
              <a:t> Web Para Todos</a:t>
            </a:r>
          </a:p>
        </p:txBody>
      </p:sp>
    </p:spTree>
    <p:extLst>
      <p:ext uri="{BB962C8B-B14F-4D97-AF65-F5344CB8AC3E}">
        <p14:creationId xmlns:p14="http://schemas.microsoft.com/office/powerpoint/2010/main" val="19641809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5E9A1E1-0FC2-3B31-0ECD-F3A913C27F36}"/>
              </a:ext>
            </a:extLst>
          </p:cNvPr>
          <p:cNvSpPr>
            <a:spLocks noGrp="1"/>
          </p:cNvSpPr>
          <p:nvPr>
            <p:ph type="title"/>
          </p:nvPr>
        </p:nvSpPr>
        <p:spPr>
          <a:xfrm>
            <a:off x="635000" y="400540"/>
            <a:ext cx="11226799" cy="825500"/>
          </a:xfrm>
        </p:spPr>
        <p:txBody>
          <a:bodyPr/>
          <a:lstStyle/>
          <a:p>
            <a:r>
              <a:rPr lang="es-419" b="1" i="0" u="none" strike="noStrike">
                <a:solidFill>
                  <a:srgbClr val="064276"/>
                </a:solidFill>
                <a:effectLst/>
                <a:latin typeface="Helvetica" panose="020B0604020202020204" pitchFamily="34" charset="0"/>
              </a:rPr>
              <a:t>¿Cómo se </a:t>
            </a:r>
            <a:r>
              <a:rPr lang="es-419">
                <a:latin typeface="Helvetica" panose="020B0604020202020204" pitchFamily="34" charset="0"/>
              </a:rPr>
              <a:t>desarrolló la evaluación?</a:t>
            </a:r>
            <a:endParaRPr lang="es-419"/>
          </a:p>
        </p:txBody>
      </p:sp>
      <p:sp>
        <p:nvSpPr>
          <p:cNvPr id="7" name="Content Placeholder 6">
            <a:extLst>
              <a:ext uri="{FF2B5EF4-FFF2-40B4-BE49-F238E27FC236}">
                <a16:creationId xmlns:a16="http://schemas.microsoft.com/office/drawing/2014/main" id="{B0DF4674-7150-0122-72E7-FCDAB450EDE7}"/>
              </a:ext>
            </a:extLst>
          </p:cNvPr>
          <p:cNvSpPr>
            <a:spLocks noGrp="1"/>
          </p:cNvSpPr>
          <p:nvPr>
            <p:ph idx="1"/>
          </p:nvPr>
        </p:nvSpPr>
        <p:spPr/>
        <p:txBody>
          <a:bodyPr vert="horz" lIns="91440" tIns="45720" rIns="91440" bIns="45720" rtlCol="0" anchor="t">
            <a:noAutofit/>
          </a:bodyPr>
          <a:lstStyle/>
          <a:p>
            <a:pPr fontAlgn="base">
              <a:lnSpc>
                <a:spcPct val="100000"/>
              </a:lnSpc>
            </a:pPr>
            <a:r>
              <a:rPr lang="es-419">
                <a:solidFill>
                  <a:srgbClr val="000000"/>
                </a:solidFill>
                <a:latin typeface="Helvetica"/>
                <a:cs typeface="Arial"/>
              </a:rPr>
              <a:t>El equipo de evaluación utilizó </a:t>
            </a:r>
            <a:r>
              <a:rPr lang="es-419" b="0" i="0" u="none" strike="noStrike">
                <a:solidFill>
                  <a:srgbClr val="000000"/>
                </a:solidFill>
                <a:effectLst/>
                <a:latin typeface="Helvetica"/>
                <a:cs typeface="Arial"/>
              </a:rPr>
              <a:t>los requisitos de </a:t>
            </a:r>
            <a:r>
              <a:rPr lang="es-419">
                <a:solidFill>
                  <a:srgbClr val="000000"/>
                </a:solidFill>
                <a:latin typeface="Helvetica"/>
                <a:cs typeface="Arial"/>
              </a:rPr>
              <a:t>CMS</a:t>
            </a:r>
            <a:r>
              <a:rPr lang="es-419" b="0" i="0" u="none" strike="noStrike">
                <a:solidFill>
                  <a:srgbClr val="000000"/>
                </a:solidFill>
                <a:effectLst/>
                <a:latin typeface="Helvetica"/>
                <a:cs typeface="Arial"/>
              </a:rPr>
              <a:t> y las contribuciones de los socios comunitarios de </a:t>
            </a:r>
            <a:r>
              <a:rPr lang="es-419" b="0" i="0" u="none" strike="noStrike" err="1">
                <a:solidFill>
                  <a:srgbClr val="000000"/>
                </a:solidFill>
                <a:effectLst/>
                <a:latin typeface="Helvetica"/>
                <a:cs typeface="Arial"/>
              </a:rPr>
              <a:t>Oregon</a:t>
            </a:r>
            <a:r>
              <a:rPr lang="es-419" b="0" i="0" u="none" strike="noStrike">
                <a:solidFill>
                  <a:srgbClr val="000000"/>
                </a:solidFill>
                <a:effectLst/>
                <a:latin typeface="Helvetica"/>
                <a:cs typeface="Arial"/>
              </a:rPr>
              <a:t> </a:t>
            </a:r>
            <a:r>
              <a:rPr lang="es-419" b="0" i="0">
                <a:effectLst/>
                <a:latin typeface="Helvetica"/>
                <a:cs typeface="Arial"/>
              </a:rPr>
              <a:t>para diseñar las evaluaciones</a:t>
            </a:r>
          </a:p>
          <a:p>
            <a:pPr fontAlgn="base">
              <a:lnSpc>
                <a:spcPct val="100000"/>
              </a:lnSpc>
            </a:pPr>
            <a:r>
              <a:rPr lang="es-419">
                <a:solidFill>
                  <a:srgbClr val="080000"/>
                </a:solidFill>
                <a:latin typeface="Helvetica"/>
                <a:cs typeface="Arial"/>
              </a:rPr>
              <a:t>Contrataron al grupo de investigación llamado Centro para la Investigación y Educación sobre Resultados (CORE, por sus siglas en inglés) para diseñar e implementar la evaluación</a:t>
            </a:r>
            <a:endParaRPr lang="es-419" b="0" i="0">
              <a:effectLst/>
              <a:latin typeface="Helvetica"/>
              <a:cs typeface="Arial"/>
            </a:endParaRPr>
          </a:p>
          <a:p>
            <a:pPr algn="l" rtl="0" fontAlgn="base">
              <a:lnSpc>
                <a:spcPct val="100000"/>
              </a:lnSpc>
              <a:buFont typeface="Arial" panose="020B0604020202020204" pitchFamily="34" charset="0"/>
              <a:buChar char="•"/>
            </a:pPr>
            <a:r>
              <a:rPr lang="es-419">
                <a:solidFill>
                  <a:srgbClr val="064276"/>
                </a:solidFill>
                <a:latin typeface="Helvetica"/>
                <a:cs typeface="Arial"/>
                <a:hlinkClick r:id="rId3">
                  <a:extLst>
                    <a:ext uri="{A12FA001-AC4F-418D-AE19-62706E023703}">
                      <ahyp:hlinkClr xmlns:ahyp="http://schemas.microsoft.com/office/drawing/2018/hyperlinkcolor" val="tx"/>
                    </a:ext>
                  </a:extLst>
                </a:hlinkClick>
              </a:rPr>
              <a:t>El diseño de la evaluación </a:t>
            </a:r>
            <a:r>
              <a:rPr lang="es-419">
                <a:solidFill>
                  <a:srgbClr val="000000"/>
                </a:solidFill>
                <a:latin typeface="Helvetica"/>
                <a:cs typeface="Arial"/>
              </a:rPr>
              <a:t>(en inglés) </a:t>
            </a:r>
            <a:r>
              <a:rPr lang="es-419" b="0" i="0" u="none" strike="noStrike">
                <a:solidFill>
                  <a:srgbClr val="000000"/>
                </a:solidFill>
                <a:effectLst/>
                <a:latin typeface="Helvetica"/>
                <a:cs typeface="Arial"/>
              </a:rPr>
              <a:t>fue aprobado por </a:t>
            </a:r>
            <a:r>
              <a:rPr lang="es-419">
                <a:solidFill>
                  <a:srgbClr val="000000"/>
                </a:solidFill>
                <a:latin typeface="Helvetica"/>
                <a:cs typeface="Arial"/>
              </a:rPr>
              <a:t>CMS</a:t>
            </a:r>
            <a:r>
              <a:rPr lang="es-419" b="0" i="0" u="none" strike="noStrike">
                <a:solidFill>
                  <a:srgbClr val="000000"/>
                </a:solidFill>
                <a:effectLst/>
                <a:latin typeface="Helvetica"/>
                <a:cs typeface="Arial"/>
              </a:rPr>
              <a:t> en diciembre de </a:t>
            </a:r>
            <a:r>
              <a:rPr lang="es-419" b="0" i="0">
                <a:solidFill>
                  <a:srgbClr val="000000"/>
                </a:solidFill>
                <a:effectLst/>
                <a:latin typeface="Helvetica"/>
                <a:cs typeface="Arial"/>
              </a:rPr>
              <a:t>2024</a:t>
            </a:r>
          </a:p>
          <a:p>
            <a:pPr marL="0" indent="0">
              <a:lnSpc>
                <a:spcPct val="100000"/>
              </a:lnSpc>
              <a:buNone/>
            </a:pPr>
            <a:endParaRPr lang="es-419"/>
          </a:p>
        </p:txBody>
      </p:sp>
      <p:sp>
        <p:nvSpPr>
          <p:cNvPr id="4" name="Slide Number Placeholder 3">
            <a:extLst>
              <a:ext uri="{FF2B5EF4-FFF2-40B4-BE49-F238E27FC236}">
                <a16:creationId xmlns:a16="http://schemas.microsoft.com/office/drawing/2014/main" id="{E2C95C8B-4330-E97E-E5BE-61B4C868E472}"/>
              </a:ext>
            </a:extLst>
          </p:cNvPr>
          <p:cNvSpPr>
            <a:spLocks noGrp="1"/>
          </p:cNvSpPr>
          <p:nvPr>
            <p:ph type="sldNum" sz="quarter" idx="10"/>
          </p:nvPr>
        </p:nvSpPr>
        <p:spPr>
          <a:xfrm>
            <a:off x="9589807" y="6470731"/>
            <a:ext cx="2272706" cy="184259"/>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8339581-759F-43B7-B47D-47F906F0E294}" type="slidenum">
              <a:rPr kumimoji="0" lang="es-419" sz="14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s-419" sz="1400" b="0" i="0" u="none" strike="noStrike" kern="1200" cap="none" spc="0" normalizeH="0" baseline="0" noProof="0">
              <a:ln>
                <a:noFill/>
              </a:ln>
              <a:solidFill>
                <a:prstClr val="white"/>
              </a:solidFill>
              <a:effectLst/>
              <a:uLnTx/>
              <a:uFillTx/>
              <a:latin typeface="Arial"/>
              <a:ea typeface="+mn-ea"/>
              <a:cs typeface="+mn-cs"/>
            </a:endParaRPr>
          </a:p>
        </p:txBody>
      </p:sp>
      <p:sp>
        <p:nvSpPr>
          <p:cNvPr id="2" name="TextBox 1">
            <a:extLst>
              <a:ext uri="{FF2B5EF4-FFF2-40B4-BE49-F238E27FC236}">
                <a16:creationId xmlns:a16="http://schemas.microsoft.com/office/drawing/2014/main" id="{38626CFF-17ED-AA33-7546-C9B578749A4D}"/>
              </a:ext>
            </a:extLst>
          </p:cNvPr>
          <p:cNvSpPr txBox="1"/>
          <p:nvPr/>
        </p:nvSpPr>
        <p:spPr>
          <a:xfrm>
            <a:off x="709576" y="6424484"/>
            <a:ext cx="11059730" cy="276999"/>
          </a:xfrm>
          <a:prstGeom prst="rect">
            <a:avLst/>
          </a:prstGeom>
          <a:noFill/>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419" sz="1200" b="1" i="0" u="none" strike="noStrike" kern="1200" cap="none" spc="0" normalizeH="0" baseline="0">
                <a:ln>
                  <a:noFill/>
                </a:ln>
                <a:solidFill>
                  <a:prstClr val="white"/>
                </a:solidFill>
                <a:effectLst/>
                <a:uLnTx/>
                <a:uFillTx/>
                <a:latin typeface="Helvetica"/>
                <a:ea typeface="+mn-ea"/>
                <a:cs typeface="Helvetica"/>
              </a:rPr>
              <a:t>CMS </a:t>
            </a:r>
            <a:r>
              <a:rPr kumimoji="0" lang="es-419" sz="1200" b="0" i="0" u="none" strike="noStrike" kern="1200" cap="none" spc="0" normalizeH="0" baseline="0">
                <a:ln>
                  <a:noFill/>
                </a:ln>
                <a:solidFill>
                  <a:prstClr val="white"/>
                </a:solidFill>
                <a:effectLst/>
                <a:uLnTx/>
                <a:uFillTx/>
                <a:latin typeface="Helvetica"/>
                <a:ea typeface="+mn-ea"/>
                <a:cs typeface="Helvetica"/>
              </a:rPr>
              <a:t>= Centros de Servicios de Medicare y Medicaid</a:t>
            </a:r>
            <a:endParaRPr kumimoji="0" lang="es-419" sz="1200" b="0" i="0" u="none" strike="noStrike" kern="1200" cap="none" spc="0" normalizeH="0" baseline="0">
              <a:ln>
                <a:noFill/>
              </a:ln>
              <a:solidFill>
                <a:prstClr val="white"/>
              </a:solidFill>
              <a:effectLst/>
              <a:uLnTx/>
              <a:uFillTx/>
              <a:latin typeface="Helvetica" panose="020B0604020202020204" pitchFamily="34" charset="0"/>
              <a:ea typeface="+mn-ea"/>
              <a:cs typeface="Helvetica" panose="020B0604020202020204" pitchFamily="34" charset="0"/>
            </a:endParaRPr>
          </a:p>
        </p:txBody>
      </p:sp>
    </p:spTree>
    <p:extLst>
      <p:ext uri="{BB962C8B-B14F-4D97-AF65-F5344CB8AC3E}">
        <p14:creationId xmlns:p14="http://schemas.microsoft.com/office/powerpoint/2010/main" val="36964116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51AEEC-FC54-4524-6F51-ADB5D0773B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8D2CEB-7FC0-6D5B-65D0-22DF4AFB1969}"/>
              </a:ext>
            </a:extLst>
          </p:cNvPr>
          <p:cNvSpPr>
            <a:spLocks noGrp="1"/>
          </p:cNvSpPr>
          <p:nvPr>
            <p:ph type="title"/>
          </p:nvPr>
        </p:nvSpPr>
        <p:spPr/>
        <p:txBody>
          <a:bodyPr/>
          <a:lstStyle/>
          <a:p>
            <a:r>
              <a:rPr lang="es-419" b="1" i="0" u="none" strike="noStrike">
                <a:solidFill>
                  <a:srgbClr val="064276"/>
                </a:solidFill>
                <a:effectLst/>
                <a:latin typeface="Helvetica" panose="020B0604020202020204" pitchFamily="34" charset="0"/>
              </a:rPr>
              <a:t>Ejemplos de preguntas de la evaluación</a:t>
            </a:r>
            <a:endParaRPr lang="es-419"/>
          </a:p>
        </p:txBody>
      </p:sp>
      <p:sp>
        <p:nvSpPr>
          <p:cNvPr id="3" name="Content Placeholder 2">
            <a:extLst>
              <a:ext uri="{FF2B5EF4-FFF2-40B4-BE49-F238E27FC236}">
                <a16:creationId xmlns:a16="http://schemas.microsoft.com/office/drawing/2014/main" id="{DD4E0C34-6D7A-83BB-9DDF-58F1ACCDB671}"/>
              </a:ext>
            </a:extLst>
          </p:cNvPr>
          <p:cNvSpPr>
            <a:spLocks noGrp="1"/>
          </p:cNvSpPr>
          <p:nvPr>
            <p:ph idx="1"/>
          </p:nvPr>
        </p:nvSpPr>
        <p:spPr>
          <a:xfrm>
            <a:off x="634999" y="1329397"/>
            <a:ext cx="11227514" cy="5325593"/>
          </a:xfrm>
        </p:spPr>
        <p:txBody>
          <a:bodyPr vert="horz" lIns="91440" tIns="45720" rIns="91440" bIns="45720" rtlCol="0" anchor="t">
            <a:noAutofit/>
          </a:bodyPr>
          <a:lstStyle/>
          <a:p>
            <a:pPr marL="0" indent="0">
              <a:spcBef>
                <a:spcPts val="0"/>
              </a:spcBef>
              <a:spcAft>
                <a:spcPts val="1800"/>
              </a:spcAft>
              <a:buNone/>
            </a:pPr>
            <a:r>
              <a:rPr lang="es-419" sz="2200" b="1">
                <a:solidFill>
                  <a:srgbClr val="064276"/>
                </a:solidFill>
                <a:latin typeface="Helvetica"/>
                <a:cs typeface="Helvetica"/>
              </a:rPr>
              <a:t>Para todos los programas:  </a:t>
            </a:r>
            <a:r>
              <a:rPr lang="es-419" sz="2200">
                <a:solidFill>
                  <a:srgbClr val="000000"/>
                </a:solidFill>
                <a:latin typeface="Helvetica"/>
                <a:cs typeface="Helvetica"/>
              </a:rPr>
              <a:t>¿Cómo se aplicaron las políticas? </a:t>
            </a:r>
          </a:p>
          <a:p>
            <a:pPr marL="0" indent="0">
              <a:spcBef>
                <a:spcPts val="0"/>
              </a:spcBef>
              <a:spcAft>
                <a:spcPts val="1800"/>
              </a:spcAft>
              <a:buNone/>
            </a:pPr>
            <a:r>
              <a:rPr lang="es-419" sz="2200" b="1">
                <a:solidFill>
                  <a:srgbClr val="064276"/>
                </a:solidFill>
                <a:latin typeface="Helvetica"/>
                <a:cs typeface="Helvetica"/>
              </a:rPr>
              <a:t>Elegibilidad continua y Extensión temporal de Medicaid: </a:t>
            </a:r>
            <a:r>
              <a:rPr lang="es-419" sz="2200">
                <a:solidFill>
                  <a:srgbClr val="000000"/>
                </a:solidFill>
                <a:latin typeface="Helvetica"/>
                <a:cs typeface="Helvetica"/>
              </a:rPr>
              <a:t>¿Cuáles fueron los impactos en la reducción de las fallas en la cobertura y en la mejoría del acceso y la calidad de la atención medica?</a:t>
            </a:r>
          </a:p>
          <a:p>
            <a:pPr marL="0" indent="0">
              <a:spcBef>
                <a:spcPts val="0"/>
              </a:spcBef>
              <a:spcAft>
                <a:spcPts val="1800"/>
              </a:spcAft>
              <a:buNone/>
            </a:pPr>
            <a:r>
              <a:rPr lang="es-419" sz="2200" b="1">
                <a:solidFill>
                  <a:srgbClr val="064276"/>
                </a:solidFill>
                <a:latin typeface="Helvetica"/>
                <a:cs typeface="Helvetica"/>
              </a:rPr>
              <a:t>Adultos Jóvenes con Necesidades especiales de Atención Médica (YSCHN): </a:t>
            </a:r>
            <a:r>
              <a:rPr lang="es-419" sz="2200" b="0" i="0" u="none" strike="noStrike">
                <a:solidFill>
                  <a:srgbClr val="000000"/>
                </a:solidFill>
                <a:effectLst/>
                <a:latin typeface="Helvetica"/>
                <a:cs typeface="Helvetica"/>
              </a:rPr>
              <a:t>¿Cuáles fueron los impactos en la reducción de cobertura, en la ampliación del acceso, y la calidad de la atención de salud?</a:t>
            </a:r>
          </a:p>
          <a:p>
            <a:pPr marL="0" indent="0">
              <a:spcBef>
                <a:spcPts val="0"/>
              </a:spcBef>
              <a:spcAft>
                <a:spcPts val="1800"/>
              </a:spcAft>
              <a:buNone/>
            </a:pPr>
            <a:r>
              <a:rPr lang="es-419" sz="2200" b="1">
                <a:solidFill>
                  <a:srgbClr val="064276"/>
                </a:solidFill>
                <a:latin typeface="Helvetica"/>
                <a:cs typeface="Helvetica"/>
              </a:rPr>
              <a:t>Necesidades Sociales Relacionadas con la Salud (HRSN): </a:t>
            </a:r>
            <a:r>
              <a:rPr lang="es-419" sz="2200">
                <a:solidFill>
                  <a:srgbClr val="000000"/>
                </a:solidFill>
                <a:latin typeface="Helvetica"/>
                <a:cs typeface="Helvetica"/>
              </a:rPr>
              <a:t>¿Cuáles son las experiencias de los miembros con HRSN? ¿Cuáles son los impactos en las necesidades sociales de los miembros y en el uso de los servicios sociales, la utilización de la atención médica y la salud auto declarada?</a:t>
            </a:r>
          </a:p>
          <a:p>
            <a:pPr marL="0" indent="0" algn="l" rtl="0" fontAlgn="base">
              <a:spcBef>
                <a:spcPts val="0"/>
              </a:spcBef>
              <a:spcAft>
                <a:spcPts val="1800"/>
              </a:spcAft>
              <a:buNone/>
            </a:pPr>
            <a:r>
              <a:rPr lang="es-419" sz="2200" b="1">
                <a:solidFill>
                  <a:srgbClr val="064276"/>
                </a:solidFill>
                <a:latin typeface="Helvetica"/>
                <a:cs typeface="Helvetica"/>
              </a:rPr>
              <a:t>Costos:</a:t>
            </a:r>
            <a:r>
              <a:rPr lang="es-419" sz="2200" b="0" i="0" u="none" strike="noStrike">
                <a:solidFill>
                  <a:srgbClr val="064276"/>
                </a:solidFill>
                <a:effectLst/>
                <a:latin typeface="Helvetica"/>
                <a:cs typeface="Helvetica"/>
              </a:rPr>
              <a:t> </a:t>
            </a:r>
            <a:r>
              <a:rPr lang="es-419" sz="2200" b="0" i="0" u="none" strike="noStrike">
                <a:solidFill>
                  <a:srgbClr val="000000"/>
                </a:solidFill>
                <a:effectLst/>
                <a:latin typeface="Helvetica"/>
                <a:cs typeface="Helvetica"/>
              </a:rPr>
              <a:t>¿Cuáles fueron los costos administrativos de implementar las nuevas políticas? ¿Cómo cambiaron los costos de los servicios de salud y la atención médica no cubierta?</a:t>
            </a:r>
            <a:endParaRPr lang="es-419" sz="2200">
              <a:solidFill>
                <a:srgbClr val="000000"/>
              </a:solidFill>
              <a:latin typeface="Helvetica"/>
              <a:cs typeface="Helvetica"/>
            </a:endParaRPr>
          </a:p>
        </p:txBody>
      </p:sp>
      <p:sp>
        <p:nvSpPr>
          <p:cNvPr id="4" name="Slide Number Placeholder 3">
            <a:extLst>
              <a:ext uri="{FF2B5EF4-FFF2-40B4-BE49-F238E27FC236}">
                <a16:creationId xmlns:a16="http://schemas.microsoft.com/office/drawing/2014/main" id="{F946FCA0-D595-34C1-7DAE-5B0AC519FE2C}"/>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8339581-759F-43B7-B47D-47F906F0E294}" type="slidenum">
              <a:rPr kumimoji="0" lang="es-419" sz="14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s-419" sz="14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4779009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5E9A1E1-0FC2-3B31-0ECD-F3A913C27F36}"/>
              </a:ext>
            </a:extLst>
          </p:cNvPr>
          <p:cNvSpPr>
            <a:spLocks noGrp="1"/>
          </p:cNvSpPr>
          <p:nvPr>
            <p:ph type="title"/>
          </p:nvPr>
        </p:nvSpPr>
        <p:spPr>
          <a:xfrm>
            <a:off x="635000" y="400540"/>
            <a:ext cx="11226799" cy="825500"/>
          </a:xfrm>
        </p:spPr>
        <p:txBody>
          <a:bodyPr/>
          <a:lstStyle/>
          <a:p>
            <a:r>
              <a:rPr lang="es-419" b="1" i="0" u="none" strike="noStrike">
                <a:solidFill>
                  <a:srgbClr val="064276"/>
                </a:solidFill>
                <a:effectLst/>
                <a:latin typeface="Helvetica" panose="020B0604020202020204" pitchFamily="34" charset="0"/>
              </a:rPr>
              <a:t>Proceso de evaluación</a:t>
            </a:r>
            <a:endParaRPr lang="es-419"/>
          </a:p>
        </p:txBody>
      </p:sp>
      <p:sp>
        <p:nvSpPr>
          <p:cNvPr id="7" name="Content Placeholder 6">
            <a:extLst>
              <a:ext uri="{FF2B5EF4-FFF2-40B4-BE49-F238E27FC236}">
                <a16:creationId xmlns:a16="http://schemas.microsoft.com/office/drawing/2014/main" id="{B0DF4674-7150-0122-72E7-FCDAB450EDE7}"/>
              </a:ext>
            </a:extLst>
          </p:cNvPr>
          <p:cNvSpPr>
            <a:spLocks noGrp="1"/>
          </p:cNvSpPr>
          <p:nvPr>
            <p:ph idx="1"/>
          </p:nvPr>
        </p:nvSpPr>
        <p:spPr>
          <a:xfrm>
            <a:off x="320675" y="1329397"/>
            <a:ext cx="11675013" cy="6140786"/>
          </a:xfrm>
        </p:spPr>
        <p:txBody>
          <a:bodyPr vert="horz" lIns="91440" tIns="45720" rIns="91440" bIns="45720" rtlCol="0" anchor="t">
            <a:noAutofit/>
          </a:bodyPr>
          <a:lstStyle/>
          <a:p>
            <a:pPr algn="l" rtl="0" fontAlgn="base">
              <a:buFont typeface="Arial" panose="020B0604020202020204" pitchFamily="34" charset="0"/>
              <a:buChar char="•"/>
            </a:pPr>
            <a:r>
              <a:rPr lang="es-419" sz="2700" b="0" i="0" u="none" strike="noStrike">
                <a:solidFill>
                  <a:srgbClr val="000000"/>
                </a:solidFill>
                <a:effectLst/>
                <a:latin typeface="Helvetica"/>
                <a:cs typeface="Arial"/>
              </a:rPr>
              <a:t>Entrevistando a muchas personas y organizaciones:</a:t>
            </a:r>
          </a:p>
          <a:p>
            <a:pPr marL="852170" indent="-340995" algn="l" rtl="0" fontAlgn="base">
              <a:buFont typeface="Courier New" panose="02070309020205020404" pitchFamily="49" charset="0"/>
              <a:buChar char="o"/>
            </a:pPr>
            <a:r>
              <a:rPr lang="es-419" sz="2700" b="0" i="0">
                <a:solidFill>
                  <a:srgbClr val="000000"/>
                </a:solidFill>
                <a:effectLst/>
                <a:latin typeface="Helvetica"/>
                <a:cs typeface="Arial"/>
              </a:rPr>
              <a:t>Miembros</a:t>
            </a:r>
            <a:r>
              <a:rPr lang="es-419" sz="2700" b="0" i="0" u="none" strike="noStrike">
                <a:solidFill>
                  <a:srgbClr val="000000"/>
                </a:solidFill>
                <a:effectLst/>
                <a:latin typeface="Helvetica"/>
                <a:cs typeface="Arial"/>
              </a:rPr>
              <a:t> del OHP</a:t>
            </a:r>
            <a:endParaRPr lang="es-419" sz="2700" b="0" i="0">
              <a:solidFill>
                <a:srgbClr val="000000"/>
              </a:solidFill>
              <a:effectLst/>
              <a:latin typeface="Helvetica"/>
              <a:cs typeface="Arial"/>
            </a:endParaRPr>
          </a:p>
          <a:p>
            <a:pPr marL="852170" indent="-340995" algn="l" rtl="0" fontAlgn="base">
              <a:buFont typeface="Courier New" panose="02070309020205020404" pitchFamily="49" charset="0"/>
              <a:buChar char="o"/>
            </a:pPr>
            <a:r>
              <a:rPr lang="es-419" sz="2700">
                <a:solidFill>
                  <a:srgbClr val="000000"/>
                </a:solidFill>
                <a:latin typeface="Helvetica"/>
                <a:cs typeface="Arial"/>
              </a:rPr>
              <a:t>Grupos que implementan y administran los beneficios de la exención: por ejemplo, OHA, las Organizaciones de Atención Coordinada (CCO) y los proveedores de HRSN.</a:t>
            </a:r>
            <a:endParaRPr lang="es-419" sz="2700" i="0">
              <a:solidFill>
                <a:srgbClr val="000000"/>
              </a:solidFill>
              <a:effectLst/>
              <a:latin typeface="Helvetica"/>
              <a:cs typeface="Arial"/>
            </a:endParaRPr>
          </a:p>
          <a:p>
            <a:pPr fontAlgn="base"/>
            <a:r>
              <a:rPr lang="es-419" sz="2700">
                <a:solidFill>
                  <a:srgbClr val="000000"/>
                </a:solidFill>
                <a:latin typeface="Helvetica"/>
                <a:cs typeface="Arial"/>
              </a:rPr>
              <a:t>Creación de foros de discusión sobre la implementación de la exención.</a:t>
            </a:r>
          </a:p>
          <a:p>
            <a:pPr algn="l" rtl="0" fontAlgn="base">
              <a:buFont typeface="Arial" panose="020B0604020202020204" pitchFamily="34" charset="0"/>
              <a:buChar char="•"/>
            </a:pPr>
            <a:r>
              <a:rPr lang="es-419" sz="2700" b="0" i="0" u="none" strike="noStrike">
                <a:solidFill>
                  <a:srgbClr val="000000"/>
                </a:solidFill>
                <a:effectLst/>
                <a:latin typeface="Helvetica"/>
                <a:cs typeface="Arial"/>
              </a:rPr>
              <a:t>Análisis de informes de CCO y OHA, inscripciones en Medicaid y solicitudes.</a:t>
            </a:r>
          </a:p>
          <a:p>
            <a:pPr algn="l" rtl="0" fontAlgn="base">
              <a:buFont typeface="Arial" panose="020B0604020202020204" pitchFamily="34" charset="0"/>
              <a:buChar char="•"/>
            </a:pPr>
            <a:r>
              <a:rPr lang="es-419" sz="2700" b="0" i="0" u="none" strike="noStrike">
                <a:solidFill>
                  <a:srgbClr val="000000"/>
                </a:solidFill>
                <a:effectLst/>
                <a:latin typeface="Helvetica"/>
                <a:cs typeface="Arial"/>
              </a:rPr>
              <a:t>Encuestas a las personas que reciben</a:t>
            </a:r>
            <a:r>
              <a:rPr lang="es-419" sz="2700">
                <a:solidFill>
                  <a:srgbClr val="000000"/>
                </a:solidFill>
                <a:latin typeface="Helvetica"/>
                <a:cs typeface="Arial"/>
              </a:rPr>
              <a:t> beneficios de </a:t>
            </a:r>
            <a:r>
              <a:rPr lang="es-419" sz="2700" b="0" i="0" u="none" strike="noStrike">
                <a:solidFill>
                  <a:srgbClr val="000000"/>
                </a:solidFill>
                <a:effectLst/>
                <a:latin typeface="Helvetica"/>
                <a:cs typeface="Arial"/>
              </a:rPr>
              <a:t>HRSN</a:t>
            </a:r>
            <a:endParaRPr lang="es-419" sz="2700" b="0" i="0">
              <a:solidFill>
                <a:srgbClr val="000000"/>
              </a:solidFill>
              <a:effectLst/>
              <a:latin typeface="Helvetica"/>
              <a:cs typeface="Arial"/>
            </a:endParaRPr>
          </a:p>
          <a:p>
            <a:pPr algn="l" rtl="0" fontAlgn="base">
              <a:buFont typeface="Arial" panose="020B0604020202020204" pitchFamily="34" charset="0"/>
              <a:buChar char="•"/>
            </a:pPr>
            <a:r>
              <a:rPr lang="es-419" sz="2700">
                <a:solidFill>
                  <a:srgbClr val="000000"/>
                </a:solidFill>
                <a:latin typeface="Helvetica"/>
                <a:cs typeface="Arial"/>
              </a:rPr>
              <a:t>Informes sobre </a:t>
            </a:r>
            <a:r>
              <a:rPr lang="es-419" sz="2700" b="0" i="0" u="none" strike="noStrike">
                <a:solidFill>
                  <a:srgbClr val="000000"/>
                </a:solidFill>
                <a:effectLst/>
                <a:latin typeface="Helvetica"/>
                <a:cs typeface="Arial"/>
              </a:rPr>
              <a:t>datos </a:t>
            </a:r>
            <a:r>
              <a:rPr lang="es-419" sz="2700">
                <a:solidFill>
                  <a:srgbClr val="000000"/>
                </a:solidFill>
                <a:latin typeface="Helvetica"/>
                <a:cs typeface="Arial"/>
              </a:rPr>
              <a:t>financieros </a:t>
            </a:r>
            <a:r>
              <a:rPr lang="es-419" sz="2700" b="0" i="0" u="none" strike="noStrike">
                <a:solidFill>
                  <a:srgbClr val="000000"/>
                </a:solidFill>
                <a:effectLst/>
                <a:latin typeface="Helvetica"/>
                <a:cs typeface="Arial"/>
              </a:rPr>
              <a:t>y de </a:t>
            </a:r>
            <a:r>
              <a:rPr lang="es-419" sz="2700">
                <a:solidFill>
                  <a:srgbClr val="000000"/>
                </a:solidFill>
                <a:latin typeface="Helvetica"/>
                <a:cs typeface="Arial"/>
              </a:rPr>
              <a:t>costos</a:t>
            </a:r>
            <a:r>
              <a:rPr lang="es-419" sz="2700" b="0" i="0" u="none" strike="noStrike">
                <a:solidFill>
                  <a:srgbClr val="000000"/>
                </a:solidFill>
                <a:effectLst/>
                <a:latin typeface="Helvetica"/>
                <a:cs typeface="Arial"/>
              </a:rPr>
              <a:t> </a:t>
            </a:r>
          </a:p>
          <a:p>
            <a:pPr algn="l" rtl="0" fontAlgn="base">
              <a:buFont typeface="Arial" panose="020B0604020202020204" pitchFamily="34" charset="0"/>
              <a:buChar char="•"/>
            </a:pPr>
            <a:r>
              <a:rPr lang="es-419" sz="2700" b="0" i="0" u="none" strike="noStrike">
                <a:solidFill>
                  <a:srgbClr val="000000"/>
                </a:solidFill>
                <a:effectLst/>
                <a:latin typeface="Helvetica"/>
                <a:cs typeface="Arial"/>
              </a:rPr>
              <a:t>Revisión de otros datos administrativos</a:t>
            </a:r>
            <a:endParaRPr lang="es-419" sz="2700">
              <a:solidFill>
                <a:srgbClr val="000000"/>
              </a:solidFill>
              <a:latin typeface="Helvetica"/>
              <a:cs typeface="Arial"/>
            </a:endParaRPr>
          </a:p>
        </p:txBody>
      </p:sp>
      <p:sp>
        <p:nvSpPr>
          <p:cNvPr id="4" name="Slide Number Placeholder 3">
            <a:extLst>
              <a:ext uri="{FF2B5EF4-FFF2-40B4-BE49-F238E27FC236}">
                <a16:creationId xmlns:a16="http://schemas.microsoft.com/office/drawing/2014/main" id="{E2C95C8B-4330-E97E-E5BE-61B4C868E472}"/>
              </a:ext>
            </a:extLst>
          </p:cNvPr>
          <p:cNvSpPr>
            <a:spLocks noGrp="1"/>
          </p:cNvSpPr>
          <p:nvPr>
            <p:ph type="sldNum" sz="quarter" idx="10"/>
          </p:nvPr>
        </p:nvSpPr>
        <p:spPr>
          <a:xfrm>
            <a:off x="9589807" y="6470731"/>
            <a:ext cx="2272706" cy="184259"/>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8339581-759F-43B7-B47D-47F906F0E294}" type="slidenum">
              <a:rPr kumimoji="0" lang="es-419" sz="14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s-419" sz="1400" b="0" i="0" u="none" strike="noStrike" kern="1200" cap="none" spc="0" normalizeH="0" baseline="0" noProof="0">
              <a:ln>
                <a:noFill/>
              </a:ln>
              <a:solidFill>
                <a:prstClr val="white"/>
              </a:solidFill>
              <a:effectLst/>
              <a:uLnTx/>
              <a:uFillTx/>
              <a:latin typeface="Arial"/>
              <a:ea typeface="+mn-ea"/>
              <a:cs typeface="+mn-cs"/>
            </a:endParaRPr>
          </a:p>
        </p:txBody>
      </p:sp>
      <p:sp>
        <p:nvSpPr>
          <p:cNvPr id="2" name="TextBox 1">
            <a:extLst>
              <a:ext uri="{FF2B5EF4-FFF2-40B4-BE49-F238E27FC236}">
                <a16:creationId xmlns:a16="http://schemas.microsoft.com/office/drawing/2014/main" id="{759E627D-0228-1057-B9B3-49E3086E9EF4}"/>
              </a:ext>
            </a:extLst>
          </p:cNvPr>
          <p:cNvSpPr txBox="1"/>
          <p:nvPr/>
        </p:nvSpPr>
        <p:spPr>
          <a:xfrm>
            <a:off x="709576" y="6424484"/>
            <a:ext cx="11059730" cy="276999"/>
          </a:xfrm>
          <a:prstGeom prst="rect">
            <a:avLst/>
          </a:prstGeom>
          <a:noFill/>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419" sz="1200" b="1" i="0" u="none" strike="noStrike" kern="1200" cap="none" spc="0" normalizeH="0" baseline="0">
                <a:ln>
                  <a:noFill/>
                </a:ln>
                <a:solidFill>
                  <a:prstClr val="white"/>
                </a:solidFill>
                <a:effectLst/>
                <a:uLnTx/>
                <a:uFillTx/>
                <a:latin typeface="Helvetica"/>
                <a:ea typeface="+mn-ea"/>
                <a:cs typeface="Helvetica"/>
              </a:rPr>
              <a:t>HRSN = </a:t>
            </a:r>
            <a:r>
              <a:rPr kumimoji="0" lang="es-419" sz="1200" i="0" u="none" strike="noStrike" kern="1200" cap="none" spc="0" normalizeH="0" baseline="0">
                <a:ln>
                  <a:noFill/>
                </a:ln>
                <a:solidFill>
                  <a:prstClr val="white"/>
                </a:solidFill>
                <a:effectLst/>
                <a:uLnTx/>
                <a:uFillTx/>
                <a:latin typeface="Helvetica"/>
                <a:ea typeface="+mn-ea"/>
                <a:cs typeface="Helvetica"/>
              </a:rPr>
              <a:t>Necesidades Sociales Relacionadas con la Salud</a:t>
            </a:r>
            <a:r>
              <a:rPr kumimoji="0" lang="es-419" sz="1200" b="1" i="0" u="none" strike="noStrike" kern="1200" cap="none" spc="0" normalizeH="0" baseline="0">
                <a:ln>
                  <a:noFill/>
                </a:ln>
                <a:solidFill>
                  <a:prstClr val="white"/>
                </a:solidFill>
                <a:effectLst/>
                <a:uLnTx/>
                <a:uFillTx/>
                <a:latin typeface="Helvetica"/>
                <a:ea typeface="+mn-ea"/>
                <a:cs typeface="Helvetica"/>
              </a:rPr>
              <a:t>; OHP </a:t>
            </a:r>
            <a:r>
              <a:rPr kumimoji="0" lang="es-419" sz="1200" b="0" i="0" u="none" strike="noStrike" kern="1200" cap="none" spc="0" normalizeH="0" baseline="0">
                <a:ln>
                  <a:noFill/>
                </a:ln>
                <a:solidFill>
                  <a:prstClr val="white"/>
                </a:solidFill>
                <a:effectLst/>
                <a:uLnTx/>
                <a:uFillTx/>
                <a:latin typeface="Helvetica"/>
                <a:ea typeface="+mn-ea"/>
                <a:cs typeface="Helvetica"/>
              </a:rPr>
              <a:t>= </a:t>
            </a:r>
            <a:r>
              <a:rPr lang="es-419" sz="1200">
                <a:solidFill>
                  <a:prstClr val="white"/>
                </a:solidFill>
                <a:latin typeface="Helvetica"/>
                <a:cs typeface="Helvetica"/>
              </a:rPr>
              <a:t>Plan de Salud de Oregon</a:t>
            </a:r>
            <a:endParaRPr kumimoji="0" lang="es-419" sz="1200" b="0" i="0" u="none" strike="noStrike" kern="1200" cap="none" spc="0" normalizeH="0" baseline="0">
              <a:ln>
                <a:noFill/>
              </a:ln>
              <a:solidFill>
                <a:prstClr val="white"/>
              </a:solidFill>
              <a:effectLst/>
              <a:uLnTx/>
              <a:uFillTx/>
              <a:latin typeface="Helvetica" panose="020B0604020202020204" pitchFamily="34" charset="0"/>
              <a:ea typeface="+mn-ea"/>
              <a:cs typeface="Helvetica" panose="020B0604020202020204" pitchFamily="34" charset="0"/>
            </a:endParaRPr>
          </a:p>
        </p:txBody>
      </p:sp>
    </p:spTree>
    <p:extLst>
      <p:ext uri="{BB962C8B-B14F-4D97-AF65-F5344CB8AC3E}">
        <p14:creationId xmlns:p14="http://schemas.microsoft.com/office/powerpoint/2010/main" val="21202372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E542D-8A17-64DF-B85B-957C84A79A21}"/>
              </a:ext>
            </a:extLst>
          </p:cNvPr>
          <p:cNvSpPr>
            <a:spLocks noGrp="1"/>
          </p:cNvSpPr>
          <p:nvPr>
            <p:ph type="title"/>
          </p:nvPr>
        </p:nvSpPr>
        <p:spPr/>
        <p:txBody>
          <a:bodyPr/>
          <a:lstStyle/>
          <a:p>
            <a:r>
              <a:rPr lang="es-419" b="1" i="0" u="none" strike="noStrike">
                <a:solidFill>
                  <a:srgbClr val="064276"/>
                </a:solidFill>
                <a:effectLst/>
                <a:latin typeface="Helvetica" panose="020B0604020202020204" pitchFamily="34" charset="0"/>
              </a:rPr>
              <a:t>Qué se espera</a:t>
            </a:r>
            <a:r>
              <a:rPr lang="es-419">
                <a:latin typeface="Helvetica" panose="020B0604020202020204" pitchFamily="34" charset="0"/>
              </a:rPr>
              <a:t> el</a:t>
            </a:r>
            <a:r>
              <a:rPr lang="es-419" b="1" i="0" u="none" strike="noStrike">
                <a:solidFill>
                  <a:srgbClr val="064276"/>
                </a:solidFill>
                <a:effectLst/>
                <a:latin typeface="Helvetica" panose="020B0604020202020204" pitchFamily="34" charset="0"/>
              </a:rPr>
              <a:t> próximo año</a:t>
            </a:r>
            <a:endParaRPr lang="es-419"/>
          </a:p>
        </p:txBody>
      </p:sp>
      <p:sp>
        <p:nvSpPr>
          <p:cNvPr id="3" name="Content Placeholder 2">
            <a:extLst>
              <a:ext uri="{FF2B5EF4-FFF2-40B4-BE49-F238E27FC236}">
                <a16:creationId xmlns:a16="http://schemas.microsoft.com/office/drawing/2014/main" id="{FA04E6F3-C819-DDBF-DEE2-D558DDDBD1DB}"/>
              </a:ext>
            </a:extLst>
          </p:cNvPr>
          <p:cNvSpPr>
            <a:spLocks noGrp="1"/>
          </p:cNvSpPr>
          <p:nvPr>
            <p:ph idx="1"/>
          </p:nvPr>
        </p:nvSpPr>
        <p:spPr>
          <a:xfrm>
            <a:off x="637501" y="1329397"/>
            <a:ext cx="11312096" cy="5128063"/>
          </a:xfrm>
        </p:spPr>
        <p:txBody>
          <a:bodyPr>
            <a:noAutofit/>
          </a:bodyPr>
          <a:lstStyle/>
          <a:p>
            <a:pPr marL="0" indent="0">
              <a:buNone/>
            </a:pPr>
            <a:r>
              <a:rPr lang="es-419" b="1">
                <a:solidFill>
                  <a:srgbClr val="064276"/>
                </a:solidFill>
              </a:rPr>
              <a:t>Miembros del Plan de Salud de Oregon</a:t>
            </a:r>
          </a:p>
          <a:p>
            <a:pPr marL="0" indent="0">
              <a:buNone/>
            </a:pPr>
            <a:r>
              <a:rPr lang="es-419" sz="2600">
                <a:solidFill>
                  <a:srgbClr val="000000"/>
                </a:solidFill>
              </a:rPr>
              <a:t>Las entrevistas sobre la expansión temporal de Medicaid comenzarán a principios del verano de 2025</a:t>
            </a:r>
          </a:p>
          <a:p>
            <a:r>
              <a:rPr lang="es-419" sz="2600">
                <a:solidFill>
                  <a:srgbClr val="000000"/>
                </a:solidFill>
              </a:rPr>
              <a:t>Las entrevistas a los miembros del OHP que reciben beneficios de HRSN comenzarán a finales del verano de 2025</a:t>
            </a:r>
          </a:p>
          <a:p>
            <a:r>
              <a:rPr lang="es-419" sz="2600">
                <a:solidFill>
                  <a:srgbClr val="000000"/>
                </a:solidFill>
              </a:rPr>
              <a:t>Las entrevistas a los miembros del YSHCN comenzarán en otoño de 2025</a:t>
            </a:r>
          </a:p>
          <a:p>
            <a:r>
              <a:rPr lang="es-419" sz="2600">
                <a:solidFill>
                  <a:srgbClr val="000000"/>
                </a:solidFill>
              </a:rPr>
              <a:t>La encuesta a los miembros del OHP que reciben beneficios del HRSN comenzará a principios de 2026</a:t>
            </a:r>
          </a:p>
          <a:p>
            <a:pPr marL="0" indent="0">
              <a:buNone/>
            </a:pPr>
            <a:r>
              <a:rPr lang="es-419" b="1">
                <a:solidFill>
                  <a:srgbClr val="064276"/>
                </a:solidFill>
              </a:rPr>
              <a:t>Proveedores de servicios HRSN</a:t>
            </a:r>
          </a:p>
          <a:p>
            <a:r>
              <a:rPr lang="es-419" sz="2600">
                <a:solidFill>
                  <a:srgbClr val="000000"/>
                </a:solidFill>
                <a:latin typeface="+mn-lt"/>
              </a:rPr>
              <a:t>Las entrevistas y los foros de discusión comienzan en otoño de 2025</a:t>
            </a:r>
          </a:p>
        </p:txBody>
      </p:sp>
      <p:sp>
        <p:nvSpPr>
          <p:cNvPr id="4" name="Slide Number Placeholder 3">
            <a:extLst>
              <a:ext uri="{FF2B5EF4-FFF2-40B4-BE49-F238E27FC236}">
                <a16:creationId xmlns:a16="http://schemas.microsoft.com/office/drawing/2014/main" id="{4B3C6512-765B-B316-6BA5-2CC06482D720}"/>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8339581-759F-43B7-B47D-47F906F0E294}" type="slidenum">
              <a:rPr kumimoji="0" lang="es-419" sz="14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s-419" sz="1400" b="0" i="0" u="none" strike="noStrike" kern="1200" cap="none" spc="0" normalizeH="0" baseline="0" noProof="0">
              <a:ln>
                <a:noFill/>
              </a:ln>
              <a:solidFill>
                <a:prstClr val="white"/>
              </a:solidFill>
              <a:effectLst/>
              <a:uLnTx/>
              <a:uFillTx/>
              <a:latin typeface="Arial"/>
              <a:ea typeface="+mn-ea"/>
              <a:cs typeface="+mn-cs"/>
            </a:endParaRPr>
          </a:p>
        </p:txBody>
      </p:sp>
      <p:sp>
        <p:nvSpPr>
          <p:cNvPr id="5" name="TextBox 4">
            <a:extLst>
              <a:ext uri="{FF2B5EF4-FFF2-40B4-BE49-F238E27FC236}">
                <a16:creationId xmlns:a16="http://schemas.microsoft.com/office/drawing/2014/main" id="{5C70F1FD-C098-9A20-9EF9-D75BFABDD3CB}"/>
              </a:ext>
            </a:extLst>
          </p:cNvPr>
          <p:cNvSpPr txBox="1"/>
          <p:nvPr/>
        </p:nvSpPr>
        <p:spPr>
          <a:xfrm>
            <a:off x="457210" y="6424484"/>
            <a:ext cx="11312096" cy="276999"/>
          </a:xfrm>
          <a:prstGeom prst="rect">
            <a:avLst/>
          </a:prstGeom>
          <a:noFill/>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419" sz="1200" b="1" i="0" u="none" strike="noStrike" kern="1200" cap="none" spc="0" normalizeH="0" baseline="0">
                <a:ln>
                  <a:noFill/>
                </a:ln>
                <a:solidFill>
                  <a:prstClr val="white"/>
                </a:solidFill>
                <a:effectLst/>
                <a:uLnTx/>
                <a:uFillTx/>
                <a:latin typeface="Helvetica"/>
                <a:ea typeface="+mn-ea"/>
                <a:cs typeface="Helvetica"/>
              </a:rPr>
              <a:t>OHP</a:t>
            </a:r>
            <a:r>
              <a:rPr kumimoji="0" lang="es-419" sz="1200" b="0" i="0" u="none" strike="noStrike" kern="1200" cap="none" spc="0" normalizeH="0" baseline="0">
                <a:ln>
                  <a:noFill/>
                </a:ln>
                <a:solidFill>
                  <a:prstClr val="white"/>
                </a:solidFill>
                <a:effectLst/>
                <a:uLnTx/>
                <a:uFillTx/>
                <a:latin typeface="Helvetica"/>
                <a:ea typeface="+mn-ea"/>
                <a:cs typeface="Helvetica"/>
              </a:rPr>
              <a:t> = Plan de Salud de Oregon; </a:t>
            </a:r>
            <a:r>
              <a:rPr kumimoji="0" lang="es-419" sz="1200" b="1" i="0" u="none" strike="noStrike" kern="1200" cap="none" spc="0" normalizeH="0" baseline="0">
                <a:ln>
                  <a:noFill/>
                </a:ln>
                <a:solidFill>
                  <a:prstClr val="white"/>
                </a:solidFill>
                <a:effectLst/>
                <a:uLnTx/>
                <a:uFillTx/>
                <a:latin typeface="Helvetica"/>
                <a:ea typeface="+mn-ea"/>
                <a:cs typeface="Helvetica"/>
              </a:rPr>
              <a:t>YSHCN</a:t>
            </a:r>
            <a:r>
              <a:rPr kumimoji="0" lang="es-419" sz="1200" b="0" i="0" u="none" strike="noStrike" kern="1200" cap="none" spc="0" normalizeH="0" baseline="0">
                <a:ln>
                  <a:noFill/>
                </a:ln>
                <a:solidFill>
                  <a:prstClr val="white"/>
                </a:solidFill>
                <a:effectLst/>
                <a:uLnTx/>
                <a:uFillTx/>
                <a:latin typeface="Helvetica"/>
                <a:ea typeface="+mn-ea"/>
                <a:cs typeface="Helvetica"/>
              </a:rPr>
              <a:t> = Adultos Jóvenes con Necesidades especiales de Atención Médica </a:t>
            </a:r>
            <a:endParaRPr kumimoji="0" lang="es-419" sz="1200" b="0" i="0" u="none" strike="noStrike" kern="1200" cap="none" spc="0" normalizeH="0" baseline="0">
              <a:ln>
                <a:noFill/>
              </a:ln>
              <a:solidFill>
                <a:prstClr val="white"/>
              </a:solidFill>
              <a:effectLst/>
              <a:uLnTx/>
              <a:uFillTx/>
              <a:latin typeface="Helvetica" panose="020B0604020202020204" pitchFamily="34" charset="0"/>
              <a:ea typeface="+mn-ea"/>
              <a:cs typeface="Helvetica" panose="020B0604020202020204" pitchFamily="34" charset="0"/>
            </a:endParaRPr>
          </a:p>
        </p:txBody>
      </p:sp>
    </p:spTree>
    <p:extLst>
      <p:ext uri="{BB962C8B-B14F-4D97-AF65-F5344CB8AC3E}">
        <p14:creationId xmlns:p14="http://schemas.microsoft.com/office/powerpoint/2010/main" val="38010360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E542D-8A17-64DF-B85B-957C84A79A21}"/>
              </a:ext>
            </a:extLst>
          </p:cNvPr>
          <p:cNvSpPr>
            <a:spLocks noGrp="1"/>
          </p:cNvSpPr>
          <p:nvPr>
            <p:ph type="title"/>
          </p:nvPr>
        </p:nvSpPr>
        <p:spPr/>
        <p:txBody>
          <a:bodyPr/>
          <a:lstStyle/>
          <a:p>
            <a:r>
              <a:rPr lang="es-419" b="1" i="0" u="none" strike="noStrike">
                <a:solidFill>
                  <a:srgbClr val="064276"/>
                </a:solidFill>
                <a:effectLst/>
                <a:latin typeface="Helvetica" panose="020B0604020202020204" pitchFamily="34" charset="0"/>
              </a:rPr>
              <a:t>Qué se espera el próximo año</a:t>
            </a:r>
            <a:r>
              <a:rPr lang="en-US" b="1" i="0" u="none" strike="noStrike">
                <a:solidFill>
                  <a:srgbClr val="064276"/>
                </a:solidFill>
                <a:effectLst/>
                <a:latin typeface="Helvetica" panose="020B0604020202020204" pitchFamily="34" charset="0"/>
              </a:rPr>
              <a:t>- </a:t>
            </a:r>
            <a:r>
              <a:rPr lang="en-US" b="1" i="0" u="none" strike="noStrike" err="1">
                <a:solidFill>
                  <a:srgbClr val="064276"/>
                </a:solidFill>
                <a:effectLst/>
                <a:latin typeface="Helvetica" panose="020B0604020202020204" pitchFamily="34" charset="0"/>
              </a:rPr>
              <a:t>continuación</a:t>
            </a:r>
            <a:endParaRPr lang="en-US"/>
          </a:p>
        </p:txBody>
      </p:sp>
      <p:sp>
        <p:nvSpPr>
          <p:cNvPr id="3" name="Content Placeholder 2">
            <a:extLst>
              <a:ext uri="{FF2B5EF4-FFF2-40B4-BE49-F238E27FC236}">
                <a16:creationId xmlns:a16="http://schemas.microsoft.com/office/drawing/2014/main" id="{FA04E6F3-C819-DDBF-DEE2-D558DDDBD1DB}"/>
              </a:ext>
            </a:extLst>
          </p:cNvPr>
          <p:cNvSpPr>
            <a:spLocks noGrp="1"/>
          </p:cNvSpPr>
          <p:nvPr>
            <p:ph idx="1"/>
          </p:nvPr>
        </p:nvSpPr>
        <p:spPr>
          <a:xfrm>
            <a:off x="634999" y="1329397"/>
            <a:ext cx="11227513" cy="5128063"/>
          </a:xfrm>
        </p:spPr>
        <p:txBody>
          <a:bodyPr>
            <a:noAutofit/>
          </a:bodyPr>
          <a:lstStyle/>
          <a:p>
            <a:pPr marL="0" indent="0">
              <a:buNone/>
            </a:pPr>
            <a:r>
              <a:rPr lang="en-US" sz="2700" b="1" err="1">
                <a:solidFill>
                  <a:srgbClr val="064276"/>
                </a:solidFill>
              </a:rPr>
              <a:t>Organizaciones</a:t>
            </a:r>
            <a:r>
              <a:rPr lang="en-US" sz="2700" b="1">
                <a:solidFill>
                  <a:srgbClr val="064276"/>
                </a:solidFill>
              </a:rPr>
              <a:t> de </a:t>
            </a:r>
            <a:r>
              <a:rPr lang="en-US" sz="2700" b="1" err="1">
                <a:solidFill>
                  <a:srgbClr val="064276"/>
                </a:solidFill>
              </a:rPr>
              <a:t>Atención</a:t>
            </a:r>
            <a:r>
              <a:rPr lang="en-US" sz="2700" b="1">
                <a:solidFill>
                  <a:srgbClr val="064276"/>
                </a:solidFill>
              </a:rPr>
              <a:t> </a:t>
            </a:r>
            <a:r>
              <a:rPr lang="en-US" sz="2700" b="1" err="1">
                <a:solidFill>
                  <a:srgbClr val="064276"/>
                </a:solidFill>
              </a:rPr>
              <a:t>Coordinada</a:t>
            </a:r>
            <a:endParaRPr lang="en-US" sz="2700" b="1">
              <a:solidFill>
                <a:srgbClr val="064276"/>
              </a:solidFill>
            </a:endParaRPr>
          </a:p>
          <a:p>
            <a:r>
              <a:rPr lang="es-419" sz="2600">
                <a:solidFill>
                  <a:srgbClr val="000000"/>
                </a:solidFill>
              </a:rPr>
              <a:t>Las entrevistas sobre la elegibilidad continua y la extensión temporal de Medicaid comenzarán a principios del verano de 2025.</a:t>
            </a:r>
            <a:endParaRPr lang="en-US" sz="2600">
              <a:solidFill>
                <a:srgbClr val="000000"/>
              </a:solidFill>
            </a:endParaRPr>
          </a:p>
          <a:p>
            <a:r>
              <a:rPr lang="en-US" sz="2600" err="1">
                <a:solidFill>
                  <a:srgbClr val="000000"/>
                </a:solidFill>
              </a:rPr>
              <a:t>Entrevistas</a:t>
            </a:r>
            <a:r>
              <a:rPr lang="en-US" sz="2600">
                <a:solidFill>
                  <a:srgbClr val="000000"/>
                </a:solidFill>
              </a:rPr>
              <a:t> </a:t>
            </a:r>
            <a:r>
              <a:rPr lang="en-US" sz="2600" err="1">
                <a:solidFill>
                  <a:srgbClr val="000000"/>
                </a:solidFill>
              </a:rPr>
              <a:t>sobre</a:t>
            </a:r>
            <a:r>
              <a:rPr lang="en-US" sz="2600">
                <a:solidFill>
                  <a:srgbClr val="000000"/>
                </a:solidFill>
              </a:rPr>
              <a:t> HRSN y YSHCN </a:t>
            </a:r>
            <a:r>
              <a:rPr lang="en-US" sz="2600" err="1">
                <a:solidFill>
                  <a:srgbClr val="000000"/>
                </a:solidFill>
              </a:rPr>
              <a:t>comienzan</a:t>
            </a:r>
            <a:r>
              <a:rPr lang="en-US" sz="2600">
                <a:solidFill>
                  <a:srgbClr val="000000"/>
                </a:solidFill>
              </a:rPr>
              <a:t> </a:t>
            </a:r>
            <a:r>
              <a:rPr lang="en-US" sz="2600" err="1">
                <a:solidFill>
                  <a:srgbClr val="000000"/>
                </a:solidFill>
              </a:rPr>
              <a:t>verano</a:t>
            </a:r>
            <a:r>
              <a:rPr lang="en-US" sz="2600">
                <a:solidFill>
                  <a:srgbClr val="000000"/>
                </a:solidFill>
              </a:rPr>
              <a:t>/</a:t>
            </a:r>
            <a:r>
              <a:rPr lang="en-US" sz="2600" err="1">
                <a:solidFill>
                  <a:srgbClr val="000000"/>
                </a:solidFill>
              </a:rPr>
              <a:t>otoño</a:t>
            </a:r>
            <a:r>
              <a:rPr lang="en-US" sz="2600">
                <a:solidFill>
                  <a:srgbClr val="000000"/>
                </a:solidFill>
              </a:rPr>
              <a:t> 2025</a:t>
            </a:r>
          </a:p>
          <a:p>
            <a:r>
              <a:rPr lang="es-419" sz="2600">
                <a:solidFill>
                  <a:srgbClr val="000000"/>
                </a:solidFill>
              </a:rPr>
              <a:t>Los foros de discusión sobre HRSN comenzarán en otoño de 2025.</a:t>
            </a:r>
            <a:endParaRPr lang="en-US" sz="2600">
              <a:solidFill>
                <a:srgbClr val="000000"/>
              </a:solidFill>
            </a:endParaRPr>
          </a:p>
          <a:p>
            <a:pPr marL="0" indent="0">
              <a:spcBef>
                <a:spcPts val="1800"/>
              </a:spcBef>
              <a:buNone/>
            </a:pPr>
            <a:r>
              <a:rPr lang="es-419" sz="2700" b="1">
                <a:solidFill>
                  <a:srgbClr val="064276"/>
                </a:solidFill>
              </a:rPr>
              <a:t>Personal de la OHA y otras agencias estatales</a:t>
            </a:r>
            <a:endParaRPr lang="en-US" sz="2700" b="1">
              <a:solidFill>
                <a:srgbClr val="064276"/>
              </a:solidFill>
            </a:endParaRPr>
          </a:p>
          <a:p>
            <a:pPr>
              <a:spcBef>
                <a:spcPts val="1800"/>
              </a:spcBef>
            </a:pPr>
            <a:r>
              <a:rPr lang="en-US" sz="2600">
                <a:solidFill>
                  <a:srgbClr val="000000"/>
                </a:solidFill>
              </a:rPr>
              <a:t>Las </a:t>
            </a:r>
            <a:r>
              <a:rPr lang="en-US" sz="2600" err="1">
                <a:solidFill>
                  <a:srgbClr val="000000"/>
                </a:solidFill>
              </a:rPr>
              <a:t>entrevistas</a:t>
            </a:r>
            <a:r>
              <a:rPr lang="en-US" sz="2600">
                <a:solidFill>
                  <a:srgbClr val="000000"/>
                </a:solidFill>
              </a:rPr>
              <a:t> </a:t>
            </a:r>
            <a:r>
              <a:rPr lang="en-US" sz="2600" err="1">
                <a:solidFill>
                  <a:srgbClr val="000000"/>
                </a:solidFill>
              </a:rPr>
              <a:t>sobre</a:t>
            </a:r>
            <a:r>
              <a:rPr lang="en-US" sz="2600">
                <a:solidFill>
                  <a:srgbClr val="000000"/>
                </a:solidFill>
              </a:rPr>
              <a:t> la </a:t>
            </a:r>
            <a:r>
              <a:rPr lang="en-US" sz="2600" err="1">
                <a:solidFill>
                  <a:srgbClr val="000000"/>
                </a:solidFill>
              </a:rPr>
              <a:t>elegibilidad</a:t>
            </a:r>
            <a:r>
              <a:rPr lang="en-US" sz="2600">
                <a:solidFill>
                  <a:srgbClr val="000000"/>
                </a:solidFill>
              </a:rPr>
              <a:t> continua y la </a:t>
            </a:r>
            <a:r>
              <a:rPr lang="en-US" sz="2600" err="1">
                <a:solidFill>
                  <a:srgbClr val="000000"/>
                </a:solidFill>
              </a:rPr>
              <a:t>extensión</a:t>
            </a:r>
            <a:r>
              <a:rPr lang="en-US" sz="2600">
                <a:solidFill>
                  <a:srgbClr val="000000"/>
                </a:solidFill>
              </a:rPr>
              <a:t> temporal de Medicaid </a:t>
            </a:r>
            <a:r>
              <a:rPr lang="en-US" sz="2600" err="1">
                <a:solidFill>
                  <a:srgbClr val="000000"/>
                </a:solidFill>
              </a:rPr>
              <a:t>comienzan</a:t>
            </a:r>
            <a:r>
              <a:rPr lang="en-US" sz="2600">
                <a:solidFill>
                  <a:srgbClr val="000000"/>
                </a:solidFill>
              </a:rPr>
              <a:t> </a:t>
            </a:r>
            <a:r>
              <a:rPr lang="en-US" sz="2600" err="1">
                <a:solidFill>
                  <a:srgbClr val="000000"/>
                </a:solidFill>
              </a:rPr>
              <a:t>en</a:t>
            </a:r>
            <a:r>
              <a:rPr lang="en-US" sz="2600">
                <a:solidFill>
                  <a:srgbClr val="000000"/>
                </a:solidFill>
              </a:rPr>
              <a:t> la primavera de 2025</a:t>
            </a:r>
          </a:p>
          <a:p>
            <a:r>
              <a:rPr lang="en-US" sz="2600">
                <a:solidFill>
                  <a:srgbClr val="000000"/>
                </a:solidFill>
              </a:rPr>
              <a:t>Las </a:t>
            </a:r>
            <a:r>
              <a:rPr lang="en-US" sz="2600" err="1">
                <a:solidFill>
                  <a:srgbClr val="000000"/>
                </a:solidFill>
              </a:rPr>
              <a:t>entrevistas</a:t>
            </a:r>
            <a:r>
              <a:rPr lang="en-US" sz="2600">
                <a:solidFill>
                  <a:srgbClr val="000000"/>
                </a:solidFill>
              </a:rPr>
              <a:t> </a:t>
            </a:r>
            <a:r>
              <a:rPr lang="en-US" sz="2600" err="1">
                <a:solidFill>
                  <a:srgbClr val="000000"/>
                </a:solidFill>
              </a:rPr>
              <a:t>sobre</a:t>
            </a:r>
            <a:r>
              <a:rPr lang="en-US" sz="2600">
                <a:solidFill>
                  <a:srgbClr val="000000"/>
                </a:solidFill>
              </a:rPr>
              <a:t> HRSN y YSHCN </a:t>
            </a:r>
            <a:r>
              <a:rPr lang="en-US" sz="2600" err="1">
                <a:solidFill>
                  <a:srgbClr val="000000"/>
                </a:solidFill>
              </a:rPr>
              <a:t>comienzan</a:t>
            </a:r>
            <a:r>
              <a:rPr lang="en-US" sz="2600">
                <a:solidFill>
                  <a:srgbClr val="000000"/>
                </a:solidFill>
              </a:rPr>
              <a:t> </a:t>
            </a:r>
            <a:r>
              <a:rPr lang="en-US" sz="2600" err="1">
                <a:solidFill>
                  <a:srgbClr val="000000"/>
                </a:solidFill>
              </a:rPr>
              <a:t>en</a:t>
            </a:r>
            <a:r>
              <a:rPr lang="en-US" sz="2600">
                <a:solidFill>
                  <a:srgbClr val="000000"/>
                </a:solidFill>
              </a:rPr>
              <a:t> </a:t>
            </a:r>
            <a:r>
              <a:rPr lang="en-US" sz="2600" err="1">
                <a:solidFill>
                  <a:srgbClr val="000000"/>
                </a:solidFill>
              </a:rPr>
              <a:t>verano</a:t>
            </a:r>
            <a:r>
              <a:rPr lang="en-US" sz="2600">
                <a:solidFill>
                  <a:srgbClr val="000000"/>
                </a:solidFill>
              </a:rPr>
              <a:t> de 2025</a:t>
            </a:r>
          </a:p>
          <a:p>
            <a:r>
              <a:rPr lang="en-US" sz="2600">
                <a:solidFill>
                  <a:srgbClr val="000000"/>
                </a:solidFill>
              </a:rPr>
              <a:t>Los </a:t>
            </a:r>
            <a:r>
              <a:rPr lang="en-US" sz="2600" err="1">
                <a:solidFill>
                  <a:srgbClr val="000000"/>
                </a:solidFill>
              </a:rPr>
              <a:t>foros</a:t>
            </a:r>
            <a:r>
              <a:rPr lang="en-US" sz="2600">
                <a:solidFill>
                  <a:srgbClr val="000000"/>
                </a:solidFill>
              </a:rPr>
              <a:t> de </a:t>
            </a:r>
            <a:r>
              <a:rPr lang="en-US" sz="2600" err="1">
                <a:solidFill>
                  <a:srgbClr val="000000"/>
                </a:solidFill>
              </a:rPr>
              <a:t>discusión</a:t>
            </a:r>
            <a:r>
              <a:rPr lang="en-US" sz="2600">
                <a:solidFill>
                  <a:srgbClr val="000000"/>
                </a:solidFill>
              </a:rPr>
              <a:t> </a:t>
            </a:r>
            <a:r>
              <a:rPr lang="en-US" sz="2600" err="1">
                <a:solidFill>
                  <a:srgbClr val="000000"/>
                </a:solidFill>
              </a:rPr>
              <a:t>sobre</a:t>
            </a:r>
            <a:r>
              <a:rPr lang="en-US" sz="2600">
                <a:solidFill>
                  <a:srgbClr val="000000"/>
                </a:solidFill>
              </a:rPr>
              <a:t> HRSN </a:t>
            </a:r>
            <a:r>
              <a:rPr lang="en-US" sz="2600" err="1">
                <a:solidFill>
                  <a:srgbClr val="000000"/>
                </a:solidFill>
              </a:rPr>
              <a:t>comienzan</a:t>
            </a:r>
            <a:r>
              <a:rPr lang="en-US" sz="2600">
                <a:solidFill>
                  <a:srgbClr val="000000"/>
                </a:solidFill>
              </a:rPr>
              <a:t> </a:t>
            </a:r>
            <a:r>
              <a:rPr lang="en-US" sz="2600" err="1">
                <a:solidFill>
                  <a:srgbClr val="000000"/>
                </a:solidFill>
              </a:rPr>
              <a:t>en</a:t>
            </a:r>
            <a:r>
              <a:rPr lang="en-US" sz="2600">
                <a:solidFill>
                  <a:srgbClr val="000000"/>
                </a:solidFill>
              </a:rPr>
              <a:t> </a:t>
            </a:r>
            <a:r>
              <a:rPr lang="en-US" sz="2600" err="1">
                <a:solidFill>
                  <a:srgbClr val="000000"/>
                </a:solidFill>
              </a:rPr>
              <a:t>otoño</a:t>
            </a:r>
            <a:r>
              <a:rPr lang="en-US" sz="2600">
                <a:solidFill>
                  <a:srgbClr val="000000"/>
                </a:solidFill>
              </a:rPr>
              <a:t> de 2025 </a:t>
            </a:r>
          </a:p>
          <a:p>
            <a:endParaRPr lang="en-US" sz="2700">
              <a:latin typeface="+mn-lt"/>
            </a:endParaRPr>
          </a:p>
        </p:txBody>
      </p:sp>
      <p:sp>
        <p:nvSpPr>
          <p:cNvPr id="4" name="Slide Number Placeholder 3">
            <a:extLst>
              <a:ext uri="{FF2B5EF4-FFF2-40B4-BE49-F238E27FC236}">
                <a16:creationId xmlns:a16="http://schemas.microsoft.com/office/drawing/2014/main" id="{4B3C6512-765B-B316-6BA5-2CC06482D720}"/>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8339581-759F-43B7-B47D-47F906F0E294}" type="slidenum">
              <a:rPr kumimoji="0" lang="en-US" sz="14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400" b="0" i="0" u="none" strike="noStrike" kern="1200" cap="none" spc="0" normalizeH="0" baseline="0" noProof="0">
              <a:ln>
                <a:noFill/>
              </a:ln>
              <a:solidFill>
                <a:prstClr val="white"/>
              </a:solidFill>
              <a:effectLst/>
              <a:uLnTx/>
              <a:uFillTx/>
              <a:latin typeface="Arial"/>
              <a:ea typeface="+mn-ea"/>
              <a:cs typeface="+mn-cs"/>
            </a:endParaRPr>
          </a:p>
        </p:txBody>
      </p:sp>
      <p:sp>
        <p:nvSpPr>
          <p:cNvPr id="5" name="TextBox 4">
            <a:extLst>
              <a:ext uri="{FF2B5EF4-FFF2-40B4-BE49-F238E27FC236}">
                <a16:creationId xmlns:a16="http://schemas.microsoft.com/office/drawing/2014/main" id="{B767DC96-2403-5AE0-4E04-3788D00ACCF9}"/>
              </a:ext>
            </a:extLst>
          </p:cNvPr>
          <p:cNvSpPr txBox="1"/>
          <p:nvPr/>
        </p:nvSpPr>
        <p:spPr>
          <a:xfrm>
            <a:off x="457210" y="6424484"/>
            <a:ext cx="11312096" cy="276999"/>
          </a:xfrm>
          <a:prstGeom prst="rect">
            <a:avLst/>
          </a:prstGeom>
          <a:noFill/>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419" sz="1200" b="1">
                <a:solidFill>
                  <a:prstClr val="white"/>
                </a:solidFill>
                <a:latin typeface="Helvetica"/>
                <a:cs typeface="Helvetica"/>
              </a:rPr>
              <a:t>HRSN</a:t>
            </a:r>
            <a:r>
              <a:rPr kumimoji="0" lang="es-419" sz="1200" b="0" i="0" u="none" strike="noStrike" kern="1200" cap="none" spc="0" normalizeH="0" baseline="0">
                <a:ln>
                  <a:noFill/>
                </a:ln>
                <a:solidFill>
                  <a:prstClr val="white"/>
                </a:solidFill>
                <a:effectLst/>
                <a:uLnTx/>
                <a:uFillTx/>
                <a:latin typeface="Helvetica"/>
                <a:ea typeface="+mn-ea"/>
                <a:cs typeface="Helvetica"/>
              </a:rPr>
              <a:t> = Necesidades Sociales Relacionadas con la Salud; </a:t>
            </a:r>
            <a:r>
              <a:rPr kumimoji="0" lang="es-419" sz="1200" b="1" i="0" u="none" strike="noStrike" kern="1200" cap="none" spc="0" normalizeH="0" baseline="0">
                <a:ln>
                  <a:noFill/>
                </a:ln>
                <a:solidFill>
                  <a:prstClr val="white"/>
                </a:solidFill>
                <a:effectLst/>
                <a:uLnTx/>
                <a:uFillTx/>
                <a:latin typeface="Helvetica"/>
                <a:ea typeface="+mn-ea"/>
                <a:cs typeface="Helvetica"/>
              </a:rPr>
              <a:t>YSHCN</a:t>
            </a:r>
            <a:r>
              <a:rPr kumimoji="0" lang="es-419" sz="1200" b="0" i="0" u="none" strike="noStrike" kern="1200" cap="none" spc="0" normalizeH="0" baseline="0">
                <a:ln>
                  <a:noFill/>
                </a:ln>
                <a:solidFill>
                  <a:prstClr val="white"/>
                </a:solidFill>
                <a:effectLst/>
                <a:uLnTx/>
                <a:uFillTx/>
                <a:latin typeface="Helvetica"/>
                <a:ea typeface="+mn-ea"/>
                <a:cs typeface="Helvetica"/>
              </a:rPr>
              <a:t> = Adultos Jóvenes con Necesidades especiales de Atención Médica </a:t>
            </a:r>
            <a:endParaRPr kumimoji="0" lang="es-419" sz="1200" b="0" i="0" u="none" strike="noStrike" kern="1200" cap="none" spc="0" normalizeH="0" baseline="0">
              <a:ln>
                <a:noFill/>
              </a:ln>
              <a:solidFill>
                <a:prstClr val="white"/>
              </a:solidFill>
              <a:effectLst/>
              <a:uLnTx/>
              <a:uFillTx/>
              <a:latin typeface="Helvetica" panose="020B0604020202020204" pitchFamily="34" charset="0"/>
              <a:ea typeface="+mn-ea"/>
              <a:cs typeface="Helvetica" panose="020B0604020202020204" pitchFamily="34" charset="0"/>
            </a:endParaRPr>
          </a:p>
        </p:txBody>
      </p:sp>
    </p:spTree>
    <p:extLst>
      <p:ext uri="{BB962C8B-B14F-4D97-AF65-F5344CB8AC3E}">
        <p14:creationId xmlns:p14="http://schemas.microsoft.com/office/powerpoint/2010/main" val="33144160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5E9A1E1-0FC2-3B31-0ECD-F3A913C27F36}"/>
              </a:ext>
            </a:extLst>
          </p:cNvPr>
          <p:cNvSpPr>
            <a:spLocks noGrp="1"/>
          </p:cNvSpPr>
          <p:nvPr>
            <p:ph type="title"/>
          </p:nvPr>
        </p:nvSpPr>
        <p:spPr>
          <a:xfrm>
            <a:off x="635000" y="400540"/>
            <a:ext cx="11226799" cy="825500"/>
          </a:xfrm>
        </p:spPr>
        <p:txBody>
          <a:bodyPr/>
          <a:lstStyle/>
          <a:p>
            <a:r>
              <a:rPr lang="es-419" b="1" i="0" u="none" strike="noStrike">
                <a:solidFill>
                  <a:srgbClr val="064276"/>
                </a:solidFill>
                <a:effectLst/>
                <a:latin typeface="Helvetica" panose="020B0604020202020204" pitchFamily="34" charset="0"/>
              </a:rPr>
              <a:t>Equidad</a:t>
            </a:r>
            <a:endParaRPr lang="es-419"/>
          </a:p>
        </p:txBody>
      </p:sp>
      <p:sp>
        <p:nvSpPr>
          <p:cNvPr id="7" name="Content Placeholder 6">
            <a:extLst>
              <a:ext uri="{FF2B5EF4-FFF2-40B4-BE49-F238E27FC236}">
                <a16:creationId xmlns:a16="http://schemas.microsoft.com/office/drawing/2014/main" id="{B0DF4674-7150-0122-72E7-FCDAB450EDE7}"/>
              </a:ext>
            </a:extLst>
          </p:cNvPr>
          <p:cNvSpPr>
            <a:spLocks noGrp="1"/>
          </p:cNvSpPr>
          <p:nvPr>
            <p:ph idx="1"/>
          </p:nvPr>
        </p:nvSpPr>
        <p:spPr>
          <a:xfrm>
            <a:off x="635000" y="1329397"/>
            <a:ext cx="11360688" cy="6140786"/>
          </a:xfrm>
        </p:spPr>
        <p:txBody>
          <a:bodyPr>
            <a:noAutofit/>
          </a:bodyPr>
          <a:lstStyle/>
          <a:p>
            <a:pPr marL="0" indent="0" algn="l" rtl="0" fontAlgn="base">
              <a:buNone/>
            </a:pPr>
            <a:r>
              <a:rPr lang="es-419" b="1" i="0" u="none" strike="noStrike">
                <a:solidFill>
                  <a:srgbClr val="064276"/>
                </a:solidFill>
                <a:effectLst/>
                <a:latin typeface="Helvetica" panose="020B0604020202020204" pitchFamily="34" charset="0"/>
              </a:rPr>
              <a:t>Los datos se recolectarán utilizando prácticas de evaluación equitativas por parte de:​</a:t>
            </a:r>
            <a:endParaRPr lang="es-419" b="0" i="0" u="none" strike="noStrike">
              <a:solidFill>
                <a:srgbClr val="064276"/>
              </a:solidFill>
              <a:effectLst/>
              <a:latin typeface="Helvetica" panose="020B0604020202020204" pitchFamily="34" charset="0"/>
            </a:endParaRPr>
          </a:p>
          <a:p>
            <a:pPr algn="l" rtl="0" fontAlgn="base">
              <a:buFont typeface="Arial" panose="020B0604020202020204" pitchFamily="34" charset="0"/>
              <a:buChar char="•"/>
            </a:pPr>
            <a:r>
              <a:rPr lang="es-419" sz="2600" b="0" i="0" u="none" strike="noStrike">
                <a:solidFill>
                  <a:srgbClr val="000000"/>
                </a:solidFill>
                <a:effectLst/>
                <a:latin typeface="Helvetica" panose="020B0604020202020204" pitchFamily="34" charset="0"/>
              </a:rPr>
              <a:t>Incluir a grupos de minoridad y experiencias diversas</a:t>
            </a:r>
          </a:p>
          <a:p>
            <a:pPr algn="l" rtl="0" fontAlgn="base">
              <a:buFont typeface="Arial" panose="020B0604020202020204" pitchFamily="34" charset="0"/>
              <a:buChar char="•"/>
            </a:pPr>
            <a:r>
              <a:rPr lang="es-419" sz="2600" b="0" i="0" u="none" strike="noStrike">
                <a:solidFill>
                  <a:srgbClr val="000000"/>
                </a:solidFill>
                <a:effectLst/>
                <a:latin typeface="Helvetica" panose="020B0604020202020204" pitchFamily="34" charset="0"/>
              </a:rPr>
              <a:t>Ofrecer entrevistas en varios idiomas y brindar servicios de interpretación</a:t>
            </a:r>
          </a:p>
          <a:p>
            <a:pPr algn="l" rtl="0" fontAlgn="base">
              <a:buFont typeface="Arial" panose="020B0604020202020204" pitchFamily="34" charset="0"/>
              <a:buChar char="•"/>
            </a:pPr>
            <a:r>
              <a:rPr lang="es-419" sz="2600" b="0" i="0" u="none" strike="noStrike">
                <a:solidFill>
                  <a:srgbClr val="000000"/>
                </a:solidFill>
                <a:effectLst/>
                <a:latin typeface="Helvetica" panose="020B0604020202020204" pitchFamily="34" charset="0"/>
              </a:rPr>
              <a:t>Traducir los materiales teniendo en cuenta las diferencias culturales </a:t>
            </a:r>
          </a:p>
          <a:p>
            <a:pPr algn="l" rtl="0" fontAlgn="base">
              <a:buFont typeface="Arial" panose="020B0604020202020204" pitchFamily="34" charset="0"/>
              <a:buChar char="•"/>
            </a:pPr>
            <a:r>
              <a:rPr lang="es-419" sz="2600" b="0" i="0" u="none" strike="noStrike">
                <a:solidFill>
                  <a:srgbClr val="000000"/>
                </a:solidFill>
                <a:effectLst/>
                <a:latin typeface="Helvetica" panose="020B0604020202020204" pitchFamily="34" charset="0"/>
              </a:rPr>
              <a:t>Utilizar un lenguaje sencillo</a:t>
            </a:r>
          </a:p>
          <a:p>
            <a:pPr algn="l" rtl="0" fontAlgn="base">
              <a:buFont typeface="Arial" panose="020B0604020202020204" pitchFamily="34" charset="0"/>
              <a:buChar char="•"/>
            </a:pPr>
            <a:r>
              <a:rPr lang="es-419" sz="2600" b="0" i="0" u="none" strike="noStrike">
                <a:solidFill>
                  <a:srgbClr val="000000"/>
                </a:solidFill>
                <a:effectLst/>
                <a:latin typeface="Helvetica" panose="020B0604020202020204" pitchFamily="34" charset="0"/>
              </a:rPr>
              <a:t>Participar en múltiples formas de alcance comunitario</a:t>
            </a:r>
          </a:p>
          <a:p>
            <a:pPr algn="l" rtl="0" fontAlgn="base">
              <a:buFont typeface="Arial" panose="020B0604020202020204" pitchFamily="34" charset="0"/>
              <a:buChar char="•"/>
            </a:pPr>
            <a:r>
              <a:rPr lang="es-419" sz="2600" b="0" i="0" u="none" strike="noStrike">
                <a:solidFill>
                  <a:srgbClr val="000000"/>
                </a:solidFill>
                <a:effectLst/>
                <a:latin typeface="Helvetica" panose="020B0604020202020204" pitchFamily="34" charset="0"/>
              </a:rPr>
              <a:t>Pagar a los miembros de OHP por su participación para valorar su tiempo y conocimientos</a:t>
            </a:r>
            <a:endParaRPr lang="es-419" sz="2600"/>
          </a:p>
        </p:txBody>
      </p:sp>
      <p:sp>
        <p:nvSpPr>
          <p:cNvPr id="4" name="Slide Number Placeholder 3">
            <a:extLst>
              <a:ext uri="{FF2B5EF4-FFF2-40B4-BE49-F238E27FC236}">
                <a16:creationId xmlns:a16="http://schemas.microsoft.com/office/drawing/2014/main" id="{E2C95C8B-4330-E97E-E5BE-61B4C868E472}"/>
              </a:ext>
            </a:extLst>
          </p:cNvPr>
          <p:cNvSpPr>
            <a:spLocks noGrp="1"/>
          </p:cNvSpPr>
          <p:nvPr>
            <p:ph type="sldNum" sz="quarter" idx="10"/>
          </p:nvPr>
        </p:nvSpPr>
        <p:spPr>
          <a:xfrm>
            <a:off x="9589807" y="6470731"/>
            <a:ext cx="2272706" cy="184259"/>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8339581-759F-43B7-B47D-47F906F0E294}" type="slidenum">
              <a:rPr kumimoji="0" lang="es-419" sz="14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s-419" sz="1400" b="0" i="0" u="none" strike="noStrike" kern="1200" cap="none" spc="0" normalizeH="0" baseline="0" noProof="0">
              <a:ln>
                <a:noFill/>
              </a:ln>
              <a:solidFill>
                <a:prstClr val="white"/>
              </a:solidFill>
              <a:effectLst/>
              <a:uLnTx/>
              <a:uFillTx/>
              <a:latin typeface="Arial"/>
              <a:ea typeface="+mn-ea"/>
              <a:cs typeface="+mn-cs"/>
            </a:endParaRPr>
          </a:p>
        </p:txBody>
      </p:sp>
      <p:sp>
        <p:nvSpPr>
          <p:cNvPr id="2" name="TextBox 1">
            <a:extLst>
              <a:ext uri="{FF2B5EF4-FFF2-40B4-BE49-F238E27FC236}">
                <a16:creationId xmlns:a16="http://schemas.microsoft.com/office/drawing/2014/main" id="{AC56EBA8-203E-062F-35DC-0D73265F8D86}"/>
              </a:ext>
            </a:extLst>
          </p:cNvPr>
          <p:cNvSpPr txBox="1"/>
          <p:nvPr/>
        </p:nvSpPr>
        <p:spPr>
          <a:xfrm>
            <a:off x="457210" y="6424484"/>
            <a:ext cx="11312096" cy="276999"/>
          </a:xfrm>
          <a:prstGeom prst="rect">
            <a:avLst/>
          </a:prstGeom>
          <a:noFill/>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419" sz="1200" b="1" i="0" u="none" strike="noStrike" kern="1200" cap="none" spc="0" normalizeH="0" baseline="0">
                <a:ln>
                  <a:noFill/>
                </a:ln>
                <a:solidFill>
                  <a:prstClr val="white"/>
                </a:solidFill>
                <a:effectLst/>
                <a:uLnTx/>
                <a:uFillTx/>
                <a:latin typeface="Helvetica"/>
                <a:ea typeface="+mn-ea"/>
                <a:cs typeface="Helvetica"/>
              </a:rPr>
              <a:t>OHP</a:t>
            </a:r>
            <a:r>
              <a:rPr kumimoji="0" lang="es-419" sz="1200" b="0" i="0" u="none" strike="noStrike" kern="1200" cap="none" spc="0" normalizeH="0" baseline="0">
                <a:ln>
                  <a:noFill/>
                </a:ln>
                <a:solidFill>
                  <a:prstClr val="white"/>
                </a:solidFill>
                <a:effectLst/>
                <a:uLnTx/>
                <a:uFillTx/>
                <a:latin typeface="Helvetica"/>
                <a:ea typeface="+mn-ea"/>
                <a:cs typeface="Helvetica"/>
              </a:rPr>
              <a:t> = Plan de Salud de Oregon</a:t>
            </a:r>
            <a:endParaRPr kumimoji="0" lang="es-419" sz="1200" b="0" i="0" u="none" strike="noStrike" kern="1200" cap="none" spc="0" normalizeH="0" baseline="0">
              <a:ln>
                <a:noFill/>
              </a:ln>
              <a:solidFill>
                <a:prstClr val="white"/>
              </a:solidFill>
              <a:effectLst/>
              <a:uLnTx/>
              <a:uFillTx/>
              <a:latin typeface="Helvetica" panose="020B0604020202020204" pitchFamily="34" charset="0"/>
              <a:ea typeface="+mn-ea"/>
              <a:cs typeface="Helvetica" panose="020B0604020202020204" pitchFamily="34" charset="0"/>
            </a:endParaRPr>
          </a:p>
        </p:txBody>
      </p:sp>
    </p:spTree>
    <p:extLst>
      <p:ext uri="{BB962C8B-B14F-4D97-AF65-F5344CB8AC3E}">
        <p14:creationId xmlns:p14="http://schemas.microsoft.com/office/powerpoint/2010/main" val="15166438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14A2F-9C9D-719C-D1F8-6AEDC51EEFAF}"/>
              </a:ext>
            </a:extLst>
          </p:cNvPr>
          <p:cNvSpPr>
            <a:spLocks noGrp="1"/>
          </p:cNvSpPr>
          <p:nvPr>
            <p:ph type="title"/>
          </p:nvPr>
        </p:nvSpPr>
        <p:spPr>
          <a:xfrm>
            <a:off x="561342" y="261100"/>
            <a:ext cx="10678551" cy="957238"/>
          </a:xfrm>
        </p:spPr>
        <p:txBody>
          <a:bodyPr/>
          <a:lstStyle/>
          <a:p>
            <a:r>
              <a:rPr lang="es-419" b="1"/>
              <a:t>Resumen completo del calendario de evaluación</a:t>
            </a:r>
            <a:endParaRPr lang="es-419"/>
          </a:p>
        </p:txBody>
      </p:sp>
      <p:sp>
        <p:nvSpPr>
          <p:cNvPr id="18" name="Rectangle 17">
            <a:extLst>
              <a:ext uri="{FF2B5EF4-FFF2-40B4-BE49-F238E27FC236}">
                <a16:creationId xmlns:a16="http://schemas.microsoft.com/office/drawing/2014/main" id="{27B960E5-865D-6734-46AC-7B6C7C6236C7}"/>
              </a:ext>
            </a:extLst>
          </p:cNvPr>
          <p:cNvSpPr/>
          <p:nvPr/>
        </p:nvSpPr>
        <p:spPr>
          <a:xfrm>
            <a:off x="561344" y="1337217"/>
            <a:ext cx="5535227" cy="478555"/>
          </a:xfrm>
          <a:prstGeom prst="rect">
            <a:avLst/>
          </a:prstGeom>
          <a:solidFill>
            <a:srgbClr val="0642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419" sz="2400" b="1" i="0" u="none" strike="noStrike" kern="1200" cap="none" spc="0" normalizeH="0" baseline="0">
                <a:ln>
                  <a:noFill/>
                </a:ln>
                <a:solidFill>
                  <a:prstClr val="white"/>
                </a:solidFill>
                <a:effectLst/>
                <a:uLnTx/>
                <a:uFillTx/>
                <a:latin typeface="Arial"/>
                <a:ea typeface="+mn-ea"/>
                <a:cs typeface="+mn-cs"/>
              </a:rPr>
              <a:t>2025 y 2026</a:t>
            </a:r>
          </a:p>
        </p:txBody>
      </p:sp>
      <p:sp>
        <p:nvSpPr>
          <p:cNvPr id="19" name="Rectangle 18">
            <a:extLst>
              <a:ext uri="{FF2B5EF4-FFF2-40B4-BE49-F238E27FC236}">
                <a16:creationId xmlns:a16="http://schemas.microsoft.com/office/drawing/2014/main" id="{24BAAE58-71C3-7552-FAE2-2B944DEE94C8}"/>
              </a:ext>
            </a:extLst>
          </p:cNvPr>
          <p:cNvSpPr/>
          <p:nvPr/>
        </p:nvSpPr>
        <p:spPr>
          <a:xfrm>
            <a:off x="6241818" y="1940708"/>
            <a:ext cx="3323096" cy="319069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225425" marR="0" lvl="0" indent="-225425"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s-419" sz="2400" b="0" i="0" u="none" strike="noStrike" kern="1200" cap="none" spc="0" normalizeH="0" baseline="0">
                <a:ln>
                  <a:noFill/>
                </a:ln>
                <a:solidFill>
                  <a:srgbClr val="000000"/>
                </a:solidFill>
                <a:effectLst/>
                <a:uLnTx/>
                <a:uFillTx/>
                <a:latin typeface="Arial"/>
                <a:ea typeface="+mn-ea"/>
                <a:cs typeface="+mn-cs"/>
              </a:rPr>
              <a:t>Concluir la recopilación de datos primarios.</a:t>
            </a:r>
          </a:p>
          <a:p>
            <a:pPr marL="225425" marR="0" lvl="0" indent="-225425"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s-419" sz="2400" b="0" i="0" u="none" strike="noStrike" kern="1200" cap="none" spc="0" normalizeH="0" baseline="0">
                <a:ln>
                  <a:noFill/>
                </a:ln>
                <a:solidFill>
                  <a:srgbClr val="000000"/>
                </a:solidFill>
                <a:effectLst/>
                <a:uLnTx/>
                <a:uFillTx/>
                <a:latin typeface="Arial"/>
                <a:ea typeface="+mn-ea"/>
                <a:cs typeface="+mn-cs"/>
              </a:rPr>
              <a:t>Seguir recibiendo datos cuantitativos; continuar y finalizar el análisis.</a:t>
            </a:r>
            <a:endParaRPr kumimoji="0" lang="es-419" sz="1600" b="0" i="0" u="none" strike="noStrike" kern="1200" cap="none" spc="0" normalizeH="0" baseline="0">
              <a:ln>
                <a:noFill/>
              </a:ln>
              <a:solidFill>
                <a:srgbClr val="000000"/>
              </a:solidFill>
              <a:effectLst/>
              <a:uLnTx/>
              <a:uFillTx/>
              <a:latin typeface="Arial"/>
              <a:ea typeface="+mn-ea"/>
              <a:cs typeface="+mn-cs"/>
            </a:endParaRPr>
          </a:p>
        </p:txBody>
      </p:sp>
      <p:sp>
        <p:nvSpPr>
          <p:cNvPr id="20" name="Rectangle 19">
            <a:extLst>
              <a:ext uri="{FF2B5EF4-FFF2-40B4-BE49-F238E27FC236}">
                <a16:creationId xmlns:a16="http://schemas.microsoft.com/office/drawing/2014/main" id="{B2E2D499-8C10-15AF-09A3-139654093821}"/>
              </a:ext>
            </a:extLst>
          </p:cNvPr>
          <p:cNvSpPr/>
          <p:nvPr/>
        </p:nvSpPr>
        <p:spPr>
          <a:xfrm>
            <a:off x="6241817" y="1335544"/>
            <a:ext cx="3323095" cy="478555"/>
          </a:xfrm>
          <a:prstGeom prst="rect">
            <a:avLst/>
          </a:prstGeom>
          <a:solidFill>
            <a:srgbClr val="752E7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419" sz="2400" b="1" i="0" u="none" strike="noStrike" kern="1200" cap="none" spc="0" normalizeH="0" baseline="0">
                <a:ln>
                  <a:noFill/>
                </a:ln>
                <a:solidFill>
                  <a:prstClr val="white"/>
                </a:solidFill>
                <a:effectLst/>
                <a:uLnTx/>
                <a:uFillTx/>
                <a:latin typeface="Arial"/>
                <a:ea typeface="+mn-ea"/>
                <a:cs typeface="+mn-cs"/>
              </a:rPr>
              <a:t>2027 y 2028</a:t>
            </a:r>
          </a:p>
        </p:txBody>
      </p:sp>
      <p:sp>
        <p:nvSpPr>
          <p:cNvPr id="23" name="Rectangle 22">
            <a:extLst>
              <a:ext uri="{FF2B5EF4-FFF2-40B4-BE49-F238E27FC236}">
                <a16:creationId xmlns:a16="http://schemas.microsoft.com/office/drawing/2014/main" id="{304DC939-2807-7110-AD20-750277C75660}"/>
              </a:ext>
            </a:extLst>
          </p:cNvPr>
          <p:cNvSpPr/>
          <p:nvPr/>
        </p:nvSpPr>
        <p:spPr>
          <a:xfrm>
            <a:off x="9710732" y="1949804"/>
            <a:ext cx="2058381" cy="309409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marL="225425" marR="0" lvl="0" indent="-225425"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s-419" sz="2400" b="1" i="0" u="none" strike="noStrike" kern="1200" cap="none" spc="0" normalizeH="0" baseline="0">
                <a:ln>
                  <a:noFill/>
                </a:ln>
                <a:solidFill>
                  <a:srgbClr val="000000"/>
                </a:solidFill>
                <a:effectLst/>
                <a:uLnTx/>
                <a:uFillTx/>
                <a:latin typeface="Arial"/>
                <a:ea typeface="+mn-ea"/>
                <a:cs typeface="+mn-cs"/>
              </a:rPr>
              <a:t>Informe final a CMS (primer trimestre)</a:t>
            </a:r>
          </a:p>
        </p:txBody>
      </p:sp>
      <p:sp>
        <p:nvSpPr>
          <p:cNvPr id="24" name="Rectangle 23">
            <a:extLst>
              <a:ext uri="{FF2B5EF4-FFF2-40B4-BE49-F238E27FC236}">
                <a16:creationId xmlns:a16="http://schemas.microsoft.com/office/drawing/2014/main" id="{9D99DFAC-5D79-FA25-5DF9-D9545ABE647E}"/>
              </a:ext>
            </a:extLst>
          </p:cNvPr>
          <p:cNvSpPr/>
          <p:nvPr/>
        </p:nvSpPr>
        <p:spPr>
          <a:xfrm>
            <a:off x="9710671" y="1335544"/>
            <a:ext cx="2058636" cy="478555"/>
          </a:xfrm>
          <a:prstGeom prst="rect">
            <a:avLst/>
          </a:prstGeom>
          <a:solidFill>
            <a:srgbClr val="009F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419" sz="2400" b="1" i="0" u="none" strike="noStrike" kern="1200" cap="none" spc="0" normalizeH="0" baseline="0">
                <a:ln>
                  <a:noFill/>
                </a:ln>
                <a:solidFill>
                  <a:prstClr val="white"/>
                </a:solidFill>
                <a:effectLst/>
                <a:uLnTx/>
                <a:uFillTx/>
                <a:latin typeface="Arial"/>
                <a:ea typeface="+mn-ea"/>
                <a:cs typeface="+mn-cs"/>
              </a:rPr>
              <a:t>2029</a:t>
            </a:r>
          </a:p>
        </p:txBody>
      </p:sp>
      <p:sp>
        <p:nvSpPr>
          <p:cNvPr id="4" name="Rectangle 3">
            <a:extLst>
              <a:ext uri="{FF2B5EF4-FFF2-40B4-BE49-F238E27FC236}">
                <a16:creationId xmlns:a16="http://schemas.microsoft.com/office/drawing/2014/main" id="{3B5B4C0C-19B3-E1AB-3652-CC4242DF2654}"/>
              </a:ext>
            </a:extLst>
          </p:cNvPr>
          <p:cNvSpPr/>
          <p:nvPr/>
        </p:nvSpPr>
        <p:spPr>
          <a:xfrm>
            <a:off x="561344" y="1949804"/>
            <a:ext cx="5534656" cy="426456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marL="225425" marR="0" lvl="0" indent="-225425"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s-419" sz="2200" b="0" i="0" u="none" strike="noStrike" kern="1200" cap="none" spc="0" normalizeH="0" baseline="0">
                <a:ln>
                  <a:noFill/>
                </a:ln>
                <a:solidFill>
                  <a:srgbClr val="000000"/>
                </a:solidFill>
                <a:effectLst/>
                <a:uLnTx/>
                <a:uFillTx/>
                <a:latin typeface="Arial"/>
                <a:ea typeface="+mn-ea"/>
                <a:cs typeface="+mn-cs"/>
              </a:rPr>
              <a:t>Recopilación de datos primarios (entrevistas, foros de discusión en línea, datos sobre costos) con miembros de OHP, CCO, proveedores de HRSN y personal de agencias estatales</a:t>
            </a:r>
          </a:p>
          <a:p>
            <a:pPr marL="225425" marR="0" lvl="0" indent="-225425"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s-419" sz="2200" b="0" i="0" u="none" strike="noStrike" kern="1200" cap="none" spc="0" normalizeH="0" baseline="0">
                <a:ln>
                  <a:noFill/>
                </a:ln>
                <a:solidFill>
                  <a:srgbClr val="000000"/>
                </a:solidFill>
                <a:effectLst/>
                <a:uLnTx/>
                <a:uFillTx/>
                <a:latin typeface="Arial"/>
                <a:ea typeface="+mn-ea"/>
                <a:cs typeface="+mn-cs"/>
              </a:rPr>
              <a:t>Encuesta a personas que reciben beneficios de HRSN</a:t>
            </a:r>
            <a:endParaRPr lang="es-419" sz="2200" b="0" i="0" u="none" strike="noStrike" kern="1200" cap="none" spc="0" normalizeH="0" baseline="0">
              <a:ln>
                <a:noFill/>
              </a:ln>
              <a:solidFill>
                <a:srgbClr val="000000"/>
              </a:solidFill>
              <a:effectLst/>
              <a:uLnTx/>
              <a:uFillTx/>
              <a:latin typeface="Arial"/>
              <a:cs typeface="Arial"/>
            </a:endParaRPr>
          </a:p>
          <a:p>
            <a:pPr marL="225425" marR="0" lvl="0" indent="-225425"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s-419" sz="2200" b="0" i="0" u="none" strike="noStrike" kern="1200" cap="none" spc="0" normalizeH="0" baseline="0">
                <a:ln>
                  <a:noFill/>
                </a:ln>
                <a:solidFill>
                  <a:srgbClr val="000000"/>
                </a:solidFill>
                <a:effectLst/>
                <a:uLnTx/>
                <a:uFillTx/>
                <a:latin typeface="Arial"/>
                <a:ea typeface="+mn-ea"/>
                <a:cs typeface="+mn-cs"/>
              </a:rPr>
              <a:t>Recibir los primeros grupos de datos cuantitativos y comenzar el análisis</a:t>
            </a:r>
            <a:endParaRPr lang="es-419" sz="2200" b="0" i="0" u="none" strike="noStrike" kern="1200" cap="none" spc="0" normalizeH="0" baseline="0">
              <a:ln>
                <a:noFill/>
              </a:ln>
              <a:solidFill>
                <a:srgbClr val="000000"/>
              </a:solidFill>
              <a:effectLst/>
              <a:uLnTx/>
              <a:uFillTx/>
              <a:latin typeface="Arial"/>
              <a:cs typeface="Arial"/>
            </a:endParaRPr>
          </a:p>
          <a:p>
            <a:pPr marL="225425" marR="0" lvl="0" indent="-225425"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s-419" sz="2200" b="1" i="0" u="none" strike="noStrike" kern="1200" cap="none" spc="0" normalizeH="0" baseline="0">
                <a:ln>
                  <a:noFill/>
                </a:ln>
                <a:solidFill>
                  <a:srgbClr val="000000"/>
                </a:solidFill>
                <a:effectLst/>
                <a:uLnTx/>
                <a:uFillTx/>
                <a:latin typeface="Arial"/>
                <a:ea typeface="+mn-ea"/>
                <a:cs typeface="+mn-cs"/>
              </a:rPr>
              <a:t>Informe provisional a </a:t>
            </a:r>
            <a:r>
              <a:rPr lang="es-419" sz="2200" b="1">
                <a:solidFill>
                  <a:srgbClr val="000000"/>
                </a:solidFill>
                <a:latin typeface="Arial"/>
              </a:rPr>
              <a:t>CMS</a:t>
            </a:r>
            <a:r>
              <a:rPr kumimoji="0" lang="es-419" sz="2200" b="1" i="0" u="none" strike="noStrike" kern="1200" cap="none" spc="0" normalizeH="0" baseline="0">
                <a:ln>
                  <a:noFill/>
                </a:ln>
                <a:solidFill>
                  <a:srgbClr val="000000"/>
                </a:solidFill>
                <a:effectLst/>
                <a:uLnTx/>
                <a:uFillTx/>
                <a:latin typeface="Arial"/>
                <a:ea typeface="+mn-ea"/>
                <a:cs typeface="+mn-cs"/>
              </a:rPr>
              <a:t> (tercer trimestre)</a:t>
            </a:r>
            <a:endParaRPr lang="es-419" sz="2200" b="1" i="0" u="none" strike="noStrike" kern="1200" cap="none" spc="0" normalizeH="0" baseline="0">
              <a:ln>
                <a:noFill/>
              </a:ln>
              <a:solidFill>
                <a:srgbClr val="000000"/>
              </a:solidFill>
              <a:effectLst/>
              <a:uLnTx/>
              <a:uFillTx/>
              <a:latin typeface="Arial"/>
              <a:cs typeface="Arial"/>
            </a:endParaRPr>
          </a:p>
        </p:txBody>
      </p:sp>
      <p:sp>
        <p:nvSpPr>
          <p:cNvPr id="3" name="TextBox 2">
            <a:extLst>
              <a:ext uri="{FF2B5EF4-FFF2-40B4-BE49-F238E27FC236}">
                <a16:creationId xmlns:a16="http://schemas.microsoft.com/office/drawing/2014/main" id="{465C975C-7B9B-FEE2-4A76-2262CD57B2C2}"/>
              </a:ext>
            </a:extLst>
          </p:cNvPr>
          <p:cNvSpPr txBox="1"/>
          <p:nvPr/>
        </p:nvSpPr>
        <p:spPr>
          <a:xfrm>
            <a:off x="457210" y="6424484"/>
            <a:ext cx="11312096" cy="461665"/>
          </a:xfrm>
          <a:prstGeom prst="rect">
            <a:avLst/>
          </a:prstGeom>
          <a:noFill/>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419" sz="1200" b="1">
                <a:solidFill>
                  <a:prstClr val="white"/>
                </a:solidFill>
                <a:latin typeface="Helvetica"/>
                <a:cs typeface="Helvetica"/>
              </a:rPr>
              <a:t>CCO</a:t>
            </a:r>
            <a:r>
              <a:rPr kumimoji="0" lang="es-419" sz="1200" b="0" i="0" u="none" strike="noStrike" kern="1200" cap="none" spc="0" normalizeH="0" baseline="0">
                <a:ln>
                  <a:noFill/>
                </a:ln>
                <a:solidFill>
                  <a:prstClr val="white"/>
                </a:solidFill>
                <a:effectLst/>
                <a:uLnTx/>
                <a:uFillTx/>
                <a:latin typeface="Helvetica"/>
                <a:ea typeface="+mn-ea"/>
                <a:cs typeface="Helvetica"/>
              </a:rPr>
              <a:t> = Organización de Atención Coordinada;  </a:t>
            </a:r>
            <a:r>
              <a:rPr kumimoji="0" lang="es-419" sz="1200" b="1" i="0" u="none" strike="noStrike" kern="1200" cap="none" spc="0" normalizeH="0" baseline="0">
                <a:ln>
                  <a:noFill/>
                </a:ln>
                <a:solidFill>
                  <a:prstClr val="white"/>
                </a:solidFill>
                <a:effectLst/>
                <a:uLnTx/>
                <a:uFillTx/>
                <a:latin typeface="Helvetica"/>
                <a:ea typeface="+mn-ea"/>
                <a:cs typeface="Helvetica"/>
              </a:rPr>
              <a:t>CMS</a:t>
            </a:r>
            <a:r>
              <a:rPr kumimoji="0" lang="es-419" sz="1200" b="0" i="0" u="none" strike="noStrike" kern="1200" cap="none" spc="0" normalizeH="0" baseline="0">
                <a:ln>
                  <a:noFill/>
                </a:ln>
                <a:solidFill>
                  <a:prstClr val="white"/>
                </a:solidFill>
                <a:effectLst/>
                <a:uLnTx/>
                <a:uFillTx/>
                <a:latin typeface="Helvetica"/>
                <a:ea typeface="+mn-ea"/>
                <a:cs typeface="Helvetica"/>
              </a:rPr>
              <a:t> = Centros de Servicios de Medicare y Medicaid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419" sz="1200" b="0" i="0" u="none" strike="noStrike" kern="1200" cap="none" spc="0" normalizeH="0" baseline="0">
                <a:ln>
                  <a:noFill/>
                </a:ln>
                <a:solidFill>
                  <a:prstClr val="white"/>
                </a:solidFill>
                <a:effectLst/>
                <a:uLnTx/>
                <a:uFillTx/>
                <a:latin typeface="Helvetica"/>
                <a:ea typeface="+mn-ea"/>
                <a:cs typeface="Helvetica"/>
              </a:rPr>
              <a:t> </a:t>
            </a:r>
            <a:endParaRPr kumimoji="0" lang="es-419" sz="1200" b="0" i="0" u="none" strike="noStrike" kern="1200" cap="none" spc="0" normalizeH="0" baseline="0">
              <a:ln>
                <a:noFill/>
              </a:ln>
              <a:solidFill>
                <a:prstClr val="white"/>
              </a:solidFill>
              <a:effectLst/>
              <a:uLnTx/>
              <a:uFillTx/>
              <a:latin typeface="Helvetica" panose="020B0604020202020204" pitchFamily="34" charset="0"/>
              <a:ea typeface="+mn-ea"/>
              <a:cs typeface="Helvetica" panose="020B0604020202020204" pitchFamily="34" charset="0"/>
            </a:endParaRPr>
          </a:p>
        </p:txBody>
      </p:sp>
    </p:spTree>
    <p:extLst>
      <p:ext uri="{BB962C8B-B14F-4D97-AF65-F5344CB8AC3E}">
        <p14:creationId xmlns:p14="http://schemas.microsoft.com/office/powerpoint/2010/main" val="15322775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7B277F-6D03-A8B3-D0CC-1E75309CE336}"/>
            </a:ext>
          </a:extLst>
        </p:cNvPr>
        <p:cNvGrpSpPr/>
        <p:nvPr/>
      </p:nvGrpSpPr>
      <p:grpSpPr>
        <a:xfrm>
          <a:off x="0" y="0"/>
          <a:ext cx="0" cy="0"/>
          <a:chOff x="0" y="0"/>
          <a:chExt cx="0" cy="0"/>
        </a:xfrm>
      </p:grpSpPr>
      <p:sp>
        <p:nvSpPr>
          <p:cNvPr id="56" name="Title 52">
            <a:extLst>
              <a:ext uri="{FF2B5EF4-FFF2-40B4-BE49-F238E27FC236}">
                <a16:creationId xmlns:a16="http://schemas.microsoft.com/office/drawing/2014/main" id="{00CC56AE-6E18-B021-6966-020577B8A48C}"/>
              </a:ext>
            </a:extLst>
          </p:cNvPr>
          <p:cNvSpPr txBox="1">
            <a:spLocks/>
          </p:cNvSpPr>
          <p:nvPr/>
        </p:nvSpPr>
        <p:spPr>
          <a:xfrm>
            <a:off x="543014" y="93773"/>
            <a:ext cx="11174063" cy="1325563"/>
          </a:xfrm>
          <a:prstGeom prst="rect">
            <a:avLst/>
          </a:prstGeom>
        </p:spPr>
        <p:txBody>
          <a:bodyPr anchor="ctr"/>
          <a:lstStyle>
            <a:lvl1pPr algn="l" defTabSz="914400" rtl="0" eaLnBrk="1" latinLnBrk="0" hangingPunct="1">
              <a:lnSpc>
                <a:spcPct val="90000"/>
              </a:lnSpc>
              <a:spcBef>
                <a:spcPct val="0"/>
              </a:spcBef>
              <a:buNone/>
              <a:defRPr sz="4400" kern="1200" baseline="0">
                <a:solidFill>
                  <a:schemeClr val="accent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500" b="1" i="0" u="none" strike="noStrike" kern="1200" cap="none" spc="0" normalizeH="0" baseline="0" noProof="0" err="1">
                <a:ln>
                  <a:noFill/>
                </a:ln>
                <a:solidFill>
                  <a:srgbClr val="064276"/>
                </a:solidFill>
                <a:effectLst/>
                <a:uLnTx/>
                <a:uFillTx/>
                <a:latin typeface="Helvetica" panose="020B0604020202020204" pitchFamily="34" charset="0"/>
                <a:ea typeface="+mj-ea"/>
                <a:cs typeface="Helvetica" panose="020B0604020202020204" pitchFamily="34" charset="0"/>
              </a:rPr>
              <a:t>Póngase</a:t>
            </a:r>
            <a:r>
              <a:rPr kumimoji="0" lang="en-US" sz="3500" b="1" i="0" u="none" strike="noStrike" kern="1200" cap="none" spc="0" normalizeH="0" baseline="0" noProof="0">
                <a:ln>
                  <a:noFill/>
                </a:ln>
                <a:solidFill>
                  <a:srgbClr val="064276"/>
                </a:solidFill>
                <a:effectLst/>
                <a:uLnTx/>
                <a:uFillTx/>
                <a:latin typeface="Helvetica" panose="020B0604020202020204" pitchFamily="34" charset="0"/>
                <a:ea typeface="+mj-ea"/>
                <a:cs typeface="Helvetica" panose="020B0604020202020204" pitchFamily="34" charset="0"/>
              </a:rPr>
              <a:t> </a:t>
            </a:r>
            <a:r>
              <a:rPr kumimoji="0" lang="en-US" sz="3500" b="1" i="0" u="none" strike="noStrike" kern="1200" cap="none" spc="0" normalizeH="0" baseline="0" noProof="0" err="1">
                <a:ln>
                  <a:noFill/>
                </a:ln>
                <a:solidFill>
                  <a:srgbClr val="064276"/>
                </a:solidFill>
                <a:effectLst/>
                <a:uLnTx/>
                <a:uFillTx/>
                <a:latin typeface="Helvetica" panose="020B0604020202020204" pitchFamily="34" charset="0"/>
                <a:ea typeface="+mj-ea"/>
                <a:cs typeface="Helvetica" panose="020B0604020202020204" pitchFamily="34" charset="0"/>
              </a:rPr>
              <a:t>en</a:t>
            </a:r>
            <a:r>
              <a:rPr kumimoji="0" lang="en-US" sz="3500" b="1" i="0" u="none" strike="noStrike" kern="1200" cap="none" spc="0" normalizeH="0" baseline="0" noProof="0">
                <a:ln>
                  <a:noFill/>
                </a:ln>
                <a:solidFill>
                  <a:srgbClr val="064276"/>
                </a:solidFill>
                <a:effectLst/>
                <a:uLnTx/>
                <a:uFillTx/>
                <a:latin typeface="Helvetica" panose="020B0604020202020204" pitchFamily="34" charset="0"/>
                <a:ea typeface="+mj-ea"/>
                <a:cs typeface="Helvetica" panose="020B0604020202020204" pitchFamily="34" charset="0"/>
              </a:rPr>
              <a:t> </a:t>
            </a:r>
            <a:r>
              <a:rPr kumimoji="0" lang="en-US" sz="3500" b="1" i="0" u="none" strike="noStrike" kern="1200" cap="none" spc="0" normalizeH="0" baseline="0" noProof="0" err="1">
                <a:ln>
                  <a:noFill/>
                </a:ln>
                <a:solidFill>
                  <a:srgbClr val="064276"/>
                </a:solidFill>
                <a:effectLst/>
                <a:uLnTx/>
                <a:uFillTx/>
                <a:latin typeface="Helvetica" panose="020B0604020202020204" pitchFamily="34" charset="0"/>
                <a:ea typeface="+mj-ea"/>
                <a:cs typeface="Helvetica" panose="020B0604020202020204" pitchFamily="34" charset="0"/>
              </a:rPr>
              <a:t>contacto</a:t>
            </a:r>
            <a:r>
              <a:rPr kumimoji="0" lang="en-US" sz="3500" b="1" i="0" u="none" strike="noStrike" kern="1200" cap="none" spc="0" normalizeH="0" baseline="0" noProof="0">
                <a:ln>
                  <a:noFill/>
                </a:ln>
                <a:solidFill>
                  <a:srgbClr val="064276"/>
                </a:solidFill>
                <a:effectLst/>
                <a:uLnTx/>
                <a:uFillTx/>
                <a:latin typeface="Helvetica" panose="020B0604020202020204" pitchFamily="34" charset="0"/>
                <a:ea typeface="+mj-ea"/>
                <a:cs typeface="Helvetica" panose="020B0604020202020204" pitchFamily="34" charset="0"/>
              </a:rPr>
              <a:t> con </a:t>
            </a:r>
            <a:r>
              <a:rPr kumimoji="0" lang="en-US" sz="3500" b="1" i="0" u="none" strike="noStrike" kern="1200" cap="none" spc="0" normalizeH="0" baseline="0" noProof="0" err="1">
                <a:ln>
                  <a:noFill/>
                </a:ln>
                <a:solidFill>
                  <a:srgbClr val="064276"/>
                </a:solidFill>
                <a:effectLst/>
                <a:uLnTx/>
                <a:uFillTx/>
                <a:latin typeface="Helvetica" panose="020B0604020202020204" pitchFamily="34" charset="0"/>
                <a:ea typeface="+mj-ea"/>
                <a:cs typeface="Helvetica" panose="020B0604020202020204" pitchFamily="34" charset="0"/>
              </a:rPr>
              <a:t>el</a:t>
            </a:r>
            <a:r>
              <a:rPr kumimoji="0" lang="en-US" sz="3500" b="1" i="0" u="none" strike="noStrike" kern="1200" cap="none" spc="0" normalizeH="0" baseline="0" noProof="0">
                <a:ln>
                  <a:noFill/>
                </a:ln>
                <a:solidFill>
                  <a:srgbClr val="064276"/>
                </a:solidFill>
                <a:effectLst/>
                <a:uLnTx/>
                <a:uFillTx/>
                <a:latin typeface="Helvetica" panose="020B0604020202020204" pitchFamily="34" charset="0"/>
                <a:ea typeface="+mj-ea"/>
                <a:cs typeface="Helvetica" panose="020B0604020202020204" pitchFamily="34" charset="0"/>
              </a:rPr>
              <a:t> </a:t>
            </a:r>
            <a:r>
              <a:rPr kumimoji="0" lang="en-US" sz="3500" b="1" i="0" u="none" strike="noStrike" kern="1200" cap="none" spc="0" normalizeH="0" baseline="0" noProof="0" err="1">
                <a:ln>
                  <a:noFill/>
                </a:ln>
                <a:solidFill>
                  <a:srgbClr val="064276"/>
                </a:solidFill>
                <a:effectLst/>
                <a:uLnTx/>
                <a:uFillTx/>
                <a:latin typeface="Helvetica" panose="020B0604020202020204" pitchFamily="34" charset="0"/>
                <a:ea typeface="+mj-ea"/>
                <a:cs typeface="Helvetica" panose="020B0604020202020204" pitchFamily="34" charset="0"/>
              </a:rPr>
              <a:t>equipo</a:t>
            </a:r>
            <a:r>
              <a:rPr kumimoji="0" lang="en-US" sz="3500" b="1" i="0" u="none" strike="noStrike" kern="1200" cap="none" spc="0" normalizeH="0" baseline="0" noProof="0">
                <a:ln>
                  <a:noFill/>
                </a:ln>
                <a:solidFill>
                  <a:srgbClr val="064276"/>
                </a:solidFill>
                <a:effectLst/>
                <a:uLnTx/>
                <a:uFillTx/>
                <a:latin typeface="Helvetica" panose="020B0604020202020204" pitchFamily="34" charset="0"/>
                <a:ea typeface="+mj-ea"/>
                <a:cs typeface="Helvetica" panose="020B0604020202020204" pitchFamily="34" charset="0"/>
              </a:rPr>
              <a:t> de </a:t>
            </a:r>
            <a:r>
              <a:rPr kumimoji="0" lang="en-US" sz="3500" b="1" i="0" u="none" strike="noStrike" kern="1200" cap="none" spc="0" normalizeH="0" baseline="0" noProof="0" err="1">
                <a:ln>
                  <a:noFill/>
                </a:ln>
                <a:solidFill>
                  <a:srgbClr val="064276"/>
                </a:solidFill>
                <a:effectLst/>
                <a:uLnTx/>
                <a:uFillTx/>
                <a:latin typeface="Helvetica" panose="020B0604020202020204" pitchFamily="34" charset="0"/>
                <a:ea typeface="+mj-ea"/>
                <a:cs typeface="Helvetica" panose="020B0604020202020204" pitchFamily="34" charset="0"/>
              </a:rPr>
              <a:t>evaluación</a:t>
            </a:r>
            <a:r>
              <a:rPr kumimoji="0" lang="en-US" sz="3500" b="1" i="0" u="none" strike="noStrike" kern="1200" cap="none" spc="0" normalizeH="0" baseline="0" noProof="0">
                <a:ln>
                  <a:noFill/>
                </a:ln>
                <a:solidFill>
                  <a:srgbClr val="064276"/>
                </a:solidFill>
                <a:effectLst/>
                <a:uLnTx/>
                <a:uFillTx/>
                <a:latin typeface="Helvetica" panose="020B0604020202020204" pitchFamily="34" charset="0"/>
                <a:ea typeface="+mj-ea"/>
                <a:cs typeface="Helvetica" panose="020B0604020202020204" pitchFamily="34" charset="0"/>
              </a:rPr>
              <a:t> CORE </a:t>
            </a:r>
          </a:p>
        </p:txBody>
      </p:sp>
      <p:pic>
        <p:nvPicPr>
          <p:cNvPr id="3" name="Picture Placeholder 2" descr="Text&#10;&#10;Description automatically generated">
            <a:extLst>
              <a:ext uri="{FF2B5EF4-FFF2-40B4-BE49-F238E27FC236}">
                <a16:creationId xmlns:a16="http://schemas.microsoft.com/office/drawing/2014/main" id="{D92E2DA9-F7AB-BA94-76CE-BC4E07723D87}"/>
              </a:ext>
            </a:extLst>
          </p:cNvPr>
          <p:cNvPicPr>
            <a:picLocks noGrp="1" noChangeAspect="1"/>
          </p:cNvPicPr>
          <p:nvPr>
            <p:ph type="pic" sz="quarter" idx="4294967295"/>
          </p:nvPr>
        </p:nvPicPr>
        <p:blipFill rotWithShape="1">
          <a:blip r:embed="rId3">
            <a:extLst>
              <a:ext uri="{BEBA8EAE-BF5A-486C-A8C5-ECC9F3942E4B}">
                <a14:imgProps xmlns:a14="http://schemas.microsoft.com/office/drawing/2010/main">
                  <a14:imgLayer r:embed="rId4">
                    <a14:imgEffect>
                      <a14:colorTemperature colorTemp="4700"/>
                    </a14:imgEffect>
                  </a14:imgLayer>
                </a14:imgProps>
              </a:ext>
            </a:extLst>
          </a:blip>
          <a:srcRect/>
          <a:stretch>
            <a:fillRect/>
          </a:stretch>
        </p:blipFill>
        <p:spPr>
          <a:xfrm>
            <a:off x="9853684" y="427423"/>
            <a:ext cx="1739531" cy="1739530"/>
          </a:xfrm>
        </p:spPr>
      </p:pic>
      <p:pic>
        <p:nvPicPr>
          <p:cNvPr id="20" name="Picture 19">
            <a:extLst>
              <a:ext uri="{FF2B5EF4-FFF2-40B4-BE49-F238E27FC236}">
                <a16:creationId xmlns:a16="http://schemas.microsoft.com/office/drawing/2014/main" id="{4A220446-5ACC-764B-A94B-D96DD920FDDC}"/>
              </a:ext>
            </a:extLst>
          </p:cNvPr>
          <p:cNvPicPr>
            <a:picLocks noChangeAspect="1"/>
          </p:cNvPicPr>
          <p:nvPr/>
        </p:nvPicPr>
        <p:blipFill>
          <a:blip r:embed="rId5"/>
          <a:srcRect/>
          <a:stretch/>
        </p:blipFill>
        <p:spPr>
          <a:xfrm>
            <a:off x="1067575" y="3337669"/>
            <a:ext cx="585600" cy="585600"/>
          </a:xfrm>
          <a:prstGeom prst="rect">
            <a:avLst/>
          </a:prstGeom>
        </p:spPr>
      </p:pic>
      <p:graphicFrame>
        <p:nvGraphicFramePr>
          <p:cNvPr id="5" name="Table 4">
            <a:extLst>
              <a:ext uri="{FF2B5EF4-FFF2-40B4-BE49-F238E27FC236}">
                <a16:creationId xmlns:a16="http://schemas.microsoft.com/office/drawing/2014/main" id="{1EFFF985-B1F7-1D69-2131-5DB155051141}"/>
              </a:ext>
            </a:extLst>
          </p:cNvPr>
          <p:cNvGraphicFramePr>
            <a:graphicFrameLocks noGrp="1"/>
          </p:cNvGraphicFramePr>
          <p:nvPr>
            <p:extLst>
              <p:ext uri="{D42A27DB-BD31-4B8C-83A1-F6EECF244321}">
                <p14:modId xmlns:p14="http://schemas.microsoft.com/office/powerpoint/2010/main" val="1247050085"/>
              </p:ext>
            </p:extLst>
          </p:nvPr>
        </p:nvGraphicFramePr>
        <p:xfrm>
          <a:off x="772075" y="1505981"/>
          <a:ext cx="10945004" cy="3839364"/>
        </p:xfrm>
        <a:graphic>
          <a:graphicData uri="http://schemas.openxmlformats.org/drawingml/2006/table">
            <a:tbl>
              <a:tblPr firstRow="1" bandRow="1">
                <a:tableStyleId>{5C22544A-7EE6-4342-B048-85BDC9FD1C3A}</a:tableStyleId>
              </a:tblPr>
              <a:tblGrid>
                <a:gridCol w="5472502">
                  <a:extLst>
                    <a:ext uri="{9D8B030D-6E8A-4147-A177-3AD203B41FA5}">
                      <a16:colId xmlns:a16="http://schemas.microsoft.com/office/drawing/2014/main" val="3889208143"/>
                    </a:ext>
                  </a:extLst>
                </a:gridCol>
                <a:gridCol w="5472502">
                  <a:extLst>
                    <a:ext uri="{9D8B030D-6E8A-4147-A177-3AD203B41FA5}">
                      <a16:colId xmlns:a16="http://schemas.microsoft.com/office/drawing/2014/main" val="2601284118"/>
                    </a:ext>
                  </a:extLst>
                </a:gridCol>
              </a:tblGrid>
              <a:tr h="195783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0" err="1">
                          <a:solidFill>
                            <a:srgbClr val="000000"/>
                          </a:solidFill>
                          <a:latin typeface="Helvetica" panose="020B0604020202020204" pitchFamily="34" charset="0"/>
                          <a:cs typeface="Helvetica" panose="020B0604020202020204" pitchFamily="34" charset="0"/>
                        </a:rPr>
                        <a:t>Preguntas</a:t>
                      </a:r>
                      <a:r>
                        <a:rPr lang="en-US" sz="2600" b="0">
                          <a:solidFill>
                            <a:srgbClr val="000000"/>
                          </a:solidFill>
                          <a:latin typeface="Helvetica" panose="020B0604020202020204" pitchFamily="34" charset="0"/>
                          <a:cs typeface="Helvetica" panose="020B0604020202020204" pitchFamily="34" charset="0"/>
                        </a:rPr>
                        <a:t> </a:t>
                      </a:r>
                      <a:r>
                        <a:rPr lang="en-US" sz="2600" b="0" err="1">
                          <a:solidFill>
                            <a:srgbClr val="000000"/>
                          </a:solidFill>
                          <a:latin typeface="Helvetica" panose="020B0604020202020204" pitchFamily="34" charset="0"/>
                          <a:cs typeface="Helvetica" panose="020B0604020202020204" pitchFamily="34" charset="0"/>
                        </a:rPr>
                        <a:t>sobre</a:t>
                      </a:r>
                      <a:r>
                        <a:rPr lang="en-US" sz="2600" b="0">
                          <a:solidFill>
                            <a:srgbClr val="000000"/>
                          </a:solidFill>
                          <a:latin typeface="Helvetica" panose="020B0604020202020204" pitchFamily="34" charset="0"/>
                          <a:cs typeface="Helvetica" panose="020B0604020202020204" pitchFamily="34" charset="0"/>
                        </a:rPr>
                        <a:t> la </a:t>
                      </a:r>
                      <a:r>
                        <a:rPr lang="en-US" sz="2600" b="0" err="1">
                          <a:solidFill>
                            <a:srgbClr val="000000"/>
                          </a:solidFill>
                          <a:latin typeface="Helvetica" panose="020B0604020202020204" pitchFamily="34" charset="0"/>
                          <a:cs typeface="Helvetica" panose="020B0604020202020204" pitchFamily="34" charset="0"/>
                        </a:rPr>
                        <a:t>evaluación</a:t>
                      </a:r>
                      <a:r>
                        <a:rPr lang="en-US" sz="2600" b="0">
                          <a:solidFill>
                            <a:srgbClr val="000000"/>
                          </a:solidFill>
                          <a:latin typeface="Helvetica" panose="020B0604020202020204" pitchFamily="34" charset="0"/>
                          <a:cs typeface="Helvetica" panose="020B0604020202020204" pitchFamily="34" charset="0"/>
                        </a:rPr>
                        <a:t> de </a:t>
                      </a:r>
                      <a:r>
                        <a:rPr lang="en-US" sz="2600" b="1">
                          <a:solidFill>
                            <a:srgbClr val="000000"/>
                          </a:solidFill>
                          <a:latin typeface="Helvetica" panose="020B0604020202020204" pitchFamily="34" charset="0"/>
                          <a:cs typeface="Helvetica" panose="020B0604020202020204" pitchFamily="34" charset="0"/>
                        </a:rPr>
                        <a:t>HRSN </a:t>
                      </a:r>
                      <a:r>
                        <a:rPr lang="en-US" sz="2600" b="0">
                          <a:solidFill>
                            <a:srgbClr val="000000"/>
                          </a:solidFill>
                          <a:latin typeface="Helvetica" panose="020B0604020202020204" pitchFamily="34" charset="0"/>
                          <a:cs typeface="Helvetica" panose="020B0604020202020204" pitchFamily="34" charset="0"/>
                        </a:rPr>
                        <a:t>o </a:t>
                      </a:r>
                      <a:r>
                        <a:rPr lang="en-US" sz="2600" b="1">
                          <a:solidFill>
                            <a:srgbClr val="000000"/>
                          </a:solidFill>
                          <a:latin typeface="Helvetica" panose="020B0604020202020204" pitchFamily="34" charset="0"/>
                          <a:cs typeface="Helvetica" panose="020B0604020202020204" pitchFamily="34" charset="0"/>
                        </a:rPr>
                        <a:t>YSHCN</a:t>
                      </a:r>
                      <a:r>
                        <a:rPr lang="en-US" sz="2600" b="0">
                          <a:solidFill>
                            <a:srgbClr val="000000"/>
                          </a:solidFill>
                          <a:latin typeface="Helvetica" panose="020B0604020202020204" pitchFamily="34" charset="0"/>
                          <a:cs typeface="Helvetica" panose="020B0604020202020204" pitchFamily="34" charset="0"/>
                        </a:rPr>
                        <a:t>, o </a:t>
                      </a:r>
                      <a:r>
                        <a:rPr lang="en-US" sz="2600" b="0" err="1">
                          <a:solidFill>
                            <a:srgbClr val="000000"/>
                          </a:solidFill>
                          <a:latin typeface="Helvetica" panose="020B0604020202020204" pitchFamily="34" charset="0"/>
                          <a:cs typeface="Helvetica" panose="020B0604020202020204" pitchFamily="34" charset="0"/>
                        </a:rPr>
                        <a:t>consultas</a:t>
                      </a:r>
                      <a:r>
                        <a:rPr lang="en-US" sz="2600" b="0">
                          <a:solidFill>
                            <a:srgbClr val="000000"/>
                          </a:solidFill>
                          <a:latin typeface="Helvetica" panose="020B0604020202020204" pitchFamily="34" charset="0"/>
                          <a:cs typeface="Helvetica" panose="020B0604020202020204" pitchFamily="34" charset="0"/>
                        </a:rPr>
                        <a:t> </a:t>
                      </a:r>
                      <a:r>
                        <a:rPr lang="en-US" sz="2600" b="1" err="1">
                          <a:solidFill>
                            <a:srgbClr val="000000"/>
                          </a:solidFill>
                          <a:latin typeface="Helvetica" panose="020B0604020202020204" pitchFamily="34" charset="0"/>
                          <a:cs typeface="Helvetica" panose="020B0604020202020204" pitchFamily="34" charset="0"/>
                        </a:rPr>
                        <a:t>generales</a:t>
                      </a:r>
                      <a:r>
                        <a:rPr lang="en-US" sz="2600" b="1">
                          <a:solidFill>
                            <a:srgbClr val="000000"/>
                          </a:solidFill>
                          <a:latin typeface="Helvetica" panose="020B0604020202020204" pitchFamily="34" charset="0"/>
                          <a:cs typeface="Helvetica" panose="020B0604020202020204" pitchFamily="34" charset="0"/>
                        </a:rPr>
                        <a:t> </a:t>
                      </a:r>
                      <a:r>
                        <a:rPr lang="en-US" sz="2600" b="1" err="1">
                          <a:solidFill>
                            <a:srgbClr val="000000"/>
                          </a:solidFill>
                          <a:latin typeface="Helvetica" panose="020B0604020202020204" pitchFamily="34" charset="0"/>
                          <a:cs typeface="Helvetica" panose="020B0604020202020204" pitchFamily="34" charset="0"/>
                        </a:rPr>
                        <a:t>sobre</a:t>
                      </a:r>
                      <a:r>
                        <a:rPr lang="en-US" sz="2600" b="1">
                          <a:solidFill>
                            <a:srgbClr val="000000"/>
                          </a:solidFill>
                          <a:latin typeface="Helvetica" panose="020B0604020202020204" pitchFamily="34" charset="0"/>
                          <a:cs typeface="Helvetica" panose="020B0604020202020204" pitchFamily="34" charset="0"/>
                        </a:rPr>
                        <a:t> la </a:t>
                      </a:r>
                      <a:r>
                        <a:rPr lang="en-US" sz="2600" b="1" err="1">
                          <a:solidFill>
                            <a:srgbClr val="000000"/>
                          </a:solidFill>
                          <a:latin typeface="Helvetica" panose="020B0604020202020204" pitchFamily="34" charset="0"/>
                          <a:cs typeface="Helvetica" panose="020B0604020202020204" pitchFamily="34" charset="0"/>
                        </a:rPr>
                        <a:t>evaluación</a:t>
                      </a:r>
                      <a:endParaRPr lang="en-US" sz="2600" b="1">
                        <a:solidFill>
                          <a:srgbClr val="000000"/>
                        </a:solidFill>
                        <a:latin typeface="Helvetica" panose="020B0604020202020204" pitchFamily="34" charset="0"/>
                        <a:cs typeface="Helvetica" panose="020B0604020202020204" pitchFamily="34" charset="0"/>
                      </a:endParaRPr>
                    </a:p>
                    <a:p>
                      <a:endParaRPr lang="en-US" sz="2600" b="0">
                        <a:solidFill>
                          <a:schemeClr val="tx1"/>
                        </a:solidFill>
                        <a:latin typeface="Helvetica" panose="020B0604020202020204" pitchFamily="34" charset="0"/>
                        <a:cs typeface="Helvetica" panose="020B0604020202020204" pitchFamily="34" charset="0"/>
                      </a:endParaRPr>
                    </a:p>
                    <a:p>
                      <a:endParaRPr lang="en-US" sz="2600" b="0">
                        <a:solidFill>
                          <a:schemeClr val="tx1"/>
                        </a:solidFill>
                        <a:latin typeface="Helvetica" panose="020B0604020202020204" pitchFamily="34" charset="0"/>
                        <a:cs typeface="Helvetica" panose="020B0604020202020204" pitchFamily="34" charset="0"/>
                      </a:endParaRPr>
                    </a:p>
                    <a:p>
                      <a:r>
                        <a:rPr lang="en-US" sz="2600" b="0">
                          <a:solidFill>
                            <a:schemeClr val="tx1"/>
                          </a:solidFill>
                          <a:latin typeface="Helvetica" panose="020B0604020202020204" pitchFamily="34" charset="0"/>
                          <a:cs typeface="Helvetica" panose="020B0604020202020204" pitchFamily="34" charset="0"/>
                        </a:rPr>
                        <a:t>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1"/>
                      <a:r>
                        <a:rPr lang="en-US" sz="2800" b="0">
                          <a:solidFill>
                            <a:srgbClr val="000000"/>
                          </a:solidFill>
                          <a:latin typeface="Helvetica" panose="020B0604020202020204" pitchFamily="34" charset="0"/>
                          <a:cs typeface="Helvetica" panose="020B0604020202020204" pitchFamily="34" charset="0"/>
                        </a:rPr>
                        <a:t>  CORE</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2200" b="0" u="none">
                          <a:solidFill>
                            <a:srgbClr val="064276"/>
                          </a:solidFill>
                          <a:effectLst/>
                          <a:latin typeface="Helvetica" panose="020B0604020202020204" pitchFamily="34" charset="0"/>
                          <a:ea typeface="Calibri" panose="020F0502020204030204" pitchFamily="34" charset="0"/>
                          <a:cs typeface="Helvetica" panose="020B0604020202020204" pitchFamily="34" charset="0"/>
                        </a:rPr>
                        <a:t>   </a:t>
                      </a:r>
                      <a:r>
                        <a:rPr lang="en-US" sz="2200" b="0" u="sng">
                          <a:solidFill>
                            <a:srgbClr val="064276"/>
                          </a:solidFill>
                          <a:effectLst/>
                          <a:latin typeface="Helvetica" panose="020B0604020202020204" pitchFamily="34" charset="0"/>
                          <a:ea typeface="Calibri" panose="020F0502020204030204" pitchFamily="34" charset="0"/>
                          <a:cs typeface="Helvetica" panose="020B0604020202020204" pitchFamily="34" charset="0"/>
                          <a:hlinkClick r:id="rId6">
                            <a:extLst>
                              <a:ext uri="{A12FA001-AC4F-418D-AE19-62706E023703}">
                                <ahyp:hlinkClr xmlns:ahyp="http://schemas.microsoft.com/office/drawing/2018/hyperlinkcolor" val="tx"/>
                              </a:ext>
                            </a:extLst>
                          </a:hlinkClick>
                        </a:rPr>
                        <a:t>OR1115WaiverEval@providence.org</a:t>
                      </a:r>
                      <a:endParaRPr lang="en-US" sz="2200" b="0">
                        <a:solidFill>
                          <a:srgbClr val="064276"/>
                        </a:solidFill>
                        <a:effectLst/>
                        <a:latin typeface="Helvetica" panose="020B0604020202020204" pitchFamily="34" charset="0"/>
                        <a:ea typeface="Calibri" panose="020F0502020204030204" pitchFamily="34" charset="0"/>
                        <a:cs typeface="Helvetica" panose="020B0604020202020204" pitchFamily="34" charset="0"/>
                      </a:endParaRPr>
                    </a:p>
                    <a:p>
                      <a:pPr lvl="1">
                        <a:spcBef>
                          <a:spcPts val="600"/>
                        </a:spcBef>
                      </a:pPr>
                      <a:r>
                        <a:rPr lang="en-US" sz="800" b="0">
                          <a:solidFill>
                            <a:srgbClr val="000000"/>
                          </a:solidFill>
                          <a:latin typeface="Helvetica" panose="020B0604020202020204" pitchFamily="34" charset="0"/>
                          <a:cs typeface="Helvetica" panose="020B0604020202020204" pitchFamily="34" charset="0"/>
                        </a:rPr>
                        <a:t> </a:t>
                      </a:r>
                      <a:br>
                        <a:rPr lang="en-US" sz="2000" b="0">
                          <a:solidFill>
                            <a:srgbClr val="000000"/>
                          </a:solidFill>
                          <a:latin typeface="Helvetica" panose="020B0604020202020204" pitchFamily="34" charset="0"/>
                          <a:cs typeface="Helvetica" panose="020B0604020202020204" pitchFamily="34" charset="0"/>
                        </a:rPr>
                      </a:br>
                      <a:r>
                        <a:rPr lang="en-US" sz="2000" b="0">
                          <a:solidFill>
                            <a:srgbClr val="000000"/>
                          </a:solidFill>
                          <a:latin typeface="Helvetica" panose="020B0604020202020204" pitchFamily="34" charset="0"/>
                          <a:cs typeface="Helvetica" panose="020B0604020202020204" pitchFamily="34" charset="0"/>
                        </a:rPr>
                        <a:t>   Maggie Weller:    </a:t>
                      </a:r>
                    </a:p>
                    <a:p>
                      <a:pPr lvl="1">
                        <a:spcBef>
                          <a:spcPts val="600"/>
                        </a:spcBef>
                      </a:pPr>
                      <a:r>
                        <a:rPr lang="en-US" sz="2000" b="0">
                          <a:solidFill>
                            <a:srgbClr val="000000"/>
                          </a:solidFill>
                          <a:latin typeface="Helvetica" panose="020B0604020202020204" pitchFamily="34" charset="0"/>
                          <a:cs typeface="Helvetica" panose="020B0604020202020204" pitchFamily="34" charset="0"/>
                        </a:rPr>
                        <a:t>   </a:t>
                      </a:r>
                      <a:r>
                        <a:rPr lang="en-US" sz="2000" b="0">
                          <a:solidFill>
                            <a:srgbClr val="064276"/>
                          </a:solidFill>
                          <a:latin typeface="Helvetica" panose="020B0604020202020204" pitchFamily="34" charset="0"/>
                          <a:cs typeface="Helvetica" panose="020B0604020202020204" pitchFamily="34" charset="0"/>
                        </a:rPr>
                        <a:t>margarette.weller@providence.org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26450970"/>
                  </a:ext>
                </a:extLst>
              </a:tr>
              <a:tr h="1370484">
                <a:tc>
                  <a:txBody>
                    <a:bodyPr/>
                    <a:lstStyle/>
                    <a:p>
                      <a:r>
                        <a:rPr lang="en-US" sz="2600" b="0" err="1">
                          <a:solidFill>
                            <a:srgbClr val="000000"/>
                          </a:solidFill>
                          <a:latin typeface="Helvetica" panose="020B0604020202020204" pitchFamily="34" charset="0"/>
                          <a:cs typeface="Helvetica" panose="020B0604020202020204" pitchFamily="34" charset="0"/>
                        </a:rPr>
                        <a:t>Preguntas</a:t>
                      </a:r>
                      <a:r>
                        <a:rPr lang="en-US" sz="2600" b="0">
                          <a:solidFill>
                            <a:srgbClr val="000000"/>
                          </a:solidFill>
                          <a:latin typeface="Helvetica" panose="020B0604020202020204" pitchFamily="34" charset="0"/>
                          <a:cs typeface="Helvetica" panose="020B0604020202020204" pitchFamily="34" charset="0"/>
                        </a:rPr>
                        <a:t> </a:t>
                      </a:r>
                      <a:r>
                        <a:rPr lang="en-US" sz="2600" b="0" err="1">
                          <a:solidFill>
                            <a:srgbClr val="000000"/>
                          </a:solidFill>
                          <a:latin typeface="Helvetica" panose="020B0604020202020204" pitchFamily="34" charset="0"/>
                          <a:cs typeface="Helvetica" panose="020B0604020202020204" pitchFamily="34" charset="0"/>
                        </a:rPr>
                        <a:t>sobre</a:t>
                      </a:r>
                      <a:r>
                        <a:rPr lang="en-US" sz="2600" b="0">
                          <a:solidFill>
                            <a:srgbClr val="000000"/>
                          </a:solidFill>
                          <a:latin typeface="Helvetica" panose="020B0604020202020204" pitchFamily="34" charset="0"/>
                          <a:cs typeface="Helvetica" panose="020B0604020202020204" pitchFamily="34" charset="0"/>
                        </a:rPr>
                        <a:t> </a:t>
                      </a:r>
                      <a:r>
                        <a:rPr lang="es-419" sz="2600" b="1">
                          <a:solidFill>
                            <a:srgbClr val="000000"/>
                          </a:solidFill>
                          <a:latin typeface="Helvetica" panose="020B0604020202020204" pitchFamily="34" charset="0"/>
                          <a:cs typeface="Helvetica" panose="020B0604020202020204" pitchFamily="34" charset="0"/>
                        </a:rPr>
                        <a:t>la elegibilidad continua y la extensión</a:t>
                      </a:r>
                      <a:br>
                        <a:rPr lang="es-419" sz="2600" b="1">
                          <a:solidFill>
                            <a:srgbClr val="000000"/>
                          </a:solidFill>
                          <a:latin typeface="Helvetica" panose="020B0604020202020204" pitchFamily="34" charset="0"/>
                          <a:cs typeface="Helvetica" panose="020B0604020202020204" pitchFamily="34" charset="0"/>
                        </a:rPr>
                      </a:br>
                      <a:r>
                        <a:rPr lang="es-419" sz="2600" b="1">
                          <a:solidFill>
                            <a:srgbClr val="000000"/>
                          </a:solidFill>
                          <a:latin typeface="Helvetica" panose="020B0604020202020204" pitchFamily="34" charset="0"/>
                          <a:cs typeface="Helvetica" panose="020B0604020202020204" pitchFamily="34" charset="0"/>
                        </a:rPr>
                        <a:t>temporal</a:t>
                      </a:r>
                      <a:r>
                        <a:rPr lang="en-US" sz="2600" b="1">
                          <a:solidFill>
                            <a:srgbClr val="000000"/>
                          </a:solidFill>
                          <a:latin typeface="Helvetica" panose="020B0604020202020204" pitchFamily="34" charset="0"/>
                          <a:cs typeface="Helvetica" panose="020B0604020202020204" pitchFamily="34" charset="0"/>
                        </a:rPr>
                        <a:t> </a:t>
                      </a:r>
                      <a:r>
                        <a:rPr lang="en-US" sz="2600" b="0">
                          <a:solidFill>
                            <a:srgbClr val="000000"/>
                          </a:solidFill>
                          <a:latin typeface="Helvetica" panose="020B0604020202020204" pitchFamily="34" charset="0"/>
                          <a:cs typeface="Helvetica" panose="020B0604020202020204" pitchFamily="34" charset="0"/>
                        </a:rPr>
                        <a:t>o </a:t>
                      </a:r>
                      <a:r>
                        <a:rPr lang="en-US" sz="2600" b="0" err="1">
                          <a:solidFill>
                            <a:srgbClr val="000000"/>
                          </a:solidFill>
                          <a:latin typeface="Helvetica" panose="020B0604020202020204" pitchFamily="34" charset="0"/>
                          <a:cs typeface="Helvetica" panose="020B0604020202020204" pitchFamily="34" charset="0"/>
                        </a:rPr>
                        <a:t>evaluación</a:t>
                      </a:r>
                      <a:r>
                        <a:rPr lang="en-US" sz="2600" b="0">
                          <a:solidFill>
                            <a:srgbClr val="000000"/>
                          </a:solidFill>
                          <a:latin typeface="Helvetica" panose="020B0604020202020204" pitchFamily="34" charset="0"/>
                          <a:cs typeface="Helvetica" panose="020B0604020202020204" pitchFamily="34" charset="0"/>
                        </a:rPr>
                        <a:t> de </a:t>
                      </a:r>
                      <a:r>
                        <a:rPr lang="en-US" sz="2600" b="1" err="1">
                          <a:solidFill>
                            <a:srgbClr val="000000"/>
                          </a:solidFill>
                          <a:latin typeface="Helvetica" panose="020B0604020202020204" pitchFamily="34" charset="0"/>
                          <a:cs typeface="Helvetica" panose="020B0604020202020204" pitchFamily="34" charset="0"/>
                        </a:rPr>
                        <a:t>costos</a:t>
                      </a:r>
                      <a:endParaRPr lang="en-US" sz="2600" b="1">
                        <a:solidFill>
                          <a:srgbClr val="000000"/>
                        </a:solidFill>
                        <a:latin typeface="Helvetica" panose="020B0604020202020204" pitchFamily="34" charset="0"/>
                        <a:cs typeface="Helvetica"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1"/>
                      <a:r>
                        <a:rPr lang="en-US" sz="2800" b="0">
                          <a:solidFill>
                            <a:srgbClr val="000000"/>
                          </a:solidFill>
                          <a:latin typeface="Helvetica" panose="020B0604020202020204" pitchFamily="34" charset="0"/>
                          <a:cs typeface="Helvetica" panose="020B0604020202020204" pitchFamily="34" charset="0"/>
                        </a:rPr>
                        <a:t>  CHSE</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2200" b="0" u="none">
                          <a:solidFill>
                            <a:srgbClr val="000000"/>
                          </a:solidFill>
                          <a:effectLst/>
                          <a:latin typeface="Helvetica" panose="020B0604020202020204" pitchFamily="34" charset="0"/>
                          <a:ea typeface="Calibri" panose="020F0502020204030204" pitchFamily="34" charset="0"/>
                          <a:cs typeface="Helvetica" panose="020B0604020202020204" pitchFamily="34" charset="0"/>
                        </a:rPr>
                        <a:t>   Willie Frazier: </a:t>
                      </a:r>
                      <a:r>
                        <a:rPr lang="en-US" sz="2200" b="0" u="sng">
                          <a:solidFill>
                            <a:srgbClr val="064276"/>
                          </a:solidFill>
                          <a:effectLst/>
                          <a:latin typeface="Helvetica" panose="020B0604020202020204" pitchFamily="34" charset="0"/>
                          <a:ea typeface="Calibri" panose="020F0502020204030204" pitchFamily="34" charset="0"/>
                          <a:cs typeface="Helvetica" panose="020B0604020202020204" pitchFamily="34" charset="0"/>
                        </a:rPr>
                        <a:t>frazierwi@ohsu.edu</a:t>
                      </a:r>
                      <a:endParaRPr lang="en-US" sz="2200" b="0">
                        <a:solidFill>
                          <a:srgbClr val="064276"/>
                        </a:solidFill>
                        <a:effectLst/>
                        <a:latin typeface="Helvetica" panose="020B0604020202020204" pitchFamily="34" charset="0"/>
                        <a:ea typeface="Calibri" panose="020F0502020204030204" pitchFamily="34" charset="0"/>
                        <a:cs typeface="Helvetica" panose="020B0604020202020204" pitchFamily="34" charset="0"/>
                      </a:endParaRPr>
                    </a:p>
                    <a:p>
                      <a:pPr lvl="1"/>
                      <a:endParaRPr lang="en-US" sz="2800" b="1">
                        <a:solidFill>
                          <a:schemeClr val="tx1"/>
                        </a:solidFill>
                        <a:latin typeface="Helvetica" panose="020B0604020202020204" pitchFamily="34" charset="0"/>
                        <a:cs typeface="Helvetica"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75373052"/>
                  </a:ext>
                </a:extLst>
              </a:tr>
            </a:tbl>
          </a:graphicData>
        </a:graphic>
      </p:graphicFrame>
      <p:cxnSp>
        <p:nvCxnSpPr>
          <p:cNvPr id="2" name="Straight Connector 1">
            <a:extLst>
              <a:ext uri="{FF2B5EF4-FFF2-40B4-BE49-F238E27FC236}">
                <a16:creationId xmlns:a16="http://schemas.microsoft.com/office/drawing/2014/main" id="{A91DE321-028B-49B2-B2D2-41FA9BC2B06E}"/>
              </a:ext>
              <a:ext uri="{C183D7F6-B498-43B3-948B-1728B52AA6E4}">
                <adec:decorative xmlns:adec="http://schemas.microsoft.com/office/drawing/2017/decorative" val="1"/>
              </a:ext>
            </a:extLst>
          </p:cNvPr>
          <p:cNvCxnSpPr>
            <a:cxnSpLocks/>
          </p:cNvCxnSpPr>
          <p:nvPr/>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63BCA507-BAB4-B3B9-9012-2EE5EE122F66}"/>
              </a:ext>
              <a:ext uri="{C183D7F6-B498-43B3-948B-1728B52AA6E4}">
                <adec:decorative xmlns:adec="http://schemas.microsoft.com/office/drawing/2017/decorative" val="1"/>
              </a:ext>
            </a:extLst>
          </p:cNvPr>
          <p:cNvSpPr/>
          <p:nvPr/>
        </p:nvSpPr>
        <p:spPr>
          <a:xfrm>
            <a:off x="6165676" y="1471316"/>
            <a:ext cx="671512" cy="671512"/>
          </a:xfrm>
          <a:prstGeom prst="ellipse">
            <a:avLst/>
          </a:prstGeom>
          <a:solidFill>
            <a:srgbClr val="D6DB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Medium Cond"/>
              <a:ea typeface="+mn-ea"/>
              <a:cs typeface="+mn-cs"/>
            </a:endParaRPr>
          </a:p>
        </p:txBody>
      </p:sp>
      <p:pic>
        <p:nvPicPr>
          <p:cNvPr id="6" name="Picture 5">
            <a:extLst>
              <a:ext uri="{FF2B5EF4-FFF2-40B4-BE49-F238E27FC236}">
                <a16:creationId xmlns:a16="http://schemas.microsoft.com/office/drawing/2014/main" id="{FB09AE4E-0785-1EFA-BA03-C51F80C67911}"/>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51865" y="1592293"/>
            <a:ext cx="502126" cy="361285"/>
          </a:xfrm>
          <a:prstGeom prst="rect">
            <a:avLst/>
          </a:prstGeom>
        </p:spPr>
      </p:pic>
      <p:sp>
        <p:nvSpPr>
          <p:cNvPr id="7" name="Oval 6">
            <a:extLst>
              <a:ext uri="{FF2B5EF4-FFF2-40B4-BE49-F238E27FC236}">
                <a16:creationId xmlns:a16="http://schemas.microsoft.com/office/drawing/2014/main" id="{EBEAE4C5-F13F-EFC5-DB93-ED742089D9F0}"/>
              </a:ext>
              <a:ext uri="{C183D7F6-B498-43B3-948B-1728B52AA6E4}">
                <adec:decorative xmlns:adec="http://schemas.microsoft.com/office/drawing/2017/decorative" val="1"/>
              </a:ext>
            </a:extLst>
          </p:cNvPr>
          <p:cNvSpPr/>
          <p:nvPr/>
        </p:nvSpPr>
        <p:spPr>
          <a:xfrm>
            <a:off x="6165676" y="3950531"/>
            <a:ext cx="671512" cy="671512"/>
          </a:xfrm>
          <a:prstGeom prst="ellipse">
            <a:avLst/>
          </a:prstGeom>
          <a:solidFill>
            <a:srgbClr val="D6DB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Medium Cond"/>
              <a:ea typeface="+mn-ea"/>
              <a:cs typeface="+mn-cs"/>
            </a:endParaRPr>
          </a:p>
        </p:txBody>
      </p:sp>
      <p:pic>
        <p:nvPicPr>
          <p:cNvPr id="8" name="Picture 7">
            <a:extLst>
              <a:ext uri="{FF2B5EF4-FFF2-40B4-BE49-F238E27FC236}">
                <a16:creationId xmlns:a16="http://schemas.microsoft.com/office/drawing/2014/main" id="{4ED1832C-8309-11A6-4FCE-C249F7CF5F12}"/>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51865" y="4071508"/>
            <a:ext cx="502126" cy="361285"/>
          </a:xfrm>
          <a:prstGeom prst="rect">
            <a:avLst/>
          </a:prstGeom>
        </p:spPr>
      </p:pic>
      <p:sp>
        <p:nvSpPr>
          <p:cNvPr id="9" name="Rectangle 8">
            <a:extLst>
              <a:ext uri="{FF2B5EF4-FFF2-40B4-BE49-F238E27FC236}">
                <a16:creationId xmlns:a16="http://schemas.microsoft.com/office/drawing/2014/main" id="{04EA1957-7325-40D0-1E6F-4F1E50F19274}"/>
              </a:ext>
            </a:extLst>
          </p:cNvPr>
          <p:cNvSpPr/>
          <p:nvPr/>
        </p:nvSpPr>
        <p:spPr>
          <a:xfrm>
            <a:off x="611826" y="1499520"/>
            <a:ext cx="45719" cy="3749040"/>
          </a:xfrm>
          <a:prstGeom prst="rect">
            <a:avLst/>
          </a:prstGeom>
          <a:solidFill>
            <a:srgbClr val="EC5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Helvetica"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1038415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586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3">
            <a:extLst>
              <a:ext uri="{FF2B5EF4-FFF2-40B4-BE49-F238E27FC236}">
                <a16:creationId xmlns:a16="http://schemas.microsoft.com/office/drawing/2014/main" id="{2074D852-3A65-E7AE-5DB3-A658A456F102}"/>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flipH="1">
            <a:off x="10343950" y="-109387"/>
            <a:ext cx="2047745" cy="2144416"/>
          </a:xfrm>
          <a:prstGeom prst="rect">
            <a:avLst/>
          </a:prstGeom>
        </p:spPr>
      </p:pic>
      <p:pic>
        <p:nvPicPr>
          <p:cNvPr id="8" name="Picture 11">
            <a:extLst>
              <a:ext uri="{FF2B5EF4-FFF2-40B4-BE49-F238E27FC236}">
                <a16:creationId xmlns:a16="http://schemas.microsoft.com/office/drawing/2014/main" id="{BA5BDA17-FCCB-63EF-B7A8-928F6C4AF191}"/>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rcRect b="66948"/>
          <a:stretch/>
        </p:blipFill>
        <p:spPr>
          <a:xfrm>
            <a:off x="7828382" y="667666"/>
            <a:ext cx="2154778" cy="1859652"/>
          </a:xfrm>
          <a:prstGeom prst="rect">
            <a:avLst/>
          </a:prstGeom>
        </p:spPr>
      </p:pic>
      <p:pic>
        <p:nvPicPr>
          <p:cNvPr id="5" name="Picture 23">
            <a:extLst>
              <a:ext uri="{FF2B5EF4-FFF2-40B4-BE49-F238E27FC236}">
                <a16:creationId xmlns:a16="http://schemas.microsoft.com/office/drawing/2014/main" id="{2D3D1F54-DB1E-96EF-6D9A-1BEEE3E88708}"/>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rcRect b="56660"/>
          <a:stretch/>
        </p:blipFill>
        <p:spPr>
          <a:xfrm>
            <a:off x="8905771" y="2268525"/>
            <a:ext cx="3024015" cy="3229055"/>
          </a:xfrm>
          <a:prstGeom prst="rect">
            <a:avLst/>
          </a:prstGeom>
        </p:spPr>
      </p:pic>
      <p:sp>
        <p:nvSpPr>
          <p:cNvPr id="7" name="Title 6">
            <a:extLst>
              <a:ext uri="{FF2B5EF4-FFF2-40B4-BE49-F238E27FC236}">
                <a16:creationId xmlns:a16="http://schemas.microsoft.com/office/drawing/2014/main" id="{0A1FD12B-E731-A415-7BAA-34AB154CAE92}"/>
              </a:ext>
            </a:extLst>
          </p:cNvPr>
          <p:cNvSpPr>
            <a:spLocks noGrp="1"/>
          </p:cNvSpPr>
          <p:nvPr>
            <p:ph type="title"/>
          </p:nvPr>
        </p:nvSpPr>
        <p:spPr/>
        <p:txBody>
          <a:bodyPr/>
          <a:lstStyle/>
          <a:p>
            <a:r>
              <a:rPr lang="en-US">
                <a:solidFill>
                  <a:srgbClr val="064276"/>
                </a:solidFill>
              </a:rPr>
              <a:t>Preguntas y respuestas</a:t>
            </a:r>
          </a:p>
        </p:txBody>
      </p:sp>
      <p:sp>
        <p:nvSpPr>
          <p:cNvPr id="6" name="Content Placeholder 1">
            <a:extLst>
              <a:ext uri="{FF2B5EF4-FFF2-40B4-BE49-F238E27FC236}">
                <a16:creationId xmlns:a16="http://schemas.microsoft.com/office/drawing/2014/main" id="{FB8EFB50-91A2-87F2-ED1D-AE85BEDA66B5}"/>
              </a:ext>
            </a:extLst>
          </p:cNvPr>
          <p:cNvSpPr txBox="1">
            <a:spLocks/>
          </p:cNvSpPr>
          <p:nvPr/>
        </p:nvSpPr>
        <p:spPr>
          <a:xfrm>
            <a:off x="757854" y="3140199"/>
            <a:ext cx="6597404" cy="22290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defRPr/>
            </a:pPr>
            <a:r>
              <a:rPr lang="es-419" sz="3200">
                <a:solidFill>
                  <a:srgbClr val="000608"/>
                </a:solidFill>
                <a:latin typeface="Helvetica" pitchFamily="2" charset="0"/>
                <a:ea typeface="Open Sans" panose="020B0606030504020204" pitchFamily="34" charset="0"/>
                <a:cs typeface="Open Sans" panose="020B0606030504020204" pitchFamily="34" charset="0"/>
              </a:rPr>
              <a:t>¿Qué otras preguntas tienen en este momento o qué información adicional necesita?</a:t>
            </a:r>
          </a:p>
        </p:txBody>
      </p:sp>
    </p:spTree>
    <p:extLst>
      <p:ext uri="{BB962C8B-B14F-4D97-AF65-F5344CB8AC3E}">
        <p14:creationId xmlns:p14="http://schemas.microsoft.com/office/powerpoint/2010/main" val="36819211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C7A1159-F7E2-3535-1844-CA6286E91F7D}"/>
              </a:ext>
            </a:extLst>
          </p:cNvPr>
          <p:cNvSpPr>
            <a:spLocks noGrp="1"/>
          </p:cNvSpPr>
          <p:nvPr>
            <p:ph type="title"/>
          </p:nvPr>
        </p:nvSpPr>
        <p:spPr>
          <a:xfrm>
            <a:off x="609600" y="219000"/>
            <a:ext cx="10972800" cy="1143000"/>
          </a:xfrm>
        </p:spPr>
        <p:txBody>
          <a:bodyPr/>
          <a:lstStyle/>
          <a:p>
            <a:r>
              <a:rPr lang="es-419">
                <a:solidFill>
                  <a:srgbClr val="064276"/>
                </a:solidFill>
              </a:rPr>
              <a:t>Agenda</a:t>
            </a:r>
          </a:p>
        </p:txBody>
      </p:sp>
      <p:sp>
        <p:nvSpPr>
          <p:cNvPr id="4" name="TextBox 3">
            <a:extLst>
              <a:ext uri="{FF2B5EF4-FFF2-40B4-BE49-F238E27FC236}">
                <a16:creationId xmlns:a16="http://schemas.microsoft.com/office/drawing/2014/main" id="{33B33842-9E35-13CB-0A38-8FEC9939FF67}"/>
              </a:ext>
            </a:extLst>
          </p:cNvPr>
          <p:cNvSpPr txBox="1"/>
          <p:nvPr/>
        </p:nvSpPr>
        <p:spPr>
          <a:xfrm>
            <a:off x="854161" y="1198921"/>
            <a:ext cx="455574" cy="67710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419" sz="3800" b="1" i="0" u="none" strike="noStrike" kern="1200" cap="none" spc="0" normalizeH="0" baseline="0">
                <a:ln>
                  <a:noFill/>
                </a:ln>
                <a:solidFill>
                  <a:srgbClr val="064276"/>
                </a:solidFill>
                <a:effectLst/>
                <a:uLnTx/>
                <a:uFillTx/>
                <a:latin typeface="Helvetica" pitchFamily="2" charset="0"/>
                <a:ea typeface="Open Sans SemiBold" panose="020B0606030504020204" pitchFamily="34" charset="0"/>
                <a:cs typeface="Open Sans SemiBold" panose="020B0606030504020204" pitchFamily="34" charset="0"/>
              </a:rPr>
              <a:t>1</a:t>
            </a:r>
          </a:p>
        </p:txBody>
      </p:sp>
      <p:sp>
        <p:nvSpPr>
          <p:cNvPr id="10" name="TextBox 9">
            <a:extLst>
              <a:ext uri="{FF2B5EF4-FFF2-40B4-BE49-F238E27FC236}">
                <a16:creationId xmlns:a16="http://schemas.microsoft.com/office/drawing/2014/main" id="{B4D586FB-8C2D-37C9-4BEF-5FEEDB55AEAD}"/>
              </a:ext>
            </a:extLst>
          </p:cNvPr>
          <p:cNvSpPr txBox="1"/>
          <p:nvPr/>
        </p:nvSpPr>
        <p:spPr>
          <a:xfrm>
            <a:off x="1607100" y="1306643"/>
            <a:ext cx="105568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5595"/>
              </a:buClr>
              <a:buSzPct val="130000"/>
              <a:buFontTx/>
              <a:buNone/>
              <a:tabLst/>
              <a:defRPr/>
            </a:pPr>
            <a:r>
              <a:rPr kumimoji="0" lang="es-419" sz="2400" b="1" i="0" u="none" strike="noStrike" kern="1200" cap="none" spc="0" normalizeH="0" baseline="0">
                <a:ln>
                  <a:noFill/>
                </a:ln>
                <a:solidFill>
                  <a:srgbClr val="064276"/>
                </a:solidFill>
                <a:effectLst/>
                <a:uLnTx/>
                <a:uFillTx/>
                <a:latin typeface="Helvetica" pitchFamily="2" charset="0"/>
                <a:ea typeface="Open Sans" panose="020B0606030504020204" pitchFamily="34" charset="0"/>
                <a:cs typeface="Open Sans" panose="020B0606030504020204" pitchFamily="34" charset="0"/>
              </a:rPr>
              <a:t>Historial de la exención 1115 </a:t>
            </a:r>
            <a:endParaRPr kumimoji="0" lang="es-419" sz="2400" b="0" u="none" strike="noStrike" kern="1200" cap="none" spc="0" normalizeH="0" baseline="0">
              <a:ln>
                <a:noFill/>
              </a:ln>
              <a:solidFill>
                <a:srgbClr val="064276"/>
              </a:solidFill>
              <a:effectLst/>
              <a:uLnTx/>
              <a:uFillTx/>
              <a:latin typeface="Helvetica" pitchFamily="2"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16497B87-04C3-A5D0-988A-23319CCC1AD2}"/>
              </a:ext>
            </a:extLst>
          </p:cNvPr>
          <p:cNvSpPr txBox="1"/>
          <p:nvPr/>
        </p:nvSpPr>
        <p:spPr>
          <a:xfrm>
            <a:off x="854161" y="2557717"/>
            <a:ext cx="455574" cy="677108"/>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419" sz="3800" b="1">
                <a:solidFill>
                  <a:srgbClr val="064276"/>
                </a:solidFill>
                <a:latin typeface="Helvetica" pitchFamily="2" charset="0"/>
                <a:ea typeface="Open Sans SemiBold" panose="020B0606030504020204" pitchFamily="34" charset="0"/>
                <a:cs typeface="Open Sans SemiBold" panose="020B0606030504020204" pitchFamily="34" charset="0"/>
              </a:rPr>
              <a:t>3</a:t>
            </a:r>
            <a:endParaRPr lang="es-419" sz="3800" b="1" i="0" u="none" strike="noStrike" kern="1200" cap="none" spc="0" normalizeH="0" baseline="0">
              <a:ln>
                <a:noFill/>
              </a:ln>
              <a:solidFill>
                <a:srgbClr val="064276"/>
              </a:solidFill>
              <a:effectLst/>
              <a:uLnTx/>
              <a:uFillTx/>
              <a:latin typeface="Helvetica" pitchFamily="2" charset="0"/>
              <a:ea typeface="Open Sans SemiBold" panose="020B0606030504020204" pitchFamily="34" charset="0"/>
              <a:cs typeface="Open Sans SemiBold" panose="020B0606030504020204" pitchFamily="34" charset="0"/>
            </a:endParaRPr>
          </a:p>
        </p:txBody>
      </p:sp>
      <p:sp>
        <p:nvSpPr>
          <p:cNvPr id="8" name="TextBox 7">
            <a:extLst>
              <a:ext uri="{FF2B5EF4-FFF2-40B4-BE49-F238E27FC236}">
                <a16:creationId xmlns:a16="http://schemas.microsoft.com/office/drawing/2014/main" id="{45104D32-2BB8-C71E-9EEB-AD1A31D1AA32}"/>
              </a:ext>
            </a:extLst>
          </p:cNvPr>
          <p:cNvSpPr txBox="1"/>
          <p:nvPr/>
        </p:nvSpPr>
        <p:spPr>
          <a:xfrm>
            <a:off x="1607100" y="2665439"/>
            <a:ext cx="10556802" cy="461665"/>
          </a:xfrm>
          <a:prstGeom prst="rect">
            <a:avLst/>
          </a:prstGeom>
          <a:noFill/>
        </p:spPr>
        <p:txBody>
          <a:bodyPr wrap="square" lIns="91440" tIns="45720" rIns="91440" bIns="45720" rtlCol="0" anchor="t">
            <a:spAutoFit/>
          </a:bodyPr>
          <a:lstStyle/>
          <a:p>
            <a:pPr defTabSz="914400">
              <a:defRPr/>
            </a:pPr>
            <a:r>
              <a:rPr lang="es-419" sz="2400" b="1">
                <a:solidFill>
                  <a:srgbClr val="064276"/>
                </a:solidFill>
                <a:latin typeface="Helvetica"/>
                <a:ea typeface="Open Sans"/>
                <a:cs typeface="Open Sans"/>
              </a:rPr>
              <a:t>Proyecto de Actualización de Beneficios </a:t>
            </a:r>
            <a:endParaRPr lang="es-419" sz="2400"/>
          </a:p>
        </p:txBody>
      </p:sp>
      <p:cxnSp>
        <p:nvCxnSpPr>
          <p:cNvPr id="11" name="Straight Connector 10">
            <a:extLst>
              <a:ext uri="{FF2B5EF4-FFF2-40B4-BE49-F238E27FC236}">
                <a16:creationId xmlns:a16="http://schemas.microsoft.com/office/drawing/2014/main" id="{84D277CC-48D5-8439-C7E7-EEDABAE2AE82}"/>
              </a:ext>
              <a:ext uri="{C183D7F6-B498-43B3-948B-1728B52AA6E4}">
                <adec:decorative xmlns:adec="http://schemas.microsoft.com/office/drawing/2017/decorative" val="1"/>
              </a:ext>
            </a:extLst>
          </p:cNvPr>
          <p:cNvCxnSpPr>
            <a:cxnSpLocks/>
          </p:cNvCxnSpPr>
          <p:nvPr/>
        </p:nvCxnSpPr>
        <p:spPr>
          <a:xfrm>
            <a:off x="1478555" y="2621951"/>
            <a:ext cx="0" cy="548640"/>
          </a:xfrm>
          <a:prstGeom prst="line">
            <a:avLst/>
          </a:prstGeom>
          <a:ln w="63500">
            <a:solidFill>
              <a:srgbClr val="D6DBE9"/>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3E92CD1-EF63-255D-D609-57B65AA36E8C}"/>
              </a:ext>
              <a:ext uri="{C183D7F6-B498-43B3-948B-1728B52AA6E4}">
                <adec:decorative xmlns:adec="http://schemas.microsoft.com/office/drawing/2017/decorative" val="1"/>
              </a:ext>
            </a:extLst>
          </p:cNvPr>
          <p:cNvCxnSpPr>
            <a:cxnSpLocks/>
          </p:cNvCxnSpPr>
          <p:nvPr/>
        </p:nvCxnSpPr>
        <p:spPr>
          <a:xfrm>
            <a:off x="1474547" y="1263155"/>
            <a:ext cx="0" cy="548640"/>
          </a:xfrm>
          <a:prstGeom prst="line">
            <a:avLst/>
          </a:prstGeom>
          <a:ln w="63500">
            <a:solidFill>
              <a:srgbClr val="D6DBE9"/>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18C3C070-8779-2CB7-E678-A63507348A0B}"/>
              </a:ext>
            </a:extLst>
          </p:cNvPr>
          <p:cNvSpPr txBox="1"/>
          <p:nvPr/>
        </p:nvSpPr>
        <p:spPr>
          <a:xfrm>
            <a:off x="854161" y="3237115"/>
            <a:ext cx="455574" cy="677108"/>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419" sz="3800" b="1">
                <a:solidFill>
                  <a:srgbClr val="064276"/>
                </a:solidFill>
                <a:latin typeface="Helvetica"/>
                <a:ea typeface="Open Sans SemiBold"/>
                <a:cs typeface="Open Sans SemiBold"/>
              </a:rPr>
              <a:t>4</a:t>
            </a:r>
            <a:endParaRPr lang="es-419" sz="3800" b="1" i="0" u="none" strike="noStrike" kern="1200" cap="none" spc="0" normalizeH="0" baseline="0">
              <a:ln>
                <a:noFill/>
              </a:ln>
              <a:solidFill>
                <a:srgbClr val="064276"/>
              </a:solidFill>
              <a:effectLst/>
              <a:uLnTx/>
              <a:uFillTx/>
              <a:latin typeface="Helvetica" pitchFamily="2" charset="0"/>
              <a:ea typeface="Open Sans SemiBold" panose="020B0606030504020204" pitchFamily="34" charset="0"/>
              <a:cs typeface="Open Sans SemiBold" panose="020B0606030504020204" pitchFamily="34" charset="0"/>
            </a:endParaRPr>
          </a:p>
        </p:txBody>
      </p:sp>
      <p:sp>
        <p:nvSpPr>
          <p:cNvPr id="20" name="TextBox 19">
            <a:extLst>
              <a:ext uri="{FF2B5EF4-FFF2-40B4-BE49-F238E27FC236}">
                <a16:creationId xmlns:a16="http://schemas.microsoft.com/office/drawing/2014/main" id="{1BEE7704-1971-5DD5-AC88-BD67EC68C04B}"/>
              </a:ext>
            </a:extLst>
          </p:cNvPr>
          <p:cNvSpPr txBox="1"/>
          <p:nvPr/>
        </p:nvSpPr>
        <p:spPr>
          <a:xfrm>
            <a:off x="1607100" y="3970533"/>
            <a:ext cx="10556802" cy="830997"/>
          </a:xfrm>
          <a:prstGeom prst="rect">
            <a:avLst/>
          </a:prstGeom>
          <a:noFill/>
        </p:spPr>
        <p:txBody>
          <a:bodyPr wrap="square" lIns="91440" tIns="45720" rIns="91440" bIns="45720" rtlCol="0" anchor="t">
            <a:spAutoFit/>
          </a:bodyPr>
          <a:lstStyle/>
          <a:p>
            <a:pPr defTabSz="914400">
              <a:defRPr/>
            </a:pPr>
            <a:r>
              <a:rPr lang="es-419" sz="2400" b="1">
                <a:solidFill>
                  <a:srgbClr val="064276"/>
                </a:solidFill>
                <a:latin typeface="Helvetica"/>
                <a:ea typeface="Open Sans"/>
                <a:cs typeface="Open Sans"/>
              </a:rPr>
              <a:t>Actualización de la evaluación independiente de la exención 1115 de Medicaid</a:t>
            </a:r>
            <a:endParaRPr lang="es-419" sz="2400"/>
          </a:p>
        </p:txBody>
      </p:sp>
      <p:cxnSp>
        <p:nvCxnSpPr>
          <p:cNvPr id="27" name="Straight Connector 26">
            <a:extLst>
              <a:ext uri="{FF2B5EF4-FFF2-40B4-BE49-F238E27FC236}">
                <a16:creationId xmlns:a16="http://schemas.microsoft.com/office/drawing/2014/main" id="{B0979AEC-0231-E024-3180-D19400410DA0}"/>
              </a:ext>
              <a:ext uri="{C183D7F6-B498-43B3-948B-1728B52AA6E4}">
                <adec:decorative xmlns:adec="http://schemas.microsoft.com/office/drawing/2017/decorative" val="1"/>
              </a:ext>
            </a:extLst>
          </p:cNvPr>
          <p:cNvCxnSpPr>
            <a:cxnSpLocks/>
          </p:cNvCxnSpPr>
          <p:nvPr/>
        </p:nvCxnSpPr>
        <p:spPr>
          <a:xfrm>
            <a:off x="1478553" y="3301349"/>
            <a:ext cx="0" cy="548640"/>
          </a:xfrm>
          <a:prstGeom prst="line">
            <a:avLst/>
          </a:prstGeom>
          <a:ln w="63500">
            <a:solidFill>
              <a:srgbClr val="D6DBE9"/>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3F0960AC-46F1-20A3-20A8-C1FE55329CC8}"/>
              </a:ext>
            </a:extLst>
          </p:cNvPr>
          <p:cNvSpPr txBox="1"/>
          <p:nvPr/>
        </p:nvSpPr>
        <p:spPr>
          <a:xfrm>
            <a:off x="854161" y="4008043"/>
            <a:ext cx="455574" cy="677108"/>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419" sz="3800" b="1">
                <a:solidFill>
                  <a:srgbClr val="064276"/>
                </a:solidFill>
                <a:latin typeface="Helvetica" pitchFamily="2" charset="0"/>
                <a:ea typeface="Open Sans SemiBold" panose="020B0606030504020204" pitchFamily="34" charset="0"/>
                <a:cs typeface="Open Sans SemiBold" panose="020B0606030504020204" pitchFamily="34" charset="0"/>
              </a:rPr>
              <a:t>5</a:t>
            </a:r>
            <a:endParaRPr lang="es-419" sz="3800" b="1" i="0" u="none" strike="noStrike" kern="1200" cap="none" spc="0" normalizeH="0" baseline="0">
              <a:ln>
                <a:noFill/>
              </a:ln>
              <a:solidFill>
                <a:srgbClr val="064276"/>
              </a:solidFill>
              <a:effectLst/>
              <a:uLnTx/>
              <a:uFillTx/>
              <a:latin typeface="Helvetica" pitchFamily="2" charset="0"/>
              <a:ea typeface="Open Sans SemiBold" panose="020B0606030504020204" pitchFamily="34" charset="0"/>
              <a:cs typeface="Open Sans SemiBold" panose="020B0606030504020204" pitchFamily="34" charset="0"/>
            </a:endParaRPr>
          </a:p>
        </p:txBody>
      </p:sp>
      <p:sp>
        <p:nvSpPr>
          <p:cNvPr id="2" name="TextBox 1">
            <a:extLst>
              <a:ext uri="{FF2B5EF4-FFF2-40B4-BE49-F238E27FC236}">
                <a16:creationId xmlns:a16="http://schemas.microsoft.com/office/drawing/2014/main" id="{3A9B8643-9C37-28A0-0A2D-26167ECC78FB}"/>
              </a:ext>
            </a:extLst>
          </p:cNvPr>
          <p:cNvSpPr txBox="1"/>
          <p:nvPr/>
        </p:nvSpPr>
        <p:spPr>
          <a:xfrm>
            <a:off x="1607100" y="3344837"/>
            <a:ext cx="10556802" cy="461665"/>
          </a:xfrm>
          <a:prstGeom prst="rect">
            <a:avLst/>
          </a:prstGeom>
          <a:noFill/>
        </p:spPr>
        <p:txBody>
          <a:bodyPr wrap="square" lIns="91440" tIns="45720" rIns="91440" bIns="45720" rtlCol="0" anchor="t">
            <a:spAutoFit/>
          </a:bodyPr>
          <a:lstStyle/>
          <a:p>
            <a:pPr defTabSz="914400">
              <a:buClr>
                <a:srgbClr val="005595"/>
              </a:buClr>
              <a:buSzPct val="130000"/>
              <a:defRPr/>
            </a:pPr>
            <a:r>
              <a:rPr lang="es-419" sz="2400" b="1">
                <a:solidFill>
                  <a:srgbClr val="064276"/>
                </a:solidFill>
                <a:latin typeface="Helvetica"/>
                <a:ea typeface="Open Sans"/>
                <a:cs typeface="Open Sans"/>
              </a:rPr>
              <a:t>Actualizaciones sobre la implementación de HRSN y datos</a:t>
            </a:r>
            <a:endParaRPr kumimoji="0" lang="es-419" sz="2400" b="1" u="none" strike="noStrike" kern="1200" cap="none" spc="0" normalizeH="0" baseline="0">
              <a:ln>
                <a:noFill/>
              </a:ln>
              <a:solidFill>
                <a:srgbClr val="064276"/>
              </a:solidFill>
              <a:effectLst/>
              <a:uLnTx/>
              <a:uFillTx/>
              <a:latin typeface="Helvetica"/>
              <a:ea typeface="Open Sans"/>
              <a:cs typeface="Open Sans"/>
            </a:endParaRPr>
          </a:p>
        </p:txBody>
      </p:sp>
      <p:cxnSp>
        <p:nvCxnSpPr>
          <p:cNvPr id="6" name="Straight Connector 5">
            <a:extLst>
              <a:ext uri="{FF2B5EF4-FFF2-40B4-BE49-F238E27FC236}">
                <a16:creationId xmlns:a16="http://schemas.microsoft.com/office/drawing/2014/main" id="{7426DEEF-996F-2D98-3733-BF8A9BF64CD8}"/>
              </a:ext>
              <a:ext uri="{C183D7F6-B498-43B3-948B-1728B52AA6E4}">
                <adec:decorative xmlns:adec="http://schemas.microsoft.com/office/drawing/2017/decorative" val="1"/>
              </a:ext>
            </a:extLst>
          </p:cNvPr>
          <p:cNvCxnSpPr>
            <a:cxnSpLocks/>
          </p:cNvCxnSpPr>
          <p:nvPr/>
        </p:nvCxnSpPr>
        <p:spPr>
          <a:xfrm>
            <a:off x="1478553" y="4026557"/>
            <a:ext cx="0" cy="640080"/>
          </a:xfrm>
          <a:prstGeom prst="line">
            <a:avLst/>
          </a:prstGeom>
          <a:ln w="63500">
            <a:solidFill>
              <a:srgbClr val="D6DBE9"/>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4D57D14-FD6C-71B6-6245-7B848BB02A96}"/>
              </a:ext>
            </a:extLst>
          </p:cNvPr>
          <p:cNvSpPr txBox="1"/>
          <p:nvPr/>
        </p:nvSpPr>
        <p:spPr>
          <a:xfrm>
            <a:off x="854161" y="4842305"/>
            <a:ext cx="455574" cy="677108"/>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419" sz="3800" b="1">
                <a:solidFill>
                  <a:srgbClr val="064276"/>
                </a:solidFill>
                <a:latin typeface="Helvetica"/>
                <a:ea typeface="Open Sans SemiBold"/>
                <a:cs typeface="Open Sans SemiBold"/>
              </a:rPr>
              <a:t>6</a:t>
            </a:r>
            <a:endParaRPr lang="es-419" sz="3800" b="1" i="0" u="none" strike="noStrike" kern="1200" cap="none" spc="0" normalizeH="0" baseline="0">
              <a:ln>
                <a:noFill/>
              </a:ln>
              <a:solidFill>
                <a:srgbClr val="064276"/>
              </a:solidFill>
              <a:effectLst/>
              <a:uLnTx/>
              <a:uFillTx/>
              <a:latin typeface="Helvetica"/>
              <a:ea typeface="Open Sans SemiBold"/>
              <a:cs typeface="Open Sans SemiBold"/>
            </a:endParaRPr>
          </a:p>
        </p:txBody>
      </p:sp>
      <p:cxnSp>
        <p:nvCxnSpPr>
          <p:cNvPr id="14" name="Straight Connector 13">
            <a:extLst>
              <a:ext uri="{FF2B5EF4-FFF2-40B4-BE49-F238E27FC236}">
                <a16:creationId xmlns:a16="http://schemas.microsoft.com/office/drawing/2014/main" id="{89BF9436-F23E-C70B-3C82-7E5D8660C0A3}"/>
              </a:ext>
              <a:ext uri="{C183D7F6-B498-43B3-948B-1728B52AA6E4}">
                <adec:decorative xmlns:adec="http://schemas.microsoft.com/office/drawing/2017/decorative" val="1"/>
              </a:ext>
            </a:extLst>
          </p:cNvPr>
          <p:cNvCxnSpPr>
            <a:cxnSpLocks/>
          </p:cNvCxnSpPr>
          <p:nvPr/>
        </p:nvCxnSpPr>
        <p:spPr>
          <a:xfrm>
            <a:off x="1474547" y="4860819"/>
            <a:ext cx="0" cy="640080"/>
          </a:xfrm>
          <a:prstGeom prst="line">
            <a:avLst/>
          </a:prstGeom>
          <a:ln w="63500">
            <a:solidFill>
              <a:srgbClr val="D6DBE9"/>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CE0BB009-0657-2BB3-15A5-454D2A8F3EE2}"/>
              </a:ext>
            </a:extLst>
          </p:cNvPr>
          <p:cNvSpPr txBox="1"/>
          <p:nvPr/>
        </p:nvSpPr>
        <p:spPr>
          <a:xfrm>
            <a:off x="1639360" y="4950026"/>
            <a:ext cx="10556802" cy="461665"/>
          </a:xfrm>
          <a:prstGeom prst="rect">
            <a:avLst/>
          </a:prstGeom>
          <a:noFill/>
        </p:spPr>
        <p:txBody>
          <a:bodyPr wrap="square" lIns="91440" tIns="45720" rIns="91440" bIns="45720" rtlCol="0" anchor="t">
            <a:spAutoFit/>
          </a:bodyPr>
          <a:lstStyle/>
          <a:p>
            <a:pPr defTabSz="914400">
              <a:buClr>
                <a:srgbClr val="005595"/>
              </a:buClr>
              <a:buSzPct val="130000"/>
              <a:defRPr/>
            </a:pPr>
            <a:r>
              <a:rPr lang="es-419" sz="2400" b="1">
                <a:solidFill>
                  <a:srgbClr val="064276"/>
                </a:solidFill>
                <a:latin typeface="Helvetica"/>
                <a:ea typeface="Open Sans"/>
                <a:cs typeface="Open Sans"/>
              </a:rPr>
              <a:t>Clausura</a:t>
            </a:r>
            <a:endParaRPr lang="es-419" sz="2400" b="1" u="none" strike="noStrike" kern="1200" cap="none" spc="0" normalizeH="0" baseline="0">
              <a:ln>
                <a:noFill/>
              </a:ln>
              <a:solidFill>
                <a:srgbClr val="064276"/>
              </a:solidFill>
              <a:effectLst/>
              <a:uLnTx/>
              <a:uFillTx/>
              <a:latin typeface="Helvetica"/>
              <a:ea typeface="Open Sans"/>
              <a:cs typeface="Open Sans"/>
            </a:endParaRPr>
          </a:p>
        </p:txBody>
      </p:sp>
      <p:sp>
        <p:nvSpPr>
          <p:cNvPr id="18" name="TextBox 17">
            <a:extLst>
              <a:ext uri="{FF2B5EF4-FFF2-40B4-BE49-F238E27FC236}">
                <a16:creationId xmlns:a16="http://schemas.microsoft.com/office/drawing/2014/main" id="{5CE90385-7811-0D39-E7B0-23854305CDDC}"/>
              </a:ext>
            </a:extLst>
          </p:cNvPr>
          <p:cNvSpPr txBox="1"/>
          <p:nvPr/>
        </p:nvSpPr>
        <p:spPr>
          <a:xfrm>
            <a:off x="854161" y="1889749"/>
            <a:ext cx="455574" cy="677108"/>
          </a:xfrm>
          <a:prstGeom prst="rect">
            <a:avLst/>
          </a:prstGeom>
          <a:noFill/>
        </p:spPr>
        <p:txBody>
          <a:bodyPr wrap="none" lIns="91440" tIns="45720" rIns="91440" bIns="45720" rtlCol="0" anchor="t">
            <a:spAutoFit/>
          </a:bodyPr>
          <a:lstStyle/>
          <a:p>
            <a:pPr marL="0" marR="0" lvl="0" indent="0" algn="l" defTabSz="914400">
              <a:lnSpc>
                <a:spcPct val="100000"/>
              </a:lnSpc>
              <a:spcBef>
                <a:spcPts val="0"/>
              </a:spcBef>
              <a:spcAft>
                <a:spcPts val="0"/>
              </a:spcAft>
              <a:buNone/>
              <a:tabLst/>
              <a:defRPr/>
            </a:pPr>
            <a:r>
              <a:rPr lang="es-419" sz="3800" b="1">
                <a:solidFill>
                  <a:srgbClr val="064276"/>
                </a:solidFill>
                <a:latin typeface="Helvetica"/>
                <a:ea typeface="Open Sans SemiBold"/>
                <a:cs typeface="Open Sans SemiBold"/>
              </a:rPr>
              <a:t>2</a:t>
            </a:r>
            <a:endParaRPr lang="es-419" sz="3800"/>
          </a:p>
        </p:txBody>
      </p:sp>
      <p:sp>
        <p:nvSpPr>
          <p:cNvPr id="19" name="TextBox 18">
            <a:extLst>
              <a:ext uri="{FF2B5EF4-FFF2-40B4-BE49-F238E27FC236}">
                <a16:creationId xmlns:a16="http://schemas.microsoft.com/office/drawing/2014/main" id="{315A17A0-B9A8-26BC-9CBD-36BEA2030103}"/>
              </a:ext>
            </a:extLst>
          </p:cNvPr>
          <p:cNvSpPr txBox="1"/>
          <p:nvPr/>
        </p:nvSpPr>
        <p:spPr>
          <a:xfrm>
            <a:off x="1607100" y="1997471"/>
            <a:ext cx="10556802" cy="461665"/>
          </a:xfrm>
          <a:prstGeom prst="rect">
            <a:avLst/>
          </a:prstGeom>
          <a:noFill/>
        </p:spPr>
        <p:txBody>
          <a:bodyPr wrap="square" lIns="91440" tIns="45720" rIns="91440" bIns="45720" rtlCol="0" anchor="t">
            <a:spAutoFit/>
          </a:bodyPr>
          <a:lstStyle/>
          <a:p>
            <a:pPr defTabSz="914400">
              <a:defRPr/>
            </a:pPr>
            <a:r>
              <a:rPr lang="es-419" sz="2400" b="1">
                <a:solidFill>
                  <a:srgbClr val="064276"/>
                </a:solidFill>
                <a:latin typeface="Helvetica"/>
                <a:ea typeface="Open Sans"/>
                <a:cs typeface="Open Sans"/>
              </a:rPr>
              <a:t>Actualización del programa de reingreso a la atención médica</a:t>
            </a:r>
            <a:endParaRPr lang="es-419" sz="2400"/>
          </a:p>
        </p:txBody>
      </p:sp>
      <p:cxnSp>
        <p:nvCxnSpPr>
          <p:cNvPr id="21" name="Straight Connector 20">
            <a:extLst>
              <a:ext uri="{FF2B5EF4-FFF2-40B4-BE49-F238E27FC236}">
                <a16:creationId xmlns:a16="http://schemas.microsoft.com/office/drawing/2014/main" id="{84489743-DD66-C110-BD2A-E6FA8D79B2CE}"/>
              </a:ext>
              <a:ext uri="{C183D7F6-B498-43B3-948B-1728B52AA6E4}">
                <adec:decorative xmlns:adec="http://schemas.microsoft.com/office/drawing/2017/decorative" val="1"/>
              </a:ext>
            </a:extLst>
          </p:cNvPr>
          <p:cNvCxnSpPr>
            <a:cxnSpLocks/>
          </p:cNvCxnSpPr>
          <p:nvPr/>
        </p:nvCxnSpPr>
        <p:spPr>
          <a:xfrm>
            <a:off x="1474547" y="1953983"/>
            <a:ext cx="0" cy="548640"/>
          </a:xfrm>
          <a:prstGeom prst="line">
            <a:avLst/>
          </a:prstGeom>
          <a:ln w="63500">
            <a:solidFill>
              <a:srgbClr val="D6DBE9"/>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0A848A60-E974-34AA-6E92-E299414A28B4}"/>
              </a:ext>
            </a:extLst>
          </p:cNvPr>
          <p:cNvSpPr txBox="1"/>
          <p:nvPr/>
        </p:nvSpPr>
        <p:spPr>
          <a:xfrm>
            <a:off x="538840" y="6548298"/>
            <a:ext cx="10807472" cy="307777"/>
          </a:xfrm>
          <a:prstGeom prst="rect">
            <a:avLst/>
          </a:prstGeom>
          <a:noFill/>
        </p:spPr>
        <p:txBody>
          <a:bodyPr wrap="square" lIns="91440" tIns="45720" rIns="91440" bIns="45720" anchor="t">
            <a:spAutoFit/>
          </a:bodyPr>
          <a:lstStyle/>
          <a:p>
            <a:pPr defTabSz="914400">
              <a:defRPr/>
            </a:pPr>
            <a:r>
              <a:rPr lang="es-419" sz="1400" b="1">
                <a:solidFill>
                  <a:srgbClr val="1E194D"/>
                </a:solidFill>
                <a:latin typeface="Helvetica"/>
                <a:ea typeface="Open Sans"/>
                <a:cs typeface="Open Sans"/>
              </a:rPr>
              <a:t>HRSN</a:t>
            </a:r>
            <a:r>
              <a:rPr lang="es-419" sz="1400">
                <a:solidFill>
                  <a:srgbClr val="1E194D"/>
                </a:solidFill>
                <a:latin typeface="Helvetica"/>
                <a:ea typeface="Open Sans"/>
                <a:cs typeface="Open Sans"/>
              </a:rPr>
              <a:t> = Necesidades Sociales Relacionadas con la Salud</a:t>
            </a:r>
            <a:endParaRPr lang="es-419"/>
          </a:p>
        </p:txBody>
      </p:sp>
    </p:spTree>
    <p:extLst>
      <p:ext uri="{BB962C8B-B14F-4D97-AF65-F5344CB8AC3E}">
        <p14:creationId xmlns:p14="http://schemas.microsoft.com/office/powerpoint/2010/main" val="3150267407"/>
      </p:ext>
    </p:extLst>
  </p:cSld>
  <p:clrMapOvr>
    <a:masterClrMapping/>
  </p:clrMapOvr>
  <p:extLst>
    <p:ext uri="{6950BFC3-D8DA-4A85-94F7-54DA5524770B}">
      <p188:commentRel xmlns:p188="http://schemas.microsoft.com/office/powerpoint/2018/8/main" r:id="rId3"/>
    </p:ext>
  </p:extLs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1A22C0-FE11-8F25-E858-121D498FB997}"/>
              </a:ext>
            </a:extLst>
          </p:cNvPr>
          <p:cNvSpPr>
            <a:spLocks noGrp="1"/>
          </p:cNvSpPr>
          <p:nvPr>
            <p:ph type="title"/>
          </p:nvPr>
        </p:nvSpPr>
        <p:spPr>
          <a:xfrm>
            <a:off x="609600" y="379020"/>
            <a:ext cx="10972800" cy="1143000"/>
          </a:xfrm>
        </p:spPr>
        <p:txBody>
          <a:bodyPr/>
          <a:lstStyle/>
          <a:p>
            <a:r>
              <a:rPr lang="en-US" err="1">
                <a:solidFill>
                  <a:srgbClr val="064276"/>
                </a:solidFill>
              </a:rPr>
              <a:t>íManténgase</a:t>
            </a:r>
            <a:r>
              <a:rPr lang="en-US">
                <a:solidFill>
                  <a:srgbClr val="064276"/>
                </a:solidFill>
              </a:rPr>
              <a:t> </a:t>
            </a:r>
            <a:r>
              <a:rPr lang="en-US" err="1">
                <a:solidFill>
                  <a:srgbClr val="064276"/>
                </a:solidFill>
              </a:rPr>
              <a:t>conectado</a:t>
            </a:r>
            <a:r>
              <a:rPr lang="en-US">
                <a:solidFill>
                  <a:srgbClr val="064276"/>
                </a:solidFill>
              </a:rPr>
              <a:t>!</a:t>
            </a:r>
          </a:p>
        </p:txBody>
      </p:sp>
      <p:sp>
        <p:nvSpPr>
          <p:cNvPr id="6" name="TextBox 5">
            <a:extLst>
              <a:ext uri="{FF2B5EF4-FFF2-40B4-BE49-F238E27FC236}">
                <a16:creationId xmlns:a16="http://schemas.microsoft.com/office/drawing/2014/main" id="{05C11358-25BB-1472-60BE-E291B3A181C4}"/>
              </a:ext>
            </a:extLst>
          </p:cNvPr>
          <p:cNvSpPr txBox="1"/>
          <p:nvPr/>
        </p:nvSpPr>
        <p:spPr>
          <a:xfrm>
            <a:off x="607763" y="1314261"/>
            <a:ext cx="11300290" cy="48936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914400">
              <a:defRPr/>
            </a:pPr>
            <a:r>
              <a:rPr lang="es-419" sz="2600">
                <a:solidFill>
                  <a:srgbClr val="080000"/>
                </a:solidFill>
                <a:latin typeface="Helvetica" panose="020B0604020202020204" pitchFamily="34" charset="0"/>
                <a:ea typeface="Open Sans"/>
                <a:cs typeface="Helvetica" panose="020B0604020202020204" pitchFamily="34" charset="0"/>
              </a:rPr>
              <a:t>Envíe por correo electrónico las preguntas relacionadas con la presentación de hoy a</a:t>
            </a:r>
            <a:r>
              <a:rPr lang="en-US" sz="2600">
                <a:solidFill>
                  <a:srgbClr val="080000"/>
                </a:solidFill>
                <a:latin typeface="Helvetica" panose="020B0604020202020204" pitchFamily="34" charset="0"/>
                <a:ea typeface="Open Sans"/>
                <a:cs typeface="Helvetica" panose="020B0604020202020204" pitchFamily="34" charset="0"/>
              </a:rPr>
              <a:t>:</a:t>
            </a:r>
          </a:p>
          <a:p>
            <a:pPr marL="457200" indent="-457200" defTabSz="914400">
              <a:buFont typeface="Arial" panose="020B0604020202020204" pitchFamily="34" charset="0"/>
              <a:buChar char="•"/>
              <a:defRPr/>
            </a:pPr>
            <a:r>
              <a:rPr lang="en-US" sz="2600" err="1">
                <a:solidFill>
                  <a:srgbClr val="080000"/>
                </a:solidFill>
                <a:latin typeface="Helvetica" panose="020B0604020202020204" pitchFamily="34" charset="0"/>
                <a:ea typeface="Open Sans"/>
                <a:cs typeface="Helvetica" panose="020B0604020202020204" pitchFamily="34" charset="0"/>
              </a:rPr>
              <a:t>Reingreso</a:t>
            </a:r>
            <a:r>
              <a:rPr lang="en-US" sz="2600">
                <a:solidFill>
                  <a:srgbClr val="080000"/>
                </a:solidFill>
                <a:latin typeface="Helvetica" panose="020B0604020202020204" pitchFamily="34" charset="0"/>
                <a:ea typeface="Open Sans"/>
                <a:cs typeface="Helvetica" panose="020B0604020202020204" pitchFamily="34" charset="0"/>
              </a:rPr>
              <a:t> a </a:t>
            </a:r>
            <a:r>
              <a:rPr lang="en-US" sz="2600" err="1">
                <a:solidFill>
                  <a:srgbClr val="080000"/>
                </a:solidFill>
                <a:latin typeface="Helvetica" panose="020B0604020202020204" pitchFamily="34" charset="0"/>
                <a:ea typeface="Open Sans"/>
                <a:cs typeface="Helvetica" panose="020B0604020202020204" pitchFamily="34" charset="0"/>
              </a:rPr>
              <a:t>atencion</a:t>
            </a:r>
            <a:r>
              <a:rPr lang="en-US" sz="2600">
                <a:solidFill>
                  <a:srgbClr val="080000"/>
                </a:solidFill>
                <a:latin typeface="Helvetica" panose="020B0604020202020204" pitchFamily="34" charset="0"/>
                <a:ea typeface="Open Sans"/>
                <a:cs typeface="Helvetica" panose="020B0604020202020204" pitchFamily="34" charset="0"/>
              </a:rPr>
              <a:t> medica - </a:t>
            </a:r>
            <a:r>
              <a:rPr lang="en-US" sz="2600">
                <a:solidFill>
                  <a:srgbClr val="080000"/>
                </a:solidFill>
                <a:latin typeface="Helvetica" panose="020B0604020202020204" pitchFamily="34" charset="0"/>
                <a:ea typeface="Open Sans"/>
                <a:cs typeface="Helvetica" panose="020B0604020202020204" pitchFamily="34" charset="0"/>
                <a:hlinkClick r:id="rId3"/>
              </a:rPr>
              <a:t>OHPCarceralPrograms@oha.oregon.gov</a:t>
            </a:r>
            <a:endParaRPr lang="en-US" sz="2600">
              <a:latin typeface="Helvetica" panose="020B0604020202020204" pitchFamily="34" charset="0"/>
              <a:cs typeface="Helvetica" panose="020B0604020202020204" pitchFamily="34" charset="0"/>
            </a:endParaRPr>
          </a:p>
          <a:p>
            <a:pPr marL="457200" marR="0" lvl="0" indent="-457200" defTabSz="914400">
              <a:lnSpc>
                <a:spcPct val="100000"/>
              </a:lnSpc>
              <a:spcBef>
                <a:spcPts val="0"/>
              </a:spcBef>
              <a:spcAft>
                <a:spcPts val="0"/>
              </a:spcAft>
              <a:buClrTx/>
              <a:buSzTx/>
              <a:buFont typeface="Arial" panose="020B0604020202020204" pitchFamily="34" charset="0"/>
              <a:buChar char="•"/>
              <a:tabLst/>
              <a:defRPr/>
            </a:pPr>
            <a:r>
              <a:rPr lang="en-US" sz="2600">
                <a:solidFill>
                  <a:srgbClr val="080000"/>
                </a:solidFill>
                <a:latin typeface="Helvetica" panose="020B0604020202020204" pitchFamily="34" charset="0"/>
                <a:ea typeface="Open Sans"/>
                <a:cs typeface="Helvetica" panose="020B0604020202020204" pitchFamily="34" charset="0"/>
              </a:rPr>
              <a:t>HRSN - </a:t>
            </a:r>
            <a:r>
              <a:rPr lang="en-US" sz="2600" u="sng">
                <a:solidFill>
                  <a:srgbClr val="064276"/>
                </a:solidFill>
                <a:latin typeface="Helvetica" panose="020B0604020202020204" pitchFamily="34" charset="0"/>
                <a:cs typeface="Helvetica" panose="020B0604020202020204" pitchFamily="34" charset="0"/>
              </a:rPr>
              <a:t>hrsn.program@oha.oregon.gov </a:t>
            </a:r>
            <a:endParaRPr lang="en-US" sz="2600">
              <a:latin typeface="Helvetica" panose="020B0604020202020204" pitchFamily="34" charset="0"/>
              <a:cs typeface="Helvetica" panose="020B0604020202020204" pitchFamily="34" charset="0"/>
            </a:endParaRPr>
          </a:p>
          <a:p>
            <a:pPr marL="457200" indent="-457200" defTabSz="914400">
              <a:buFont typeface="Arial" panose="020B0604020202020204" pitchFamily="34" charset="0"/>
              <a:buChar char="•"/>
              <a:defRPr/>
            </a:pPr>
            <a:r>
              <a:rPr lang="en-US" sz="2600" err="1">
                <a:solidFill>
                  <a:srgbClr val="080000"/>
                </a:solidFill>
                <a:latin typeface="Helvetica" panose="020B0604020202020204" pitchFamily="34" charset="0"/>
                <a:ea typeface="Open Sans"/>
                <a:cs typeface="Helvetica" panose="020B0604020202020204" pitchFamily="34" charset="0"/>
              </a:rPr>
              <a:t>Evaluación</a:t>
            </a:r>
            <a:r>
              <a:rPr lang="en-US" sz="2600">
                <a:solidFill>
                  <a:srgbClr val="080000"/>
                </a:solidFill>
                <a:latin typeface="Helvetica" panose="020B0604020202020204" pitchFamily="34" charset="0"/>
                <a:ea typeface="Open Sans"/>
                <a:cs typeface="Helvetica" panose="020B0604020202020204" pitchFamily="34" charset="0"/>
              </a:rPr>
              <a:t> - </a:t>
            </a:r>
            <a:r>
              <a:rPr lang="en-US" sz="2600" b="0" u="sng">
                <a:solidFill>
                  <a:srgbClr val="064276"/>
                </a:solidFill>
                <a:effectLst/>
                <a:latin typeface="Helvetica" panose="020B0604020202020204" pitchFamily="34" charset="0"/>
                <a:ea typeface="Calibri"/>
                <a:cs typeface="Helvetica" panose="020B0604020202020204" pitchFamily="34" charset="0"/>
                <a:hlinkClick r:id="rId4">
                  <a:extLst>
                    <a:ext uri="{A12FA001-AC4F-418D-AE19-62706E023703}">
                      <ahyp:hlinkClr xmlns:ahyp="http://schemas.microsoft.com/office/drawing/2018/hyperlinkcolor" val="tx"/>
                    </a:ext>
                  </a:extLst>
                </a:hlinkClick>
              </a:rPr>
              <a:t>OR1115WaiverEval@providence.org</a:t>
            </a:r>
            <a:endParaRPr lang="en-US" sz="2600" b="0">
              <a:solidFill>
                <a:srgbClr val="064276"/>
              </a:solidFill>
              <a:effectLst/>
              <a:latin typeface="Helvetica" panose="020B0604020202020204" pitchFamily="34" charset="0"/>
              <a:ea typeface="Calibri"/>
              <a:cs typeface="Helvetica" panose="020B0604020202020204" pitchFamily="34" charset="0"/>
            </a:endParaRPr>
          </a:p>
          <a:p>
            <a:pPr marL="457200" indent="-457200" defTabSz="914400">
              <a:buFont typeface="Arial" panose="020B0604020202020204" pitchFamily="34" charset="0"/>
              <a:buChar char="•"/>
              <a:defRPr/>
            </a:pPr>
            <a:r>
              <a:rPr kumimoji="0" lang="en-US" sz="2600" b="0" i="0" u="none" strike="noStrike" kern="1200" cap="none" spc="0" normalizeH="0" baseline="0" noProof="0">
                <a:ln>
                  <a:noFill/>
                </a:ln>
                <a:solidFill>
                  <a:srgbClr val="080000"/>
                </a:solidFill>
                <a:effectLst/>
                <a:uLnTx/>
                <a:uFillTx/>
                <a:latin typeface="Helvetica" panose="020B0604020202020204" pitchFamily="34" charset="0"/>
                <a:ea typeface="Open Sans"/>
                <a:cs typeface="Helvetica" panose="020B0604020202020204" pitchFamily="34" charset="0"/>
              </a:rPr>
              <a:t>BUP/HERC - </a:t>
            </a:r>
            <a:r>
              <a:rPr lang="en-US" sz="2600" u="sng">
                <a:solidFill>
                  <a:srgbClr val="064276"/>
                </a:solidFill>
                <a:latin typeface="Helvetica" panose="020B0604020202020204" pitchFamily="34" charset="0"/>
                <a:cs typeface="Helvetica" panose="020B0604020202020204" pitchFamily="34" charset="0"/>
                <a:hlinkClick r:id="rId5">
                  <a:extLst>
                    <a:ext uri="{A12FA001-AC4F-418D-AE19-62706E023703}">
                      <ahyp:hlinkClr xmlns:ahyp="http://schemas.microsoft.com/office/drawing/2018/hyperlinkcolor" val="tx"/>
                    </a:ext>
                  </a:extLst>
                </a:hlinkClick>
              </a:rPr>
              <a:t>herc.info@oha.oregon.gov</a:t>
            </a:r>
            <a:endParaRPr lang="en-US" sz="2600" u="sng">
              <a:solidFill>
                <a:srgbClr val="064276"/>
              </a:solidFill>
              <a:latin typeface="Helvetica" panose="020B0604020202020204" pitchFamily="34" charset="0"/>
              <a:cs typeface="Helvetica" panose="020B0604020202020204" pitchFamily="34" charset="0"/>
            </a:endParaRPr>
          </a:p>
          <a:p>
            <a:pPr defTabSz="914400">
              <a:defRPr/>
            </a:pPr>
            <a:endParaRPr kumimoji="0" lang="en-US" sz="2600" b="0" i="0" u="none" strike="noStrike" kern="1200" cap="none" spc="0" normalizeH="0" baseline="0" noProof="0">
              <a:ln>
                <a:noFill/>
              </a:ln>
              <a:solidFill>
                <a:srgbClr val="646464"/>
              </a:solidFill>
              <a:effectLst/>
              <a:uLnTx/>
              <a:uFillTx/>
              <a:latin typeface="Helvetica" panose="020B0604020202020204" pitchFamily="34" charset="0"/>
              <a:ea typeface="Open Sans"/>
              <a:cs typeface="Helvetica" panose="020B0604020202020204" pitchFamily="34" charset="0"/>
            </a:endParaRPr>
          </a:p>
          <a:p>
            <a:pPr defTabSz="914400">
              <a:defRPr/>
            </a:pPr>
            <a:r>
              <a:rPr kumimoji="0" lang="en-US" sz="2600" b="0" i="0" u="none" strike="noStrike" kern="1200" cap="none" spc="0" normalizeH="0" baseline="0" noProof="0" err="1">
                <a:ln>
                  <a:noFill/>
                </a:ln>
                <a:solidFill>
                  <a:srgbClr val="080000"/>
                </a:solidFill>
                <a:effectLst/>
                <a:uLnTx/>
                <a:uFillTx/>
                <a:latin typeface="Helvetica" panose="020B0604020202020204" pitchFamily="34" charset="0"/>
                <a:ea typeface="Open Sans"/>
                <a:cs typeface="Helvetica" panose="020B0604020202020204" pitchFamily="34" charset="0"/>
              </a:rPr>
              <a:t>Consulte</a:t>
            </a:r>
            <a:r>
              <a:rPr kumimoji="0" lang="en-US" sz="2600" b="0" i="0" u="none" strike="noStrike" kern="1200" cap="none" spc="0" normalizeH="0" baseline="0" noProof="0">
                <a:ln>
                  <a:noFill/>
                </a:ln>
                <a:solidFill>
                  <a:srgbClr val="080000"/>
                </a:solidFill>
                <a:effectLst/>
                <a:uLnTx/>
                <a:uFillTx/>
                <a:latin typeface="Helvetica" panose="020B0604020202020204" pitchFamily="34" charset="0"/>
                <a:ea typeface="Open Sans"/>
                <a:cs typeface="Helvetica" panose="020B0604020202020204" pitchFamily="34" charset="0"/>
              </a:rPr>
              <a:t> </a:t>
            </a:r>
            <a:r>
              <a:rPr kumimoji="0" lang="en-US" sz="2600" b="0" i="0" u="none" strike="noStrike" kern="1200" cap="none" spc="0" normalizeH="0" baseline="0" noProof="0" err="1">
                <a:ln>
                  <a:noFill/>
                </a:ln>
                <a:solidFill>
                  <a:srgbClr val="080000"/>
                </a:solidFill>
                <a:effectLst/>
                <a:uLnTx/>
                <a:uFillTx/>
                <a:latin typeface="Helvetica" panose="020B0604020202020204" pitchFamily="34" charset="0"/>
                <a:ea typeface="Open Sans"/>
                <a:cs typeface="Helvetica" panose="020B0604020202020204" pitchFamily="34" charset="0"/>
              </a:rPr>
              <a:t>nuestro</a:t>
            </a:r>
            <a:r>
              <a:rPr kumimoji="0" lang="en-US" sz="2600" b="0" i="0" u="none" strike="noStrike" kern="1200" cap="none" spc="0" normalizeH="0" baseline="0" noProof="0">
                <a:ln>
                  <a:noFill/>
                </a:ln>
                <a:solidFill>
                  <a:srgbClr val="080000"/>
                </a:solidFill>
                <a:effectLst/>
                <a:uLnTx/>
                <a:uFillTx/>
                <a:latin typeface="Helvetica" panose="020B0604020202020204" pitchFamily="34" charset="0"/>
                <a:ea typeface="Open Sans"/>
                <a:cs typeface="Helvetica" panose="020B0604020202020204" pitchFamily="34" charset="0"/>
              </a:rPr>
              <a:t> sitio web para </a:t>
            </a:r>
            <a:r>
              <a:rPr kumimoji="0" lang="en-US" sz="2600" b="0" i="0" u="none" strike="noStrike" kern="1200" cap="none" spc="0" normalizeH="0" baseline="0" noProof="0" err="1">
                <a:ln>
                  <a:noFill/>
                </a:ln>
                <a:solidFill>
                  <a:srgbClr val="080000"/>
                </a:solidFill>
                <a:effectLst/>
                <a:uLnTx/>
                <a:uFillTx/>
                <a:latin typeface="Helvetica" panose="020B0604020202020204" pitchFamily="34" charset="0"/>
                <a:ea typeface="Open Sans"/>
                <a:cs typeface="Helvetica" panose="020B0604020202020204" pitchFamily="34" charset="0"/>
              </a:rPr>
              <a:t>obtener</a:t>
            </a:r>
            <a:r>
              <a:rPr kumimoji="0" lang="en-US" sz="2600" b="0" i="0" u="none" strike="noStrike" kern="1200" cap="none" spc="0" normalizeH="0" baseline="0" noProof="0">
                <a:ln>
                  <a:noFill/>
                </a:ln>
                <a:solidFill>
                  <a:srgbClr val="080000"/>
                </a:solidFill>
                <a:effectLst/>
                <a:uLnTx/>
                <a:uFillTx/>
                <a:latin typeface="Helvetica" panose="020B0604020202020204" pitchFamily="34" charset="0"/>
                <a:ea typeface="Open Sans"/>
                <a:cs typeface="Helvetica" panose="020B0604020202020204" pitchFamily="34" charset="0"/>
              </a:rPr>
              <a:t> </a:t>
            </a:r>
            <a:r>
              <a:rPr kumimoji="0" lang="en-US" sz="2600" b="0" i="0" u="none" strike="noStrike" kern="1200" cap="none" spc="0" normalizeH="0" baseline="0" noProof="0" err="1">
                <a:ln>
                  <a:noFill/>
                </a:ln>
                <a:solidFill>
                  <a:srgbClr val="080000"/>
                </a:solidFill>
                <a:effectLst/>
                <a:uLnTx/>
                <a:uFillTx/>
                <a:latin typeface="Helvetica" panose="020B0604020202020204" pitchFamily="34" charset="0"/>
                <a:ea typeface="Open Sans"/>
                <a:cs typeface="Helvetica" panose="020B0604020202020204" pitchFamily="34" charset="0"/>
              </a:rPr>
              <a:t>información</a:t>
            </a:r>
            <a:r>
              <a:rPr kumimoji="0" lang="en-US" sz="2600" b="0" i="0" u="none" strike="noStrike" kern="1200" cap="none" spc="0" normalizeH="0" baseline="0" noProof="0">
                <a:ln>
                  <a:noFill/>
                </a:ln>
                <a:solidFill>
                  <a:srgbClr val="080000"/>
                </a:solidFill>
                <a:effectLst/>
                <a:uLnTx/>
                <a:uFillTx/>
                <a:latin typeface="Helvetica" panose="020B0604020202020204" pitchFamily="34" charset="0"/>
                <a:ea typeface="Open Sans"/>
                <a:cs typeface="Helvetica" panose="020B0604020202020204" pitchFamily="34" charset="0"/>
              </a:rPr>
              <a:t> </a:t>
            </a:r>
            <a:r>
              <a:rPr kumimoji="0" lang="en-US" sz="2600" b="0" i="0" u="none" strike="noStrike" kern="1200" cap="none" spc="0" normalizeH="0" baseline="0" noProof="0" err="1">
                <a:ln>
                  <a:noFill/>
                </a:ln>
                <a:solidFill>
                  <a:srgbClr val="080000"/>
                </a:solidFill>
                <a:effectLst/>
                <a:uLnTx/>
                <a:uFillTx/>
                <a:latin typeface="Helvetica" panose="020B0604020202020204" pitchFamily="34" charset="0"/>
                <a:ea typeface="Open Sans"/>
                <a:cs typeface="Helvetica" panose="020B0604020202020204" pitchFamily="34" charset="0"/>
              </a:rPr>
              <a:t>actualizada</a:t>
            </a:r>
            <a:r>
              <a:rPr kumimoji="0" lang="en-US" sz="2600" b="0" i="0" u="none" strike="noStrike" kern="1200" cap="none" spc="0" normalizeH="0" baseline="0" noProof="0">
                <a:ln>
                  <a:noFill/>
                </a:ln>
                <a:solidFill>
                  <a:srgbClr val="080000"/>
                </a:solidFill>
                <a:effectLst/>
                <a:uLnTx/>
                <a:uFillTx/>
                <a:latin typeface="Helvetica" panose="020B0604020202020204" pitchFamily="34" charset="0"/>
                <a:ea typeface="Open Sans"/>
                <a:cs typeface="Helvetica" panose="020B0604020202020204" pitchFamily="34" charset="0"/>
              </a:rPr>
              <a:t>: </a:t>
            </a:r>
            <a:endParaRPr lang="en-US" sz="2600" b="0" i="0" u="none" strike="noStrike" kern="1200" cap="none" spc="0" normalizeH="0" baseline="0" noProof="0">
              <a:ln>
                <a:noFill/>
              </a:ln>
              <a:solidFill>
                <a:srgbClr val="080000"/>
              </a:solidFill>
              <a:effectLst/>
              <a:uLnTx/>
              <a:uFillTx/>
              <a:latin typeface="Helvetica" panose="020B0604020202020204" pitchFamily="34" charset="0"/>
              <a:ea typeface="Open Sans"/>
              <a:cs typeface="Helvetica"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srgbClr val="064276"/>
                </a:solidFill>
                <a:effectLst/>
                <a:uLnTx/>
                <a:uFillTx/>
                <a:latin typeface="Helvetica" panose="020B0604020202020204" pitchFamily="34" charset="0"/>
                <a:ea typeface="Open Sans"/>
                <a:cs typeface="Helvetica" panose="020B0604020202020204" pitchFamily="34" charset="0"/>
                <a:hlinkClick r:id="rId6">
                  <a:extLst>
                    <a:ext uri="{A12FA001-AC4F-418D-AE19-62706E023703}">
                      <ahyp:hlinkClr xmlns:ahyp="http://schemas.microsoft.com/office/drawing/2018/hyperlinkcolor" val="tx"/>
                    </a:ext>
                  </a:extLst>
                </a:hlinkClick>
              </a:rPr>
              <a:t>www.oregon.gov/1115waiverrenewal </a:t>
            </a:r>
            <a:endParaRPr lang="en-US" sz="2600" b="0" i="0" u="none" strike="noStrike" kern="1200" cap="none" spc="0" normalizeH="0" baseline="0" noProof="0">
              <a:ln>
                <a:noFill/>
              </a:ln>
              <a:solidFill>
                <a:srgbClr val="064276"/>
              </a:solidFill>
              <a:effectLst/>
              <a:uLnTx/>
              <a:uFillTx/>
              <a:latin typeface="Helvetica" panose="020B0604020202020204" pitchFamily="34" charset="0"/>
              <a:ea typeface="Open Sans"/>
              <a:cs typeface="Helvetica"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005494"/>
              </a:solidFill>
              <a:effectLst/>
              <a:uLnTx/>
              <a:uFillTx/>
              <a:latin typeface="Helvetica" panose="020B0604020202020204" pitchFamily="34" charset="0"/>
              <a:ea typeface="Open Sans"/>
              <a:cs typeface="Helvetica"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err="1">
                <a:ln>
                  <a:noFill/>
                </a:ln>
                <a:solidFill>
                  <a:srgbClr val="080000"/>
                </a:solidFill>
                <a:effectLst/>
                <a:uLnTx/>
                <a:uFillTx/>
                <a:latin typeface="Helvetica" panose="020B0604020202020204" pitchFamily="34" charset="0"/>
                <a:ea typeface="Open Sans"/>
                <a:cs typeface="Helvetica" panose="020B0604020202020204" pitchFamily="34" charset="0"/>
              </a:rPr>
              <a:t>Suscríbase</a:t>
            </a:r>
            <a:r>
              <a:rPr kumimoji="0" lang="en-US" sz="2600" b="0" i="0" u="none" strike="noStrike" kern="1200" cap="none" spc="0" normalizeH="0" baseline="0" noProof="0">
                <a:ln>
                  <a:noFill/>
                </a:ln>
                <a:solidFill>
                  <a:srgbClr val="080000"/>
                </a:solidFill>
                <a:effectLst/>
                <a:uLnTx/>
                <a:uFillTx/>
                <a:latin typeface="Helvetica" panose="020B0604020202020204" pitchFamily="34" charset="0"/>
                <a:ea typeface="Open Sans"/>
                <a:cs typeface="Helvetica" panose="020B0604020202020204" pitchFamily="34" charset="0"/>
              </a:rPr>
              <a:t> a las </a:t>
            </a:r>
            <a:r>
              <a:rPr kumimoji="0" lang="en-US" sz="2600" b="0" i="0" u="none" strike="noStrike" kern="1200" cap="none" spc="0" normalizeH="0" baseline="0" noProof="0" err="1">
                <a:ln>
                  <a:noFill/>
                </a:ln>
                <a:solidFill>
                  <a:srgbClr val="080000"/>
                </a:solidFill>
                <a:effectLst/>
                <a:uLnTx/>
                <a:uFillTx/>
                <a:latin typeface="Helvetica" panose="020B0604020202020204" pitchFamily="34" charset="0"/>
                <a:ea typeface="Open Sans"/>
                <a:cs typeface="Helvetica" panose="020B0604020202020204" pitchFamily="34" charset="0"/>
              </a:rPr>
              <a:t>actualizaciones</a:t>
            </a:r>
            <a:r>
              <a:rPr kumimoji="0" lang="en-US" sz="2600" b="0" i="0" u="none" strike="noStrike" kern="1200" cap="none" spc="0" normalizeH="0" baseline="0" noProof="0">
                <a:ln>
                  <a:noFill/>
                </a:ln>
                <a:solidFill>
                  <a:srgbClr val="080000"/>
                </a:solidFill>
                <a:effectLst/>
                <a:uLnTx/>
                <a:uFillTx/>
                <a:latin typeface="Helvetica" panose="020B0604020202020204" pitchFamily="34" charset="0"/>
                <a:ea typeface="Open Sans"/>
                <a:cs typeface="Helvetica" panose="020B0604020202020204" pitchFamily="34" charset="0"/>
              </a:rPr>
              <a:t> que se </a:t>
            </a:r>
            <a:r>
              <a:rPr kumimoji="0" lang="en-US" sz="2600" b="0" i="0" u="none" strike="noStrike" kern="1200" cap="none" spc="0" normalizeH="0" baseline="0" noProof="0" err="1">
                <a:ln>
                  <a:noFill/>
                </a:ln>
                <a:solidFill>
                  <a:srgbClr val="080000"/>
                </a:solidFill>
                <a:effectLst/>
                <a:uLnTx/>
                <a:uFillTx/>
                <a:latin typeface="Helvetica" panose="020B0604020202020204" pitchFamily="34" charset="0"/>
                <a:ea typeface="Open Sans"/>
                <a:cs typeface="Helvetica" panose="020B0604020202020204" pitchFamily="34" charset="0"/>
              </a:rPr>
              <a:t>enviarán</a:t>
            </a:r>
            <a:r>
              <a:rPr kumimoji="0" lang="en-US" sz="2600" b="0" i="0" u="none" strike="noStrike" kern="1200" cap="none" spc="0" normalizeH="0" baseline="0" noProof="0">
                <a:ln>
                  <a:noFill/>
                </a:ln>
                <a:solidFill>
                  <a:srgbClr val="080000"/>
                </a:solidFill>
                <a:effectLst/>
                <a:uLnTx/>
                <a:uFillTx/>
                <a:latin typeface="Helvetica" panose="020B0604020202020204" pitchFamily="34" charset="0"/>
                <a:ea typeface="Open Sans"/>
                <a:cs typeface="Helvetica" panose="020B0604020202020204" pitchFamily="34" charset="0"/>
              </a:rPr>
              <a:t> </a:t>
            </a:r>
            <a:r>
              <a:rPr kumimoji="0" lang="en-US" sz="2600" b="0" i="0" u="none" strike="noStrike" kern="1200" cap="none" spc="0" normalizeH="0" baseline="0" noProof="0" err="1">
                <a:ln>
                  <a:noFill/>
                </a:ln>
                <a:solidFill>
                  <a:srgbClr val="080000"/>
                </a:solidFill>
                <a:effectLst/>
                <a:uLnTx/>
                <a:uFillTx/>
                <a:latin typeface="Helvetica" panose="020B0604020202020204" pitchFamily="34" charset="0"/>
                <a:ea typeface="Open Sans"/>
                <a:cs typeface="Helvetica" panose="020B0604020202020204" pitchFamily="34" charset="0"/>
              </a:rPr>
              <a:t>en</a:t>
            </a:r>
            <a:r>
              <a:rPr kumimoji="0" lang="en-US" sz="2600" b="0" i="0" u="none" strike="noStrike" kern="1200" cap="none" spc="0" normalizeH="0" baseline="0" noProof="0">
                <a:ln>
                  <a:noFill/>
                </a:ln>
                <a:solidFill>
                  <a:srgbClr val="080000"/>
                </a:solidFill>
                <a:effectLst/>
                <a:uLnTx/>
                <a:uFillTx/>
                <a:latin typeface="Helvetica" panose="020B0604020202020204" pitchFamily="34" charset="0"/>
                <a:ea typeface="Open Sans"/>
                <a:cs typeface="Helvetica" panose="020B0604020202020204" pitchFamily="34" charset="0"/>
              </a:rPr>
              <a:t> </a:t>
            </a:r>
            <a:r>
              <a:rPr kumimoji="0" lang="en-US" sz="2600" b="0" i="0" u="none" strike="noStrike" kern="1200" cap="none" spc="0" normalizeH="0" baseline="0" noProof="0" err="1">
                <a:ln>
                  <a:noFill/>
                </a:ln>
                <a:solidFill>
                  <a:srgbClr val="080000"/>
                </a:solidFill>
                <a:effectLst/>
                <a:uLnTx/>
                <a:uFillTx/>
                <a:latin typeface="Helvetica" panose="020B0604020202020204" pitchFamily="34" charset="0"/>
                <a:ea typeface="Open Sans"/>
                <a:cs typeface="Helvetica" panose="020B0604020202020204" pitchFamily="34" charset="0"/>
              </a:rPr>
              <a:t>los</a:t>
            </a:r>
            <a:r>
              <a:rPr kumimoji="0" lang="en-US" sz="2600" b="0" i="0" u="none" strike="noStrike" kern="1200" cap="none" spc="0" normalizeH="0" baseline="0" noProof="0">
                <a:ln>
                  <a:noFill/>
                </a:ln>
                <a:solidFill>
                  <a:srgbClr val="080000"/>
                </a:solidFill>
                <a:effectLst/>
                <a:uLnTx/>
                <a:uFillTx/>
                <a:latin typeface="Helvetica" panose="020B0604020202020204" pitchFamily="34" charset="0"/>
                <a:ea typeface="Open Sans"/>
                <a:cs typeface="Helvetica" panose="020B0604020202020204" pitchFamily="34" charset="0"/>
              </a:rPr>
              <a:t> </a:t>
            </a:r>
            <a:r>
              <a:rPr kumimoji="0" lang="en-US" sz="2600" b="0" i="0" u="none" strike="noStrike" kern="1200" cap="none" spc="0" normalizeH="0" baseline="0" noProof="0" err="1">
                <a:ln>
                  <a:noFill/>
                </a:ln>
                <a:solidFill>
                  <a:srgbClr val="080000"/>
                </a:solidFill>
                <a:effectLst/>
                <a:uLnTx/>
                <a:uFillTx/>
                <a:latin typeface="Helvetica" panose="020B0604020202020204" pitchFamily="34" charset="0"/>
                <a:ea typeface="Open Sans"/>
                <a:cs typeface="Helvetica" panose="020B0604020202020204" pitchFamily="34" charset="0"/>
              </a:rPr>
              <a:t>próximos</a:t>
            </a:r>
            <a:r>
              <a:rPr kumimoji="0" lang="en-US" sz="2600" b="0" i="0" u="none" strike="noStrike" kern="1200" cap="none" spc="0" normalizeH="0" baseline="0" noProof="0">
                <a:ln>
                  <a:noFill/>
                </a:ln>
                <a:solidFill>
                  <a:srgbClr val="080000"/>
                </a:solidFill>
                <a:effectLst/>
                <a:uLnTx/>
                <a:uFillTx/>
                <a:latin typeface="Helvetica" panose="020B0604020202020204" pitchFamily="34" charset="0"/>
                <a:ea typeface="Open Sans"/>
                <a:cs typeface="Helvetica" panose="020B0604020202020204" pitchFamily="34" charset="0"/>
              </a:rPr>
              <a:t> meses:</a:t>
            </a:r>
            <a:endParaRPr lang="en-US" sz="2600" b="0" i="0" u="none" strike="noStrike" kern="1200" cap="none" spc="0" normalizeH="0" baseline="0" noProof="0">
              <a:ln>
                <a:noFill/>
              </a:ln>
              <a:solidFill>
                <a:srgbClr val="080000"/>
              </a:solidFill>
              <a:effectLst/>
              <a:uLnTx/>
              <a:uFillTx/>
              <a:latin typeface="Helvetica" panose="020B0604020202020204" pitchFamily="34" charset="0"/>
              <a:ea typeface="Open Sans"/>
              <a:cs typeface="Helvetica" panose="020B0604020202020204" pitchFamily="34" charset="0"/>
            </a:endParaRPr>
          </a:p>
          <a:p>
            <a:pPr defTabSz="914400">
              <a:defRPr/>
            </a:pPr>
            <a:r>
              <a:rPr kumimoji="0" lang="en-US" sz="2600" b="0" i="0" u="none" strike="noStrike" kern="1200" cap="none" spc="0" normalizeH="0" baseline="0" noProof="0">
                <a:ln>
                  <a:noFill/>
                </a:ln>
                <a:solidFill>
                  <a:srgbClr val="064276"/>
                </a:solidFill>
                <a:effectLst/>
                <a:uLnTx/>
                <a:uFillTx/>
                <a:latin typeface="Helvetica" panose="020B0604020202020204" pitchFamily="34" charset="0"/>
                <a:ea typeface="Open Sans"/>
                <a:cs typeface="Helvetica" panose="020B0604020202020204" pitchFamily="34" charset="0"/>
                <a:hlinkClick r:id="rId7">
                  <a:extLst>
                    <a:ext uri="{A12FA001-AC4F-418D-AE19-62706E023703}">
                      <ahyp:hlinkClr xmlns:ahyp="http://schemas.microsoft.com/office/drawing/2018/hyperlinkcolor" val="tx"/>
                    </a:ext>
                  </a:extLst>
                </a:hlinkClick>
              </a:rPr>
              <a:t>https://public.govdelivery.com/accounts/ORHA/signup/37696   </a:t>
            </a:r>
            <a:endParaRPr lang="en-US" sz="2600" b="0" i="0" u="none" strike="noStrike" kern="1200" cap="none" spc="0" normalizeH="0" baseline="0" noProof="0">
              <a:ln>
                <a:noFill/>
              </a:ln>
              <a:solidFill>
                <a:srgbClr val="064276"/>
              </a:solidFill>
              <a:effectLst/>
              <a:uLnTx/>
              <a:uFillTx/>
              <a:latin typeface="Helvetica" panose="020B0604020202020204" pitchFamily="34" charset="0"/>
              <a:ea typeface="Open Sans"/>
              <a:cs typeface="Helvetica" panose="020B0604020202020204" pitchFamily="34" charset="0"/>
            </a:endParaRPr>
          </a:p>
        </p:txBody>
      </p:sp>
    </p:spTree>
    <p:extLst>
      <p:ext uri="{BB962C8B-B14F-4D97-AF65-F5344CB8AC3E}">
        <p14:creationId xmlns:p14="http://schemas.microsoft.com/office/powerpoint/2010/main" val="32406118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75CF11-BC26-869B-3B32-700B2FB5550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558023" y="1532142"/>
            <a:ext cx="5265174" cy="4369073"/>
          </a:xfrm>
          <a:prstGeom prst="rect">
            <a:avLst/>
          </a:prstGeom>
        </p:spPr>
      </p:pic>
      <p:sp>
        <p:nvSpPr>
          <p:cNvPr id="10" name="Title 9">
            <a:extLst>
              <a:ext uri="{FF2B5EF4-FFF2-40B4-BE49-F238E27FC236}">
                <a16:creationId xmlns:a16="http://schemas.microsoft.com/office/drawing/2014/main" id="{2CBE9F5E-D751-E379-9D83-F57E79BF6542}"/>
              </a:ext>
            </a:extLst>
          </p:cNvPr>
          <p:cNvSpPr>
            <a:spLocks noGrp="1"/>
          </p:cNvSpPr>
          <p:nvPr>
            <p:ph type="title"/>
          </p:nvPr>
        </p:nvSpPr>
        <p:spPr/>
        <p:txBody>
          <a:bodyPr lIns="91440" tIns="45720" rIns="91440" bIns="45720" anchor="ctr">
            <a:normAutofit/>
          </a:bodyPr>
          <a:lstStyle/>
          <a:p>
            <a:r>
              <a:rPr lang="en-US">
                <a:solidFill>
                  <a:srgbClr val="064276"/>
                </a:solidFill>
                <a:latin typeface="Helvetica"/>
                <a:ea typeface="Open Sans"/>
                <a:cs typeface="Open Sans"/>
              </a:rPr>
              <a:t>Próximas sesiones 2025</a:t>
            </a:r>
            <a:endParaRPr lang="en-US">
              <a:solidFill>
                <a:srgbClr val="064276"/>
              </a:solidFill>
            </a:endParaRPr>
          </a:p>
        </p:txBody>
      </p:sp>
      <p:sp>
        <p:nvSpPr>
          <p:cNvPr id="2" name="Content Placeholder 1">
            <a:extLst>
              <a:ext uri="{FF2B5EF4-FFF2-40B4-BE49-F238E27FC236}">
                <a16:creationId xmlns:a16="http://schemas.microsoft.com/office/drawing/2014/main" id="{D0B4F393-0CCF-439C-ACA2-152D806C2AC2}"/>
              </a:ext>
            </a:extLst>
          </p:cNvPr>
          <p:cNvSpPr>
            <a:spLocks noGrp="1"/>
          </p:cNvSpPr>
          <p:nvPr>
            <p:ph idx="4294967295"/>
          </p:nvPr>
        </p:nvSpPr>
        <p:spPr>
          <a:xfrm>
            <a:off x="637668" y="2467330"/>
            <a:ext cx="6300522" cy="967380"/>
          </a:xfrm>
          <a:prstGeom prst="rect">
            <a:avLst/>
          </a:prstGeom>
        </p:spPr>
        <p:txBody>
          <a:bodyPr lIns="91440" tIns="45720" rIns="91440" bIns="45720" anchor="t">
            <a:noAutofit/>
          </a:bodyPr>
          <a:lstStyle/>
          <a:p>
            <a:pPr marL="0" indent="0">
              <a:spcAft>
                <a:spcPts val="1800"/>
              </a:spcAft>
              <a:buNone/>
            </a:pPr>
            <a:r>
              <a:rPr lang="en-US" sz="3200" b="1">
                <a:solidFill>
                  <a:srgbClr val="EC5A24"/>
                </a:solidFill>
                <a:latin typeface="Helvetica"/>
                <a:ea typeface="Open Sans"/>
                <a:cs typeface="Helvetica"/>
              </a:rPr>
              <a:t>¡Un seminario web más este año!</a:t>
            </a:r>
            <a:endParaRPr lang="en-US" sz="3200" b="1">
              <a:solidFill>
                <a:srgbClr val="EC5A24"/>
              </a:solidFill>
              <a:latin typeface="Helvetica" panose="020B0604020202020204" pitchFamily="34" charset="0"/>
              <a:ea typeface="Open Sans"/>
              <a:cs typeface="Helvetica" panose="020B0604020202020204" pitchFamily="34" charset="0"/>
            </a:endParaRPr>
          </a:p>
        </p:txBody>
      </p:sp>
      <p:sp>
        <p:nvSpPr>
          <p:cNvPr id="4" name="5-Point Star 3">
            <a:extLst>
              <a:ext uri="{FF2B5EF4-FFF2-40B4-BE49-F238E27FC236}">
                <a16:creationId xmlns:a16="http://schemas.microsoft.com/office/drawing/2014/main" id="{AEC68123-0B53-7B98-5696-E89E1A828D3D}"/>
              </a:ext>
              <a:ext uri="{C183D7F6-B498-43B3-948B-1728B52AA6E4}">
                <adec:decorative xmlns:adec="http://schemas.microsoft.com/office/drawing/2017/decorative" val="1"/>
              </a:ext>
            </a:extLst>
          </p:cNvPr>
          <p:cNvSpPr/>
          <p:nvPr/>
        </p:nvSpPr>
        <p:spPr>
          <a:xfrm>
            <a:off x="1009050" y="3821911"/>
            <a:ext cx="285750" cy="285750"/>
          </a:xfrm>
          <a:prstGeom prst="star5">
            <a:avLst/>
          </a:prstGeom>
          <a:solidFill>
            <a:srgbClr val="E18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Content Placeholder 1">
            <a:extLst>
              <a:ext uri="{FF2B5EF4-FFF2-40B4-BE49-F238E27FC236}">
                <a16:creationId xmlns:a16="http://schemas.microsoft.com/office/drawing/2014/main" id="{9F1FCAED-6675-23E1-6528-0623C40C928F}"/>
              </a:ext>
            </a:extLst>
          </p:cNvPr>
          <p:cNvSpPr txBox="1">
            <a:spLocks/>
          </p:cNvSpPr>
          <p:nvPr/>
        </p:nvSpPr>
        <p:spPr>
          <a:xfrm>
            <a:off x="1504622" y="3051552"/>
            <a:ext cx="6271768" cy="150974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800"/>
              </a:spcAft>
              <a:buFont typeface="Arial" panose="020B0604020202020204" pitchFamily="34" charset="0"/>
              <a:buNone/>
            </a:pPr>
            <a:endParaRPr lang="en-US" b="1">
              <a:solidFill>
                <a:srgbClr val="064276"/>
              </a:solidFill>
              <a:latin typeface="Helvetica" panose="020B0604020202020204" pitchFamily="34" charset="0"/>
              <a:ea typeface="Open Sans"/>
              <a:cs typeface="Helvetica" panose="020B0604020202020204" pitchFamily="34" charset="0"/>
            </a:endParaRPr>
          </a:p>
          <a:p>
            <a:pPr marL="0" indent="0">
              <a:spcAft>
                <a:spcPts val="1800"/>
              </a:spcAft>
              <a:buFont typeface="Arial" panose="020B0604020202020204" pitchFamily="34" charset="0"/>
              <a:buNone/>
            </a:pPr>
            <a:r>
              <a:rPr lang="en-US" b="1">
                <a:solidFill>
                  <a:srgbClr val="064276"/>
                </a:solidFill>
                <a:latin typeface="Helvetica"/>
                <a:ea typeface="Open Sans"/>
                <a:cs typeface="Helvetica"/>
              </a:rPr>
              <a:t>8 de </a:t>
            </a:r>
            <a:r>
              <a:rPr lang="en-US" b="1" err="1">
                <a:solidFill>
                  <a:srgbClr val="064276"/>
                </a:solidFill>
                <a:latin typeface="Helvetica"/>
                <a:ea typeface="Open Sans"/>
                <a:cs typeface="Helvetica"/>
              </a:rPr>
              <a:t>octubre</a:t>
            </a:r>
            <a:endParaRPr lang="en-US" b="1">
              <a:solidFill>
                <a:srgbClr val="064276"/>
              </a:solidFill>
              <a:latin typeface="Helvetica" panose="020B0604020202020204" pitchFamily="34" charset="0"/>
              <a:ea typeface="Open Sans"/>
              <a:cs typeface="Helvetica" panose="020B0604020202020204" pitchFamily="34" charset="0"/>
            </a:endParaRPr>
          </a:p>
          <a:p>
            <a:pPr marL="342900" indent="-342900">
              <a:spcAft>
                <a:spcPts val="1800"/>
              </a:spcAft>
            </a:pPr>
            <a:endParaRPr lang="en-US">
              <a:solidFill>
                <a:schemeClr val="bg2">
                  <a:lumMod val="10000"/>
                </a:schemeClr>
              </a:solidFill>
              <a:latin typeface="Helvetica" panose="020B0604020202020204" pitchFamily="34" charset="0"/>
              <a:ea typeface="Open Sans"/>
              <a:cs typeface="Helvetica" panose="020B0604020202020204" pitchFamily="34" charset="0"/>
            </a:endParaRPr>
          </a:p>
          <a:p>
            <a:pPr>
              <a:spcAft>
                <a:spcPts val="1800"/>
              </a:spcAft>
            </a:pPr>
            <a:endParaRPr lang="en-US">
              <a:solidFill>
                <a:schemeClr val="bg2">
                  <a:lumMod val="10000"/>
                </a:schemeClr>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7060518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800F251-B75F-6BEE-39C2-B6D879177557}"/>
              </a:ext>
            </a:extLst>
          </p:cNvPr>
          <p:cNvSpPr>
            <a:spLocks noGrp="1"/>
          </p:cNvSpPr>
          <p:nvPr>
            <p:ph type="title"/>
          </p:nvPr>
        </p:nvSpPr>
        <p:spPr>
          <a:xfrm>
            <a:off x="838200" y="2338475"/>
            <a:ext cx="10515600" cy="1325563"/>
          </a:xfrm>
        </p:spPr>
        <p:txBody>
          <a:bodyPr/>
          <a:lstStyle/>
          <a:p>
            <a:r>
              <a:rPr lang="es-419">
                <a:solidFill>
                  <a:srgbClr val="064276"/>
                </a:solidFill>
              </a:rPr>
              <a:t>¡Gracias por su colaboración y asociación continua!</a:t>
            </a:r>
            <a:endParaRPr lang="en-US">
              <a:solidFill>
                <a:srgbClr val="064276"/>
              </a:solidFill>
            </a:endParaRPr>
          </a:p>
        </p:txBody>
      </p:sp>
      <p:grpSp>
        <p:nvGrpSpPr>
          <p:cNvPr id="3" name="Group 2">
            <a:extLst>
              <a:ext uri="{FF2B5EF4-FFF2-40B4-BE49-F238E27FC236}">
                <a16:creationId xmlns:a16="http://schemas.microsoft.com/office/drawing/2014/main" id="{45A986B8-6D24-8B94-B783-8A659CF4A534}"/>
              </a:ext>
              <a:ext uri="{C183D7F6-B498-43B3-948B-1728B52AA6E4}">
                <adec:decorative xmlns:adec="http://schemas.microsoft.com/office/drawing/2017/decorative" val="1"/>
              </a:ext>
            </a:extLst>
          </p:cNvPr>
          <p:cNvGrpSpPr/>
          <p:nvPr/>
        </p:nvGrpSpPr>
        <p:grpSpPr>
          <a:xfrm>
            <a:off x="3154656" y="1447055"/>
            <a:ext cx="5882688" cy="581670"/>
            <a:chOff x="3010861" y="1447055"/>
            <a:chExt cx="5882688" cy="581670"/>
          </a:xfrm>
        </p:grpSpPr>
        <p:pic>
          <p:nvPicPr>
            <p:cNvPr id="11" name="Picture 10" descr="Oregon Health Plan Logo">
              <a:extLst>
                <a:ext uri="{FF2B5EF4-FFF2-40B4-BE49-F238E27FC236}">
                  <a16:creationId xmlns:a16="http://schemas.microsoft.com/office/drawing/2014/main" id="{D46CCC70-56F9-4C9A-5E85-3C633EFCD9E6}"/>
                </a:ext>
              </a:extLst>
            </p:cNvPr>
            <p:cNvPicPr>
              <a:picLocks noChangeAspect="1"/>
            </p:cNvPicPr>
            <p:nvPr/>
          </p:nvPicPr>
          <p:blipFill>
            <a:blip r:embed="rId3"/>
            <a:stretch>
              <a:fillRect/>
            </a:stretch>
          </p:blipFill>
          <p:spPr>
            <a:xfrm>
              <a:off x="5096357" y="1447055"/>
              <a:ext cx="849785" cy="581670"/>
            </a:xfrm>
            <a:prstGeom prst="rect">
              <a:avLst/>
            </a:prstGeom>
          </p:spPr>
        </p:pic>
        <p:pic>
          <p:nvPicPr>
            <p:cNvPr id="12" name="Picture 11" descr="Logo of 1115 Medicaid Waiver Implementation Project Oregon ">
              <a:extLst>
                <a:ext uri="{FF2B5EF4-FFF2-40B4-BE49-F238E27FC236}">
                  <a16:creationId xmlns:a16="http://schemas.microsoft.com/office/drawing/2014/main" id="{CB98D770-3956-BE97-2373-3097B73B91FE}"/>
                </a:ext>
              </a:extLst>
            </p:cNvPr>
            <p:cNvPicPr>
              <a:picLocks noChangeAspect="1"/>
            </p:cNvPicPr>
            <p:nvPr/>
          </p:nvPicPr>
          <p:blipFill>
            <a:blip r:embed="rId4"/>
            <a:stretch>
              <a:fillRect/>
            </a:stretch>
          </p:blipFill>
          <p:spPr>
            <a:xfrm>
              <a:off x="6083544" y="1447055"/>
              <a:ext cx="2810005" cy="581670"/>
            </a:xfrm>
            <a:prstGeom prst="rect">
              <a:avLst/>
            </a:prstGeom>
          </p:spPr>
        </p:pic>
        <p:pic>
          <p:nvPicPr>
            <p:cNvPr id="2" name="Graphic 1">
              <a:extLst>
                <a:ext uri="{FF2B5EF4-FFF2-40B4-BE49-F238E27FC236}">
                  <a16:creationId xmlns:a16="http://schemas.microsoft.com/office/drawing/2014/main" id="{A1586D48-99FA-EA99-1D50-6043C490803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010861" y="1460307"/>
              <a:ext cx="1671226" cy="543748"/>
            </a:xfrm>
            <a:prstGeom prst="rect">
              <a:avLst/>
            </a:prstGeom>
          </p:spPr>
        </p:pic>
      </p:grpSp>
    </p:spTree>
    <p:extLst>
      <p:ext uri="{BB962C8B-B14F-4D97-AF65-F5344CB8AC3E}">
        <p14:creationId xmlns:p14="http://schemas.microsoft.com/office/powerpoint/2010/main" val="26011320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0839DEB-90DB-0C0B-569A-29306FABAE9C}"/>
              </a:ext>
            </a:extLst>
          </p:cNvPr>
          <p:cNvSpPr>
            <a:spLocks noGrp="1"/>
          </p:cNvSpPr>
          <p:nvPr>
            <p:ph type="body" sz="quarter" idx="11"/>
          </p:nvPr>
        </p:nvSpPr>
        <p:spPr/>
        <p:txBody>
          <a:bodyPr lIns="91440" tIns="45720" rIns="91440" bIns="45720" anchor="ctr"/>
          <a:lstStyle/>
          <a:p>
            <a:r>
              <a:rPr lang="en-US" err="1">
                <a:solidFill>
                  <a:srgbClr val="064276"/>
                </a:solidFill>
              </a:rPr>
              <a:t>Recursos</a:t>
            </a:r>
            <a:r>
              <a:rPr lang="en-US">
                <a:solidFill>
                  <a:srgbClr val="064276"/>
                </a:solidFill>
              </a:rPr>
              <a:t> de datos HRSN</a:t>
            </a:r>
          </a:p>
        </p:txBody>
      </p:sp>
    </p:spTree>
    <p:extLst>
      <p:ext uri="{BB962C8B-B14F-4D97-AF65-F5344CB8AC3E}">
        <p14:creationId xmlns:p14="http://schemas.microsoft.com/office/powerpoint/2010/main" val="32030349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46854-BC7F-BA62-9E27-C7C52893EE25}"/>
              </a:ext>
            </a:extLst>
          </p:cNvPr>
          <p:cNvSpPr>
            <a:spLocks noGrp="1"/>
          </p:cNvSpPr>
          <p:nvPr>
            <p:ph type="title"/>
          </p:nvPr>
        </p:nvSpPr>
        <p:spPr>
          <a:xfrm>
            <a:off x="532977" y="609638"/>
            <a:ext cx="11459481" cy="825500"/>
          </a:xfrm>
        </p:spPr>
        <p:txBody>
          <a:bodyPr/>
          <a:lstStyle/>
          <a:p>
            <a:pPr algn="l"/>
            <a:r>
              <a:rPr lang="es-419" sz="3600">
                <a:solidFill>
                  <a:srgbClr val="064276"/>
                </a:solidFill>
              </a:rPr>
              <a:t>Planes según los 3 flujos de trabajo diferentes</a:t>
            </a:r>
            <a:endParaRPr lang="en-US" sz="3600">
              <a:solidFill>
                <a:srgbClr val="064276"/>
              </a:solidFill>
            </a:endParaRPr>
          </a:p>
        </p:txBody>
      </p:sp>
      <p:sp>
        <p:nvSpPr>
          <p:cNvPr id="12" name="Rectangle: Rounded Corners 11">
            <a:extLst>
              <a:ext uri="{FF2B5EF4-FFF2-40B4-BE49-F238E27FC236}">
                <a16:creationId xmlns:a16="http://schemas.microsoft.com/office/drawing/2014/main" id="{C12EC53E-F156-29EA-F212-DD97B9769317}"/>
              </a:ext>
            </a:extLst>
          </p:cNvPr>
          <p:cNvSpPr/>
          <p:nvPr/>
        </p:nvSpPr>
        <p:spPr>
          <a:xfrm>
            <a:off x="872836" y="1508977"/>
            <a:ext cx="3264743" cy="4337643"/>
          </a:xfrm>
          <a:prstGeom prst="roundRect">
            <a:avLst>
              <a:gd name="adj" fmla="val 3876"/>
            </a:avLst>
          </a:prstGeom>
          <a:solidFill>
            <a:srgbClr val="D6DBE9">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Top Corners Rounded 13">
            <a:extLst>
              <a:ext uri="{FF2B5EF4-FFF2-40B4-BE49-F238E27FC236}">
                <a16:creationId xmlns:a16="http://schemas.microsoft.com/office/drawing/2014/main" id="{F020EB14-E146-4D90-BD48-97148128D001}"/>
              </a:ext>
            </a:extLst>
          </p:cNvPr>
          <p:cNvSpPr/>
          <p:nvPr/>
        </p:nvSpPr>
        <p:spPr>
          <a:xfrm>
            <a:off x="872836" y="1508978"/>
            <a:ext cx="3264743" cy="621535"/>
          </a:xfrm>
          <a:prstGeom prst="round2SameRect">
            <a:avLst>
              <a:gd name="adj1" fmla="val 23738"/>
              <a:gd name="adj2" fmla="val 0"/>
            </a:avLst>
          </a:prstGeom>
          <a:solidFill>
            <a:srgbClr val="0642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err="1"/>
              <a:t>Modelo</a:t>
            </a:r>
            <a:r>
              <a:rPr lang="en-US" b="1"/>
              <a:t> 1:  </a:t>
            </a:r>
            <a:r>
              <a:rPr lang="en-US" b="1" err="1"/>
              <a:t>Estándar</a:t>
            </a:r>
            <a:endParaRPr lang="en-US" b="1"/>
          </a:p>
        </p:txBody>
      </p:sp>
      <p:sp>
        <p:nvSpPr>
          <p:cNvPr id="3" name="Content Placeholder 2">
            <a:extLst>
              <a:ext uri="{FF2B5EF4-FFF2-40B4-BE49-F238E27FC236}">
                <a16:creationId xmlns:a16="http://schemas.microsoft.com/office/drawing/2014/main" id="{E35AA86C-E30C-D2B4-2D52-386A69B6CD8A}"/>
              </a:ext>
            </a:extLst>
          </p:cNvPr>
          <p:cNvSpPr>
            <a:spLocks noGrp="1"/>
          </p:cNvSpPr>
          <p:nvPr>
            <p:ph idx="1"/>
          </p:nvPr>
        </p:nvSpPr>
        <p:spPr>
          <a:xfrm>
            <a:off x="872836" y="2217597"/>
            <a:ext cx="3264743" cy="3535996"/>
          </a:xfrm>
        </p:spPr>
        <p:txBody>
          <a:bodyPr>
            <a:normAutofit fontScale="92500"/>
          </a:bodyPr>
          <a:lstStyle/>
          <a:p>
            <a:pPr marL="283464" indent="-283464" fontAlgn="b">
              <a:lnSpc>
                <a:spcPct val="110000"/>
              </a:lnSpc>
              <a:spcBef>
                <a:spcPts val="0"/>
              </a:spcBef>
            </a:pPr>
            <a:r>
              <a:rPr lang="en-US" sz="2100" b="0" i="0" u="none" strike="noStrike" kern="1200">
                <a:solidFill>
                  <a:srgbClr val="000000"/>
                </a:solidFill>
                <a:effectLst/>
                <a:latin typeface="Arial" panose="020B0604020202020204" pitchFamily="34" charset="0"/>
              </a:rPr>
              <a:t>Cascade Health Alliance</a:t>
            </a:r>
          </a:p>
          <a:p>
            <a:pPr marL="283464" indent="-283464" algn="l" rtl="0" eaLnBrk="1" fontAlgn="b" latinLnBrk="0" hangingPunct="1">
              <a:lnSpc>
                <a:spcPct val="110000"/>
              </a:lnSpc>
              <a:spcBef>
                <a:spcPts val="0"/>
              </a:spcBef>
              <a:spcAft>
                <a:spcPts val="0"/>
              </a:spcAft>
            </a:pPr>
            <a:r>
              <a:rPr lang="en-US" sz="2100" b="0" i="0" u="none" strike="noStrike" kern="1200">
                <a:solidFill>
                  <a:srgbClr val="000000"/>
                </a:solidFill>
                <a:effectLst/>
                <a:latin typeface="Arial" panose="020B0604020202020204" pitchFamily="34" charset="0"/>
              </a:rPr>
              <a:t>Columbia Pacific</a:t>
            </a:r>
            <a:endParaRPr lang="en-US" sz="2100" b="0" i="0" u="none" strike="noStrike">
              <a:solidFill>
                <a:srgbClr val="000000"/>
              </a:solidFill>
              <a:effectLst/>
              <a:latin typeface="Arial" panose="020B0604020202020204" pitchFamily="34" charset="0"/>
            </a:endParaRPr>
          </a:p>
          <a:p>
            <a:pPr marL="283464" indent="-283464" algn="l" rtl="0" eaLnBrk="1" fontAlgn="b" latinLnBrk="0" hangingPunct="1">
              <a:lnSpc>
                <a:spcPct val="110000"/>
              </a:lnSpc>
              <a:spcBef>
                <a:spcPts val="0"/>
              </a:spcBef>
              <a:spcAft>
                <a:spcPts val="0"/>
              </a:spcAft>
            </a:pPr>
            <a:r>
              <a:rPr lang="en-US" sz="2100" b="0" i="0" u="none" strike="noStrike" kern="1200">
                <a:solidFill>
                  <a:srgbClr val="000000"/>
                </a:solidFill>
                <a:effectLst/>
                <a:latin typeface="Arial" panose="020B0604020202020204" pitchFamily="34" charset="0"/>
              </a:rPr>
              <a:t>Eastern Oregon CCO</a:t>
            </a:r>
            <a:endParaRPr lang="en-US" sz="2100" b="0" i="0" u="none" strike="noStrike">
              <a:solidFill>
                <a:srgbClr val="000000"/>
              </a:solidFill>
              <a:effectLst/>
              <a:latin typeface="Arial" panose="020B0604020202020204" pitchFamily="34" charset="0"/>
            </a:endParaRPr>
          </a:p>
          <a:p>
            <a:pPr marL="283464" indent="-283464" algn="l" rtl="0" eaLnBrk="1" fontAlgn="b" latinLnBrk="0" hangingPunct="1">
              <a:lnSpc>
                <a:spcPct val="110000"/>
              </a:lnSpc>
              <a:spcBef>
                <a:spcPts val="0"/>
              </a:spcBef>
              <a:spcAft>
                <a:spcPts val="0"/>
              </a:spcAft>
            </a:pPr>
            <a:r>
              <a:rPr lang="en-US" sz="2100" b="0" i="0" u="none" strike="noStrike" kern="1200">
                <a:solidFill>
                  <a:srgbClr val="000000"/>
                </a:solidFill>
                <a:effectLst/>
                <a:latin typeface="Arial" panose="020B0604020202020204" pitchFamily="34" charset="0"/>
              </a:rPr>
              <a:t>Health Share</a:t>
            </a:r>
            <a:endParaRPr lang="en-US" sz="2100" b="0" i="0" u="none" strike="noStrike">
              <a:solidFill>
                <a:srgbClr val="000000"/>
              </a:solidFill>
              <a:effectLst/>
              <a:latin typeface="Arial" panose="020B0604020202020204" pitchFamily="34" charset="0"/>
            </a:endParaRPr>
          </a:p>
          <a:p>
            <a:pPr marL="283464" indent="-283464" algn="l" rtl="0" eaLnBrk="1" fontAlgn="b" latinLnBrk="0" hangingPunct="1">
              <a:lnSpc>
                <a:spcPct val="110000"/>
              </a:lnSpc>
              <a:spcBef>
                <a:spcPts val="0"/>
              </a:spcBef>
              <a:spcAft>
                <a:spcPts val="0"/>
              </a:spcAft>
            </a:pPr>
            <a:r>
              <a:rPr lang="en-US" sz="2100" b="0" i="0" u="none" strike="noStrike" kern="1200" err="1">
                <a:solidFill>
                  <a:srgbClr val="000000"/>
                </a:solidFill>
                <a:effectLst/>
                <a:latin typeface="Arial" panose="020B0604020202020204" pitchFamily="34" charset="0"/>
              </a:rPr>
              <a:t>InterCommunity</a:t>
            </a:r>
            <a:r>
              <a:rPr lang="en-US" sz="2100" b="0" i="0" u="none" strike="noStrike" kern="1200">
                <a:solidFill>
                  <a:srgbClr val="000000"/>
                </a:solidFill>
                <a:effectLst/>
                <a:latin typeface="Arial" panose="020B0604020202020204" pitchFamily="34" charset="0"/>
              </a:rPr>
              <a:t> Health Network</a:t>
            </a:r>
            <a:endParaRPr lang="en-US" sz="2100" b="0" i="0" u="none" strike="noStrike">
              <a:solidFill>
                <a:srgbClr val="000000"/>
              </a:solidFill>
              <a:effectLst/>
              <a:latin typeface="Arial" panose="020B0604020202020204" pitchFamily="34" charset="0"/>
            </a:endParaRPr>
          </a:p>
          <a:p>
            <a:pPr marL="283464" indent="-283464" algn="l" rtl="0" eaLnBrk="1" fontAlgn="b" latinLnBrk="0" hangingPunct="1">
              <a:lnSpc>
                <a:spcPct val="110000"/>
              </a:lnSpc>
              <a:spcBef>
                <a:spcPts val="0"/>
              </a:spcBef>
              <a:spcAft>
                <a:spcPts val="0"/>
              </a:spcAft>
            </a:pPr>
            <a:r>
              <a:rPr lang="en-US" sz="2100" b="0" i="0" u="none" strike="noStrike" kern="1200">
                <a:solidFill>
                  <a:srgbClr val="000000"/>
                </a:solidFill>
                <a:effectLst/>
                <a:latin typeface="Arial" panose="020B0604020202020204" pitchFamily="34" charset="0"/>
              </a:rPr>
              <a:t>Jackson Care Connect</a:t>
            </a:r>
            <a:endParaRPr lang="en-US" sz="2100" b="0" i="0" u="none" strike="noStrike">
              <a:solidFill>
                <a:srgbClr val="000000"/>
              </a:solidFill>
              <a:effectLst/>
              <a:latin typeface="Arial" panose="020B0604020202020204" pitchFamily="34" charset="0"/>
            </a:endParaRPr>
          </a:p>
          <a:p>
            <a:pPr marL="283464" indent="-283464" algn="l" rtl="0" eaLnBrk="1" fontAlgn="b" latinLnBrk="0" hangingPunct="1">
              <a:lnSpc>
                <a:spcPct val="110000"/>
              </a:lnSpc>
              <a:spcBef>
                <a:spcPts val="0"/>
              </a:spcBef>
              <a:spcAft>
                <a:spcPts val="0"/>
              </a:spcAft>
            </a:pPr>
            <a:r>
              <a:rPr lang="en-US" sz="2100" b="0" i="0" u="none" strike="noStrike" kern="1200">
                <a:solidFill>
                  <a:srgbClr val="000000"/>
                </a:solidFill>
                <a:effectLst/>
                <a:latin typeface="Arial" panose="020B0604020202020204" pitchFamily="34" charset="0"/>
              </a:rPr>
              <a:t>Open-Card (</a:t>
            </a:r>
            <a:r>
              <a:rPr lang="en-US" sz="2100" b="0" i="0" u="none" strike="noStrike" kern="1200" err="1">
                <a:solidFill>
                  <a:srgbClr val="000000"/>
                </a:solidFill>
                <a:effectLst/>
                <a:latin typeface="Arial" panose="020B0604020202020204" pitchFamily="34" charset="0"/>
              </a:rPr>
              <a:t>Acentra</a:t>
            </a:r>
            <a:r>
              <a:rPr lang="en-US" sz="2100" b="0" i="0" u="none" strike="noStrike" kern="1200">
                <a:solidFill>
                  <a:srgbClr val="000000"/>
                </a:solidFill>
                <a:effectLst/>
                <a:latin typeface="Arial" panose="020B0604020202020204" pitchFamily="34" charset="0"/>
              </a:rPr>
              <a:t>)</a:t>
            </a:r>
            <a:endParaRPr lang="en-US" sz="2100" b="0" i="0" u="none" strike="noStrike">
              <a:solidFill>
                <a:srgbClr val="000000"/>
              </a:solidFill>
              <a:effectLst/>
              <a:latin typeface="Arial" panose="020B0604020202020204" pitchFamily="34" charset="0"/>
            </a:endParaRPr>
          </a:p>
          <a:p>
            <a:pPr marL="283464" indent="-283464" algn="l" rtl="0" eaLnBrk="1" fontAlgn="b" latinLnBrk="0" hangingPunct="1">
              <a:lnSpc>
                <a:spcPct val="110000"/>
              </a:lnSpc>
              <a:spcBef>
                <a:spcPts val="0"/>
              </a:spcBef>
              <a:spcAft>
                <a:spcPts val="0"/>
              </a:spcAft>
            </a:pPr>
            <a:r>
              <a:rPr lang="en-US" sz="2100" b="0" i="0" u="none" strike="noStrike" kern="1200">
                <a:solidFill>
                  <a:srgbClr val="000000"/>
                </a:solidFill>
                <a:effectLst/>
                <a:latin typeface="Arial" panose="020B0604020202020204" pitchFamily="34" charset="0"/>
              </a:rPr>
              <a:t>Yamhill Community Care</a:t>
            </a:r>
            <a:endParaRPr lang="en-US" sz="2100" b="0" i="0" u="none" strike="noStrike">
              <a:solidFill>
                <a:srgbClr val="000000"/>
              </a:solidFill>
              <a:effectLst/>
              <a:latin typeface="Arial" panose="020B0604020202020204" pitchFamily="34" charset="0"/>
            </a:endParaRPr>
          </a:p>
          <a:p>
            <a:pPr marL="283464" indent="-283464" fontAlgn="b">
              <a:lnSpc>
                <a:spcPct val="110000"/>
              </a:lnSpc>
              <a:spcBef>
                <a:spcPts val="0"/>
              </a:spcBef>
            </a:pPr>
            <a:endParaRPr lang="en-US" sz="2100" b="0" i="0" u="none" strike="noStrike">
              <a:solidFill>
                <a:srgbClr val="000000"/>
              </a:solidFill>
              <a:effectLst/>
              <a:latin typeface="Arial" panose="020B0604020202020204" pitchFamily="34" charset="0"/>
            </a:endParaRPr>
          </a:p>
        </p:txBody>
      </p:sp>
      <p:sp>
        <p:nvSpPr>
          <p:cNvPr id="15" name="Rectangle: Rounded Corners 14">
            <a:extLst>
              <a:ext uri="{FF2B5EF4-FFF2-40B4-BE49-F238E27FC236}">
                <a16:creationId xmlns:a16="http://schemas.microsoft.com/office/drawing/2014/main" id="{25F80372-BF7F-5116-C85E-BD9796584C8A}"/>
              </a:ext>
            </a:extLst>
          </p:cNvPr>
          <p:cNvSpPr/>
          <p:nvPr/>
        </p:nvSpPr>
        <p:spPr>
          <a:xfrm>
            <a:off x="4463628" y="1508977"/>
            <a:ext cx="3264743" cy="4337643"/>
          </a:xfrm>
          <a:prstGeom prst="roundRect">
            <a:avLst>
              <a:gd name="adj" fmla="val 3876"/>
            </a:avLst>
          </a:prstGeom>
          <a:solidFill>
            <a:srgbClr val="E9E1E8">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Top Corners Rounded 15">
            <a:extLst>
              <a:ext uri="{FF2B5EF4-FFF2-40B4-BE49-F238E27FC236}">
                <a16:creationId xmlns:a16="http://schemas.microsoft.com/office/drawing/2014/main" id="{9E0D0C51-38BD-34B3-8053-F9B2A8F222A1}"/>
              </a:ext>
            </a:extLst>
          </p:cNvPr>
          <p:cNvSpPr/>
          <p:nvPr/>
        </p:nvSpPr>
        <p:spPr>
          <a:xfrm>
            <a:off x="4463628" y="1508978"/>
            <a:ext cx="3264743" cy="621535"/>
          </a:xfrm>
          <a:prstGeom prst="round2SameRect">
            <a:avLst>
              <a:gd name="adj1" fmla="val 23738"/>
              <a:gd name="adj2" fmla="val 0"/>
            </a:avLst>
          </a:prstGeom>
          <a:solidFill>
            <a:srgbClr val="752E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err="1"/>
              <a:t>Modelo</a:t>
            </a:r>
            <a:r>
              <a:rPr lang="en-US" b="1"/>
              <a:t> 2: </a:t>
            </a:r>
            <a:r>
              <a:rPr lang="en-US" b="1" err="1"/>
              <a:t>Recomendado</a:t>
            </a:r>
            <a:r>
              <a:rPr lang="en-US" b="1"/>
              <a:t> primero</a:t>
            </a:r>
          </a:p>
        </p:txBody>
      </p:sp>
      <p:sp>
        <p:nvSpPr>
          <p:cNvPr id="18" name="Rectangle: Rounded Corners 17">
            <a:extLst>
              <a:ext uri="{FF2B5EF4-FFF2-40B4-BE49-F238E27FC236}">
                <a16:creationId xmlns:a16="http://schemas.microsoft.com/office/drawing/2014/main" id="{1EC240BA-9DB6-92BB-5089-18B139A0B3C9}"/>
              </a:ext>
            </a:extLst>
          </p:cNvPr>
          <p:cNvSpPr/>
          <p:nvPr/>
        </p:nvSpPr>
        <p:spPr>
          <a:xfrm>
            <a:off x="8054421" y="1508977"/>
            <a:ext cx="3264743" cy="4337643"/>
          </a:xfrm>
          <a:prstGeom prst="roundRect">
            <a:avLst>
              <a:gd name="adj" fmla="val 3876"/>
            </a:avLst>
          </a:prstGeom>
          <a:solidFill>
            <a:srgbClr val="E6F0EF">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Top Corners Rounded 18">
            <a:extLst>
              <a:ext uri="{FF2B5EF4-FFF2-40B4-BE49-F238E27FC236}">
                <a16:creationId xmlns:a16="http://schemas.microsoft.com/office/drawing/2014/main" id="{8B9C0A4C-1179-ED02-C9ED-BFFEC8C99672}"/>
              </a:ext>
            </a:extLst>
          </p:cNvPr>
          <p:cNvSpPr/>
          <p:nvPr/>
        </p:nvSpPr>
        <p:spPr>
          <a:xfrm>
            <a:off x="8054421" y="1508978"/>
            <a:ext cx="3264743" cy="621535"/>
          </a:xfrm>
          <a:prstGeom prst="round2SameRect">
            <a:avLst>
              <a:gd name="adj1" fmla="val 23738"/>
              <a:gd name="adj2" fmla="val 0"/>
            </a:avLst>
          </a:prstGeom>
          <a:solidFill>
            <a:srgbClr val="009F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err="1"/>
              <a:t>Modelo</a:t>
            </a:r>
            <a:r>
              <a:rPr lang="en-US" b="1"/>
              <a:t> 3: Pago </a:t>
            </a:r>
            <a:r>
              <a:rPr lang="en-US" b="1" err="1"/>
              <a:t>directo</a:t>
            </a:r>
            <a:endParaRPr lang="en-US" b="1"/>
          </a:p>
        </p:txBody>
      </p:sp>
      <p:sp>
        <p:nvSpPr>
          <p:cNvPr id="7" name="Content Placeholder 2">
            <a:extLst>
              <a:ext uri="{FF2B5EF4-FFF2-40B4-BE49-F238E27FC236}">
                <a16:creationId xmlns:a16="http://schemas.microsoft.com/office/drawing/2014/main" id="{1CDCC137-C34D-BCFD-1560-19CD76BAF3F3}"/>
              </a:ext>
            </a:extLst>
          </p:cNvPr>
          <p:cNvSpPr txBox="1">
            <a:spLocks/>
          </p:cNvSpPr>
          <p:nvPr/>
        </p:nvSpPr>
        <p:spPr>
          <a:xfrm>
            <a:off x="4085661" y="2221919"/>
            <a:ext cx="3642710" cy="30945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Arial" panose="020B0604020202020204" pitchFamily="34" charset="0"/>
                <a:ea typeface="+mn-ea"/>
                <a:cs typeface="Arial" panose="020B0604020202020204" pitchFamily="34" charset="0"/>
              </a:defRPr>
            </a:lvl1pPr>
            <a:lvl2pPr marL="5715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685800" indent="0" algn="l" defTabSz="914400" rtl="0" eaLnBrk="1" latinLnBrk="0" hangingPunct="1">
              <a:lnSpc>
                <a:spcPct val="90000"/>
              </a:lnSpc>
              <a:spcBef>
                <a:spcPts val="500"/>
              </a:spcBef>
              <a:buFont typeface="Tahoma" panose="020B0604030504040204" pitchFamily="34" charset="0"/>
              <a:buChar char="​"/>
              <a:defRPr sz="2100" kern="1200">
                <a:solidFill>
                  <a:schemeClr val="tx1"/>
                </a:solidFill>
                <a:latin typeface="Arial" panose="020B0604020202020204" pitchFamily="34" charset="0"/>
                <a:ea typeface="+mn-ea"/>
                <a:cs typeface="Arial" panose="020B0604020202020204" pitchFamily="34" charset="0"/>
              </a:defRPr>
            </a:lvl3pPr>
            <a:lvl4pPr marL="914400" indent="0" algn="l" defTabSz="914400" rtl="0" eaLnBrk="1" latinLnBrk="0" hangingPunct="1">
              <a:lnSpc>
                <a:spcPct val="90000"/>
              </a:lnSpc>
              <a:spcBef>
                <a:spcPts val="500"/>
              </a:spcBef>
              <a:buFont typeface="Tahoma" panose="020B0604030504040204" pitchFamily="34" charset="0"/>
              <a:buChar char="​"/>
              <a:defRPr sz="2100" kern="1200">
                <a:solidFill>
                  <a:schemeClr val="tx1"/>
                </a:solidFill>
                <a:latin typeface="Arial" panose="020B0604020202020204" pitchFamily="34" charset="0"/>
                <a:ea typeface="+mn-ea"/>
                <a:cs typeface="Arial" panose="020B0604020202020204" pitchFamily="34" charset="0"/>
              </a:defRPr>
            </a:lvl4pPr>
            <a:lvl5pPr marL="1143000" indent="0" algn="l" defTabSz="914400" rtl="0" eaLnBrk="1" latinLnBrk="0" hangingPunct="1">
              <a:lnSpc>
                <a:spcPct val="90000"/>
              </a:lnSpc>
              <a:spcBef>
                <a:spcPts val="500"/>
              </a:spcBef>
              <a:buFont typeface="Tahoma" panose="020B0604030504040204" pitchFamily="34" charset="0"/>
              <a:buChar char="​"/>
              <a:defRPr sz="2100" kern="1200">
                <a:solidFill>
                  <a:schemeClr val="tx1"/>
                </a:solidFill>
                <a:latin typeface="Arial" panose="020B0604020202020204" pitchFamily="34" charset="0"/>
                <a:ea typeface="+mn-ea"/>
                <a:cs typeface="Arial" panose="020B0604020202020204" pitchFamily="34" charset="0"/>
              </a:defRPr>
            </a:lvl5pPr>
            <a:lvl6pPr marL="13716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6pPr>
            <a:lvl7pPr marL="16002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7pPr>
            <a:lvl8pPr marL="18288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8pPr>
            <a:lvl9pPr marL="20574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9pPr>
          </a:lstStyle>
          <a:p>
            <a:pPr marL="742950" marR="0" lvl="1"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r-FR" sz="19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PacificSource</a:t>
            </a:r>
            <a:r>
              <a:rPr kumimoji="0" lang="fr-FR" sz="1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Central</a:t>
            </a:r>
          </a:p>
          <a:p>
            <a:pPr marL="742950" marR="0" lvl="1"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r-FR" sz="19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PacificSource</a:t>
            </a:r>
            <a:r>
              <a:rPr kumimoji="0" lang="fr-FR" sz="1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Gorge</a:t>
            </a:r>
          </a:p>
          <a:p>
            <a:pPr marL="742950" marR="0" lvl="1"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r-FR" sz="19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PacificSource</a:t>
            </a:r>
            <a:r>
              <a:rPr kumimoji="0" lang="fr-FR" sz="1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Lane</a:t>
            </a:r>
          </a:p>
          <a:p>
            <a:pPr marL="742950" marR="0" lvl="1"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r-FR" sz="19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PacificSource</a:t>
            </a:r>
            <a:r>
              <a:rPr kumimoji="0" lang="fr-FR" sz="1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Marion Polk</a:t>
            </a:r>
            <a:endParaRPr kumimoji="0" lang="en-US" sz="1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Trillium Community Health</a:t>
            </a:r>
          </a:p>
          <a:p>
            <a:pPr marL="742950" marR="0" lvl="1"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Trillium Community Health Plan Tri-County</a:t>
            </a:r>
          </a:p>
          <a:p>
            <a:pPr marL="742950" marR="0" lvl="1"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1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 name="Content Placeholder 2">
            <a:extLst>
              <a:ext uri="{FF2B5EF4-FFF2-40B4-BE49-F238E27FC236}">
                <a16:creationId xmlns:a16="http://schemas.microsoft.com/office/drawing/2014/main" id="{6D3B8411-9402-1DE7-F58D-BBCC5FBA70FB}"/>
              </a:ext>
            </a:extLst>
          </p:cNvPr>
          <p:cNvSpPr txBox="1">
            <a:spLocks/>
          </p:cNvSpPr>
          <p:nvPr/>
        </p:nvSpPr>
        <p:spPr>
          <a:xfrm>
            <a:off x="7728371" y="2221919"/>
            <a:ext cx="3325978" cy="309457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Arial" panose="020B0604020202020204" pitchFamily="34" charset="0"/>
                <a:ea typeface="+mn-ea"/>
                <a:cs typeface="Arial" panose="020B0604020202020204" pitchFamily="34" charset="0"/>
              </a:defRPr>
            </a:lvl1pPr>
            <a:lvl2pPr marL="5715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685800" indent="0" algn="l" defTabSz="914400" rtl="0" eaLnBrk="1" latinLnBrk="0" hangingPunct="1">
              <a:lnSpc>
                <a:spcPct val="90000"/>
              </a:lnSpc>
              <a:spcBef>
                <a:spcPts val="500"/>
              </a:spcBef>
              <a:buFont typeface="Tahoma" panose="020B0604030504040204" pitchFamily="34" charset="0"/>
              <a:buChar char="​"/>
              <a:defRPr sz="2100" kern="1200">
                <a:solidFill>
                  <a:schemeClr val="tx1"/>
                </a:solidFill>
                <a:latin typeface="Arial" panose="020B0604020202020204" pitchFamily="34" charset="0"/>
                <a:ea typeface="+mn-ea"/>
                <a:cs typeface="Arial" panose="020B0604020202020204" pitchFamily="34" charset="0"/>
              </a:defRPr>
            </a:lvl3pPr>
            <a:lvl4pPr marL="914400" indent="0" algn="l" defTabSz="914400" rtl="0" eaLnBrk="1" latinLnBrk="0" hangingPunct="1">
              <a:lnSpc>
                <a:spcPct val="90000"/>
              </a:lnSpc>
              <a:spcBef>
                <a:spcPts val="500"/>
              </a:spcBef>
              <a:buFont typeface="Tahoma" panose="020B0604030504040204" pitchFamily="34" charset="0"/>
              <a:buChar char="​"/>
              <a:defRPr sz="2100" kern="1200">
                <a:solidFill>
                  <a:schemeClr val="tx1"/>
                </a:solidFill>
                <a:latin typeface="Arial" panose="020B0604020202020204" pitchFamily="34" charset="0"/>
                <a:ea typeface="+mn-ea"/>
                <a:cs typeface="Arial" panose="020B0604020202020204" pitchFamily="34" charset="0"/>
              </a:defRPr>
            </a:lvl4pPr>
            <a:lvl5pPr marL="1143000" indent="0" algn="l" defTabSz="914400" rtl="0" eaLnBrk="1" latinLnBrk="0" hangingPunct="1">
              <a:lnSpc>
                <a:spcPct val="90000"/>
              </a:lnSpc>
              <a:spcBef>
                <a:spcPts val="500"/>
              </a:spcBef>
              <a:buFont typeface="Tahoma" panose="020B0604030504040204" pitchFamily="34" charset="0"/>
              <a:buChar char="​"/>
              <a:defRPr sz="2100" kern="1200">
                <a:solidFill>
                  <a:schemeClr val="tx1"/>
                </a:solidFill>
                <a:latin typeface="Arial" panose="020B0604020202020204" pitchFamily="34" charset="0"/>
                <a:ea typeface="+mn-ea"/>
                <a:cs typeface="Arial" panose="020B0604020202020204" pitchFamily="34" charset="0"/>
              </a:defRPr>
            </a:lvl5pPr>
            <a:lvl6pPr marL="13716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6pPr>
            <a:lvl7pPr marL="16002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7pPr>
            <a:lvl8pPr marL="18288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8pPr>
            <a:lvl9pPr marL="20574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9pPr>
          </a:lstStyle>
          <a:p>
            <a:pPr marL="742950" marR="0" lvl="1"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9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AllCare</a:t>
            </a:r>
            <a:endParaRPr kumimoji="0" lang="en-US" sz="1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sz="1900">
                <a:solidFill>
                  <a:srgbClr val="000000"/>
                </a:solidFill>
              </a:rPr>
              <a:t>A</a:t>
            </a:r>
            <a:r>
              <a:rPr kumimoji="0" lang="en-US" sz="19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vanced</a:t>
            </a:r>
            <a:r>
              <a:rPr kumimoji="0" lang="en-US" sz="1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Health</a:t>
            </a:r>
          </a:p>
          <a:p>
            <a:pPr marL="742950" marR="0" lvl="1"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Umpqua</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1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cxnSp>
        <p:nvCxnSpPr>
          <p:cNvPr id="4" name="Straight Connector 3">
            <a:extLst>
              <a:ext uri="{FF2B5EF4-FFF2-40B4-BE49-F238E27FC236}">
                <a16:creationId xmlns:a16="http://schemas.microsoft.com/office/drawing/2014/main" id="{1395DDAD-19AF-6497-3B2B-A9861B94BECD}"/>
              </a:ext>
              <a:ext uri="{C183D7F6-B498-43B3-948B-1728B52AA6E4}">
                <adec:decorative xmlns:adec="http://schemas.microsoft.com/office/drawing/2017/decorative" val="1"/>
              </a:ext>
            </a:extLst>
          </p:cNvPr>
          <p:cNvCxnSpPr>
            <a:cxnSpLocks/>
          </p:cNvCxnSpPr>
          <p:nvPr/>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23981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CB0AA-8743-F578-1CF3-B095FBC5EF61}"/>
              </a:ext>
            </a:extLst>
          </p:cNvPr>
          <p:cNvSpPr>
            <a:spLocks noGrp="1"/>
          </p:cNvSpPr>
          <p:nvPr>
            <p:ph type="title"/>
          </p:nvPr>
        </p:nvSpPr>
        <p:spPr>
          <a:xfrm>
            <a:off x="547917" y="576469"/>
            <a:ext cx="10001250" cy="825500"/>
          </a:xfrm>
        </p:spPr>
        <p:txBody>
          <a:bodyPr/>
          <a:lstStyle/>
          <a:p>
            <a:pPr algn="l"/>
            <a:r>
              <a:rPr lang="en-US" err="1">
                <a:solidFill>
                  <a:srgbClr val="064276"/>
                </a:solidFill>
              </a:rPr>
              <a:t>Conozca</a:t>
            </a:r>
            <a:r>
              <a:rPr lang="en-US">
                <a:solidFill>
                  <a:srgbClr val="064276"/>
                </a:solidFill>
              </a:rPr>
              <a:t> </a:t>
            </a:r>
            <a:r>
              <a:rPr lang="en-US" err="1">
                <a:solidFill>
                  <a:srgbClr val="064276"/>
                </a:solidFill>
              </a:rPr>
              <a:t>los</a:t>
            </a:r>
            <a:r>
              <a:rPr lang="en-US">
                <a:solidFill>
                  <a:srgbClr val="064276"/>
                </a:solidFill>
              </a:rPr>
              <a:t> </a:t>
            </a:r>
            <a:r>
              <a:rPr lang="en-US" err="1">
                <a:solidFill>
                  <a:srgbClr val="064276"/>
                </a:solidFill>
              </a:rPr>
              <a:t>datos</a:t>
            </a:r>
            <a:endParaRPr lang="en-US">
              <a:solidFill>
                <a:srgbClr val="064276"/>
              </a:solidFill>
            </a:endParaRPr>
          </a:p>
        </p:txBody>
      </p:sp>
      <p:sp>
        <p:nvSpPr>
          <p:cNvPr id="3" name="Content Placeholder 2">
            <a:extLst>
              <a:ext uri="{FF2B5EF4-FFF2-40B4-BE49-F238E27FC236}">
                <a16:creationId xmlns:a16="http://schemas.microsoft.com/office/drawing/2014/main" id="{FB1949C5-7A6A-4723-9437-959665D6308A}"/>
              </a:ext>
            </a:extLst>
          </p:cNvPr>
          <p:cNvSpPr>
            <a:spLocks noGrp="1"/>
          </p:cNvSpPr>
          <p:nvPr>
            <p:ph idx="1"/>
          </p:nvPr>
        </p:nvSpPr>
        <p:spPr>
          <a:xfrm>
            <a:off x="635000" y="1401969"/>
            <a:ext cx="10922000" cy="4654677"/>
          </a:xfrm>
        </p:spPr>
        <p:txBody>
          <a:bodyPr>
            <a:normAutofit fontScale="92500" lnSpcReduction="20000"/>
          </a:bodyPr>
          <a:lstStyle/>
          <a:p>
            <a:pPr>
              <a:lnSpc>
                <a:spcPct val="110000"/>
              </a:lnSpc>
            </a:pPr>
            <a:r>
              <a:rPr lang="en-US">
                <a:solidFill>
                  <a:srgbClr val="000000"/>
                </a:solidFill>
              </a:rPr>
              <a:t>L</a:t>
            </a:r>
            <a:r>
              <a:rPr lang="es-419">
                <a:solidFill>
                  <a:srgbClr val="000000"/>
                </a:solidFill>
              </a:rPr>
              <a:t>os datos cubren solicitudes de alquiler y servicios públicos, autorizaciones, recomendaciones y prestación de servicios desde noviembre de 2024 hasta abril de 2025</a:t>
            </a:r>
            <a:r>
              <a:rPr lang="en-US">
                <a:solidFill>
                  <a:srgbClr val="000000"/>
                </a:solidFill>
              </a:rPr>
              <a:t>. </a:t>
            </a:r>
          </a:p>
          <a:p>
            <a:pPr>
              <a:lnSpc>
                <a:spcPct val="110000"/>
              </a:lnSpc>
            </a:pPr>
            <a:r>
              <a:rPr lang="es-419">
                <a:solidFill>
                  <a:srgbClr val="000000"/>
                </a:solidFill>
              </a:rPr>
              <a:t>Muchos planes registran esta información en diferentes sistemas, algunos internamente y otros en el programa “</a:t>
            </a:r>
            <a:r>
              <a:rPr lang="es-419" err="1">
                <a:solidFill>
                  <a:srgbClr val="000000"/>
                </a:solidFill>
              </a:rPr>
              <a:t>Unite</a:t>
            </a:r>
            <a:r>
              <a:rPr lang="es-419">
                <a:solidFill>
                  <a:srgbClr val="000000"/>
                </a:solidFill>
              </a:rPr>
              <a:t> </a:t>
            </a:r>
            <a:r>
              <a:rPr lang="es-419" err="1">
                <a:solidFill>
                  <a:srgbClr val="000000"/>
                </a:solidFill>
              </a:rPr>
              <a:t>Us</a:t>
            </a:r>
            <a:r>
              <a:rPr lang="es-419">
                <a:solidFill>
                  <a:srgbClr val="000000"/>
                </a:solidFill>
              </a:rPr>
              <a:t>” o “</a:t>
            </a:r>
            <a:r>
              <a:rPr lang="es-419" err="1">
                <a:solidFill>
                  <a:srgbClr val="000000"/>
                </a:solidFill>
              </a:rPr>
              <a:t>Findhelp</a:t>
            </a:r>
            <a:r>
              <a:rPr lang="es-419">
                <a:solidFill>
                  <a:srgbClr val="000000"/>
                </a:solidFill>
              </a:rPr>
              <a:t> Community </a:t>
            </a:r>
            <a:r>
              <a:rPr lang="es-419" err="1">
                <a:solidFill>
                  <a:srgbClr val="000000"/>
                </a:solidFill>
              </a:rPr>
              <a:t>Information</a:t>
            </a:r>
            <a:r>
              <a:rPr lang="es-419">
                <a:solidFill>
                  <a:srgbClr val="000000"/>
                </a:solidFill>
              </a:rPr>
              <a:t> Exchange.”</a:t>
            </a:r>
            <a:endParaRPr lang="en-US">
              <a:solidFill>
                <a:srgbClr val="000000"/>
              </a:solidFill>
            </a:endParaRPr>
          </a:p>
          <a:p>
            <a:pPr>
              <a:lnSpc>
                <a:spcPct val="110000"/>
              </a:lnSpc>
            </a:pPr>
            <a:r>
              <a:rPr lang="en-US" err="1">
                <a:solidFill>
                  <a:srgbClr val="000000"/>
                </a:solidFill>
              </a:rPr>
              <a:t>Algunos</a:t>
            </a:r>
            <a:r>
              <a:rPr lang="en-US">
                <a:solidFill>
                  <a:srgbClr val="000000"/>
                </a:solidFill>
              </a:rPr>
              <a:t> planes no </a:t>
            </a:r>
            <a:r>
              <a:rPr lang="en-US" err="1">
                <a:solidFill>
                  <a:srgbClr val="000000"/>
                </a:solidFill>
              </a:rPr>
              <a:t>pudieron</a:t>
            </a:r>
            <a:r>
              <a:rPr lang="en-US">
                <a:solidFill>
                  <a:srgbClr val="000000"/>
                </a:solidFill>
              </a:rPr>
              <a:t> </a:t>
            </a:r>
            <a:r>
              <a:rPr lang="en-US" err="1">
                <a:solidFill>
                  <a:srgbClr val="000000"/>
                </a:solidFill>
              </a:rPr>
              <a:t>producir</a:t>
            </a:r>
            <a:r>
              <a:rPr lang="en-US">
                <a:solidFill>
                  <a:srgbClr val="000000"/>
                </a:solidFill>
              </a:rPr>
              <a:t> </a:t>
            </a:r>
            <a:r>
              <a:rPr lang="en-US" err="1">
                <a:solidFill>
                  <a:srgbClr val="000000"/>
                </a:solidFill>
              </a:rPr>
              <a:t>todos</a:t>
            </a:r>
            <a:r>
              <a:rPr lang="en-US">
                <a:solidFill>
                  <a:srgbClr val="000000"/>
                </a:solidFill>
              </a:rPr>
              <a:t> </a:t>
            </a:r>
            <a:r>
              <a:rPr lang="en-US" err="1">
                <a:solidFill>
                  <a:srgbClr val="000000"/>
                </a:solidFill>
              </a:rPr>
              <a:t>los</a:t>
            </a:r>
            <a:r>
              <a:rPr lang="en-US">
                <a:solidFill>
                  <a:srgbClr val="000000"/>
                </a:solidFill>
              </a:rPr>
              <a:t> </a:t>
            </a:r>
            <a:r>
              <a:rPr lang="en-US" err="1">
                <a:solidFill>
                  <a:srgbClr val="000000"/>
                </a:solidFill>
              </a:rPr>
              <a:t>datos</a:t>
            </a:r>
            <a:r>
              <a:rPr lang="en-US">
                <a:solidFill>
                  <a:srgbClr val="000000"/>
                </a:solidFill>
              </a:rPr>
              <a:t> </a:t>
            </a:r>
            <a:r>
              <a:rPr lang="en-US" err="1">
                <a:solidFill>
                  <a:srgbClr val="000000"/>
                </a:solidFill>
              </a:rPr>
              <a:t>en</a:t>
            </a:r>
            <a:r>
              <a:rPr lang="en-US">
                <a:solidFill>
                  <a:srgbClr val="000000"/>
                </a:solidFill>
              </a:rPr>
              <a:t> </a:t>
            </a:r>
            <a:r>
              <a:rPr lang="en-US" err="1">
                <a:solidFill>
                  <a:srgbClr val="000000"/>
                </a:solidFill>
              </a:rPr>
              <a:t>el</a:t>
            </a:r>
            <a:r>
              <a:rPr lang="en-US">
                <a:solidFill>
                  <a:srgbClr val="000000"/>
                </a:solidFill>
              </a:rPr>
              <a:t> </a:t>
            </a:r>
            <a:r>
              <a:rPr lang="en-US" err="1">
                <a:solidFill>
                  <a:srgbClr val="000000"/>
                </a:solidFill>
              </a:rPr>
              <a:t>plazo</a:t>
            </a:r>
            <a:r>
              <a:rPr lang="en-US">
                <a:solidFill>
                  <a:srgbClr val="000000"/>
                </a:solidFill>
              </a:rPr>
              <a:t> </a:t>
            </a:r>
            <a:r>
              <a:rPr lang="en-US" err="1">
                <a:solidFill>
                  <a:srgbClr val="000000"/>
                </a:solidFill>
              </a:rPr>
              <a:t>requerido</a:t>
            </a:r>
            <a:r>
              <a:rPr lang="en-US">
                <a:solidFill>
                  <a:srgbClr val="000000"/>
                </a:solidFill>
              </a:rPr>
              <a:t> </a:t>
            </a:r>
            <a:r>
              <a:rPr lang="en-US" err="1">
                <a:solidFill>
                  <a:srgbClr val="000000"/>
                </a:solidFill>
              </a:rPr>
              <a:t>debido</a:t>
            </a:r>
            <a:r>
              <a:rPr lang="en-US">
                <a:solidFill>
                  <a:srgbClr val="000000"/>
                </a:solidFill>
              </a:rPr>
              <a:t> a la </a:t>
            </a:r>
            <a:r>
              <a:rPr lang="en-US" err="1">
                <a:solidFill>
                  <a:srgbClr val="000000"/>
                </a:solidFill>
              </a:rPr>
              <a:t>necesidad</a:t>
            </a:r>
            <a:r>
              <a:rPr lang="en-US">
                <a:solidFill>
                  <a:srgbClr val="000000"/>
                </a:solidFill>
              </a:rPr>
              <a:t> de </a:t>
            </a:r>
            <a:r>
              <a:rPr lang="en-US" err="1">
                <a:solidFill>
                  <a:srgbClr val="000000"/>
                </a:solidFill>
              </a:rPr>
              <a:t>análisis</a:t>
            </a:r>
            <a:r>
              <a:rPr lang="en-US">
                <a:solidFill>
                  <a:srgbClr val="000000"/>
                </a:solidFill>
              </a:rPr>
              <a:t> </a:t>
            </a:r>
            <a:r>
              <a:rPr lang="en-US" err="1">
                <a:solidFill>
                  <a:srgbClr val="000000"/>
                </a:solidFill>
              </a:rPr>
              <a:t>complejos</a:t>
            </a:r>
            <a:r>
              <a:rPr lang="en-US">
                <a:solidFill>
                  <a:srgbClr val="000000"/>
                </a:solidFill>
              </a:rPr>
              <a:t> y </a:t>
            </a:r>
            <a:r>
              <a:rPr lang="en-US" err="1">
                <a:solidFill>
                  <a:srgbClr val="000000"/>
                </a:solidFill>
              </a:rPr>
              <a:t>trabajo</a:t>
            </a:r>
            <a:r>
              <a:rPr lang="en-US">
                <a:solidFill>
                  <a:srgbClr val="000000"/>
                </a:solidFill>
              </a:rPr>
              <a:t> manual.</a:t>
            </a:r>
          </a:p>
          <a:p>
            <a:pPr>
              <a:lnSpc>
                <a:spcPct val="110000"/>
              </a:lnSpc>
            </a:pPr>
            <a:r>
              <a:rPr lang="es-419">
                <a:solidFill>
                  <a:srgbClr val="000000"/>
                </a:solidFill>
              </a:rPr>
              <a:t>Las historias de los miembros provienen de testimonios públicos durante la reunión del Comité Asesor de Medicaid del 30 de abril</a:t>
            </a:r>
            <a:r>
              <a:rPr lang="en-US">
                <a:solidFill>
                  <a:srgbClr val="000000"/>
                </a:solidFill>
              </a:rPr>
              <a:t>.</a:t>
            </a:r>
          </a:p>
        </p:txBody>
      </p:sp>
      <p:cxnSp>
        <p:nvCxnSpPr>
          <p:cNvPr id="4" name="Straight Connector 3">
            <a:extLst>
              <a:ext uri="{FF2B5EF4-FFF2-40B4-BE49-F238E27FC236}">
                <a16:creationId xmlns:a16="http://schemas.microsoft.com/office/drawing/2014/main" id="{862B90BA-719C-4D57-E3ED-D44722B3BA50}"/>
              </a:ext>
              <a:ext uri="{C183D7F6-B498-43B3-948B-1728B52AA6E4}">
                <adec:decorative xmlns:adec="http://schemas.microsoft.com/office/drawing/2017/decorative" val="1"/>
              </a:ext>
            </a:extLst>
          </p:cNvPr>
          <p:cNvCxnSpPr>
            <a:cxnSpLocks/>
          </p:cNvCxnSpPr>
          <p:nvPr/>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49238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13A994-8EB2-C7B8-5052-487B3EA81566}"/>
              </a:ext>
            </a:extLst>
          </p:cNvPr>
          <p:cNvSpPr>
            <a:spLocks noGrp="1"/>
          </p:cNvSpPr>
          <p:nvPr>
            <p:ph type="title"/>
          </p:nvPr>
        </p:nvSpPr>
        <p:spPr/>
        <p:txBody>
          <a:bodyPr lIns="91440" tIns="45720" rIns="91440" bIns="45720" anchor="t"/>
          <a:lstStyle/>
          <a:p>
            <a:r>
              <a:rPr lang="es-419">
                <a:solidFill>
                  <a:srgbClr val="064276"/>
                </a:solidFill>
                <a:latin typeface="Helvetica"/>
                <a:ea typeface="Open Sans ExtraBold"/>
                <a:cs typeface="Open Sans ExtraBold"/>
              </a:rPr>
              <a:t>Historial de la exención 1115 </a:t>
            </a:r>
            <a:endParaRPr lang="en-US">
              <a:solidFill>
                <a:srgbClr val="064276"/>
              </a:solidFill>
            </a:endParaRPr>
          </a:p>
        </p:txBody>
      </p:sp>
    </p:spTree>
    <p:extLst>
      <p:ext uri="{BB962C8B-B14F-4D97-AF65-F5344CB8AC3E}">
        <p14:creationId xmlns:p14="http://schemas.microsoft.com/office/powerpoint/2010/main" val="11117917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CE6151A-AF69-55A9-7860-58322C26A8F1}"/>
              </a:ext>
            </a:extLst>
          </p:cNvPr>
          <p:cNvSpPr>
            <a:spLocks noGrp="1"/>
          </p:cNvSpPr>
          <p:nvPr>
            <p:ph type="title"/>
          </p:nvPr>
        </p:nvSpPr>
        <p:spPr>
          <a:xfrm>
            <a:off x="646920" y="379020"/>
            <a:ext cx="10972800" cy="1143000"/>
          </a:xfrm>
        </p:spPr>
        <p:txBody>
          <a:bodyPr/>
          <a:lstStyle/>
          <a:p>
            <a:r>
              <a:rPr lang="es-419" sz="4000">
                <a:solidFill>
                  <a:srgbClr val="064276"/>
                </a:solidFill>
                <a:ea typeface="Open Sans Extrabold" panose="020B0606030504020204" pitchFamily="34" charset="0"/>
                <a:cs typeface="Open Sans Extrabold" panose="020B0606030504020204" pitchFamily="34" charset="0"/>
              </a:rPr>
              <a:t>¿Qué es el Plan de Salud de Oregon (OHP)?</a:t>
            </a:r>
            <a:endParaRPr lang="es-419">
              <a:solidFill>
                <a:srgbClr val="064276"/>
              </a:solidFill>
            </a:endParaRPr>
          </a:p>
        </p:txBody>
      </p:sp>
      <p:sp>
        <p:nvSpPr>
          <p:cNvPr id="5" name="Content Placeholder 1">
            <a:extLst>
              <a:ext uri="{FF2B5EF4-FFF2-40B4-BE49-F238E27FC236}">
                <a16:creationId xmlns:a16="http://schemas.microsoft.com/office/drawing/2014/main" id="{4604C896-71E4-2C36-7F98-81EA440C18C4}"/>
              </a:ext>
            </a:extLst>
          </p:cNvPr>
          <p:cNvSpPr txBox="1">
            <a:spLocks/>
          </p:cNvSpPr>
          <p:nvPr/>
        </p:nvSpPr>
        <p:spPr>
          <a:xfrm>
            <a:off x="628260" y="1518683"/>
            <a:ext cx="10211190" cy="1415282"/>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spcAft>
                <a:spcPts val="1200"/>
              </a:spcAft>
              <a:buClr>
                <a:schemeClr val="accent1"/>
              </a:buClr>
              <a:buSzPct val="130000"/>
              <a:buFontTx/>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419" b="1" kern="0">
                <a:solidFill>
                  <a:srgbClr val="064276"/>
                </a:solidFill>
                <a:latin typeface="Helvetica"/>
                <a:ea typeface="Open Sans"/>
                <a:cs typeface="Open Sans"/>
              </a:rPr>
              <a:t>Medicaid</a:t>
            </a:r>
          </a:p>
          <a:p>
            <a:r>
              <a:rPr lang="es-419" kern="0">
                <a:solidFill>
                  <a:srgbClr val="000000"/>
                </a:solidFill>
                <a:latin typeface="Helvetica" pitchFamily="2" charset="0"/>
                <a:ea typeface="Open Sans"/>
                <a:cs typeface="Open Sans"/>
              </a:rPr>
              <a:t>Medicaid es el programa nacional público de seguro médico para familias. En Oregon lo llamamos OHP.</a:t>
            </a:r>
          </a:p>
        </p:txBody>
      </p:sp>
      <p:sp>
        <p:nvSpPr>
          <p:cNvPr id="7" name="Content Placeholder 1">
            <a:extLst>
              <a:ext uri="{FF2B5EF4-FFF2-40B4-BE49-F238E27FC236}">
                <a16:creationId xmlns:a16="http://schemas.microsoft.com/office/drawing/2014/main" id="{6CC3564C-24F6-87DD-7010-8EB651A7190D}"/>
              </a:ext>
            </a:extLst>
          </p:cNvPr>
          <p:cNvSpPr txBox="1">
            <a:spLocks/>
          </p:cNvSpPr>
          <p:nvPr/>
        </p:nvSpPr>
        <p:spPr>
          <a:xfrm>
            <a:off x="628261" y="3224529"/>
            <a:ext cx="5353440" cy="2766554"/>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spcAft>
                <a:spcPts val="1200"/>
              </a:spcAft>
              <a:buClr>
                <a:schemeClr val="accent1"/>
              </a:buClr>
              <a:buSzPct val="130000"/>
              <a:buFontTx/>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419" b="1" kern="0">
                <a:solidFill>
                  <a:srgbClr val="064276"/>
                </a:solidFill>
                <a:latin typeface="Helvetica" pitchFamily="2" charset="0"/>
                <a:ea typeface="Open Sans"/>
                <a:cs typeface="Open Sans"/>
              </a:rPr>
              <a:t>Oregon </a:t>
            </a:r>
            <a:r>
              <a:rPr lang="es-419" b="1" kern="0" err="1">
                <a:solidFill>
                  <a:srgbClr val="064276"/>
                </a:solidFill>
                <a:latin typeface="Helvetica" pitchFamily="2" charset="0"/>
                <a:ea typeface="Open Sans"/>
                <a:cs typeface="Open Sans"/>
              </a:rPr>
              <a:t>Health</a:t>
            </a:r>
            <a:r>
              <a:rPr lang="es-419" b="1" kern="0">
                <a:solidFill>
                  <a:srgbClr val="064276"/>
                </a:solidFill>
                <a:latin typeface="Helvetica" pitchFamily="2" charset="0"/>
                <a:ea typeface="Open Sans"/>
                <a:cs typeface="Open Sans"/>
              </a:rPr>
              <a:t> Plan</a:t>
            </a:r>
          </a:p>
          <a:p>
            <a:r>
              <a:rPr lang="es-419" kern="0">
                <a:solidFill>
                  <a:srgbClr val="000000"/>
                </a:solidFill>
                <a:latin typeface="Helvetica" pitchFamily="2" charset="0"/>
                <a:ea typeface="Open Sans"/>
                <a:cs typeface="Open Sans"/>
              </a:rPr>
              <a:t>Este plan es un seguro médico gratuito disponible para niños, adolescentes y adultos de bajos ingresos que viven en Oregon. Puede solicitar el OHP en cualquier momento del año. </a:t>
            </a:r>
          </a:p>
          <a:p>
            <a:endParaRPr lang="es-419" kern="0">
              <a:solidFill>
                <a:srgbClr val="000000"/>
              </a:solidFill>
              <a:latin typeface="Helvetica" pitchFamily="2" charset="0"/>
              <a:ea typeface="Open Sans"/>
              <a:cs typeface="Open Sans"/>
            </a:endParaRPr>
          </a:p>
        </p:txBody>
      </p:sp>
      <p:pic>
        <p:nvPicPr>
          <p:cNvPr id="18" name="Picture 17" descr="Oregon Health Plan Logo&#10;">
            <a:extLst>
              <a:ext uri="{FF2B5EF4-FFF2-40B4-BE49-F238E27FC236}">
                <a16:creationId xmlns:a16="http://schemas.microsoft.com/office/drawing/2014/main" id="{B7763A69-023F-DEAE-FD2E-D029855C8F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7157" y="3196182"/>
            <a:ext cx="4148667" cy="2839729"/>
          </a:xfrm>
          <a:prstGeom prst="rect">
            <a:avLst/>
          </a:prstGeom>
        </p:spPr>
      </p:pic>
    </p:spTree>
    <p:extLst>
      <p:ext uri="{BB962C8B-B14F-4D97-AF65-F5344CB8AC3E}">
        <p14:creationId xmlns:p14="http://schemas.microsoft.com/office/powerpoint/2010/main" val="39437303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AC524F9-D2FA-3C2B-D76E-A2E30442976D}"/>
              </a:ext>
            </a:extLst>
          </p:cNvPr>
          <p:cNvSpPr>
            <a:spLocks noGrp="1"/>
          </p:cNvSpPr>
          <p:nvPr>
            <p:ph type="title"/>
          </p:nvPr>
        </p:nvSpPr>
        <p:spPr>
          <a:xfrm>
            <a:off x="646920" y="379020"/>
            <a:ext cx="10972800" cy="1143000"/>
          </a:xfrm>
        </p:spPr>
        <p:txBody>
          <a:bodyPr/>
          <a:lstStyle/>
          <a:p>
            <a:r>
              <a:rPr kumimoji="0" lang="es-419" sz="4000" b="1" i="0" u="none" strike="noStrike" kern="1200" cap="none" spc="0" normalizeH="0" baseline="0">
                <a:ln>
                  <a:noFill/>
                </a:ln>
                <a:solidFill>
                  <a:srgbClr val="064276"/>
                </a:solidFill>
                <a:effectLst/>
                <a:uLnTx/>
                <a:uFillTx/>
                <a:ea typeface="Open Sans ExtraBold"/>
                <a:cs typeface="Open Sans ExtraBold"/>
              </a:rPr>
              <a:t>¿Qué es una exención de Medicaid?</a:t>
            </a:r>
            <a:endParaRPr lang="es-419">
              <a:solidFill>
                <a:srgbClr val="064276"/>
              </a:solidFill>
            </a:endParaRPr>
          </a:p>
        </p:txBody>
      </p:sp>
      <p:pic>
        <p:nvPicPr>
          <p:cNvPr id="3" name="Picture 2" descr="Map of the continental United States&#10;">
            <a:extLst>
              <a:ext uri="{FF2B5EF4-FFF2-40B4-BE49-F238E27FC236}">
                <a16:creationId xmlns:a16="http://schemas.microsoft.com/office/drawing/2014/main" id="{C4DFE2FC-E34D-0B64-E4EF-D5EAADB5FE18}"/>
              </a:ext>
            </a:extLst>
          </p:cNvPr>
          <p:cNvPicPr>
            <a:picLocks noChangeAspect="1"/>
          </p:cNvPicPr>
          <p:nvPr/>
        </p:nvPicPr>
        <p:blipFill rotWithShape="1">
          <a:blip r:embed="rId3"/>
          <a:srcRect b="26940"/>
          <a:stretch/>
        </p:blipFill>
        <p:spPr>
          <a:xfrm>
            <a:off x="6011777" y="1566171"/>
            <a:ext cx="5562755" cy="3415442"/>
          </a:xfrm>
          <a:prstGeom prst="rect">
            <a:avLst/>
          </a:prstGeom>
        </p:spPr>
      </p:pic>
      <p:pic>
        <p:nvPicPr>
          <p:cNvPr id="4" name="Picture 3" descr="Map of Hawaii and Alaska">
            <a:extLst>
              <a:ext uri="{FF2B5EF4-FFF2-40B4-BE49-F238E27FC236}">
                <a16:creationId xmlns:a16="http://schemas.microsoft.com/office/drawing/2014/main" id="{EC94F817-1165-D482-8ACA-9312F31BDD05}"/>
              </a:ext>
            </a:extLst>
          </p:cNvPr>
          <p:cNvPicPr>
            <a:picLocks noChangeAspect="1"/>
          </p:cNvPicPr>
          <p:nvPr/>
        </p:nvPicPr>
        <p:blipFill rotWithShape="1">
          <a:blip r:embed="rId4"/>
          <a:srcRect t="73059" r="42767"/>
          <a:stretch/>
        </p:blipFill>
        <p:spPr>
          <a:xfrm>
            <a:off x="5069785" y="4623851"/>
            <a:ext cx="3183738" cy="1259436"/>
          </a:xfrm>
          <a:prstGeom prst="rect">
            <a:avLst/>
          </a:prstGeom>
        </p:spPr>
      </p:pic>
      <p:sp>
        <p:nvSpPr>
          <p:cNvPr id="8" name="Content Placeholder 1">
            <a:extLst>
              <a:ext uri="{FF2B5EF4-FFF2-40B4-BE49-F238E27FC236}">
                <a16:creationId xmlns:a16="http://schemas.microsoft.com/office/drawing/2014/main" id="{C384E825-F3F6-16C1-D733-6BB927E25F2C}"/>
              </a:ext>
            </a:extLst>
          </p:cNvPr>
          <p:cNvSpPr>
            <a:spLocks noGrp="1"/>
          </p:cNvSpPr>
          <p:nvPr>
            <p:ph idx="1"/>
          </p:nvPr>
        </p:nvSpPr>
        <p:spPr>
          <a:xfrm>
            <a:off x="609600" y="1604431"/>
            <a:ext cx="5148263" cy="4193913"/>
          </a:xfrm>
          <a:prstGeom prst="rect">
            <a:avLst/>
          </a:prstGeom>
        </p:spPr>
        <p:txBody>
          <a:bodyPr lIns="91440" tIns="45720" rIns="91440" bIns="45720" anchor="t">
            <a:noAutofit/>
          </a:bodyPr>
          <a:lstStyle/>
          <a:p>
            <a:pPr marL="342900" indent="-342900">
              <a:spcAft>
                <a:spcPts val="1800"/>
              </a:spcAft>
              <a:buClr>
                <a:srgbClr val="064276"/>
              </a:buClr>
              <a:buFont typeface="Arial" panose="020B0604020202020204" pitchFamily="34" charset="0"/>
              <a:buChar char="•"/>
            </a:pPr>
            <a:r>
              <a:rPr lang="es-419">
                <a:solidFill>
                  <a:schemeClr val="bg2">
                    <a:lumMod val="10000"/>
                  </a:schemeClr>
                </a:solidFill>
                <a:ea typeface="Open Sans"/>
                <a:cs typeface="Open Sans"/>
              </a:rPr>
              <a:t>Cada estado debe seguir los estándares determinados por el gobierno federal para obtener fondos para Medicaid.</a:t>
            </a:r>
            <a:endParaRPr lang="es-419" b="1">
              <a:solidFill>
                <a:schemeClr val="bg2">
                  <a:lumMod val="10000"/>
                </a:schemeClr>
              </a:solidFill>
              <a:ea typeface="Open Sans"/>
              <a:cs typeface="Open Sans"/>
            </a:endParaRPr>
          </a:p>
          <a:p>
            <a:pPr marL="342900" indent="-342900">
              <a:spcAft>
                <a:spcPts val="1800"/>
              </a:spcAft>
              <a:buClr>
                <a:srgbClr val="064276"/>
              </a:buClr>
              <a:buFont typeface="Arial" panose="020B0604020202020204" pitchFamily="34" charset="0"/>
              <a:buChar char="•"/>
            </a:pPr>
            <a:r>
              <a:rPr lang="es-419">
                <a:solidFill>
                  <a:schemeClr val="bg2">
                    <a:lumMod val="10000"/>
                  </a:schemeClr>
                </a:solidFill>
                <a:ea typeface="Open Sans"/>
                <a:cs typeface="Open Sans"/>
              </a:rPr>
              <a:t>Cada estado puede pedir permiso al gobierno federal </a:t>
            </a:r>
            <a:r>
              <a:rPr lang="es-419" b="1">
                <a:solidFill>
                  <a:schemeClr val="bg2">
                    <a:lumMod val="10000"/>
                  </a:schemeClr>
                </a:solidFill>
                <a:ea typeface="Open Sans"/>
                <a:cs typeface="Open Sans"/>
              </a:rPr>
              <a:t>para cambiar</a:t>
            </a:r>
            <a:r>
              <a:rPr lang="es-419">
                <a:solidFill>
                  <a:schemeClr val="bg2">
                    <a:lumMod val="10000"/>
                  </a:schemeClr>
                </a:solidFill>
                <a:ea typeface="Open Sans"/>
                <a:cs typeface="Open Sans"/>
              </a:rPr>
              <a:t> sus reglas de Medicaid.</a:t>
            </a:r>
          </a:p>
        </p:txBody>
      </p:sp>
    </p:spTree>
    <p:extLst>
      <p:ext uri="{BB962C8B-B14F-4D97-AF65-F5344CB8AC3E}">
        <p14:creationId xmlns:p14="http://schemas.microsoft.com/office/powerpoint/2010/main" val="20943111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2B0DF57-C32B-2233-D62A-3A9A73F62C4C}"/>
              </a:ext>
              <a:ext uri="{C183D7F6-B498-43B3-948B-1728B52AA6E4}">
                <adec:decorative xmlns:adec="http://schemas.microsoft.com/office/drawing/2017/decorative" val="1"/>
              </a:ext>
            </a:extLst>
          </p:cNvPr>
          <p:cNvSpPr/>
          <p:nvPr/>
        </p:nvSpPr>
        <p:spPr>
          <a:xfrm>
            <a:off x="997675" y="1363434"/>
            <a:ext cx="10117520" cy="525843"/>
          </a:xfrm>
          <a:prstGeom prst="rect">
            <a:avLst/>
          </a:prstGeom>
          <a:solidFill>
            <a:srgbClr val="0642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 name="Oval 14">
            <a:extLst>
              <a:ext uri="{FF2B5EF4-FFF2-40B4-BE49-F238E27FC236}">
                <a16:creationId xmlns:a16="http://schemas.microsoft.com/office/drawing/2014/main" id="{5DE3B597-A639-CE01-7EB0-4B149C0359D0}"/>
              </a:ext>
              <a:ext uri="{C183D7F6-B498-43B3-948B-1728B52AA6E4}">
                <adec:decorative xmlns:adec="http://schemas.microsoft.com/office/drawing/2017/decorative" val="1"/>
              </a:ext>
            </a:extLst>
          </p:cNvPr>
          <p:cNvSpPr/>
          <p:nvPr/>
        </p:nvSpPr>
        <p:spPr>
          <a:xfrm>
            <a:off x="70226" y="1230269"/>
            <a:ext cx="1016388" cy="1016388"/>
          </a:xfrm>
          <a:prstGeom prst="ellipse">
            <a:avLst/>
          </a:prstGeom>
          <a:solidFill>
            <a:schemeClr val="bg1"/>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Oval 12">
            <a:extLst>
              <a:ext uri="{FF2B5EF4-FFF2-40B4-BE49-F238E27FC236}">
                <a16:creationId xmlns:a16="http://schemas.microsoft.com/office/drawing/2014/main" id="{B7AE03B9-3329-123B-AE6A-22F854E4CB95}"/>
              </a:ext>
              <a:ext uri="{C183D7F6-B498-43B3-948B-1728B52AA6E4}">
                <adec:decorative xmlns:adec="http://schemas.microsoft.com/office/drawing/2017/decorative" val="1"/>
              </a:ext>
            </a:extLst>
          </p:cNvPr>
          <p:cNvSpPr/>
          <p:nvPr/>
        </p:nvSpPr>
        <p:spPr>
          <a:xfrm>
            <a:off x="130098" y="1262927"/>
            <a:ext cx="914400" cy="914400"/>
          </a:xfrm>
          <a:prstGeom prst="ellipse">
            <a:avLst/>
          </a:prstGeom>
          <a:solidFill>
            <a:schemeClr val="bg1"/>
          </a:solidFill>
          <a:ln w="25400">
            <a:solidFill>
              <a:srgbClr val="06427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7" name="Picture 6">
            <a:extLst>
              <a:ext uri="{FF2B5EF4-FFF2-40B4-BE49-F238E27FC236}">
                <a16:creationId xmlns:a16="http://schemas.microsoft.com/office/drawing/2014/main" id="{57AFA256-F211-BB97-61F4-329871901B9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800" y="1328772"/>
            <a:ext cx="716996" cy="782711"/>
          </a:xfrm>
          <a:prstGeom prst="rect">
            <a:avLst/>
          </a:prstGeom>
        </p:spPr>
      </p:pic>
      <p:sp>
        <p:nvSpPr>
          <p:cNvPr id="6" name="TextBox 5">
            <a:extLst>
              <a:ext uri="{FF2B5EF4-FFF2-40B4-BE49-F238E27FC236}">
                <a16:creationId xmlns:a16="http://schemas.microsoft.com/office/drawing/2014/main" id="{6BF0C3C9-C508-222A-61F0-ACE299F48026}"/>
              </a:ext>
            </a:extLst>
          </p:cNvPr>
          <p:cNvSpPr txBox="1"/>
          <p:nvPr/>
        </p:nvSpPr>
        <p:spPr>
          <a:xfrm>
            <a:off x="1083290" y="1410236"/>
            <a:ext cx="10774885" cy="5156796"/>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
                <a:srgbClr val="005595"/>
              </a:buClr>
              <a:buSzTx/>
              <a:buFontTx/>
              <a:buNone/>
              <a:tabLst/>
              <a:defRPr/>
            </a:pPr>
            <a:r>
              <a:rPr lang="es-419" sz="2000" b="1">
                <a:solidFill>
                  <a:srgbClr val="FFFFFF"/>
                </a:solidFill>
                <a:latin typeface="Helvetica"/>
                <a:ea typeface="Open Sans"/>
                <a:cs typeface="Open Sans"/>
              </a:rPr>
              <a:t>Elegibilidad y beneficios extendidos del Plan de Salud de Oregon (OHP)</a:t>
            </a:r>
          </a:p>
          <a:p>
            <a:pPr marL="0" marR="0" lvl="0" indent="0" algn="l" defTabSz="914400" rtl="0" eaLnBrk="1" fontAlgn="auto" latinLnBrk="0" hangingPunct="1">
              <a:lnSpc>
                <a:spcPct val="100000"/>
              </a:lnSpc>
              <a:spcBef>
                <a:spcPts val="0"/>
              </a:spcBef>
              <a:spcAft>
                <a:spcPts val="0"/>
              </a:spcAft>
              <a:buClr>
                <a:srgbClr val="005595"/>
              </a:buClr>
              <a:buSzTx/>
              <a:buFontTx/>
              <a:buNone/>
              <a:tabLst/>
              <a:defRPr/>
            </a:pPr>
            <a:endParaRPr kumimoji="0" lang="es-419" sz="600" b="1" i="0" u="none" strike="noStrike" kern="1200" cap="none" spc="0" normalizeH="0" baseline="0">
              <a:ln>
                <a:noFill/>
              </a:ln>
              <a:solidFill>
                <a:srgbClr val="FFFFFF"/>
              </a:solidFill>
              <a:effectLst/>
              <a:uLnTx/>
              <a:uFillTx/>
              <a:latin typeface="Helvetica" pitchFamily="2" charset="0"/>
              <a:ea typeface="Open Sans"/>
              <a:cs typeface="Open Sans"/>
            </a:endParaRPr>
          </a:p>
          <a:p>
            <a:pPr defTabSz="914400">
              <a:lnSpc>
                <a:spcPct val="90000"/>
              </a:lnSpc>
              <a:spcBef>
                <a:spcPts val="1200"/>
              </a:spcBef>
              <a:buClr>
                <a:srgbClr val="005595"/>
              </a:buClr>
              <a:defRPr/>
            </a:pPr>
            <a:r>
              <a:rPr lang="es-419">
                <a:solidFill>
                  <a:srgbClr val="080000"/>
                </a:solidFill>
                <a:effectLst/>
                <a:latin typeface="Helvetica"/>
                <a:cs typeface="Helvetica"/>
              </a:rPr>
              <a:t>1</a:t>
            </a:r>
            <a:r>
              <a:rPr lang="es-419" sz="1600">
                <a:solidFill>
                  <a:srgbClr val="080000"/>
                </a:solidFill>
                <a:effectLst/>
                <a:latin typeface="Helvetica"/>
                <a:cs typeface="Helvetica"/>
              </a:rPr>
              <a:t>) Cobertura ampliada de Medicaid (más personas inscritas por más tiempo</a:t>
            </a:r>
            <a:r>
              <a:rPr lang="es-419" sz="1600">
                <a:solidFill>
                  <a:srgbClr val="080000"/>
                </a:solidFill>
                <a:latin typeface="Helvetica"/>
                <a:cs typeface="Helvetica"/>
              </a:rPr>
              <a:t>):</a:t>
            </a:r>
            <a:endParaRPr lang="es-419" sz="1600">
              <a:solidFill>
                <a:srgbClr val="080000"/>
              </a:solidFill>
              <a:effectLst/>
              <a:latin typeface="Helvetica"/>
              <a:cs typeface="Helvetica"/>
            </a:endParaRPr>
          </a:p>
          <a:p>
            <a:pPr marL="342900" marR="0" lvl="0" indent="-342900" algn="l" defTabSz="914400" rtl="0" eaLnBrk="1" fontAlgn="auto" latinLnBrk="0" hangingPunct="1">
              <a:lnSpc>
                <a:spcPct val="90000"/>
              </a:lnSpc>
              <a:spcBef>
                <a:spcPts val="1200"/>
              </a:spcBef>
              <a:spcAft>
                <a:spcPts val="0"/>
              </a:spcAft>
              <a:buClr>
                <a:srgbClr val="064276"/>
              </a:buClr>
              <a:buSzTx/>
              <a:buFont typeface="Arial" panose="020B0604020202020204" pitchFamily="34" charset="0"/>
              <a:buChar char="•"/>
              <a:tabLst/>
              <a:defRPr/>
            </a:pPr>
            <a:r>
              <a:rPr kumimoji="0" lang="es-419" sz="1600" b="0" i="0" u="none" strike="noStrike" kern="1200" cap="none" spc="0" normalizeH="0" baseline="0">
                <a:ln>
                  <a:noFill/>
                </a:ln>
                <a:solidFill>
                  <a:srgbClr val="000608"/>
                </a:solidFill>
                <a:effectLst/>
                <a:uLnTx/>
                <a:uFillTx/>
                <a:latin typeface="Helvetica"/>
                <a:ea typeface="Open Sans"/>
                <a:cs typeface="Open Sans"/>
              </a:rPr>
              <a:t>Elegibilidad e inscripción continua de OHP para niños hasta seis años*†</a:t>
            </a:r>
          </a:p>
          <a:p>
            <a:pPr marL="342900" marR="0" lvl="0" indent="-342900" algn="l" defTabSz="914400" rtl="0" eaLnBrk="1" fontAlgn="auto" latinLnBrk="0" hangingPunct="1">
              <a:lnSpc>
                <a:spcPct val="90000"/>
              </a:lnSpc>
              <a:spcBef>
                <a:spcPts val="1200"/>
              </a:spcBef>
              <a:spcAft>
                <a:spcPts val="0"/>
              </a:spcAft>
              <a:buClr>
                <a:srgbClr val="064276"/>
              </a:buClr>
              <a:buSzTx/>
              <a:buFont typeface="Arial" panose="020B0604020202020204" pitchFamily="34" charset="0"/>
              <a:buChar char="•"/>
              <a:tabLst/>
              <a:defRPr/>
            </a:pPr>
            <a:r>
              <a:rPr kumimoji="0" lang="es-419" sz="1600" b="0" i="0" u="none" strike="noStrike" kern="1200" cap="none" spc="0" normalizeH="0" baseline="0">
                <a:ln>
                  <a:noFill/>
                </a:ln>
                <a:solidFill>
                  <a:srgbClr val="000608"/>
                </a:solidFill>
                <a:effectLst/>
                <a:uLnTx/>
                <a:uFillTx/>
                <a:latin typeface="Helvetica"/>
                <a:ea typeface="Open Sans"/>
                <a:cs typeface="Open Sans"/>
              </a:rPr>
              <a:t>Dos años de inscripción continua para miembros de OHP de seis años en adelante*†</a:t>
            </a:r>
          </a:p>
          <a:p>
            <a:pPr marL="342900" marR="0" lvl="0" indent="-342900" algn="l" defTabSz="914400" rtl="0" eaLnBrk="1" fontAlgn="auto" latinLnBrk="0" hangingPunct="1">
              <a:lnSpc>
                <a:spcPct val="90000"/>
              </a:lnSpc>
              <a:spcBef>
                <a:spcPts val="1200"/>
              </a:spcBef>
              <a:spcAft>
                <a:spcPts val="0"/>
              </a:spcAft>
              <a:buClr>
                <a:srgbClr val="064276"/>
              </a:buClr>
              <a:buSzTx/>
              <a:buFont typeface="Arial" panose="020B0604020202020204" pitchFamily="34" charset="0"/>
              <a:buChar char="•"/>
              <a:tabLst/>
              <a:defRPr/>
            </a:pPr>
            <a:r>
              <a:rPr kumimoji="0" lang="es-419" sz="1600" b="0" i="0" u="none" strike="noStrike" kern="1200" cap="none" spc="0" normalizeH="0" baseline="0">
                <a:ln>
                  <a:noFill/>
                </a:ln>
                <a:solidFill>
                  <a:srgbClr val="000608"/>
                </a:solidFill>
                <a:effectLst/>
                <a:uLnTx/>
                <a:uFillTx/>
                <a:latin typeface="Helvetica"/>
                <a:ea typeface="Open Sans"/>
                <a:cs typeface="Open Sans"/>
              </a:rPr>
              <a:t>Cobertura para jóvenes con necesidades especiales de salud hasta los 26 años*</a:t>
            </a:r>
          </a:p>
          <a:p>
            <a:pPr marR="0" lvl="0" algn="l" defTabSz="914400" rtl="0" eaLnBrk="1" fontAlgn="auto" latinLnBrk="0" hangingPunct="1">
              <a:lnSpc>
                <a:spcPct val="90000"/>
              </a:lnSpc>
              <a:spcBef>
                <a:spcPts val="1200"/>
              </a:spcBef>
              <a:spcAft>
                <a:spcPts val="0"/>
              </a:spcAft>
              <a:buClr>
                <a:srgbClr val="064276"/>
              </a:buClr>
              <a:buSzTx/>
              <a:tabLst/>
              <a:defRPr/>
            </a:pPr>
            <a:r>
              <a:rPr lang="es-419" sz="1600" b="0" i="0" u="none" strike="noStrike" kern="1200" cap="none" spc="0" normalizeH="0" baseline="0">
                <a:ln>
                  <a:noFill/>
                </a:ln>
                <a:solidFill>
                  <a:srgbClr val="000608"/>
                </a:solidFill>
                <a:effectLst/>
                <a:uLnTx/>
                <a:uFillTx/>
                <a:latin typeface="Helvetica"/>
                <a:ea typeface="Open Sans"/>
                <a:cs typeface="Open Sans"/>
              </a:rPr>
              <a:t>2) Los beneficios y servicios ampliados de Medicaid incluyen:</a:t>
            </a:r>
          </a:p>
          <a:p>
            <a:pPr marL="342900" marR="0" lvl="0" indent="-342900" algn="l" defTabSz="914400" rtl="0" eaLnBrk="1" fontAlgn="auto" latinLnBrk="0" hangingPunct="1">
              <a:lnSpc>
                <a:spcPct val="90000"/>
              </a:lnSpc>
              <a:spcBef>
                <a:spcPts val="1200"/>
              </a:spcBef>
              <a:spcAft>
                <a:spcPts val="0"/>
              </a:spcAft>
              <a:buClr>
                <a:srgbClr val="064276"/>
              </a:buClr>
              <a:buSzTx/>
              <a:buFont typeface="Arial" panose="020B0604020202020204" pitchFamily="34" charset="0"/>
              <a:buChar char="•"/>
              <a:tabLst/>
              <a:defRPr/>
            </a:pPr>
            <a:r>
              <a:rPr lang="es-419" sz="1600">
                <a:solidFill>
                  <a:srgbClr val="000608"/>
                </a:solidFill>
                <a:latin typeface="Helvetica"/>
                <a:ea typeface="Open Sans"/>
                <a:cs typeface="Open Sans"/>
              </a:rPr>
              <a:t>Beneficios</a:t>
            </a:r>
            <a:r>
              <a:rPr kumimoji="0" lang="es-419" sz="1600" b="0" i="0" u="none" strike="noStrike" kern="1200" cap="none" spc="0" normalizeH="0" baseline="0">
                <a:ln>
                  <a:noFill/>
                </a:ln>
                <a:solidFill>
                  <a:srgbClr val="000608"/>
                </a:solidFill>
                <a:effectLst/>
                <a:uLnTx/>
                <a:uFillTx/>
                <a:latin typeface="Helvetica"/>
                <a:ea typeface="Open Sans"/>
                <a:cs typeface="Open Sans"/>
              </a:rPr>
              <a:t> para Necesidades </a:t>
            </a:r>
            <a:r>
              <a:rPr lang="es-419" sz="1600">
                <a:solidFill>
                  <a:srgbClr val="000608"/>
                </a:solidFill>
                <a:latin typeface="Helvetica"/>
                <a:ea typeface="Open Sans"/>
                <a:cs typeface="Open Sans"/>
              </a:rPr>
              <a:t>S</a:t>
            </a:r>
            <a:r>
              <a:rPr kumimoji="0" lang="es-419" sz="1600" b="0" i="0" u="none" strike="noStrike" kern="1200" cap="none" spc="0" normalizeH="0" baseline="0">
                <a:ln>
                  <a:noFill/>
                </a:ln>
                <a:solidFill>
                  <a:srgbClr val="000608"/>
                </a:solidFill>
                <a:effectLst/>
                <a:uLnTx/>
                <a:uFillTx/>
                <a:latin typeface="Helvetica"/>
                <a:ea typeface="Open Sans"/>
                <a:cs typeface="Open Sans"/>
              </a:rPr>
              <a:t>ociales Relacionadas con la Salud (HRSN), incluyendo vivienda, nutrición, apoyo climático y servicios de alcance y participación* </a:t>
            </a:r>
          </a:p>
          <a:p>
            <a:pPr marL="342900" indent="-342900" defTabSz="914400">
              <a:lnSpc>
                <a:spcPct val="90000"/>
              </a:lnSpc>
              <a:spcBef>
                <a:spcPts val="1200"/>
              </a:spcBef>
              <a:buClr>
                <a:srgbClr val="064276"/>
              </a:buClr>
              <a:buFont typeface="Arial" panose="020B0604020202020204" pitchFamily="34" charset="0"/>
              <a:buChar char="•"/>
              <a:defRPr/>
            </a:pPr>
            <a:r>
              <a:rPr kumimoji="0" lang="es-419" sz="1600" b="0" i="0" u="none" strike="noStrike" kern="1200" cap="none" spc="0" normalizeH="0" baseline="0">
                <a:ln>
                  <a:noFill/>
                </a:ln>
                <a:solidFill>
                  <a:srgbClr val="000608"/>
                </a:solidFill>
                <a:effectLst/>
                <a:uLnTx/>
                <a:uFillTx/>
                <a:latin typeface="Helvetica"/>
                <a:ea typeface="Open Sans"/>
                <a:cs typeface="Open Sans"/>
              </a:rPr>
              <a:t>Cobertura para un grupo limitado de servicios para personas en un entorno carcelario 90 días antes de su liberación </a:t>
            </a:r>
            <a:endParaRPr lang="es-419" sz="1600">
              <a:solidFill>
                <a:srgbClr val="000608"/>
              </a:solidFill>
              <a:latin typeface="Helvetica"/>
              <a:ea typeface="Open Sans"/>
              <a:cs typeface="Open Sans"/>
            </a:endParaRPr>
          </a:p>
          <a:p>
            <a:pPr marL="342900" indent="-342900" defTabSz="914400">
              <a:lnSpc>
                <a:spcPct val="90000"/>
              </a:lnSpc>
              <a:spcBef>
                <a:spcPts val="1200"/>
              </a:spcBef>
              <a:buClr>
                <a:srgbClr val="064276"/>
              </a:buClr>
              <a:buFont typeface="Arial" panose="020B0604020202020204" pitchFamily="34" charset="0"/>
              <a:buChar char="•"/>
              <a:defRPr/>
            </a:pPr>
            <a:r>
              <a:rPr lang="es-419" sz="1600" b="0" i="0" u="none" strike="noStrike" kern="1200" cap="none" spc="0" normalizeH="0" baseline="0">
                <a:ln>
                  <a:noFill/>
                </a:ln>
                <a:solidFill>
                  <a:srgbClr val="000608"/>
                </a:solidFill>
                <a:effectLst/>
                <a:uLnTx/>
                <a:uFillTx/>
                <a:latin typeface="Helvetica"/>
                <a:ea typeface="Open Sans"/>
                <a:cs typeface="Open Sans"/>
              </a:rPr>
              <a:t>Prácticas curativas tradicionales tribales</a:t>
            </a:r>
          </a:p>
          <a:p>
            <a:pPr marL="342900" indent="-342900" defTabSz="914400">
              <a:lnSpc>
                <a:spcPct val="90000"/>
              </a:lnSpc>
              <a:spcBef>
                <a:spcPts val="1200"/>
              </a:spcBef>
              <a:buClr>
                <a:srgbClr val="064276"/>
              </a:buClr>
              <a:buFont typeface="Arial" panose="020B0604020202020204" pitchFamily="34" charset="0"/>
              <a:buChar char="•"/>
              <a:defRPr/>
            </a:pPr>
            <a:r>
              <a:rPr lang="es-419" sz="1600" b="0" i="0" u="none" strike="noStrike" kern="1200" cap="none" spc="0" normalizeH="0" baseline="0">
                <a:ln>
                  <a:noFill/>
                </a:ln>
                <a:solidFill>
                  <a:srgbClr val="000608"/>
                </a:solidFill>
                <a:effectLst/>
                <a:uLnTx/>
                <a:uFillTx/>
                <a:latin typeface="Helvetica"/>
                <a:ea typeface="Open Sans"/>
                <a:cs typeface="Open Sans"/>
              </a:rPr>
              <a:t>Nuevo sistema de apelaciones para los miembros de la Tarjeta Abierta del OHP ( para el 1 de enero de 2027)</a:t>
            </a:r>
          </a:p>
          <a:p>
            <a:pPr marL="342900" indent="-342900" defTabSz="914400">
              <a:lnSpc>
                <a:spcPct val="90000"/>
              </a:lnSpc>
              <a:spcBef>
                <a:spcPts val="1200"/>
              </a:spcBef>
              <a:buClr>
                <a:srgbClr val="064276"/>
              </a:buClr>
              <a:buFont typeface="Arial" panose="020B0604020202020204" pitchFamily="34" charset="0"/>
              <a:buChar char="•"/>
              <a:defRPr/>
            </a:pPr>
            <a:r>
              <a:rPr lang="es-419" sz="1600" b="0" i="0" u="none" strike="noStrike" kern="1200" cap="none" spc="0" normalizeH="0" baseline="0">
                <a:ln>
                  <a:noFill/>
                </a:ln>
                <a:solidFill>
                  <a:srgbClr val="000608"/>
                </a:solidFill>
                <a:effectLst/>
                <a:uLnTx/>
                <a:uFillTx/>
                <a:latin typeface="Helvetica"/>
                <a:ea typeface="Open Sans"/>
                <a:cs typeface="Open Sans"/>
              </a:rPr>
              <a:t>A partir del 1 de enero de 2027, algunos servicios no financiados del OHP pasarán a estar incluidos.</a:t>
            </a:r>
          </a:p>
          <a:p>
            <a:pPr marL="342900" indent="-342900" defTabSz="914400">
              <a:spcBef>
                <a:spcPts val="1200"/>
              </a:spcBef>
              <a:buClr>
                <a:srgbClr val="064276"/>
              </a:buClr>
              <a:buFont typeface="Arial" panose="020B0604020202020204" pitchFamily="34" charset="0"/>
              <a:buChar char="•"/>
              <a:defRPr/>
            </a:pPr>
            <a:endParaRPr lang="es-419" sz="1850" b="0" i="0" u="none" strike="noStrike" kern="1200" cap="none" spc="0" normalizeH="0" baseline="0">
              <a:ln>
                <a:noFill/>
              </a:ln>
              <a:solidFill>
                <a:srgbClr val="000608"/>
              </a:solidFill>
              <a:effectLst/>
              <a:uLnTx/>
              <a:uFillTx/>
              <a:latin typeface="Helvetica"/>
              <a:ea typeface="Open Sans"/>
              <a:cs typeface="Open Sans"/>
            </a:endParaRPr>
          </a:p>
        </p:txBody>
      </p:sp>
      <p:sp>
        <p:nvSpPr>
          <p:cNvPr id="8" name="Title 7">
            <a:extLst>
              <a:ext uri="{FF2B5EF4-FFF2-40B4-BE49-F238E27FC236}">
                <a16:creationId xmlns:a16="http://schemas.microsoft.com/office/drawing/2014/main" id="{BD5F6266-6A2E-B441-7F09-C9B68EA177FB}"/>
              </a:ext>
            </a:extLst>
          </p:cNvPr>
          <p:cNvSpPr>
            <a:spLocks noGrp="1"/>
          </p:cNvSpPr>
          <p:nvPr>
            <p:ph type="title"/>
          </p:nvPr>
        </p:nvSpPr>
        <p:spPr>
          <a:xfrm>
            <a:off x="587298" y="345567"/>
            <a:ext cx="10972800" cy="1143000"/>
          </a:xfrm>
        </p:spPr>
        <p:txBody>
          <a:bodyPr>
            <a:normAutofit/>
          </a:bodyPr>
          <a:lstStyle/>
          <a:p>
            <a:r>
              <a:rPr lang="es-419" sz="3500">
                <a:solidFill>
                  <a:srgbClr val="064276"/>
                </a:solidFill>
              </a:rPr>
              <a:t>Cambios clave en la Exención 1115 de Oregon</a:t>
            </a:r>
            <a:endParaRPr lang="en-US" sz="3500">
              <a:solidFill>
                <a:srgbClr val="064276"/>
              </a:solidFill>
            </a:endParaRPr>
          </a:p>
        </p:txBody>
      </p:sp>
      <p:cxnSp>
        <p:nvCxnSpPr>
          <p:cNvPr id="2" name="Straight Connector 1">
            <a:extLst>
              <a:ext uri="{FF2B5EF4-FFF2-40B4-BE49-F238E27FC236}">
                <a16:creationId xmlns:a16="http://schemas.microsoft.com/office/drawing/2014/main" id="{C68B4203-B589-5AF2-49B7-942C309B300B}"/>
              </a:ext>
              <a:ext uri="{C183D7F6-B498-43B3-948B-1728B52AA6E4}">
                <adec:decorative xmlns:adec="http://schemas.microsoft.com/office/drawing/2017/decorative" val="1"/>
              </a:ext>
            </a:extLst>
          </p:cNvPr>
          <p:cNvCxnSpPr>
            <a:cxnSpLocks/>
          </p:cNvCxnSpPr>
          <p:nvPr/>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CB61CCC-1B06-08DD-D1EA-14D1A150B871}"/>
              </a:ext>
            </a:extLst>
          </p:cNvPr>
          <p:cNvSpPr txBox="1"/>
          <p:nvPr/>
        </p:nvSpPr>
        <p:spPr>
          <a:xfrm>
            <a:off x="5640270" y="6482163"/>
            <a:ext cx="5787948" cy="307777"/>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02124"/>
                </a:solidFill>
                <a:effectLst/>
                <a:uLnTx/>
                <a:uFillTx/>
                <a:latin typeface="Helvetica"/>
                <a:ea typeface="Open Sans"/>
                <a:cs typeface="Open Sans"/>
              </a:rPr>
              <a:t>† Nota: </a:t>
            </a:r>
            <a:r>
              <a:rPr kumimoji="0" lang="en-US" sz="1400" b="0" i="0" u="none" strike="noStrike" kern="1200" cap="none" spc="0" normalizeH="0" baseline="0" noProof="0" err="1">
                <a:ln>
                  <a:noFill/>
                </a:ln>
                <a:solidFill>
                  <a:srgbClr val="202124"/>
                </a:solidFill>
                <a:effectLst/>
                <a:uLnTx/>
                <a:uFillTx/>
                <a:latin typeface="Helvetica"/>
                <a:ea typeface="Open Sans"/>
                <a:cs typeface="Open Sans"/>
              </a:rPr>
              <a:t>Estos</a:t>
            </a:r>
            <a:r>
              <a:rPr kumimoji="0" lang="en-US" sz="1400" b="0" i="0" u="none" strike="noStrike" kern="1200" cap="none" spc="0" normalizeH="0" baseline="0" noProof="0">
                <a:ln>
                  <a:noFill/>
                </a:ln>
                <a:solidFill>
                  <a:srgbClr val="202124"/>
                </a:solidFill>
                <a:effectLst/>
                <a:uLnTx/>
                <a:uFillTx/>
                <a:latin typeface="Helvetica"/>
                <a:ea typeface="Open Sans"/>
                <a:cs typeface="Open Sans"/>
              </a:rPr>
              <a:t> </a:t>
            </a:r>
            <a:r>
              <a:rPr kumimoji="0" lang="en-US" sz="1400" b="0" i="0" u="none" strike="noStrike" kern="1200" cap="none" spc="0" normalizeH="0" baseline="0" noProof="0" err="1">
                <a:ln>
                  <a:noFill/>
                </a:ln>
                <a:solidFill>
                  <a:srgbClr val="202124"/>
                </a:solidFill>
                <a:effectLst/>
                <a:uLnTx/>
                <a:uFillTx/>
                <a:latin typeface="Helvetica"/>
                <a:ea typeface="Open Sans"/>
                <a:cs typeface="Open Sans"/>
              </a:rPr>
              <a:t>beneficios</a:t>
            </a:r>
            <a:r>
              <a:rPr kumimoji="0" lang="en-US" sz="1400" b="0" i="0" u="none" strike="noStrike" kern="1200" cap="none" spc="0" normalizeH="0" baseline="0" noProof="0">
                <a:ln>
                  <a:noFill/>
                </a:ln>
                <a:solidFill>
                  <a:srgbClr val="202124"/>
                </a:solidFill>
                <a:effectLst/>
                <a:uLnTx/>
                <a:uFillTx/>
                <a:latin typeface="Helvetica"/>
                <a:ea typeface="Open Sans"/>
                <a:cs typeface="Open Sans"/>
              </a:rPr>
              <a:t> están </a:t>
            </a:r>
            <a:r>
              <a:rPr kumimoji="0" lang="en-US" sz="1400" b="0" i="0" u="none" strike="noStrike" kern="1200" cap="none" spc="0" normalizeH="0" baseline="0" noProof="0" err="1">
                <a:ln>
                  <a:noFill/>
                </a:ln>
                <a:solidFill>
                  <a:srgbClr val="202124"/>
                </a:solidFill>
                <a:effectLst/>
                <a:uLnTx/>
                <a:uFillTx/>
                <a:latin typeface="Helvetica"/>
                <a:ea typeface="Open Sans"/>
                <a:cs typeface="Open Sans"/>
              </a:rPr>
              <a:t>vigentes</a:t>
            </a:r>
            <a:r>
              <a:rPr kumimoji="0" lang="en-US" sz="1400" b="0" i="0" u="none" strike="noStrike" kern="1200" cap="none" spc="0" normalizeH="0" baseline="0" noProof="0">
                <a:ln>
                  <a:noFill/>
                </a:ln>
                <a:solidFill>
                  <a:srgbClr val="202124"/>
                </a:solidFill>
                <a:effectLst/>
                <a:uLnTx/>
                <a:uFillTx/>
                <a:latin typeface="Helvetica"/>
                <a:ea typeface="Open Sans"/>
                <a:cs typeface="Open Sans"/>
              </a:rPr>
              <a:t> y </a:t>
            </a:r>
            <a:r>
              <a:rPr kumimoji="0" lang="en-US" sz="1400" b="0" i="0" u="none" strike="noStrike" kern="1200" cap="none" spc="0" normalizeH="0" baseline="0" noProof="0" err="1">
                <a:ln>
                  <a:noFill/>
                </a:ln>
                <a:solidFill>
                  <a:srgbClr val="202124"/>
                </a:solidFill>
                <a:effectLst/>
                <a:uLnTx/>
                <a:uFillTx/>
                <a:latin typeface="Helvetica"/>
                <a:ea typeface="Open Sans"/>
                <a:cs typeface="Open Sans"/>
              </a:rPr>
              <a:t>comenzaron</a:t>
            </a:r>
            <a:r>
              <a:rPr kumimoji="0" lang="en-US" sz="1400" b="0" i="0" u="none" strike="noStrike" kern="1200" cap="none" spc="0" normalizeH="0" baseline="0" noProof="0">
                <a:ln>
                  <a:noFill/>
                </a:ln>
                <a:solidFill>
                  <a:srgbClr val="202124"/>
                </a:solidFill>
                <a:effectLst/>
                <a:uLnTx/>
                <a:uFillTx/>
                <a:latin typeface="Helvetica"/>
                <a:ea typeface="Open Sans"/>
                <a:cs typeface="Open Sans"/>
              </a:rPr>
              <a:t> </a:t>
            </a:r>
            <a:r>
              <a:rPr kumimoji="0" lang="en-US" sz="1400" b="0" i="0" u="none" strike="noStrike" kern="1200" cap="none" spc="0" normalizeH="0" baseline="0" noProof="0" err="1">
                <a:ln>
                  <a:noFill/>
                </a:ln>
                <a:solidFill>
                  <a:srgbClr val="202124"/>
                </a:solidFill>
                <a:effectLst/>
                <a:uLnTx/>
                <a:uFillTx/>
                <a:latin typeface="Helvetica"/>
                <a:ea typeface="Open Sans"/>
                <a:cs typeface="Open Sans"/>
              </a:rPr>
              <a:t>en</a:t>
            </a:r>
            <a:r>
              <a:rPr kumimoji="0" lang="en-US" sz="1400" b="0" i="0" u="none" strike="noStrike" kern="1200" cap="none" spc="0" normalizeH="0" baseline="0" noProof="0">
                <a:ln>
                  <a:noFill/>
                </a:ln>
                <a:solidFill>
                  <a:srgbClr val="202124"/>
                </a:solidFill>
                <a:effectLst/>
                <a:uLnTx/>
                <a:uFillTx/>
                <a:latin typeface="Helvetica"/>
                <a:ea typeface="Open Sans"/>
                <a:cs typeface="Open Sans"/>
              </a:rPr>
              <a:t> </a:t>
            </a:r>
            <a:r>
              <a:rPr kumimoji="0" lang="en-US" sz="1400" b="0" i="0" u="none" strike="noStrike" kern="1200" cap="none" spc="0" normalizeH="0" baseline="0" noProof="0" err="1">
                <a:ln>
                  <a:noFill/>
                </a:ln>
                <a:solidFill>
                  <a:srgbClr val="202124"/>
                </a:solidFill>
                <a:effectLst/>
                <a:uLnTx/>
                <a:uFillTx/>
                <a:latin typeface="Helvetica"/>
                <a:ea typeface="Open Sans"/>
                <a:cs typeface="Open Sans"/>
              </a:rPr>
              <a:t>julio</a:t>
            </a:r>
            <a:r>
              <a:rPr kumimoji="0" lang="en-US" sz="1400" b="0" i="0" u="none" strike="noStrike" kern="1200" cap="none" spc="0" normalizeH="0" baseline="0" noProof="0">
                <a:ln>
                  <a:noFill/>
                </a:ln>
                <a:solidFill>
                  <a:srgbClr val="202124"/>
                </a:solidFill>
                <a:effectLst/>
                <a:uLnTx/>
                <a:uFillTx/>
                <a:latin typeface="Helvetica"/>
                <a:ea typeface="Open Sans"/>
                <a:cs typeface="Open Sans"/>
              </a:rPr>
              <a:t> de 2023</a:t>
            </a:r>
          </a:p>
        </p:txBody>
      </p:sp>
      <p:sp>
        <p:nvSpPr>
          <p:cNvPr id="5" name="TextBox 4">
            <a:extLst>
              <a:ext uri="{FF2B5EF4-FFF2-40B4-BE49-F238E27FC236}">
                <a16:creationId xmlns:a16="http://schemas.microsoft.com/office/drawing/2014/main" id="{D17C3B7B-0548-D4B5-1A51-B85C008671EC}"/>
              </a:ext>
            </a:extLst>
          </p:cNvPr>
          <p:cNvSpPr txBox="1"/>
          <p:nvPr/>
        </p:nvSpPr>
        <p:spPr>
          <a:xfrm>
            <a:off x="494574" y="6482163"/>
            <a:ext cx="5057775"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E194D"/>
                </a:solidFill>
                <a:effectLst/>
                <a:uLnTx/>
                <a:uFillTx/>
                <a:latin typeface="Helvetica" pitchFamily="2" charset="0"/>
                <a:ea typeface="Open Sans" panose="020B0606030504020204" pitchFamily="34" charset="0"/>
                <a:cs typeface="Open Sans" panose="020B0606030504020204" pitchFamily="34" charset="0"/>
              </a:rPr>
              <a:t>* Indica un </a:t>
            </a:r>
            <a:r>
              <a:rPr kumimoji="0" lang="en-US" sz="1400" b="0" i="0" u="none" strike="noStrike" kern="1200" cap="none" spc="0" normalizeH="0" baseline="0" noProof="0" err="1">
                <a:ln>
                  <a:noFill/>
                </a:ln>
                <a:solidFill>
                  <a:srgbClr val="1E194D"/>
                </a:solidFill>
                <a:effectLst/>
                <a:uLnTx/>
                <a:uFillTx/>
                <a:latin typeface="Helvetica" pitchFamily="2" charset="0"/>
                <a:ea typeface="Open Sans" panose="020B0606030504020204" pitchFamily="34" charset="0"/>
                <a:cs typeface="Open Sans" panose="020B0606030504020204" pitchFamily="34" charset="0"/>
              </a:rPr>
              <a:t>cambio</a:t>
            </a:r>
            <a:r>
              <a:rPr kumimoji="0" lang="en-US" sz="1400" b="0" i="0" u="none" strike="noStrike" kern="1200" cap="none" spc="0" normalizeH="0" baseline="0" noProof="0">
                <a:ln>
                  <a:noFill/>
                </a:ln>
                <a:solidFill>
                  <a:srgbClr val="1E194D"/>
                </a:solidFill>
                <a:effectLst/>
                <a:uLnTx/>
                <a:uFillTx/>
                <a:latin typeface="Helvetica" pitchFamily="2" charset="0"/>
                <a:ea typeface="Open Sans" panose="020B0606030504020204" pitchFamily="34" charset="0"/>
                <a:cs typeface="Open Sans" panose="020B0606030504020204" pitchFamily="34" charset="0"/>
              </a:rPr>
              <a:t> </a:t>
            </a:r>
            <a:r>
              <a:rPr kumimoji="0" lang="en-US" sz="1400" b="0" i="0" u="none" strike="noStrike" kern="1200" cap="none" spc="0" normalizeH="0" baseline="0" noProof="0" err="1">
                <a:ln>
                  <a:noFill/>
                </a:ln>
                <a:solidFill>
                  <a:srgbClr val="1E194D"/>
                </a:solidFill>
                <a:effectLst/>
                <a:uLnTx/>
                <a:uFillTx/>
                <a:latin typeface="Helvetica" pitchFamily="2" charset="0"/>
                <a:ea typeface="Open Sans" panose="020B0606030504020204" pitchFamily="34" charset="0"/>
                <a:cs typeface="Open Sans" panose="020B0606030504020204" pitchFamily="34" charset="0"/>
              </a:rPr>
              <a:t>aprobado</a:t>
            </a:r>
            <a:r>
              <a:rPr kumimoji="0" lang="en-US" sz="1400" b="0" i="0" u="none" strike="noStrike" kern="1200" cap="none" spc="0" normalizeH="0" baseline="0" noProof="0">
                <a:ln>
                  <a:noFill/>
                </a:ln>
                <a:solidFill>
                  <a:srgbClr val="1E194D"/>
                </a:solidFill>
                <a:effectLst/>
                <a:uLnTx/>
                <a:uFillTx/>
                <a:latin typeface="Helvetica" pitchFamily="2" charset="0"/>
                <a:ea typeface="Open Sans" panose="020B0606030504020204" pitchFamily="34" charset="0"/>
                <a:cs typeface="Open Sans" panose="020B0606030504020204" pitchFamily="34" charset="0"/>
              </a:rPr>
              <a:t> que es </a:t>
            </a:r>
            <a:r>
              <a:rPr kumimoji="0" lang="en-US" sz="1400" b="0" i="0" u="none" strike="noStrike" kern="1200" cap="none" spc="0" normalizeH="0" baseline="0" noProof="0" err="1">
                <a:ln>
                  <a:noFill/>
                </a:ln>
                <a:solidFill>
                  <a:srgbClr val="1E194D"/>
                </a:solidFill>
                <a:effectLst/>
                <a:uLnTx/>
                <a:uFillTx/>
                <a:latin typeface="Helvetica" pitchFamily="2" charset="0"/>
                <a:ea typeface="Open Sans" panose="020B0606030504020204" pitchFamily="34" charset="0"/>
                <a:cs typeface="Open Sans" panose="020B0606030504020204" pitchFamily="34" charset="0"/>
              </a:rPr>
              <a:t>el</a:t>
            </a:r>
            <a:r>
              <a:rPr kumimoji="0" lang="en-US" sz="1400" b="0" i="0" u="none" strike="noStrike" kern="1200" cap="none" spc="0" normalizeH="0" baseline="0" noProof="0">
                <a:ln>
                  <a:noFill/>
                </a:ln>
                <a:solidFill>
                  <a:srgbClr val="1E194D"/>
                </a:solidFill>
                <a:effectLst/>
                <a:uLnTx/>
                <a:uFillTx/>
                <a:latin typeface="Helvetica" pitchFamily="2" charset="0"/>
                <a:ea typeface="Open Sans" panose="020B0606030504020204" pitchFamily="34" charset="0"/>
                <a:cs typeface="Open Sans" panose="020B0606030504020204" pitchFamily="34" charset="0"/>
              </a:rPr>
              <a:t> primero </a:t>
            </a:r>
            <a:r>
              <a:rPr kumimoji="0" lang="en-US" sz="1400" b="0" i="0" u="none" strike="noStrike" kern="1200" cap="none" spc="0" normalizeH="0" baseline="0" noProof="0" err="1">
                <a:ln>
                  <a:noFill/>
                </a:ln>
                <a:solidFill>
                  <a:srgbClr val="1E194D"/>
                </a:solidFill>
                <a:effectLst/>
                <a:uLnTx/>
                <a:uFillTx/>
                <a:latin typeface="Helvetica" pitchFamily="2" charset="0"/>
                <a:ea typeface="Open Sans" panose="020B0606030504020204" pitchFamily="34" charset="0"/>
                <a:cs typeface="Open Sans" panose="020B0606030504020204" pitchFamily="34" charset="0"/>
              </a:rPr>
              <a:t>en</a:t>
            </a:r>
            <a:r>
              <a:rPr kumimoji="0" lang="en-US" sz="1400" b="0" i="0" u="none" strike="noStrike" kern="1200" cap="none" spc="0" normalizeH="0" baseline="0" noProof="0">
                <a:ln>
                  <a:noFill/>
                </a:ln>
                <a:solidFill>
                  <a:srgbClr val="1E194D"/>
                </a:solidFill>
                <a:effectLst/>
                <a:uLnTx/>
                <a:uFillTx/>
                <a:latin typeface="Helvetica" pitchFamily="2" charset="0"/>
                <a:ea typeface="Open Sans" panose="020B0606030504020204" pitchFamily="34" charset="0"/>
                <a:cs typeface="Open Sans" panose="020B0606030504020204" pitchFamily="34" charset="0"/>
              </a:rPr>
              <a:t> la </a:t>
            </a:r>
            <a:r>
              <a:rPr kumimoji="0" lang="en-US" sz="1400" b="0" i="0" u="none" strike="noStrike" kern="1200" cap="none" spc="0" normalizeH="0" baseline="0" noProof="0" err="1">
                <a:ln>
                  <a:noFill/>
                </a:ln>
                <a:solidFill>
                  <a:srgbClr val="1E194D"/>
                </a:solidFill>
                <a:effectLst/>
                <a:uLnTx/>
                <a:uFillTx/>
                <a:latin typeface="Helvetica" pitchFamily="2" charset="0"/>
                <a:ea typeface="Open Sans" panose="020B0606030504020204" pitchFamily="34" charset="0"/>
                <a:cs typeface="Open Sans" panose="020B0606030504020204" pitchFamily="34" charset="0"/>
              </a:rPr>
              <a:t>nación</a:t>
            </a:r>
            <a:endParaRPr kumimoji="0" lang="en-US" sz="1400" b="0" i="0" u="none" strike="noStrike" kern="1200" cap="none" spc="0" normalizeH="0" baseline="0" noProof="0">
              <a:ln>
                <a:noFill/>
              </a:ln>
              <a:solidFill>
                <a:srgbClr val="1E194D"/>
              </a:solidFill>
              <a:effectLst/>
              <a:uLnTx/>
              <a:uFillTx/>
              <a:latin typeface="Helvetica"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3763055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016C9-B150-6211-40B2-78E5A79BD9CB}"/>
              </a:ext>
            </a:extLst>
          </p:cNvPr>
          <p:cNvSpPr>
            <a:spLocks noGrp="1"/>
          </p:cNvSpPr>
          <p:nvPr>
            <p:ph type="title"/>
          </p:nvPr>
        </p:nvSpPr>
        <p:spPr>
          <a:xfrm>
            <a:off x="838200" y="2100234"/>
            <a:ext cx="10515600" cy="1325563"/>
          </a:xfrm>
        </p:spPr>
        <p:txBody>
          <a:bodyPr lIns="91440" tIns="45720" rIns="91440" bIns="45720" anchor="t"/>
          <a:lstStyle/>
          <a:p>
            <a:r>
              <a:rPr lang="es-419">
                <a:solidFill>
                  <a:srgbClr val="064276"/>
                </a:solidFill>
                <a:latin typeface="Helvetica"/>
                <a:ea typeface="Open Sans"/>
                <a:cs typeface="Open Sans"/>
              </a:rPr>
              <a:t>Actualización del programa de reingreso a la atención médica </a:t>
            </a:r>
            <a:endParaRPr lang="en-US"/>
          </a:p>
        </p:txBody>
      </p:sp>
    </p:spTree>
    <p:extLst>
      <p:ext uri="{BB962C8B-B14F-4D97-AF65-F5344CB8AC3E}">
        <p14:creationId xmlns:p14="http://schemas.microsoft.com/office/powerpoint/2010/main" val="3178458686"/>
      </p:ext>
    </p:extLst>
  </p:cSld>
  <p:clrMapOvr>
    <a:masterClrMapping/>
  </p:clrMapOvr>
</p:sld>
</file>

<file path=ppt/theme/theme1.xml><?xml version="1.0" encoding="utf-8"?>
<a:theme xmlns:a="http://schemas.openxmlformats.org/drawingml/2006/main" name="OHATheme2021">
  <a:themeElements>
    <a:clrScheme name="Custom 1">
      <a:dk1>
        <a:srgbClr val="6A5F5E"/>
      </a:dk1>
      <a:lt1>
        <a:sysClr val="window" lastClr="FFFFFF"/>
      </a:lt1>
      <a:dk2>
        <a:srgbClr val="1E194D"/>
      </a:dk2>
      <a:lt2>
        <a:srgbClr val="E7E6E6"/>
      </a:lt2>
      <a:accent1>
        <a:srgbClr val="1F497D"/>
      </a:accent1>
      <a:accent2>
        <a:srgbClr val="7DA830"/>
      </a:accent2>
      <a:accent3>
        <a:srgbClr val="E1821B"/>
      </a:accent3>
      <a:accent4>
        <a:srgbClr val="0078A2"/>
      </a:accent4>
      <a:accent5>
        <a:srgbClr val="A01C3F"/>
      </a:accent5>
      <a:accent6>
        <a:srgbClr val="536D60"/>
      </a:accent6>
      <a:hlink>
        <a:srgbClr val="0078A2"/>
      </a:hlink>
      <a:folHlink>
        <a:srgbClr val="536D60"/>
      </a:folHlink>
    </a:clrScheme>
    <a:fontScheme name="OHA-1">
      <a:majorFont>
        <a:latin typeface="Franklin Gothic Demi"/>
        <a:ea typeface=""/>
        <a:cs typeface=""/>
      </a:majorFont>
      <a:minorFont>
        <a:latin typeface="Franklin Gothic Medium Cond"/>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HATheme2021" id="{BF271007-FAA1-4159-88FC-BDC592C08DD2}" vid="{229BD836-02F1-4099-A634-A2AE94EE3273}"/>
    </a:ext>
  </a:extLst>
</a:theme>
</file>

<file path=ppt/theme/theme10.xml><?xml version="1.0" encoding="utf-8"?>
<a:theme xmlns:a="http://schemas.openxmlformats.org/drawingml/2006/main" name="1_OHA Master Slide">
  <a:themeElements>
    <a:clrScheme name="ICAP 508 Palette">
      <a:dk1>
        <a:srgbClr val="2D2A30"/>
      </a:dk1>
      <a:lt1>
        <a:sysClr val="window" lastClr="FFFFFF"/>
      </a:lt1>
      <a:dk2>
        <a:srgbClr val="00305E"/>
      </a:dk2>
      <a:lt2>
        <a:srgbClr val="D9D8D6"/>
      </a:lt2>
      <a:accent1>
        <a:srgbClr val="547E3B"/>
      </a:accent1>
      <a:accent2>
        <a:srgbClr val="93358D"/>
      </a:accent2>
      <a:accent3>
        <a:srgbClr val="007CBA"/>
      </a:accent3>
      <a:accent4>
        <a:srgbClr val="D24600"/>
      </a:accent4>
      <a:accent5>
        <a:srgbClr val="D7282F"/>
      </a:accent5>
      <a:accent6>
        <a:srgbClr val="F2F2F2"/>
      </a:accent6>
      <a:hlink>
        <a:srgbClr val="0065C6"/>
      </a:hlink>
      <a:folHlink>
        <a:srgbClr val="93358D"/>
      </a:folHlink>
    </a:clrScheme>
    <a:fontScheme name="OHA 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2000" dirty="0" err="1" smtClean="0"/>
        </a:defPPr>
      </a:lstStyle>
    </a:txDef>
  </a:objectDefaults>
  <a:extraClrSchemeLst/>
  <a:extLst>
    <a:ext uri="{05A4C25C-085E-4340-85A3-A5531E510DB2}">
      <thm15:themeFamily xmlns:thm15="http://schemas.microsoft.com/office/thememl/2012/main" name="OHA PowerPoint v3.0 Template.pptx" id="{EF00C1B5-780A-46BE-9E06-C9C81AD427AC}" vid="{74CF6A26-F94D-4E96-87F8-87CBCFE65F5E}"/>
    </a:ext>
  </a:extLst>
</a:theme>
</file>

<file path=ppt/theme/theme11.xml><?xml version="1.0" encoding="utf-8"?>
<a:theme xmlns:a="http://schemas.openxmlformats.org/drawingml/2006/main" name="Office Theme">
  <a:themeElements>
    <a:clrScheme name="CORE Official Colors for PPT">
      <a:dk1>
        <a:srgbClr val="000000"/>
      </a:dk1>
      <a:lt1>
        <a:srgbClr val="FFFFFF"/>
      </a:lt1>
      <a:dk2>
        <a:srgbClr val="44546A"/>
      </a:dk2>
      <a:lt2>
        <a:srgbClr val="E7E6E6"/>
      </a:lt2>
      <a:accent1>
        <a:srgbClr val="008FAA"/>
      </a:accent1>
      <a:accent2>
        <a:srgbClr val="113F8F"/>
      </a:accent2>
      <a:accent3>
        <a:srgbClr val="70A030"/>
      </a:accent3>
      <a:accent4>
        <a:srgbClr val="5F4090"/>
      </a:accent4>
      <a:accent5>
        <a:srgbClr val="8BD3DD"/>
      </a:accent5>
      <a:accent6>
        <a:srgbClr val="F37B3C"/>
      </a:accent6>
      <a:hlink>
        <a:srgbClr val="113F8F"/>
      </a:hlink>
      <a:folHlink>
        <a:srgbClr val="008FA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_OHA">
  <a:themeElements>
    <a:clrScheme name="ICAP 508 Palette">
      <a:dk1>
        <a:srgbClr val="2D2A30"/>
      </a:dk1>
      <a:lt1>
        <a:sysClr val="window" lastClr="FFFFFF"/>
      </a:lt1>
      <a:dk2>
        <a:srgbClr val="00305E"/>
      </a:dk2>
      <a:lt2>
        <a:srgbClr val="D9D8D6"/>
      </a:lt2>
      <a:accent1>
        <a:srgbClr val="547E3B"/>
      </a:accent1>
      <a:accent2>
        <a:srgbClr val="93358D"/>
      </a:accent2>
      <a:accent3>
        <a:srgbClr val="007CBA"/>
      </a:accent3>
      <a:accent4>
        <a:srgbClr val="D24600"/>
      </a:accent4>
      <a:accent5>
        <a:srgbClr val="D7282F"/>
      </a:accent5>
      <a:accent6>
        <a:srgbClr val="F2F2F2"/>
      </a:accent6>
      <a:hlink>
        <a:srgbClr val="0065C6"/>
      </a:hlink>
      <a:folHlink>
        <a:srgbClr val="93358D"/>
      </a:folHlink>
    </a:clrScheme>
    <a:fontScheme name="OHA 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2000" dirty="0" err="1" smtClean="0"/>
        </a:defPPr>
      </a:lstStyle>
    </a:txDef>
  </a:objectDefaults>
  <a:extraClrSchemeLst/>
  <a:extLst>
    <a:ext uri="{05A4C25C-085E-4340-85A3-A5531E510DB2}">
      <thm15:themeFamily xmlns:thm15="http://schemas.microsoft.com/office/thememl/2012/main" name="OHA" id="{9BBCCF0E-F6CC-4DA0-91E0-1E2FAD42A70B}" vid="{A0DD751E-0139-4A62-AE75-0571540AAC94}"/>
    </a:ext>
  </a:extLst>
</a:theme>
</file>

<file path=ppt/theme/theme13.xml><?xml version="1.0" encoding="utf-8"?>
<a:theme xmlns:a="http://schemas.openxmlformats.org/drawingml/2006/main" name="Office Theme">
  <a:themeElements>
    <a:clrScheme name="HPA Color Theme">
      <a:dk1>
        <a:srgbClr val="646464"/>
      </a:dk1>
      <a:lt1>
        <a:srgbClr val="FFFFFF"/>
      </a:lt1>
      <a:dk2>
        <a:srgbClr val="1E194D"/>
      </a:dk2>
      <a:lt2>
        <a:srgbClr val="FFFFFF"/>
      </a:lt2>
      <a:accent1>
        <a:srgbClr val="005595"/>
      </a:accent1>
      <a:accent2>
        <a:srgbClr val="EC8902"/>
      </a:accent2>
      <a:accent3>
        <a:srgbClr val="7DA830"/>
      </a:accent3>
      <a:accent4>
        <a:srgbClr val="0088B8"/>
      </a:accent4>
      <a:accent5>
        <a:srgbClr val="536D60"/>
      </a:accent5>
      <a:accent6>
        <a:srgbClr val="A01C3F"/>
      </a:accent6>
      <a:hlink>
        <a:srgbClr val="0088B8"/>
      </a:hlink>
      <a:folHlink>
        <a:srgbClr val="536D6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Custom 2">
      <a:dk1>
        <a:srgbClr val="005595"/>
      </a:dk1>
      <a:lt1>
        <a:srgbClr val="005595"/>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panose="02020603050405020304" pitchFamily="18"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4.xml><?xml version="1.0" encoding="utf-8"?>
<a:theme xmlns:a="http://schemas.openxmlformats.org/drawingml/2006/main" name="4_HPA PPT">
  <a:themeElements>
    <a:clrScheme name="Custom 2">
      <a:dk1>
        <a:srgbClr val="646464"/>
      </a:dk1>
      <a:lt1>
        <a:srgbClr val="FFFFFF"/>
      </a:lt1>
      <a:dk2>
        <a:srgbClr val="015594"/>
      </a:dk2>
      <a:lt2>
        <a:srgbClr val="FFFFFF"/>
      </a:lt2>
      <a:accent1>
        <a:srgbClr val="8B2E88"/>
      </a:accent1>
      <a:accent2>
        <a:srgbClr val="EC981D"/>
      </a:accent2>
      <a:accent3>
        <a:srgbClr val="D6E8E0"/>
      </a:accent3>
      <a:accent4>
        <a:srgbClr val="F1E5F0"/>
      </a:accent4>
      <a:accent5>
        <a:srgbClr val="659C45"/>
      </a:accent5>
      <a:accent6>
        <a:srgbClr val="A81D41"/>
      </a:accent6>
      <a:hlink>
        <a:srgbClr val="005695"/>
      </a:hlink>
      <a:folHlink>
        <a:srgbClr val="00569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a:latin typeface="Franklin Gothic Medium Cond" panose="020B0606030402020204" pitchFamily="34" charset="0"/>
          </a:defRPr>
        </a:defPPr>
      </a:lstStyle>
    </a:txDef>
  </a:objectDefaults>
  <a:extraClrSchemeLst/>
  <a:extLst>
    <a:ext uri="{05A4C25C-085E-4340-85A3-A5531E510DB2}">
      <thm15:themeFamily xmlns:thm15="http://schemas.microsoft.com/office/thememl/2012/main" name="Draft April 2024_All Come Webinar" id="{DADE42C4-069A-964C-9864-88D2ABF84CE0}" vid="{873B11D3-F507-294F-B1DA-820482772050}"/>
    </a:ext>
  </a:ext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panose="02020603050405020304" pitchFamily="18"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6.xml><?xml version="1.0" encoding="utf-8"?>
<a:theme xmlns:a="http://schemas.openxmlformats.org/drawingml/2006/main" name="OHA Master Slide">
  <a:themeElements>
    <a:clrScheme name="Custom 4">
      <a:dk1>
        <a:srgbClr val="2D2A30"/>
      </a:dk1>
      <a:lt1>
        <a:sysClr val="window" lastClr="FFFFFF"/>
      </a:lt1>
      <a:dk2>
        <a:srgbClr val="00305E"/>
      </a:dk2>
      <a:lt2>
        <a:srgbClr val="D9D8D6"/>
      </a:lt2>
      <a:accent1>
        <a:srgbClr val="064276"/>
      </a:accent1>
      <a:accent2>
        <a:srgbClr val="EC5A24"/>
      </a:accent2>
      <a:accent3>
        <a:srgbClr val="D6DBE9"/>
      </a:accent3>
      <a:accent4>
        <a:srgbClr val="FCB53B"/>
      </a:accent4>
      <a:accent5>
        <a:srgbClr val="D7282F"/>
      </a:accent5>
      <a:accent6>
        <a:srgbClr val="009F98"/>
      </a:accent6>
      <a:hlink>
        <a:srgbClr val="0065C6"/>
      </a:hlink>
      <a:folHlink>
        <a:srgbClr val="93358D"/>
      </a:folHlink>
    </a:clrScheme>
    <a:fontScheme name="Custom 2">
      <a:majorFont>
        <a:latin typeface="Open Sans"/>
        <a:ea typeface=""/>
        <a:cs typeface=""/>
      </a:majorFont>
      <a:minorFont>
        <a:latin typeface="Helvetic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2000" dirty="0" err="1" smtClean="0"/>
        </a:defPPr>
      </a:lstStyle>
    </a:txDef>
  </a:objectDefaults>
  <a:extraClrSchemeLst/>
  <a:extLst>
    <a:ext uri="{05A4C25C-085E-4340-85A3-A5531E510DB2}">
      <thm15:themeFamily xmlns:thm15="http://schemas.microsoft.com/office/thememl/2012/main" name="OHA PowerPoint v3.0 Template.pptx" id="{EF00C1B5-780A-46BE-9E06-C9C81AD427AC}" vid="{74CF6A26-F94D-4E96-87F8-87CBCFE65F5E}"/>
    </a:ext>
  </a:extLst>
</a:theme>
</file>

<file path=ppt/theme/theme7.xml><?xml version="1.0" encoding="utf-8"?>
<a:theme xmlns:a="http://schemas.openxmlformats.org/drawingml/2006/main" name="OHA Master Slide">
  <a:themeElements>
    <a:clrScheme name="ICAP 508 Palette">
      <a:dk1>
        <a:srgbClr val="2D2A30"/>
      </a:dk1>
      <a:lt1>
        <a:sysClr val="window" lastClr="FFFFFF"/>
      </a:lt1>
      <a:dk2>
        <a:srgbClr val="00305E"/>
      </a:dk2>
      <a:lt2>
        <a:srgbClr val="D9D8D6"/>
      </a:lt2>
      <a:accent1>
        <a:srgbClr val="547E3B"/>
      </a:accent1>
      <a:accent2>
        <a:srgbClr val="93358D"/>
      </a:accent2>
      <a:accent3>
        <a:srgbClr val="007CBA"/>
      </a:accent3>
      <a:accent4>
        <a:srgbClr val="D24600"/>
      </a:accent4>
      <a:accent5>
        <a:srgbClr val="D7282F"/>
      </a:accent5>
      <a:accent6>
        <a:srgbClr val="F2F2F2"/>
      </a:accent6>
      <a:hlink>
        <a:srgbClr val="0065C6"/>
      </a:hlink>
      <a:folHlink>
        <a:srgbClr val="93358D"/>
      </a:folHlink>
    </a:clrScheme>
    <a:fontScheme name="OHA 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2000" dirty="0" err="1" smtClean="0"/>
        </a:defPPr>
      </a:lstStyle>
    </a:txDef>
  </a:objectDefaults>
  <a:extraClrSchemeLst/>
  <a:extLst>
    <a:ext uri="{05A4C25C-085E-4340-85A3-A5531E510DB2}">
      <thm15:themeFamily xmlns:thm15="http://schemas.microsoft.com/office/thememl/2012/main" name="OHA PowerPoint v3.0 Template.pptx" id="{EF00C1B5-780A-46BE-9E06-C9C81AD427AC}" vid="{74CF6A26-F94D-4E96-87F8-87CBCFE65F5E}"/>
    </a:ext>
  </a:extLst>
</a:theme>
</file>

<file path=ppt/theme/theme8.xml><?xml version="1.0" encoding="utf-8"?>
<a:theme xmlns:a="http://schemas.openxmlformats.org/drawingml/2006/main" name="OHA Master Slide">
  <a:themeElements>
    <a:clrScheme name="ICAP 508 Palette">
      <a:dk1>
        <a:srgbClr val="2D2A30"/>
      </a:dk1>
      <a:lt1>
        <a:sysClr val="window" lastClr="FFFFFF"/>
      </a:lt1>
      <a:dk2>
        <a:srgbClr val="00305E"/>
      </a:dk2>
      <a:lt2>
        <a:srgbClr val="D9D8D6"/>
      </a:lt2>
      <a:accent1>
        <a:srgbClr val="547E3B"/>
      </a:accent1>
      <a:accent2>
        <a:srgbClr val="93358D"/>
      </a:accent2>
      <a:accent3>
        <a:srgbClr val="007CBA"/>
      </a:accent3>
      <a:accent4>
        <a:srgbClr val="D24600"/>
      </a:accent4>
      <a:accent5>
        <a:srgbClr val="D7282F"/>
      </a:accent5>
      <a:accent6>
        <a:srgbClr val="F2F2F2"/>
      </a:accent6>
      <a:hlink>
        <a:srgbClr val="0065C6"/>
      </a:hlink>
      <a:folHlink>
        <a:srgbClr val="93358D"/>
      </a:folHlink>
    </a:clrScheme>
    <a:fontScheme name="OHA 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2000" dirty="0" err="1" smtClean="0"/>
        </a:defPPr>
      </a:lstStyle>
    </a:txDef>
  </a:objectDefaults>
  <a:extraClrSchemeLst/>
  <a:extLst>
    <a:ext uri="{05A4C25C-085E-4340-85A3-A5531E510DB2}">
      <thm15:themeFamily xmlns:thm15="http://schemas.microsoft.com/office/thememl/2012/main" name="OHA PowerPoint v3.0 Template.pptx" id="{EF00C1B5-780A-46BE-9E06-C9C81AD427AC}" vid="{74CF6A26-F94D-4E96-87F8-87CBCFE65F5E}"/>
    </a:ext>
  </a:extLst>
</a:theme>
</file>

<file path=ppt/theme/theme9.xml><?xml version="1.0" encoding="utf-8"?>
<a:theme xmlns:a="http://schemas.openxmlformats.org/drawingml/2006/main" name="OHA">
  <a:themeElements>
    <a:clrScheme name="ICAP 508 Palette">
      <a:dk1>
        <a:srgbClr val="2D2A30"/>
      </a:dk1>
      <a:lt1>
        <a:sysClr val="window" lastClr="FFFFFF"/>
      </a:lt1>
      <a:dk2>
        <a:srgbClr val="00305E"/>
      </a:dk2>
      <a:lt2>
        <a:srgbClr val="D9D8D6"/>
      </a:lt2>
      <a:accent1>
        <a:srgbClr val="547E3B"/>
      </a:accent1>
      <a:accent2>
        <a:srgbClr val="93358D"/>
      </a:accent2>
      <a:accent3>
        <a:srgbClr val="007CBA"/>
      </a:accent3>
      <a:accent4>
        <a:srgbClr val="D24600"/>
      </a:accent4>
      <a:accent5>
        <a:srgbClr val="D7282F"/>
      </a:accent5>
      <a:accent6>
        <a:srgbClr val="F2F2F2"/>
      </a:accent6>
      <a:hlink>
        <a:srgbClr val="0065C6"/>
      </a:hlink>
      <a:folHlink>
        <a:srgbClr val="93358D"/>
      </a:folHlink>
    </a:clrScheme>
    <a:fontScheme name="OHA 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2000" dirty="0" err="1" smtClean="0"/>
        </a:defPPr>
      </a:lstStyle>
    </a:txDef>
  </a:objectDefaults>
  <a:extraClrSchemeLst/>
  <a:extLst>
    <a:ext uri="{05A4C25C-085E-4340-85A3-A5531E510DB2}">
      <thm15:themeFamily xmlns:thm15="http://schemas.microsoft.com/office/thememl/2012/main" name="OHA" id="{9BBCCF0E-F6CC-4DA0-91E0-1E2FAD42A70B}" vid="{A0DD751E-0139-4A62-AE75-0571540AAC94}"/>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59da1016-2a1b-4f8a-9768-d7a4932f6f16">
      <UserInfo>
        <DisplayName>Amanda Peden (she/her)</DisplayName>
        <AccountId>34</AccountId>
        <AccountType/>
      </UserInfo>
      <UserInfo>
        <DisplayName>SharingLinks.cfdd0d23-27a1-4588-a364-69361db5d895.Flexible.f3b4c988-8f83-44b3-9b4d-01e463e0f059</DisplayName>
        <AccountId>161</AccountId>
        <AccountType/>
      </UserInfo>
      <UserInfo>
        <DisplayName>Maria Elena Castro (She/Her/Ella)</DisplayName>
        <AccountId>32</AccountId>
        <AccountType/>
      </UserInfo>
      <UserInfo>
        <DisplayName>Vandehey Jeremy</DisplayName>
        <AccountId>19</AccountId>
        <AccountType/>
      </UserInfo>
      <UserInfo>
        <DisplayName>Wilson Jessica L</DisplayName>
        <AccountId>448</AccountId>
        <AccountType/>
      </UserInfo>
      <UserInfo>
        <DisplayName>McCall Brenda</DisplayName>
        <AccountId>1548</AccountId>
        <AccountType/>
      </UserInfo>
      <UserInfo>
        <DisplayName>Liz Stuart (she/her)</DisplayName>
        <AccountId>193</AccountId>
        <AccountType/>
      </UserInfo>
      <UserInfo>
        <DisplayName>Grinstead Rusha</DisplayName>
        <AccountId>899</AccountId>
        <AccountType/>
      </UserInfo>
      <UserInfo>
        <DisplayName>Steph Jarem (she/her)</DisplayName>
        <AccountId>24</AccountId>
        <AccountType/>
      </UserInfo>
      <UserInfo>
        <DisplayName>Auclair Megan</DisplayName>
        <AccountId>13</AccountId>
        <AccountType/>
      </UserInfo>
      <UserInfo>
        <DisplayName>Lizzie Fussell (she/her)</DisplayName>
        <AccountId>1653</AccountId>
        <AccountType/>
      </UserInfo>
      <UserInfo>
        <DisplayName>Hinkel Hilde</DisplayName>
        <AccountId>109</AccountId>
        <AccountType/>
      </UserInfo>
      <UserInfo>
        <DisplayName>Derenoncourt Max</DisplayName>
        <AccountId>1357</AccountId>
        <AccountType/>
      </UserInfo>
      <UserInfo>
        <DisplayName>Kleinschmit Sara (she/her)</DisplayName>
        <AccountId>212</AccountId>
        <AccountType/>
      </UserInfo>
    </SharedWithUsers>
    <IACategory xmlns="59da1016-2a1b-4f8a-9768-d7a4932f6f16" xsi:nil="true"/>
    <DocumentExpirationDate xmlns="59da1016-2a1b-4f8a-9768-d7a4932f6f16" xsi:nil="true"/>
    <IATopic xmlns="59da1016-2a1b-4f8a-9768-d7a4932f6f16" xsi:nil="true"/>
    <IASubtopic xmlns="59da1016-2a1b-4f8a-9768-d7a4932f6f16" xsi:nil="true"/>
    <URL xmlns="http://schemas.microsoft.com/sharepoint/v3">
      <Url xsi:nil="true"/>
      <Description xsi:nil="true"/>
    </URL>
    <Meta_x0020_Keywords xmlns="c52c5529-aafb-4e0d-b2f8-025e162b2646" xsi:nil="true"/>
    <Meta_x0020_Description xmlns="c52c5529-aafb-4e0d-b2f8-025e162b2646"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7DA3D4F8A95C443879FB4161EA5D680" ma:contentTypeVersion="1" ma:contentTypeDescription="Create a new document." ma:contentTypeScope="" ma:versionID="8d0e999b9bd64f6dea27c6baf8e86339">
  <xsd:schema xmlns:xsd="http://www.w3.org/2001/XMLSchema" xmlns:xs="http://www.w3.org/2001/XMLSchema" xmlns:p="http://schemas.microsoft.com/office/2006/metadata/properties" xmlns:ns1="http://schemas.microsoft.com/sharepoint/v3" xmlns:ns2="59da1016-2a1b-4f8a-9768-d7a4932f6f16" xmlns:ns3="c52c5529-aafb-4e0d-b2f8-025e162b2646" targetNamespace="http://schemas.microsoft.com/office/2006/metadata/properties" ma:root="true" ma:fieldsID="61b1090cff96119afe064fcc8a8e3fd7" ns1:_="" ns2:_="" ns3:_="">
    <xsd:import namespace="http://schemas.microsoft.com/sharepoint/v3"/>
    <xsd:import namespace="59da1016-2a1b-4f8a-9768-d7a4932f6f16"/>
    <xsd:import namespace="c52c5529-aafb-4e0d-b2f8-025e162b2646"/>
    <xsd:element name="properties">
      <xsd:complexType>
        <xsd:sequence>
          <xsd:element name="documentManagement">
            <xsd:complexType>
              <xsd:all>
                <xsd:element ref="ns2:IACategory" minOccurs="0"/>
                <xsd:element ref="ns2:IATopic" minOccurs="0"/>
                <xsd:element ref="ns2:IASubtopic" minOccurs="0"/>
                <xsd:element ref="ns2:DocumentExpirationDate" minOccurs="0"/>
                <xsd:element ref="ns3:Meta_x0020_Description" minOccurs="0"/>
                <xsd:element ref="ns3:Meta_x0020_Keywords" minOccurs="0"/>
                <xsd:element ref="ns1:URL"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URL" ma:index="8" nillable="true" ma:displayName="URL" ma:internalName="URL" ma:readOnly="false">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9da1016-2a1b-4f8a-9768-d7a4932f6f16" elementFormDefault="qualified">
    <xsd:import namespace="http://schemas.microsoft.com/office/2006/documentManagement/types"/>
    <xsd:import namespace="http://schemas.microsoft.com/office/infopath/2007/PartnerControls"/>
    <xsd:element name="IACategory" ma:index="2" nillable="true" ma:displayName="IA Category" ma:format="Dropdown" ma:internalName="IACategory" ma:readOnly="false">
      <xsd:simpleType>
        <xsd:restriction base="dms:Choice">
          <xsd:enumeration value="About OHA"/>
          <xsd:enumeration value="Programs and Services"/>
          <xsd:enumeration value="Oregon Health Plan"/>
          <xsd:enumeration value="Health System Reform"/>
          <xsd:enumeration value="Licenses and Certificates"/>
          <xsd:enumeration value="Public Health"/>
        </xsd:restriction>
      </xsd:simpleType>
    </xsd:element>
    <xsd:element name="IATopic" ma:index="3" nillable="true" ma:displayName="IA Topic" ma:format="Dropdown" ma:internalName="IATopic" ma:readOnly="false">
      <xsd:simpleType>
        <xsd:restriction base="dms:Choice">
          <xsd:enumeration value="About OHA - Agency Communications"/>
          <xsd:enumeration value="About OHA - Budget"/>
          <xsd:enumeration value="About OHA - Contacts"/>
          <xsd:enumeration value="About OHA - Grants &amp; Contracts"/>
          <xsd:enumeration value="About OHA - Jobs &amp; Employment"/>
          <xsd:enumeration value="About OHA - Organization"/>
          <xsd:enumeration value="About OHA - Policies"/>
          <xsd:enumeration value="About OHA - Public Meetings"/>
          <xsd:enumeration value="About OHA - Public Records"/>
          <xsd:enumeration value="About OHA - Questions &amp; Comments"/>
          <xsd:enumeration value="About OHA - Reports &amp; Data"/>
          <xsd:enumeration value="About OHA - Rulemaking"/>
          <xsd:enumeration value="Programs and Services - Behavioral Health"/>
          <xsd:enumeration value="Programs and Services - Contacts"/>
          <xsd:enumeration value="Programs and Services - Coordinated Care"/>
          <xsd:enumeration value="Programs and Services - Disease"/>
          <xsd:enumeration value="Programs and Services - Environment"/>
          <xsd:enumeration value="Programs and Services - Health Resources"/>
          <xsd:enumeration value="Programs and Services - OEBB"/>
          <xsd:enumeration value="Programs and Services - Oregon Health Plan"/>
          <xsd:enumeration value="Programs and Services - Oregon State Hospital"/>
          <xsd:enumeration value="Programs and Services - PEBB"/>
          <xsd:enumeration value="Programs and Services - Pharmacy"/>
          <xsd:enumeration value="Programs and Services - Prevention"/>
          <xsd:enumeration value="Programs and Services - Safety"/>
          <xsd:enumeration value="Oregon Health Plan - Agency Communications"/>
          <xsd:enumeration value="Oregon Health Plan - Benefits"/>
          <xsd:enumeration value="Oregon Health Plan - Contacts"/>
          <xsd:enumeration value="Oregon Health Plan - Coordinated Care"/>
          <xsd:enumeration value="Oregon Health Plan - Grants &amp; Contracts"/>
          <xsd:enumeration value="Oregon Health Plan - Health Resources"/>
          <xsd:enumeration value="Oregon Health Plan - Policies"/>
          <xsd:enumeration value="Oregon Health Plan - Providers and Partners"/>
          <xsd:enumeration value="Oregon Health Plan - Public Meetings"/>
          <xsd:enumeration value="Oregon Health Plan - Questions &amp; Comments"/>
          <xsd:enumeration value="Oregon Health Plan - Rule Making"/>
          <xsd:enumeration value="Health System Reform - Agency Communications"/>
          <xsd:enumeration value="Health System Reform - Coordinated Care"/>
          <xsd:enumeration value="Health System Reform - Public Meetings"/>
          <xsd:enumeration value="Health System Reform - Questions &amp; Comments"/>
          <xsd:enumeration value="Health System Reform - Reports &amp; Data"/>
          <xsd:enumeration value="Licenses and Certificates - Certificates"/>
          <xsd:enumeration value="Licenses and Certificates - Contacts"/>
          <xsd:enumeration value="Licenses and Certificates - Licenses"/>
          <xsd:enumeration value="Licenses and Certificates - Vital Records"/>
          <xsd:enumeration value="Public Health - Agency Communications"/>
          <xsd:enumeration value="Public Health - Contacts"/>
          <xsd:enumeration value="Public Health - Disease"/>
          <xsd:enumeration value="Public Health - Environment"/>
          <xsd:enumeration value="Public Health - Health Resources"/>
          <xsd:enumeration value="Public Health - Questions &amp; Comments"/>
          <xsd:enumeration value="Public Health - Prevention"/>
          <xsd:enumeration value="Public Health - Providers and Partners"/>
          <xsd:enumeration value="Public Health - Reports &amp; Data"/>
          <xsd:enumeration value="Public Health - Safety"/>
          <xsd:enumeration value="Public Health - Vital Records"/>
        </xsd:restriction>
      </xsd:simpleType>
    </xsd:element>
    <xsd:element name="IASubtopic" ma:index="4" nillable="true" ma:displayName="IA Subtopic" ma:format="Dropdown" ma:internalName="IASubtopic" ma:readOnly="false">
      <xsd:simpleType>
        <xsd:restriction base="dms:Choice">
          <xsd:enumeration value="Addiction Services - Alcohol"/>
          <xsd:enumeration value="Addiction Services - Drug"/>
          <xsd:enumeration value="Addiction Services - Gambling"/>
          <xsd:enumeration value="Addiction Services - Tobacco"/>
          <xsd:enumeration value="Applications"/>
          <xsd:enumeration value="Benefits - Health Plans"/>
          <xsd:enumeration value="Benefits - OEBB"/>
          <xsd:enumeration value="Benefits - OHP"/>
          <xsd:enumeration value="Benefits - PEBB"/>
          <xsd:enumeration value="Benefits - Retirement"/>
          <xsd:enumeration value="Budget - Agency Summary"/>
          <xsd:enumeration value="Budget - Agency Request (ARB)"/>
          <xsd:enumeration value="Budget - Governors Budget"/>
          <xsd:enumeration value="Budget - Infrastructure"/>
          <xsd:enumeration value="Budget - Legislatively Adopted (LAB)"/>
          <xsd:enumeration value="Budget - Legislative action"/>
          <xsd:enumeration value="Budget - Overview"/>
          <xsd:enumeration value="Budget - Policy Option Package (POP)"/>
          <xsd:enumeration value="Budget - Priorities"/>
          <xsd:enumeration value="Budget - Program"/>
          <xsd:enumeration value="Budget - Reduction"/>
          <xsd:enumeration value="Budget - Strategic funding proposal"/>
          <xsd:enumeration value="Budget - Special report"/>
          <xsd:enumeration value="Budget - Stakeholder meeting"/>
          <xsd:enumeration value="CCO - Contact"/>
          <xsd:enumeration value="CCO - Audited Financial Statement"/>
          <xsd:enumeration value="CCO - Interim Financial Statement"/>
          <xsd:enumeration value="CCO - Internal Financial Statement"/>
          <xsd:enumeration value="Clean Air"/>
          <xsd:enumeration value="Clean Water"/>
          <xsd:enumeration value="Clinics"/>
          <xsd:enumeration value="Commissions"/>
          <xsd:enumeration value="Committee Members"/>
          <xsd:enumeration value="Committees"/>
          <xsd:enumeration value="Crisis Services"/>
          <xsd:enumeration value="Drug Addiction Services"/>
          <xsd:enumeration value="Electronic Health Care Records (EHR)"/>
          <xsd:enumeration value="Emergency Preparedness"/>
          <xsd:enumeration value="Environmental Pollution"/>
          <xsd:enumeration value="Featured Content"/>
          <xsd:enumeration value="Fees"/>
          <xsd:enumeration value="Health Services - Primary Care Home"/>
          <xsd:enumeration value="Health Services - Prioritized list"/>
          <xsd:enumeration value="ICD-10"/>
          <xsd:enumeration value="Immunizations"/>
          <xsd:enumeration value="Legislation - Bills"/>
          <xsd:enumeration value="Legislation - Contact"/>
          <xsd:enumeration value="Legislation - Highlights"/>
          <xsd:enumeration value="Legislation - Session Summary"/>
          <xsd:enumeration value="Materials - Commission"/>
          <xsd:enumeration value="Materials - Committee"/>
          <xsd:enumeration value="Materials - Coverage Guidance"/>
          <xsd:enumeration value="Materials - Evidence-based Guidelines"/>
          <xsd:enumeration value="Materials - Health care plan details"/>
          <xsd:enumeration value="Materials - Health care plan overview"/>
          <xsd:enumeration value="Materials - Meeting Document"/>
          <xsd:enumeration value="Materials - Meeting Recording"/>
          <xsd:enumeration value="Materials - Meeting Schedule"/>
          <xsd:enumeration value="Materials - Open Enrollment"/>
          <xsd:enumeration value="Materials - Training"/>
          <xsd:enumeration value="Materials - Webinar"/>
          <xsd:enumeration value="Materials - Workgroup"/>
          <xsd:enumeration value="Medical Marijuana (OMMP)"/>
          <xsd:enumeration value="Medical Services"/>
          <xsd:enumeration value="Meeting Document"/>
          <xsd:enumeration value="Meeting Schedule"/>
          <xsd:enumeration value="Mental Health Services"/>
          <xsd:enumeration value="Metrics - Behavioral Health"/>
          <xsd:enumeration value="Metrics - CCO"/>
          <xsd:enumeration value="Metrics - Demographics"/>
          <xsd:enumeration value="Metrics - Hospital Performance"/>
          <xsd:enumeration value="Metrics - Incentive"/>
          <xsd:enumeration value="Metrics - Measures and Outcomes Tracking (MOTS)"/>
          <xsd:enumeration value="Metrics - ONE Eligibility system"/>
          <xsd:enumeration value="Metrics - Prevention"/>
          <xsd:enumeration value="Metrics - Rural health"/>
          <xsd:enumeration value="Metrics - State-Wide"/>
          <xsd:enumeration value="News Letter"/>
          <xsd:enumeration value="News Release"/>
          <xsd:enumeration value="OHP - Medicaid Waiver"/>
          <xsd:enumeration value="OHP - Provider Announcement"/>
          <xsd:enumeration value="OHP - Provider Rates"/>
          <xsd:enumeration value="Preferred Drug List"/>
          <xsd:enumeration value="Prescription Drugs - Monitoring"/>
          <xsd:enumeration value="Prescription Drugs - Preferred List"/>
          <xsd:enumeration value="Prescription Drugs - Subsidy"/>
          <xsd:enumeration value="Prescription Drugs Subsidy"/>
          <xsd:enumeration value="Technical Assistance"/>
          <xsd:enumeration value="Training"/>
          <xsd:enumeration value="Vital Statistics - Birth Certificate"/>
          <xsd:enumeration value="Vital Statistics - Certificate Death"/>
          <xsd:enumeration value="Vital Statistics - Data Use Requests"/>
          <xsd:enumeration value="Vital Statistics - Divorce Data"/>
          <xsd:enumeration value="Vital Statistics - Domestic Partnership Data"/>
          <xsd:enumeration value="Vital Statistics - Fetal Death Data"/>
          <xsd:enumeration value="Vital Statistics - Marriage Data"/>
          <xsd:enumeration value="Vital Statistics - Teen Pregnancy Data"/>
          <xsd:enumeration value="Wellness - Exercise"/>
          <xsd:enumeration value="Wellness - HEM"/>
          <xsd:enumeration value="Wellness - Intervention"/>
          <xsd:enumeration value="Wellness - Pain Management"/>
          <xsd:enumeration value="Wellness - Reproductive Health"/>
          <xsd:enumeration value="Wellness - Stress Relief"/>
        </xsd:restriction>
      </xsd:simpleType>
    </xsd:element>
    <xsd:element name="DocumentExpirationDate" ma:index="5" nillable="true" ma:displayName="Document Expiration Date" ma:format="DateOnly" ma:internalName="DocumentExpirationDate" ma:readOnly="false">
      <xsd:simpleType>
        <xsd:restriction base="dms:DateTime"/>
      </xsd:simpleType>
    </xsd:element>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52c5529-aafb-4e0d-b2f8-025e162b2646" elementFormDefault="qualified">
    <xsd:import namespace="http://schemas.microsoft.com/office/2006/documentManagement/types"/>
    <xsd:import namespace="http://schemas.microsoft.com/office/infopath/2007/PartnerControls"/>
    <xsd:element name="Meta_x0020_Description" ma:index="6" nillable="true" ma:displayName="Meta Description" ma:internalName="Meta_x0020_Description" ma:readOnly="false">
      <xsd:simpleType>
        <xsd:restriction base="dms:Text"/>
      </xsd:simpleType>
    </xsd:element>
    <xsd:element name="Meta_x0020_Keywords" ma:index="7" nillable="true" ma:displayName="Meta Keywords" ma:internalName="Meta_x0020_Keywords" ma:readOnly="fals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0"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AFF126E-9C20-42C2-8E6E-9058709FD9A8}">
  <ds:schemaRefs>
    <ds:schemaRef ds:uri="http://schemas.microsoft.com/sharepoint/v3/contenttype/forms"/>
  </ds:schemaRefs>
</ds:datastoreItem>
</file>

<file path=customXml/itemProps2.xml><?xml version="1.0" encoding="utf-8"?>
<ds:datastoreItem xmlns:ds="http://schemas.openxmlformats.org/officeDocument/2006/customXml" ds:itemID="{4E32BB71-6825-48E5-B4F6-E36F5D501A22}">
  <ds:schemaRefs>
    <ds:schemaRef ds:uri="676cb3b1-450e-451f-a8cd-490bb018a396"/>
    <ds:schemaRef ds:uri="9f287dfc-1abe-452c-9176-2639bf2d86a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DEA7279B-2416-4206-AB5E-21272C785E20}"/>
</file>

<file path=docMetadata/LabelInfo.xml><?xml version="1.0" encoding="utf-8"?>
<clbl:labelList xmlns:clbl="http://schemas.microsoft.com/office/2020/mipLabelMetadata">
  <clbl:label id="{11a67c04-f371-4d71-a575-202b566caae1}" enabled="1" method="Privileged" siteId="{658e63e8-8d39-499c-8f48-13adc9452f4c}" contentBits="0" removed="0"/>
  <clbl:label id="{ea60d57e-af5b-4752-ac57-3e4f28ca11dc}" enabled="1" method="Standard" siteId="{36da45f1-dd2c-4d1f-af13-5abe46b99921}" contentBits="0" removed="0"/>
</clbl:labelList>
</file>

<file path=docProps/app.xml><?xml version="1.0" encoding="utf-8"?>
<Properties xmlns="http://schemas.openxmlformats.org/officeDocument/2006/extended-properties" xmlns:vt="http://schemas.openxmlformats.org/officeDocument/2006/docPropsVTypes">
  <Template>OHA-HPA PPT TEMPLATE widescreen_04 2021</Template>
  <Application>Microsoft Office PowerPoint</Application>
  <PresentationFormat>Widescreen</PresentationFormat>
  <Slides>45</Slides>
  <Notes>45</Notes>
  <HiddenSlides>0</HiddenSlides>
  <ScaleCrop>false</ScaleCrop>
  <HeadingPairs>
    <vt:vector size="4" baseType="variant">
      <vt:variant>
        <vt:lpstr>Theme</vt:lpstr>
      </vt:variant>
      <vt:variant>
        <vt:i4>12</vt:i4>
      </vt:variant>
      <vt:variant>
        <vt:lpstr>Slide Titles</vt:lpstr>
      </vt:variant>
      <vt:variant>
        <vt:i4>45</vt:i4>
      </vt:variant>
    </vt:vector>
  </HeadingPairs>
  <TitlesOfParts>
    <vt:vector size="57" baseType="lpstr">
      <vt:lpstr>OHATheme2021</vt:lpstr>
      <vt:lpstr>Custom Design</vt:lpstr>
      <vt:lpstr>1_Custom Design</vt:lpstr>
      <vt:lpstr>4_HPA PPT</vt:lpstr>
      <vt:lpstr>Custom Design</vt:lpstr>
      <vt:lpstr>OHA Master Slide</vt:lpstr>
      <vt:lpstr>OHA Master Slide</vt:lpstr>
      <vt:lpstr>OHA Master Slide</vt:lpstr>
      <vt:lpstr>OHA</vt:lpstr>
      <vt:lpstr>1_OHA Master Slide</vt:lpstr>
      <vt:lpstr>Office Theme</vt:lpstr>
      <vt:lpstr>1_OHA</vt:lpstr>
      <vt:lpstr>PowerPoint Presentation</vt:lpstr>
      <vt:lpstr>Consejos para el Seminario</vt:lpstr>
      <vt:lpstr>PowerPoint Presentation</vt:lpstr>
      <vt:lpstr>Agenda</vt:lpstr>
      <vt:lpstr>Historial de la exención 1115 </vt:lpstr>
      <vt:lpstr>¿Qué es el Plan de Salud de Oregon (OHP)?</vt:lpstr>
      <vt:lpstr>¿Qué es una exención de Medicaid?</vt:lpstr>
      <vt:lpstr>Cambios clave en la Exención 1115 de Oregon</vt:lpstr>
      <vt:lpstr>Actualización del programa de reingreso a la atención médica </vt:lpstr>
      <vt:lpstr>Actualización del programa de reingreso a la atención médica </vt:lpstr>
      <vt:lpstr>Recursos adicionales</vt:lpstr>
      <vt:lpstr>Proyecto de Actualización de Beneficios  </vt:lpstr>
      <vt:lpstr>Plan de Salud de Oregon (OHP) - Proyecto de Actualización de Beneficios (BUP)</vt:lpstr>
      <vt:lpstr>Revisión de los servicios por parte de la Comisión de Revisión de Evidencia de Salud (HERC)</vt:lpstr>
      <vt:lpstr>Aspectos destacados de los nuevos servicios del OHP a partir del 1/1/2027</vt:lpstr>
      <vt:lpstr>Todas las áreas de cobertura revisadas hasta la fecha</vt:lpstr>
      <vt:lpstr>¿Cómo puede participar? </vt:lpstr>
      <vt:lpstr>Actualizaciones sobre la implementación de beneficios de Necesidades Sociales Relacionadas con la Salud (HRSN) y datos</vt:lpstr>
      <vt:lpstr>¿Qué son las Necesidades Sociales Relacionadas con la Salud?</vt:lpstr>
      <vt:lpstr>Beneficios relacionados con la nutrición: Frutas y verduras</vt:lpstr>
      <vt:lpstr>Beneficios relacionados con la nutrición: Suministro de alimentos básicos</vt:lpstr>
      <vt:lpstr>Retos en la entrega de beneficios de alquiler del HRSN</vt:lpstr>
      <vt:lpstr>OHA está trabajando con organizaciones para mejorar el beneficio de alquiler</vt:lpstr>
      <vt:lpstr>PowerPoint Presentation</vt:lpstr>
      <vt:lpstr>PowerPoint Presentation</vt:lpstr>
      <vt:lpstr>Actualización de la evaluación independiente de la exención 1115 de Medicaid</vt:lpstr>
      <vt:lpstr>Quiénes somos</vt:lpstr>
      <vt:lpstr>¿Qué es la evaluación de la exención 1115 de Medicaid?</vt:lpstr>
      <vt:lpstr>Programas de exención con diseños de evaluación</vt:lpstr>
      <vt:lpstr>¿Cómo se desarrolló la evaluación?</vt:lpstr>
      <vt:lpstr>Ejemplos de preguntas de la evaluación</vt:lpstr>
      <vt:lpstr>Proceso de evaluación</vt:lpstr>
      <vt:lpstr>Qué se espera el próximo año</vt:lpstr>
      <vt:lpstr>Qué se espera el próximo año- continuación</vt:lpstr>
      <vt:lpstr>Equidad</vt:lpstr>
      <vt:lpstr>Resumen completo del calendario de evaluación</vt:lpstr>
      <vt:lpstr>PowerPoint Presentation</vt:lpstr>
      <vt:lpstr>PowerPoint Presentation</vt:lpstr>
      <vt:lpstr>Preguntas y respuestas</vt:lpstr>
      <vt:lpstr>íManténgase conectado!</vt:lpstr>
      <vt:lpstr>Próximas sesiones 2025</vt:lpstr>
      <vt:lpstr>¡Gracias por su colaboración y asociación continua!</vt:lpstr>
      <vt:lpstr>PowerPoint Presentation</vt:lpstr>
      <vt:lpstr>Planes según los 3 flujos de trabajo diferentes</vt:lpstr>
      <vt:lpstr>Conozca los datos</vt:lpstr>
    </vt:vector>
  </TitlesOfParts>
  <Manager/>
  <Company>Oregon's 1115 Medicaid Waiver</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Seminario Web Para Todos</dc:title>
  <dc:subject/>
  <dc:creator>Oregon Health Authority</dc:creator>
  <cp:keywords>OCTST021-KR-051724, docId:D5806A979F84B494F9B7046C925689F1</cp:keywords>
  <dc:description/>
  <cp:revision>1</cp:revision>
  <cp:lastPrinted>2022-02-17T18:36:39Z</cp:lastPrinted>
  <dcterms:created xsi:type="dcterms:W3CDTF">2022-02-02T23:22:49Z</dcterms:created>
  <dcterms:modified xsi:type="dcterms:W3CDTF">2025-07-09T21:40:52Z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0x01010087DA3D4F8A95C443879FB4161EA5D680</vt:lpwstr>
  </property>
  <property fmtid="{D5CDD505-2E9C-101B-9397-08002B2CF9AE}" pid="3" name="MediaServiceImageTags">
    <vt:lpwstr/>
  </property>
  <property fmtid="{D5CDD505-2E9C-101B-9397-08002B2CF9AE}" pid="4" name="MSIP_Label_ea60d57e-af5b-4752-ac57-3e4f28ca11dc_Enabled">
    <vt:lpwstr>true</vt:lpwstr>
  </property>
  <property fmtid="{D5CDD505-2E9C-101B-9397-08002B2CF9AE}" pid="5" name="MSIP_Label_ea60d57e-af5b-4752-ac57-3e4f28ca11dc_SetDate">
    <vt:lpwstr>2022-10-17T15:04:56Z</vt:lpwstr>
  </property>
  <property fmtid="{D5CDD505-2E9C-101B-9397-08002B2CF9AE}" pid="6" name="MSIP_Label_ea60d57e-af5b-4752-ac57-3e4f28ca11dc_Method">
    <vt:lpwstr>Standard</vt:lpwstr>
  </property>
  <property fmtid="{D5CDD505-2E9C-101B-9397-08002B2CF9AE}" pid="7" name="MSIP_Label_ea60d57e-af5b-4752-ac57-3e4f28ca11dc_Name">
    <vt:lpwstr>ea60d57e-af5b-4752-ac57-3e4f28ca11dc</vt:lpwstr>
  </property>
  <property fmtid="{D5CDD505-2E9C-101B-9397-08002B2CF9AE}" pid="8" name="MSIP_Label_ea60d57e-af5b-4752-ac57-3e4f28ca11dc_SiteId">
    <vt:lpwstr>36da45f1-dd2c-4d1f-af13-5abe46b99921</vt:lpwstr>
  </property>
  <property fmtid="{D5CDD505-2E9C-101B-9397-08002B2CF9AE}" pid="9" name="MSIP_Label_ea60d57e-af5b-4752-ac57-3e4f28ca11dc_ActionId">
    <vt:lpwstr>8b628bd1-bd83-4dd8-9684-2592790ebaeb</vt:lpwstr>
  </property>
  <property fmtid="{D5CDD505-2E9C-101B-9397-08002B2CF9AE}" pid="10" name="MSIP_Label_ea60d57e-af5b-4752-ac57-3e4f28ca11dc_ContentBits">
    <vt:lpwstr>0</vt:lpwstr>
  </property>
  <property fmtid="{D5CDD505-2E9C-101B-9397-08002B2CF9AE}" pid="11" name="MSIP_Label_11a67c04-f371-4d71-a575-202b566caae1_Enabled">
    <vt:lpwstr>true</vt:lpwstr>
  </property>
  <property fmtid="{D5CDD505-2E9C-101B-9397-08002B2CF9AE}" pid="12" name="MSIP_Label_11a67c04-f371-4d71-a575-202b566caae1_SetDate">
    <vt:lpwstr>2024-01-18T18:09:08Z</vt:lpwstr>
  </property>
  <property fmtid="{D5CDD505-2E9C-101B-9397-08002B2CF9AE}" pid="13" name="MSIP_Label_11a67c04-f371-4d71-a575-202b566caae1_Method">
    <vt:lpwstr>Privileged</vt:lpwstr>
  </property>
  <property fmtid="{D5CDD505-2E9C-101B-9397-08002B2CF9AE}" pid="14" name="MSIP_Label_11a67c04-f371-4d71-a575-202b566caae1_Name">
    <vt:lpwstr>Level 2 - Limited (Items)</vt:lpwstr>
  </property>
  <property fmtid="{D5CDD505-2E9C-101B-9397-08002B2CF9AE}" pid="15" name="MSIP_Label_11a67c04-f371-4d71-a575-202b566caae1_SiteId">
    <vt:lpwstr>658e63e8-8d39-499c-8f48-13adc9452f4c</vt:lpwstr>
  </property>
  <property fmtid="{D5CDD505-2E9C-101B-9397-08002B2CF9AE}" pid="16" name="MSIP_Label_11a67c04-f371-4d71-a575-202b566caae1_ActionId">
    <vt:lpwstr>ebea3c6f-e6db-48cf-91b0-3e3fec995b0d</vt:lpwstr>
  </property>
  <property fmtid="{D5CDD505-2E9C-101B-9397-08002B2CF9AE}" pid="17" name="MSIP_Label_11a67c04-f371-4d71-a575-202b566caae1_ContentBits">
    <vt:lpwstr>0</vt:lpwstr>
  </property>
</Properties>
</file>