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diagrams/data1.xml" ContentType="application/vnd.openxmlformats-officedocument.drawingml.diagramData+xml"/>
  <Override PartName="/ppt/diagrams/data2.xml" ContentType="application/vnd.openxmlformats-officedocument.drawingml.diagramData+xml"/>
  <Override PartName="/ppt/presentation.xml" ContentType="application/vnd.openxmlformats-officedocument.presentationml.presentation.main+xml"/>
  <Override PartName="/ppt/slides/slide11.xml" ContentType="application/vnd.openxmlformats-officedocument.presentationml.slide+xml"/>
  <Override PartName="/ppt/slides/slide10.xml" ContentType="application/vnd.openxmlformats-officedocument.presentationml.slide+xml"/>
  <Override PartName="/ppt/slides/slide9.xml" ContentType="application/vnd.openxmlformats-officedocument.presentationml.slide+xml"/>
  <Override PartName="/ppt/slides/slide1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5.xml" ContentType="application/vnd.openxmlformats-officedocument.presentationml.slide+xml"/>
  <Override PartName="/ppt/slides/slide2.xml" ContentType="application/vnd.openxmlformats-officedocument.presentationml.slide+xml"/>
  <Override PartName="/ppt/slides/slide6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diagrams/quickStyle2.xml" ContentType="application/vnd.openxmlformats-officedocument.drawingml.diagramStyle+xml"/>
  <Override PartName="/ppt/notesMasters/notesMaster1.xml" ContentType="application/vnd.openxmlformats-officedocument.presentationml.notesMaster+xml"/>
  <Override PartName="/ppt/theme/theme2.xml" ContentType="application/vnd.openxmlformats-officedocument.theme+xml"/>
  <Override PartName="/ppt/diagrams/layout1.xml" ContentType="application/vnd.openxmlformats-officedocument.drawingml.diagramLayout+xml"/>
  <Override PartName="/ppt/diagrams/drawing2.xml" ContentType="application/vnd.ms-office.drawingml.diagramDrawing+xml"/>
  <Override PartName="/ppt/theme/theme1.xml" ContentType="application/vnd.openxmlformats-officedocument.theme+xml"/>
  <Override PartName="/ppt/diagrams/layout2.xml" ContentType="application/vnd.openxmlformats-officedocument.drawingml.diagramLayout+xml"/>
  <Override PartName="/ppt/diagrams/colors2.xml" ContentType="application/vnd.openxmlformats-officedocument.drawingml.diagramColors+xml"/>
  <Override PartName="/ppt/diagrams/drawing1.xml" ContentType="application/vnd.ms-office.drawingml.diagramDrawing+xml"/>
  <Override PartName="/ppt/diagrams/colors1.xml" ContentType="application/vnd.openxmlformats-officedocument.drawingml.diagramColors+xml"/>
  <Override PartName="/ppt/diagrams/quickStyle1.xml" ContentType="application/vnd.openxmlformats-officedocument.drawingml.diagramStyle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3"/>
  </p:notesMasterIdLst>
  <p:sldIdLst>
    <p:sldId id="256" r:id="rId2"/>
    <p:sldId id="260" r:id="rId3"/>
    <p:sldId id="267" r:id="rId4"/>
    <p:sldId id="268" r:id="rId5"/>
    <p:sldId id="261" r:id="rId6"/>
    <p:sldId id="271" r:id="rId7"/>
    <p:sldId id="269" r:id="rId8"/>
    <p:sldId id="262" r:id="rId9"/>
    <p:sldId id="266" r:id="rId10"/>
    <p:sldId id="270" r:id="rId11"/>
    <p:sldId id="272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06" autoAdjust="0"/>
    <p:restoredTop sz="94660"/>
  </p:normalViewPr>
  <p:slideViewPr>
    <p:cSldViewPr snapToGrid="0">
      <p:cViewPr varScale="1">
        <p:scale>
          <a:sx n="94" d="100"/>
          <a:sy n="94" d="100"/>
        </p:scale>
        <p:origin x="60" y="28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customXml" Target="../customXml/item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20" Type="http://schemas.openxmlformats.org/officeDocument/2006/relationships/customXml" Target="../customXml/item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customXml" Target="../customXml/item2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62BA157-75BE-474C-B17D-7A92106FF829}" type="doc">
      <dgm:prSet loTypeId="urn:microsoft.com/office/officeart/2005/8/layout/pyramid1" loCatId="pyramid" qsTypeId="urn:microsoft.com/office/officeart/2005/8/quickstyle/simple3" qsCatId="simple" csTypeId="urn:microsoft.com/office/officeart/2005/8/colors/accent1_2" csCatId="accent1" phldr="1"/>
      <dgm:spPr/>
    </dgm:pt>
    <dgm:pt modelId="{AA3AA33C-620C-4493-9477-844B75EB1A62}">
      <dgm:prSet phldrT="[Text]"/>
      <dgm:spPr/>
      <dgm:t>
        <a:bodyPr/>
        <a:lstStyle/>
        <a:p>
          <a:r>
            <a:rPr lang="en-US" dirty="0" smtClean="0"/>
            <a:t>Intervention</a:t>
          </a:r>
          <a:endParaRPr lang="en-US" dirty="0"/>
        </a:p>
      </dgm:t>
    </dgm:pt>
    <dgm:pt modelId="{3CFDB4B7-C27F-488F-815D-4AA4E25FC3EE}" type="parTrans" cxnId="{D3C6F166-BFAF-474C-ABDE-9416F251E9B2}">
      <dgm:prSet/>
      <dgm:spPr/>
      <dgm:t>
        <a:bodyPr/>
        <a:lstStyle/>
        <a:p>
          <a:endParaRPr lang="en-US"/>
        </a:p>
      </dgm:t>
    </dgm:pt>
    <dgm:pt modelId="{CF2622C1-082C-49CB-9766-E3601C373822}" type="sibTrans" cxnId="{D3C6F166-BFAF-474C-ABDE-9416F251E9B2}">
      <dgm:prSet/>
      <dgm:spPr/>
      <dgm:t>
        <a:bodyPr/>
        <a:lstStyle/>
        <a:p>
          <a:endParaRPr lang="en-US"/>
        </a:p>
      </dgm:t>
    </dgm:pt>
    <dgm:pt modelId="{57DF9286-2922-463D-84A2-BEFBF915BE67}">
      <dgm:prSet phldrT="[Text]"/>
      <dgm:spPr/>
      <dgm:t>
        <a:bodyPr/>
        <a:lstStyle/>
        <a:p>
          <a:r>
            <a:rPr lang="en-US" dirty="0" smtClean="0"/>
            <a:t>Prevention</a:t>
          </a:r>
          <a:endParaRPr lang="en-US" dirty="0"/>
        </a:p>
      </dgm:t>
    </dgm:pt>
    <dgm:pt modelId="{E4D98F17-9803-4D34-A461-5DD55988CA5E}" type="parTrans" cxnId="{F4400377-422F-40FB-A60A-1BA28B6FBB93}">
      <dgm:prSet/>
      <dgm:spPr/>
      <dgm:t>
        <a:bodyPr/>
        <a:lstStyle/>
        <a:p>
          <a:endParaRPr lang="en-US"/>
        </a:p>
      </dgm:t>
    </dgm:pt>
    <dgm:pt modelId="{578D2468-14C4-47C0-B5D6-097598700393}" type="sibTrans" cxnId="{F4400377-422F-40FB-A60A-1BA28B6FBB93}">
      <dgm:prSet/>
      <dgm:spPr/>
      <dgm:t>
        <a:bodyPr/>
        <a:lstStyle/>
        <a:p>
          <a:endParaRPr lang="en-US"/>
        </a:p>
      </dgm:t>
    </dgm:pt>
    <dgm:pt modelId="{9EA077DD-07A5-468F-9717-33CD3A279334}">
      <dgm:prSet phldrT="[Text]"/>
      <dgm:spPr/>
      <dgm:t>
        <a:bodyPr/>
        <a:lstStyle/>
        <a:p>
          <a:r>
            <a:rPr lang="en-US" dirty="0" smtClean="0"/>
            <a:t>Promotion</a:t>
          </a:r>
          <a:endParaRPr lang="en-US" dirty="0"/>
        </a:p>
      </dgm:t>
    </dgm:pt>
    <dgm:pt modelId="{08E7D9F5-B015-4AB6-A861-364904FC1721}" type="parTrans" cxnId="{37E62736-3C0E-4D4C-BB79-AC536F898EC6}">
      <dgm:prSet/>
      <dgm:spPr/>
      <dgm:t>
        <a:bodyPr/>
        <a:lstStyle/>
        <a:p>
          <a:endParaRPr lang="en-US"/>
        </a:p>
      </dgm:t>
    </dgm:pt>
    <dgm:pt modelId="{9FFF7C51-1717-48C3-B1B0-DA309D776E63}" type="sibTrans" cxnId="{37E62736-3C0E-4D4C-BB79-AC536F898EC6}">
      <dgm:prSet/>
      <dgm:spPr/>
      <dgm:t>
        <a:bodyPr/>
        <a:lstStyle/>
        <a:p>
          <a:endParaRPr lang="en-US"/>
        </a:p>
      </dgm:t>
    </dgm:pt>
    <dgm:pt modelId="{EDCF450B-2580-42FE-B71C-1C62F5139C5B}" type="pres">
      <dgm:prSet presAssocID="{462BA157-75BE-474C-B17D-7A92106FF829}" presName="Name0" presStyleCnt="0">
        <dgm:presLayoutVars>
          <dgm:dir/>
          <dgm:animLvl val="lvl"/>
          <dgm:resizeHandles val="exact"/>
        </dgm:presLayoutVars>
      </dgm:prSet>
      <dgm:spPr/>
    </dgm:pt>
    <dgm:pt modelId="{04AAB09B-5415-4620-B50D-FAFA5C1BC1D0}" type="pres">
      <dgm:prSet presAssocID="{AA3AA33C-620C-4493-9477-844B75EB1A62}" presName="Name8" presStyleCnt="0"/>
      <dgm:spPr/>
    </dgm:pt>
    <dgm:pt modelId="{ED804175-84F7-40C1-B0DF-EAB443C5DD16}" type="pres">
      <dgm:prSet presAssocID="{AA3AA33C-620C-4493-9477-844B75EB1A62}" presName="level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46741FC-866B-4730-887C-7D9F10909909}" type="pres">
      <dgm:prSet presAssocID="{AA3AA33C-620C-4493-9477-844B75EB1A62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AD8C12D-0F08-42C0-BFBE-369FF63A1F8A}" type="pres">
      <dgm:prSet presAssocID="{57DF9286-2922-463D-84A2-BEFBF915BE67}" presName="Name8" presStyleCnt="0"/>
      <dgm:spPr/>
    </dgm:pt>
    <dgm:pt modelId="{E0F17A65-1645-4A37-BDEF-CFA118F201F6}" type="pres">
      <dgm:prSet presAssocID="{57DF9286-2922-463D-84A2-BEFBF915BE67}" presName="level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DA1E5A2-DEE6-43C9-B878-EEE08355D9A1}" type="pres">
      <dgm:prSet presAssocID="{57DF9286-2922-463D-84A2-BEFBF915BE67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B8B62D6-01AA-46AE-9BF1-6C9AA850F002}" type="pres">
      <dgm:prSet presAssocID="{9EA077DD-07A5-468F-9717-33CD3A279334}" presName="Name8" presStyleCnt="0"/>
      <dgm:spPr/>
    </dgm:pt>
    <dgm:pt modelId="{ABE12DA1-AFD3-4CB5-850F-650EF1C31BAC}" type="pres">
      <dgm:prSet presAssocID="{9EA077DD-07A5-468F-9717-33CD3A279334}" presName="level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566B666-B8F5-4FA1-96DD-E8E35661E88D}" type="pres">
      <dgm:prSet presAssocID="{9EA077DD-07A5-468F-9717-33CD3A279334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2D18C816-12F6-4C21-8243-68B1F8F43559}" type="presOf" srcId="{57DF9286-2922-463D-84A2-BEFBF915BE67}" destId="{8DA1E5A2-DEE6-43C9-B878-EEE08355D9A1}" srcOrd="1" destOrd="0" presId="urn:microsoft.com/office/officeart/2005/8/layout/pyramid1"/>
    <dgm:cxn modelId="{3473FCA6-52DE-4CFF-8253-903D4A825E1D}" type="presOf" srcId="{462BA157-75BE-474C-B17D-7A92106FF829}" destId="{EDCF450B-2580-42FE-B71C-1C62F5139C5B}" srcOrd="0" destOrd="0" presId="urn:microsoft.com/office/officeart/2005/8/layout/pyramid1"/>
    <dgm:cxn modelId="{F4400377-422F-40FB-A60A-1BA28B6FBB93}" srcId="{462BA157-75BE-474C-B17D-7A92106FF829}" destId="{57DF9286-2922-463D-84A2-BEFBF915BE67}" srcOrd="1" destOrd="0" parTransId="{E4D98F17-9803-4D34-A461-5DD55988CA5E}" sibTransId="{578D2468-14C4-47C0-B5D6-097598700393}"/>
    <dgm:cxn modelId="{D3C6F166-BFAF-474C-ABDE-9416F251E9B2}" srcId="{462BA157-75BE-474C-B17D-7A92106FF829}" destId="{AA3AA33C-620C-4493-9477-844B75EB1A62}" srcOrd="0" destOrd="0" parTransId="{3CFDB4B7-C27F-488F-815D-4AA4E25FC3EE}" sibTransId="{CF2622C1-082C-49CB-9766-E3601C373822}"/>
    <dgm:cxn modelId="{C547D8C6-E382-4D5F-B2AF-DDA81161BF83}" type="presOf" srcId="{9EA077DD-07A5-468F-9717-33CD3A279334}" destId="{ABE12DA1-AFD3-4CB5-850F-650EF1C31BAC}" srcOrd="0" destOrd="0" presId="urn:microsoft.com/office/officeart/2005/8/layout/pyramid1"/>
    <dgm:cxn modelId="{37E62736-3C0E-4D4C-BB79-AC536F898EC6}" srcId="{462BA157-75BE-474C-B17D-7A92106FF829}" destId="{9EA077DD-07A5-468F-9717-33CD3A279334}" srcOrd="2" destOrd="0" parTransId="{08E7D9F5-B015-4AB6-A861-364904FC1721}" sibTransId="{9FFF7C51-1717-48C3-B1B0-DA309D776E63}"/>
    <dgm:cxn modelId="{047F4C85-89DB-4709-8DD1-C5FDC12B8D4B}" type="presOf" srcId="{AA3AA33C-620C-4493-9477-844B75EB1A62}" destId="{F46741FC-866B-4730-887C-7D9F10909909}" srcOrd="1" destOrd="0" presId="urn:microsoft.com/office/officeart/2005/8/layout/pyramid1"/>
    <dgm:cxn modelId="{2F3E3B43-2A3A-43B9-8177-45D886CAB7C3}" type="presOf" srcId="{AA3AA33C-620C-4493-9477-844B75EB1A62}" destId="{ED804175-84F7-40C1-B0DF-EAB443C5DD16}" srcOrd="0" destOrd="0" presId="urn:microsoft.com/office/officeart/2005/8/layout/pyramid1"/>
    <dgm:cxn modelId="{E46BF34A-4FFC-4F5E-8B35-65D834F6D698}" type="presOf" srcId="{9EA077DD-07A5-468F-9717-33CD3A279334}" destId="{7566B666-B8F5-4FA1-96DD-E8E35661E88D}" srcOrd="1" destOrd="0" presId="urn:microsoft.com/office/officeart/2005/8/layout/pyramid1"/>
    <dgm:cxn modelId="{8004DA6D-CF14-4009-93D6-DFEC3BD60C7C}" type="presOf" srcId="{57DF9286-2922-463D-84A2-BEFBF915BE67}" destId="{E0F17A65-1645-4A37-BDEF-CFA118F201F6}" srcOrd="0" destOrd="0" presId="urn:microsoft.com/office/officeart/2005/8/layout/pyramid1"/>
    <dgm:cxn modelId="{B29C4008-3180-4A2D-9B60-0BA1B21BABA9}" type="presParOf" srcId="{EDCF450B-2580-42FE-B71C-1C62F5139C5B}" destId="{04AAB09B-5415-4620-B50D-FAFA5C1BC1D0}" srcOrd="0" destOrd="0" presId="urn:microsoft.com/office/officeart/2005/8/layout/pyramid1"/>
    <dgm:cxn modelId="{9B6BE399-7724-476E-961A-173C2C132E4F}" type="presParOf" srcId="{04AAB09B-5415-4620-B50D-FAFA5C1BC1D0}" destId="{ED804175-84F7-40C1-B0DF-EAB443C5DD16}" srcOrd="0" destOrd="0" presId="urn:microsoft.com/office/officeart/2005/8/layout/pyramid1"/>
    <dgm:cxn modelId="{3B2A374B-31D1-4840-A056-B63B61B0CFC5}" type="presParOf" srcId="{04AAB09B-5415-4620-B50D-FAFA5C1BC1D0}" destId="{F46741FC-866B-4730-887C-7D9F10909909}" srcOrd="1" destOrd="0" presId="urn:microsoft.com/office/officeart/2005/8/layout/pyramid1"/>
    <dgm:cxn modelId="{DF70438A-9355-48A8-A490-9BC71C8C70DB}" type="presParOf" srcId="{EDCF450B-2580-42FE-B71C-1C62F5139C5B}" destId="{8AD8C12D-0F08-42C0-BFBE-369FF63A1F8A}" srcOrd="1" destOrd="0" presId="urn:microsoft.com/office/officeart/2005/8/layout/pyramid1"/>
    <dgm:cxn modelId="{F4F50D97-687F-4E6F-A8D7-5C27228916F5}" type="presParOf" srcId="{8AD8C12D-0F08-42C0-BFBE-369FF63A1F8A}" destId="{E0F17A65-1645-4A37-BDEF-CFA118F201F6}" srcOrd="0" destOrd="0" presId="urn:microsoft.com/office/officeart/2005/8/layout/pyramid1"/>
    <dgm:cxn modelId="{6396A5F0-25A8-4AAF-8ED3-5C28C64089A9}" type="presParOf" srcId="{8AD8C12D-0F08-42C0-BFBE-369FF63A1F8A}" destId="{8DA1E5A2-DEE6-43C9-B878-EEE08355D9A1}" srcOrd="1" destOrd="0" presId="urn:microsoft.com/office/officeart/2005/8/layout/pyramid1"/>
    <dgm:cxn modelId="{8D1BD63B-8615-4E2F-BD6F-2C2735F46029}" type="presParOf" srcId="{EDCF450B-2580-42FE-B71C-1C62F5139C5B}" destId="{AB8B62D6-01AA-46AE-9BF1-6C9AA850F002}" srcOrd="2" destOrd="0" presId="urn:microsoft.com/office/officeart/2005/8/layout/pyramid1"/>
    <dgm:cxn modelId="{92787834-1DF2-4AEB-BE57-41BB0CB9021C}" type="presParOf" srcId="{AB8B62D6-01AA-46AE-9BF1-6C9AA850F002}" destId="{ABE12DA1-AFD3-4CB5-850F-650EF1C31BAC}" srcOrd="0" destOrd="0" presId="urn:microsoft.com/office/officeart/2005/8/layout/pyramid1"/>
    <dgm:cxn modelId="{561A7F72-D475-4E21-B17C-DEF06F42B85F}" type="presParOf" srcId="{AB8B62D6-01AA-46AE-9BF1-6C9AA850F002}" destId="{7566B666-B8F5-4FA1-96DD-E8E35661E88D}" srcOrd="1" destOrd="0" presId="urn:microsoft.com/office/officeart/2005/8/layout/pyramid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62BA157-75BE-474C-B17D-7A92106FF829}" type="doc">
      <dgm:prSet loTypeId="urn:microsoft.com/office/officeart/2005/8/layout/pyramid1" loCatId="pyramid" qsTypeId="urn:microsoft.com/office/officeart/2005/8/quickstyle/simple3" qsCatId="simple" csTypeId="urn:microsoft.com/office/officeart/2005/8/colors/accent1_2" csCatId="accent1" phldr="1"/>
      <dgm:spPr/>
    </dgm:pt>
    <dgm:pt modelId="{AA3AA33C-620C-4493-9477-844B75EB1A62}">
      <dgm:prSet phldrT="[Text]"/>
      <dgm:spPr/>
      <dgm:t>
        <a:bodyPr/>
        <a:lstStyle/>
        <a:p>
          <a:r>
            <a:rPr lang="en-US" dirty="0" smtClean="0"/>
            <a:t>Intervention</a:t>
          </a:r>
          <a:endParaRPr lang="en-US" dirty="0"/>
        </a:p>
      </dgm:t>
    </dgm:pt>
    <dgm:pt modelId="{3CFDB4B7-C27F-488F-815D-4AA4E25FC3EE}" type="parTrans" cxnId="{D3C6F166-BFAF-474C-ABDE-9416F251E9B2}">
      <dgm:prSet/>
      <dgm:spPr/>
      <dgm:t>
        <a:bodyPr/>
        <a:lstStyle/>
        <a:p>
          <a:endParaRPr lang="en-US"/>
        </a:p>
      </dgm:t>
    </dgm:pt>
    <dgm:pt modelId="{CF2622C1-082C-49CB-9766-E3601C373822}" type="sibTrans" cxnId="{D3C6F166-BFAF-474C-ABDE-9416F251E9B2}">
      <dgm:prSet/>
      <dgm:spPr/>
      <dgm:t>
        <a:bodyPr/>
        <a:lstStyle/>
        <a:p>
          <a:endParaRPr lang="en-US"/>
        </a:p>
      </dgm:t>
    </dgm:pt>
    <dgm:pt modelId="{57DF9286-2922-463D-84A2-BEFBF915BE67}">
      <dgm:prSet phldrT="[Text]"/>
      <dgm:spPr/>
      <dgm:t>
        <a:bodyPr/>
        <a:lstStyle/>
        <a:p>
          <a:r>
            <a:rPr lang="en-US" dirty="0" smtClean="0"/>
            <a:t>Prevention</a:t>
          </a:r>
          <a:endParaRPr lang="en-US" dirty="0"/>
        </a:p>
      </dgm:t>
    </dgm:pt>
    <dgm:pt modelId="{E4D98F17-9803-4D34-A461-5DD55988CA5E}" type="parTrans" cxnId="{F4400377-422F-40FB-A60A-1BA28B6FBB93}">
      <dgm:prSet/>
      <dgm:spPr/>
      <dgm:t>
        <a:bodyPr/>
        <a:lstStyle/>
        <a:p>
          <a:endParaRPr lang="en-US"/>
        </a:p>
      </dgm:t>
    </dgm:pt>
    <dgm:pt modelId="{578D2468-14C4-47C0-B5D6-097598700393}" type="sibTrans" cxnId="{F4400377-422F-40FB-A60A-1BA28B6FBB93}">
      <dgm:prSet/>
      <dgm:spPr/>
      <dgm:t>
        <a:bodyPr/>
        <a:lstStyle/>
        <a:p>
          <a:endParaRPr lang="en-US"/>
        </a:p>
      </dgm:t>
    </dgm:pt>
    <dgm:pt modelId="{9EA077DD-07A5-468F-9717-33CD3A279334}">
      <dgm:prSet phldrT="[Text]"/>
      <dgm:spPr/>
      <dgm:t>
        <a:bodyPr/>
        <a:lstStyle/>
        <a:p>
          <a:r>
            <a:rPr lang="en-US" dirty="0" smtClean="0"/>
            <a:t>Promotion</a:t>
          </a:r>
          <a:endParaRPr lang="en-US" dirty="0"/>
        </a:p>
      </dgm:t>
    </dgm:pt>
    <dgm:pt modelId="{08E7D9F5-B015-4AB6-A861-364904FC1721}" type="parTrans" cxnId="{37E62736-3C0E-4D4C-BB79-AC536F898EC6}">
      <dgm:prSet/>
      <dgm:spPr/>
      <dgm:t>
        <a:bodyPr/>
        <a:lstStyle/>
        <a:p>
          <a:endParaRPr lang="en-US"/>
        </a:p>
      </dgm:t>
    </dgm:pt>
    <dgm:pt modelId="{9FFF7C51-1717-48C3-B1B0-DA309D776E63}" type="sibTrans" cxnId="{37E62736-3C0E-4D4C-BB79-AC536F898EC6}">
      <dgm:prSet/>
      <dgm:spPr/>
      <dgm:t>
        <a:bodyPr/>
        <a:lstStyle/>
        <a:p>
          <a:endParaRPr lang="en-US"/>
        </a:p>
      </dgm:t>
    </dgm:pt>
    <dgm:pt modelId="{EDCF450B-2580-42FE-B71C-1C62F5139C5B}" type="pres">
      <dgm:prSet presAssocID="{462BA157-75BE-474C-B17D-7A92106FF829}" presName="Name0" presStyleCnt="0">
        <dgm:presLayoutVars>
          <dgm:dir/>
          <dgm:animLvl val="lvl"/>
          <dgm:resizeHandles val="exact"/>
        </dgm:presLayoutVars>
      </dgm:prSet>
      <dgm:spPr/>
    </dgm:pt>
    <dgm:pt modelId="{04AAB09B-5415-4620-B50D-FAFA5C1BC1D0}" type="pres">
      <dgm:prSet presAssocID="{AA3AA33C-620C-4493-9477-844B75EB1A62}" presName="Name8" presStyleCnt="0"/>
      <dgm:spPr/>
    </dgm:pt>
    <dgm:pt modelId="{ED804175-84F7-40C1-B0DF-EAB443C5DD16}" type="pres">
      <dgm:prSet presAssocID="{AA3AA33C-620C-4493-9477-844B75EB1A62}" presName="level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46741FC-866B-4730-887C-7D9F10909909}" type="pres">
      <dgm:prSet presAssocID="{AA3AA33C-620C-4493-9477-844B75EB1A62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AD8C12D-0F08-42C0-BFBE-369FF63A1F8A}" type="pres">
      <dgm:prSet presAssocID="{57DF9286-2922-463D-84A2-BEFBF915BE67}" presName="Name8" presStyleCnt="0"/>
      <dgm:spPr/>
    </dgm:pt>
    <dgm:pt modelId="{E0F17A65-1645-4A37-BDEF-CFA118F201F6}" type="pres">
      <dgm:prSet presAssocID="{57DF9286-2922-463D-84A2-BEFBF915BE67}" presName="level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DA1E5A2-DEE6-43C9-B878-EEE08355D9A1}" type="pres">
      <dgm:prSet presAssocID="{57DF9286-2922-463D-84A2-BEFBF915BE67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B8B62D6-01AA-46AE-9BF1-6C9AA850F002}" type="pres">
      <dgm:prSet presAssocID="{9EA077DD-07A5-468F-9717-33CD3A279334}" presName="Name8" presStyleCnt="0"/>
      <dgm:spPr/>
    </dgm:pt>
    <dgm:pt modelId="{ABE12DA1-AFD3-4CB5-850F-650EF1C31BAC}" type="pres">
      <dgm:prSet presAssocID="{9EA077DD-07A5-468F-9717-33CD3A279334}" presName="level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566B666-B8F5-4FA1-96DD-E8E35661E88D}" type="pres">
      <dgm:prSet presAssocID="{9EA077DD-07A5-468F-9717-33CD3A279334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2D18C816-12F6-4C21-8243-68B1F8F43559}" type="presOf" srcId="{57DF9286-2922-463D-84A2-BEFBF915BE67}" destId="{8DA1E5A2-DEE6-43C9-B878-EEE08355D9A1}" srcOrd="1" destOrd="0" presId="urn:microsoft.com/office/officeart/2005/8/layout/pyramid1"/>
    <dgm:cxn modelId="{3473FCA6-52DE-4CFF-8253-903D4A825E1D}" type="presOf" srcId="{462BA157-75BE-474C-B17D-7A92106FF829}" destId="{EDCF450B-2580-42FE-B71C-1C62F5139C5B}" srcOrd="0" destOrd="0" presId="urn:microsoft.com/office/officeart/2005/8/layout/pyramid1"/>
    <dgm:cxn modelId="{F4400377-422F-40FB-A60A-1BA28B6FBB93}" srcId="{462BA157-75BE-474C-B17D-7A92106FF829}" destId="{57DF9286-2922-463D-84A2-BEFBF915BE67}" srcOrd="1" destOrd="0" parTransId="{E4D98F17-9803-4D34-A461-5DD55988CA5E}" sibTransId="{578D2468-14C4-47C0-B5D6-097598700393}"/>
    <dgm:cxn modelId="{D3C6F166-BFAF-474C-ABDE-9416F251E9B2}" srcId="{462BA157-75BE-474C-B17D-7A92106FF829}" destId="{AA3AA33C-620C-4493-9477-844B75EB1A62}" srcOrd="0" destOrd="0" parTransId="{3CFDB4B7-C27F-488F-815D-4AA4E25FC3EE}" sibTransId="{CF2622C1-082C-49CB-9766-E3601C373822}"/>
    <dgm:cxn modelId="{C547D8C6-E382-4D5F-B2AF-DDA81161BF83}" type="presOf" srcId="{9EA077DD-07A5-468F-9717-33CD3A279334}" destId="{ABE12DA1-AFD3-4CB5-850F-650EF1C31BAC}" srcOrd="0" destOrd="0" presId="urn:microsoft.com/office/officeart/2005/8/layout/pyramid1"/>
    <dgm:cxn modelId="{37E62736-3C0E-4D4C-BB79-AC536F898EC6}" srcId="{462BA157-75BE-474C-B17D-7A92106FF829}" destId="{9EA077DD-07A5-468F-9717-33CD3A279334}" srcOrd="2" destOrd="0" parTransId="{08E7D9F5-B015-4AB6-A861-364904FC1721}" sibTransId="{9FFF7C51-1717-48C3-B1B0-DA309D776E63}"/>
    <dgm:cxn modelId="{047F4C85-89DB-4709-8DD1-C5FDC12B8D4B}" type="presOf" srcId="{AA3AA33C-620C-4493-9477-844B75EB1A62}" destId="{F46741FC-866B-4730-887C-7D9F10909909}" srcOrd="1" destOrd="0" presId="urn:microsoft.com/office/officeart/2005/8/layout/pyramid1"/>
    <dgm:cxn modelId="{2F3E3B43-2A3A-43B9-8177-45D886CAB7C3}" type="presOf" srcId="{AA3AA33C-620C-4493-9477-844B75EB1A62}" destId="{ED804175-84F7-40C1-B0DF-EAB443C5DD16}" srcOrd="0" destOrd="0" presId="urn:microsoft.com/office/officeart/2005/8/layout/pyramid1"/>
    <dgm:cxn modelId="{E46BF34A-4FFC-4F5E-8B35-65D834F6D698}" type="presOf" srcId="{9EA077DD-07A5-468F-9717-33CD3A279334}" destId="{7566B666-B8F5-4FA1-96DD-E8E35661E88D}" srcOrd="1" destOrd="0" presId="urn:microsoft.com/office/officeart/2005/8/layout/pyramid1"/>
    <dgm:cxn modelId="{8004DA6D-CF14-4009-93D6-DFEC3BD60C7C}" type="presOf" srcId="{57DF9286-2922-463D-84A2-BEFBF915BE67}" destId="{E0F17A65-1645-4A37-BDEF-CFA118F201F6}" srcOrd="0" destOrd="0" presId="urn:microsoft.com/office/officeart/2005/8/layout/pyramid1"/>
    <dgm:cxn modelId="{B29C4008-3180-4A2D-9B60-0BA1B21BABA9}" type="presParOf" srcId="{EDCF450B-2580-42FE-B71C-1C62F5139C5B}" destId="{04AAB09B-5415-4620-B50D-FAFA5C1BC1D0}" srcOrd="0" destOrd="0" presId="urn:microsoft.com/office/officeart/2005/8/layout/pyramid1"/>
    <dgm:cxn modelId="{9B6BE399-7724-476E-961A-173C2C132E4F}" type="presParOf" srcId="{04AAB09B-5415-4620-B50D-FAFA5C1BC1D0}" destId="{ED804175-84F7-40C1-B0DF-EAB443C5DD16}" srcOrd="0" destOrd="0" presId="urn:microsoft.com/office/officeart/2005/8/layout/pyramid1"/>
    <dgm:cxn modelId="{3B2A374B-31D1-4840-A056-B63B61B0CFC5}" type="presParOf" srcId="{04AAB09B-5415-4620-B50D-FAFA5C1BC1D0}" destId="{F46741FC-866B-4730-887C-7D9F10909909}" srcOrd="1" destOrd="0" presId="urn:microsoft.com/office/officeart/2005/8/layout/pyramid1"/>
    <dgm:cxn modelId="{DF70438A-9355-48A8-A490-9BC71C8C70DB}" type="presParOf" srcId="{EDCF450B-2580-42FE-B71C-1C62F5139C5B}" destId="{8AD8C12D-0F08-42C0-BFBE-369FF63A1F8A}" srcOrd="1" destOrd="0" presId="urn:microsoft.com/office/officeart/2005/8/layout/pyramid1"/>
    <dgm:cxn modelId="{F4F50D97-687F-4E6F-A8D7-5C27228916F5}" type="presParOf" srcId="{8AD8C12D-0F08-42C0-BFBE-369FF63A1F8A}" destId="{E0F17A65-1645-4A37-BDEF-CFA118F201F6}" srcOrd="0" destOrd="0" presId="urn:microsoft.com/office/officeart/2005/8/layout/pyramid1"/>
    <dgm:cxn modelId="{6396A5F0-25A8-4AAF-8ED3-5C28C64089A9}" type="presParOf" srcId="{8AD8C12D-0F08-42C0-BFBE-369FF63A1F8A}" destId="{8DA1E5A2-DEE6-43C9-B878-EEE08355D9A1}" srcOrd="1" destOrd="0" presId="urn:microsoft.com/office/officeart/2005/8/layout/pyramid1"/>
    <dgm:cxn modelId="{8D1BD63B-8615-4E2F-BD6F-2C2735F46029}" type="presParOf" srcId="{EDCF450B-2580-42FE-B71C-1C62F5139C5B}" destId="{AB8B62D6-01AA-46AE-9BF1-6C9AA850F002}" srcOrd="2" destOrd="0" presId="urn:microsoft.com/office/officeart/2005/8/layout/pyramid1"/>
    <dgm:cxn modelId="{92787834-1DF2-4AEB-BE57-41BB0CB9021C}" type="presParOf" srcId="{AB8B62D6-01AA-46AE-9BF1-6C9AA850F002}" destId="{ABE12DA1-AFD3-4CB5-850F-650EF1C31BAC}" srcOrd="0" destOrd="0" presId="urn:microsoft.com/office/officeart/2005/8/layout/pyramid1"/>
    <dgm:cxn modelId="{561A7F72-D475-4E21-B17C-DEF06F42B85F}" type="presParOf" srcId="{AB8B62D6-01AA-46AE-9BF1-6C9AA850F002}" destId="{7566B666-B8F5-4FA1-96DD-E8E35661E88D}" srcOrd="1" destOrd="0" presId="urn:microsoft.com/office/officeart/2005/8/layout/pyramid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D804175-84F7-40C1-B0DF-EAB443C5DD16}">
      <dsp:nvSpPr>
        <dsp:cNvPr id="0" name=""/>
        <dsp:cNvSpPr/>
      </dsp:nvSpPr>
      <dsp:spPr>
        <a:xfrm>
          <a:off x="1099405" y="0"/>
          <a:ext cx="1099405" cy="1024680"/>
        </a:xfrm>
        <a:prstGeom prst="trapezoid">
          <a:avLst>
            <a:gd name="adj" fmla="val 53646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Intervention</a:t>
          </a:r>
          <a:endParaRPr lang="en-US" sz="1600" kern="1200" dirty="0"/>
        </a:p>
      </dsp:txBody>
      <dsp:txXfrm>
        <a:off x="1099405" y="0"/>
        <a:ext cx="1099405" cy="1024680"/>
      </dsp:txXfrm>
    </dsp:sp>
    <dsp:sp modelId="{E0F17A65-1645-4A37-BDEF-CFA118F201F6}">
      <dsp:nvSpPr>
        <dsp:cNvPr id="0" name=""/>
        <dsp:cNvSpPr/>
      </dsp:nvSpPr>
      <dsp:spPr>
        <a:xfrm>
          <a:off x="549702" y="1024680"/>
          <a:ext cx="2198810" cy="1024680"/>
        </a:xfrm>
        <a:prstGeom prst="trapezoid">
          <a:avLst>
            <a:gd name="adj" fmla="val 53646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Prevention</a:t>
          </a:r>
          <a:endParaRPr lang="en-US" sz="1600" kern="1200" dirty="0"/>
        </a:p>
      </dsp:txBody>
      <dsp:txXfrm>
        <a:off x="934494" y="1024680"/>
        <a:ext cx="1429226" cy="1024680"/>
      </dsp:txXfrm>
    </dsp:sp>
    <dsp:sp modelId="{ABE12DA1-AFD3-4CB5-850F-650EF1C31BAC}">
      <dsp:nvSpPr>
        <dsp:cNvPr id="0" name=""/>
        <dsp:cNvSpPr/>
      </dsp:nvSpPr>
      <dsp:spPr>
        <a:xfrm>
          <a:off x="0" y="2049361"/>
          <a:ext cx="3298216" cy="1024680"/>
        </a:xfrm>
        <a:prstGeom prst="trapezoid">
          <a:avLst>
            <a:gd name="adj" fmla="val 53646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Promotion</a:t>
          </a:r>
          <a:endParaRPr lang="en-US" sz="1600" kern="1200" dirty="0"/>
        </a:p>
      </dsp:txBody>
      <dsp:txXfrm>
        <a:off x="577187" y="2049361"/>
        <a:ext cx="2143840" cy="102468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D804175-84F7-40C1-B0DF-EAB443C5DD16}">
      <dsp:nvSpPr>
        <dsp:cNvPr id="0" name=""/>
        <dsp:cNvSpPr/>
      </dsp:nvSpPr>
      <dsp:spPr>
        <a:xfrm>
          <a:off x="1099405" y="0"/>
          <a:ext cx="1099405" cy="1024680"/>
        </a:xfrm>
        <a:prstGeom prst="trapezoid">
          <a:avLst>
            <a:gd name="adj" fmla="val 53646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Intervention</a:t>
          </a:r>
          <a:endParaRPr lang="en-US" sz="1600" kern="1200" dirty="0"/>
        </a:p>
      </dsp:txBody>
      <dsp:txXfrm>
        <a:off x="1099405" y="0"/>
        <a:ext cx="1099405" cy="1024680"/>
      </dsp:txXfrm>
    </dsp:sp>
    <dsp:sp modelId="{E0F17A65-1645-4A37-BDEF-CFA118F201F6}">
      <dsp:nvSpPr>
        <dsp:cNvPr id="0" name=""/>
        <dsp:cNvSpPr/>
      </dsp:nvSpPr>
      <dsp:spPr>
        <a:xfrm>
          <a:off x="549702" y="1024680"/>
          <a:ext cx="2198810" cy="1024680"/>
        </a:xfrm>
        <a:prstGeom prst="trapezoid">
          <a:avLst>
            <a:gd name="adj" fmla="val 53646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Prevention</a:t>
          </a:r>
          <a:endParaRPr lang="en-US" sz="1600" kern="1200" dirty="0"/>
        </a:p>
      </dsp:txBody>
      <dsp:txXfrm>
        <a:off x="934494" y="1024680"/>
        <a:ext cx="1429226" cy="1024680"/>
      </dsp:txXfrm>
    </dsp:sp>
    <dsp:sp modelId="{ABE12DA1-AFD3-4CB5-850F-650EF1C31BAC}">
      <dsp:nvSpPr>
        <dsp:cNvPr id="0" name=""/>
        <dsp:cNvSpPr/>
      </dsp:nvSpPr>
      <dsp:spPr>
        <a:xfrm>
          <a:off x="0" y="2049361"/>
          <a:ext cx="3298216" cy="1024680"/>
        </a:xfrm>
        <a:prstGeom prst="trapezoid">
          <a:avLst>
            <a:gd name="adj" fmla="val 53646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Promotion</a:t>
          </a:r>
          <a:endParaRPr lang="en-US" sz="1600" kern="1200" dirty="0"/>
        </a:p>
      </dsp:txBody>
      <dsp:txXfrm>
        <a:off x="577187" y="2049361"/>
        <a:ext cx="2143840" cy="102468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1">
  <dgm:title val=""/>
  <dgm:desc val=""/>
  <dgm:catLst>
    <dgm:cat type="pyramid" pri="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B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B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yramid1">
  <dgm:title val=""/>
  <dgm:desc val=""/>
  <dgm:catLst>
    <dgm:cat type="pyramid" pri="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B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B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04A3EFB-6533-4F08-8093-721602AFD781}" type="datetimeFigureOut">
              <a:rPr lang="en-US" smtClean="0"/>
              <a:t>8/4/2022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14F9DF-8D08-4730-9ADB-FB445C1C69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73273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3470030"/>
            <a:ext cx="9144000" cy="1225062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4765431"/>
            <a:ext cx="9144000" cy="1363016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3C40CA-F305-4CD2-954D-B423492CA479}" type="datetimeFigureOut">
              <a:rPr lang="en-US" smtClean="0"/>
              <a:t>8/4/2022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BE44D-7BE8-4BA4-B72D-D1EB693EB927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34182" y="420264"/>
            <a:ext cx="2322937" cy="2322937"/>
          </a:xfrm>
          <a:prstGeom prst="rect">
            <a:avLst/>
          </a:prstGeom>
        </p:spPr>
      </p:pic>
      <p:cxnSp>
        <p:nvCxnSpPr>
          <p:cNvPr id="11" name="Straight Connector 10" descr="Decorative line"/>
          <p:cNvCxnSpPr/>
          <p:nvPr userDrawn="1"/>
        </p:nvCxnSpPr>
        <p:spPr>
          <a:xfrm>
            <a:off x="830468" y="3237711"/>
            <a:ext cx="10516982" cy="4416"/>
          </a:xfrm>
          <a:prstGeom prst="line">
            <a:avLst/>
          </a:prstGeom>
          <a:ln w="1270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83775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1855303"/>
            <a:ext cx="3932237" cy="93096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1855304"/>
            <a:ext cx="6172200" cy="4005746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786269"/>
            <a:ext cx="3932237" cy="307478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3C40CA-F305-4CD2-954D-B423492CA479}" type="datetimeFigureOut">
              <a:rPr lang="en-US" smtClean="0"/>
              <a:t>8/4/2022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BE44D-7BE8-4BA4-B72D-D1EB693EB9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04282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1828799"/>
            <a:ext cx="3932237" cy="9486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1828799"/>
            <a:ext cx="6172200" cy="4032251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777435"/>
            <a:ext cx="3932237" cy="308361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3C40CA-F305-4CD2-954D-B423492CA479}" type="datetimeFigureOut">
              <a:rPr lang="en-US" smtClean="0"/>
              <a:t>8/4/2022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BE44D-7BE8-4BA4-B72D-D1EB693EB9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31833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SA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993010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4472685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3C40CA-F305-4CD2-954D-B423492CA479}" type="datetimeFigureOut">
              <a:rPr lang="en-US" smtClean="0"/>
              <a:t>8/4/2022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BE44D-7BE8-4BA4-B72D-D1EB693EB927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66795" y="310456"/>
            <a:ext cx="5658408" cy="1899387"/>
          </a:xfrm>
          <a:prstGeom prst="rect">
            <a:avLst/>
          </a:prstGeom>
        </p:spPr>
      </p:pic>
      <p:cxnSp>
        <p:nvCxnSpPr>
          <p:cNvPr id="10" name="Straight Connector 9" descr="Decorative line"/>
          <p:cNvCxnSpPr/>
          <p:nvPr userDrawn="1"/>
        </p:nvCxnSpPr>
        <p:spPr>
          <a:xfrm>
            <a:off x="791307" y="2426677"/>
            <a:ext cx="10609385" cy="14723"/>
          </a:xfrm>
          <a:prstGeom prst="line">
            <a:avLst/>
          </a:prstGeom>
          <a:ln w="1270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219797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SSA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eadstart icon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07376" y="395591"/>
            <a:ext cx="1839755" cy="125064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825625"/>
            <a:ext cx="10515601" cy="118717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3102739"/>
            <a:ext cx="5181600" cy="307422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3102739"/>
            <a:ext cx="5181600" cy="307422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3C40CA-F305-4CD2-954D-B423492CA479}" type="datetimeFigureOut">
              <a:rPr lang="en-US" smtClean="0"/>
              <a:t>8/4/2022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BE44D-7BE8-4BA4-B72D-D1EB693EB927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8" descr="Student Success Act logo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66889" y="594704"/>
            <a:ext cx="5126746" cy="765050"/>
          </a:xfrm>
          <a:prstGeom prst="rect">
            <a:avLst/>
          </a:prstGeom>
        </p:spPr>
      </p:pic>
      <p:pic>
        <p:nvPicPr>
          <p:cNvPr id="10" name="Picture 9" descr="Family - Dad, Mom, toddler and baby stroller"/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05293" y="368975"/>
            <a:ext cx="1541585" cy="1416345"/>
          </a:xfrm>
          <a:prstGeom prst="rect">
            <a:avLst/>
          </a:prstGeom>
        </p:spPr>
      </p:pic>
      <p:cxnSp>
        <p:nvCxnSpPr>
          <p:cNvPr id="12" name="Straight Connector 11" descr="Decorative line"/>
          <p:cNvCxnSpPr/>
          <p:nvPr userDrawn="1"/>
        </p:nvCxnSpPr>
        <p:spPr>
          <a:xfrm>
            <a:off x="830468" y="3012804"/>
            <a:ext cx="10516982" cy="4416"/>
          </a:xfrm>
          <a:prstGeom prst="line">
            <a:avLst/>
          </a:prstGeom>
          <a:ln w="1270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43671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SSA_Two Content_no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825625"/>
            <a:ext cx="10515601" cy="118717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3165231"/>
            <a:ext cx="5181600" cy="301173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3165231"/>
            <a:ext cx="5181600" cy="301173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3C40CA-F305-4CD2-954D-B423492CA479}" type="datetimeFigureOut">
              <a:rPr lang="en-US" smtClean="0"/>
              <a:t>8/4/2022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BE44D-7BE8-4BA4-B72D-D1EB693EB927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8" descr="Student Success Act logo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66889" y="594704"/>
            <a:ext cx="5126746" cy="765050"/>
          </a:xfrm>
          <a:prstGeom prst="rect">
            <a:avLst/>
          </a:prstGeom>
        </p:spPr>
      </p:pic>
      <p:cxnSp>
        <p:nvCxnSpPr>
          <p:cNvPr id="12" name="Straight Connector 11" descr="Decorative line"/>
          <p:cNvCxnSpPr/>
          <p:nvPr userDrawn="1"/>
        </p:nvCxnSpPr>
        <p:spPr>
          <a:xfrm>
            <a:off x="830468" y="3012804"/>
            <a:ext cx="10516982" cy="4416"/>
          </a:xfrm>
          <a:prstGeom prst="line">
            <a:avLst/>
          </a:prstGeom>
          <a:ln w="1270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12851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SA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3C40CA-F305-4CD2-954D-B423492CA479}" type="datetimeFigureOut">
              <a:rPr lang="en-US" smtClean="0"/>
              <a:t>8/4/2022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BE44D-7BE8-4BA4-B72D-D1EB693EB927}" type="slidenum">
              <a:rPr lang="en-US" smtClean="0"/>
              <a:t>‹#›</a:t>
            </a:fld>
            <a:endParaRPr lang="en-US"/>
          </a:p>
        </p:txBody>
      </p:sp>
      <p:pic>
        <p:nvPicPr>
          <p:cNvPr id="5" name="Picture 4" descr="Student Success Act logo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95196" y="3358199"/>
            <a:ext cx="2093421" cy="2901618"/>
          </a:xfrm>
          <a:prstGeom prst="rect">
            <a:avLst/>
          </a:prstGeom>
        </p:spPr>
      </p:pic>
      <p:pic>
        <p:nvPicPr>
          <p:cNvPr id="7" name="Picture 6" descr="Family - Mom, baby, and toddler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38502" y="4454963"/>
            <a:ext cx="1313386" cy="1818534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838201" y="556845"/>
            <a:ext cx="10515600" cy="105894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sz="half" idx="13"/>
          </p:nvPr>
        </p:nvSpPr>
        <p:spPr>
          <a:xfrm>
            <a:off x="838201" y="1825625"/>
            <a:ext cx="77724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14" name="Straight Connector 13" descr="Decorative line"/>
          <p:cNvCxnSpPr/>
          <p:nvPr userDrawn="1"/>
        </p:nvCxnSpPr>
        <p:spPr>
          <a:xfrm>
            <a:off x="830468" y="1615786"/>
            <a:ext cx="10516982" cy="4416"/>
          </a:xfrm>
          <a:prstGeom prst="line">
            <a:avLst/>
          </a:prstGeom>
          <a:ln w="1270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234617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SA content_no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3C40CA-F305-4CD2-954D-B423492CA479}" type="datetimeFigureOut">
              <a:rPr lang="en-US" smtClean="0"/>
              <a:t>8/4/2022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BE44D-7BE8-4BA4-B72D-D1EB693EB927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838201" y="556845"/>
            <a:ext cx="10515600" cy="105894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sz="half" idx="13"/>
          </p:nvPr>
        </p:nvSpPr>
        <p:spPr>
          <a:xfrm>
            <a:off x="838201" y="1825625"/>
            <a:ext cx="8562858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13" name="Picture 12" descr="Student Success Act logo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95196" y="3358199"/>
            <a:ext cx="2093421" cy="2901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71285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lank with Foot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4E6D9C8-7D26-486B-BDD2-97225CCFD5B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6D71948-7D2D-43C2-859E-D3A9C46CD50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73F9D5D-97F3-42A7-87CB-B9AC41792949}"/>
              </a:ext>
            </a:extLst>
          </p:cNvPr>
          <p:cNvSpPr/>
          <p:nvPr userDrawn="1"/>
        </p:nvSpPr>
        <p:spPr>
          <a:xfrm>
            <a:off x="0" y="1056652"/>
            <a:ext cx="12192000" cy="141296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0341" tIns="40341" rIns="40341" bIns="4034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1401" algn="ctr">
              <a:spcAft>
                <a:spcPts val="353"/>
              </a:spcAft>
            </a:pPr>
            <a:endParaRPr lang="en-US" sz="1235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788138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ection Divider (DO NOT DELETE)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607A1BF7-5C77-433E-A85E-C82C9260832B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1A2C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7647" tIns="47647" rIns="47647" bIns="4764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1401" algn="ctr">
              <a:spcAft>
                <a:spcPts val="353"/>
              </a:spcAft>
            </a:pPr>
            <a:endParaRPr lang="en-US" sz="882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535650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On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598515" y="582920"/>
            <a:ext cx="11006051" cy="72432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4" name="Text Placeholder 52"/>
          <p:cNvSpPr>
            <a:spLocks noGrp="1"/>
          </p:cNvSpPr>
          <p:nvPr>
            <p:ph type="body" sz="quarter" idx="34" hasCustomPrompt="1"/>
          </p:nvPr>
        </p:nvSpPr>
        <p:spPr>
          <a:xfrm>
            <a:off x="598515" y="1463923"/>
            <a:ext cx="11006051" cy="24441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588" b="0" i="0" kern="800" spc="0" baseline="0">
                <a:solidFill>
                  <a:schemeClr val="accent3"/>
                </a:solidFill>
                <a:latin typeface="+mj-lt"/>
                <a:ea typeface="Arial" charset="0"/>
                <a:cs typeface="Arial" charset="0"/>
              </a:defRPr>
            </a:lvl1pPr>
          </a:lstStyle>
          <a:p>
            <a:pPr lvl="0"/>
            <a:r>
              <a:rPr lang="en-US"/>
              <a:t>Subtitle to slide goes here</a:t>
            </a:r>
          </a:p>
        </p:txBody>
      </p:sp>
      <p:sp>
        <p:nvSpPr>
          <p:cNvPr id="8" name="Text Placeholder 8"/>
          <p:cNvSpPr>
            <a:spLocks noGrp="1"/>
          </p:cNvSpPr>
          <p:nvPr>
            <p:ph type="body" sz="quarter" idx="10" hasCustomPrompt="1"/>
          </p:nvPr>
        </p:nvSpPr>
        <p:spPr>
          <a:xfrm>
            <a:off x="598515" y="1926519"/>
            <a:ext cx="11006051" cy="4326364"/>
          </a:xfrm>
        </p:spPr>
        <p:txBody>
          <a:bodyPr/>
          <a:lstStyle>
            <a:lvl1pPr>
              <a:defRPr b="0" i="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Hold Alt + Shift Right/Left Arrows to adjust the text level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5255F7E-21FA-4DB2-8A42-A9D6E1A8FB9A}"/>
              </a:ext>
            </a:extLst>
          </p:cNvPr>
          <p:cNvSpPr>
            <a:spLocks noGrp="1"/>
          </p:cNvSpPr>
          <p:nvPr>
            <p:ph type="sldNum" sz="quarter" idx="36"/>
          </p:nvPr>
        </p:nvSpPr>
        <p:spPr/>
        <p:txBody>
          <a:bodyPr/>
          <a:lstStyle/>
          <a:p>
            <a:fld id="{F6D71948-7D2D-43C2-859E-D3A9C46CD50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52F5E83-9505-4F93-875D-BA7B6559E1E6}"/>
              </a:ext>
            </a:extLst>
          </p:cNvPr>
          <p:cNvSpPr/>
          <p:nvPr userDrawn="1"/>
        </p:nvSpPr>
        <p:spPr>
          <a:xfrm>
            <a:off x="9416480" y="6252884"/>
            <a:ext cx="2346157" cy="54052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0341" tIns="40341" rIns="40341" bIns="4034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1401" algn="ctr">
              <a:spcAft>
                <a:spcPts val="353"/>
              </a:spcAft>
            </a:pPr>
            <a:endParaRPr lang="en-US" sz="1235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90262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613025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accent3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3C40CA-F305-4CD2-954D-B423492CA479}" type="datetimeFigureOut">
              <a:rPr lang="en-US" smtClean="0"/>
              <a:t>8/4/2022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BE44D-7BE8-4BA4-B72D-D1EB693EB927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 descr="Decorative line"/>
          <p:cNvCxnSpPr/>
          <p:nvPr userDrawn="1"/>
        </p:nvCxnSpPr>
        <p:spPr>
          <a:xfrm>
            <a:off x="830468" y="4329589"/>
            <a:ext cx="10516982" cy="4416"/>
          </a:xfrm>
          <a:prstGeom prst="line">
            <a:avLst/>
          </a:prstGeom>
          <a:ln w="1270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801677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615683" y="174636"/>
            <a:ext cx="10979572" cy="72432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2" name="Text Placeholder 52"/>
          <p:cNvSpPr>
            <a:spLocks noGrp="1"/>
          </p:cNvSpPr>
          <p:nvPr>
            <p:ph type="body" sz="quarter" idx="34" hasCustomPrompt="1"/>
          </p:nvPr>
        </p:nvSpPr>
        <p:spPr>
          <a:xfrm>
            <a:off x="615683" y="1041884"/>
            <a:ext cx="10979572" cy="23026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96" b="0" i="0" kern="800" spc="0" baseline="0">
                <a:solidFill>
                  <a:schemeClr val="accent3"/>
                </a:solidFill>
                <a:latin typeface="+mj-lt"/>
                <a:ea typeface="Arial" charset="0"/>
                <a:cs typeface="Arial" charset="0"/>
              </a:defRPr>
            </a:lvl1pPr>
          </a:lstStyle>
          <a:p>
            <a:pPr lvl="0"/>
            <a:r>
              <a:rPr lang="en-US"/>
              <a:t>Subtitle to slide goes here</a:t>
            </a:r>
          </a:p>
        </p:txBody>
      </p:sp>
    </p:spTree>
    <p:extLst>
      <p:ext uri="{BB962C8B-B14F-4D97-AF65-F5344CB8AC3E}">
        <p14:creationId xmlns:p14="http://schemas.microsoft.com/office/powerpoint/2010/main" val="92622329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On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605396" y="582919"/>
            <a:ext cx="10988350" cy="72432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0FF094B0-747E-4EEB-8B6E-9B10170B892E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586C2FA-3558-4184-83FB-F41E44E5CF93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A8709115-898A-489D-967A-713C6CEFF9F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ext Placeholder 52">
            <a:extLst>
              <a:ext uri="{FF2B5EF4-FFF2-40B4-BE49-F238E27FC236}">
                <a16:creationId xmlns:a16="http://schemas.microsoft.com/office/drawing/2014/main" id="{5E838E4E-80FB-4479-9450-D1209B6299E0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605396" y="1504798"/>
            <a:ext cx="10988350" cy="24880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70" b="0" i="0" kern="800" spc="0" baseline="0">
                <a:solidFill>
                  <a:schemeClr val="accent3"/>
                </a:solidFill>
                <a:latin typeface="+mj-lt"/>
                <a:ea typeface="Arial" charset="0"/>
                <a:cs typeface="Arial" charset="0"/>
              </a:defRPr>
            </a:lvl1pPr>
          </a:lstStyle>
          <a:p>
            <a:pPr lvl="0"/>
            <a:r>
              <a:rPr lang="en-US"/>
              <a:t>Subtitle to slide goes here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51E37EA-558A-498D-B14C-C4E32EAA8988}"/>
              </a:ext>
            </a:extLst>
          </p:cNvPr>
          <p:cNvSpPr txBox="1"/>
          <p:nvPr userDrawn="1"/>
        </p:nvSpPr>
        <p:spPr>
          <a:xfrm>
            <a:off x="605396" y="1972017"/>
            <a:ext cx="10988350" cy="4174409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algn="l"/>
            <a:endParaRPr lang="en-US" sz="127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DE583B6-2E5F-4FEB-8F72-5BDC0E679BD7}"/>
              </a:ext>
            </a:extLst>
          </p:cNvPr>
          <p:cNvSpPr/>
          <p:nvPr userDrawn="1"/>
        </p:nvSpPr>
        <p:spPr>
          <a:xfrm>
            <a:off x="9652240" y="6146427"/>
            <a:ext cx="2234528" cy="711574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8975" tIns="48975" rIns="48975" bIns="48975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1440" algn="ctr">
              <a:spcAft>
                <a:spcPts val="363"/>
              </a:spcAft>
            </a:pPr>
            <a:endParaRPr lang="en-US" sz="907">
              <a:solidFill>
                <a:schemeClr val="bg1"/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DB62DF5-1093-42A9-8E80-310161EF91E1}"/>
              </a:ext>
            </a:extLst>
          </p:cNvPr>
          <p:cNvSpPr/>
          <p:nvPr userDrawn="1"/>
        </p:nvSpPr>
        <p:spPr>
          <a:xfrm>
            <a:off x="0" y="0"/>
            <a:ext cx="1151467" cy="53379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1588" algn="ctr">
              <a:spcAft>
                <a:spcPts val="400"/>
              </a:spcAft>
            </a:pPr>
            <a:endParaRPr lang="en-US" sz="140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082909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56769" y="650012"/>
            <a:ext cx="5478463" cy="1562519"/>
          </a:xfrm>
          <a:prstGeom prst="rect">
            <a:avLst/>
          </a:prstGeom>
        </p:spPr>
      </p:pic>
      <p:sp>
        <p:nvSpPr>
          <p:cNvPr id="9" name="Text Placeholder 8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2473326"/>
            <a:ext cx="12192000" cy="1097486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sz="6000" b="1" baseline="0">
                <a:solidFill>
                  <a:srgbClr val="1A2C4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FontTx/>
              <a:buNone/>
              <a:defRPr sz="8000" b="1">
                <a:solidFill>
                  <a:srgbClr val="1A2C47"/>
                </a:solidFill>
                <a:latin typeface="+mn-lt"/>
              </a:defRPr>
            </a:lvl2pPr>
            <a:lvl3pPr marL="914400" indent="0" algn="ctr">
              <a:buFontTx/>
              <a:buNone/>
              <a:defRPr sz="8000" b="1">
                <a:solidFill>
                  <a:srgbClr val="1A2C47"/>
                </a:solidFill>
                <a:latin typeface="+mn-lt"/>
              </a:defRPr>
            </a:lvl3pPr>
            <a:lvl4pPr marL="1371600" indent="0" algn="ctr">
              <a:buFontTx/>
              <a:buNone/>
              <a:defRPr sz="8000" b="1">
                <a:solidFill>
                  <a:srgbClr val="1A2C47"/>
                </a:solidFill>
                <a:latin typeface="+mn-lt"/>
              </a:defRPr>
            </a:lvl4pPr>
            <a:lvl5pPr marL="1828800" indent="0" algn="ctr">
              <a:buFontTx/>
              <a:buNone/>
              <a:defRPr sz="8000" b="1">
                <a:solidFill>
                  <a:srgbClr val="1A2C47"/>
                </a:solidFill>
                <a:latin typeface="+mn-lt"/>
              </a:defRPr>
            </a:lvl5pPr>
          </a:lstStyle>
          <a:p>
            <a:pPr lvl="0"/>
            <a:r>
              <a:rPr lang="en-US"/>
              <a:t>EDIT TITLE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3610568"/>
            <a:ext cx="12192000" cy="78381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4000" b="1">
                <a:solidFill>
                  <a:srgbClr val="278F93"/>
                </a:solidFill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</a:lstStyle>
          <a:p>
            <a:pPr lvl="0"/>
            <a:r>
              <a:rPr lang="en-US"/>
              <a:t>EDIT SUBTITLE</a:t>
            </a:r>
          </a:p>
        </p:txBody>
      </p:sp>
      <p:cxnSp>
        <p:nvCxnSpPr>
          <p:cNvPr id="12" name="Straight Arrow Connector 11"/>
          <p:cNvCxnSpPr/>
          <p:nvPr userDrawn="1"/>
        </p:nvCxnSpPr>
        <p:spPr>
          <a:xfrm flipV="1">
            <a:off x="844633" y="5167963"/>
            <a:ext cx="10502734" cy="11875"/>
          </a:xfrm>
          <a:prstGeom prst="straightConnector1">
            <a:avLst/>
          </a:prstGeom>
          <a:ln w="53975" cap="flat" cmpd="dbl">
            <a:solidFill>
              <a:srgbClr val="808696"/>
            </a:solidFill>
            <a:miter lim="800000"/>
            <a:headEnd type="oval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 Placeholder 13"/>
          <p:cNvSpPr>
            <a:spLocks noGrp="1"/>
          </p:cNvSpPr>
          <p:nvPr>
            <p:ph type="body" sz="quarter" idx="12" hasCustomPrompt="1"/>
          </p:nvPr>
        </p:nvSpPr>
        <p:spPr>
          <a:xfrm>
            <a:off x="0" y="5440639"/>
            <a:ext cx="12192000" cy="688975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sz="2800" b="1">
                <a:solidFill>
                  <a:srgbClr val="A7A9AC"/>
                </a:solidFill>
              </a:defRPr>
            </a:lvl1pPr>
          </a:lstStyle>
          <a:p>
            <a:pPr lvl="0"/>
            <a:r>
              <a:rPr lang="en-US"/>
              <a:t>MM.DD.YYYY</a:t>
            </a:r>
          </a:p>
        </p:txBody>
      </p:sp>
    </p:spTree>
    <p:extLst>
      <p:ext uri="{BB962C8B-B14F-4D97-AF65-F5344CB8AC3E}">
        <p14:creationId xmlns:p14="http://schemas.microsoft.com/office/powerpoint/2010/main" val="372932331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asic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71FA129-D79D-48B2-BE78-9B7B68BD08E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C3F2C5-0A08-491A-A7FB-1F6AAFFE8000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2607357A-925E-4788-B114-23D5C27F61BE}"/>
              </a:ext>
            </a:extLst>
          </p:cNvPr>
          <p:cNvCxnSpPr/>
          <p:nvPr userDrawn="1"/>
        </p:nvCxnSpPr>
        <p:spPr>
          <a:xfrm flipV="1">
            <a:off x="838200" y="785242"/>
            <a:ext cx="10502734" cy="11875"/>
          </a:xfrm>
          <a:prstGeom prst="straightConnector1">
            <a:avLst/>
          </a:prstGeom>
          <a:ln w="53975" cap="flat" cmpd="dbl">
            <a:solidFill>
              <a:srgbClr val="808696"/>
            </a:solidFill>
            <a:miter lim="800000"/>
            <a:headEnd type="oval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F6139F8-8FF2-4B04-9005-AC1D389B92B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21968" y="290751"/>
            <a:ext cx="10085388" cy="499205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800" b="1">
                <a:solidFill>
                  <a:srgbClr val="1A2C4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FontTx/>
              <a:buNone/>
              <a:defRPr sz="7200" b="1">
                <a:solidFill>
                  <a:srgbClr val="1A2C47"/>
                </a:solidFill>
              </a:defRPr>
            </a:lvl2pPr>
            <a:lvl3pPr marL="914400" indent="0">
              <a:buFontTx/>
              <a:buNone/>
              <a:defRPr sz="7200" b="1">
                <a:solidFill>
                  <a:srgbClr val="1A2C47"/>
                </a:solidFill>
              </a:defRPr>
            </a:lvl3pPr>
            <a:lvl4pPr marL="1371600" indent="0">
              <a:buFontTx/>
              <a:buNone/>
              <a:defRPr sz="7200" b="1">
                <a:solidFill>
                  <a:srgbClr val="1A2C47"/>
                </a:solidFill>
              </a:defRPr>
            </a:lvl4pPr>
            <a:lvl5pPr marL="1828800" indent="0">
              <a:buFontTx/>
              <a:buNone/>
              <a:defRPr sz="7200" b="1">
                <a:solidFill>
                  <a:srgbClr val="1A2C47"/>
                </a:solidFill>
              </a:defRPr>
            </a:lvl5pPr>
          </a:lstStyle>
          <a:p>
            <a:pPr lvl="0"/>
            <a:r>
              <a:rPr lang="en-US"/>
              <a:t>EDIT SLIDE TITLE</a:t>
            </a:r>
          </a:p>
        </p:txBody>
      </p:sp>
    </p:spTree>
    <p:extLst>
      <p:ext uri="{BB962C8B-B14F-4D97-AF65-F5344CB8AC3E}">
        <p14:creationId xmlns:p14="http://schemas.microsoft.com/office/powerpoint/2010/main" val="79607161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asic Content with header 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Arrow Connector 1"/>
          <p:cNvCxnSpPr/>
          <p:nvPr userDrawn="1"/>
        </p:nvCxnSpPr>
        <p:spPr>
          <a:xfrm flipV="1">
            <a:off x="838200" y="785242"/>
            <a:ext cx="10502734" cy="11875"/>
          </a:xfrm>
          <a:prstGeom prst="straightConnector1">
            <a:avLst/>
          </a:prstGeom>
          <a:ln w="53975" cap="flat" cmpd="dbl">
            <a:solidFill>
              <a:srgbClr val="808696"/>
            </a:solidFill>
            <a:miter lim="800000"/>
            <a:headEnd type="oval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821968" y="290751"/>
            <a:ext cx="10085388" cy="499205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800" b="1">
                <a:solidFill>
                  <a:srgbClr val="1A2C4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FontTx/>
              <a:buNone/>
              <a:defRPr sz="7200" b="1">
                <a:solidFill>
                  <a:srgbClr val="1A2C47"/>
                </a:solidFill>
              </a:defRPr>
            </a:lvl2pPr>
            <a:lvl3pPr marL="914400" indent="0">
              <a:buFontTx/>
              <a:buNone/>
              <a:defRPr sz="7200" b="1">
                <a:solidFill>
                  <a:srgbClr val="1A2C47"/>
                </a:solidFill>
              </a:defRPr>
            </a:lvl3pPr>
            <a:lvl4pPr marL="1371600" indent="0">
              <a:buFontTx/>
              <a:buNone/>
              <a:defRPr sz="7200" b="1">
                <a:solidFill>
                  <a:srgbClr val="1A2C47"/>
                </a:solidFill>
              </a:defRPr>
            </a:lvl4pPr>
            <a:lvl5pPr marL="1828800" indent="0">
              <a:buFontTx/>
              <a:buNone/>
              <a:defRPr sz="7200" b="1">
                <a:solidFill>
                  <a:srgbClr val="1A2C47"/>
                </a:solidFill>
              </a:defRPr>
            </a:lvl5pPr>
          </a:lstStyle>
          <a:p>
            <a:pPr lvl="0"/>
            <a:r>
              <a:rPr lang="en-US"/>
              <a:t>EDIT SLIDE TITLE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828612" y="1001851"/>
            <a:ext cx="9916424" cy="3751263"/>
          </a:xfrm>
          <a:prstGeom prst="rect">
            <a:avLst/>
          </a:prstGeom>
        </p:spPr>
        <p:txBody>
          <a:bodyPr/>
          <a:lstStyle>
            <a:lvl1pPr>
              <a:defRPr sz="1800">
                <a:latin typeface="+mn-lt"/>
              </a:defRPr>
            </a:lvl1pPr>
            <a:lvl2pPr>
              <a:defRPr sz="1800">
                <a:latin typeface="+mn-lt"/>
              </a:defRPr>
            </a:lvl2pPr>
            <a:lvl3pPr>
              <a:defRPr sz="1800">
                <a:latin typeface="+mn-lt"/>
              </a:defRPr>
            </a:lvl3pPr>
            <a:lvl4pPr>
              <a:defRPr sz="1800">
                <a:latin typeface="+mn-lt"/>
              </a:defRPr>
            </a:lvl4pPr>
            <a:lvl5pPr>
              <a:defRPr sz="1800"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8171EAE-FF12-48B8-B41A-E18339EE81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C3F2C5-0A08-491A-A7FB-1F6AAFFE800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428619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mparison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1073424" y="2040696"/>
            <a:ext cx="4591685" cy="477217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000" b="1">
                <a:solidFill>
                  <a:srgbClr val="278F93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SECTION TITLE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/>
          </p:nvPr>
        </p:nvSpPr>
        <p:spPr>
          <a:xfrm>
            <a:off x="1073424" y="2689913"/>
            <a:ext cx="4591685" cy="3048278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Text Placeholder 5"/>
          <p:cNvSpPr>
            <a:spLocks noGrp="1"/>
          </p:cNvSpPr>
          <p:nvPr>
            <p:ph type="body" sz="quarter" idx="13" hasCustomPrompt="1"/>
          </p:nvPr>
        </p:nvSpPr>
        <p:spPr>
          <a:xfrm>
            <a:off x="6275096" y="2040695"/>
            <a:ext cx="4591685" cy="477217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000" b="1">
                <a:solidFill>
                  <a:srgbClr val="278F93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SECTION TITLE</a:t>
            </a:r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6275096" y="2689913"/>
            <a:ext cx="4591685" cy="3048278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6B73F3A-B195-43DA-A288-10796B39E287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72C3F2C5-0A08-491A-A7FB-1F6AAFFE8000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A1CA023B-C265-4B8F-BC2A-39BB901A43F3}"/>
              </a:ext>
            </a:extLst>
          </p:cNvPr>
          <p:cNvCxnSpPr/>
          <p:nvPr userDrawn="1"/>
        </p:nvCxnSpPr>
        <p:spPr>
          <a:xfrm flipV="1">
            <a:off x="838200" y="785242"/>
            <a:ext cx="10502734" cy="11875"/>
          </a:xfrm>
          <a:prstGeom prst="straightConnector1">
            <a:avLst/>
          </a:prstGeom>
          <a:ln w="53975" cap="flat" cmpd="dbl">
            <a:solidFill>
              <a:srgbClr val="808696"/>
            </a:solidFill>
            <a:miter lim="800000"/>
            <a:headEnd type="oval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4CA86678-2B0D-47DB-B96D-56C709E4EFA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21968" y="290751"/>
            <a:ext cx="10085388" cy="499205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800" b="1">
                <a:solidFill>
                  <a:srgbClr val="1A2C4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FontTx/>
              <a:buNone/>
              <a:defRPr sz="7200" b="1">
                <a:solidFill>
                  <a:srgbClr val="1A2C47"/>
                </a:solidFill>
              </a:defRPr>
            </a:lvl2pPr>
            <a:lvl3pPr marL="914400" indent="0">
              <a:buFontTx/>
              <a:buNone/>
              <a:defRPr sz="7200" b="1">
                <a:solidFill>
                  <a:srgbClr val="1A2C47"/>
                </a:solidFill>
              </a:defRPr>
            </a:lvl3pPr>
            <a:lvl4pPr marL="1371600" indent="0">
              <a:buFontTx/>
              <a:buNone/>
              <a:defRPr sz="7200" b="1">
                <a:solidFill>
                  <a:srgbClr val="1A2C47"/>
                </a:solidFill>
              </a:defRPr>
            </a:lvl4pPr>
            <a:lvl5pPr marL="1828800" indent="0">
              <a:buFontTx/>
              <a:buNone/>
              <a:defRPr sz="7200" b="1">
                <a:solidFill>
                  <a:srgbClr val="1A2C47"/>
                </a:solidFill>
              </a:defRPr>
            </a:lvl5pPr>
          </a:lstStyle>
          <a:p>
            <a:pPr lvl="0"/>
            <a:r>
              <a:rPr lang="en-US"/>
              <a:t>EDIT SLIDE TITLE</a:t>
            </a:r>
          </a:p>
        </p:txBody>
      </p:sp>
    </p:spTree>
    <p:extLst>
      <p:ext uri="{BB962C8B-B14F-4D97-AF65-F5344CB8AC3E}">
        <p14:creationId xmlns:p14="http://schemas.microsoft.com/office/powerpoint/2010/main" val="277577779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 - No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A32B9CC9-B179-4D46-A6E6-EDEB3306E2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0375" y="364331"/>
            <a:ext cx="11268000" cy="58169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9A9BA5A4-8BB3-40FE-911C-F20A71D2C95D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62000" y="1305000"/>
            <a:ext cx="11268000" cy="457200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DC541DE-07CC-41B6-8E2E-7E97DD3857D1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F01BB1D5-A67E-4A6E-9F0E-8044DFA6F129}" type="slidenum">
              <a:rPr lang="en-US" noProof="0" smtClean="0"/>
              <a:pPr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2490249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4" orient="horz" pos="822">
          <p15:clr>
            <a:srgbClr val="FBAE40"/>
          </p15:clr>
        </p15:guide>
        <p15:guide id="5" orient="horz" pos="3702">
          <p15:clr>
            <a:srgbClr val="FBAE40"/>
          </p15:clr>
        </p15:guide>
      </p15:sldGuideLst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4BCDD0B8-FB67-4F55-91BA-11F42A6264E1}"/>
              </a:ext>
            </a:extLst>
          </p:cNvPr>
          <p:cNvGrpSpPr/>
          <p:nvPr userDrawn="1"/>
        </p:nvGrpSpPr>
        <p:grpSpPr>
          <a:xfrm>
            <a:off x="6974025" y="3040497"/>
            <a:ext cx="4611447" cy="3817503"/>
            <a:chOff x="6974025" y="3040497"/>
            <a:chExt cx="4611447" cy="3817503"/>
          </a:xfrm>
        </p:grpSpPr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F052760D-C57E-4D1B-85B5-AB2B49E8CB8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8573467" y="5261026"/>
              <a:ext cx="1275155" cy="1596974"/>
            </a:xfrm>
            <a:custGeom>
              <a:avLst/>
              <a:gdLst>
                <a:gd name="connsiteX0" fmla="*/ 1200633 w 1275155"/>
                <a:gd name="connsiteY0" fmla="*/ 0 h 1596974"/>
                <a:gd name="connsiteX1" fmla="*/ 1275155 w 1275155"/>
                <a:gd name="connsiteY1" fmla="*/ 32978 h 1596974"/>
                <a:gd name="connsiteX2" fmla="*/ 1225474 w 1275155"/>
                <a:gd name="connsiteY2" fmla="*/ 807966 h 1596974"/>
                <a:gd name="connsiteX3" fmla="*/ 1225474 w 1275155"/>
                <a:gd name="connsiteY3" fmla="*/ 1487295 h 1596974"/>
                <a:gd name="connsiteX4" fmla="*/ 1225474 w 1275155"/>
                <a:gd name="connsiteY4" fmla="*/ 1596974 h 1596974"/>
                <a:gd name="connsiteX5" fmla="*/ 471898 w 1275155"/>
                <a:gd name="connsiteY5" fmla="*/ 1596974 h 1596974"/>
                <a:gd name="connsiteX6" fmla="*/ 471601 w 1275155"/>
                <a:gd name="connsiteY6" fmla="*/ 1457497 h 1596974"/>
                <a:gd name="connsiteX7" fmla="*/ 455413 w 1275155"/>
                <a:gd name="connsiteY7" fmla="*/ 544140 h 1596974"/>
                <a:gd name="connsiteX8" fmla="*/ 414011 w 1275155"/>
                <a:gd name="connsiteY8" fmla="*/ 469939 h 1596974"/>
                <a:gd name="connsiteX9" fmla="*/ 0 w 1275155"/>
                <a:gd name="connsiteY9" fmla="*/ 436961 h 1596974"/>
                <a:gd name="connsiteX10" fmla="*/ 0 w 1275155"/>
                <a:gd name="connsiteY10" fmla="*/ 230848 h 1596974"/>
                <a:gd name="connsiteX11" fmla="*/ 687259 w 1275155"/>
                <a:gd name="connsiteY11" fmla="*/ 148402 h 1596974"/>
                <a:gd name="connsiteX12" fmla="*/ 1200633 w 1275155"/>
                <a:gd name="connsiteY12" fmla="*/ 0 h 15969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275155" h="1596974">
                  <a:moveTo>
                    <a:pt x="1200633" y="0"/>
                  </a:moveTo>
                  <a:cubicBezTo>
                    <a:pt x="1200633" y="0"/>
                    <a:pt x="1200633" y="0"/>
                    <a:pt x="1275155" y="32978"/>
                  </a:cubicBezTo>
                  <a:cubicBezTo>
                    <a:pt x="1242034" y="305048"/>
                    <a:pt x="1225474" y="568874"/>
                    <a:pt x="1225474" y="807966"/>
                  </a:cubicBezTo>
                  <a:cubicBezTo>
                    <a:pt x="1225474" y="807966"/>
                    <a:pt x="1225474" y="807966"/>
                    <a:pt x="1225474" y="1487295"/>
                  </a:cubicBezTo>
                  <a:lnTo>
                    <a:pt x="1225474" y="1596974"/>
                  </a:lnTo>
                  <a:lnTo>
                    <a:pt x="471898" y="1596974"/>
                  </a:lnTo>
                  <a:lnTo>
                    <a:pt x="471601" y="1457497"/>
                  </a:lnTo>
                  <a:cubicBezTo>
                    <a:pt x="469903" y="1041003"/>
                    <a:pt x="462658" y="587424"/>
                    <a:pt x="455413" y="544140"/>
                  </a:cubicBezTo>
                  <a:cubicBezTo>
                    <a:pt x="447132" y="502918"/>
                    <a:pt x="430572" y="486428"/>
                    <a:pt x="414011" y="469939"/>
                  </a:cubicBezTo>
                  <a:cubicBezTo>
                    <a:pt x="372610" y="453450"/>
                    <a:pt x="231846" y="436961"/>
                    <a:pt x="0" y="436961"/>
                  </a:cubicBezTo>
                  <a:cubicBezTo>
                    <a:pt x="0" y="436961"/>
                    <a:pt x="0" y="436961"/>
                    <a:pt x="0" y="230848"/>
                  </a:cubicBezTo>
                  <a:cubicBezTo>
                    <a:pt x="306368" y="206114"/>
                    <a:pt x="538215" y="173136"/>
                    <a:pt x="687259" y="148402"/>
                  </a:cubicBezTo>
                  <a:cubicBezTo>
                    <a:pt x="844583" y="115424"/>
                    <a:pt x="1018468" y="65957"/>
                    <a:pt x="1200633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GB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95680704-C2D8-46C1-AE36-C28E2573DDF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167411" y="4519019"/>
              <a:ext cx="1275155" cy="2338981"/>
            </a:xfrm>
            <a:custGeom>
              <a:avLst/>
              <a:gdLst>
                <a:gd name="connsiteX0" fmla="*/ 1208913 w 1275155"/>
                <a:gd name="connsiteY0" fmla="*/ 0 h 2338981"/>
                <a:gd name="connsiteX1" fmla="*/ 1275155 w 1275155"/>
                <a:gd name="connsiteY1" fmla="*/ 32978 h 2338981"/>
                <a:gd name="connsiteX2" fmla="*/ 1242034 w 1275155"/>
                <a:gd name="connsiteY2" fmla="*/ 560629 h 2338981"/>
                <a:gd name="connsiteX3" fmla="*/ 1225474 w 1275155"/>
                <a:gd name="connsiteY3" fmla="*/ 1657152 h 2338981"/>
                <a:gd name="connsiteX4" fmla="*/ 1225474 w 1275155"/>
                <a:gd name="connsiteY4" fmla="*/ 2248169 h 2338981"/>
                <a:gd name="connsiteX5" fmla="*/ 1225474 w 1275155"/>
                <a:gd name="connsiteY5" fmla="*/ 2338981 h 2338981"/>
                <a:gd name="connsiteX6" fmla="*/ 471973 w 1275155"/>
                <a:gd name="connsiteY6" fmla="*/ 2338981 h 2338981"/>
                <a:gd name="connsiteX7" fmla="*/ 471973 w 1275155"/>
                <a:gd name="connsiteY7" fmla="*/ 2325733 h 2338981"/>
                <a:gd name="connsiteX8" fmla="*/ 471973 w 1275155"/>
                <a:gd name="connsiteY8" fmla="*/ 1451039 h 2338981"/>
                <a:gd name="connsiteX9" fmla="*/ 455413 w 1275155"/>
                <a:gd name="connsiteY9" fmla="*/ 700786 h 2338981"/>
                <a:gd name="connsiteX10" fmla="*/ 422292 w 1275155"/>
                <a:gd name="connsiteY10" fmla="*/ 486428 h 2338981"/>
                <a:gd name="connsiteX11" fmla="*/ 389171 w 1275155"/>
                <a:gd name="connsiteY11" fmla="*/ 461694 h 2338981"/>
                <a:gd name="connsiteX12" fmla="*/ 273247 w 1275155"/>
                <a:gd name="connsiteY12" fmla="*/ 428716 h 2338981"/>
                <a:gd name="connsiteX13" fmla="*/ 0 w 1275155"/>
                <a:gd name="connsiteY13" fmla="*/ 420472 h 2338981"/>
                <a:gd name="connsiteX14" fmla="*/ 0 w 1275155"/>
                <a:gd name="connsiteY14" fmla="*/ 214358 h 2338981"/>
                <a:gd name="connsiteX15" fmla="*/ 604457 w 1275155"/>
                <a:gd name="connsiteY15" fmla="*/ 140157 h 2338981"/>
                <a:gd name="connsiteX16" fmla="*/ 1208913 w 1275155"/>
                <a:gd name="connsiteY16" fmla="*/ 0 h 23389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275155" h="2338981">
                  <a:moveTo>
                    <a:pt x="1208913" y="0"/>
                  </a:moveTo>
                  <a:cubicBezTo>
                    <a:pt x="1208913" y="0"/>
                    <a:pt x="1208913" y="0"/>
                    <a:pt x="1275155" y="32978"/>
                  </a:cubicBezTo>
                  <a:cubicBezTo>
                    <a:pt x="1275155" y="32978"/>
                    <a:pt x="1275155" y="32978"/>
                    <a:pt x="1242034" y="560629"/>
                  </a:cubicBezTo>
                  <a:cubicBezTo>
                    <a:pt x="1233754" y="857432"/>
                    <a:pt x="1225474" y="1220192"/>
                    <a:pt x="1225474" y="1657152"/>
                  </a:cubicBezTo>
                  <a:cubicBezTo>
                    <a:pt x="1225474" y="1657152"/>
                    <a:pt x="1225474" y="1657152"/>
                    <a:pt x="1225474" y="2248169"/>
                  </a:cubicBezTo>
                  <a:lnTo>
                    <a:pt x="1225474" y="2338981"/>
                  </a:lnTo>
                  <a:lnTo>
                    <a:pt x="471973" y="2338981"/>
                  </a:lnTo>
                  <a:lnTo>
                    <a:pt x="471973" y="2325733"/>
                  </a:lnTo>
                  <a:cubicBezTo>
                    <a:pt x="471973" y="2244576"/>
                    <a:pt x="471973" y="2028157"/>
                    <a:pt x="471973" y="1451039"/>
                  </a:cubicBezTo>
                  <a:cubicBezTo>
                    <a:pt x="471973" y="1178969"/>
                    <a:pt x="463693" y="923388"/>
                    <a:pt x="455413" y="700786"/>
                  </a:cubicBezTo>
                  <a:cubicBezTo>
                    <a:pt x="447132" y="577118"/>
                    <a:pt x="438852" y="511162"/>
                    <a:pt x="422292" y="486428"/>
                  </a:cubicBezTo>
                  <a:cubicBezTo>
                    <a:pt x="414011" y="478183"/>
                    <a:pt x="405731" y="469939"/>
                    <a:pt x="389171" y="461694"/>
                  </a:cubicBezTo>
                  <a:cubicBezTo>
                    <a:pt x="364330" y="445205"/>
                    <a:pt x="322929" y="436961"/>
                    <a:pt x="273247" y="428716"/>
                  </a:cubicBezTo>
                  <a:cubicBezTo>
                    <a:pt x="240127" y="428716"/>
                    <a:pt x="149044" y="420472"/>
                    <a:pt x="0" y="420472"/>
                  </a:cubicBezTo>
                  <a:cubicBezTo>
                    <a:pt x="0" y="420472"/>
                    <a:pt x="0" y="420472"/>
                    <a:pt x="0" y="214358"/>
                  </a:cubicBezTo>
                  <a:cubicBezTo>
                    <a:pt x="248407" y="189625"/>
                    <a:pt x="447132" y="164891"/>
                    <a:pt x="604457" y="140157"/>
                  </a:cubicBezTo>
                  <a:cubicBezTo>
                    <a:pt x="753501" y="115424"/>
                    <a:pt x="952226" y="65957"/>
                    <a:pt x="1208913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GB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73EDB63B-14D6-46B5-8E31-A0F27F82B71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974025" y="5865626"/>
              <a:ext cx="1258668" cy="992374"/>
            </a:xfrm>
            <a:custGeom>
              <a:avLst/>
              <a:gdLst>
                <a:gd name="connsiteX0" fmla="*/ 1208984 w 1258668"/>
                <a:gd name="connsiteY0" fmla="*/ 0 h 992374"/>
                <a:gd name="connsiteX1" fmla="*/ 1258668 w 1258668"/>
                <a:gd name="connsiteY1" fmla="*/ 24668 h 992374"/>
                <a:gd name="connsiteX2" fmla="*/ 1233826 w 1258668"/>
                <a:gd name="connsiteY2" fmla="*/ 509799 h 992374"/>
                <a:gd name="connsiteX3" fmla="*/ 1220014 w 1258668"/>
                <a:gd name="connsiteY3" fmla="*/ 983978 h 992374"/>
                <a:gd name="connsiteX4" fmla="*/ 1219488 w 1258668"/>
                <a:gd name="connsiteY4" fmla="*/ 992374 h 992374"/>
                <a:gd name="connsiteX5" fmla="*/ 454500 w 1258668"/>
                <a:gd name="connsiteY5" fmla="*/ 992374 h 992374"/>
                <a:gd name="connsiteX6" fmla="*/ 454404 w 1258668"/>
                <a:gd name="connsiteY6" fmla="*/ 988764 h 992374"/>
                <a:gd name="connsiteX7" fmla="*/ 447159 w 1258668"/>
                <a:gd name="connsiteY7" fmla="*/ 715364 h 992374"/>
                <a:gd name="connsiteX8" fmla="*/ 414036 w 1258668"/>
                <a:gd name="connsiteY8" fmla="*/ 501577 h 992374"/>
                <a:gd name="connsiteX9" fmla="*/ 356071 w 1258668"/>
                <a:gd name="connsiteY9" fmla="*/ 460464 h 992374"/>
                <a:gd name="connsiteX10" fmla="*/ 0 w 1258668"/>
                <a:gd name="connsiteY10" fmla="*/ 435796 h 992374"/>
                <a:gd name="connsiteX11" fmla="*/ 0 w 1258668"/>
                <a:gd name="connsiteY11" fmla="*/ 230232 h 992374"/>
                <a:gd name="connsiteX12" fmla="*/ 629334 w 1258668"/>
                <a:gd name="connsiteY12" fmla="*/ 148006 h 992374"/>
                <a:gd name="connsiteX13" fmla="*/ 1208984 w 1258668"/>
                <a:gd name="connsiteY13" fmla="*/ 0 h 9923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258668" h="992374">
                  <a:moveTo>
                    <a:pt x="1208984" y="0"/>
                  </a:moveTo>
                  <a:cubicBezTo>
                    <a:pt x="1208984" y="0"/>
                    <a:pt x="1208984" y="0"/>
                    <a:pt x="1258668" y="24668"/>
                  </a:cubicBezTo>
                  <a:cubicBezTo>
                    <a:pt x="1258668" y="24668"/>
                    <a:pt x="1258668" y="24668"/>
                    <a:pt x="1233826" y="509799"/>
                  </a:cubicBezTo>
                  <a:cubicBezTo>
                    <a:pt x="1226581" y="653694"/>
                    <a:pt x="1225675" y="866839"/>
                    <a:pt x="1220014" y="983978"/>
                  </a:cubicBezTo>
                  <a:lnTo>
                    <a:pt x="1219488" y="992374"/>
                  </a:lnTo>
                  <a:lnTo>
                    <a:pt x="454500" y="992374"/>
                  </a:lnTo>
                  <a:lnTo>
                    <a:pt x="454404" y="988764"/>
                  </a:lnTo>
                  <a:cubicBezTo>
                    <a:pt x="453369" y="949707"/>
                    <a:pt x="451299" y="871593"/>
                    <a:pt x="447159" y="715364"/>
                  </a:cubicBezTo>
                  <a:cubicBezTo>
                    <a:pt x="447159" y="592025"/>
                    <a:pt x="430597" y="526245"/>
                    <a:pt x="414036" y="501577"/>
                  </a:cubicBezTo>
                  <a:cubicBezTo>
                    <a:pt x="405755" y="485132"/>
                    <a:pt x="389194" y="468687"/>
                    <a:pt x="356071" y="460464"/>
                  </a:cubicBezTo>
                  <a:cubicBezTo>
                    <a:pt x="331229" y="452241"/>
                    <a:pt x="207018" y="444019"/>
                    <a:pt x="0" y="435796"/>
                  </a:cubicBezTo>
                  <a:cubicBezTo>
                    <a:pt x="0" y="435796"/>
                    <a:pt x="0" y="435796"/>
                    <a:pt x="0" y="230232"/>
                  </a:cubicBezTo>
                  <a:cubicBezTo>
                    <a:pt x="306387" y="197342"/>
                    <a:pt x="521685" y="172674"/>
                    <a:pt x="629334" y="148006"/>
                  </a:cubicBezTo>
                  <a:cubicBezTo>
                    <a:pt x="745264" y="123339"/>
                    <a:pt x="935721" y="74003"/>
                    <a:pt x="1208984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GB"/>
            </a:p>
          </p:txBody>
        </p:sp>
        <p:sp>
          <p:nvSpPr>
            <p:cNvPr id="14" name="Freeform 11">
              <a:extLst>
                <a:ext uri="{FF2B5EF4-FFF2-40B4-BE49-F238E27FC236}">
                  <a16:creationId xmlns:a16="http://schemas.microsoft.com/office/drawing/2014/main" id="{D1C9CFDC-1E47-4092-AE25-1923DFDF1EE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8727365" y="3782507"/>
              <a:ext cx="1236682" cy="1231184"/>
            </a:xfrm>
            <a:custGeom>
              <a:avLst/>
              <a:gdLst>
                <a:gd name="T0" fmla="*/ 75 w 149"/>
                <a:gd name="T1" fmla="*/ 0 h 149"/>
                <a:gd name="T2" fmla="*/ 128 w 149"/>
                <a:gd name="T3" fmla="*/ 22 h 149"/>
                <a:gd name="T4" fmla="*/ 149 w 149"/>
                <a:gd name="T5" fmla="*/ 74 h 149"/>
                <a:gd name="T6" fmla="*/ 128 w 149"/>
                <a:gd name="T7" fmla="*/ 127 h 149"/>
                <a:gd name="T8" fmla="*/ 75 w 149"/>
                <a:gd name="T9" fmla="*/ 149 h 149"/>
                <a:gd name="T10" fmla="*/ 22 w 149"/>
                <a:gd name="T11" fmla="*/ 127 h 149"/>
                <a:gd name="T12" fmla="*/ 0 w 149"/>
                <a:gd name="T13" fmla="*/ 74 h 149"/>
                <a:gd name="T14" fmla="*/ 22 w 149"/>
                <a:gd name="T15" fmla="*/ 22 h 149"/>
                <a:gd name="T16" fmla="*/ 75 w 149"/>
                <a:gd name="T17" fmla="*/ 0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9" h="149">
                  <a:moveTo>
                    <a:pt x="75" y="0"/>
                  </a:moveTo>
                  <a:cubicBezTo>
                    <a:pt x="96" y="0"/>
                    <a:pt x="113" y="7"/>
                    <a:pt x="128" y="22"/>
                  </a:cubicBezTo>
                  <a:cubicBezTo>
                    <a:pt x="142" y="36"/>
                    <a:pt x="149" y="54"/>
                    <a:pt x="149" y="74"/>
                  </a:cubicBezTo>
                  <a:cubicBezTo>
                    <a:pt x="149" y="95"/>
                    <a:pt x="142" y="113"/>
                    <a:pt x="128" y="127"/>
                  </a:cubicBezTo>
                  <a:cubicBezTo>
                    <a:pt x="113" y="142"/>
                    <a:pt x="96" y="149"/>
                    <a:pt x="75" y="149"/>
                  </a:cubicBezTo>
                  <a:cubicBezTo>
                    <a:pt x="54" y="149"/>
                    <a:pt x="37" y="142"/>
                    <a:pt x="22" y="127"/>
                  </a:cubicBezTo>
                  <a:cubicBezTo>
                    <a:pt x="7" y="113"/>
                    <a:pt x="0" y="95"/>
                    <a:pt x="0" y="74"/>
                  </a:cubicBezTo>
                  <a:cubicBezTo>
                    <a:pt x="0" y="54"/>
                    <a:pt x="7" y="36"/>
                    <a:pt x="22" y="22"/>
                  </a:cubicBezTo>
                  <a:cubicBezTo>
                    <a:pt x="36" y="7"/>
                    <a:pt x="54" y="0"/>
                    <a:pt x="75" y="0"/>
                  </a:cubicBezTo>
                </a:path>
              </a:pathLst>
            </a:custGeom>
            <a:solidFill>
              <a:srgbClr val="F3F3F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5" name="Freeform 12">
              <a:extLst>
                <a:ext uri="{FF2B5EF4-FFF2-40B4-BE49-F238E27FC236}">
                  <a16:creationId xmlns:a16="http://schemas.microsoft.com/office/drawing/2014/main" id="{9EA2E2DA-9AEC-4C05-8DB8-F75579465DB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343295" y="3040497"/>
              <a:ext cx="1242177" cy="1225690"/>
            </a:xfrm>
            <a:custGeom>
              <a:avLst/>
              <a:gdLst>
                <a:gd name="T0" fmla="*/ 75 w 150"/>
                <a:gd name="T1" fmla="*/ 0 h 149"/>
                <a:gd name="T2" fmla="*/ 128 w 150"/>
                <a:gd name="T3" fmla="*/ 22 h 149"/>
                <a:gd name="T4" fmla="*/ 150 w 150"/>
                <a:gd name="T5" fmla="*/ 74 h 149"/>
                <a:gd name="T6" fmla="*/ 128 w 150"/>
                <a:gd name="T7" fmla="*/ 127 h 149"/>
                <a:gd name="T8" fmla="*/ 75 w 150"/>
                <a:gd name="T9" fmla="*/ 149 h 149"/>
                <a:gd name="T10" fmla="*/ 22 w 150"/>
                <a:gd name="T11" fmla="*/ 127 h 149"/>
                <a:gd name="T12" fmla="*/ 0 w 150"/>
                <a:gd name="T13" fmla="*/ 74 h 149"/>
                <a:gd name="T14" fmla="*/ 22 w 150"/>
                <a:gd name="T15" fmla="*/ 22 h 149"/>
                <a:gd name="T16" fmla="*/ 75 w 150"/>
                <a:gd name="T17" fmla="*/ 0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0" h="149">
                  <a:moveTo>
                    <a:pt x="75" y="0"/>
                  </a:moveTo>
                  <a:cubicBezTo>
                    <a:pt x="96" y="0"/>
                    <a:pt x="114" y="7"/>
                    <a:pt x="128" y="22"/>
                  </a:cubicBezTo>
                  <a:cubicBezTo>
                    <a:pt x="142" y="36"/>
                    <a:pt x="150" y="54"/>
                    <a:pt x="150" y="74"/>
                  </a:cubicBezTo>
                  <a:cubicBezTo>
                    <a:pt x="150" y="95"/>
                    <a:pt x="142" y="112"/>
                    <a:pt x="128" y="127"/>
                  </a:cubicBezTo>
                  <a:cubicBezTo>
                    <a:pt x="114" y="142"/>
                    <a:pt x="96" y="149"/>
                    <a:pt x="75" y="149"/>
                  </a:cubicBezTo>
                  <a:cubicBezTo>
                    <a:pt x="55" y="149"/>
                    <a:pt x="37" y="142"/>
                    <a:pt x="22" y="127"/>
                  </a:cubicBezTo>
                  <a:cubicBezTo>
                    <a:pt x="8" y="112"/>
                    <a:pt x="0" y="95"/>
                    <a:pt x="0" y="74"/>
                  </a:cubicBezTo>
                  <a:cubicBezTo>
                    <a:pt x="0" y="54"/>
                    <a:pt x="8" y="36"/>
                    <a:pt x="22" y="22"/>
                  </a:cubicBezTo>
                  <a:cubicBezTo>
                    <a:pt x="37" y="7"/>
                    <a:pt x="54" y="0"/>
                    <a:pt x="75" y="0"/>
                  </a:cubicBezTo>
                </a:path>
              </a:pathLst>
            </a:custGeom>
            <a:solidFill>
              <a:srgbClr val="F3F3F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6" name="Freeform 13">
              <a:extLst>
                <a:ext uri="{FF2B5EF4-FFF2-40B4-BE49-F238E27FC236}">
                  <a16:creationId xmlns:a16="http://schemas.microsoft.com/office/drawing/2014/main" id="{04F37796-C87A-433B-9B72-602F089F4C2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144414" y="4502529"/>
              <a:ext cx="1236682" cy="1231184"/>
            </a:xfrm>
            <a:custGeom>
              <a:avLst/>
              <a:gdLst>
                <a:gd name="T0" fmla="*/ 74 w 149"/>
                <a:gd name="T1" fmla="*/ 0 h 149"/>
                <a:gd name="T2" fmla="*/ 127 w 149"/>
                <a:gd name="T3" fmla="*/ 22 h 149"/>
                <a:gd name="T4" fmla="*/ 149 w 149"/>
                <a:gd name="T5" fmla="*/ 75 h 149"/>
                <a:gd name="T6" fmla="*/ 127 w 149"/>
                <a:gd name="T7" fmla="*/ 128 h 149"/>
                <a:gd name="T8" fmla="*/ 74 w 149"/>
                <a:gd name="T9" fmla="*/ 149 h 149"/>
                <a:gd name="T10" fmla="*/ 22 w 149"/>
                <a:gd name="T11" fmla="*/ 128 h 149"/>
                <a:gd name="T12" fmla="*/ 0 w 149"/>
                <a:gd name="T13" fmla="*/ 75 h 149"/>
                <a:gd name="T14" fmla="*/ 21 w 149"/>
                <a:gd name="T15" fmla="*/ 22 h 149"/>
                <a:gd name="T16" fmla="*/ 74 w 149"/>
                <a:gd name="T17" fmla="*/ 0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9" h="149">
                  <a:moveTo>
                    <a:pt x="74" y="0"/>
                  </a:moveTo>
                  <a:cubicBezTo>
                    <a:pt x="95" y="0"/>
                    <a:pt x="113" y="7"/>
                    <a:pt x="127" y="22"/>
                  </a:cubicBezTo>
                  <a:cubicBezTo>
                    <a:pt x="142" y="37"/>
                    <a:pt x="149" y="54"/>
                    <a:pt x="149" y="75"/>
                  </a:cubicBezTo>
                  <a:cubicBezTo>
                    <a:pt x="149" y="95"/>
                    <a:pt x="142" y="113"/>
                    <a:pt x="127" y="128"/>
                  </a:cubicBezTo>
                  <a:cubicBezTo>
                    <a:pt x="113" y="142"/>
                    <a:pt x="95" y="149"/>
                    <a:pt x="74" y="149"/>
                  </a:cubicBezTo>
                  <a:cubicBezTo>
                    <a:pt x="54" y="149"/>
                    <a:pt x="36" y="142"/>
                    <a:pt x="22" y="128"/>
                  </a:cubicBezTo>
                  <a:cubicBezTo>
                    <a:pt x="7" y="113"/>
                    <a:pt x="0" y="95"/>
                    <a:pt x="0" y="75"/>
                  </a:cubicBezTo>
                  <a:cubicBezTo>
                    <a:pt x="0" y="54"/>
                    <a:pt x="7" y="37"/>
                    <a:pt x="21" y="22"/>
                  </a:cubicBezTo>
                  <a:cubicBezTo>
                    <a:pt x="36" y="7"/>
                    <a:pt x="53" y="0"/>
                    <a:pt x="74" y="0"/>
                  </a:cubicBezTo>
                </a:path>
              </a:pathLst>
            </a:custGeom>
            <a:solidFill>
              <a:srgbClr val="F3F3F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sp>
        <p:nvSpPr>
          <p:cNvPr id="8" name="Title 7">
            <a:extLst>
              <a:ext uri="{FF2B5EF4-FFF2-40B4-BE49-F238E27FC236}">
                <a16:creationId xmlns:a16="http://schemas.microsoft.com/office/drawing/2014/main" id="{A32B9CC9-B179-4D46-A6E6-EDEB3306E2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0375" y="364331"/>
            <a:ext cx="11268000" cy="58169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9A9BA5A4-8BB3-40FE-911C-F20A71D2C95D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62000" y="1305000"/>
            <a:ext cx="11268000" cy="457200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DC541DE-07CC-41B6-8E2E-7E97DD3857D1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F01BB1D5-A67E-4A6E-9F0E-8044DFA6F129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grpSp>
        <p:nvGrpSpPr>
          <p:cNvPr id="17" name="Group 4">
            <a:extLst>
              <a:ext uri="{FF2B5EF4-FFF2-40B4-BE49-F238E27FC236}">
                <a16:creationId xmlns:a16="http://schemas.microsoft.com/office/drawing/2014/main" id="{3A058A4B-9F97-4DA1-8B51-897009B2A983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460375" y="6129000"/>
            <a:ext cx="897000" cy="468000"/>
            <a:chOff x="309" y="4154"/>
            <a:chExt cx="598" cy="312"/>
          </a:xfrm>
        </p:grpSpPr>
        <p:sp>
          <p:nvSpPr>
            <p:cNvPr id="18" name="Freeform 5">
              <a:extLst>
                <a:ext uri="{FF2B5EF4-FFF2-40B4-BE49-F238E27FC236}">
                  <a16:creationId xmlns:a16="http://schemas.microsoft.com/office/drawing/2014/main" id="{3B6EEC0D-F928-4326-AB78-76CE8ACAAEBE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542" y="4154"/>
              <a:ext cx="210" cy="179"/>
            </a:xfrm>
            <a:custGeom>
              <a:avLst/>
              <a:gdLst>
                <a:gd name="T0" fmla="*/ 31 w 346"/>
                <a:gd name="T1" fmla="*/ 249 h 289"/>
                <a:gd name="T2" fmla="*/ 34 w 346"/>
                <a:gd name="T3" fmla="*/ 289 h 289"/>
                <a:gd name="T4" fmla="*/ 93 w 346"/>
                <a:gd name="T5" fmla="*/ 250 h 289"/>
                <a:gd name="T6" fmla="*/ 90 w 346"/>
                <a:gd name="T7" fmla="*/ 211 h 289"/>
                <a:gd name="T8" fmla="*/ 0 w 346"/>
                <a:gd name="T9" fmla="*/ 229 h 289"/>
                <a:gd name="T10" fmla="*/ 27 w 346"/>
                <a:gd name="T11" fmla="*/ 246 h 289"/>
                <a:gd name="T12" fmla="*/ 59 w 346"/>
                <a:gd name="T13" fmla="*/ 109 h 289"/>
                <a:gd name="T14" fmla="*/ 26 w 346"/>
                <a:gd name="T15" fmla="*/ 122 h 289"/>
                <a:gd name="T16" fmla="*/ 26 w 346"/>
                <a:gd name="T17" fmla="*/ 188 h 289"/>
                <a:gd name="T18" fmla="*/ 92 w 346"/>
                <a:gd name="T19" fmla="*/ 188 h 289"/>
                <a:gd name="T20" fmla="*/ 92 w 346"/>
                <a:gd name="T21" fmla="*/ 122 h 289"/>
                <a:gd name="T22" fmla="*/ 299 w 346"/>
                <a:gd name="T23" fmla="*/ 0 h 289"/>
                <a:gd name="T24" fmla="*/ 267 w 346"/>
                <a:gd name="T25" fmla="*/ 12 h 289"/>
                <a:gd name="T26" fmla="*/ 267 w 346"/>
                <a:gd name="T27" fmla="*/ 78 h 289"/>
                <a:gd name="T28" fmla="*/ 332 w 346"/>
                <a:gd name="T29" fmla="*/ 78 h 289"/>
                <a:gd name="T30" fmla="*/ 332 w 346"/>
                <a:gd name="T31" fmla="*/ 12 h 289"/>
                <a:gd name="T32" fmla="*/ 178 w 346"/>
                <a:gd name="T33" fmla="*/ 54 h 289"/>
                <a:gd name="T34" fmla="*/ 145 w 346"/>
                <a:gd name="T35" fmla="*/ 68 h 289"/>
                <a:gd name="T36" fmla="*/ 145 w 346"/>
                <a:gd name="T37" fmla="*/ 134 h 289"/>
                <a:gd name="T38" fmla="*/ 211 w 346"/>
                <a:gd name="T39" fmla="*/ 134 h 289"/>
                <a:gd name="T40" fmla="*/ 211 w 346"/>
                <a:gd name="T41" fmla="*/ 68 h 289"/>
                <a:gd name="T42" fmla="*/ 269 w 346"/>
                <a:gd name="T43" fmla="*/ 145 h 289"/>
                <a:gd name="T44" fmla="*/ 271 w 346"/>
                <a:gd name="T45" fmla="*/ 147 h 289"/>
                <a:gd name="T46" fmla="*/ 275 w 346"/>
                <a:gd name="T47" fmla="*/ 220 h 289"/>
                <a:gd name="T48" fmla="*/ 332 w 346"/>
                <a:gd name="T49" fmla="*/ 289 h 289"/>
                <a:gd name="T50" fmla="*/ 333 w 346"/>
                <a:gd name="T51" fmla="*/ 152 h 289"/>
                <a:gd name="T52" fmla="*/ 330 w 346"/>
                <a:gd name="T53" fmla="*/ 110 h 289"/>
                <a:gd name="T54" fmla="*/ 240 w 346"/>
                <a:gd name="T55" fmla="*/ 126 h 289"/>
                <a:gd name="T56" fmla="*/ 260 w 346"/>
                <a:gd name="T57" fmla="*/ 142 h 289"/>
                <a:gd name="T58" fmla="*/ 154 w 346"/>
                <a:gd name="T59" fmla="*/ 207 h 289"/>
                <a:gd name="T60" fmla="*/ 151 w 346"/>
                <a:gd name="T61" fmla="*/ 202 h 289"/>
                <a:gd name="T62" fmla="*/ 120 w 346"/>
                <a:gd name="T63" fmla="*/ 184 h 289"/>
                <a:gd name="T64" fmla="*/ 210 w 346"/>
                <a:gd name="T65" fmla="*/ 166 h 289"/>
                <a:gd name="T66" fmla="*/ 212 w 346"/>
                <a:gd name="T67" fmla="*/ 226 h 289"/>
                <a:gd name="T68" fmla="*/ 155 w 346"/>
                <a:gd name="T69" fmla="*/ 289 h 2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346" h="289">
                  <a:moveTo>
                    <a:pt x="31" y="249"/>
                  </a:moveTo>
                  <a:lnTo>
                    <a:pt x="31" y="249"/>
                  </a:lnTo>
                  <a:cubicBezTo>
                    <a:pt x="33" y="251"/>
                    <a:pt x="33" y="256"/>
                    <a:pt x="33" y="265"/>
                  </a:cubicBezTo>
                  <a:lnTo>
                    <a:pt x="34" y="289"/>
                  </a:lnTo>
                  <a:lnTo>
                    <a:pt x="92" y="289"/>
                  </a:lnTo>
                  <a:cubicBezTo>
                    <a:pt x="92" y="282"/>
                    <a:pt x="92" y="262"/>
                    <a:pt x="93" y="250"/>
                  </a:cubicBezTo>
                  <a:lnTo>
                    <a:pt x="95" y="213"/>
                  </a:lnTo>
                  <a:lnTo>
                    <a:pt x="90" y="211"/>
                  </a:lnTo>
                  <a:cubicBezTo>
                    <a:pt x="70" y="217"/>
                    <a:pt x="56" y="221"/>
                    <a:pt x="47" y="222"/>
                  </a:cubicBezTo>
                  <a:cubicBezTo>
                    <a:pt x="39" y="224"/>
                    <a:pt x="23" y="226"/>
                    <a:pt x="0" y="229"/>
                  </a:cubicBezTo>
                  <a:lnTo>
                    <a:pt x="0" y="244"/>
                  </a:lnTo>
                  <a:cubicBezTo>
                    <a:pt x="15" y="245"/>
                    <a:pt x="24" y="246"/>
                    <a:pt x="27" y="246"/>
                  </a:cubicBezTo>
                  <a:cubicBezTo>
                    <a:pt x="29" y="247"/>
                    <a:pt x="30" y="248"/>
                    <a:pt x="31" y="249"/>
                  </a:cubicBezTo>
                  <a:close/>
                  <a:moveTo>
                    <a:pt x="59" y="109"/>
                  </a:moveTo>
                  <a:lnTo>
                    <a:pt x="59" y="109"/>
                  </a:lnTo>
                  <a:cubicBezTo>
                    <a:pt x="46" y="109"/>
                    <a:pt x="35" y="113"/>
                    <a:pt x="26" y="122"/>
                  </a:cubicBezTo>
                  <a:cubicBezTo>
                    <a:pt x="17" y="131"/>
                    <a:pt x="13" y="142"/>
                    <a:pt x="13" y="155"/>
                  </a:cubicBezTo>
                  <a:cubicBezTo>
                    <a:pt x="13" y="168"/>
                    <a:pt x="17" y="179"/>
                    <a:pt x="26" y="188"/>
                  </a:cubicBezTo>
                  <a:cubicBezTo>
                    <a:pt x="35" y="197"/>
                    <a:pt x="46" y="202"/>
                    <a:pt x="59" y="202"/>
                  </a:cubicBezTo>
                  <a:cubicBezTo>
                    <a:pt x="72" y="202"/>
                    <a:pt x="83" y="197"/>
                    <a:pt x="92" y="188"/>
                  </a:cubicBezTo>
                  <a:cubicBezTo>
                    <a:pt x="101" y="179"/>
                    <a:pt x="105" y="168"/>
                    <a:pt x="105" y="155"/>
                  </a:cubicBezTo>
                  <a:cubicBezTo>
                    <a:pt x="105" y="142"/>
                    <a:pt x="101" y="131"/>
                    <a:pt x="92" y="122"/>
                  </a:cubicBezTo>
                  <a:cubicBezTo>
                    <a:pt x="83" y="113"/>
                    <a:pt x="72" y="109"/>
                    <a:pt x="59" y="109"/>
                  </a:cubicBezTo>
                  <a:close/>
                  <a:moveTo>
                    <a:pt x="299" y="0"/>
                  </a:moveTo>
                  <a:lnTo>
                    <a:pt x="299" y="0"/>
                  </a:lnTo>
                  <a:cubicBezTo>
                    <a:pt x="287" y="0"/>
                    <a:pt x="276" y="4"/>
                    <a:pt x="267" y="12"/>
                  </a:cubicBezTo>
                  <a:cubicBezTo>
                    <a:pt x="258" y="21"/>
                    <a:pt x="253" y="32"/>
                    <a:pt x="253" y="45"/>
                  </a:cubicBezTo>
                  <a:cubicBezTo>
                    <a:pt x="253" y="58"/>
                    <a:pt x="258" y="69"/>
                    <a:pt x="267" y="78"/>
                  </a:cubicBezTo>
                  <a:cubicBezTo>
                    <a:pt x="276" y="87"/>
                    <a:pt x="287" y="91"/>
                    <a:pt x="299" y="91"/>
                  </a:cubicBezTo>
                  <a:cubicBezTo>
                    <a:pt x="312" y="91"/>
                    <a:pt x="323" y="87"/>
                    <a:pt x="332" y="78"/>
                  </a:cubicBezTo>
                  <a:cubicBezTo>
                    <a:pt x="341" y="69"/>
                    <a:pt x="346" y="58"/>
                    <a:pt x="346" y="45"/>
                  </a:cubicBezTo>
                  <a:cubicBezTo>
                    <a:pt x="346" y="32"/>
                    <a:pt x="341" y="21"/>
                    <a:pt x="332" y="12"/>
                  </a:cubicBezTo>
                  <a:cubicBezTo>
                    <a:pt x="323" y="4"/>
                    <a:pt x="312" y="0"/>
                    <a:pt x="299" y="0"/>
                  </a:cubicBezTo>
                  <a:close/>
                  <a:moveTo>
                    <a:pt x="178" y="54"/>
                  </a:moveTo>
                  <a:lnTo>
                    <a:pt x="178" y="54"/>
                  </a:lnTo>
                  <a:cubicBezTo>
                    <a:pt x="165" y="54"/>
                    <a:pt x="154" y="59"/>
                    <a:pt x="145" y="68"/>
                  </a:cubicBezTo>
                  <a:cubicBezTo>
                    <a:pt x="136" y="77"/>
                    <a:pt x="132" y="88"/>
                    <a:pt x="132" y="101"/>
                  </a:cubicBezTo>
                  <a:cubicBezTo>
                    <a:pt x="132" y="114"/>
                    <a:pt x="136" y="125"/>
                    <a:pt x="145" y="134"/>
                  </a:cubicBezTo>
                  <a:cubicBezTo>
                    <a:pt x="154" y="143"/>
                    <a:pt x="165" y="147"/>
                    <a:pt x="178" y="147"/>
                  </a:cubicBezTo>
                  <a:cubicBezTo>
                    <a:pt x="191" y="147"/>
                    <a:pt x="202" y="143"/>
                    <a:pt x="211" y="134"/>
                  </a:cubicBezTo>
                  <a:cubicBezTo>
                    <a:pt x="220" y="125"/>
                    <a:pt x="224" y="114"/>
                    <a:pt x="224" y="101"/>
                  </a:cubicBezTo>
                  <a:cubicBezTo>
                    <a:pt x="224" y="88"/>
                    <a:pt x="220" y="77"/>
                    <a:pt x="211" y="68"/>
                  </a:cubicBezTo>
                  <a:cubicBezTo>
                    <a:pt x="202" y="59"/>
                    <a:pt x="191" y="54"/>
                    <a:pt x="178" y="54"/>
                  </a:cubicBezTo>
                  <a:close/>
                  <a:moveTo>
                    <a:pt x="269" y="145"/>
                  </a:moveTo>
                  <a:lnTo>
                    <a:pt x="269" y="145"/>
                  </a:lnTo>
                  <a:lnTo>
                    <a:pt x="271" y="147"/>
                  </a:lnTo>
                  <a:cubicBezTo>
                    <a:pt x="272" y="148"/>
                    <a:pt x="273" y="154"/>
                    <a:pt x="274" y="163"/>
                  </a:cubicBezTo>
                  <a:cubicBezTo>
                    <a:pt x="275" y="180"/>
                    <a:pt x="275" y="199"/>
                    <a:pt x="275" y="220"/>
                  </a:cubicBezTo>
                  <a:lnTo>
                    <a:pt x="275" y="289"/>
                  </a:lnTo>
                  <a:lnTo>
                    <a:pt x="332" y="289"/>
                  </a:lnTo>
                  <a:lnTo>
                    <a:pt x="332" y="235"/>
                  </a:lnTo>
                  <a:cubicBezTo>
                    <a:pt x="332" y="202"/>
                    <a:pt x="332" y="175"/>
                    <a:pt x="333" y="152"/>
                  </a:cubicBezTo>
                  <a:lnTo>
                    <a:pt x="335" y="112"/>
                  </a:lnTo>
                  <a:lnTo>
                    <a:pt x="330" y="110"/>
                  </a:lnTo>
                  <a:cubicBezTo>
                    <a:pt x="311" y="115"/>
                    <a:pt x="296" y="119"/>
                    <a:pt x="285" y="121"/>
                  </a:cubicBezTo>
                  <a:cubicBezTo>
                    <a:pt x="274" y="123"/>
                    <a:pt x="258" y="125"/>
                    <a:pt x="240" y="126"/>
                  </a:cubicBezTo>
                  <a:lnTo>
                    <a:pt x="240" y="141"/>
                  </a:lnTo>
                  <a:cubicBezTo>
                    <a:pt x="251" y="142"/>
                    <a:pt x="258" y="142"/>
                    <a:pt x="260" y="142"/>
                  </a:cubicBezTo>
                  <a:cubicBezTo>
                    <a:pt x="264" y="143"/>
                    <a:pt x="267" y="144"/>
                    <a:pt x="269" y="145"/>
                  </a:cubicBezTo>
                  <a:close/>
                  <a:moveTo>
                    <a:pt x="154" y="207"/>
                  </a:moveTo>
                  <a:lnTo>
                    <a:pt x="154" y="207"/>
                  </a:lnTo>
                  <a:cubicBezTo>
                    <a:pt x="153" y="204"/>
                    <a:pt x="152" y="202"/>
                    <a:pt x="151" y="202"/>
                  </a:cubicBezTo>
                  <a:cubicBezTo>
                    <a:pt x="148" y="200"/>
                    <a:pt x="137" y="199"/>
                    <a:pt x="120" y="199"/>
                  </a:cubicBezTo>
                  <a:lnTo>
                    <a:pt x="120" y="184"/>
                  </a:lnTo>
                  <a:cubicBezTo>
                    <a:pt x="143" y="181"/>
                    <a:pt x="160" y="179"/>
                    <a:pt x="172" y="177"/>
                  </a:cubicBezTo>
                  <a:cubicBezTo>
                    <a:pt x="183" y="174"/>
                    <a:pt x="196" y="171"/>
                    <a:pt x="210" y="166"/>
                  </a:cubicBezTo>
                  <a:lnTo>
                    <a:pt x="215" y="169"/>
                  </a:lnTo>
                  <a:cubicBezTo>
                    <a:pt x="213" y="189"/>
                    <a:pt x="212" y="208"/>
                    <a:pt x="212" y="226"/>
                  </a:cubicBezTo>
                  <a:lnTo>
                    <a:pt x="212" y="289"/>
                  </a:lnTo>
                  <a:lnTo>
                    <a:pt x="155" y="289"/>
                  </a:lnTo>
                  <a:cubicBezTo>
                    <a:pt x="155" y="255"/>
                    <a:pt x="155" y="211"/>
                    <a:pt x="154" y="207"/>
                  </a:cubicBezTo>
                  <a:close/>
                </a:path>
              </a:pathLst>
            </a:custGeom>
            <a:solidFill>
              <a:srgbClr val="007DC3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9" name="Freeform 6">
              <a:extLst>
                <a:ext uri="{FF2B5EF4-FFF2-40B4-BE49-F238E27FC236}">
                  <a16:creationId xmlns:a16="http://schemas.microsoft.com/office/drawing/2014/main" id="{91272319-FDDE-444D-95BE-56659C0A41A2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309" y="4222"/>
              <a:ext cx="598" cy="244"/>
            </a:xfrm>
            <a:custGeom>
              <a:avLst/>
              <a:gdLst>
                <a:gd name="T0" fmla="*/ 983 w 988"/>
                <a:gd name="T1" fmla="*/ 335 h 393"/>
                <a:gd name="T2" fmla="*/ 931 w 988"/>
                <a:gd name="T3" fmla="*/ 325 h 393"/>
                <a:gd name="T4" fmla="*/ 939 w 988"/>
                <a:gd name="T5" fmla="*/ 391 h 393"/>
                <a:gd name="T6" fmla="*/ 986 w 988"/>
                <a:gd name="T7" fmla="*/ 375 h 393"/>
                <a:gd name="T8" fmla="*/ 968 w 988"/>
                <a:gd name="T9" fmla="*/ 358 h 393"/>
                <a:gd name="T10" fmla="*/ 976 w 988"/>
                <a:gd name="T11" fmla="*/ 345 h 393"/>
                <a:gd name="T12" fmla="*/ 953 w 988"/>
                <a:gd name="T13" fmla="*/ 335 h 393"/>
                <a:gd name="T14" fmla="*/ 815 w 988"/>
                <a:gd name="T15" fmla="*/ 323 h 393"/>
                <a:gd name="T16" fmla="*/ 847 w 988"/>
                <a:gd name="T17" fmla="*/ 393 h 393"/>
                <a:gd name="T18" fmla="*/ 881 w 988"/>
                <a:gd name="T19" fmla="*/ 323 h 393"/>
                <a:gd name="T20" fmla="*/ 853 w 988"/>
                <a:gd name="T21" fmla="*/ 375 h 393"/>
                <a:gd name="T22" fmla="*/ 761 w 988"/>
                <a:gd name="T23" fmla="*/ 325 h 393"/>
                <a:gd name="T24" fmla="*/ 741 w 988"/>
                <a:gd name="T25" fmla="*/ 330 h 393"/>
                <a:gd name="T26" fmla="*/ 748 w 988"/>
                <a:gd name="T27" fmla="*/ 391 h 393"/>
                <a:gd name="T28" fmla="*/ 659 w 988"/>
                <a:gd name="T29" fmla="*/ 330 h 393"/>
                <a:gd name="T30" fmla="*/ 676 w 988"/>
                <a:gd name="T31" fmla="*/ 324 h 393"/>
                <a:gd name="T32" fmla="*/ 619 w 988"/>
                <a:gd name="T33" fmla="*/ 341 h 393"/>
                <a:gd name="T34" fmla="*/ 644 w 988"/>
                <a:gd name="T35" fmla="*/ 386 h 393"/>
                <a:gd name="T36" fmla="*/ 667 w 988"/>
                <a:gd name="T37" fmla="*/ 391 h 393"/>
                <a:gd name="T38" fmla="*/ 570 w 988"/>
                <a:gd name="T39" fmla="*/ 387 h 393"/>
                <a:gd name="T40" fmla="*/ 553 w 988"/>
                <a:gd name="T41" fmla="*/ 387 h 393"/>
                <a:gd name="T42" fmla="*/ 527 w 988"/>
                <a:gd name="T43" fmla="*/ 389 h 393"/>
                <a:gd name="T44" fmla="*/ 515 w 988"/>
                <a:gd name="T45" fmla="*/ 376 h 393"/>
                <a:gd name="T46" fmla="*/ 546 w 988"/>
                <a:gd name="T47" fmla="*/ 360 h 393"/>
                <a:gd name="T48" fmla="*/ 546 w 988"/>
                <a:gd name="T49" fmla="*/ 361 h 393"/>
                <a:gd name="T50" fmla="*/ 452 w 988"/>
                <a:gd name="T51" fmla="*/ 323 h 393"/>
                <a:gd name="T52" fmla="*/ 436 w 988"/>
                <a:gd name="T53" fmla="*/ 336 h 393"/>
                <a:gd name="T54" fmla="*/ 452 w 988"/>
                <a:gd name="T55" fmla="*/ 391 h 393"/>
                <a:gd name="T56" fmla="*/ 361 w 988"/>
                <a:gd name="T57" fmla="*/ 329 h 393"/>
                <a:gd name="T58" fmla="*/ 345 w 988"/>
                <a:gd name="T59" fmla="*/ 324 h 393"/>
                <a:gd name="T60" fmla="*/ 313 w 988"/>
                <a:gd name="T61" fmla="*/ 343 h 393"/>
                <a:gd name="T62" fmla="*/ 331 w 988"/>
                <a:gd name="T63" fmla="*/ 389 h 393"/>
                <a:gd name="T64" fmla="*/ 361 w 988"/>
                <a:gd name="T65" fmla="*/ 391 h 393"/>
                <a:gd name="T66" fmla="*/ 258 w 988"/>
                <a:gd name="T67" fmla="*/ 326 h 393"/>
                <a:gd name="T68" fmla="*/ 231 w 988"/>
                <a:gd name="T69" fmla="*/ 326 h 393"/>
                <a:gd name="T70" fmla="*/ 235 w 988"/>
                <a:gd name="T71" fmla="*/ 392 h 393"/>
                <a:gd name="T72" fmla="*/ 135 w 988"/>
                <a:gd name="T73" fmla="*/ 335 h 393"/>
                <a:gd name="T74" fmla="*/ 104 w 988"/>
                <a:gd name="T75" fmla="*/ 325 h 393"/>
                <a:gd name="T76" fmla="*/ 121 w 988"/>
                <a:gd name="T77" fmla="*/ 391 h 393"/>
                <a:gd name="T78" fmla="*/ 124 w 988"/>
                <a:gd name="T79" fmla="*/ 341 h 393"/>
                <a:gd name="T80" fmla="*/ 179 w 988"/>
                <a:gd name="T81" fmla="*/ 326 h 393"/>
                <a:gd name="T82" fmla="*/ 168 w 988"/>
                <a:gd name="T83" fmla="*/ 346 h 393"/>
                <a:gd name="T84" fmla="*/ 52 w 988"/>
                <a:gd name="T85" fmla="*/ 326 h 393"/>
                <a:gd name="T86" fmla="*/ 24 w 988"/>
                <a:gd name="T87" fmla="*/ 326 h 393"/>
                <a:gd name="T88" fmla="*/ 29 w 988"/>
                <a:gd name="T89" fmla="*/ 392 h 393"/>
                <a:gd name="T90" fmla="*/ 730 w 988"/>
                <a:gd name="T91" fmla="*/ 275 h 393"/>
                <a:gd name="T92" fmla="*/ 656 w 988"/>
                <a:gd name="T93" fmla="*/ 273 h 393"/>
                <a:gd name="T94" fmla="*/ 535 w 988"/>
                <a:gd name="T95" fmla="*/ 273 h 393"/>
                <a:gd name="T96" fmla="*/ 418 w 988"/>
                <a:gd name="T97" fmla="*/ 238 h 393"/>
                <a:gd name="T98" fmla="*/ 250 w 988"/>
                <a:gd name="T99" fmla="*/ 119 h 393"/>
                <a:gd name="T100" fmla="*/ 379 w 988"/>
                <a:gd name="T101" fmla="*/ 292 h 393"/>
                <a:gd name="T102" fmla="*/ 511 w 988"/>
                <a:gd name="T103" fmla="*/ 292 h 393"/>
                <a:gd name="T104" fmla="*/ 753 w 988"/>
                <a:gd name="T105" fmla="*/ 277 h 393"/>
                <a:gd name="T106" fmla="*/ 817 w 988"/>
                <a:gd name="T107" fmla="*/ 133 h 393"/>
                <a:gd name="T108" fmla="*/ 953 w 988"/>
                <a:gd name="T109" fmla="*/ 211 h 393"/>
                <a:gd name="T110" fmla="*/ 897 w 988"/>
                <a:gd name="T111" fmla="*/ 110 h 393"/>
                <a:gd name="T112" fmla="*/ 849 w 988"/>
                <a:gd name="T113" fmla="*/ 294 h 393"/>
                <a:gd name="T114" fmla="*/ 104 w 988"/>
                <a:gd name="T115" fmla="*/ 101 h 393"/>
                <a:gd name="T116" fmla="*/ 146 w 988"/>
                <a:gd name="T117" fmla="*/ 127 h 393"/>
                <a:gd name="T118" fmla="*/ 266 w 988"/>
                <a:gd name="T119" fmla="*/ 205 h 393"/>
                <a:gd name="T120" fmla="*/ 115 w 988"/>
                <a:gd name="T121" fmla="*/ 16 h 393"/>
                <a:gd name="T122" fmla="*/ 40 w 988"/>
                <a:gd name="T123" fmla="*/ 247 h 393"/>
                <a:gd name="T124" fmla="*/ 163 w 988"/>
                <a:gd name="T125" fmla="*/ 155 h 3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988" h="393">
                  <a:moveTo>
                    <a:pt x="953" y="335"/>
                  </a:moveTo>
                  <a:lnTo>
                    <a:pt x="953" y="335"/>
                  </a:lnTo>
                  <a:lnTo>
                    <a:pt x="953" y="333"/>
                  </a:lnTo>
                  <a:cubicBezTo>
                    <a:pt x="953" y="330"/>
                    <a:pt x="954" y="329"/>
                    <a:pt x="956" y="328"/>
                  </a:cubicBezTo>
                  <a:lnTo>
                    <a:pt x="959" y="328"/>
                  </a:lnTo>
                  <a:lnTo>
                    <a:pt x="965" y="328"/>
                  </a:lnTo>
                  <a:cubicBezTo>
                    <a:pt x="971" y="328"/>
                    <a:pt x="974" y="328"/>
                    <a:pt x="977" y="330"/>
                  </a:cubicBezTo>
                  <a:cubicBezTo>
                    <a:pt x="979" y="331"/>
                    <a:pt x="980" y="334"/>
                    <a:pt x="980" y="337"/>
                  </a:cubicBezTo>
                  <a:cubicBezTo>
                    <a:pt x="980" y="338"/>
                    <a:pt x="981" y="339"/>
                    <a:pt x="981" y="339"/>
                  </a:cubicBezTo>
                  <a:cubicBezTo>
                    <a:pt x="983" y="339"/>
                    <a:pt x="983" y="338"/>
                    <a:pt x="983" y="335"/>
                  </a:cubicBezTo>
                  <a:cubicBezTo>
                    <a:pt x="983" y="334"/>
                    <a:pt x="983" y="332"/>
                    <a:pt x="983" y="329"/>
                  </a:cubicBezTo>
                  <a:cubicBezTo>
                    <a:pt x="983" y="327"/>
                    <a:pt x="982" y="326"/>
                    <a:pt x="982" y="325"/>
                  </a:cubicBezTo>
                  <a:lnTo>
                    <a:pt x="981" y="324"/>
                  </a:lnTo>
                  <a:lnTo>
                    <a:pt x="980" y="324"/>
                  </a:lnTo>
                  <a:cubicBezTo>
                    <a:pt x="978" y="324"/>
                    <a:pt x="971" y="324"/>
                    <a:pt x="960" y="324"/>
                  </a:cubicBezTo>
                  <a:lnTo>
                    <a:pt x="942" y="324"/>
                  </a:lnTo>
                  <a:lnTo>
                    <a:pt x="937" y="324"/>
                  </a:lnTo>
                  <a:lnTo>
                    <a:pt x="934" y="324"/>
                  </a:lnTo>
                  <a:lnTo>
                    <a:pt x="933" y="323"/>
                  </a:lnTo>
                  <a:lnTo>
                    <a:pt x="931" y="325"/>
                  </a:lnTo>
                  <a:lnTo>
                    <a:pt x="933" y="326"/>
                  </a:lnTo>
                  <a:cubicBezTo>
                    <a:pt x="936" y="327"/>
                    <a:pt x="939" y="328"/>
                    <a:pt x="940" y="329"/>
                  </a:cubicBezTo>
                  <a:cubicBezTo>
                    <a:pt x="941" y="330"/>
                    <a:pt x="942" y="333"/>
                    <a:pt x="942" y="336"/>
                  </a:cubicBezTo>
                  <a:lnTo>
                    <a:pt x="942" y="375"/>
                  </a:lnTo>
                  <a:cubicBezTo>
                    <a:pt x="942" y="378"/>
                    <a:pt x="942" y="381"/>
                    <a:pt x="941" y="382"/>
                  </a:cubicBezTo>
                  <a:cubicBezTo>
                    <a:pt x="941" y="385"/>
                    <a:pt x="940" y="386"/>
                    <a:pt x="940" y="387"/>
                  </a:cubicBezTo>
                  <a:cubicBezTo>
                    <a:pt x="939" y="388"/>
                    <a:pt x="938" y="388"/>
                    <a:pt x="936" y="389"/>
                  </a:cubicBezTo>
                  <a:lnTo>
                    <a:pt x="935" y="390"/>
                  </a:lnTo>
                  <a:lnTo>
                    <a:pt x="936" y="392"/>
                  </a:lnTo>
                  <a:cubicBezTo>
                    <a:pt x="937" y="392"/>
                    <a:pt x="938" y="391"/>
                    <a:pt x="939" y="391"/>
                  </a:cubicBezTo>
                  <a:cubicBezTo>
                    <a:pt x="944" y="391"/>
                    <a:pt x="948" y="391"/>
                    <a:pt x="950" y="391"/>
                  </a:cubicBezTo>
                  <a:cubicBezTo>
                    <a:pt x="954" y="391"/>
                    <a:pt x="956" y="391"/>
                    <a:pt x="959" y="391"/>
                  </a:cubicBezTo>
                  <a:lnTo>
                    <a:pt x="964" y="392"/>
                  </a:lnTo>
                  <a:cubicBezTo>
                    <a:pt x="967" y="392"/>
                    <a:pt x="969" y="392"/>
                    <a:pt x="971" y="392"/>
                  </a:cubicBezTo>
                  <a:cubicBezTo>
                    <a:pt x="975" y="392"/>
                    <a:pt x="978" y="392"/>
                    <a:pt x="980" y="390"/>
                  </a:cubicBezTo>
                  <a:cubicBezTo>
                    <a:pt x="982" y="389"/>
                    <a:pt x="984" y="388"/>
                    <a:pt x="985" y="385"/>
                  </a:cubicBezTo>
                  <a:cubicBezTo>
                    <a:pt x="987" y="382"/>
                    <a:pt x="988" y="379"/>
                    <a:pt x="988" y="376"/>
                  </a:cubicBezTo>
                  <a:lnTo>
                    <a:pt x="987" y="375"/>
                  </a:lnTo>
                  <a:lnTo>
                    <a:pt x="987" y="374"/>
                  </a:lnTo>
                  <a:lnTo>
                    <a:pt x="986" y="375"/>
                  </a:lnTo>
                  <a:cubicBezTo>
                    <a:pt x="982" y="383"/>
                    <a:pt x="973" y="387"/>
                    <a:pt x="960" y="387"/>
                  </a:cubicBezTo>
                  <a:cubicBezTo>
                    <a:pt x="958" y="387"/>
                    <a:pt x="957" y="387"/>
                    <a:pt x="956" y="386"/>
                  </a:cubicBezTo>
                  <a:cubicBezTo>
                    <a:pt x="956" y="386"/>
                    <a:pt x="955" y="385"/>
                    <a:pt x="954" y="383"/>
                  </a:cubicBezTo>
                  <a:cubicBezTo>
                    <a:pt x="954" y="381"/>
                    <a:pt x="953" y="378"/>
                    <a:pt x="953" y="373"/>
                  </a:cubicBezTo>
                  <a:lnTo>
                    <a:pt x="953" y="369"/>
                  </a:lnTo>
                  <a:cubicBezTo>
                    <a:pt x="953" y="365"/>
                    <a:pt x="953" y="363"/>
                    <a:pt x="954" y="361"/>
                  </a:cubicBezTo>
                  <a:cubicBezTo>
                    <a:pt x="954" y="360"/>
                    <a:pt x="954" y="359"/>
                    <a:pt x="955" y="358"/>
                  </a:cubicBezTo>
                  <a:cubicBezTo>
                    <a:pt x="955" y="358"/>
                    <a:pt x="956" y="357"/>
                    <a:pt x="958" y="357"/>
                  </a:cubicBezTo>
                  <a:lnTo>
                    <a:pt x="961" y="357"/>
                  </a:lnTo>
                  <a:cubicBezTo>
                    <a:pt x="965" y="357"/>
                    <a:pt x="967" y="358"/>
                    <a:pt x="968" y="358"/>
                  </a:cubicBezTo>
                  <a:cubicBezTo>
                    <a:pt x="969" y="358"/>
                    <a:pt x="970" y="359"/>
                    <a:pt x="971" y="359"/>
                  </a:cubicBezTo>
                  <a:cubicBezTo>
                    <a:pt x="973" y="361"/>
                    <a:pt x="974" y="363"/>
                    <a:pt x="974" y="366"/>
                  </a:cubicBezTo>
                  <a:cubicBezTo>
                    <a:pt x="975" y="367"/>
                    <a:pt x="975" y="368"/>
                    <a:pt x="976" y="368"/>
                  </a:cubicBezTo>
                  <a:lnTo>
                    <a:pt x="977" y="367"/>
                  </a:lnTo>
                  <a:lnTo>
                    <a:pt x="977" y="366"/>
                  </a:lnTo>
                  <a:lnTo>
                    <a:pt x="977" y="364"/>
                  </a:lnTo>
                  <a:cubicBezTo>
                    <a:pt x="977" y="362"/>
                    <a:pt x="977" y="360"/>
                    <a:pt x="976" y="357"/>
                  </a:cubicBezTo>
                  <a:cubicBezTo>
                    <a:pt x="976" y="353"/>
                    <a:pt x="976" y="351"/>
                    <a:pt x="976" y="350"/>
                  </a:cubicBezTo>
                  <a:lnTo>
                    <a:pt x="976" y="348"/>
                  </a:lnTo>
                  <a:lnTo>
                    <a:pt x="976" y="345"/>
                  </a:lnTo>
                  <a:lnTo>
                    <a:pt x="975" y="344"/>
                  </a:lnTo>
                  <a:lnTo>
                    <a:pt x="974" y="345"/>
                  </a:lnTo>
                  <a:lnTo>
                    <a:pt x="973" y="347"/>
                  </a:lnTo>
                  <a:cubicBezTo>
                    <a:pt x="971" y="351"/>
                    <a:pt x="968" y="353"/>
                    <a:pt x="965" y="353"/>
                  </a:cubicBezTo>
                  <a:lnTo>
                    <a:pt x="961" y="353"/>
                  </a:lnTo>
                  <a:lnTo>
                    <a:pt x="959" y="353"/>
                  </a:lnTo>
                  <a:lnTo>
                    <a:pt x="957" y="353"/>
                  </a:lnTo>
                  <a:cubicBezTo>
                    <a:pt x="955" y="353"/>
                    <a:pt x="954" y="352"/>
                    <a:pt x="954" y="352"/>
                  </a:cubicBezTo>
                  <a:cubicBezTo>
                    <a:pt x="953" y="351"/>
                    <a:pt x="953" y="349"/>
                    <a:pt x="953" y="346"/>
                  </a:cubicBezTo>
                  <a:lnTo>
                    <a:pt x="953" y="335"/>
                  </a:lnTo>
                  <a:close/>
                  <a:moveTo>
                    <a:pt x="839" y="348"/>
                  </a:moveTo>
                  <a:lnTo>
                    <a:pt x="839" y="348"/>
                  </a:lnTo>
                  <a:cubicBezTo>
                    <a:pt x="836" y="339"/>
                    <a:pt x="834" y="333"/>
                    <a:pt x="834" y="331"/>
                  </a:cubicBezTo>
                  <a:cubicBezTo>
                    <a:pt x="834" y="328"/>
                    <a:pt x="835" y="327"/>
                    <a:pt x="838" y="326"/>
                  </a:cubicBezTo>
                  <a:cubicBezTo>
                    <a:pt x="839" y="326"/>
                    <a:pt x="840" y="325"/>
                    <a:pt x="840" y="325"/>
                  </a:cubicBezTo>
                  <a:lnTo>
                    <a:pt x="838" y="323"/>
                  </a:lnTo>
                  <a:cubicBezTo>
                    <a:pt x="838" y="323"/>
                    <a:pt x="836" y="323"/>
                    <a:pt x="834" y="324"/>
                  </a:cubicBezTo>
                  <a:lnTo>
                    <a:pt x="829" y="324"/>
                  </a:lnTo>
                  <a:lnTo>
                    <a:pt x="821" y="324"/>
                  </a:lnTo>
                  <a:cubicBezTo>
                    <a:pt x="818" y="324"/>
                    <a:pt x="816" y="323"/>
                    <a:pt x="815" y="323"/>
                  </a:cubicBezTo>
                  <a:lnTo>
                    <a:pt x="813" y="323"/>
                  </a:lnTo>
                  <a:lnTo>
                    <a:pt x="812" y="325"/>
                  </a:lnTo>
                  <a:cubicBezTo>
                    <a:pt x="812" y="325"/>
                    <a:pt x="813" y="326"/>
                    <a:pt x="814" y="326"/>
                  </a:cubicBezTo>
                  <a:cubicBezTo>
                    <a:pt x="816" y="327"/>
                    <a:pt x="818" y="328"/>
                    <a:pt x="819" y="330"/>
                  </a:cubicBezTo>
                  <a:cubicBezTo>
                    <a:pt x="821" y="332"/>
                    <a:pt x="822" y="336"/>
                    <a:pt x="825" y="342"/>
                  </a:cubicBezTo>
                  <a:cubicBezTo>
                    <a:pt x="827" y="347"/>
                    <a:pt x="829" y="353"/>
                    <a:pt x="832" y="359"/>
                  </a:cubicBezTo>
                  <a:lnTo>
                    <a:pt x="844" y="386"/>
                  </a:lnTo>
                  <a:lnTo>
                    <a:pt x="845" y="389"/>
                  </a:lnTo>
                  <a:lnTo>
                    <a:pt x="846" y="391"/>
                  </a:lnTo>
                  <a:lnTo>
                    <a:pt x="847" y="393"/>
                  </a:lnTo>
                  <a:cubicBezTo>
                    <a:pt x="848" y="393"/>
                    <a:pt x="849" y="392"/>
                    <a:pt x="850" y="390"/>
                  </a:cubicBezTo>
                  <a:cubicBezTo>
                    <a:pt x="850" y="390"/>
                    <a:pt x="851" y="388"/>
                    <a:pt x="853" y="384"/>
                  </a:cubicBezTo>
                  <a:cubicBezTo>
                    <a:pt x="853" y="384"/>
                    <a:pt x="854" y="380"/>
                    <a:pt x="857" y="374"/>
                  </a:cubicBezTo>
                  <a:lnTo>
                    <a:pt x="866" y="356"/>
                  </a:lnTo>
                  <a:lnTo>
                    <a:pt x="873" y="339"/>
                  </a:lnTo>
                  <a:cubicBezTo>
                    <a:pt x="875" y="334"/>
                    <a:pt x="877" y="330"/>
                    <a:pt x="878" y="329"/>
                  </a:cubicBezTo>
                  <a:cubicBezTo>
                    <a:pt x="879" y="327"/>
                    <a:pt x="881" y="326"/>
                    <a:pt x="883" y="326"/>
                  </a:cubicBezTo>
                  <a:lnTo>
                    <a:pt x="884" y="324"/>
                  </a:lnTo>
                  <a:lnTo>
                    <a:pt x="883" y="323"/>
                  </a:lnTo>
                  <a:lnTo>
                    <a:pt x="881" y="323"/>
                  </a:lnTo>
                  <a:cubicBezTo>
                    <a:pt x="879" y="324"/>
                    <a:pt x="877" y="324"/>
                    <a:pt x="874" y="324"/>
                  </a:cubicBezTo>
                  <a:cubicBezTo>
                    <a:pt x="873" y="324"/>
                    <a:pt x="871" y="324"/>
                    <a:pt x="869" y="324"/>
                  </a:cubicBezTo>
                  <a:lnTo>
                    <a:pt x="863" y="323"/>
                  </a:lnTo>
                  <a:cubicBezTo>
                    <a:pt x="862" y="323"/>
                    <a:pt x="861" y="323"/>
                    <a:pt x="861" y="323"/>
                  </a:cubicBezTo>
                  <a:lnTo>
                    <a:pt x="860" y="324"/>
                  </a:lnTo>
                  <a:lnTo>
                    <a:pt x="861" y="326"/>
                  </a:lnTo>
                  <a:cubicBezTo>
                    <a:pt x="864" y="326"/>
                    <a:pt x="866" y="327"/>
                    <a:pt x="867" y="328"/>
                  </a:cubicBezTo>
                  <a:cubicBezTo>
                    <a:pt x="869" y="330"/>
                    <a:pt x="870" y="331"/>
                    <a:pt x="870" y="333"/>
                  </a:cubicBezTo>
                  <a:cubicBezTo>
                    <a:pt x="870" y="337"/>
                    <a:pt x="868" y="343"/>
                    <a:pt x="864" y="351"/>
                  </a:cubicBezTo>
                  <a:lnTo>
                    <a:pt x="853" y="375"/>
                  </a:lnTo>
                  <a:lnTo>
                    <a:pt x="852" y="377"/>
                  </a:lnTo>
                  <a:lnTo>
                    <a:pt x="850" y="375"/>
                  </a:lnTo>
                  <a:lnTo>
                    <a:pt x="839" y="348"/>
                  </a:lnTo>
                  <a:close/>
                  <a:moveTo>
                    <a:pt x="754" y="376"/>
                  </a:moveTo>
                  <a:lnTo>
                    <a:pt x="754" y="376"/>
                  </a:lnTo>
                  <a:lnTo>
                    <a:pt x="754" y="334"/>
                  </a:lnTo>
                  <a:cubicBezTo>
                    <a:pt x="754" y="331"/>
                    <a:pt x="754" y="329"/>
                    <a:pt x="755" y="328"/>
                  </a:cubicBezTo>
                  <a:cubicBezTo>
                    <a:pt x="756" y="327"/>
                    <a:pt x="757" y="327"/>
                    <a:pt x="760" y="326"/>
                  </a:cubicBezTo>
                  <a:lnTo>
                    <a:pt x="761" y="326"/>
                  </a:lnTo>
                  <a:lnTo>
                    <a:pt x="761" y="325"/>
                  </a:lnTo>
                  <a:lnTo>
                    <a:pt x="760" y="323"/>
                  </a:lnTo>
                  <a:cubicBezTo>
                    <a:pt x="758" y="323"/>
                    <a:pt x="755" y="324"/>
                    <a:pt x="752" y="324"/>
                  </a:cubicBezTo>
                  <a:lnTo>
                    <a:pt x="748" y="324"/>
                  </a:lnTo>
                  <a:cubicBezTo>
                    <a:pt x="745" y="324"/>
                    <a:pt x="743" y="324"/>
                    <a:pt x="741" y="324"/>
                  </a:cubicBezTo>
                  <a:cubicBezTo>
                    <a:pt x="738" y="324"/>
                    <a:pt x="736" y="324"/>
                    <a:pt x="735" y="324"/>
                  </a:cubicBezTo>
                  <a:lnTo>
                    <a:pt x="733" y="324"/>
                  </a:lnTo>
                  <a:lnTo>
                    <a:pt x="731" y="325"/>
                  </a:lnTo>
                  <a:lnTo>
                    <a:pt x="732" y="326"/>
                  </a:lnTo>
                  <a:cubicBezTo>
                    <a:pt x="733" y="327"/>
                    <a:pt x="734" y="327"/>
                    <a:pt x="735" y="327"/>
                  </a:cubicBezTo>
                  <a:cubicBezTo>
                    <a:pt x="738" y="328"/>
                    <a:pt x="740" y="328"/>
                    <a:pt x="741" y="330"/>
                  </a:cubicBezTo>
                  <a:cubicBezTo>
                    <a:pt x="742" y="331"/>
                    <a:pt x="743" y="333"/>
                    <a:pt x="743" y="336"/>
                  </a:cubicBezTo>
                  <a:lnTo>
                    <a:pt x="743" y="375"/>
                  </a:lnTo>
                  <a:lnTo>
                    <a:pt x="743" y="380"/>
                  </a:lnTo>
                  <a:cubicBezTo>
                    <a:pt x="743" y="383"/>
                    <a:pt x="742" y="385"/>
                    <a:pt x="742" y="386"/>
                  </a:cubicBezTo>
                  <a:cubicBezTo>
                    <a:pt x="741" y="387"/>
                    <a:pt x="739" y="388"/>
                    <a:pt x="737" y="389"/>
                  </a:cubicBezTo>
                  <a:lnTo>
                    <a:pt x="735" y="390"/>
                  </a:lnTo>
                  <a:lnTo>
                    <a:pt x="736" y="391"/>
                  </a:lnTo>
                  <a:lnTo>
                    <a:pt x="737" y="392"/>
                  </a:lnTo>
                  <a:cubicBezTo>
                    <a:pt x="738" y="392"/>
                    <a:pt x="739" y="391"/>
                    <a:pt x="740" y="391"/>
                  </a:cubicBezTo>
                  <a:cubicBezTo>
                    <a:pt x="742" y="391"/>
                    <a:pt x="745" y="391"/>
                    <a:pt x="748" y="391"/>
                  </a:cubicBezTo>
                  <a:cubicBezTo>
                    <a:pt x="751" y="391"/>
                    <a:pt x="754" y="391"/>
                    <a:pt x="759" y="391"/>
                  </a:cubicBezTo>
                  <a:cubicBezTo>
                    <a:pt x="760" y="391"/>
                    <a:pt x="762" y="392"/>
                    <a:pt x="763" y="392"/>
                  </a:cubicBezTo>
                  <a:cubicBezTo>
                    <a:pt x="765" y="392"/>
                    <a:pt x="766" y="391"/>
                    <a:pt x="766" y="390"/>
                  </a:cubicBezTo>
                  <a:cubicBezTo>
                    <a:pt x="766" y="389"/>
                    <a:pt x="765" y="389"/>
                    <a:pt x="763" y="389"/>
                  </a:cubicBezTo>
                  <a:cubicBezTo>
                    <a:pt x="761" y="389"/>
                    <a:pt x="759" y="388"/>
                    <a:pt x="757" y="387"/>
                  </a:cubicBezTo>
                  <a:cubicBezTo>
                    <a:pt x="756" y="385"/>
                    <a:pt x="755" y="383"/>
                    <a:pt x="754" y="381"/>
                  </a:cubicBezTo>
                  <a:lnTo>
                    <a:pt x="754" y="376"/>
                  </a:lnTo>
                  <a:close/>
                  <a:moveTo>
                    <a:pt x="657" y="336"/>
                  </a:moveTo>
                  <a:lnTo>
                    <a:pt x="657" y="336"/>
                  </a:lnTo>
                  <a:cubicBezTo>
                    <a:pt x="657" y="333"/>
                    <a:pt x="658" y="331"/>
                    <a:pt x="659" y="330"/>
                  </a:cubicBezTo>
                  <a:cubicBezTo>
                    <a:pt x="660" y="329"/>
                    <a:pt x="663" y="329"/>
                    <a:pt x="668" y="329"/>
                  </a:cubicBezTo>
                  <a:cubicBezTo>
                    <a:pt x="672" y="329"/>
                    <a:pt x="675" y="329"/>
                    <a:pt x="677" y="331"/>
                  </a:cubicBezTo>
                  <a:cubicBezTo>
                    <a:pt x="679" y="332"/>
                    <a:pt x="680" y="334"/>
                    <a:pt x="681" y="337"/>
                  </a:cubicBezTo>
                  <a:cubicBezTo>
                    <a:pt x="681" y="339"/>
                    <a:pt x="682" y="339"/>
                    <a:pt x="682" y="339"/>
                  </a:cubicBezTo>
                  <a:lnTo>
                    <a:pt x="684" y="338"/>
                  </a:lnTo>
                  <a:cubicBezTo>
                    <a:pt x="684" y="337"/>
                    <a:pt x="684" y="335"/>
                    <a:pt x="683" y="333"/>
                  </a:cubicBezTo>
                  <a:cubicBezTo>
                    <a:pt x="683" y="331"/>
                    <a:pt x="683" y="330"/>
                    <a:pt x="683" y="329"/>
                  </a:cubicBezTo>
                  <a:lnTo>
                    <a:pt x="683" y="326"/>
                  </a:lnTo>
                  <a:cubicBezTo>
                    <a:pt x="683" y="324"/>
                    <a:pt x="682" y="324"/>
                    <a:pt x="680" y="324"/>
                  </a:cubicBezTo>
                  <a:cubicBezTo>
                    <a:pt x="679" y="324"/>
                    <a:pt x="678" y="324"/>
                    <a:pt x="676" y="324"/>
                  </a:cubicBezTo>
                  <a:cubicBezTo>
                    <a:pt x="668" y="324"/>
                    <a:pt x="660" y="324"/>
                    <a:pt x="652" y="324"/>
                  </a:cubicBezTo>
                  <a:lnTo>
                    <a:pt x="640" y="324"/>
                  </a:lnTo>
                  <a:lnTo>
                    <a:pt x="630" y="324"/>
                  </a:lnTo>
                  <a:cubicBezTo>
                    <a:pt x="628" y="324"/>
                    <a:pt x="626" y="324"/>
                    <a:pt x="624" y="324"/>
                  </a:cubicBezTo>
                  <a:lnTo>
                    <a:pt x="623" y="324"/>
                  </a:lnTo>
                  <a:cubicBezTo>
                    <a:pt x="621" y="324"/>
                    <a:pt x="621" y="325"/>
                    <a:pt x="621" y="326"/>
                  </a:cubicBezTo>
                  <a:lnTo>
                    <a:pt x="620" y="329"/>
                  </a:lnTo>
                  <a:lnTo>
                    <a:pt x="620" y="333"/>
                  </a:lnTo>
                  <a:lnTo>
                    <a:pt x="619" y="338"/>
                  </a:lnTo>
                  <a:cubicBezTo>
                    <a:pt x="619" y="339"/>
                    <a:pt x="619" y="340"/>
                    <a:pt x="619" y="341"/>
                  </a:cubicBezTo>
                  <a:lnTo>
                    <a:pt x="620" y="343"/>
                  </a:lnTo>
                  <a:cubicBezTo>
                    <a:pt x="621" y="343"/>
                    <a:pt x="622" y="342"/>
                    <a:pt x="622" y="341"/>
                  </a:cubicBezTo>
                  <a:lnTo>
                    <a:pt x="622" y="339"/>
                  </a:lnTo>
                  <a:cubicBezTo>
                    <a:pt x="623" y="336"/>
                    <a:pt x="624" y="334"/>
                    <a:pt x="625" y="333"/>
                  </a:cubicBezTo>
                  <a:cubicBezTo>
                    <a:pt x="625" y="332"/>
                    <a:pt x="626" y="331"/>
                    <a:pt x="628" y="330"/>
                  </a:cubicBezTo>
                  <a:cubicBezTo>
                    <a:pt x="631" y="329"/>
                    <a:pt x="635" y="329"/>
                    <a:pt x="642" y="329"/>
                  </a:cubicBezTo>
                  <a:cubicBezTo>
                    <a:pt x="644" y="329"/>
                    <a:pt x="646" y="330"/>
                    <a:pt x="646" y="333"/>
                  </a:cubicBezTo>
                  <a:lnTo>
                    <a:pt x="646" y="377"/>
                  </a:lnTo>
                  <a:lnTo>
                    <a:pt x="646" y="379"/>
                  </a:lnTo>
                  <a:cubicBezTo>
                    <a:pt x="646" y="382"/>
                    <a:pt x="645" y="384"/>
                    <a:pt x="644" y="386"/>
                  </a:cubicBezTo>
                  <a:cubicBezTo>
                    <a:pt x="642" y="387"/>
                    <a:pt x="640" y="388"/>
                    <a:pt x="638" y="389"/>
                  </a:cubicBezTo>
                  <a:lnTo>
                    <a:pt x="636" y="389"/>
                  </a:lnTo>
                  <a:lnTo>
                    <a:pt x="635" y="390"/>
                  </a:lnTo>
                  <a:lnTo>
                    <a:pt x="637" y="392"/>
                  </a:lnTo>
                  <a:lnTo>
                    <a:pt x="639" y="392"/>
                  </a:lnTo>
                  <a:lnTo>
                    <a:pt x="650" y="391"/>
                  </a:lnTo>
                  <a:cubicBezTo>
                    <a:pt x="652" y="391"/>
                    <a:pt x="653" y="391"/>
                    <a:pt x="655" y="391"/>
                  </a:cubicBezTo>
                  <a:lnTo>
                    <a:pt x="657" y="391"/>
                  </a:lnTo>
                  <a:lnTo>
                    <a:pt x="663" y="391"/>
                  </a:lnTo>
                  <a:lnTo>
                    <a:pt x="667" y="391"/>
                  </a:lnTo>
                  <a:lnTo>
                    <a:pt x="668" y="391"/>
                  </a:lnTo>
                  <a:lnTo>
                    <a:pt x="670" y="390"/>
                  </a:lnTo>
                  <a:lnTo>
                    <a:pt x="668" y="388"/>
                  </a:lnTo>
                  <a:cubicBezTo>
                    <a:pt x="664" y="388"/>
                    <a:pt x="661" y="387"/>
                    <a:pt x="660" y="385"/>
                  </a:cubicBezTo>
                  <a:cubicBezTo>
                    <a:pt x="658" y="382"/>
                    <a:pt x="657" y="378"/>
                    <a:pt x="657" y="373"/>
                  </a:cubicBezTo>
                  <a:lnTo>
                    <a:pt x="657" y="336"/>
                  </a:lnTo>
                  <a:close/>
                  <a:moveTo>
                    <a:pt x="544" y="329"/>
                  </a:moveTo>
                  <a:lnTo>
                    <a:pt x="544" y="329"/>
                  </a:lnTo>
                  <a:lnTo>
                    <a:pt x="566" y="381"/>
                  </a:lnTo>
                  <a:cubicBezTo>
                    <a:pt x="568" y="383"/>
                    <a:pt x="569" y="385"/>
                    <a:pt x="570" y="387"/>
                  </a:cubicBezTo>
                  <a:cubicBezTo>
                    <a:pt x="572" y="388"/>
                    <a:pt x="574" y="389"/>
                    <a:pt x="576" y="389"/>
                  </a:cubicBezTo>
                  <a:lnTo>
                    <a:pt x="577" y="391"/>
                  </a:lnTo>
                  <a:lnTo>
                    <a:pt x="576" y="392"/>
                  </a:lnTo>
                  <a:lnTo>
                    <a:pt x="574" y="392"/>
                  </a:lnTo>
                  <a:cubicBezTo>
                    <a:pt x="572" y="391"/>
                    <a:pt x="568" y="391"/>
                    <a:pt x="562" y="391"/>
                  </a:cubicBezTo>
                  <a:cubicBezTo>
                    <a:pt x="556" y="391"/>
                    <a:pt x="552" y="391"/>
                    <a:pt x="550" y="392"/>
                  </a:cubicBezTo>
                  <a:lnTo>
                    <a:pt x="549" y="392"/>
                  </a:lnTo>
                  <a:lnTo>
                    <a:pt x="548" y="390"/>
                  </a:lnTo>
                  <a:lnTo>
                    <a:pt x="549" y="389"/>
                  </a:lnTo>
                  <a:cubicBezTo>
                    <a:pt x="550" y="389"/>
                    <a:pt x="552" y="388"/>
                    <a:pt x="553" y="387"/>
                  </a:cubicBezTo>
                  <a:cubicBezTo>
                    <a:pt x="554" y="386"/>
                    <a:pt x="554" y="384"/>
                    <a:pt x="554" y="383"/>
                  </a:cubicBezTo>
                  <a:cubicBezTo>
                    <a:pt x="554" y="381"/>
                    <a:pt x="553" y="377"/>
                    <a:pt x="550" y="371"/>
                  </a:cubicBezTo>
                  <a:cubicBezTo>
                    <a:pt x="549" y="369"/>
                    <a:pt x="548" y="368"/>
                    <a:pt x="547" y="368"/>
                  </a:cubicBezTo>
                  <a:cubicBezTo>
                    <a:pt x="546" y="367"/>
                    <a:pt x="542" y="367"/>
                    <a:pt x="536" y="367"/>
                  </a:cubicBezTo>
                  <a:lnTo>
                    <a:pt x="529" y="367"/>
                  </a:lnTo>
                  <a:lnTo>
                    <a:pt x="525" y="368"/>
                  </a:lnTo>
                  <a:cubicBezTo>
                    <a:pt x="523" y="369"/>
                    <a:pt x="522" y="371"/>
                    <a:pt x="520" y="374"/>
                  </a:cubicBezTo>
                  <a:lnTo>
                    <a:pt x="519" y="378"/>
                  </a:lnTo>
                  <a:lnTo>
                    <a:pt x="518" y="382"/>
                  </a:lnTo>
                  <a:cubicBezTo>
                    <a:pt x="518" y="386"/>
                    <a:pt x="521" y="388"/>
                    <a:pt x="527" y="389"/>
                  </a:cubicBezTo>
                  <a:cubicBezTo>
                    <a:pt x="528" y="389"/>
                    <a:pt x="529" y="389"/>
                    <a:pt x="529" y="390"/>
                  </a:cubicBezTo>
                  <a:lnTo>
                    <a:pt x="527" y="392"/>
                  </a:lnTo>
                  <a:lnTo>
                    <a:pt x="524" y="391"/>
                  </a:lnTo>
                  <a:cubicBezTo>
                    <a:pt x="522" y="391"/>
                    <a:pt x="520" y="391"/>
                    <a:pt x="519" y="391"/>
                  </a:cubicBezTo>
                  <a:cubicBezTo>
                    <a:pt x="517" y="391"/>
                    <a:pt x="515" y="391"/>
                    <a:pt x="511" y="391"/>
                  </a:cubicBezTo>
                  <a:cubicBezTo>
                    <a:pt x="509" y="391"/>
                    <a:pt x="507" y="391"/>
                    <a:pt x="506" y="391"/>
                  </a:cubicBezTo>
                  <a:lnTo>
                    <a:pt x="505" y="390"/>
                  </a:lnTo>
                  <a:lnTo>
                    <a:pt x="506" y="389"/>
                  </a:lnTo>
                  <a:cubicBezTo>
                    <a:pt x="508" y="388"/>
                    <a:pt x="510" y="387"/>
                    <a:pt x="511" y="386"/>
                  </a:cubicBezTo>
                  <a:cubicBezTo>
                    <a:pt x="512" y="384"/>
                    <a:pt x="513" y="381"/>
                    <a:pt x="515" y="376"/>
                  </a:cubicBezTo>
                  <a:lnTo>
                    <a:pt x="529" y="345"/>
                  </a:lnTo>
                  <a:cubicBezTo>
                    <a:pt x="530" y="343"/>
                    <a:pt x="531" y="341"/>
                    <a:pt x="531" y="340"/>
                  </a:cubicBezTo>
                  <a:lnTo>
                    <a:pt x="536" y="331"/>
                  </a:lnTo>
                  <a:lnTo>
                    <a:pt x="538" y="326"/>
                  </a:lnTo>
                  <a:lnTo>
                    <a:pt x="538" y="326"/>
                  </a:lnTo>
                  <a:cubicBezTo>
                    <a:pt x="539" y="324"/>
                    <a:pt x="540" y="323"/>
                    <a:pt x="540" y="323"/>
                  </a:cubicBezTo>
                  <a:cubicBezTo>
                    <a:pt x="541" y="323"/>
                    <a:pt x="542" y="324"/>
                    <a:pt x="543" y="327"/>
                  </a:cubicBezTo>
                  <a:lnTo>
                    <a:pt x="544" y="329"/>
                  </a:lnTo>
                  <a:close/>
                  <a:moveTo>
                    <a:pt x="546" y="360"/>
                  </a:moveTo>
                  <a:lnTo>
                    <a:pt x="546" y="360"/>
                  </a:lnTo>
                  <a:lnTo>
                    <a:pt x="539" y="345"/>
                  </a:lnTo>
                  <a:cubicBezTo>
                    <a:pt x="538" y="341"/>
                    <a:pt x="537" y="340"/>
                    <a:pt x="536" y="340"/>
                  </a:cubicBezTo>
                  <a:cubicBezTo>
                    <a:pt x="536" y="340"/>
                    <a:pt x="535" y="341"/>
                    <a:pt x="534" y="343"/>
                  </a:cubicBezTo>
                  <a:lnTo>
                    <a:pt x="533" y="345"/>
                  </a:lnTo>
                  <a:lnTo>
                    <a:pt x="527" y="358"/>
                  </a:lnTo>
                  <a:lnTo>
                    <a:pt x="527" y="360"/>
                  </a:lnTo>
                  <a:lnTo>
                    <a:pt x="526" y="361"/>
                  </a:lnTo>
                  <a:cubicBezTo>
                    <a:pt x="526" y="362"/>
                    <a:pt x="528" y="363"/>
                    <a:pt x="530" y="363"/>
                  </a:cubicBezTo>
                  <a:lnTo>
                    <a:pt x="545" y="363"/>
                  </a:lnTo>
                  <a:cubicBezTo>
                    <a:pt x="546" y="363"/>
                    <a:pt x="546" y="362"/>
                    <a:pt x="546" y="361"/>
                  </a:cubicBezTo>
                  <a:lnTo>
                    <a:pt x="546" y="361"/>
                  </a:lnTo>
                  <a:lnTo>
                    <a:pt x="546" y="360"/>
                  </a:lnTo>
                  <a:close/>
                  <a:moveTo>
                    <a:pt x="447" y="376"/>
                  </a:moveTo>
                  <a:lnTo>
                    <a:pt x="447" y="376"/>
                  </a:lnTo>
                  <a:lnTo>
                    <a:pt x="447" y="334"/>
                  </a:lnTo>
                  <a:cubicBezTo>
                    <a:pt x="447" y="331"/>
                    <a:pt x="447" y="329"/>
                    <a:pt x="448" y="328"/>
                  </a:cubicBezTo>
                  <a:cubicBezTo>
                    <a:pt x="449" y="327"/>
                    <a:pt x="450" y="327"/>
                    <a:pt x="453" y="326"/>
                  </a:cubicBezTo>
                  <a:lnTo>
                    <a:pt x="454" y="326"/>
                  </a:lnTo>
                  <a:lnTo>
                    <a:pt x="454" y="325"/>
                  </a:lnTo>
                  <a:lnTo>
                    <a:pt x="452" y="323"/>
                  </a:lnTo>
                  <a:cubicBezTo>
                    <a:pt x="451" y="323"/>
                    <a:pt x="448" y="324"/>
                    <a:pt x="445" y="324"/>
                  </a:cubicBezTo>
                  <a:lnTo>
                    <a:pt x="441" y="324"/>
                  </a:lnTo>
                  <a:cubicBezTo>
                    <a:pt x="438" y="324"/>
                    <a:pt x="436" y="324"/>
                    <a:pt x="434" y="324"/>
                  </a:cubicBezTo>
                  <a:cubicBezTo>
                    <a:pt x="431" y="324"/>
                    <a:pt x="429" y="324"/>
                    <a:pt x="428" y="324"/>
                  </a:cubicBezTo>
                  <a:lnTo>
                    <a:pt x="426" y="324"/>
                  </a:lnTo>
                  <a:lnTo>
                    <a:pt x="424" y="325"/>
                  </a:lnTo>
                  <a:lnTo>
                    <a:pt x="425" y="326"/>
                  </a:lnTo>
                  <a:cubicBezTo>
                    <a:pt x="426" y="327"/>
                    <a:pt x="427" y="327"/>
                    <a:pt x="428" y="327"/>
                  </a:cubicBezTo>
                  <a:cubicBezTo>
                    <a:pt x="431" y="328"/>
                    <a:pt x="433" y="328"/>
                    <a:pt x="434" y="330"/>
                  </a:cubicBezTo>
                  <a:cubicBezTo>
                    <a:pt x="435" y="331"/>
                    <a:pt x="436" y="333"/>
                    <a:pt x="436" y="336"/>
                  </a:cubicBezTo>
                  <a:lnTo>
                    <a:pt x="436" y="375"/>
                  </a:lnTo>
                  <a:lnTo>
                    <a:pt x="436" y="380"/>
                  </a:lnTo>
                  <a:cubicBezTo>
                    <a:pt x="436" y="383"/>
                    <a:pt x="435" y="385"/>
                    <a:pt x="435" y="386"/>
                  </a:cubicBezTo>
                  <a:cubicBezTo>
                    <a:pt x="434" y="387"/>
                    <a:pt x="432" y="388"/>
                    <a:pt x="430" y="389"/>
                  </a:cubicBezTo>
                  <a:lnTo>
                    <a:pt x="428" y="390"/>
                  </a:lnTo>
                  <a:lnTo>
                    <a:pt x="428" y="391"/>
                  </a:lnTo>
                  <a:lnTo>
                    <a:pt x="430" y="392"/>
                  </a:lnTo>
                  <a:cubicBezTo>
                    <a:pt x="431" y="392"/>
                    <a:pt x="432" y="391"/>
                    <a:pt x="433" y="391"/>
                  </a:cubicBezTo>
                  <a:cubicBezTo>
                    <a:pt x="435" y="391"/>
                    <a:pt x="438" y="391"/>
                    <a:pt x="441" y="391"/>
                  </a:cubicBezTo>
                  <a:cubicBezTo>
                    <a:pt x="444" y="391"/>
                    <a:pt x="447" y="391"/>
                    <a:pt x="452" y="391"/>
                  </a:cubicBezTo>
                  <a:cubicBezTo>
                    <a:pt x="453" y="391"/>
                    <a:pt x="455" y="392"/>
                    <a:pt x="456" y="392"/>
                  </a:cubicBezTo>
                  <a:cubicBezTo>
                    <a:pt x="458" y="392"/>
                    <a:pt x="459" y="391"/>
                    <a:pt x="459" y="390"/>
                  </a:cubicBezTo>
                  <a:cubicBezTo>
                    <a:pt x="459" y="389"/>
                    <a:pt x="458" y="389"/>
                    <a:pt x="456" y="389"/>
                  </a:cubicBezTo>
                  <a:cubicBezTo>
                    <a:pt x="454" y="389"/>
                    <a:pt x="452" y="388"/>
                    <a:pt x="450" y="387"/>
                  </a:cubicBezTo>
                  <a:cubicBezTo>
                    <a:pt x="449" y="385"/>
                    <a:pt x="448" y="383"/>
                    <a:pt x="447" y="381"/>
                  </a:cubicBezTo>
                  <a:lnTo>
                    <a:pt x="447" y="376"/>
                  </a:lnTo>
                  <a:close/>
                  <a:moveTo>
                    <a:pt x="350" y="336"/>
                  </a:moveTo>
                  <a:lnTo>
                    <a:pt x="350" y="336"/>
                  </a:lnTo>
                  <a:cubicBezTo>
                    <a:pt x="350" y="333"/>
                    <a:pt x="351" y="331"/>
                    <a:pt x="352" y="330"/>
                  </a:cubicBezTo>
                  <a:cubicBezTo>
                    <a:pt x="353" y="329"/>
                    <a:pt x="356" y="329"/>
                    <a:pt x="361" y="329"/>
                  </a:cubicBezTo>
                  <a:cubicBezTo>
                    <a:pt x="365" y="329"/>
                    <a:pt x="368" y="329"/>
                    <a:pt x="370" y="331"/>
                  </a:cubicBezTo>
                  <a:cubicBezTo>
                    <a:pt x="372" y="332"/>
                    <a:pt x="373" y="334"/>
                    <a:pt x="374" y="337"/>
                  </a:cubicBezTo>
                  <a:cubicBezTo>
                    <a:pt x="374" y="339"/>
                    <a:pt x="375" y="339"/>
                    <a:pt x="375" y="339"/>
                  </a:cubicBezTo>
                  <a:lnTo>
                    <a:pt x="377" y="338"/>
                  </a:lnTo>
                  <a:cubicBezTo>
                    <a:pt x="377" y="337"/>
                    <a:pt x="377" y="335"/>
                    <a:pt x="376" y="333"/>
                  </a:cubicBezTo>
                  <a:cubicBezTo>
                    <a:pt x="376" y="331"/>
                    <a:pt x="376" y="330"/>
                    <a:pt x="376" y="329"/>
                  </a:cubicBezTo>
                  <a:lnTo>
                    <a:pt x="376" y="326"/>
                  </a:lnTo>
                  <a:cubicBezTo>
                    <a:pt x="376" y="324"/>
                    <a:pt x="375" y="324"/>
                    <a:pt x="373" y="324"/>
                  </a:cubicBezTo>
                  <a:cubicBezTo>
                    <a:pt x="372" y="324"/>
                    <a:pt x="371" y="324"/>
                    <a:pt x="369" y="324"/>
                  </a:cubicBezTo>
                  <a:cubicBezTo>
                    <a:pt x="361" y="324"/>
                    <a:pt x="353" y="324"/>
                    <a:pt x="345" y="324"/>
                  </a:cubicBezTo>
                  <a:lnTo>
                    <a:pt x="333" y="324"/>
                  </a:lnTo>
                  <a:lnTo>
                    <a:pt x="323" y="324"/>
                  </a:lnTo>
                  <a:cubicBezTo>
                    <a:pt x="320" y="324"/>
                    <a:pt x="319" y="324"/>
                    <a:pt x="317" y="324"/>
                  </a:cubicBezTo>
                  <a:lnTo>
                    <a:pt x="316" y="324"/>
                  </a:lnTo>
                  <a:cubicBezTo>
                    <a:pt x="314" y="324"/>
                    <a:pt x="314" y="325"/>
                    <a:pt x="314" y="326"/>
                  </a:cubicBezTo>
                  <a:lnTo>
                    <a:pt x="313" y="329"/>
                  </a:lnTo>
                  <a:lnTo>
                    <a:pt x="313" y="333"/>
                  </a:lnTo>
                  <a:lnTo>
                    <a:pt x="312" y="338"/>
                  </a:lnTo>
                  <a:cubicBezTo>
                    <a:pt x="312" y="339"/>
                    <a:pt x="312" y="340"/>
                    <a:pt x="312" y="341"/>
                  </a:cubicBezTo>
                  <a:lnTo>
                    <a:pt x="313" y="343"/>
                  </a:lnTo>
                  <a:cubicBezTo>
                    <a:pt x="314" y="343"/>
                    <a:pt x="315" y="342"/>
                    <a:pt x="315" y="341"/>
                  </a:cubicBezTo>
                  <a:lnTo>
                    <a:pt x="315" y="339"/>
                  </a:lnTo>
                  <a:cubicBezTo>
                    <a:pt x="316" y="336"/>
                    <a:pt x="317" y="334"/>
                    <a:pt x="318" y="333"/>
                  </a:cubicBezTo>
                  <a:cubicBezTo>
                    <a:pt x="318" y="332"/>
                    <a:pt x="319" y="331"/>
                    <a:pt x="321" y="330"/>
                  </a:cubicBezTo>
                  <a:cubicBezTo>
                    <a:pt x="324" y="329"/>
                    <a:pt x="328" y="329"/>
                    <a:pt x="335" y="329"/>
                  </a:cubicBezTo>
                  <a:cubicBezTo>
                    <a:pt x="337" y="329"/>
                    <a:pt x="339" y="330"/>
                    <a:pt x="339" y="333"/>
                  </a:cubicBezTo>
                  <a:lnTo>
                    <a:pt x="339" y="377"/>
                  </a:lnTo>
                  <a:lnTo>
                    <a:pt x="339" y="379"/>
                  </a:lnTo>
                  <a:cubicBezTo>
                    <a:pt x="339" y="382"/>
                    <a:pt x="338" y="384"/>
                    <a:pt x="337" y="386"/>
                  </a:cubicBezTo>
                  <a:cubicBezTo>
                    <a:pt x="335" y="387"/>
                    <a:pt x="333" y="388"/>
                    <a:pt x="331" y="389"/>
                  </a:cubicBezTo>
                  <a:lnTo>
                    <a:pt x="329" y="389"/>
                  </a:lnTo>
                  <a:lnTo>
                    <a:pt x="328" y="390"/>
                  </a:lnTo>
                  <a:lnTo>
                    <a:pt x="330" y="392"/>
                  </a:lnTo>
                  <a:lnTo>
                    <a:pt x="332" y="392"/>
                  </a:lnTo>
                  <a:lnTo>
                    <a:pt x="343" y="391"/>
                  </a:lnTo>
                  <a:cubicBezTo>
                    <a:pt x="345" y="391"/>
                    <a:pt x="346" y="391"/>
                    <a:pt x="348" y="391"/>
                  </a:cubicBezTo>
                  <a:lnTo>
                    <a:pt x="350" y="391"/>
                  </a:lnTo>
                  <a:lnTo>
                    <a:pt x="356" y="391"/>
                  </a:lnTo>
                  <a:lnTo>
                    <a:pt x="360" y="391"/>
                  </a:lnTo>
                  <a:lnTo>
                    <a:pt x="361" y="391"/>
                  </a:lnTo>
                  <a:lnTo>
                    <a:pt x="363" y="390"/>
                  </a:lnTo>
                  <a:lnTo>
                    <a:pt x="361" y="388"/>
                  </a:lnTo>
                  <a:cubicBezTo>
                    <a:pt x="357" y="388"/>
                    <a:pt x="354" y="387"/>
                    <a:pt x="353" y="385"/>
                  </a:cubicBezTo>
                  <a:cubicBezTo>
                    <a:pt x="351" y="382"/>
                    <a:pt x="350" y="378"/>
                    <a:pt x="350" y="373"/>
                  </a:cubicBezTo>
                  <a:lnTo>
                    <a:pt x="350" y="336"/>
                  </a:lnTo>
                  <a:close/>
                  <a:moveTo>
                    <a:pt x="252" y="376"/>
                  </a:moveTo>
                  <a:lnTo>
                    <a:pt x="252" y="376"/>
                  </a:lnTo>
                  <a:lnTo>
                    <a:pt x="252" y="334"/>
                  </a:lnTo>
                  <a:cubicBezTo>
                    <a:pt x="252" y="331"/>
                    <a:pt x="253" y="329"/>
                    <a:pt x="253" y="328"/>
                  </a:cubicBezTo>
                  <a:cubicBezTo>
                    <a:pt x="254" y="327"/>
                    <a:pt x="256" y="327"/>
                    <a:pt x="258" y="326"/>
                  </a:cubicBezTo>
                  <a:lnTo>
                    <a:pt x="259" y="326"/>
                  </a:lnTo>
                  <a:lnTo>
                    <a:pt x="259" y="325"/>
                  </a:lnTo>
                  <a:lnTo>
                    <a:pt x="258" y="323"/>
                  </a:lnTo>
                  <a:cubicBezTo>
                    <a:pt x="256" y="323"/>
                    <a:pt x="253" y="324"/>
                    <a:pt x="250" y="324"/>
                  </a:cubicBezTo>
                  <a:lnTo>
                    <a:pt x="246" y="324"/>
                  </a:lnTo>
                  <a:cubicBezTo>
                    <a:pt x="244" y="324"/>
                    <a:pt x="241" y="324"/>
                    <a:pt x="240" y="324"/>
                  </a:cubicBezTo>
                  <a:cubicBezTo>
                    <a:pt x="237" y="324"/>
                    <a:pt x="235" y="324"/>
                    <a:pt x="234" y="324"/>
                  </a:cubicBezTo>
                  <a:lnTo>
                    <a:pt x="231" y="324"/>
                  </a:lnTo>
                  <a:lnTo>
                    <a:pt x="230" y="325"/>
                  </a:lnTo>
                  <a:lnTo>
                    <a:pt x="231" y="326"/>
                  </a:lnTo>
                  <a:cubicBezTo>
                    <a:pt x="231" y="327"/>
                    <a:pt x="232" y="327"/>
                    <a:pt x="234" y="327"/>
                  </a:cubicBezTo>
                  <a:cubicBezTo>
                    <a:pt x="237" y="328"/>
                    <a:pt x="238" y="328"/>
                    <a:pt x="240" y="330"/>
                  </a:cubicBezTo>
                  <a:cubicBezTo>
                    <a:pt x="241" y="331"/>
                    <a:pt x="241" y="333"/>
                    <a:pt x="241" y="336"/>
                  </a:cubicBezTo>
                  <a:lnTo>
                    <a:pt x="241" y="375"/>
                  </a:lnTo>
                  <a:lnTo>
                    <a:pt x="241" y="380"/>
                  </a:lnTo>
                  <a:cubicBezTo>
                    <a:pt x="241" y="383"/>
                    <a:pt x="241" y="385"/>
                    <a:pt x="240" y="386"/>
                  </a:cubicBezTo>
                  <a:cubicBezTo>
                    <a:pt x="239" y="387"/>
                    <a:pt x="238" y="388"/>
                    <a:pt x="235" y="389"/>
                  </a:cubicBezTo>
                  <a:lnTo>
                    <a:pt x="234" y="390"/>
                  </a:lnTo>
                  <a:lnTo>
                    <a:pt x="234" y="391"/>
                  </a:lnTo>
                  <a:lnTo>
                    <a:pt x="235" y="392"/>
                  </a:lnTo>
                  <a:cubicBezTo>
                    <a:pt x="236" y="392"/>
                    <a:pt x="237" y="391"/>
                    <a:pt x="239" y="391"/>
                  </a:cubicBezTo>
                  <a:cubicBezTo>
                    <a:pt x="241" y="391"/>
                    <a:pt x="243" y="391"/>
                    <a:pt x="247" y="391"/>
                  </a:cubicBezTo>
                  <a:cubicBezTo>
                    <a:pt x="249" y="391"/>
                    <a:pt x="253" y="391"/>
                    <a:pt x="257" y="391"/>
                  </a:cubicBezTo>
                  <a:cubicBezTo>
                    <a:pt x="259" y="391"/>
                    <a:pt x="260" y="392"/>
                    <a:pt x="261" y="392"/>
                  </a:cubicBezTo>
                  <a:cubicBezTo>
                    <a:pt x="263" y="392"/>
                    <a:pt x="264" y="391"/>
                    <a:pt x="264" y="390"/>
                  </a:cubicBezTo>
                  <a:cubicBezTo>
                    <a:pt x="264" y="389"/>
                    <a:pt x="263" y="389"/>
                    <a:pt x="262" y="389"/>
                  </a:cubicBezTo>
                  <a:cubicBezTo>
                    <a:pt x="259" y="389"/>
                    <a:pt x="257" y="388"/>
                    <a:pt x="256" y="387"/>
                  </a:cubicBezTo>
                  <a:cubicBezTo>
                    <a:pt x="254" y="385"/>
                    <a:pt x="253" y="383"/>
                    <a:pt x="253" y="381"/>
                  </a:cubicBezTo>
                  <a:lnTo>
                    <a:pt x="252" y="376"/>
                  </a:lnTo>
                  <a:close/>
                  <a:moveTo>
                    <a:pt x="135" y="335"/>
                  </a:moveTo>
                  <a:lnTo>
                    <a:pt x="135" y="335"/>
                  </a:lnTo>
                  <a:cubicBezTo>
                    <a:pt x="134" y="335"/>
                    <a:pt x="134" y="334"/>
                    <a:pt x="132" y="332"/>
                  </a:cubicBezTo>
                  <a:lnTo>
                    <a:pt x="129" y="328"/>
                  </a:lnTo>
                  <a:cubicBezTo>
                    <a:pt x="127" y="326"/>
                    <a:pt x="126" y="324"/>
                    <a:pt x="125" y="324"/>
                  </a:cubicBezTo>
                  <a:lnTo>
                    <a:pt x="123" y="323"/>
                  </a:lnTo>
                  <a:lnTo>
                    <a:pt x="120" y="324"/>
                  </a:lnTo>
                  <a:cubicBezTo>
                    <a:pt x="117" y="324"/>
                    <a:pt x="114" y="324"/>
                    <a:pt x="112" y="324"/>
                  </a:cubicBezTo>
                  <a:lnTo>
                    <a:pt x="110" y="324"/>
                  </a:lnTo>
                  <a:lnTo>
                    <a:pt x="106" y="324"/>
                  </a:lnTo>
                  <a:lnTo>
                    <a:pt x="104" y="325"/>
                  </a:lnTo>
                  <a:lnTo>
                    <a:pt x="106" y="327"/>
                  </a:lnTo>
                  <a:cubicBezTo>
                    <a:pt x="113" y="327"/>
                    <a:pt x="117" y="332"/>
                    <a:pt x="117" y="342"/>
                  </a:cubicBezTo>
                  <a:lnTo>
                    <a:pt x="117" y="364"/>
                  </a:lnTo>
                  <a:lnTo>
                    <a:pt x="117" y="376"/>
                  </a:lnTo>
                  <a:cubicBezTo>
                    <a:pt x="117" y="380"/>
                    <a:pt x="116" y="383"/>
                    <a:pt x="115" y="385"/>
                  </a:cubicBezTo>
                  <a:cubicBezTo>
                    <a:pt x="114" y="387"/>
                    <a:pt x="112" y="388"/>
                    <a:pt x="110" y="389"/>
                  </a:cubicBezTo>
                  <a:lnTo>
                    <a:pt x="109" y="390"/>
                  </a:lnTo>
                  <a:lnTo>
                    <a:pt x="110" y="392"/>
                  </a:lnTo>
                  <a:lnTo>
                    <a:pt x="112" y="391"/>
                  </a:lnTo>
                  <a:cubicBezTo>
                    <a:pt x="115" y="391"/>
                    <a:pt x="118" y="391"/>
                    <a:pt x="121" y="391"/>
                  </a:cubicBezTo>
                  <a:cubicBezTo>
                    <a:pt x="125" y="391"/>
                    <a:pt x="128" y="391"/>
                    <a:pt x="130" y="391"/>
                  </a:cubicBezTo>
                  <a:lnTo>
                    <a:pt x="132" y="392"/>
                  </a:lnTo>
                  <a:lnTo>
                    <a:pt x="134" y="390"/>
                  </a:lnTo>
                  <a:lnTo>
                    <a:pt x="132" y="389"/>
                  </a:lnTo>
                  <a:cubicBezTo>
                    <a:pt x="127" y="388"/>
                    <a:pt x="124" y="386"/>
                    <a:pt x="123" y="383"/>
                  </a:cubicBezTo>
                  <a:cubicBezTo>
                    <a:pt x="122" y="379"/>
                    <a:pt x="121" y="372"/>
                    <a:pt x="121" y="362"/>
                  </a:cubicBezTo>
                  <a:lnTo>
                    <a:pt x="121" y="343"/>
                  </a:lnTo>
                  <a:lnTo>
                    <a:pt x="121" y="342"/>
                  </a:lnTo>
                  <a:cubicBezTo>
                    <a:pt x="121" y="340"/>
                    <a:pt x="122" y="339"/>
                    <a:pt x="123" y="339"/>
                  </a:cubicBezTo>
                  <a:lnTo>
                    <a:pt x="124" y="341"/>
                  </a:lnTo>
                  <a:lnTo>
                    <a:pt x="169" y="390"/>
                  </a:lnTo>
                  <a:lnTo>
                    <a:pt x="171" y="392"/>
                  </a:lnTo>
                  <a:lnTo>
                    <a:pt x="172" y="390"/>
                  </a:lnTo>
                  <a:lnTo>
                    <a:pt x="172" y="384"/>
                  </a:lnTo>
                  <a:lnTo>
                    <a:pt x="172" y="380"/>
                  </a:lnTo>
                  <a:lnTo>
                    <a:pt x="172" y="375"/>
                  </a:lnTo>
                  <a:lnTo>
                    <a:pt x="172" y="371"/>
                  </a:lnTo>
                  <a:lnTo>
                    <a:pt x="173" y="340"/>
                  </a:lnTo>
                  <a:lnTo>
                    <a:pt x="173" y="337"/>
                  </a:lnTo>
                  <a:cubicBezTo>
                    <a:pt x="173" y="331"/>
                    <a:pt x="175" y="327"/>
                    <a:pt x="179" y="326"/>
                  </a:cubicBezTo>
                  <a:lnTo>
                    <a:pt x="180" y="325"/>
                  </a:lnTo>
                  <a:lnTo>
                    <a:pt x="179" y="323"/>
                  </a:lnTo>
                  <a:lnTo>
                    <a:pt x="177" y="323"/>
                  </a:lnTo>
                  <a:cubicBezTo>
                    <a:pt x="172" y="324"/>
                    <a:pt x="169" y="324"/>
                    <a:pt x="167" y="324"/>
                  </a:cubicBezTo>
                  <a:cubicBezTo>
                    <a:pt x="165" y="324"/>
                    <a:pt x="164" y="324"/>
                    <a:pt x="162" y="324"/>
                  </a:cubicBezTo>
                  <a:cubicBezTo>
                    <a:pt x="160" y="324"/>
                    <a:pt x="158" y="323"/>
                    <a:pt x="157" y="323"/>
                  </a:cubicBezTo>
                  <a:lnTo>
                    <a:pt x="155" y="325"/>
                  </a:lnTo>
                  <a:lnTo>
                    <a:pt x="157" y="326"/>
                  </a:lnTo>
                  <a:cubicBezTo>
                    <a:pt x="161" y="326"/>
                    <a:pt x="164" y="328"/>
                    <a:pt x="166" y="330"/>
                  </a:cubicBezTo>
                  <a:cubicBezTo>
                    <a:pt x="168" y="333"/>
                    <a:pt x="168" y="338"/>
                    <a:pt x="168" y="346"/>
                  </a:cubicBezTo>
                  <a:cubicBezTo>
                    <a:pt x="168" y="353"/>
                    <a:pt x="168" y="360"/>
                    <a:pt x="168" y="367"/>
                  </a:cubicBezTo>
                  <a:cubicBezTo>
                    <a:pt x="168" y="369"/>
                    <a:pt x="167" y="370"/>
                    <a:pt x="167" y="370"/>
                  </a:cubicBezTo>
                  <a:cubicBezTo>
                    <a:pt x="166" y="370"/>
                    <a:pt x="165" y="369"/>
                    <a:pt x="162" y="366"/>
                  </a:cubicBezTo>
                  <a:lnTo>
                    <a:pt x="161" y="364"/>
                  </a:lnTo>
                  <a:lnTo>
                    <a:pt x="135" y="335"/>
                  </a:lnTo>
                  <a:close/>
                  <a:moveTo>
                    <a:pt x="46" y="376"/>
                  </a:moveTo>
                  <a:lnTo>
                    <a:pt x="46" y="376"/>
                  </a:lnTo>
                  <a:lnTo>
                    <a:pt x="46" y="334"/>
                  </a:lnTo>
                  <a:cubicBezTo>
                    <a:pt x="46" y="331"/>
                    <a:pt x="46" y="329"/>
                    <a:pt x="47" y="328"/>
                  </a:cubicBezTo>
                  <a:cubicBezTo>
                    <a:pt x="48" y="327"/>
                    <a:pt x="49" y="327"/>
                    <a:pt x="52" y="326"/>
                  </a:cubicBezTo>
                  <a:lnTo>
                    <a:pt x="53" y="326"/>
                  </a:lnTo>
                  <a:lnTo>
                    <a:pt x="53" y="325"/>
                  </a:lnTo>
                  <a:lnTo>
                    <a:pt x="52" y="323"/>
                  </a:lnTo>
                  <a:cubicBezTo>
                    <a:pt x="50" y="323"/>
                    <a:pt x="47" y="324"/>
                    <a:pt x="44" y="324"/>
                  </a:cubicBezTo>
                  <a:lnTo>
                    <a:pt x="40" y="324"/>
                  </a:lnTo>
                  <a:cubicBezTo>
                    <a:pt x="37" y="324"/>
                    <a:pt x="35" y="324"/>
                    <a:pt x="33" y="324"/>
                  </a:cubicBezTo>
                  <a:cubicBezTo>
                    <a:pt x="30" y="324"/>
                    <a:pt x="29" y="324"/>
                    <a:pt x="27" y="324"/>
                  </a:cubicBezTo>
                  <a:lnTo>
                    <a:pt x="25" y="324"/>
                  </a:lnTo>
                  <a:lnTo>
                    <a:pt x="23" y="325"/>
                  </a:lnTo>
                  <a:lnTo>
                    <a:pt x="24" y="326"/>
                  </a:lnTo>
                  <a:cubicBezTo>
                    <a:pt x="25" y="327"/>
                    <a:pt x="26" y="327"/>
                    <a:pt x="27" y="327"/>
                  </a:cubicBezTo>
                  <a:cubicBezTo>
                    <a:pt x="30" y="328"/>
                    <a:pt x="32" y="328"/>
                    <a:pt x="33" y="330"/>
                  </a:cubicBezTo>
                  <a:cubicBezTo>
                    <a:pt x="34" y="331"/>
                    <a:pt x="35" y="333"/>
                    <a:pt x="35" y="336"/>
                  </a:cubicBezTo>
                  <a:lnTo>
                    <a:pt x="35" y="375"/>
                  </a:lnTo>
                  <a:lnTo>
                    <a:pt x="35" y="380"/>
                  </a:lnTo>
                  <a:cubicBezTo>
                    <a:pt x="35" y="383"/>
                    <a:pt x="34" y="385"/>
                    <a:pt x="34" y="386"/>
                  </a:cubicBezTo>
                  <a:cubicBezTo>
                    <a:pt x="33" y="387"/>
                    <a:pt x="31" y="388"/>
                    <a:pt x="29" y="389"/>
                  </a:cubicBezTo>
                  <a:lnTo>
                    <a:pt x="27" y="390"/>
                  </a:lnTo>
                  <a:lnTo>
                    <a:pt x="28" y="391"/>
                  </a:lnTo>
                  <a:lnTo>
                    <a:pt x="29" y="392"/>
                  </a:lnTo>
                  <a:cubicBezTo>
                    <a:pt x="30" y="392"/>
                    <a:pt x="31" y="391"/>
                    <a:pt x="32" y="391"/>
                  </a:cubicBezTo>
                  <a:cubicBezTo>
                    <a:pt x="34" y="391"/>
                    <a:pt x="37" y="391"/>
                    <a:pt x="40" y="391"/>
                  </a:cubicBezTo>
                  <a:cubicBezTo>
                    <a:pt x="43" y="391"/>
                    <a:pt x="46" y="391"/>
                    <a:pt x="51" y="391"/>
                  </a:cubicBezTo>
                  <a:cubicBezTo>
                    <a:pt x="52" y="391"/>
                    <a:pt x="54" y="392"/>
                    <a:pt x="55" y="392"/>
                  </a:cubicBezTo>
                  <a:cubicBezTo>
                    <a:pt x="57" y="392"/>
                    <a:pt x="58" y="391"/>
                    <a:pt x="58" y="390"/>
                  </a:cubicBezTo>
                  <a:cubicBezTo>
                    <a:pt x="58" y="389"/>
                    <a:pt x="57" y="389"/>
                    <a:pt x="55" y="389"/>
                  </a:cubicBezTo>
                  <a:cubicBezTo>
                    <a:pt x="53" y="389"/>
                    <a:pt x="51" y="388"/>
                    <a:pt x="49" y="387"/>
                  </a:cubicBezTo>
                  <a:cubicBezTo>
                    <a:pt x="48" y="385"/>
                    <a:pt x="47" y="383"/>
                    <a:pt x="46" y="381"/>
                  </a:cubicBezTo>
                  <a:lnTo>
                    <a:pt x="46" y="376"/>
                  </a:lnTo>
                  <a:close/>
                  <a:moveTo>
                    <a:pt x="730" y="275"/>
                  </a:moveTo>
                  <a:lnTo>
                    <a:pt x="730" y="275"/>
                  </a:lnTo>
                  <a:cubicBezTo>
                    <a:pt x="727" y="275"/>
                    <a:pt x="725" y="274"/>
                    <a:pt x="723" y="273"/>
                  </a:cubicBezTo>
                  <a:lnTo>
                    <a:pt x="721" y="271"/>
                  </a:lnTo>
                  <a:cubicBezTo>
                    <a:pt x="720" y="269"/>
                    <a:pt x="720" y="266"/>
                    <a:pt x="720" y="261"/>
                  </a:cubicBezTo>
                  <a:cubicBezTo>
                    <a:pt x="719" y="256"/>
                    <a:pt x="719" y="242"/>
                    <a:pt x="718" y="218"/>
                  </a:cubicBezTo>
                  <a:cubicBezTo>
                    <a:pt x="718" y="209"/>
                    <a:pt x="718" y="207"/>
                    <a:pt x="718" y="188"/>
                  </a:cubicBezTo>
                  <a:lnTo>
                    <a:pt x="661" y="188"/>
                  </a:lnTo>
                  <a:cubicBezTo>
                    <a:pt x="661" y="204"/>
                    <a:pt x="661" y="211"/>
                    <a:pt x="660" y="231"/>
                  </a:cubicBezTo>
                  <a:cubicBezTo>
                    <a:pt x="660" y="252"/>
                    <a:pt x="659" y="264"/>
                    <a:pt x="658" y="268"/>
                  </a:cubicBezTo>
                  <a:cubicBezTo>
                    <a:pt x="658" y="270"/>
                    <a:pt x="657" y="272"/>
                    <a:pt x="656" y="273"/>
                  </a:cubicBezTo>
                  <a:cubicBezTo>
                    <a:pt x="655" y="274"/>
                    <a:pt x="653" y="275"/>
                    <a:pt x="651" y="275"/>
                  </a:cubicBezTo>
                  <a:cubicBezTo>
                    <a:pt x="648" y="276"/>
                    <a:pt x="641" y="276"/>
                    <a:pt x="629" y="277"/>
                  </a:cubicBezTo>
                  <a:cubicBezTo>
                    <a:pt x="616" y="276"/>
                    <a:pt x="607" y="275"/>
                    <a:pt x="603" y="273"/>
                  </a:cubicBezTo>
                  <a:cubicBezTo>
                    <a:pt x="602" y="272"/>
                    <a:pt x="600" y="271"/>
                    <a:pt x="600" y="269"/>
                  </a:cubicBezTo>
                  <a:cubicBezTo>
                    <a:pt x="599" y="264"/>
                    <a:pt x="598" y="251"/>
                    <a:pt x="598" y="228"/>
                  </a:cubicBezTo>
                  <a:lnTo>
                    <a:pt x="598" y="188"/>
                  </a:lnTo>
                  <a:lnTo>
                    <a:pt x="541" y="188"/>
                  </a:lnTo>
                  <a:cubicBezTo>
                    <a:pt x="541" y="200"/>
                    <a:pt x="541" y="201"/>
                    <a:pt x="541" y="211"/>
                  </a:cubicBezTo>
                  <a:cubicBezTo>
                    <a:pt x="541" y="240"/>
                    <a:pt x="541" y="259"/>
                    <a:pt x="539" y="266"/>
                  </a:cubicBezTo>
                  <a:cubicBezTo>
                    <a:pt x="539" y="270"/>
                    <a:pt x="537" y="272"/>
                    <a:pt x="535" y="273"/>
                  </a:cubicBezTo>
                  <a:cubicBezTo>
                    <a:pt x="532" y="274"/>
                    <a:pt x="523" y="276"/>
                    <a:pt x="508" y="277"/>
                  </a:cubicBezTo>
                  <a:cubicBezTo>
                    <a:pt x="494" y="276"/>
                    <a:pt x="485" y="275"/>
                    <a:pt x="483" y="274"/>
                  </a:cubicBezTo>
                  <a:cubicBezTo>
                    <a:pt x="481" y="273"/>
                    <a:pt x="480" y="271"/>
                    <a:pt x="479" y="269"/>
                  </a:cubicBezTo>
                  <a:cubicBezTo>
                    <a:pt x="478" y="263"/>
                    <a:pt x="477" y="248"/>
                    <a:pt x="477" y="224"/>
                  </a:cubicBezTo>
                  <a:lnTo>
                    <a:pt x="477" y="195"/>
                  </a:lnTo>
                  <a:cubicBezTo>
                    <a:pt x="477" y="194"/>
                    <a:pt x="477" y="192"/>
                    <a:pt x="477" y="188"/>
                  </a:cubicBezTo>
                  <a:lnTo>
                    <a:pt x="420" y="188"/>
                  </a:lnTo>
                  <a:lnTo>
                    <a:pt x="421" y="195"/>
                  </a:lnTo>
                  <a:lnTo>
                    <a:pt x="421" y="217"/>
                  </a:lnTo>
                  <a:cubicBezTo>
                    <a:pt x="421" y="227"/>
                    <a:pt x="420" y="234"/>
                    <a:pt x="418" y="238"/>
                  </a:cubicBezTo>
                  <a:cubicBezTo>
                    <a:pt x="415" y="243"/>
                    <a:pt x="410" y="248"/>
                    <a:pt x="403" y="253"/>
                  </a:cubicBezTo>
                  <a:cubicBezTo>
                    <a:pt x="395" y="258"/>
                    <a:pt x="386" y="261"/>
                    <a:pt x="375" y="261"/>
                  </a:cubicBezTo>
                  <a:cubicBezTo>
                    <a:pt x="366" y="261"/>
                    <a:pt x="358" y="259"/>
                    <a:pt x="353" y="255"/>
                  </a:cubicBezTo>
                  <a:cubicBezTo>
                    <a:pt x="347" y="250"/>
                    <a:pt x="343" y="244"/>
                    <a:pt x="342" y="236"/>
                  </a:cubicBezTo>
                  <a:cubicBezTo>
                    <a:pt x="341" y="229"/>
                    <a:pt x="340" y="217"/>
                    <a:pt x="340" y="198"/>
                  </a:cubicBezTo>
                  <a:lnTo>
                    <a:pt x="340" y="176"/>
                  </a:lnTo>
                  <a:cubicBezTo>
                    <a:pt x="340" y="154"/>
                    <a:pt x="341" y="130"/>
                    <a:pt x="344" y="103"/>
                  </a:cubicBezTo>
                  <a:lnTo>
                    <a:pt x="341" y="101"/>
                  </a:lnTo>
                  <a:cubicBezTo>
                    <a:pt x="320" y="107"/>
                    <a:pt x="303" y="112"/>
                    <a:pt x="290" y="114"/>
                  </a:cubicBezTo>
                  <a:cubicBezTo>
                    <a:pt x="276" y="117"/>
                    <a:pt x="263" y="118"/>
                    <a:pt x="250" y="119"/>
                  </a:cubicBezTo>
                  <a:lnTo>
                    <a:pt x="250" y="134"/>
                  </a:lnTo>
                  <a:cubicBezTo>
                    <a:pt x="265" y="135"/>
                    <a:pt x="273" y="135"/>
                    <a:pt x="276" y="136"/>
                  </a:cubicBezTo>
                  <a:cubicBezTo>
                    <a:pt x="279" y="137"/>
                    <a:pt x="280" y="138"/>
                    <a:pt x="282" y="140"/>
                  </a:cubicBezTo>
                  <a:cubicBezTo>
                    <a:pt x="283" y="142"/>
                    <a:pt x="283" y="147"/>
                    <a:pt x="283" y="154"/>
                  </a:cubicBezTo>
                  <a:lnTo>
                    <a:pt x="284" y="196"/>
                  </a:lnTo>
                  <a:cubicBezTo>
                    <a:pt x="284" y="207"/>
                    <a:pt x="284" y="215"/>
                    <a:pt x="283" y="222"/>
                  </a:cubicBezTo>
                  <a:cubicBezTo>
                    <a:pt x="283" y="235"/>
                    <a:pt x="282" y="242"/>
                    <a:pt x="282" y="244"/>
                  </a:cubicBezTo>
                  <a:cubicBezTo>
                    <a:pt x="282" y="260"/>
                    <a:pt x="288" y="273"/>
                    <a:pt x="300" y="283"/>
                  </a:cubicBezTo>
                  <a:cubicBezTo>
                    <a:pt x="311" y="292"/>
                    <a:pt x="327" y="297"/>
                    <a:pt x="348" y="297"/>
                  </a:cubicBezTo>
                  <a:cubicBezTo>
                    <a:pt x="359" y="297"/>
                    <a:pt x="369" y="296"/>
                    <a:pt x="379" y="292"/>
                  </a:cubicBezTo>
                  <a:lnTo>
                    <a:pt x="405" y="271"/>
                  </a:lnTo>
                  <a:cubicBezTo>
                    <a:pt x="410" y="268"/>
                    <a:pt x="415" y="264"/>
                    <a:pt x="421" y="260"/>
                  </a:cubicBezTo>
                  <a:cubicBezTo>
                    <a:pt x="421" y="267"/>
                    <a:pt x="421" y="272"/>
                    <a:pt x="420" y="275"/>
                  </a:cubicBezTo>
                  <a:lnTo>
                    <a:pt x="419" y="290"/>
                  </a:lnTo>
                  <a:lnTo>
                    <a:pt x="421" y="292"/>
                  </a:lnTo>
                  <a:lnTo>
                    <a:pt x="464" y="291"/>
                  </a:lnTo>
                  <a:lnTo>
                    <a:pt x="506" y="292"/>
                  </a:lnTo>
                  <a:lnTo>
                    <a:pt x="506" y="292"/>
                  </a:lnTo>
                  <a:lnTo>
                    <a:pt x="508" y="292"/>
                  </a:lnTo>
                  <a:lnTo>
                    <a:pt x="511" y="292"/>
                  </a:lnTo>
                  <a:lnTo>
                    <a:pt x="511" y="292"/>
                  </a:lnTo>
                  <a:cubicBezTo>
                    <a:pt x="526" y="291"/>
                    <a:pt x="543" y="291"/>
                    <a:pt x="563" y="291"/>
                  </a:cubicBezTo>
                  <a:cubicBezTo>
                    <a:pt x="585" y="291"/>
                    <a:pt x="606" y="291"/>
                    <a:pt x="625" y="292"/>
                  </a:cubicBezTo>
                  <a:lnTo>
                    <a:pt x="625" y="292"/>
                  </a:lnTo>
                  <a:cubicBezTo>
                    <a:pt x="626" y="292"/>
                    <a:pt x="628" y="292"/>
                    <a:pt x="629" y="292"/>
                  </a:cubicBezTo>
                  <a:cubicBezTo>
                    <a:pt x="630" y="292"/>
                    <a:pt x="632" y="292"/>
                    <a:pt x="633" y="292"/>
                  </a:cubicBezTo>
                  <a:lnTo>
                    <a:pt x="633" y="292"/>
                  </a:lnTo>
                  <a:cubicBezTo>
                    <a:pt x="655" y="291"/>
                    <a:pt x="676" y="291"/>
                    <a:pt x="694" y="291"/>
                  </a:cubicBezTo>
                  <a:cubicBezTo>
                    <a:pt x="715" y="291"/>
                    <a:pt x="734" y="291"/>
                    <a:pt x="753" y="292"/>
                  </a:cubicBezTo>
                  <a:lnTo>
                    <a:pt x="753" y="277"/>
                  </a:lnTo>
                  <a:cubicBezTo>
                    <a:pt x="739" y="276"/>
                    <a:pt x="732" y="276"/>
                    <a:pt x="730" y="275"/>
                  </a:cubicBezTo>
                  <a:close/>
                  <a:moveTo>
                    <a:pt x="898" y="188"/>
                  </a:moveTo>
                  <a:lnTo>
                    <a:pt x="898" y="188"/>
                  </a:lnTo>
                  <a:cubicBezTo>
                    <a:pt x="898" y="214"/>
                    <a:pt x="897" y="230"/>
                    <a:pt x="896" y="235"/>
                  </a:cubicBezTo>
                  <a:cubicBezTo>
                    <a:pt x="894" y="240"/>
                    <a:pt x="889" y="245"/>
                    <a:pt x="881" y="251"/>
                  </a:cubicBezTo>
                  <a:cubicBezTo>
                    <a:pt x="872" y="256"/>
                    <a:pt x="862" y="259"/>
                    <a:pt x="851" y="259"/>
                  </a:cubicBezTo>
                  <a:cubicBezTo>
                    <a:pt x="836" y="259"/>
                    <a:pt x="824" y="254"/>
                    <a:pt x="816" y="245"/>
                  </a:cubicBezTo>
                  <a:cubicBezTo>
                    <a:pt x="804" y="232"/>
                    <a:pt x="798" y="213"/>
                    <a:pt x="798" y="189"/>
                  </a:cubicBezTo>
                  <a:cubicBezTo>
                    <a:pt x="798" y="176"/>
                    <a:pt x="799" y="165"/>
                    <a:pt x="803" y="155"/>
                  </a:cubicBezTo>
                  <a:cubicBezTo>
                    <a:pt x="806" y="145"/>
                    <a:pt x="811" y="138"/>
                    <a:pt x="817" y="133"/>
                  </a:cubicBezTo>
                  <a:cubicBezTo>
                    <a:pt x="824" y="129"/>
                    <a:pt x="833" y="127"/>
                    <a:pt x="843" y="127"/>
                  </a:cubicBezTo>
                  <a:cubicBezTo>
                    <a:pt x="855" y="127"/>
                    <a:pt x="866" y="129"/>
                    <a:pt x="876" y="134"/>
                  </a:cubicBezTo>
                  <a:cubicBezTo>
                    <a:pt x="882" y="137"/>
                    <a:pt x="888" y="143"/>
                    <a:pt x="897" y="151"/>
                  </a:cubicBezTo>
                  <a:lnTo>
                    <a:pt x="898" y="188"/>
                  </a:lnTo>
                  <a:close/>
                  <a:moveTo>
                    <a:pt x="962" y="275"/>
                  </a:moveTo>
                  <a:lnTo>
                    <a:pt x="962" y="275"/>
                  </a:lnTo>
                  <a:cubicBezTo>
                    <a:pt x="960" y="274"/>
                    <a:pt x="958" y="273"/>
                    <a:pt x="957" y="272"/>
                  </a:cubicBezTo>
                  <a:cubicBezTo>
                    <a:pt x="956" y="270"/>
                    <a:pt x="955" y="265"/>
                    <a:pt x="955" y="258"/>
                  </a:cubicBezTo>
                  <a:cubicBezTo>
                    <a:pt x="954" y="248"/>
                    <a:pt x="953" y="238"/>
                    <a:pt x="953" y="229"/>
                  </a:cubicBezTo>
                  <a:lnTo>
                    <a:pt x="953" y="211"/>
                  </a:lnTo>
                  <a:cubicBezTo>
                    <a:pt x="953" y="149"/>
                    <a:pt x="954" y="100"/>
                    <a:pt x="954" y="66"/>
                  </a:cubicBezTo>
                  <a:cubicBezTo>
                    <a:pt x="954" y="60"/>
                    <a:pt x="955" y="39"/>
                    <a:pt x="957" y="3"/>
                  </a:cubicBezTo>
                  <a:lnTo>
                    <a:pt x="951" y="0"/>
                  </a:lnTo>
                  <a:cubicBezTo>
                    <a:pt x="923" y="9"/>
                    <a:pt x="894" y="15"/>
                    <a:pt x="861" y="18"/>
                  </a:cubicBezTo>
                  <a:lnTo>
                    <a:pt x="861" y="33"/>
                  </a:lnTo>
                  <a:cubicBezTo>
                    <a:pt x="878" y="34"/>
                    <a:pt x="887" y="34"/>
                    <a:pt x="889" y="34"/>
                  </a:cubicBezTo>
                  <a:cubicBezTo>
                    <a:pt x="890" y="35"/>
                    <a:pt x="892" y="36"/>
                    <a:pt x="893" y="37"/>
                  </a:cubicBezTo>
                  <a:cubicBezTo>
                    <a:pt x="894" y="39"/>
                    <a:pt x="895" y="43"/>
                    <a:pt x="895" y="50"/>
                  </a:cubicBezTo>
                  <a:cubicBezTo>
                    <a:pt x="897" y="64"/>
                    <a:pt x="898" y="76"/>
                    <a:pt x="898" y="86"/>
                  </a:cubicBezTo>
                  <a:cubicBezTo>
                    <a:pt x="898" y="94"/>
                    <a:pt x="897" y="102"/>
                    <a:pt x="897" y="110"/>
                  </a:cubicBezTo>
                  <a:cubicBezTo>
                    <a:pt x="885" y="106"/>
                    <a:pt x="877" y="104"/>
                    <a:pt x="872" y="103"/>
                  </a:cubicBezTo>
                  <a:cubicBezTo>
                    <a:pt x="867" y="102"/>
                    <a:pt x="861" y="101"/>
                    <a:pt x="854" y="101"/>
                  </a:cubicBezTo>
                  <a:cubicBezTo>
                    <a:pt x="842" y="101"/>
                    <a:pt x="833" y="102"/>
                    <a:pt x="825" y="105"/>
                  </a:cubicBezTo>
                  <a:cubicBezTo>
                    <a:pt x="818" y="107"/>
                    <a:pt x="806" y="114"/>
                    <a:pt x="789" y="124"/>
                  </a:cubicBezTo>
                  <a:cubicBezTo>
                    <a:pt x="772" y="134"/>
                    <a:pt x="762" y="141"/>
                    <a:pt x="758" y="145"/>
                  </a:cubicBezTo>
                  <a:cubicBezTo>
                    <a:pt x="754" y="150"/>
                    <a:pt x="749" y="157"/>
                    <a:pt x="746" y="166"/>
                  </a:cubicBezTo>
                  <a:cubicBezTo>
                    <a:pt x="741" y="178"/>
                    <a:pt x="738" y="192"/>
                    <a:pt x="738" y="208"/>
                  </a:cubicBezTo>
                  <a:cubicBezTo>
                    <a:pt x="738" y="235"/>
                    <a:pt x="747" y="257"/>
                    <a:pt x="763" y="273"/>
                  </a:cubicBezTo>
                  <a:cubicBezTo>
                    <a:pt x="780" y="289"/>
                    <a:pt x="801" y="297"/>
                    <a:pt x="826" y="297"/>
                  </a:cubicBezTo>
                  <a:cubicBezTo>
                    <a:pt x="835" y="297"/>
                    <a:pt x="843" y="296"/>
                    <a:pt x="849" y="294"/>
                  </a:cubicBezTo>
                  <a:cubicBezTo>
                    <a:pt x="854" y="292"/>
                    <a:pt x="858" y="288"/>
                    <a:pt x="863" y="284"/>
                  </a:cubicBezTo>
                  <a:cubicBezTo>
                    <a:pt x="876" y="275"/>
                    <a:pt x="887" y="266"/>
                    <a:pt x="898" y="259"/>
                  </a:cubicBezTo>
                  <a:lnTo>
                    <a:pt x="897" y="275"/>
                  </a:lnTo>
                  <a:lnTo>
                    <a:pt x="896" y="290"/>
                  </a:lnTo>
                  <a:lnTo>
                    <a:pt x="898" y="292"/>
                  </a:lnTo>
                  <a:lnTo>
                    <a:pt x="939" y="291"/>
                  </a:lnTo>
                  <a:lnTo>
                    <a:pt x="987" y="292"/>
                  </a:lnTo>
                  <a:lnTo>
                    <a:pt x="987" y="278"/>
                  </a:lnTo>
                  <a:cubicBezTo>
                    <a:pt x="973" y="277"/>
                    <a:pt x="965" y="276"/>
                    <a:pt x="962" y="275"/>
                  </a:cubicBezTo>
                  <a:close/>
                  <a:moveTo>
                    <a:pt x="104" y="101"/>
                  </a:moveTo>
                  <a:lnTo>
                    <a:pt x="104" y="101"/>
                  </a:lnTo>
                  <a:lnTo>
                    <a:pt x="105" y="70"/>
                  </a:lnTo>
                  <a:cubicBezTo>
                    <a:pt x="105" y="57"/>
                    <a:pt x="105" y="46"/>
                    <a:pt x="106" y="37"/>
                  </a:cubicBezTo>
                  <a:cubicBezTo>
                    <a:pt x="114" y="36"/>
                    <a:pt x="123" y="36"/>
                    <a:pt x="133" y="36"/>
                  </a:cubicBezTo>
                  <a:cubicBezTo>
                    <a:pt x="146" y="36"/>
                    <a:pt x="157" y="37"/>
                    <a:pt x="164" y="40"/>
                  </a:cubicBezTo>
                  <a:cubicBezTo>
                    <a:pt x="170" y="43"/>
                    <a:pt x="176" y="48"/>
                    <a:pt x="180" y="54"/>
                  </a:cubicBezTo>
                  <a:cubicBezTo>
                    <a:pt x="185" y="61"/>
                    <a:pt x="187" y="69"/>
                    <a:pt x="187" y="78"/>
                  </a:cubicBezTo>
                  <a:cubicBezTo>
                    <a:pt x="187" y="88"/>
                    <a:pt x="185" y="96"/>
                    <a:pt x="181" y="103"/>
                  </a:cubicBezTo>
                  <a:cubicBezTo>
                    <a:pt x="177" y="110"/>
                    <a:pt x="173" y="116"/>
                    <a:pt x="167" y="119"/>
                  </a:cubicBezTo>
                  <a:cubicBezTo>
                    <a:pt x="162" y="123"/>
                    <a:pt x="155" y="126"/>
                    <a:pt x="146" y="127"/>
                  </a:cubicBezTo>
                  <a:cubicBezTo>
                    <a:pt x="137" y="128"/>
                    <a:pt x="128" y="129"/>
                    <a:pt x="117" y="129"/>
                  </a:cubicBezTo>
                  <a:lnTo>
                    <a:pt x="104" y="129"/>
                  </a:lnTo>
                  <a:lnTo>
                    <a:pt x="104" y="101"/>
                  </a:lnTo>
                  <a:close/>
                  <a:moveTo>
                    <a:pt x="66" y="291"/>
                  </a:moveTo>
                  <a:lnTo>
                    <a:pt x="66" y="291"/>
                  </a:lnTo>
                  <a:lnTo>
                    <a:pt x="142" y="292"/>
                  </a:lnTo>
                  <a:cubicBezTo>
                    <a:pt x="163" y="292"/>
                    <a:pt x="180" y="290"/>
                    <a:pt x="194" y="285"/>
                  </a:cubicBezTo>
                  <a:cubicBezTo>
                    <a:pt x="207" y="281"/>
                    <a:pt x="219" y="275"/>
                    <a:pt x="230" y="267"/>
                  </a:cubicBezTo>
                  <a:cubicBezTo>
                    <a:pt x="240" y="260"/>
                    <a:pt x="249" y="251"/>
                    <a:pt x="256" y="240"/>
                  </a:cubicBezTo>
                  <a:cubicBezTo>
                    <a:pt x="262" y="230"/>
                    <a:pt x="266" y="218"/>
                    <a:pt x="266" y="205"/>
                  </a:cubicBezTo>
                  <a:cubicBezTo>
                    <a:pt x="266" y="192"/>
                    <a:pt x="262" y="181"/>
                    <a:pt x="256" y="171"/>
                  </a:cubicBezTo>
                  <a:cubicBezTo>
                    <a:pt x="249" y="161"/>
                    <a:pt x="241" y="153"/>
                    <a:pt x="230" y="149"/>
                  </a:cubicBezTo>
                  <a:cubicBezTo>
                    <a:pt x="219" y="144"/>
                    <a:pt x="200" y="140"/>
                    <a:pt x="172" y="137"/>
                  </a:cubicBezTo>
                  <a:cubicBezTo>
                    <a:pt x="195" y="132"/>
                    <a:pt x="210" y="127"/>
                    <a:pt x="217" y="124"/>
                  </a:cubicBezTo>
                  <a:cubicBezTo>
                    <a:pt x="228" y="118"/>
                    <a:pt x="237" y="111"/>
                    <a:pt x="244" y="101"/>
                  </a:cubicBezTo>
                  <a:cubicBezTo>
                    <a:pt x="251" y="91"/>
                    <a:pt x="255" y="81"/>
                    <a:pt x="255" y="69"/>
                  </a:cubicBezTo>
                  <a:cubicBezTo>
                    <a:pt x="255" y="59"/>
                    <a:pt x="252" y="49"/>
                    <a:pt x="246" y="41"/>
                  </a:cubicBezTo>
                  <a:cubicBezTo>
                    <a:pt x="239" y="32"/>
                    <a:pt x="229" y="26"/>
                    <a:pt x="216" y="21"/>
                  </a:cubicBezTo>
                  <a:cubicBezTo>
                    <a:pt x="202" y="17"/>
                    <a:pt x="183" y="14"/>
                    <a:pt x="158" y="14"/>
                  </a:cubicBezTo>
                  <a:cubicBezTo>
                    <a:pt x="151" y="14"/>
                    <a:pt x="137" y="15"/>
                    <a:pt x="115" y="16"/>
                  </a:cubicBezTo>
                  <a:cubicBezTo>
                    <a:pt x="107" y="16"/>
                    <a:pt x="95" y="16"/>
                    <a:pt x="80" y="16"/>
                  </a:cubicBezTo>
                  <a:cubicBezTo>
                    <a:pt x="64" y="16"/>
                    <a:pt x="52" y="16"/>
                    <a:pt x="41" y="16"/>
                  </a:cubicBezTo>
                  <a:lnTo>
                    <a:pt x="10" y="15"/>
                  </a:lnTo>
                  <a:cubicBezTo>
                    <a:pt x="6" y="15"/>
                    <a:pt x="3" y="15"/>
                    <a:pt x="0" y="15"/>
                  </a:cubicBezTo>
                  <a:lnTo>
                    <a:pt x="0" y="31"/>
                  </a:lnTo>
                  <a:cubicBezTo>
                    <a:pt x="19" y="32"/>
                    <a:pt x="31" y="34"/>
                    <a:pt x="34" y="36"/>
                  </a:cubicBezTo>
                  <a:cubicBezTo>
                    <a:pt x="36" y="37"/>
                    <a:pt x="37" y="38"/>
                    <a:pt x="37" y="40"/>
                  </a:cubicBezTo>
                  <a:cubicBezTo>
                    <a:pt x="39" y="43"/>
                    <a:pt x="39" y="56"/>
                    <a:pt x="40" y="78"/>
                  </a:cubicBezTo>
                  <a:cubicBezTo>
                    <a:pt x="40" y="107"/>
                    <a:pt x="41" y="128"/>
                    <a:pt x="41" y="141"/>
                  </a:cubicBezTo>
                  <a:cubicBezTo>
                    <a:pt x="41" y="192"/>
                    <a:pt x="40" y="227"/>
                    <a:pt x="40" y="247"/>
                  </a:cubicBezTo>
                  <a:cubicBezTo>
                    <a:pt x="39" y="256"/>
                    <a:pt x="39" y="264"/>
                    <a:pt x="38" y="270"/>
                  </a:cubicBezTo>
                  <a:cubicBezTo>
                    <a:pt x="33" y="274"/>
                    <a:pt x="26" y="278"/>
                    <a:pt x="18" y="283"/>
                  </a:cubicBezTo>
                  <a:lnTo>
                    <a:pt x="18" y="292"/>
                  </a:lnTo>
                  <a:cubicBezTo>
                    <a:pt x="38" y="291"/>
                    <a:pt x="54" y="291"/>
                    <a:pt x="66" y="291"/>
                  </a:cubicBezTo>
                  <a:close/>
                  <a:moveTo>
                    <a:pt x="105" y="265"/>
                  </a:moveTo>
                  <a:lnTo>
                    <a:pt x="105" y="265"/>
                  </a:lnTo>
                  <a:lnTo>
                    <a:pt x="104" y="241"/>
                  </a:lnTo>
                  <a:lnTo>
                    <a:pt x="104" y="151"/>
                  </a:lnTo>
                  <a:cubicBezTo>
                    <a:pt x="110" y="150"/>
                    <a:pt x="115" y="150"/>
                    <a:pt x="122" y="150"/>
                  </a:cubicBezTo>
                  <a:cubicBezTo>
                    <a:pt x="139" y="150"/>
                    <a:pt x="153" y="152"/>
                    <a:pt x="163" y="155"/>
                  </a:cubicBezTo>
                  <a:cubicBezTo>
                    <a:pt x="173" y="159"/>
                    <a:pt x="181" y="165"/>
                    <a:pt x="187" y="174"/>
                  </a:cubicBezTo>
                  <a:cubicBezTo>
                    <a:pt x="193" y="183"/>
                    <a:pt x="196" y="194"/>
                    <a:pt x="196" y="209"/>
                  </a:cubicBezTo>
                  <a:cubicBezTo>
                    <a:pt x="196" y="229"/>
                    <a:pt x="190" y="244"/>
                    <a:pt x="178" y="255"/>
                  </a:cubicBezTo>
                  <a:cubicBezTo>
                    <a:pt x="167" y="266"/>
                    <a:pt x="152" y="271"/>
                    <a:pt x="133" y="271"/>
                  </a:cubicBezTo>
                  <a:cubicBezTo>
                    <a:pt x="120" y="271"/>
                    <a:pt x="110" y="271"/>
                    <a:pt x="105" y="270"/>
                  </a:cubicBezTo>
                  <a:cubicBezTo>
                    <a:pt x="105" y="267"/>
                    <a:pt x="105" y="265"/>
                    <a:pt x="105" y="265"/>
                  </a:cubicBezTo>
                  <a:close/>
                </a:path>
              </a:pathLst>
            </a:custGeom>
            <a:solidFill>
              <a:srgbClr val="00699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14393669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4" orient="horz" pos="822">
          <p15:clr>
            <a:srgbClr val="FBAE40"/>
          </p15:clr>
        </p15:guide>
        <p15:guide id="5" orient="horz" pos="3702">
          <p15:clr>
            <a:srgbClr val="FBAE40"/>
          </p15:clr>
        </p15:guide>
      </p15:sldGuideLst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wo Content (Dark)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A32B9CC9-B179-4D46-A6E6-EDEB3306E2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0375" y="364331"/>
            <a:ext cx="11268000" cy="58169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9A9BA5A4-8BB3-40FE-911C-F20A71D2C95D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62000" y="1305000"/>
            <a:ext cx="5544000" cy="4572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  <p:sp>
        <p:nvSpPr>
          <p:cNvPr id="11" name="Content Placeholder 9">
            <a:extLst>
              <a:ext uri="{FF2B5EF4-FFF2-40B4-BE49-F238E27FC236}">
                <a16:creationId xmlns:a16="http://schemas.microsoft.com/office/drawing/2014/main" id="{99467388-FBBB-417D-B3F8-43399AE8B04B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186000" y="1305000"/>
            <a:ext cx="5544000" cy="4572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E15416A-8416-42C0-A28F-4DD5C060468F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01BB1D5-A67E-4A6E-9F0E-8044DFA6F12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Freeform 9">
            <a:extLst>
              <a:ext uri="{FF2B5EF4-FFF2-40B4-BE49-F238E27FC236}">
                <a16:creationId xmlns:a16="http://schemas.microsoft.com/office/drawing/2014/main" id="{7C4C06E4-5CDF-40BE-803B-FD400229DEE2}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460375" y="6129000"/>
            <a:ext cx="899883" cy="468000"/>
          </a:xfrm>
          <a:custGeom>
            <a:avLst/>
            <a:gdLst>
              <a:gd name="T0" fmla="*/ 936 w 988"/>
              <a:gd name="T1" fmla="*/ 499 h 502"/>
              <a:gd name="T2" fmla="*/ 960 w 988"/>
              <a:gd name="T3" fmla="*/ 434 h 502"/>
              <a:gd name="T4" fmla="*/ 953 w 988"/>
              <a:gd name="T5" fmla="*/ 443 h 502"/>
              <a:gd name="T6" fmla="*/ 976 w 988"/>
              <a:gd name="T7" fmla="*/ 458 h 502"/>
              <a:gd name="T8" fmla="*/ 955 w 988"/>
              <a:gd name="T9" fmla="*/ 468 h 502"/>
              <a:gd name="T10" fmla="*/ 883 w 988"/>
              <a:gd name="T11" fmla="*/ 433 h 502"/>
              <a:gd name="T12" fmla="*/ 844 w 988"/>
              <a:gd name="T13" fmla="*/ 496 h 502"/>
              <a:gd name="T14" fmla="*/ 840 w 988"/>
              <a:gd name="T15" fmla="*/ 435 h 502"/>
              <a:gd name="T16" fmla="*/ 861 w 988"/>
              <a:gd name="T17" fmla="*/ 433 h 502"/>
              <a:gd name="T18" fmla="*/ 737 w 988"/>
              <a:gd name="T19" fmla="*/ 502 h 502"/>
              <a:gd name="T20" fmla="*/ 733 w 988"/>
              <a:gd name="T21" fmla="*/ 434 h 502"/>
              <a:gd name="T22" fmla="*/ 754 w 988"/>
              <a:gd name="T23" fmla="*/ 491 h 502"/>
              <a:gd name="T24" fmla="*/ 657 w 988"/>
              <a:gd name="T25" fmla="*/ 446 h 502"/>
              <a:gd name="T26" fmla="*/ 637 w 988"/>
              <a:gd name="T27" fmla="*/ 502 h 502"/>
              <a:gd name="T28" fmla="*/ 622 w 988"/>
              <a:gd name="T29" fmla="*/ 451 h 502"/>
              <a:gd name="T30" fmla="*/ 676 w 988"/>
              <a:gd name="T31" fmla="*/ 434 h 502"/>
              <a:gd name="T32" fmla="*/ 534 w 988"/>
              <a:gd name="T33" fmla="*/ 453 h 502"/>
              <a:gd name="T34" fmla="*/ 540 w 988"/>
              <a:gd name="T35" fmla="*/ 433 h 502"/>
              <a:gd name="T36" fmla="*/ 519 w 988"/>
              <a:gd name="T37" fmla="*/ 501 h 502"/>
              <a:gd name="T38" fmla="*/ 550 w 988"/>
              <a:gd name="T39" fmla="*/ 481 h 502"/>
              <a:gd name="T40" fmla="*/ 570 w 988"/>
              <a:gd name="T41" fmla="*/ 497 h 502"/>
              <a:gd name="T42" fmla="*/ 436 w 988"/>
              <a:gd name="T43" fmla="*/ 490 h 502"/>
              <a:gd name="T44" fmla="*/ 452 w 988"/>
              <a:gd name="T45" fmla="*/ 433 h 502"/>
              <a:gd name="T46" fmla="*/ 376 w 988"/>
              <a:gd name="T47" fmla="*/ 443 h 502"/>
              <a:gd name="T48" fmla="*/ 361 w 988"/>
              <a:gd name="T49" fmla="*/ 501 h 502"/>
              <a:gd name="T50" fmla="*/ 339 w 988"/>
              <a:gd name="T51" fmla="*/ 489 h 502"/>
              <a:gd name="T52" fmla="*/ 313 w 988"/>
              <a:gd name="T53" fmla="*/ 439 h 502"/>
              <a:gd name="T54" fmla="*/ 264 w 988"/>
              <a:gd name="T55" fmla="*/ 500 h 502"/>
              <a:gd name="T56" fmla="*/ 241 w 988"/>
              <a:gd name="T57" fmla="*/ 485 h 502"/>
              <a:gd name="T58" fmla="*/ 259 w 988"/>
              <a:gd name="T59" fmla="*/ 435 h 502"/>
              <a:gd name="T60" fmla="*/ 180 w 988"/>
              <a:gd name="T61" fmla="*/ 435 h 502"/>
              <a:gd name="T62" fmla="*/ 123 w 988"/>
              <a:gd name="T63" fmla="*/ 449 h 502"/>
              <a:gd name="T64" fmla="*/ 109 w 988"/>
              <a:gd name="T65" fmla="*/ 500 h 502"/>
              <a:gd name="T66" fmla="*/ 123 w 988"/>
              <a:gd name="T67" fmla="*/ 433 h 502"/>
              <a:gd name="T68" fmla="*/ 155 w 988"/>
              <a:gd name="T69" fmla="*/ 435 h 502"/>
              <a:gd name="T70" fmla="*/ 29 w 988"/>
              <a:gd name="T71" fmla="*/ 502 h 502"/>
              <a:gd name="T72" fmla="*/ 25 w 988"/>
              <a:gd name="T73" fmla="*/ 434 h 502"/>
              <a:gd name="T74" fmla="*/ 46 w 988"/>
              <a:gd name="T75" fmla="*/ 491 h 502"/>
              <a:gd name="T76" fmla="*/ 445 w 988"/>
              <a:gd name="T77" fmla="*/ 202 h 502"/>
              <a:gd name="T78" fmla="*/ 531 w 988"/>
              <a:gd name="T79" fmla="*/ 134 h 502"/>
              <a:gd name="T80" fmla="*/ 694 w 988"/>
              <a:gd name="T81" fmla="*/ 401 h 502"/>
              <a:gd name="T82" fmla="*/ 464 w 988"/>
              <a:gd name="T83" fmla="*/ 401 h 502"/>
              <a:gd name="T84" fmla="*/ 283 w 988"/>
              <a:gd name="T85" fmla="*/ 264 h 502"/>
              <a:gd name="T86" fmla="*/ 375 w 988"/>
              <a:gd name="T87" fmla="*/ 371 h 502"/>
              <a:gd name="T88" fmla="*/ 535 w 988"/>
              <a:gd name="T89" fmla="*/ 383 h 502"/>
              <a:gd name="T90" fmla="*/ 660 w 988"/>
              <a:gd name="T91" fmla="*/ 341 h 502"/>
              <a:gd name="T92" fmla="*/ 386 w 988"/>
              <a:gd name="T93" fmla="*/ 244 h 502"/>
              <a:gd name="T94" fmla="*/ 646 w 988"/>
              <a:gd name="T95" fmla="*/ 142 h 502"/>
              <a:gd name="T96" fmla="*/ 657 w 988"/>
              <a:gd name="T97" fmla="*/ 147 h 502"/>
              <a:gd name="T98" fmla="*/ 541 w 988"/>
              <a:gd name="T99" fmla="*/ 289 h 502"/>
              <a:gd name="T100" fmla="*/ 876 w 988"/>
              <a:gd name="T101" fmla="*/ 244 h 502"/>
              <a:gd name="T102" fmla="*/ 954 w 988"/>
              <a:gd name="T103" fmla="*/ 176 h 502"/>
              <a:gd name="T104" fmla="*/ 825 w 988"/>
              <a:gd name="T105" fmla="*/ 215 h 502"/>
              <a:gd name="T106" fmla="*/ 898 w 988"/>
              <a:gd name="T107" fmla="*/ 402 h 502"/>
              <a:gd name="T108" fmla="*/ 187 w 988"/>
              <a:gd name="T109" fmla="*/ 284 h 502"/>
              <a:gd name="T110" fmla="*/ 167 w 988"/>
              <a:gd name="T111" fmla="*/ 229 h 502"/>
              <a:gd name="T112" fmla="*/ 216 w 988"/>
              <a:gd name="T113" fmla="*/ 131 h 502"/>
              <a:gd name="T114" fmla="*/ 40 w 988"/>
              <a:gd name="T115" fmla="*/ 357 h 5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988" h="502">
                <a:moveTo>
                  <a:pt x="988" y="486"/>
                </a:moveTo>
                <a:lnTo>
                  <a:pt x="988" y="486"/>
                </a:lnTo>
                <a:cubicBezTo>
                  <a:pt x="988" y="489"/>
                  <a:pt x="987" y="492"/>
                  <a:pt x="985" y="495"/>
                </a:cubicBezTo>
                <a:cubicBezTo>
                  <a:pt x="984" y="498"/>
                  <a:pt x="982" y="499"/>
                  <a:pt x="980" y="500"/>
                </a:cubicBezTo>
                <a:cubicBezTo>
                  <a:pt x="978" y="502"/>
                  <a:pt x="975" y="502"/>
                  <a:pt x="971" y="502"/>
                </a:cubicBezTo>
                <a:cubicBezTo>
                  <a:pt x="969" y="502"/>
                  <a:pt x="967" y="502"/>
                  <a:pt x="964" y="502"/>
                </a:cubicBezTo>
                <a:lnTo>
                  <a:pt x="959" y="501"/>
                </a:lnTo>
                <a:cubicBezTo>
                  <a:pt x="956" y="501"/>
                  <a:pt x="954" y="501"/>
                  <a:pt x="950" y="501"/>
                </a:cubicBezTo>
                <a:cubicBezTo>
                  <a:pt x="948" y="501"/>
                  <a:pt x="944" y="501"/>
                  <a:pt x="939" y="501"/>
                </a:cubicBezTo>
                <a:cubicBezTo>
                  <a:pt x="938" y="501"/>
                  <a:pt x="937" y="502"/>
                  <a:pt x="936" y="502"/>
                </a:cubicBezTo>
                <a:lnTo>
                  <a:pt x="935" y="500"/>
                </a:lnTo>
                <a:lnTo>
                  <a:pt x="936" y="499"/>
                </a:lnTo>
                <a:cubicBezTo>
                  <a:pt x="938" y="498"/>
                  <a:pt x="939" y="498"/>
                  <a:pt x="940" y="497"/>
                </a:cubicBezTo>
                <a:cubicBezTo>
                  <a:pt x="940" y="496"/>
                  <a:pt x="941" y="495"/>
                  <a:pt x="941" y="492"/>
                </a:cubicBezTo>
                <a:cubicBezTo>
                  <a:pt x="942" y="491"/>
                  <a:pt x="942" y="488"/>
                  <a:pt x="942" y="485"/>
                </a:cubicBezTo>
                <a:lnTo>
                  <a:pt x="942" y="446"/>
                </a:lnTo>
                <a:cubicBezTo>
                  <a:pt x="942" y="443"/>
                  <a:pt x="941" y="440"/>
                  <a:pt x="940" y="439"/>
                </a:cubicBezTo>
                <a:cubicBezTo>
                  <a:pt x="939" y="438"/>
                  <a:pt x="936" y="437"/>
                  <a:pt x="933" y="436"/>
                </a:cubicBezTo>
                <a:lnTo>
                  <a:pt x="931" y="435"/>
                </a:lnTo>
                <a:lnTo>
                  <a:pt x="933" y="433"/>
                </a:lnTo>
                <a:lnTo>
                  <a:pt x="934" y="434"/>
                </a:lnTo>
                <a:lnTo>
                  <a:pt x="937" y="434"/>
                </a:lnTo>
                <a:lnTo>
                  <a:pt x="942" y="434"/>
                </a:lnTo>
                <a:lnTo>
                  <a:pt x="960" y="434"/>
                </a:lnTo>
                <a:cubicBezTo>
                  <a:pt x="971" y="434"/>
                  <a:pt x="978" y="434"/>
                  <a:pt x="980" y="434"/>
                </a:cubicBezTo>
                <a:lnTo>
                  <a:pt x="981" y="434"/>
                </a:lnTo>
                <a:lnTo>
                  <a:pt x="982" y="435"/>
                </a:lnTo>
                <a:cubicBezTo>
                  <a:pt x="982" y="436"/>
                  <a:pt x="983" y="437"/>
                  <a:pt x="983" y="439"/>
                </a:cubicBezTo>
                <a:cubicBezTo>
                  <a:pt x="983" y="442"/>
                  <a:pt x="983" y="444"/>
                  <a:pt x="983" y="445"/>
                </a:cubicBezTo>
                <a:cubicBezTo>
                  <a:pt x="983" y="448"/>
                  <a:pt x="983" y="449"/>
                  <a:pt x="981" y="449"/>
                </a:cubicBezTo>
                <a:cubicBezTo>
                  <a:pt x="981" y="449"/>
                  <a:pt x="980" y="448"/>
                  <a:pt x="980" y="447"/>
                </a:cubicBezTo>
                <a:cubicBezTo>
                  <a:pt x="980" y="444"/>
                  <a:pt x="979" y="441"/>
                  <a:pt x="977" y="440"/>
                </a:cubicBezTo>
                <a:cubicBezTo>
                  <a:pt x="974" y="438"/>
                  <a:pt x="970" y="438"/>
                  <a:pt x="965" y="438"/>
                </a:cubicBezTo>
                <a:lnTo>
                  <a:pt x="959" y="438"/>
                </a:lnTo>
                <a:lnTo>
                  <a:pt x="956" y="438"/>
                </a:lnTo>
                <a:cubicBezTo>
                  <a:pt x="954" y="439"/>
                  <a:pt x="953" y="440"/>
                  <a:pt x="953" y="443"/>
                </a:cubicBezTo>
                <a:lnTo>
                  <a:pt x="953" y="445"/>
                </a:lnTo>
                <a:lnTo>
                  <a:pt x="953" y="456"/>
                </a:lnTo>
                <a:cubicBezTo>
                  <a:pt x="953" y="459"/>
                  <a:pt x="953" y="461"/>
                  <a:pt x="954" y="462"/>
                </a:cubicBezTo>
                <a:cubicBezTo>
                  <a:pt x="954" y="462"/>
                  <a:pt x="955" y="463"/>
                  <a:pt x="957" y="463"/>
                </a:cubicBezTo>
                <a:lnTo>
                  <a:pt x="959" y="463"/>
                </a:lnTo>
                <a:lnTo>
                  <a:pt x="961" y="463"/>
                </a:lnTo>
                <a:lnTo>
                  <a:pt x="965" y="463"/>
                </a:lnTo>
                <a:cubicBezTo>
                  <a:pt x="968" y="463"/>
                  <a:pt x="971" y="461"/>
                  <a:pt x="973" y="457"/>
                </a:cubicBezTo>
                <a:lnTo>
                  <a:pt x="974" y="455"/>
                </a:lnTo>
                <a:lnTo>
                  <a:pt x="975" y="454"/>
                </a:lnTo>
                <a:lnTo>
                  <a:pt x="976" y="455"/>
                </a:lnTo>
                <a:lnTo>
                  <a:pt x="976" y="458"/>
                </a:lnTo>
                <a:lnTo>
                  <a:pt x="976" y="460"/>
                </a:lnTo>
                <a:cubicBezTo>
                  <a:pt x="976" y="461"/>
                  <a:pt x="976" y="463"/>
                  <a:pt x="976" y="467"/>
                </a:cubicBezTo>
                <a:cubicBezTo>
                  <a:pt x="977" y="470"/>
                  <a:pt x="977" y="472"/>
                  <a:pt x="977" y="474"/>
                </a:cubicBezTo>
                <a:lnTo>
                  <a:pt x="977" y="476"/>
                </a:lnTo>
                <a:lnTo>
                  <a:pt x="977" y="477"/>
                </a:lnTo>
                <a:lnTo>
                  <a:pt x="976" y="478"/>
                </a:lnTo>
                <a:cubicBezTo>
                  <a:pt x="975" y="478"/>
                  <a:pt x="974" y="477"/>
                  <a:pt x="974" y="476"/>
                </a:cubicBezTo>
                <a:cubicBezTo>
                  <a:pt x="974" y="473"/>
                  <a:pt x="973" y="471"/>
                  <a:pt x="971" y="469"/>
                </a:cubicBezTo>
                <a:cubicBezTo>
                  <a:pt x="970" y="469"/>
                  <a:pt x="969" y="468"/>
                  <a:pt x="968" y="468"/>
                </a:cubicBezTo>
                <a:cubicBezTo>
                  <a:pt x="967" y="468"/>
                  <a:pt x="965" y="467"/>
                  <a:pt x="961" y="467"/>
                </a:cubicBezTo>
                <a:lnTo>
                  <a:pt x="958" y="467"/>
                </a:lnTo>
                <a:cubicBezTo>
                  <a:pt x="956" y="467"/>
                  <a:pt x="955" y="468"/>
                  <a:pt x="955" y="468"/>
                </a:cubicBezTo>
                <a:cubicBezTo>
                  <a:pt x="954" y="469"/>
                  <a:pt x="954" y="470"/>
                  <a:pt x="954" y="471"/>
                </a:cubicBezTo>
                <a:cubicBezTo>
                  <a:pt x="953" y="473"/>
                  <a:pt x="953" y="475"/>
                  <a:pt x="953" y="479"/>
                </a:cubicBezTo>
                <a:lnTo>
                  <a:pt x="953" y="483"/>
                </a:lnTo>
                <a:cubicBezTo>
                  <a:pt x="953" y="488"/>
                  <a:pt x="954" y="491"/>
                  <a:pt x="954" y="493"/>
                </a:cubicBezTo>
                <a:cubicBezTo>
                  <a:pt x="955" y="495"/>
                  <a:pt x="956" y="496"/>
                  <a:pt x="956" y="496"/>
                </a:cubicBezTo>
                <a:cubicBezTo>
                  <a:pt x="957" y="497"/>
                  <a:pt x="958" y="497"/>
                  <a:pt x="960" y="497"/>
                </a:cubicBezTo>
                <a:cubicBezTo>
                  <a:pt x="973" y="497"/>
                  <a:pt x="982" y="493"/>
                  <a:pt x="986" y="485"/>
                </a:cubicBezTo>
                <a:lnTo>
                  <a:pt x="987" y="484"/>
                </a:lnTo>
                <a:lnTo>
                  <a:pt x="987" y="485"/>
                </a:lnTo>
                <a:lnTo>
                  <a:pt x="988" y="486"/>
                </a:lnTo>
                <a:close/>
                <a:moveTo>
                  <a:pt x="883" y="433"/>
                </a:moveTo>
                <a:lnTo>
                  <a:pt x="883" y="433"/>
                </a:lnTo>
                <a:lnTo>
                  <a:pt x="884" y="434"/>
                </a:lnTo>
                <a:lnTo>
                  <a:pt x="883" y="436"/>
                </a:lnTo>
                <a:cubicBezTo>
                  <a:pt x="881" y="436"/>
                  <a:pt x="879" y="437"/>
                  <a:pt x="878" y="439"/>
                </a:cubicBezTo>
                <a:cubicBezTo>
                  <a:pt x="877" y="440"/>
                  <a:pt x="875" y="444"/>
                  <a:pt x="873" y="449"/>
                </a:cubicBezTo>
                <a:lnTo>
                  <a:pt x="866" y="466"/>
                </a:lnTo>
                <a:lnTo>
                  <a:pt x="857" y="484"/>
                </a:lnTo>
                <a:cubicBezTo>
                  <a:pt x="854" y="490"/>
                  <a:pt x="853" y="494"/>
                  <a:pt x="853" y="494"/>
                </a:cubicBezTo>
                <a:cubicBezTo>
                  <a:pt x="851" y="498"/>
                  <a:pt x="850" y="500"/>
                  <a:pt x="850" y="500"/>
                </a:cubicBezTo>
                <a:cubicBezTo>
                  <a:pt x="849" y="502"/>
                  <a:pt x="848" y="502"/>
                  <a:pt x="847" y="502"/>
                </a:cubicBezTo>
                <a:lnTo>
                  <a:pt x="846" y="501"/>
                </a:lnTo>
                <a:lnTo>
                  <a:pt x="845" y="499"/>
                </a:lnTo>
                <a:lnTo>
                  <a:pt x="844" y="496"/>
                </a:lnTo>
                <a:lnTo>
                  <a:pt x="832" y="469"/>
                </a:lnTo>
                <a:cubicBezTo>
                  <a:pt x="829" y="463"/>
                  <a:pt x="827" y="457"/>
                  <a:pt x="825" y="452"/>
                </a:cubicBezTo>
                <a:cubicBezTo>
                  <a:pt x="822" y="446"/>
                  <a:pt x="821" y="442"/>
                  <a:pt x="819" y="440"/>
                </a:cubicBezTo>
                <a:cubicBezTo>
                  <a:pt x="818" y="438"/>
                  <a:pt x="816" y="437"/>
                  <a:pt x="814" y="436"/>
                </a:cubicBezTo>
                <a:cubicBezTo>
                  <a:pt x="813" y="436"/>
                  <a:pt x="812" y="435"/>
                  <a:pt x="812" y="435"/>
                </a:cubicBezTo>
                <a:lnTo>
                  <a:pt x="813" y="433"/>
                </a:lnTo>
                <a:lnTo>
                  <a:pt x="815" y="433"/>
                </a:lnTo>
                <a:cubicBezTo>
                  <a:pt x="816" y="433"/>
                  <a:pt x="818" y="434"/>
                  <a:pt x="821" y="434"/>
                </a:cubicBezTo>
                <a:lnTo>
                  <a:pt x="829" y="434"/>
                </a:lnTo>
                <a:lnTo>
                  <a:pt x="834" y="434"/>
                </a:lnTo>
                <a:cubicBezTo>
                  <a:pt x="836" y="433"/>
                  <a:pt x="838" y="433"/>
                  <a:pt x="838" y="433"/>
                </a:cubicBezTo>
                <a:lnTo>
                  <a:pt x="840" y="435"/>
                </a:lnTo>
                <a:cubicBezTo>
                  <a:pt x="840" y="435"/>
                  <a:pt x="839" y="436"/>
                  <a:pt x="838" y="436"/>
                </a:cubicBezTo>
                <a:cubicBezTo>
                  <a:pt x="835" y="437"/>
                  <a:pt x="834" y="438"/>
                  <a:pt x="834" y="441"/>
                </a:cubicBezTo>
                <a:cubicBezTo>
                  <a:pt x="834" y="443"/>
                  <a:pt x="836" y="449"/>
                  <a:pt x="839" y="458"/>
                </a:cubicBezTo>
                <a:lnTo>
                  <a:pt x="850" y="485"/>
                </a:lnTo>
                <a:lnTo>
                  <a:pt x="852" y="487"/>
                </a:lnTo>
                <a:lnTo>
                  <a:pt x="853" y="485"/>
                </a:lnTo>
                <a:lnTo>
                  <a:pt x="864" y="461"/>
                </a:lnTo>
                <a:cubicBezTo>
                  <a:pt x="868" y="453"/>
                  <a:pt x="870" y="447"/>
                  <a:pt x="870" y="443"/>
                </a:cubicBezTo>
                <a:cubicBezTo>
                  <a:pt x="870" y="441"/>
                  <a:pt x="869" y="440"/>
                  <a:pt x="867" y="438"/>
                </a:cubicBezTo>
                <a:cubicBezTo>
                  <a:pt x="866" y="437"/>
                  <a:pt x="864" y="436"/>
                  <a:pt x="861" y="436"/>
                </a:cubicBezTo>
                <a:lnTo>
                  <a:pt x="859" y="434"/>
                </a:lnTo>
                <a:lnTo>
                  <a:pt x="861" y="433"/>
                </a:lnTo>
                <a:cubicBezTo>
                  <a:pt x="861" y="433"/>
                  <a:pt x="862" y="433"/>
                  <a:pt x="863" y="433"/>
                </a:cubicBezTo>
                <a:lnTo>
                  <a:pt x="869" y="434"/>
                </a:lnTo>
                <a:cubicBezTo>
                  <a:pt x="871" y="434"/>
                  <a:pt x="873" y="434"/>
                  <a:pt x="874" y="434"/>
                </a:cubicBezTo>
                <a:cubicBezTo>
                  <a:pt x="877" y="434"/>
                  <a:pt x="879" y="434"/>
                  <a:pt x="881" y="433"/>
                </a:cubicBezTo>
                <a:lnTo>
                  <a:pt x="883" y="433"/>
                </a:lnTo>
                <a:close/>
                <a:moveTo>
                  <a:pt x="766" y="500"/>
                </a:moveTo>
                <a:lnTo>
                  <a:pt x="766" y="500"/>
                </a:lnTo>
                <a:cubicBezTo>
                  <a:pt x="766" y="501"/>
                  <a:pt x="765" y="502"/>
                  <a:pt x="763" y="502"/>
                </a:cubicBezTo>
                <a:cubicBezTo>
                  <a:pt x="762" y="502"/>
                  <a:pt x="760" y="501"/>
                  <a:pt x="759" y="501"/>
                </a:cubicBezTo>
                <a:cubicBezTo>
                  <a:pt x="754" y="501"/>
                  <a:pt x="751" y="501"/>
                  <a:pt x="748" y="501"/>
                </a:cubicBezTo>
                <a:cubicBezTo>
                  <a:pt x="745" y="501"/>
                  <a:pt x="742" y="501"/>
                  <a:pt x="740" y="501"/>
                </a:cubicBezTo>
                <a:cubicBezTo>
                  <a:pt x="739" y="501"/>
                  <a:pt x="738" y="502"/>
                  <a:pt x="737" y="502"/>
                </a:cubicBezTo>
                <a:lnTo>
                  <a:pt x="736" y="501"/>
                </a:lnTo>
                <a:lnTo>
                  <a:pt x="735" y="500"/>
                </a:lnTo>
                <a:lnTo>
                  <a:pt x="737" y="499"/>
                </a:lnTo>
                <a:cubicBezTo>
                  <a:pt x="739" y="498"/>
                  <a:pt x="741" y="497"/>
                  <a:pt x="742" y="496"/>
                </a:cubicBezTo>
                <a:cubicBezTo>
                  <a:pt x="742" y="495"/>
                  <a:pt x="743" y="493"/>
                  <a:pt x="743" y="490"/>
                </a:cubicBezTo>
                <a:lnTo>
                  <a:pt x="743" y="485"/>
                </a:lnTo>
                <a:lnTo>
                  <a:pt x="743" y="446"/>
                </a:lnTo>
                <a:cubicBezTo>
                  <a:pt x="743" y="443"/>
                  <a:pt x="742" y="441"/>
                  <a:pt x="741" y="440"/>
                </a:cubicBezTo>
                <a:cubicBezTo>
                  <a:pt x="740" y="438"/>
                  <a:pt x="738" y="438"/>
                  <a:pt x="735" y="437"/>
                </a:cubicBezTo>
                <a:cubicBezTo>
                  <a:pt x="734" y="437"/>
                  <a:pt x="733" y="437"/>
                  <a:pt x="732" y="436"/>
                </a:cubicBezTo>
                <a:lnTo>
                  <a:pt x="731" y="435"/>
                </a:lnTo>
                <a:lnTo>
                  <a:pt x="733" y="434"/>
                </a:lnTo>
                <a:lnTo>
                  <a:pt x="735" y="434"/>
                </a:lnTo>
                <a:cubicBezTo>
                  <a:pt x="737" y="434"/>
                  <a:pt x="738" y="434"/>
                  <a:pt x="741" y="434"/>
                </a:cubicBezTo>
                <a:cubicBezTo>
                  <a:pt x="743" y="434"/>
                  <a:pt x="745" y="434"/>
                  <a:pt x="748" y="434"/>
                </a:cubicBezTo>
                <a:lnTo>
                  <a:pt x="752" y="434"/>
                </a:lnTo>
                <a:cubicBezTo>
                  <a:pt x="755" y="434"/>
                  <a:pt x="758" y="433"/>
                  <a:pt x="760" y="433"/>
                </a:cubicBezTo>
                <a:lnTo>
                  <a:pt x="761" y="435"/>
                </a:lnTo>
                <a:lnTo>
                  <a:pt x="761" y="436"/>
                </a:lnTo>
                <a:lnTo>
                  <a:pt x="760" y="436"/>
                </a:lnTo>
                <a:cubicBezTo>
                  <a:pt x="757" y="437"/>
                  <a:pt x="756" y="437"/>
                  <a:pt x="755" y="438"/>
                </a:cubicBezTo>
                <a:cubicBezTo>
                  <a:pt x="754" y="439"/>
                  <a:pt x="754" y="441"/>
                  <a:pt x="754" y="444"/>
                </a:cubicBezTo>
                <a:lnTo>
                  <a:pt x="754" y="486"/>
                </a:lnTo>
                <a:lnTo>
                  <a:pt x="754" y="491"/>
                </a:lnTo>
                <a:cubicBezTo>
                  <a:pt x="755" y="493"/>
                  <a:pt x="756" y="495"/>
                  <a:pt x="757" y="497"/>
                </a:cubicBezTo>
                <a:cubicBezTo>
                  <a:pt x="759" y="498"/>
                  <a:pt x="761" y="499"/>
                  <a:pt x="763" y="499"/>
                </a:cubicBezTo>
                <a:cubicBezTo>
                  <a:pt x="765" y="499"/>
                  <a:pt x="766" y="499"/>
                  <a:pt x="766" y="500"/>
                </a:cubicBezTo>
                <a:close/>
                <a:moveTo>
                  <a:pt x="683" y="443"/>
                </a:moveTo>
                <a:lnTo>
                  <a:pt x="683" y="443"/>
                </a:lnTo>
                <a:cubicBezTo>
                  <a:pt x="684" y="445"/>
                  <a:pt x="684" y="447"/>
                  <a:pt x="684" y="448"/>
                </a:cubicBezTo>
                <a:lnTo>
                  <a:pt x="682" y="449"/>
                </a:lnTo>
                <a:cubicBezTo>
                  <a:pt x="682" y="449"/>
                  <a:pt x="681" y="449"/>
                  <a:pt x="681" y="447"/>
                </a:cubicBezTo>
                <a:cubicBezTo>
                  <a:pt x="680" y="444"/>
                  <a:pt x="679" y="442"/>
                  <a:pt x="677" y="441"/>
                </a:cubicBezTo>
                <a:cubicBezTo>
                  <a:pt x="675" y="439"/>
                  <a:pt x="672" y="439"/>
                  <a:pt x="668" y="439"/>
                </a:cubicBezTo>
                <a:cubicBezTo>
                  <a:pt x="663" y="439"/>
                  <a:pt x="660" y="439"/>
                  <a:pt x="659" y="440"/>
                </a:cubicBezTo>
                <a:cubicBezTo>
                  <a:pt x="658" y="441"/>
                  <a:pt x="657" y="443"/>
                  <a:pt x="657" y="446"/>
                </a:cubicBezTo>
                <a:lnTo>
                  <a:pt x="657" y="483"/>
                </a:lnTo>
                <a:cubicBezTo>
                  <a:pt x="657" y="488"/>
                  <a:pt x="658" y="492"/>
                  <a:pt x="660" y="495"/>
                </a:cubicBezTo>
                <a:cubicBezTo>
                  <a:pt x="661" y="497"/>
                  <a:pt x="664" y="498"/>
                  <a:pt x="668" y="498"/>
                </a:cubicBezTo>
                <a:lnTo>
                  <a:pt x="670" y="500"/>
                </a:lnTo>
                <a:lnTo>
                  <a:pt x="668" y="501"/>
                </a:lnTo>
                <a:lnTo>
                  <a:pt x="667" y="501"/>
                </a:lnTo>
                <a:lnTo>
                  <a:pt x="663" y="501"/>
                </a:lnTo>
                <a:lnTo>
                  <a:pt x="657" y="501"/>
                </a:lnTo>
                <a:lnTo>
                  <a:pt x="655" y="501"/>
                </a:lnTo>
                <a:cubicBezTo>
                  <a:pt x="653" y="501"/>
                  <a:pt x="652" y="501"/>
                  <a:pt x="650" y="501"/>
                </a:cubicBezTo>
                <a:lnTo>
                  <a:pt x="639" y="501"/>
                </a:lnTo>
                <a:lnTo>
                  <a:pt x="637" y="502"/>
                </a:lnTo>
                <a:lnTo>
                  <a:pt x="635" y="500"/>
                </a:lnTo>
                <a:lnTo>
                  <a:pt x="636" y="499"/>
                </a:lnTo>
                <a:lnTo>
                  <a:pt x="638" y="499"/>
                </a:lnTo>
                <a:cubicBezTo>
                  <a:pt x="640" y="498"/>
                  <a:pt x="642" y="497"/>
                  <a:pt x="644" y="496"/>
                </a:cubicBezTo>
                <a:cubicBezTo>
                  <a:pt x="645" y="494"/>
                  <a:pt x="646" y="492"/>
                  <a:pt x="646" y="489"/>
                </a:cubicBezTo>
                <a:lnTo>
                  <a:pt x="646" y="487"/>
                </a:lnTo>
                <a:lnTo>
                  <a:pt x="646" y="443"/>
                </a:lnTo>
                <a:cubicBezTo>
                  <a:pt x="646" y="440"/>
                  <a:pt x="644" y="439"/>
                  <a:pt x="642" y="439"/>
                </a:cubicBezTo>
                <a:cubicBezTo>
                  <a:pt x="635" y="439"/>
                  <a:pt x="631" y="439"/>
                  <a:pt x="628" y="440"/>
                </a:cubicBezTo>
                <a:cubicBezTo>
                  <a:pt x="626" y="441"/>
                  <a:pt x="625" y="442"/>
                  <a:pt x="625" y="443"/>
                </a:cubicBezTo>
                <a:cubicBezTo>
                  <a:pt x="624" y="444"/>
                  <a:pt x="623" y="446"/>
                  <a:pt x="622" y="449"/>
                </a:cubicBezTo>
                <a:lnTo>
                  <a:pt x="622" y="451"/>
                </a:lnTo>
                <a:cubicBezTo>
                  <a:pt x="622" y="452"/>
                  <a:pt x="621" y="453"/>
                  <a:pt x="620" y="453"/>
                </a:cubicBezTo>
                <a:lnTo>
                  <a:pt x="619" y="451"/>
                </a:lnTo>
                <a:cubicBezTo>
                  <a:pt x="619" y="450"/>
                  <a:pt x="619" y="449"/>
                  <a:pt x="619" y="448"/>
                </a:cubicBezTo>
                <a:lnTo>
                  <a:pt x="620" y="443"/>
                </a:lnTo>
                <a:lnTo>
                  <a:pt x="620" y="439"/>
                </a:lnTo>
                <a:lnTo>
                  <a:pt x="621" y="436"/>
                </a:lnTo>
                <a:cubicBezTo>
                  <a:pt x="621" y="435"/>
                  <a:pt x="622" y="434"/>
                  <a:pt x="623" y="434"/>
                </a:cubicBezTo>
                <a:lnTo>
                  <a:pt x="624" y="434"/>
                </a:lnTo>
                <a:cubicBezTo>
                  <a:pt x="626" y="434"/>
                  <a:pt x="628" y="434"/>
                  <a:pt x="630" y="434"/>
                </a:cubicBezTo>
                <a:lnTo>
                  <a:pt x="640" y="434"/>
                </a:lnTo>
                <a:lnTo>
                  <a:pt x="652" y="434"/>
                </a:lnTo>
                <a:cubicBezTo>
                  <a:pt x="660" y="434"/>
                  <a:pt x="668" y="434"/>
                  <a:pt x="676" y="434"/>
                </a:cubicBezTo>
                <a:cubicBezTo>
                  <a:pt x="678" y="434"/>
                  <a:pt x="679" y="434"/>
                  <a:pt x="680" y="434"/>
                </a:cubicBezTo>
                <a:cubicBezTo>
                  <a:pt x="682" y="434"/>
                  <a:pt x="683" y="434"/>
                  <a:pt x="683" y="436"/>
                </a:cubicBezTo>
                <a:lnTo>
                  <a:pt x="683" y="439"/>
                </a:lnTo>
                <a:cubicBezTo>
                  <a:pt x="683" y="440"/>
                  <a:pt x="683" y="441"/>
                  <a:pt x="683" y="443"/>
                </a:cubicBezTo>
                <a:close/>
                <a:moveTo>
                  <a:pt x="545" y="473"/>
                </a:moveTo>
                <a:lnTo>
                  <a:pt x="545" y="473"/>
                </a:lnTo>
                <a:lnTo>
                  <a:pt x="530" y="473"/>
                </a:lnTo>
                <a:cubicBezTo>
                  <a:pt x="528" y="473"/>
                  <a:pt x="526" y="472"/>
                  <a:pt x="526" y="471"/>
                </a:cubicBezTo>
                <a:lnTo>
                  <a:pt x="527" y="470"/>
                </a:lnTo>
                <a:lnTo>
                  <a:pt x="527" y="468"/>
                </a:lnTo>
                <a:lnTo>
                  <a:pt x="533" y="455"/>
                </a:lnTo>
                <a:lnTo>
                  <a:pt x="534" y="453"/>
                </a:lnTo>
                <a:cubicBezTo>
                  <a:pt x="535" y="451"/>
                  <a:pt x="536" y="450"/>
                  <a:pt x="536" y="450"/>
                </a:cubicBezTo>
                <a:cubicBezTo>
                  <a:pt x="537" y="450"/>
                  <a:pt x="538" y="451"/>
                  <a:pt x="539" y="455"/>
                </a:cubicBezTo>
                <a:lnTo>
                  <a:pt x="546" y="470"/>
                </a:lnTo>
                <a:lnTo>
                  <a:pt x="546" y="471"/>
                </a:lnTo>
                <a:lnTo>
                  <a:pt x="546" y="471"/>
                </a:lnTo>
                <a:cubicBezTo>
                  <a:pt x="546" y="472"/>
                  <a:pt x="546" y="473"/>
                  <a:pt x="545" y="473"/>
                </a:cubicBezTo>
                <a:close/>
                <a:moveTo>
                  <a:pt x="570" y="497"/>
                </a:moveTo>
                <a:lnTo>
                  <a:pt x="570" y="497"/>
                </a:lnTo>
                <a:cubicBezTo>
                  <a:pt x="569" y="495"/>
                  <a:pt x="568" y="493"/>
                  <a:pt x="566" y="491"/>
                </a:cubicBezTo>
                <a:lnTo>
                  <a:pt x="544" y="439"/>
                </a:lnTo>
                <a:lnTo>
                  <a:pt x="543" y="437"/>
                </a:lnTo>
                <a:cubicBezTo>
                  <a:pt x="542" y="434"/>
                  <a:pt x="541" y="433"/>
                  <a:pt x="540" y="433"/>
                </a:cubicBezTo>
                <a:cubicBezTo>
                  <a:pt x="540" y="433"/>
                  <a:pt x="539" y="434"/>
                  <a:pt x="538" y="436"/>
                </a:cubicBezTo>
                <a:lnTo>
                  <a:pt x="538" y="436"/>
                </a:lnTo>
                <a:lnTo>
                  <a:pt x="536" y="441"/>
                </a:lnTo>
                <a:lnTo>
                  <a:pt x="531" y="450"/>
                </a:lnTo>
                <a:cubicBezTo>
                  <a:pt x="531" y="451"/>
                  <a:pt x="530" y="453"/>
                  <a:pt x="529" y="455"/>
                </a:cubicBezTo>
                <a:lnTo>
                  <a:pt x="515" y="486"/>
                </a:lnTo>
                <a:cubicBezTo>
                  <a:pt x="513" y="491"/>
                  <a:pt x="512" y="494"/>
                  <a:pt x="511" y="496"/>
                </a:cubicBezTo>
                <a:cubicBezTo>
                  <a:pt x="510" y="497"/>
                  <a:pt x="508" y="498"/>
                  <a:pt x="506" y="499"/>
                </a:cubicBezTo>
                <a:lnTo>
                  <a:pt x="505" y="500"/>
                </a:lnTo>
                <a:lnTo>
                  <a:pt x="506" y="501"/>
                </a:lnTo>
                <a:cubicBezTo>
                  <a:pt x="507" y="501"/>
                  <a:pt x="509" y="501"/>
                  <a:pt x="511" y="501"/>
                </a:cubicBezTo>
                <a:cubicBezTo>
                  <a:pt x="515" y="501"/>
                  <a:pt x="517" y="501"/>
                  <a:pt x="519" y="501"/>
                </a:cubicBezTo>
                <a:cubicBezTo>
                  <a:pt x="520" y="501"/>
                  <a:pt x="522" y="501"/>
                  <a:pt x="524" y="501"/>
                </a:cubicBezTo>
                <a:lnTo>
                  <a:pt x="527" y="502"/>
                </a:lnTo>
                <a:lnTo>
                  <a:pt x="529" y="500"/>
                </a:lnTo>
                <a:cubicBezTo>
                  <a:pt x="529" y="499"/>
                  <a:pt x="528" y="499"/>
                  <a:pt x="527" y="499"/>
                </a:cubicBezTo>
                <a:cubicBezTo>
                  <a:pt x="521" y="498"/>
                  <a:pt x="518" y="496"/>
                  <a:pt x="518" y="492"/>
                </a:cubicBezTo>
                <a:lnTo>
                  <a:pt x="519" y="488"/>
                </a:lnTo>
                <a:lnTo>
                  <a:pt x="520" y="484"/>
                </a:lnTo>
                <a:cubicBezTo>
                  <a:pt x="522" y="481"/>
                  <a:pt x="523" y="479"/>
                  <a:pt x="525" y="478"/>
                </a:cubicBezTo>
                <a:lnTo>
                  <a:pt x="529" y="477"/>
                </a:lnTo>
                <a:lnTo>
                  <a:pt x="536" y="477"/>
                </a:lnTo>
                <a:cubicBezTo>
                  <a:pt x="542" y="477"/>
                  <a:pt x="546" y="477"/>
                  <a:pt x="547" y="478"/>
                </a:cubicBezTo>
                <a:cubicBezTo>
                  <a:pt x="548" y="478"/>
                  <a:pt x="549" y="479"/>
                  <a:pt x="550" y="481"/>
                </a:cubicBezTo>
                <a:cubicBezTo>
                  <a:pt x="553" y="487"/>
                  <a:pt x="554" y="491"/>
                  <a:pt x="554" y="493"/>
                </a:cubicBezTo>
                <a:cubicBezTo>
                  <a:pt x="554" y="494"/>
                  <a:pt x="554" y="496"/>
                  <a:pt x="553" y="497"/>
                </a:cubicBezTo>
                <a:cubicBezTo>
                  <a:pt x="552" y="498"/>
                  <a:pt x="550" y="499"/>
                  <a:pt x="549" y="499"/>
                </a:cubicBezTo>
                <a:lnTo>
                  <a:pt x="548" y="500"/>
                </a:lnTo>
                <a:lnTo>
                  <a:pt x="549" y="502"/>
                </a:lnTo>
                <a:lnTo>
                  <a:pt x="550" y="501"/>
                </a:lnTo>
                <a:cubicBezTo>
                  <a:pt x="552" y="501"/>
                  <a:pt x="556" y="501"/>
                  <a:pt x="562" y="501"/>
                </a:cubicBezTo>
                <a:cubicBezTo>
                  <a:pt x="568" y="501"/>
                  <a:pt x="572" y="501"/>
                  <a:pt x="574" y="502"/>
                </a:cubicBezTo>
                <a:lnTo>
                  <a:pt x="576" y="502"/>
                </a:lnTo>
                <a:lnTo>
                  <a:pt x="577" y="501"/>
                </a:lnTo>
                <a:lnTo>
                  <a:pt x="576" y="499"/>
                </a:lnTo>
                <a:cubicBezTo>
                  <a:pt x="574" y="499"/>
                  <a:pt x="572" y="498"/>
                  <a:pt x="570" y="497"/>
                </a:cubicBezTo>
                <a:close/>
                <a:moveTo>
                  <a:pt x="459" y="500"/>
                </a:moveTo>
                <a:lnTo>
                  <a:pt x="459" y="500"/>
                </a:lnTo>
                <a:cubicBezTo>
                  <a:pt x="459" y="501"/>
                  <a:pt x="458" y="502"/>
                  <a:pt x="456" y="502"/>
                </a:cubicBezTo>
                <a:cubicBezTo>
                  <a:pt x="455" y="502"/>
                  <a:pt x="453" y="501"/>
                  <a:pt x="452" y="501"/>
                </a:cubicBezTo>
                <a:cubicBezTo>
                  <a:pt x="447" y="501"/>
                  <a:pt x="444" y="501"/>
                  <a:pt x="441" y="501"/>
                </a:cubicBezTo>
                <a:cubicBezTo>
                  <a:pt x="438" y="501"/>
                  <a:pt x="435" y="501"/>
                  <a:pt x="433" y="501"/>
                </a:cubicBezTo>
                <a:cubicBezTo>
                  <a:pt x="432" y="501"/>
                  <a:pt x="431" y="502"/>
                  <a:pt x="430" y="502"/>
                </a:cubicBezTo>
                <a:lnTo>
                  <a:pt x="428" y="501"/>
                </a:lnTo>
                <a:lnTo>
                  <a:pt x="428" y="500"/>
                </a:lnTo>
                <a:lnTo>
                  <a:pt x="430" y="499"/>
                </a:lnTo>
                <a:cubicBezTo>
                  <a:pt x="432" y="498"/>
                  <a:pt x="434" y="497"/>
                  <a:pt x="435" y="496"/>
                </a:cubicBezTo>
                <a:cubicBezTo>
                  <a:pt x="435" y="495"/>
                  <a:pt x="436" y="493"/>
                  <a:pt x="436" y="490"/>
                </a:cubicBezTo>
                <a:lnTo>
                  <a:pt x="436" y="485"/>
                </a:lnTo>
                <a:lnTo>
                  <a:pt x="436" y="446"/>
                </a:lnTo>
                <a:cubicBezTo>
                  <a:pt x="436" y="443"/>
                  <a:pt x="435" y="441"/>
                  <a:pt x="434" y="440"/>
                </a:cubicBezTo>
                <a:cubicBezTo>
                  <a:pt x="433" y="438"/>
                  <a:pt x="431" y="438"/>
                  <a:pt x="428" y="437"/>
                </a:cubicBezTo>
                <a:cubicBezTo>
                  <a:pt x="427" y="437"/>
                  <a:pt x="426" y="437"/>
                  <a:pt x="425" y="436"/>
                </a:cubicBezTo>
                <a:lnTo>
                  <a:pt x="424" y="435"/>
                </a:lnTo>
                <a:lnTo>
                  <a:pt x="426" y="434"/>
                </a:lnTo>
                <a:lnTo>
                  <a:pt x="428" y="434"/>
                </a:lnTo>
                <a:cubicBezTo>
                  <a:pt x="429" y="434"/>
                  <a:pt x="431" y="434"/>
                  <a:pt x="434" y="434"/>
                </a:cubicBezTo>
                <a:cubicBezTo>
                  <a:pt x="436" y="434"/>
                  <a:pt x="438" y="434"/>
                  <a:pt x="441" y="434"/>
                </a:cubicBezTo>
                <a:lnTo>
                  <a:pt x="445" y="434"/>
                </a:lnTo>
                <a:cubicBezTo>
                  <a:pt x="448" y="434"/>
                  <a:pt x="451" y="433"/>
                  <a:pt x="452" y="433"/>
                </a:cubicBezTo>
                <a:lnTo>
                  <a:pt x="454" y="435"/>
                </a:lnTo>
                <a:lnTo>
                  <a:pt x="454" y="436"/>
                </a:lnTo>
                <a:lnTo>
                  <a:pt x="453" y="436"/>
                </a:lnTo>
                <a:cubicBezTo>
                  <a:pt x="450" y="437"/>
                  <a:pt x="449" y="437"/>
                  <a:pt x="448" y="438"/>
                </a:cubicBezTo>
                <a:cubicBezTo>
                  <a:pt x="447" y="439"/>
                  <a:pt x="447" y="441"/>
                  <a:pt x="447" y="444"/>
                </a:cubicBezTo>
                <a:lnTo>
                  <a:pt x="447" y="486"/>
                </a:lnTo>
                <a:lnTo>
                  <a:pt x="447" y="491"/>
                </a:lnTo>
                <a:cubicBezTo>
                  <a:pt x="448" y="493"/>
                  <a:pt x="449" y="495"/>
                  <a:pt x="450" y="497"/>
                </a:cubicBezTo>
                <a:cubicBezTo>
                  <a:pt x="452" y="498"/>
                  <a:pt x="454" y="499"/>
                  <a:pt x="456" y="499"/>
                </a:cubicBezTo>
                <a:cubicBezTo>
                  <a:pt x="458" y="499"/>
                  <a:pt x="459" y="499"/>
                  <a:pt x="459" y="500"/>
                </a:cubicBezTo>
                <a:close/>
                <a:moveTo>
                  <a:pt x="376" y="443"/>
                </a:moveTo>
                <a:lnTo>
                  <a:pt x="376" y="443"/>
                </a:lnTo>
                <a:cubicBezTo>
                  <a:pt x="377" y="445"/>
                  <a:pt x="377" y="447"/>
                  <a:pt x="377" y="448"/>
                </a:cubicBezTo>
                <a:lnTo>
                  <a:pt x="375" y="449"/>
                </a:lnTo>
                <a:cubicBezTo>
                  <a:pt x="375" y="449"/>
                  <a:pt x="374" y="449"/>
                  <a:pt x="374" y="447"/>
                </a:cubicBezTo>
                <a:cubicBezTo>
                  <a:pt x="373" y="444"/>
                  <a:pt x="372" y="442"/>
                  <a:pt x="370" y="441"/>
                </a:cubicBezTo>
                <a:cubicBezTo>
                  <a:pt x="368" y="439"/>
                  <a:pt x="365" y="439"/>
                  <a:pt x="361" y="439"/>
                </a:cubicBezTo>
                <a:cubicBezTo>
                  <a:pt x="356" y="439"/>
                  <a:pt x="353" y="439"/>
                  <a:pt x="352" y="440"/>
                </a:cubicBezTo>
                <a:cubicBezTo>
                  <a:pt x="351" y="441"/>
                  <a:pt x="350" y="443"/>
                  <a:pt x="350" y="446"/>
                </a:cubicBezTo>
                <a:lnTo>
                  <a:pt x="350" y="483"/>
                </a:lnTo>
                <a:cubicBezTo>
                  <a:pt x="350" y="488"/>
                  <a:pt x="351" y="492"/>
                  <a:pt x="353" y="495"/>
                </a:cubicBezTo>
                <a:cubicBezTo>
                  <a:pt x="354" y="497"/>
                  <a:pt x="357" y="498"/>
                  <a:pt x="361" y="498"/>
                </a:cubicBezTo>
                <a:lnTo>
                  <a:pt x="363" y="500"/>
                </a:lnTo>
                <a:lnTo>
                  <a:pt x="361" y="501"/>
                </a:lnTo>
                <a:lnTo>
                  <a:pt x="360" y="501"/>
                </a:lnTo>
                <a:lnTo>
                  <a:pt x="356" y="501"/>
                </a:lnTo>
                <a:lnTo>
                  <a:pt x="350" y="501"/>
                </a:lnTo>
                <a:lnTo>
                  <a:pt x="348" y="501"/>
                </a:lnTo>
                <a:cubicBezTo>
                  <a:pt x="346" y="501"/>
                  <a:pt x="345" y="501"/>
                  <a:pt x="343" y="501"/>
                </a:cubicBezTo>
                <a:lnTo>
                  <a:pt x="332" y="501"/>
                </a:lnTo>
                <a:lnTo>
                  <a:pt x="330" y="502"/>
                </a:lnTo>
                <a:lnTo>
                  <a:pt x="328" y="500"/>
                </a:lnTo>
                <a:lnTo>
                  <a:pt x="329" y="499"/>
                </a:lnTo>
                <a:lnTo>
                  <a:pt x="331" y="499"/>
                </a:lnTo>
                <a:cubicBezTo>
                  <a:pt x="333" y="498"/>
                  <a:pt x="335" y="497"/>
                  <a:pt x="337" y="496"/>
                </a:cubicBezTo>
                <a:cubicBezTo>
                  <a:pt x="338" y="494"/>
                  <a:pt x="339" y="492"/>
                  <a:pt x="339" y="489"/>
                </a:cubicBezTo>
                <a:lnTo>
                  <a:pt x="339" y="487"/>
                </a:lnTo>
                <a:lnTo>
                  <a:pt x="339" y="443"/>
                </a:lnTo>
                <a:cubicBezTo>
                  <a:pt x="339" y="440"/>
                  <a:pt x="337" y="439"/>
                  <a:pt x="335" y="439"/>
                </a:cubicBezTo>
                <a:cubicBezTo>
                  <a:pt x="328" y="439"/>
                  <a:pt x="324" y="439"/>
                  <a:pt x="321" y="440"/>
                </a:cubicBezTo>
                <a:cubicBezTo>
                  <a:pt x="319" y="441"/>
                  <a:pt x="318" y="442"/>
                  <a:pt x="318" y="443"/>
                </a:cubicBezTo>
                <a:cubicBezTo>
                  <a:pt x="317" y="444"/>
                  <a:pt x="316" y="446"/>
                  <a:pt x="315" y="449"/>
                </a:cubicBezTo>
                <a:lnTo>
                  <a:pt x="315" y="451"/>
                </a:lnTo>
                <a:cubicBezTo>
                  <a:pt x="315" y="452"/>
                  <a:pt x="314" y="453"/>
                  <a:pt x="313" y="453"/>
                </a:cubicBezTo>
                <a:lnTo>
                  <a:pt x="312" y="451"/>
                </a:lnTo>
                <a:cubicBezTo>
                  <a:pt x="312" y="450"/>
                  <a:pt x="312" y="449"/>
                  <a:pt x="312" y="448"/>
                </a:cubicBezTo>
                <a:lnTo>
                  <a:pt x="313" y="443"/>
                </a:lnTo>
                <a:lnTo>
                  <a:pt x="313" y="439"/>
                </a:lnTo>
                <a:lnTo>
                  <a:pt x="314" y="436"/>
                </a:lnTo>
                <a:cubicBezTo>
                  <a:pt x="314" y="435"/>
                  <a:pt x="314" y="434"/>
                  <a:pt x="316" y="434"/>
                </a:cubicBezTo>
                <a:lnTo>
                  <a:pt x="317" y="434"/>
                </a:lnTo>
                <a:cubicBezTo>
                  <a:pt x="319" y="434"/>
                  <a:pt x="320" y="434"/>
                  <a:pt x="323" y="434"/>
                </a:cubicBezTo>
                <a:lnTo>
                  <a:pt x="333" y="434"/>
                </a:lnTo>
                <a:lnTo>
                  <a:pt x="345" y="434"/>
                </a:lnTo>
                <a:cubicBezTo>
                  <a:pt x="353" y="434"/>
                  <a:pt x="361" y="434"/>
                  <a:pt x="369" y="434"/>
                </a:cubicBezTo>
                <a:cubicBezTo>
                  <a:pt x="371" y="434"/>
                  <a:pt x="372" y="434"/>
                  <a:pt x="373" y="434"/>
                </a:cubicBezTo>
                <a:cubicBezTo>
                  <a:pt x="375" y="434"/>
                  <a:pt x="376" y="434"/>
                  <a:pt x="376" y="436"/>
                </a:cubicBezTo>
                <a:lnTo>
                  <a:pt x="376" y="439"/>
                </a:lnTo>
                <a:cubicBezTo>
                  <a:pt x="376" y="440"/>
                  <a:pt x="376" y="441"/>
                  <a:pt x="376" y="443"/>
                </a:cubicBezTo>
                <a:close/>
                <a:moveTo>
                  <a:pt x="264" y="500"/>
                </a:moveTo>
                <a:lnTo>
                  <a:pt x="264" y="500"/>
                </a:lnTo>
                <a:cubicBezTo>
                  <a:pt x="264" y="501"/>
                  <a:pt x="263" y="502"/>
                  <a:pt x="261" y="502"/>
                </a:cubicBezTo>
                <a:cubicBezTo>
                  <a:pt x="260" y="502"/>
                  <a:pt x="259" y="501"/>
                  <a:pt x="257" y="501"/>
                </a:cubicBezTo>
                <a:cubicBezTo>
                  <a:pt x="253" y="501"/>
                  <a:pt x="249" y="501"/>
                  <a:pt x="247" y="501"/>
                </a:cubicBezTo>
                <a:cubicBezTo>
                  <a:pt x="243" y="501"/>
                  <a:pt x="241" y="501"/>
                  <a:pt x="239" y="501"/>
                </a:cubicBezTo>
                <a:cubicBezTo>
                  <a:pt x="237" y="501"/>
                  <a:pt x="236" y="502"/>
                  <a:pt x="235" y="502"/>
                </a:cubicBezTo>
                <a:lnTo>
                  <a:pt x="234" y="501"/>
                </a:lnTo>
                <a:lnTo>
                  <a:pt x="234" y="500"/>
                </a:lnTo>
                <a:lnTo>
                  <a:pt x="235" y="499"/>
                </a:lnTo>
                <a:cubicBezTo>
                  <a:pt x="238" y="498"/>
                  <a:pt x="239" y="497"/>
                  <a:pt x="240" y="496"/>
                </a:cubicBezTo>
                <a:cubicBezTo>
                  <a:pt x="241" y="495"/>
                  <a:pt x="241" y="493"/>
                  <a:pt x="241" y="490"/>
                </a:cubicBezTo>
                <a:lnTo>
                  <a:pt x="241" y="485"/>
                </a:lnTo>
                <a:lnTo>
                  <a:pt x="241" y="446"/>
                </a:lnTo>
                <a:cubicBezTo>
                  <a:pt x="241" y="443"/>
                  <a:pt x="241" y="441"/>
                  <a:pt x="240" y="440"/>
                </a:cubicBezTo>
                <a:cubicBezTo>
                  <a:pt x="238" y="438"/>
                  <a:pt x="237" y="438"/>
                  <a:pt x="234" y="437"/>
                </a:cubicBezTo>
                <a:cubicBezTo>
                  <a:pt x="232" y="437"/>
                  <a:pt x="231" y="437"/>
                  <a:pt x="231" y="436"/>
                </a:cubicBezTo>
                <a:lnTo>
                  <a:pt x="230" y="435"/>
                </a:lnTo>
                <a:lnTo>
                  <a:pt x="231" y="434"/>
                </a:lnTo>
                <a:lnTo>
                  <a:pt x="234" y="434"/>
                </a:lnTo>
                <a:cubicBezTo>
                  <a:pt x="235" y="434"/>
                  <a:pt x="237" y="434"/>
                  <a:pt x="240" y="434"/>
                </a:cubicBezTo>
                <a:cubicBezTo>
                  <a:pt x="241" y="434"/>
                  <a:pt x="244" y="434"/>
                  <a:pt x="246" y="434"/>
                </a:cubicBezTo>
                <a:lnTo>
                  <a:pt x="250" y="434"/>
                </a:lnTo>
                <a:cubicBezTo>
                  <a:pt x="253" y="434"/>
                  <a:pt x="256" y="433"/>
                  <a:pt x="258" y="433"/>
                </a:cubicBezTo>
                <a:lnTo>
                  <a:pt x="259" y="435"/>
                </a:lnTo>
                <a:lnTo>
                  <a:pt x="259" y="436"/>
                </a:lnTo>
                <a:lnTo>
                  <a:pt x="258" y="436"/>
                </a:lnTo>
                <a:cubicBezTo>
                  <a:pt x="256" y="437"/>
                  <a:pt x="254" y="437"/>
                  <a:pt x="253" y="438"/>
                </a:cubicBezTo>
                <a:cubicBezTo>
                  <a:pt x="253" y="439"/>
                  <a:pt x="252" y="441"/>
                  <a:pt x="252" y="444"/>
                </a:cubicBezTo>
                <a:lnTo>
                  <a:pt x="252" y="486"/>
                </a:lnTo>
                <a:lnTo>
                  <a:pt x="253" y="491"/>
                </a:lnTo>
                <a:cubicBezTo>
                  <a:pt x="253" y="493"/>
                  <a:pt x="254" y="495"/>
                  <a:pt x="256" y="497"/>
                </a:cubicBezTo>
                <a:cubicBezTo>
                  <a:pt x="257" y="498"/>
                  <a:pt x="259" y="499"/>
                  <a:pt x="262" y="499"/>
                </a:cubicBezTo>
                <a:cubicBezTo>
                  <a:pt x="263" y="499"/>
                  <a:pt x="264" y="499"/>
                  <a:pt x="264" y="500"/>
                </a:cubicBezTo>
                <a:close/>
                <a:moveTo>
                  <a:pt x="179" y="433"/>
                </a:moveTo>
                <a:lnTo>
                  <a:pt x="179" y="433"/>
                </a:lnTo>
                <a:lnTo>
                  <a:pt x="180" y="435"/>
                </a:lnTo>
                <a:lnTo>
                  <a:pt x="179" y="436"/>
                </a:lnTo>
                <a:cubicBezTo>
                  <a:pt x="175" y="437"/>
                  <a:pt x="173" y="441"/>
                  <a:pt x="173" y="447"/>
                </a:cubicBezTo>
                <a:lnTo>
                  <a:pt x="173" y="450"/>
                </a:lnTo>
                <a:lnTo>
                  <a:pt x="172" y="481"/>
                </a:lnTo>
                <a:lnTo>
                  <a:pt x="172" y="485"/>
                </a:lnTo>
                <a:lnTo>
                  <a:pt x="172" y="490"/>
                </a:lnTo>
                <a:lnTo>
                  <a:pt x="172" y="494"/>
                </a:lnTo>
                <a:lnTo>
                  <a:pt x="172" y="500"/>
                </a:lnTo>
                <a:lnTo>
                  <a:pt x="171" y="501"/>
                </a:lnTo>
                <a:lnTo>
                  <a:pt x="169" y="500"/>
                </a:lnTo>
                <a:lnTo>
                  <a:pt x="124" y="451"/>
                </a:lnTo>
                <a:lnTo>
                  <a:pt x="123" y="449"/>
                </a:lnTo>
                <a:cubicBezTo>
                  <a:pt x="122" y="449"/>
                  <a:pt x="121" y="450"/>
                  <a:pt x="121" y="452"/>
                </a:cubicBezTo>
                <a:lnTo>
                  <a:pt x="121" y="453"/>
                </a:lnTo>
                <a:lnTo>
                  <a:pt x="121" y="472"/>
                </a:lnTo>
                <a:cubicBezTo>
                  <a:pt x="121" y="482"/>
                  <a:pt x="122" y="489"/>
                  <a:pt x="123" y="493"/>
                </a:cubicBezTo>
                <a:cubicBezTo>
                  <a:pt x="124" y="496"/>
                  <a:pt x="127" y="498"/>
                  <a:pt x="132" y="499"/>
                </a:cubicBezTo>
                <a:lnTo>
                  <a:pt x="134" y="500"/>
                </a:lnTo>
                <a:lnTo>
                  <a:pt x="132" y="502"/>
                </a:lnTo>
                <a:lnTo>
                  <a:pt x="130" y="501"/>
                </a:lnTo>
                <a:cubicBezTo>
                  <a:pt x="128" y="501"/>
                  <a:pt x="125" y="501"/>
                  <a:pt x="121" y="501"/>
                </a:cubicBezTo>
                <a:cubicBezTo>
                  <a:pt x="118" y="501"/>
                  <a:pt x="115" y="501"/>
                  <a:pt x="112" y="501"/>
                </a:cubicBezTo>
                <a:lnTo>
                  <a:pt x="110" y="502"/>
                </a:lnTo>
                <a:lnTo>
                  <a:pt x="109" y="500"/>
                </a:lnTo>
                <a:lnTo>
                  <a:pt x="110" y="499"/>
                </a:lnTo>
                <a:cubicBezTo>
                  <a:pt x="112" y="498"/>
                  <a:pt x="114" y="497"/>
                  <a:pt x="115" y="495"/>
                </a:cubicBezTo>
                <a:cubicBezTo>
                  <a:pt x="116" y="493"/>
                  <a:pt x="117" y="490"/>
                  <a:pt x="117" y="486"/>
                </a:cubicBezTo>
                <a:lnTo>
                  <a:pt x="117" y="474"/>
                </a:lnTo>
                <a:lnTo>
                  <a:pt x="117" y="452"/>
                </a:lnTo>
                <a:cubicBezTo>
                  <a:pt x="117" y="442"/>
                  <a:pt x="113" y="437"/>
                  <a:pt x="106" y="437"/>
                </a:cubicBezTo>
                <a:lnTo>
                  <a:pt x="104" y="435"/>
                </a:lnTo>
                <a:lnTo>
                  <a:pt x="106" y="434"/>
                </a:lnTo>
                <a:lnTo>
                  <a:pt x="110" y="434"/>
                </a:lnTo>
                <a:lnTo>
                  <a:pt x="112" y="434"/>
                </a:lnTo>
                <a:cubicBezTo>
                  <a:pt x="114" y="434"/>
                  <a:pt x="117" y="434"/>
                  <a:pt x="120" y="434"/>
                </a:cubicBezTo>
                <a:lnTo>
                  <a:pt x="123" y="433"/>
                </a:lnTo>
                <a:lnTo>
                  <a:pt x="125" y="434"/>
                </a:lnTo>
                <a:cubicBezTo>
                  <a:pt x="126" y="434"/>
                  <a:pt x="127" y="436"/>
                  <a:pt x="129" y="438"/>
                </a:cubicBezTo>
                <a:lnTo>
                  <a:pt x="132" y="442"/>
                </a:lnTo>
                <a:cubicBezTo>
                  <a:pt x="134" y="444"/>
                  <a:pt x="134" y="445"/>
                  <a:pt x="135" y="445"/>
                </a:cubicBezTo>
                <a:lnTo>
                  <a:pt x="161" y="474"/>
                </a:lnTo>
                <a:lnTo>
                  <a:pt x="162" y="476"/>
                </a:lnTo>
                <a:cubicBezTo>
                  <a:pt x="165" y="479"/>
                  <a:pt x="166" y="480"/>
                  <a:pt x="167" y="480"/>
                </a:cubicBezTo>
                <a:cubicBezTo>
                  <a:pt x="167" y="480"/>
                  <a:pt x="168" y="479"/>
                  <a:pt x="168" y="477"/>
                </a:cubicBezTo>
                <a:cubicBezTo>
                  <a:pt x="168" y="470"/>
                  <a:pt x="168" y="463"/>
                  <a:pt x="168" y="456"/>
                </a:cubicBezTo>
                <a:cubicBezTo>
                  <a:pt x="168" y="448"/>
                  <a:pt x="168" y="443"/>
                  <a:pt x="166" y="440"/>
                </a:cubicBezTo>
                <a:cubicBezTo>
                  <a:pt x="164" y="438"/>
                  <a:pt x="161" y="436"/>
                  <a:pt x="157" y="436"/>
                </a:cubicBezTo>
                <a:lnTo>
                  <a:pt x="155" y="435"/>
                </a:lnTo>
                <a:lnTo>
                  <a:pt x="157" y="433"/>
                </a:lnTo>
                <a:cubicBezTo>
                  <a:pt x="158" y="433"/>
                  <a:pt x="160" y="434"/>
                  <a:pt x="162" y="434"/>
                </a:cubicBezTo>
                <a:cubicBezTo>
                  <a:pt x="164" y="434"/>
                  <a:pt x="165" y="434"/>
                  <a:pt x="167" y="434"/>
                </a:cubicBezTo>
                <a:cubicBezTo>
                  <a:pt x="169" y="434"/>
                  <a:pt x="173" y="434"/>
                  <a:pt x="177" y="433"/>
                </a:cubicBezTo>
                <a:lnTo>
                  <a:pt x="179" y="433"/>
                </a:lnTo>
                <a:close/>
                <a:moveTo>
                  <a:pt x="58" y="500"/>
                </a:moveTo>
                <a:lnTo>
                  <a:pt x="58" y="500"/>
                </a:lnTo>
                <a:cubicBezTo>
                  <a:pt x="58" y="501"/>
                  <a:pt x="57" y="502"/>
                  <a:pt x="55" y="502"/>
                </a:cubicBezTo>
                <a:cubicBezTo>
                  <a:pt x="54" y="502"/>
                  <a:pt x="52" y="501"/>
                  <a:pt x="51" y="501"/>
                </a:cubicBezTo>
                <a:cubicBezTo>
                  <a:pt x="46" y="501"/>
                  <a:pt x="43" y="501"/>
                  <a:pt x="40" y="501"/>
                </a:cubicBezTo>
                <a:cubicBezTo>
                  <a:pt x="37" y="501"/>
                  <a:pt x="34" y="501"/>
                  <a:pt x="32" y="501"/>
                </a:cubicBezTo>
                <a:cubicBezTo>
                  <a:pt x="31" y="501"/>
                  <a:pt x="30" y="502"/>
                  <a:pt x="29" y="502"/>
                </a:cubicBezTo>
                <a:lnTo>
                  <a:pt x="28" y="501"/>
                </a:lnTo>
                <a:lnTo>
                  <a:pt x="27" y="500"/>
                </a:lnTo>
                <a:lnTo>
                  <a:pt x="29" y="499"/>
                </a:lnTo>
                <a:cubicBezTo>
                  <a:pt x="31" y="498"/>
                  <a:pt x="33" y="497"/>
                  <a:pt x="34" y="496"/>
                </a:cubicBezTo>
                <a:cubicBezTo>
                  <a:pt x="34" y="495"/>
                  <a:pt x="35" y="493"/>
                  <a:pt x="35" y="490"/>
                </a:cubicBezTo>
                <a:lnTo>
                  <a:pt x="35" y="485"/>
                </a:lnTo>
                <a:lnTo>
                  <a:pt x="35" y="446"/>
                </a:lnTo>
                <a:cubicBezTo>
                  <a:pt x="35" y="443"/>
                  <a:pt x="34" y="441"/>
                  <a:pt x="33" y="440"/>
                </a:cubicBezTo>
                <a:cubicBezTo>
                  <a:pt x="32" y="438"/>
                  <a:pt x="30" y="438"/>
                  <a:pt x="27" y="437"/>
                </a:cubicBezTo>
                <a:cubicBezTo>
                  <a:pt x="26" y="437"/>
                  <a:pt x="25" y="437"/>
                  <a:pt x="24" y="436"/>
                </a:cubicBezTo>
                <a:lnTo>
                  <a:pt x="23" y="435"/>
                </a:lnTo>
                <a:lnTo>
                  <a:pt x="25" y="434"/>
                </a:lnTo>
                <a:lnTo>
                  <a:pt x="27" y="434"/>
                </a:lnTo>
                <a:cubicBezTo>
                  <a:pt x="29" y="434"/>
                  <a:pt x="30" y="434"/>
                  <a:pt x="33" y="434"/>
                </a:cubicBezTo>
                <a:cubicBezTo>
                  <a:pt x="35" y="434"/>
                  <a:pt x="37" y="434"/>
                  <a:pt x="40" y="434"/>
                </a:cubicBezTo>
                <a:lnTo>
                  <a:pt x="44" y="434"/>
                </a:lnTo>
                <a:cubicBezTo>
                  <a:pt x="47" y="434"/>
                  <a:pt x="50" y="433"/>
                  <a:pt x="52" y="433"/>
                </a:cubicBezTo>
                <a:lnTo>
                  <a:pt x="53" y="435"/>
                </a:lnTo>
                <a:lnTo>
                  <a:pt x="53" y="436"/>
                </a:lnTo>
                <a:lnTo>
                  <a:pt x="52" y="436"/>
                </a:lnTo>
                <a:cubicBezTo>
                  <a:pt x="49" y="437"/>
                  <a:pt x="48" y="437"/>
                  <a:pt x="47" y="438"/>
                </a:cubicBezTo>
                <a:cubicBezTo>
                  <a:pt x="46" y="439"/>
                  <a:pt x="46" y="441"/>
                  <a:pt x="46" y="444"/>
                </a:cubicBezTo>
                <a:lnTo>
                  <a:pt x="46" y="486"/>
                </a:lnTo>
                <a:lnTo>
                  <a:pt x="46" y="491"/>
                </a:lnTo>
                <a:cubicBezTo>
                  <a:pt x="47" y="493"/>
                  <a:pt x="48" y="495"/>
                  <a:pt x="49" y="497"/>
                </a:cubicBezTo>
                <a:cubicBezTo>
                  <a:pt x="51" y="498"/>
                  <a:pt x="53" y="499"/>
                  <a:pt x="55" y="499"/>
                </a:cubicBezTo>
                <a:cubicBezTo>
                  <a:pt x="57" y="499"/>
                  <a:pt x="58" y="499"/>
                  <a:pt x="58" y="500"/>
                </a:cubicBezTo>
                <a:close/>
                <a:moveTo>
                  <a:pt x="412" y="188"/>
                </a:moveTo>
                <a:lnTo>
                  <a:pt x="412" y="188"/>
                </a:lnTo>
                <a:cubicBezTo>
                  <a:pt x="403" y="179"/>
                  <a:pt x="399" y="168"/>
                  <a:pt x="399" y="155"/>
                </a:cubicBezTo>
                <a:cubicBezTo>
                  <a:pt x="399" y="142"/>
                  <a:pt x="403" y="131"/>
                  <a:pt x="412" y="122"/>
                </a:cubicBezTo>
                <a:cubicBezTo>
                  <a:pt x="421" y="113"/>
                  <a:pt x="432" y="109"/>
                  <a:pt x="445" y="109"/>
                </a:cubicBezTo>
                <a:cubicBezTo>
                  <a:pt x="458" y="109"/>
                  <a:pt x="469" y="113"/>
                  <a:pt x="478" y="122"/>
                </a:cubicBezTo>
                <a:cubicBezTo>
                  <a:pt x="487" y="131"/>
                  <a:pt x="491" y="142"/>
                  <a:pt x="491" y="155"/>
                </a:cubicBezTo>
                <a:cubicBezTo>
                  <a:pt x="491" y="168"/>
                  <a:pt x="487" y="179"/>
                  <a:pt x="478" y="188"/>
                </a:cubicBezTo>
                <a:cubicBezTo>
                  <a:pt x="469" y="197"/>
                  <a:pt x="458" y="202"/>
                  <a:pt x="445" y="202"/>
                </a:cubicBezTo>
                <a:cubicBezTo>
                  <a:pt x="432" y="202"/>
                  <a:pt x="421" y="197"/>
                  <a:pt x="412" y="188"/>
                </a:cubicBezTo>
                <a:close/>
                <a:moveTo>
                  <a:pt x="653" y="78"/>
                </a:moveTo>
                <a:lnTo>
                  <a:pt x="653" y="78"/>
                </a:lnTo>
                <a:cubicBezTo>
                  <a:pt x="644" y="69"/>
                  <a:pt x="639" y="58"/>
                  <a:pt x="639" y="45"/>
                </a:cubicBezTo>
                <a:cubicBezTo>
                  <a:pt x="639" y="32"/>
                  <a:pt x="644" y="21"/>
                  <a:pt x="653" y="12"/>
                </a:cubicBezTo>
                <a:cubicBezTo>
                  <a:pt x="662" y="4"/>
                  <a:pt x="673" y="0"/>
                  <a:pt x="685" y="0"/>
                </a:cubicBezTo>
                <a:cubicBezTo>
                  <a:pt x="698" y="0"/>
                  <a:pt x="709" y="4"/>
                  <a:pt x="718" y="12"/>
                </a:cubicBezTo>
                <a:cubicBezTo>
                  <a:pt x="727" y="21"/>
                  <a:pt x="732" y="32"/>
                  <a:pt x="732" y="45"/>
                </a:cubicBezTo>
                <a:cubicBezTo>
                  <a:pt x="732" y="58"/>
                  <a:pt x="727" y="69"/>
                  <a:pt x="718" y="78"/>
                </a:cubicBezTo>
                <a:cubicBezTo>
                  <a:pt x="709" y="87"/>
                  <a:pt x="698" y="91"/>
                  <a:pt x="685" y="91"/>
                </a:cubicBezTo>
                <a:cubicBezTo>
                  <a:pt x="673" y="91"/>
                  <a:pt x="662" y="87"/>
                  <a:pt x="653" y="78"/>
                </a:cubicBezTo>
                <a:close/>
                <a:moveTo>
                  <a:pt x="531" y="134"/>
                </a:moveTo>
                <a:lnTo>
                  <a:pt x="531" y="134"/>
                </a:lnTo>
                <a:cubicBezTo>
                  <a:pt x="522" y="125"/>
                  <a:pt x="518" y="114"/>
                  <a:pt x="518" y="101"/>
                </a:cubicBezTo>
                <a:cubicBezTo>
                  <a:pt x="518" y="88"/>
                  <a:pt x="522" y="77"/>
                  <a:pt x="531" y="68"/>
                </a:cubicBezTo>
                <a:cubicBezTo>
                  <a:pt x="540" y="59"/>
                  <a:pt x="551" y="54"/>
                  <a:pt x="564" y="54"/>
                </a:cubicBezTo>
                <a:cubicBezTo>
                  <a:pt x="577" y="54"/>
                  <a:pt x="588" y="59"/>
                  <a:pt x="597" y="68"/>
                </a:cubicBezTo>
                <a:cubicBezTo>
                  <a:pt x="606" y="77"/>
                  <a:pt x="610" y="88"/>
                  <a:pt x="610" y="101"/>
                </a:cubicBezTo>
                <a:cubicBezTo>
                  <a:pt x="610" y="114"/>
                  <a:pt x="606" y="125"/>
                  <a:pt x="597" y="134"/>
                </a:cubicBezTo>
                <a:cubicBezTo>
                  <a:pt x="588" y="143"/>
                  <a:pt x="577" y="147"/>
                  <a:pt x="564" y="147"/>
                </a:cubicBezTo>
                <a:cubicBezTo>
                  <a:pt x="551" y="147"/>
                  <a:pt x="540" y="143"/>
                  <a:pt x="531" y="134"/>
                </a:cubicBezTo>
                <a:close/>
                <a:moveTo>
                  <a:pt x="753" y="402"/>
                </a:moveTo>
                <a:lnTo>
                  <a:pt x="753" y="402"/>
                </a:lnTo>
                <a:cubicBezTo>
                  <a:pt x="734" y="401"/>
                  <a:pt x="715" y="401"/>
                  <a:pt x="694" y="401"/>
                </a:cubicBezTo>
                <a:cubicBezTo>
                  <a:pt x="676" y="401"/>
                  <a:pt x="655" y="401"/>
                  <a:pt x="633" y="402"/>
                </a:cubicBezTo>
                <a:lnTo>
                  <a:pt x="633" y="402"/>
                </a:lnTo>
                <a:cubicBezTo>
                  <a:pt x="632" y="402"/>
                  <a:pt x="630" y="402"/>
                  <a:pt x="629" y="402"/>
                </a:cubicBezTo>
                <a:cubicBezTo>
                  <a:pt x="628" y="402"/>
                  <a:pt x="626" y="402"/>
                  <a:pt x="625" y="402"/>
                </a:cubicBezTo>
                <a:lnTo>
                  <a:pt x="625" y="402"/>
                </a:lnTo>
                <a:cubicBezTo>
                  <a:pt x="606" y="401"/>
                  <a:pt x="585" y="401"/>
                  <a:pt x="563" y="401"/>
                </a:cubicBezTo>
                <a:cubicBezTo>
                  <a:pt x="543" y="401"/>
                  <a:pt x="526" y="401"/>
                  <a:pt x="511" y="402"/>
                </a:cubicBezTo>
                <a:lnTo>
                  <a:pt x="511" y="402"/>
                </a:lnTo>
                <a:lnTo>
                  <a:pt x="508" y="402"/>
                </a:lnTo>
                <a:lnTo>
                  <a:pt x="506" y="402"/>
                </a:lnTo>
                <a:lnTo>
                  <a:pt x="506" y="402"/>
                </a:lnTo>
                <a:lnTo>
                  <a:pt x="464" y="401"/>
                </a:lnTo>
                <a:lnTo>
                  <a:pt x="421" y="402"/>
                </a:lnTo>
                <a:lnTo>
                  <a:pt x="419" y="400"/>
                </a:lnTo>
                <a:lnTo>
                  <a:pt x="420" y="385"/>
                </a:lnTo>
                <a:cubicBezTo>
                  <a:pt x="421" y="382"/>
                  <a:pt x="421" y="377"/>
                  <a:pt x="421" y="370"/>
                </a:cubicBezTo>
                <a:cubicBezTo>
                  <a:pt x="415" y="374"/>
                  <a:pt x="410" y="378"/>
                  <a:pt x="405" y="381"/>
                </a:cubicBezTo>
                <a:lnTo>
                  <a:pt x="379" y="402"/>
                </a:lnTo>
                <a:cubicBezTo>
                  <a:pt x="369" y="406"/>
                  <a:pt x="359" y="407"/>
                  <a:pt x="348" y="407"/>
                </a:cubicBezTo>
                <a:cubicBezTo>
                  <a:pt x="327" y="407"/>
                  <a:pt x="311" y="402"/>
                  <a:pt x="300" y="393"/>
                </a:cubicBezTo>
                <a:cubicBezTo>
                  <a:pt x="288" y="383"/>
                  <a:pt x="282" y="370"/>
                  <a:pt x="282" y="354"/>
                </a:cubicBezTo>
                <a:cubicBezTo>
                  <a:pt x="282" y="352"/>
                  <a:pt x="283" y="345"/>
                  <a:pt x="283" y="332"/>
                </a:cubicBezTo>
                <a:cubicBezTo>
                  <a:pt x="284" y="325"/>
                  <a:pt x="284" y="317"/>
                  <a:pt x="284" y="306"/>
                </a:cubicBezTo>
                <a:lnTo>
                  <a:pt x="283" y="264"/>
                </a:lnTo>
                <a:cubicBezTo>
                  <a:pt x="283" y="257"/>
                  <a:pt x="283" y="252"/>
                  <a:pt x="282" y="250"/>
                </a:cubicBezTo>
                <a:cubicBezTo>
                  <a:pt x="280" y="248"/>
                  <a:pt x="279" y="247"/>
                  <a:pt x="276" y="246"/>
                </a:cubicBezTo>
                <a:cubicBezTo>
                  <a:pt x="273" y="245"/>
                  <a:pt x="265" y="245"/>
                  <a:pt x="250" y="244"/>
                </a:cubicBezTo>
                <a:lnTo>
                  <a:pt x="250" y="229"/>
                </a:lnTo>
                <a:cubicBezTo>
                  <a:pt x="263" y="228"/>
                  <a:pt x="276" y="227"/>
                  <a:pt x="290" y="224"/>
                </a:cubicBezTo>
                <a:cubicBezTo>
                  <a:pt x="303" y="222"/>
                  <a:pt x="320" y="217"/>
                  <a:pt x="341" y="211"/>
                </a:cubicBezTo>
                <a:lnTo>
                  <a:pt x="344" y="213"/>
                </a:lnTo>
                <a:cubicBezTo>
                  <a:pt x="341" y="240"/>
                  <a:pt x="340" y="264"/>
                  <a:pt x="340" y="286"/>
                </a:cubicBezTo>
                <a:lnTo>
                  <a:pt x="340" y="308"/>
                </a:lnTo>
                <a:cubicBezTo>
                  <a:pt x="340" y="327"/>
                  <a:pt x="341" y="339"/>
                  <a:pt x="342" y="346"/>
                </a:cubicBezTo>
                <a:cubicBezTo>
                  <a:pt x="343" y="354"/>
                  <a:pt x="347" y="360"/>
                  <a:pt x="353" y="365"/>
                </a:cubicBezTo>
                <a:cubicBezTo>
                  <a:pt x="358" y="369"/>
                  <a:pt x="366" y="371"/>
                  <a:pt x="375" y="371"/>
                </a:cubicBezTo>
                <a:cubicBezTo>
                  <a:pt x="386" y="371"/>
                  <a:pt x="395" y="368"/>
                  <a:pt x="403" y="363"/>
                </a:cubicBezTo>
                <a:cubicBezTo>
                  <a:pt x="410" y="358"/>
                  <a:pt x="415" y="353"/>
                  <a:pt x="418" y="348"/>
                </a:cubicBezTo>
                <a:cubicBezTo>
                  <a:pt x="420" y="344"/>
                  <a:pt x="421" y="337"/>
                  <a:pt x="421" y="327"/>
                </a:cubicBezTo>
                <a:lnTo>
                  <a:pt x="421" y="305"/>
                </a:lnTo>
                <a:lnTo>
                  <a:pt x="420" y="298"/>
                </a:lnTo>
                <a:lnTo>
                  <a:pt x="477" y="298"/>
                </a:lnTo>
                <a:cubicBezTo>
                  <a:pt x="477" y="302"/>
                  <a:pt x="477" y="304"/>
                  <a:pt x="477" y="305"/>
                </a:cubicBezTo>
                <a:lnTo>
                  <a:pt x="477" y="334"/>
                </a:lnTo>
                <a:cubicBezTo>
                  <a:pt x="477" y="358"/>
                  <a:pt x="478" y="373"/>
                  <a:pt x="479" y="379"/>
                </a:cubicBezTo>
                <a:cubicBezTo>
                  <a:pt x="480" y="381"/>
                  <a:pt x="481" y="383"/>
                  <a:pt x="483" y="384"/>
                </a:cubicBezTo>
                <a:cubicBezTo>
                  <a:pt x="485" y="385"/>
                  <a:pt x="494" y="386"/>
                  <a:pt x="508" y="386"/>
                </a:cubicBezTo>
                <a:cubicBezTo>
                  <a:pt x="523" y="386"/>
                  <a:pt x="532" y="384"/>
                  <a:pt x="535" y="383"/>
                </a:cubicBezTo>
                <a:cubicBezTo>
                  <a:pt x="537" y="382"/>
                  <a:pt x="539" y="380"/>
                  <a:pt x="539" y="376"/>
                </a:cubicBezTo>
                <a:cubicBezTo>
                  <a:pt x="541" y="369"/>
                  <a:pt x="541" y="350"/>
                  <a:pt x="541" y="321"/>
                </a:cubicBezTo>
                <a:cubicBezTo>
                  <a:pt x="541" y="311"/>
                  <a:pt x="541" y="310"/>
                  <a:pt x="541" y="298"/>
                </a:cubicBezTo>
                <a:lnTo>
                  <a:pt x="598" y="298"/>
                </a:lnTo>
                <a:lnTo>
                  <a:pt x="598" y="338"/>
                </a:lnTo>
                <a:cubicBezTo>
                  <a:pt x="598" y="361"/>
                  <a:pt x="599" y="374"/>
                  <a:pt x="600" y="379"/>
                </a:cubicBezTo>
                <a:cubicBezTo>
                  <a:pt x="600" y="381"/>
                  <a:pt x="602" y="382"/>
                  <a:pt x="603" y="383"/>
                </a:cubicBezTo>
                <a:cubicBezTo>
                  <a:pt x="607" y="385"/>
                  <a:pt x="616" y="386"/>
                  <a:pt x="629" y="386"/>
                </a:cubicBezTo>
                <a:cubicBezTo>
                  <a:pt x="641" y="386"/>
                  <a:pt x="648" y="386"/>
                  <a:pt x="651" y="385"/>
                </a:cubicBezTo>
                <a:cubicBezTo>
                  <a:pt x="653" y="385"/>
                  <a:pt x="655" y="384"/>
                  <a:pt x="656" y="383"/>
                </a:cubicBezTo>
                <a:cubicBezTo>
                  <a:pt x="657" y="382"/>
                  <a:pt x="658" y="380"/>
                  <a:pt x="658" y="378"/>
                </a:cubicBezTo>
                <a:cubicBezTo>
                  <a:pt x="659" y="374"/>
                  <a:pt x="660" y="362"/>
                  <a:pt x="660" y="341"/>
                </a:cubicBezTo>
                <a:cubicBezTo>
                  <a:pt x="661" y="321"/>
                  <a:pt x="661" y="314"/>
                  <a:pt x="661" y="298"/>
                </a:cubicBezTo>
                <a:lnTo>
                  <a:pt x="718" y="298"/>
                </a:lnTo>
                <a:cubicBezTo>
                  <a:pt x="718" y="317"/>
                  <a:pt x="718" y="319"/>
                  <a:pt x="718" y="328"/>
                </a:cubicBezTo>
                <a:cubicBezTo>
                  <a:pt x="719" y="352"/>
                  <a:pt x="719" y="366"/>
                  <a:pt x="720" y="371"/>
                </a:cubicBezTo>
                <a:cubicBezTo>
                  <a:pt x="720" y="376"/>
                  <a:pt x="720" y="379"/>
                  <a:pt x="721" y="381"/>
                </a:cubicBezTo>
                <a:lnTo>
                  <a:pt x="723" y="383"/>
                </a:lnTo>
                <a:cubicBezTo>
                  <a:pt x="725" y="384"/>
                  <a:pt x="727" y="385"/>
                  <a:pt x="730" y="385"/>
                </a:cubicBezTo>
                <a:cubicBezTo>
                  <a:pt x="732" y="386"/>
                  <a:pt x="739" y="386"/>
                  <a:pt x="753" y="387"/>
                </a:cubicBezTo>
                <a:lnTo>
                  <a:pt x="753" y="402"/>
                </a:lnTo>
                <a:close/>
                <a:moveTo>
                  <a:pt x="413" y="246"/>
                </a:moveTo>
                <a:lnTo>
                  <a:pt x="413" y="246"/>
                </a:lnTo>
                <a:cubicBezTo>
                  <a:pt x="410" y="246"/>
                  <a:pt x="401" y="245"/>
                  <a:pt x="386" y="244"/>
                </a:cubicBezTo>
                <a:lnTo>
                  <a:pt x="386" y="229"/>
                </a:lnTo>
                <a:cubicBezTo>
                  <a:pt x="409" y="226"/>
                  <a:pt x="425" y="224"/>
                  <a:pt x="433" y="222"/>
                </a:cubicBezTo>
                <a:cubicBezTo>
                  <a:pt x="442" y="221"/>
                  <a:pt x="456" y="217"/>
                  <a:pt x="476" y="211"/>
                </a:cubicBezTo>
                <a:lnTo>
                  <a:pt x="481" y="213"/>
                </a:lnTo>
                <a:lnTo>
                  <a:pt x="479" y="250"/>
                </a:lnTo>
                <a:cubicBezTo>
                  <a:pt x="478" y="262"/>
                  <a:pt x="478" y="282"/>
                  <a:pt x="478" y="289"/>
                </a:cubicBezTo>
                <a:lnTo>
                  <a:pt x="420" y="289"/>
                </a:lnTo>
                <a:lnTo>
                  <a:pt x="419" y="265"/>
                </a:lnTo>
                <a:cubicBezTo>
                  <a:pt x="419" y="256"/>
                  <a:pt x="419" y="251"/>
                  <a:pt x="417" y="249"/>
                </a:cubicBezTo>
                <a:cubicBezTo>
                  <a:pt x="416" y="248"/>
                  <a:pt x="415" y="247"/>
                  <a:pt x="413" y="246"/>
                </a:cubicBezTo>
                <a:close/>
                <a:moveTo>
                  <a:pt x="646" y="142"/>
                </a:moveTo>
                <a:lnTo>
                  <a:pt x="646" y="142"/>
                </a:lnTo>
                <a:cubicBezTo>
                  <a:pt x="644" y="142"/>
                  <a:pt x="637" y="142"/>
                  <a:pt x="626" y="141"/>
                </a:cubicBezTo>
                <a:lnTo>
                  <a:pt x="626" y="126"/>
                </a:lnTo>
                <a:cubicBezTo>
                  <a:pt x="644" y="125"/>
                  <a:pt x="660" y="123"/>
                  <a:pt x="671" y="121"/>
                </a:cubicBezTo>
                <a:cubicBezTo>
                  <a:pt x="682" y="119"/>
                  <a:pt x="697" y="115"/>
                  <a:pt x="716" y="110"/>
                </a:cubicBezTo>
                <a:lnTo>
                  <a:pt x="721" y="112"/>
                </a:lnTo>
                <a:lnTo>
                  <a:pt x="719" y="152"/>
                </a:lnTo>
                <a:cubicBezTo>
                  <a:pt x="718" y="175"/>
                  <a:pt x="718" y="202"/>
                  <a:pt x="718" y="235"/>
                </a:cubicBezTo>
                <a:lnTo>
                  <a:pt x="718" y="289"/>
                </a:lnTo>
                <a:lnTo>
                  <a:pt x="661" y="289"/>
                </a:lnTo>
                <a:lnTo>
                  <a:pt x="661" y="220"/>
                </a:lnTo>
                <a:cubicBezTo>
                  <a:pt x="661" y="199"/>
                  <a:pt x="661" y="180"/>
                  <a:pt x="660" y="163"/>
                </a:cubicBezTo>
                <a:cubicBezTo>
                  <a:pt x="659" y="154"/>
                  <a:pt x="658" y="148"/>
                  <a:pt x="657" y="147"/>
                </a:cubicBezTo>
                <a:lnTo>
                  <a:pt x="655" y="145"/>
                </a:lnTo>
                <a:cubicBezTo>
                  <a:pt x="653" y="144"/>
                  <a:pt x="650" y="143"/>
                  <a:pt x="646" y="142"/>
                </a:cubicBezTo>
                <a:close/>
                <a:moveTo>
                  <a:pt x="537" y="202"/>
                </a:moveTo>
                <a:lnTo>
                  <a:pt x="537" y="202"/>
                </a:lnTo>
                <a:cubicBezTo>
                  <a:pt x="534" y="200"/>
                  <a:pt x="523" y="199"/>
                  <a:pt x="506" y="199"/>
                </a:cubicBezTo>
                <a:lnTo>
                  <a:pt x="506" y="184"/>
                </a:lnTo>
                <a:cubicBezTo>
                  <a:pt x="529" y="181"/>
                  <a:pt x="546" y="179"/>
                  <a:pt x="558" y="177"/>
                </a:cubicBezTo>
                <a:cubicBezTo>
                  <a:pt x="569" y="174"/>
                  <a:pt x="582" y="171"/>
                  <a:pt x="596" y="166"/>
                </a:cubicBezTo>
                <a:lnTo>
                  <a:pt x="601" y="169"/>
                </a:lnTo>
                <a:cubicBezTo>
                  <a:pt x="599" y="189"/>
                  <a:pt x="598" y="208"/>
                  <a:pt x="598" y="226"/>
                </a:cubicBezTo>
                <a:lnTo>
                  <a:pt x="598" y="289"/>
                </a:lnTo>
                <a:lnTo>
                  <a:pt x="541" y="289"/>
                </a:lnTo>
                <a:cubicBezTo>
                  <a:pt x="541" y="255"/>
                  <a:pt x="541" y="211"/>
                  <a:pt x="540" y="207"/>
                </a:cubicBezTo>
                <a:cubicBezTo>
                  <a:pt x="539" y="204"/>
                  <a:pt x="538" y="202"/>
                  <a:pt x="537" y="202"/>
                </a:cubicBezTo>
                <a:close/>
                <a:moveTo>
                  <a:pt x="896" y="345"/>
                </a:moveTo>
                <a:lnTo>
                  <a:pt x="896" y="345"/>
                </a:lnTo>
                <a:cubicBezTo>
                  <a:pt x="894" y="350"/>
                  <a:pt x="889" y="355"/>
                  <a:pt x="881" y="361"/>
                </a:cubicBezTo>
                <a:cubicBezTo>
                  <a:pt x="872" y="366"/>
                  <a:pt x="862" y="369"/>
                  <a:pt x="851" y="369"/>
                </a:cubicBezTo>
                <a:cubicBezTo>
                  <a:pt x="836" y="369"/>
                  <a:pt x="824" y="364"/>
                  <a:pt x="816" y="355"/>
                </a:cubicBezTo>
                <a:cubicBezTo>
                  <a:pt x="804" y="342"/>
                  <a:pt x="798" y="323"/>
                  <a:pt x="798" y="299"/>
                </a:cubicBezTo>
                <a:cubicBezTo>
                  <a:pt x="798" y="286"/>
                  <a:pt x="799" y="275"/>
                  <a:pt x="803" y="265"/>
                </a:cubicBezTo>
                <a:cubicBezTo>
                  <a:pt x="806" y="255"/>
                  <a:pt x="811" y="248"/>
                  <a:pt x="817" y="243"/>
                </a:cubicBezTo>
                <a:cubicBezTo>
                  <a:pt x="824" y="239"/>
                  <a:pt x="833" y="237"/>
                  <a:pt x="843" y="237"/>
                </a:cubicBezTo>
                <a:cubicBezTo>
                  <a:pt x="855" y="237"/>
                  <a:pt x="866" y="239"/>
                  <a:pt x="876" y="244"/>
                </a:cubicBezTo>
                <a:cubicBezTo>
                  <a:pt x="882" y="247"/>
                  <a:pt x="888" y="253"/>
                  <a:pt x="897" y="261"/>
                </a:cubicBezTo>
                <a:lnTo>
                  <a:pt x="898" y="298"/>
                </a:lnTo>
                <a:cubicBezTo>
                  <a:pt x="898" y="324"/>
                  <a:pt x="897" y="340"/>
                  <a:pt x="896" y="345"/>
                </a:cubicBezTo>
                <a:close/>
                <a:moveTo>
                  <a:pt x="987" y="402"/>
                </a:moveTo>
                <a:lnTo>
                  <a:pt x="987" y="402"/>
                </a:lnTo>
                <a:lnTo>
                  <a:pt x="987" y="388"/>
                </a:lnTo>
                <a:cubicBezTo>
                  <a:pt x="973" y="387"/>
                  <a:pt x="965" y="386"/>
                  <a:pt x="962" y="385"/>
                </a:cubicBezTo>
                <a:cubicBezTo>
                  <a:pt x="960" y="384"/>
                  <a:pt x="958" y="383"/>
                  <a:pt x="957" y="382"/>
                </a:cubicBezTo>
                <a:cubicBezTo>
                  <a:pt x="956" y="380"/>
                  <a:pt x="955" y="375"/>
                  <a:pt x="955" y="368"/>
                </a:cubicBezTo>
                <a:cubicBezTo>
                  <a:pt x="954" y="358"/>
                  <a:pt x="953" y="348"/>
                  <a:pt x="953" y="339"/>
                </a:cubicBezTo>
                <a:lnTo>
                  <a:pt x="953" y="321"/>
                </a:lnTo>
                <a:cubicBezTo>
                  <a:pt x="953" y="259"/>
                  <a:pt x="954" y="210"/>
                  <a:pt x="954" y="176"/>
                </a:cubicBezTo>
                <a:cubicBezTo>
                  <a:pt x="954" y="170"/>
                  <a:pt x="955" y="149"/>
                  <a:pt x="957" y="113"/>
                </a:cubicBezTo>
                <a:lnTo>
                  <a:pt x="951" y="110"/>
                </a:lnTo>
                <a:cubicBezTo>
                  <a:pt x="923" y="119"/>
                  <a:pt x="894" y="125"/>
                  <a:pt x="861" y="128"/>
                </a:cubicBezTo>
                <a:lnTo>
                  <a:pt x="861" y="143"/>
                </a:lnTo>
                <a:cubicBezTo>
                  <a:pt x="878" y="144"/>
                  <a:pt x="887" y="144"/>
                  <a:pt x="889" y="144"/>
                </a:cubicBezTo>
                <a:cubicBezTo>
                  <a:pt x="890" y="145"/>
                  <a:pt x="892" y="146"/>
                  <a:pt x="893" y="147"/>
                </a:cubicBezTo>
                <a:cubicBezTo>
                  <a:pt x="894" y="149"/>
                  <a:pt x="895" y="153"/>
                  <a:pt x="895" y="160"/>
                </a:cubicBezTo>
                <a:cubicBezTo>
                  <a:pt x="897" y="174"/>
                  <a:pt x="898" y="186"/>
                  <a:pt x="898" y="196"/>
                </a:cubicBezTo>
                <a:cubicBezTo>
                  <a:pt x="898" y="204"/>
                  <a:pt x="897" y="212"/>
                  <a:pt x="897" y="220"/>
                </a:cubicBezTo>
                <a:cubicBezTo>
                  <a:pt x="885" y="216"/>
                  <a:pt x="877" y="214"/>
                  <a:pt x="872" y="213"/>
                </a:cubicBezTo>
                <a:cubicBezTo>
                  <a:pt x="867" y="212"/>
                  <a:pt x="861" y="211"/>
                  <a:pt x="854" y="211"/>
                </a:cubicBezTo>
                <a:cubicBezTo>
                  <a:pt x="842" y="211"/>
                  <a:pt x="833" y="212"/>
                  <a:pt x="825" y="215"/>
                </a:cubicBezTo>
                <a:cubicBezTo>
                  <a:pt x="818" y="217"/>
                  <a:pt x="806" y="224"/>
                  <a:pt x="789" y="234"/>
                </a:cubicBezTo>
                <a:cubicBezTo>
                  <a:pt x="772" y="244"/>
                  <a:pt x="762" y="251"/>
                  <a:pt x="758" y="255"/>
                </a:cubicBezTo>
                <a:cubicBezTo>
                  <a:pt x="754" y="260"/>
                  <a:pt x="749" y="267"/>
                  <a:pt x="746" y="276"/>
                </a:cubicBezTo>
                <a:cubicBezTo>
                  <a:pt x="741" y="288"/>
                  <a:pt x="738" y="302"/>
                  <a:pt x="738" y="318"/>
                </a:cubicBezTo>
                <a:cubicBezTo>
                  <a:pt x="738" y="345"/>
                  <a:pt x="747" y="367"/>
                  <a:pt x="763" y="383"/>
                </a:cubicBezTo>
                <a:cubicBezTo>
                  <a:pt x="780" y="399"/>
                  <a:pt x="801" y="407"/>
                  <a:pt x="826" y="407"/>
                </a:cubicBezTo>
                <a:cubicBezTo>
                  <a:pt x="835" y="407"/>
                  <a:pt x="843" y="406"/>
                  <a:pt x="849" y="404"/>
                </a:cubicBezTo>
                <a:cubicBezTo>
                  <a:pt x="854" y="402"/>
                  <a:pt x="858" y="398"/>
                  <a:pt x="863" y="394"/>
                </a:cubicBezTo>
                <a:cubicBezTo>
                  <a:pt x="876" y="385"/>
                  <a:pt x="887" y="376"/>
                  <a:pt x="898" y="369"/>
                </a:cubicBezTo>
                <a:lnTo>
                  <a:pt x="897" y="385"/>
                </a:lnTo>
                <a:lnTo>
                  <a:pt x="896" y="400"/>
                </a:lnTo>
                <a:lnTo>
                  <a:pt x="898" y="402"/>
                </a:lnTo>
                <a:lnTo>
                  <a:pt x="939" y="401"/>
                </a:lnTo>
                <a:lnTo>
                  <a:pt x="987" y="402"/>
                </a:lnTo>
                <a:close/>
                <a:moveTo>
                  <a:pt x="178" y="365"/>
                </a:moveTo>
                <a:lnTo>
                  <a:pt x="178" y="365"/>
                </a:lnTo>
                <a:cubicBezTo>
                  <a:pt x="167" y="376"/>
                  <a:pt x="152" y="381"/>
                  <a:pt x="133" y="381"/>
                </a:cubicBezTo>
                <a:cubicBezTo>
                  <a:pt x="120" y="381"/>
                  <a:pt x="110" y="381"/>
                  <a:pt x="105" y="380"/>
                </a:cubicBezTo>
                <a:cubicBezTo>
                  <a:pt x="105" y="377"/>
                  <a:pt x="105" y="375"/>
                  <a:pt x="105" y="375"/>
                </a:cubicBezTo>
                <a:lnTo>
                  <a:pt x="104" y="351"/>
                </a:lnTo>
                <a:lnTo>
                  <a:pt x="104" y="261"/>
                </a:lnTo>
                <a:cubicBezTo>
                  <a:pt x="110" y="260"/>
                  <a:pt x="115" y="260"/>
                  <a:pt x="122" y="260"/>
                </a:cubicBezTo>
                <a:cubicBezTo>
                  <a:pt x="139" y="260"/>
                  <a:pt x="153" y="262"/>
                  <a:pt x="163" y="265"/>
                </a:cubicBezTo>
                <a:cubicBezTo>
                  <a:pt x="173" y="269"/>
                  <a:pt x="181" y="275"/>
                  <a:pt x="187" y="284"/>
                </a:cubicBezTo>
                <a:cubicBezTo>
                  <a:pt x="193" y="293"/>
                  <a:pt x="196" y="304"/>
                  <a:pt x="196" y="319"/>
                </a:cubicBezTo>
                <a:cubicBezTo>
                  <a:pt x="196" y="339"/>
                  <a:pt x="190" y="354"/>
                  <a:pt x="178" y="365"/>
                </a:cubicBezTo>
                <a:close/>
                <a:moveTo>
                  <a:pt x="104" y="211"/>
                </a:moveTo>
                <a:lnTo>
                  <a:pt x="104" y="211"/>
                </a:lnTo>
                <a:lnTo>
                  <a:pt x="105" y="180"/>
                </a:lnTo>
                <a:cubicBezTo>
                  <a:pt x="105" y="167"/>
                  <a:pt x="105" y="156"/>
                  <a:pt x="106" y="147"/>
                </a:cubicBezTo>
                <a:cubicBezTo>
                  <a:pt x="114" y="146"/>
                  <a:pt x="123" y="146"/>
                  <a:pt x="133" y="146"/>
                </a:cubicBezTo>
                <a:cubicBezTo>
                  <a:pt x="146" y="146"/>
                  <a:pt x="157" y="147"/>
                  <a:pt x="164" y="150"/>
                </a:cubicBezTo>
                <a:cubicBezTo>
                  <a:pt x="170" y="153"/>
                  <a:pt x="176" y="158"/>
                  <a:pt x="180" y="164"/>
                </a:cubicBezTo>
                <a:cubicBezTo>
                  <a:pt x="185" y="171"/>
                  <a:pt x="187" y="179"/>
                  <a:pt x="187" y="188"/>
                </a:cubicBezTo>
                <a:cubicBezTo>
                  <a:pt x="187" y="198"/>
                  <a:pt x="185" y="206"/>
                  <a:pt x="181" y="213"/>
                </a:cubicBezTo>
                <a:cubicBezTo>
                  <a:pt x="177" y="220"/>
                  <a:pt x="173" y="226"/>
                  <a:pt x="167" y="229"/>
                </a:cubicBezTo>
                <a:cubicBezTo>
                  <a:pt x="162" y="233"/>
                  <a:pt x="155" y="236"/>
                  <a:pt x="146" y="237"/>
                </a:cubicBezTo>
                <a:cubicBezTo>
                  <a:pt x="137" y="238"/>
                  <a:pt x="128" y="239"/>
                  <a:pt x="117" y="239"/>
                </a:cubicBezTo>
                <a:lnTo>
                  <a:pt x="104" y="239"/>
                </a:lnTo>
                <a:lnTo>
                  <a:pt x="104" y="211"/>
                </a:lnTo>
                <a:close/>
                <a:moveTo>
                  <a:pt x="230" y="259"/>
                </a:moveTo>
                <a:lnTo>
                  <a:pt x="230" y="259"/>
                </a:lnTo>
                <a:cubicBezTo>
                  <a:pt x="219" y="254"/>
                  <a:pt x="200" y="250"/>
                  <a:pt x="172" y="247"/>
                </a:cubicBezTo>
                <a:cubicBezTo>
                  <a:pt x="195" y="242"/>
                  <a:pt x="210" y="237"/>
                  <a:pt x="217" y="234"/>
                </a:cubicBezTo>
                <a:cubicBezTo>
                  <a:pt x="228" y="228"/>
                  <a:pt x="237" y="221"/>
                  <a:pt x="244" y="211"/>
                </a:cubicBezTo>
                <a:cubicBezTo>
                  <a:pt x="251" y="201"/>
                  <a:pt x="255" y="191"/>
                  <a:pt x="255" y="179"/>
                </a:cubicBezTo>
                <a:cubicBezTo>
                  <a:pt x="255" y="169"/>
                  <a:pt x="252" y="159"/>
                  <a:pt x="246" y="151"/>
                </a:cubicBezTo>
                <a:cubicBezTo>
                  <a:pt x="239" y="142"/>
                  <a:pt x="229" y="136"/>
                  <a:pt x="216" y="131"/>
                </a:cubicBezTo>
                <a:cubicBezTo>
                  <a:pt x="202" y="127"/>
                  <a:pt x="183" y="124"/>
                  <a:pt x="158" y="124"/>
                </a:cubicBezTo>
                <a:cubicBezTo>
                  <a:pt x="151" y="124"/>
                  <a:pt x="137" y="125"/>
                  <a:pt x="115" y="126"/>
                </a:cubicBezTo>
                <a:cubicBezTo>
                  <a:pt x="107" y="126"/>
                  <a:pt x="95" y="126"/>
                  <a:pt x="80" y="126"/>
                </a:cubicBezTo>
                <a:cubicBezTo>
                  <a:pt x="64" y="126"/>
                  <a:pt x="52" y="126"/>
                  <a:pt x="41" y="126"/>
                </a:cubicBezTo>
                <a:lnTo>
                  <a:pt x="10" y="125"/>
                </a:lnTo>
                <a:cubicBezTo>
                  <a:pt x="6" y="125"/>
                  <a:pt x="3" y="125"/>
                  <a:pt x="0" y="125"/>
                </a:cubicBezTo>
                <a:lnTo>
                  <a:pt x="0" y="141"/>
                </a:lnTo>
                <a:cubicBezTo>
                  <a:pt x="19" y="142"/>
                  <a:pt x="31" y="144"/>
                  <a:pt x="34" y="146"/>
                </a:cubicBezTo>
                <a:cubicBezTo>
                  <a:pt x="36" y="147"/>
                  <a:pt x="37" y="148"/>
                  <a:pt x="37" y="150"/>
                </a:cubicBezTo>
                <a:cubicBezTo>
                  <a:pt x="39" y="153"/>
                  <a:pt x="39" y="166"/>
                  <a:pt x="40" y="188"/>
                </a:cubicBezTo>
                <a:cubicBezTo>
                  <a:pt x="40" y="217"/>
                  <a:pt x="41" y="238"/>
                  <a:pt x="41" y="251"/>
                </a:cubicBezTo>
                <a:cubicBezTo>
                  <a:pt x="41" y="302"/>
                  <a:pt x="40" y="337"/>
                  <a:pt x="40" y="357"/>
                </a:cubicBezTo>
                <a:cubicBezTo>
                  <a:pt x="39" y="366"/>
                  <a:pt x="39" y="374"/>
                  <a:pt x="38" y="380"/>
                </a:cubicBezTo>
                <a:cubicBezTo>
                  <a:pt x="33" y="384"/>
                  <a:pt x="26" y="388"/>
                  <a:pt x="18" y="393"/>
                </a:cubicBezTo>
                <a:lnTo>
                  <a:pt x="18" y="402"/>
                </a:lnTo>
                <a:cubicBezTo>
                  <a:pt x="38" y="401"/>
                  <a:pt x="54" y="401"/>
                  <a:pt x="66" y="401"/>
                </a:cubicBezTo>
                <a:lnTo>
                  <a:pt x="142" y="402"/>
                </a:lnTo>
                <a:cubicBezTo>
                  <a:pt x="163" y="402"/>
                  <a:pt x="180" y="400"/>
                  <a:pt x="194" y="395"/>
                </a:cubicBezTo>
                <a:cubicBezTo>
                  <a:pt x="207" y="391"/>
                  <a:pt x="219" y="385"/>
                  <a:pt x="230" y="377"/>
                </a:cubicBezTo>
                <a:cubicBezTo>
                  <a:pt x="240" y="370"/>
                  <a:pt x="249" y="361"/>
                  <a:pt x="256" y="350"/>
                </a:cubicBezTo>
                <a:cubicBezTo>
                  <a:pt x="262" y="340"/>
                  <a:pt x="266" y="328"/>
                  <a:pt x="266" y="315"/>
                </a:cubicBezTo>
                <a:cubicBezTo>
                  <a:pt x="266" y="302"/>
                  <a:pt x="262" y="291"/>
                  <a:pt x="256" y="281"/>
                </a:cubicBezTo>
                <a:cubicBezTo>
                  <a:pt x="249" y="271"/>
                  <a:pt x="241" y="263"/>
                  <a:pt x="230" y="259"/>
                </a:cubicBezTo>
                <a:close/>
              </a:path>
            </a:pathLst>
          </a:custGeom>
          <a:solidFill>
            <a:srgbClr val="FFFFF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706648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pos="3783">
          <p15:clr>
            <a:srgbClr val="FBAE40"/>
          </p15:clr>
        </p15:guide>
        <p15:guide id="2" pos="3896">
          <p15:clr>
            <a:srgbClr val="FBAE40"/>
          </p15:clr>
        </p15:guide>
        <p15:guide id="4" orient="horz" pos="822">
          <p15:clr>
            <a:srgbClr val="FBAE40"/>
          </p15:clr>
        </p15:guide>
        <p15:guide id="5" orient="horz" pos="3702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3C40CA-F305-4CD2-954D-B423492CA479}" type="datetimeFigureOut">
              <a:rPr lang="en-US" smtClean="0"/>
              <a:t>8/4/2022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BE44D-7BE8-4BA4-B72D-D1EB693EB9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01500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_no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38672"/>
            <a:ext cx="10515601" cy="1277114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3C40CA-F305-4CD2-954D-B423492CA479}" type="datetimeFigureOut">
              <a:rPr lang="en-US" smtClean="0"/>
              <a:t>8/4/2022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BE44D-7BE8-4BA4-B72D-D1EB693EB927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 descr="Decorative line"/>
          <p:cNvCxnSpPr/>
          <p:nvPr userDrawn="1"/>
        </p:nvCxnSpPr>
        <p:spPr>
          <a:xfrm>
            <a:off x="830468" y="1615786"/>
            <a:ext cx="10516982" cy="4416"/>
          </a:xfrm>
          <a:prstGeom prst="line">
            <a:avLst/>
          </a:prstGeom>
          <a:ln w="1270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058771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3C40CA-F305-4CD2-954D-B423492CA479}" type="datetimeFigureOut">
              <a:rPr lang="en-US" smtClean="0"/>
              <a:t>8/4/2022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BE44D-7BE8-4BA4-B72D-D1EB693EB9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51839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2506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3C40CA-F305-4CD2-954D-B423492CA479}" type="datetimeFigureOut">
              <a:rPr lang="en-US" smtClean="0"/>
              <a:t>8/4/2022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BE44D-7BE8-4BA4-B72D-D1EB693EB927}" type="slidenum">
              <a:rPr lang="en-US" smtClean="0"/>
              <a:t>‹#›</a:t>
            </a:fld>
            <a:endParaRPr lang="en-US"/>
          </a:p>
        </p:txBody>
      </p:sp>
      <p:cxnSp>
        <p:nvCxnSpPr>
          <p:cNvPr id="11" name="Straight Connector 10" descr="Decorative line"/>
          <p:cNvCxnSpPr/>
          <p:nvPr userDrawn="1"/>
        </p:nvCxnSpPr>
        <p:spPr>
          <a:xfrm>
            <a:off x="830468" y="1615786"/>
            <a:ext cx="10516982" cy="4416"/>
          </a:xfrm>
          <a:prstGeom prst="line">
            <a:avLst/>
          </a:prstGeom>
          <a:ln w="1270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557683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3C40CA-F305-4CD2-954D-B423492CA479}" type="datetimeFigureOut">
              <a:rPr lang="en-US" smtClean="0"/>
              <a:t>8/4/2022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BE44D-7BE8-4BA4-B72D-D1EB693EB9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96088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3C40CA-F305-4CD2-954D-B423492CA479}" type="datetimeFigureOut">
              <a:rPr lang="en-US" smtClean="0"/>
              <a:t>8/4/2022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BE44D-7BE8-4BA4-B72D-D1EB693EB9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83470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 - no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fld id="{223C40CA-F305-4CD2-954D-B423492CA479}" type="datetimeFigureOut">
              <a:rPr lang="en-US" smtClean="0"/>
              <a:pPr/>
              <a:t>8/4/2022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fld id="{386BE44D-7BE8-4BA4-B72D-D1EB693EB92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25065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440692" y="338672"/>
            <a:ext cx="8913109" cy="127711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3"/>
                </a:solidFill>
              </a:defRPr>
            </a:lvl1pPr>
          </a:lstStyle>
          <a:p>
            <a:fld id="{223C40CA-F305-4CD2-954D-B423492CA479}" type="datetimeFigureOut">
              <a:rPr lang="en-US" smtClean="0"/>
              <a:pPr/>
              <a:t>8/4/2022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3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3"/>
                </a:solidFill>
              </a:defRPr>
            </a:lvl1pPr>
          </a:lstStyle>
          <a:p>
            <a:fld id="{386BE44D-7BE8-4BA4-B72D-D1EB693EB927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 descr="Oregon Department of Education - Early Learning Division Logo"/>
          <p:cNvPicPr>
            <a:picLocks noChangeAspect="1"/>
          </p:cNvPicPr>
          <p:nvPr userDrawn="1"/>
        </p:nvPicPr>
        <p:blipFill>
          <a:blip r:embed="rId3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200" y="338671"/>
            <a:ext cx="1277115" cy="12771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24818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  <p:sldLayoutId id="2147483682" r:id="rId22"/>
    <p:sldLayoutId id="2147483683" r:id="rId23"/>
    <p:sldLayoutId id="2147483684" r:id="rId24"/>
    <p:sldLayoutId id="2147483685" r:id="rId25"/>
    <p:sldLayoutId id="2147483686" r:id="rId26"/>
    <p:sldLayoutId id="2147483687" r:id="rId27"/>
    <p:sldLayoutId id="2147483688" r:id="rId28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accent5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Tx/>
        <a:buNone/>
        <a:defRPr sz="2800" kern="1200">
          <a:solidFill>
            <a:schemeClr val="accent3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accent3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accent3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accent3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mailto:Katrina.miller@ode.Oregon.gov" TargetMode="Externa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unsplash.com/@eilisgarvey?utm_source=unsplash&amp;utm_medium=referral&amp;utm_content=creditCopyText" TargetMode="External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5.xml"/><Relationship Id="rId4" Type="http://schemas.openxmlformats.org/officeDocument/2006/relationships/hyperlink" Target="https://unsplash.com/s/photos/complex?utm_source=unsplash&amp;utm_medium=referral&amp;utm_content=creditCopyText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1524000" y="3396343"/>
            <a:ext cx="9144000" cy="1498534"/>
          </a:xfrm>
        </p:spPr>
        <p:txBody>
          <a:bodyPr>
            <a:normAutofit/>
          </a:bodyPr>
          <a:lstStyle/>
          <a:p>
            <a:r>
              <a:rPr lang="en-US" sz="4400" dirty="0" smtClean="0"/>
              <a:t>Early Childhood Suspension and Expulsion Prevention Program</a:t>
            </a:r>
            <a:endParaRPr lang="en-US" sz="4400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1524000" y="4949847"/>
            <a:ext cx="9144000" cy="1363016"/>
          </a:xfrm>
        </p:spPr>
        <p:txBody>
          <a:bodyPr/>
          <a:lstStyle/>
          <a:p>
            <a:r>
              <a:rPr lang="en-US" dirty="0" smtClean="0"/>
              <a:t>Katrina Miller</a:t>
            </a:r>
          </a:p>
          <a:p>
            <a:r>
              <a:rPr lang="en-US" dirty="0" smtClean="0"/>
              <a:t>Infant and Early Childhood Mental Health Specialist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38472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Early Childhood Suspension and Expulsion Program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561628"/>
          </a:xfrm>
        </p:spPr>
        <p:txBody>
          <a:bodyPr>
            <a:normAutofit/>
          </a:bodyPr>
          <a:lstStyle/>
          <a:p>
            <a:r>
              <a:rPr lang="en-US" dirty="0" smtClean="0"/>
              <a:t>Another way of thinking about these areas of focus: </a:t>
            </a:r>
          </a:p>
          <a:p>
            <a:pPr>
              <a:spcBef>
                <a:spcPts val="0"/>
              </a:spcBef>
            </a:pPr>
            <a:r>
              <a:rPr lang="en-US" b="1" dirty="0" smtClean="0"/>
              <a:t>multi-tiered systems of support. </a:t>
            </a:r>
          </a:p>
          <a:p>
            <a:pPr marL="3546475">
              <a:spcBef>
                <a:spcPts val="3000"/>
              </a:spcBef>
            </a:pPr>
            <a:r>
              <a:rPr lang="en-US" dirty="0" smtClean="0"/>
              <a:t>Broader cross-system/cross-sector alignment: </a:t>
            </a:r>
          </a:p>
          <a:p>
            <a:pPr marL="4003675" indent="-4572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dirty="0" smtClean="0"/>
              <a:t>Public Health </a:t>
            </a:r>
          </a:p>
          <a:p>
            <a:pPr marL="4003675" indent="-4572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dirty="0"/>
              <a:t>Community Mental Health</a:t>
            </a:r>
          </a:p>
          <a:p>
            <a:pPr marL="4003675" indent="-4572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dirty="0" smtClean="0"/>
              <a:t>Higher Education</a:t>
            </a:r>
            <a:endParaRPr lang="en-US" dirty="0"/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755272674"/>
              </p:ext>
            </p:extLst>
          </p:nvPr>
        </p:nvGraphicFramePr>
        <p:xfrm>
          <a:off x="1011730" y="2916044"/>
          <a:ext cx="3298216" cy="307404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5639456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Contact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221653"/>
            <a:ext cx="10515600" cy="3955310"/>
          </a:xfrm>
        </p:spPr>
        <p:txBody>
          <a:bodyPr>
            <a:normAutofit/>
          </a:bodyPr>
          <a:lstStyle/>
          <a:p>
            <a:r>
              <a:rPr lang="en-US" sz="2400" b="1" dirty="0" smtClean="0"/>
              <a:t>Katrina Miller, LCSW</a:t>
            </a:r>
          </a:p>
          <a:p>
            <a:r>
              <a:rPr lang="en-US" sz="2400" dirty="0" smtClean="0"/>
              <a:t>Infant and Early Childhood Mental Health Specialist</a:t>
            </a:r>
          </a:p>
          <a:p>
            <a:r>
              <a:rPr lang="en-US" sz="2400" dirty="0" smtClean="0"/>
              <a:t>Early Childhood Suspension and Expulsion Prevention Program</a:t>
            </a:r>
          </a:p>
          <a:p>
            <a:r>
              <a:rPr lang="en-US" sz="2400" dirty="0" smtClean="0">
                <a:hlinkClick r:id="rId2"/>
              </a:rPr>
              <a:t>Katrina.miller@ode.Oregon.gov</a:t>
            </a:r>
            <a:r>
              <a:rPr lang="en-US" sz="2400" dirty="0" smtClean="0"/>
              <a:t>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137305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New </a:t>
            </a:r>
            <a:r>
              <a:rPr lang="en-US" dirty="0" smtClean="0"/>
              <a:t>Legislation Passed </a:t>
            </a:r>
            <a:r>
              <a:rPr lang="en-US" dirty="0"/>
              <a:t>in </a:t>
            </a:r>
            <a:r>
              <a:rPr lang="en-US" dirty="0" smtClean="0"/>
              <a:t>2021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HB2166</a:t>
            </a:r>
            <a:r>
              <a:rPr lang="en-US" dirty="0"/>
              <a:t>: </a:t>
            </a:r>
            <a:endParaRPr lang="en-US" dirty="0" smtClean="0"/>
          </a:p>
          <a:p>
            <a:pPr marL="457200" lvl="0" indent="-4572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dirty="0" smtClean="0"/>
              <a:t>Reduce </a:t>
            </a:r>
            <a:r>
              <a:rPr lang="en-US" dirty="0" smtClean="0"/>
              <a:t>the use of suspension </a:t>
            </a:r>
            <a:r>
              <a:rPr lang="en-US" dirty="0"/>
              <a:t>and expulsion and </a:t>
            </a:r>
            <a:endParaRPr lang="en-US" dirty="0" smtClean="0"/>
          </a:p>
          <a:p>
            <a:pPr marL="457200" lvl="0" indent="-4572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dirty="0"/>
              <a:t>R</a:t>
            </a:r>
            <a:r>
              <a:rPr lang="en-US" dirty="0" smtClean="0"/>
              <a:t>educe </a:t>
            </a:r>
            <a:r>
              <a:rPr lang="en-US" dirty="0"/>
              <a:t>disparities in </a:t>
            </a:r>
            <a:r>
              <a:rPr lang="en-US" dirty="0" smtClean="0"/>
              <a:t>the use of suspension </a:t>
            </a:r>
            <a:r>
              <a:rPr lang="en-US" dirty="0"/>
              <a:t>and </a:t>
            </a:r>
            <a:r>
              <a:rPr lang="en-US" dirty="0" smtClean="0"/>
              <a:t>expulsion </a:t>
            </a:r>
          </a:p>
          <a:p>
            <a:pPr lvl="0">
              <a:spcBef>
                <a:spcPts val="1800"/>
              </a:spcBef>
            </a:pPr>
            <a:r>
              <a:rPr lang="en-US" dirty="0" smtClean="0"/>
              <a:t>SB236: </a:t>
            </a:r>
          </a:p>
          <a:p>
            <a:pPr marL="457200" lvl="0" indent="-4572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dirty="0" smtClean="0"/>
              <a:t>Bans </a:t>
            </a:r>
            <a:r>
              <a:rPr lang="en-US" dirty="0"/>
              <a:t>suspension and expulsion, effective July 1, 2026; </a:t>
            </a:r>
            <a:endParaRPr lang="en-US" dirty="0" smtClean="0"/>
          </a:p>
          <a:p>
            <a:pPr marL="457200" lvl="0" indent="-4572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dirty="0"/>
              <a:t>C</a:t>
            </a:r>
            <a:r>
              <a:rPr lang="en-US" dirty="0" smtClean="0"/>
              <a:t>alls </a:t>
            </a:r>
            <a:r>
              <a:rPr lang="en-US" dirty="0"/>
              <a:t>for a study on suspension and </a:t>
            </a:r>
            <a:r>
              <a:rPr lang="en-US" dirty="0" smtClean="0"/>
              <a:t>expulsion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83280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 Systems Problem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72066" y="1690159"/>
            <a:ext cx="10832253" cy="4351338"/>
          </a:xfrm>
        </p:spPr>
        <p:txBody>
          <a:bodyPr>
            <a:normAutofit/>
          </a:bodyPr>
          <a:lstStyle/>
          <a:p>
            <a:r>
              <a:rPr lang="en-US" dirty="0" smtClean="0"/>
              <a:t>Suspension and expulsion is a complex </a:t>
            </a:r>
            <a:r>
              <a:rPr lang="en-US" dirty="0" smtClean="0"/>
              <a:t>system-level problem that </a:t>
            </a:r>
            <a:r>
              <a:rPr lang="en-US" dirty="0" smtClean="0"/>
              <a:t>requires a </a:t>
            </a:r>
            <a:r>
              <a:rPr lang="en-US" dirty="0" smtClean="0"/>
              <a:t>complex system-level </a:t>
            </a:r>
            <a:r>
              <a:rPr lang="en-US" dirty="0" smtClean="0"/>
              <a:t>response. </a:t>
            </a:r>
            <a:endParaRPr lang="en-US" b="1" dirty="0" smtClean="0"/>
          </a:p>
        </p:txBody>
      </p:sp>
      <p:pic>
        <p:nvPicPr>
          <p:cNvPr id="10" name="Content Placeholder 9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5160" y="2947258"/>
            <a:ext cx="5048866" cy="335494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1" name="Rectangle 10"/>
          <p:cNvSpPr/>
          <p:nvPr/>
        </p:nvSpPr>
        <p:spPr>
          <a:xfrm>
            <a:off x="8972320" y="6386802"/>
            <a:ext cx="3043269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/>
              <a:t>Photo by </a:t>
            </a:r>
            <a:r>
              <a:rPr lang="en-US" sz="1600" dirty="0" err="1">
                <a:hlinkClick r:id="rId3"/>
              </a:rPr>
              <a:t>Eilis</a:t>
            </a:r>
            <a:r>
              <a:rPr lang="en-US" sz="1600" dirty="0">
                <a:hlinkClick r:id="rId3"/>
              </a:rPr>
              <a:t> Garvey</a:t>
            </a:r>
            <a:r>
              <a:rPr lang="en-US" sz="1600" dirty="0"/>
              <a:t> on </a:t>
            </a:r>
            <a:r>
              <a:rPr lang="en-US" sz="1600" dirty="0" err="1">
                <a:hlinkClick r:id="rId4"/>
              </a:rPr>
              <a:t>Unsplash</a:t>
            </a:r>
            <a:r>
              <a:rPr lang="en-US" sz="16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8628793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Program Approach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0446" y="1615786"/>
            <a:ext cx="8463570" cy="4760758"/>
          </a:xfrm>
        </p:spPr>
      </p:pic>
    </p:spTree>
    <p:extLst>
      <p:ext uri="{BB962C8B-B14F-4D97-AF65-F5344CB8AC3E}">
        <p14:creationId xmlns:p14="http://schemas.microsoft.com/office/powerpoint/2010/main" val="40944573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Early Childhood Suspension &amp; Expulsion Prevention Program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en-US" b="1" dirty="0" smtClean="0"/>
              <a:t>Support </a:t>
            </a:r>
            <a:r>
              <a:rPr lang="en-US" b="1" dirty="0"/>
              <a:t>the ECE workforce</a:t>
            </a:r>
            <a:r>
              <a:rPr lang="en-US" dirty="0"/>
              <a:t>: expand training, coaching, and consultation to increase ECE providers ability to implement anti-bias, culturally responsive and inclusive practices to support young children’s social-emotional </a:t>
            </a:r>
            <a:r>
              <a:rPr lang="en-US" dirty="0" smtClean="0"/>
              <a:t>development and positive </a:t>
            </a:r>
            <a:r>
              <a:rPr lang="en-US" dirty="0"/>
              <a:t>racial identity development</a:t>
            </a:r>
            <a:r>
              <a:rPr lang="en-US" dirty="0" smtClean="0"/>
              <a:t>.</a:t>
            </a:r>
          </a:p>
          <a:p>
            <a:pPr lvl="0"/>
            <a:r>
              <a:rPr lang="en-US" b="1" dirty="0" smtClean="0"/>
              <a:t>Technical Assistance</a:t>
            </a:r>
            <a:r>
              <a:rPr lang="en-US" dirty="0" smtClean="0"/>
              <a:t>: Provide additional training, coaching, and consultation to the broader system of Technical Assistance  providers to ensure they have the skills to support ECE programs implementation of foundational social-emotional, anti-bias, culturally responsive, and inclusive practices.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44411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Early Childhood Suspension &amp; Expulsion Prevention Program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721172"/>
          </a:xfrm>
        </p:spPr>
        <p:txBody>
          <a:bodyPr>
            <a:normAutofit lnSpcReduction="10000"/>
          </a:bodyPr>
          <a:lstStyle/>
          <a:p>
            <a:pPr lvl="0"/>
            <a:r>
              <a:rPr lang="en-US" b="1" dirty="0"/>
              <a:t>Infant and Early Childhood Mental Health </a:t>
            </a:r>
            <a:r>
              <a:rPr lang="en-US" b="1" dirty="0" smtClean="0"/>
              <a:t>Consultation (IECMHC)</a:t>
            </a:r>
            <a:r>
              <a:rPr lang="en-US" dirty="0" smtClean="0"/>
              <a:t>: </a:t>
            </a:r>
            <a:endParaRPr lang="en-US" dirty="0"/>
          </a:p>
          <a:p>
            <a:pPr lvl="1"/>
            <a:r>
              <a:rPr lang="en-US" dirty="0"/>
              <a:t>Create statewide access to IECMHC for child, classroom, and program-level supports </a:t>
            </a:r>
          </a:p>
          <a:p>
            <a:pPr lvl="1"/>
            <a:r>
              <a:rPr lang="en-US" dirty="0" smtClean="0"/>
              <a:t>Ensure </a:t>
            </a:r>
            <a:r>
              <a:rPr lang="en-US" dirty="0"/>
              <a:t>IECMHC services are culturally responsive and trauma-informed</a:t>
            </a:r>
          </a:p>
          <a:p>
            <a:pPr lvl="1"/>
            <a:r>
              <a:rPr lang="en-US" dirty="0"/>
              <a:t>Increase the cultural and racial diversity of the IECMHC workforce</a:t>
            </a:r>
          </a:p>
          <a:p>
            <a:pPr lvl="0"/>
            <a:r>
              <a:rPr lang="en-US" b="1" dirty="0"/>
              <a:t>Coordinated System of Support</a:t>
            </a:r>
            <a:endParaRPr lang="en-US" dirty="0"/>
          </a:p>
          <a:p>
            <a:pPr lvl="1"/>
            <a:r>
              <a:rPr lang="en-US" dirty="0"/>
              <a:t>Develop and implement a “Warmline” to serve as a central access point for ECE providers to request services to support a child</a:t>
            </a:r>
          </a:p>
          <a:p>
            <a:pPr lvl="1"/>
            <a:r>
              <a:rPr lang="en-US" dirty="0"/>
              <a:t>Develop an interagency, multi-level coordinated system of response to assign IECMHC and TA to respond to Warmline requests in a timely manner. The process will be developed regionally, and will focus on ensuring services are aligned, relevant to the situation while avoiding unnecessary duplication, and that data is shared. </a:t>
            </a:r>
          </a:p>
        </p:txBody>
      </p:sp>
    </p:spTree>
    <p:extLst>
      <p:ext uri="{BB962C8B-B14F-4D97-AF65-F5344CB8AC3E}">
        <p14:creationId xmlns:p14="http://schemas.microsoft.com/office/powerpoint/2010/main" val="11200159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9296" y="1572322"/>
            <a:ext cx="8463570" cy="4760758"/>
          </a:xfrm>
        </p:spPr>
      </p:pic>
    </p:spTree>
    <p:extLst>
      <p:ext uri="{BB962C8B-B14F-4D97-AF65-F5344CB8AC3E}">
        <p14:creationId xmlns:p14="http://schemas.microsoft.com/office/powerpoint/2010/main" val="4883341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Early Childhood Suspension &amp; Expulsion Prevention Program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721172"/>
          </a:xfrm>
        </p:spPr>
        <p:txBody>
          <a:bodyPr>
            <a:normAutofit/>
          </a:bodyPr>
          <a:lstStyle/>
          <a:p>
            <a:pPr lvl="0"/>
            <a:r>
              <a:rPr lang="en-US" b="1" dirty="0" smtClean="0"/>
              <a:t>Structure</a:t>
            </a:r>
            <a:endParaRPr lang="en-US" dirty="0"/>
          </a:p>
          <a:p>
            <a:r>
              <a:rPr lang="en-US" dirty="0" smtClean="0"/>
              <a:t>Central Entity: Trauma Informed Oregon</a:t>
            </a:r>
          </a:p>
          <a:p>
            <a:pPr lvl="1"/>
            <a:r>
              <a:rPr lang="en-US" dirty="0" smtClean="0"/>
              <a:t>Help lead community engagement work</a:t>
            </a:r>
          </a:p>
          <a:p>
            <a:pPr lvl="1"/>
            <a:r>
              <a:rPr lang="en-US" dirty="0" smtClean="0"/>
              <a:t>Help ELD build out the details of the IECMHC Model</a:t>
            </a:r>
          </a:p>
          <a:p>
            <a:pPr lvl="1"/>
            <a:r>
              <a:rPr lang="en-US" dirty="0" smtClean="0"/>
              <a:t>Help guide the development of the Coordinated System of Support </a:t>
            </a:r>
          </a:p>
          <a:p>
            <a:pPr>
              <a:spcBef>
                <a:spcPts val="1800"/>
              </a:spcBef>
            </a:pPr>
            <a:r>
              <a:rPr lang="en-US" dirty="0" smtClean="0"/>
              <a:t>IECMHC Regional Service Providers</a:t>
            </a:r>
          </a:p>
          <a:p>
            <a:pPr lvl="1"/>
            <a:r>
              <a:rPr lang="en-US" dirty="0" smtClean="0"/>
              <a:t>15 regions across the state</a:t>
            </a:r>
          </a:p>
          <a:p>
            <a:pPr lvl="1"/>
            <a:r>
              <a:rPr lang="en-US" dirty="0" smtClean="0"/>
              <a:t>Using the same geographical boundaries as CCR&amp;R regions</a:t>
            </a:r>
          </a:p>
          <a:p>
            <a:pPr lvl="1"/>
            <a:r>
              <a:rPr lang="en-US" dirty="0" smtClean="0"/>
              <a:t>RFA in-development</a:t>
            </a:r>
          </a:p>
          <a:p>
            <a:pPr>
              <a:spcBef>
                <a:spcPts val="1800"/>
              </a:spcBef>
            </a:pPr>
            <a:r>
              <a:rPr lang="en-US" dirty="0" smtClean="0"/>
              <a:t>Lots of Coordination and Collaboration with System Partners! </a:t>
            </a:r>
          </a:p>
        </p:txBody>
      </p:sp>
    </p:spTree>
    <p:extLst>
      <p:ext uri="{BB962C8B-B14F-4D97-AF65-F5344CB8AC3E}">
        <p14:creationId xmlns:p14="http://schemas.microsoft.com/office/powerpoint/2010/main" val="18507041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Early Childhood Suspension and Expulsion Program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Another way of thinking about these areas of focus: </a:t>
            </a:r>
          </a:p>
          <a:p>
            <a:pPr>
              <a:spcBef>
                <a:spcPts val="0"/>
              </a:spcBef>
            </a:pPr>
            <a:r>
              <a:rPr lang="en-US" b="1" dirty="0" smtClean="0"/>
              <a:t>multi-tiered systems of support. </a:t>
            </a:r>
          </a:p>
          <a:p>
            <a:pPr marL="3546475">
              <a:spcBef>
                <a:spcPts val="3000"/>
              </a:spcBef>
            </a:pPr>
            <a:r>
              <a:rPr lang="en-US" dirty="0" smtClean="0"/>
              <a:t>Within the overall early learning system: </a:t>
            </a:r>
          </a:p>
          <a:p>
            <a:pPr marL="4003675" indent="-4572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dirty="0" smtClean="0"/>
              <a:t>Infant and Early Childhood Mental Health Consultation</a:t>
            </a:r>
          </a:p>
          <a:p>
            <a:pPr marL="4003675" indent="-457200">
              <a:buFont typeface="Arial" panose="020B0604020202020204" pitchFamily="34" charset="0"/>
              <a:buChar char="•"/>
            </a:pPr>
            <a:r>
              <a:rPr lang="en-US" dirty="0" smtClean="0"/>
              <a:t>EI/ECSE</a:t>
            </a:r>
            <a:endParaRPr lang="en-US" dirty="0"/>
          </a:p>
          <a:p>
            <a:pPr marL="4003675" indent="-457200">
              <a:buFont typeface="Arial" panose="020B0604020202020204" pitchFamily="34" charset="0"/>
              <a:buChar char="•"/>
            </a:pPr>
            <a:r>
              <a:rPr lang="en-US" dirty="0" smtClean="0"/>
              <a:t>Pyramid Model</a:t>
            </a:r>
          </a:p>
          <a:p>
            <a:pPr marL="4003675" indent="-457200">
              <a:buFont typeface="Arial" panose="020B0604020202020204" pitchFamily="34" charset="0"/>
              <a:buChar char="•"/>
            </a:pPr>
            <a:r>
              <a:rPr lang="en-US" dirty="0" smtClean="0"/>
              <a:t>Foundational ECE workforce training</a:t>
            </a:r>
          </a:p>
          <a:p>
            <a:pPr marL="4003675" indent="-457200">
              <a:buFont typeface="Arial" panose="020B0604020202020204" pitchFamily="34" charset="0"/>
              <a:buChar char="•"/>
            </a:pPr>
            <a:r>
              <a:rPr lang="en-US" dirty="0" smtClean="0"/>
              <a:t>Child Care Licensing</a:t>
            </a:r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755272674"/>
              </p:ext>
            </p:extLst>
          </p:nvPr>
        </p:nvGraphicFramePr>
        <p:xfrm>
          <a:off x="1011730" y="2916044"/>
          <a:ext cx="3298216" cy="307404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6871463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ELD - Purple">
  <a:themeElements>
    <a:clrScheme name="Early Learning">
      <a:dk1>
        <a:sysClr val="windowText" lastClr="000000"/>
      </a:dk1>
      <a:lt1>
        <a:sysClr val="window" lastClr="FFFFFF"/>
      </a:lt1>
      <a:dk2>
        <a:srgbClr val="007064"/>
      </a:dk2>
      <a:lt2>
        <a:srgbClr val="D3E7EE"/>
      </a:lt2>
      <a:accent1>
        <a:srgbClr val="00A79D"/>
      </a:accent1>
      <a:accent2>
        <a:srgbClr val="2CB673"/>
      </a:accent2>
      <a:accent3>
        <a:srgbClr val="746458"/>
      </a:accent3>
      <a:accent4>
        <a:srgbClr val="673090"/>
      </a:accent4>
      <a:accent5>
        <a:srgbClr val="932A8E"/>
      </a:accent5>
      <a:accent6>
        <a:srgbClr val="DF3416"/>
      </a:accent6>
      <a:hlink>
        <a:srgbClr val="304E68"/>
      </a:hlink>
      <a:folHlink>
        <a:srgbClr val="304E68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ll Staff Meeting 05.27.2020" id="{50B28A70-2081-4C45-B46B-C16FC14398C8}" vid="{74503446-2109-462C-AF5F-1C93C3BFA182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A1677473FA22F4D84A2424E1006D7E0" ma:contentTypeVersion="18" ma:contentTypeDescription="Create a new document." ma:contentTypeScope="" ma:versionID="1d1e569fdc6b9e976cc03a2f07043bf9">
  <xsd:schema xmlns:xsd="http://www.w3.org/2001/XMLSchema" xmlns:xs="http://www.w3.org/2001/XMLSchema" xmlns:p="http://schemas.microsoft.com/office/2006/metadata/properties" xmlns:ns1="http://schemas.microsoft.com/sharepoint/v3" xmlns:ns2="e5f1ac6e-e8e1-4751-aa4e-20d14744385a" xmlns:ns3="59da1016-2a1b-4f8a-9768-d7a4932f6f16" targetNamespace="http://schemas.microsoft.com/office/2006/metadata/properties" ma:root="true" ma:fieldsID="90756af6c6ed2a9854526670b4dc5b3e" ns1:_="" ns2:_="" ns3:_="">
    <xsd:import namespace="http://schemas.microsoft.com/sharepoint/v3"/>
    <xsd:import namespace="e5f1ac6e-e8e1-4751-aa4e-20d14744385a"/>
    <xsd:import namespace="59da1016-2a1b-4f8a-9768-d7a4932f6f16"/>
    <xsd:element name="properties">
      <xsd:complexType>
        <xsd:sequence>
          <xsd:element name="documentManagement">
            <xsd:complexType>
              <xsd:all>
                <xsd:element ref="ns2:Meta_x0020_Description"/>
                <xsd:element ref="ns2:Meta_x0020_Keywords"/>
                <xsd:element ref="ns1:PublishingStartDate" minOccurs="0"/>
                <xsd:element ref="ns1:PublishingExpirationDate" minOccurs="0"/>
                <xsd:element ref="ns1:URL" minOccurs="0"/>
                <xsd:element ref="ns3:DocumentExpirationDate" minOccurs="0"/>
                <xsd:element ref="ns3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6" nillable="true" ma:displayName="Scheduling Start Date" ma:description="Scheduling Start Date is a site column created by the Publishing feature. It is used to specify the date and time on which this page will first appear to site visitors." ma:hidden="true" ma:internalName="PublishingStartDate">
      <xsd:simpleType>
        <xsd:restriction base="dms:Unknown"/>
      </xsd:simpleType>
    </xsd:element>
    <xsd:element name="PublishingExpirationDate" ma:index="7" nillable="true" ma:displayName="Scheduling End Date" ma:description="Scheduling End Date is a site column created by the Publishing feature. It is used to specify the date and time on which this page will no longer appear to site visitors." ma:hidden="true" ma:internalName="PublishingExpirationDate">
      <xsd:simpleType>
        <xsd:restriction base="dms:Unknown"/>
      </xsd:simpleType>
    </xsd:element>
    <xsd:element name="URL" ma:index="8" nillable="true" ma:displayName="URL" ma:format="Hyperlink" ma:internalName="URL" ma:readOnly="fals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5f1ac6e-e8e1-4751-aa4e-20d14744385a" elementFormDefault="qualified">
    <xsd:import namespace="http://schemas.microsoft.com/office/2006/documentManagement/types"/>
    <xsd:import namespace="http://schemas.microsoft.com/office/infopath/2007/PartnerControls"/>
    <xsd:element name="Meta_x0020_Description" ma:index="4" ma:displayName="Meta Description" ma:internalName="Meta_x0020_Description" ma:readOnly="false">
      <xsd:simpleType>
        <xsd:restriction base="dms:Text"/>
      </xsd:simpleType>
    </xsd:element>
    <xsd:element name="Meta_x0020_Keywords" ma:index="5" ma:displayName="Meta Keywords" ma:internalName="Meta_x0020_Keywords" ma:readOnly="fals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9da1016-2a1b-4f8a-9768-d7a4932f6f16" elementFormDefault="qualified">
    <xsd:import namespace="http://schemas.microsoft.com/office/2006/documentManagement/types"/>
    <xsd:import namespace="http://schemas.microsoft.com/office/infopath/2007/PartnerControls"/>
    <xsd:element name="DocumentExpirationDate" ma:index="9" nillable="true" ma:displayName="Document Expiration Date" ma:format="DateOnly" ma:internalName="DocumentExpirationDate" ma:readOnly="false">
      <xsd:simpleType>
        <xsd:restriction base="dms:DateTime"/>
      </xsd:simpleType>
    </xsd:element>
    <xsd:element name="SharedWithUsers" ma:index="15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10" ma:displayName="Content Type"/>
        <xsd:element ref="dc:title" minOccurs="0" maxOccurs="1" ma:index="3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DocumentExpirationDate xmlns="59da1016-2a1b-4f8a-9768-d7a4932f6f16" xsi:nil="true"/>
    <URL xmlns="http://schemas.microsoft.com/sharepoint/v3">
      <Url>https://www.oregon.gov/oha/HPA/dsi-tc/Documents/Social-emotional-health-LC-8-4-22.pptx</Url>
      <Description>Social emotional health metric learning collaborative slides 8-4-22</Description>
    </URL>
    <Meta_x0020_Description xmlns="e5f1ac6e-e8e1-4751-aa4e-20d14744385a">Social emotional health metric learning collaborative slides</Meta_x0020_Description>
    <PublishingExpirationDate xmlns="http://schemas.microsoft.com/sharepoint/v3" xsi:nil="true"/>
    <PublishingStartDate xmlns="http://schemas.microsoft.com/sharepoint/v3" xsi:nil="true"/>
    <Meta_x0020_Keywords xmlns="e5f1ac6e-e8e1-4751-aa4e-20d14744385a">Social; emotional; health; metric; TA; webinar; learning; collaborative</Meta_x0020_Keywords>
  </documentManagement>
</p:properties>
</file>

<file path=customXml/itemProps1.xml><?xml version="1.0" encoding="utf-8"?>
<ds:datastoreItem xmlns:ds="http://schemas.openxmlformats.org/officeDocument/2006/customXml" ds:itemID="{2D8BFB1A-90FE-40B2-AA5C-748E35332100}"/>
</file>

<file path=customXml/itemProps2.xml><?xml version="1.0" encoding="utf-8"?>
<ds:datastoreItem xmlns:ds="http://schemas.openxmlformats.org/officeDocument/2006/customXml" ds:itemID="{F66B8AB5-4A6C-4208-88EE-82A6ECE581CB}"/>
</file>

<file path=customXml/itemProps3.xml><?xml version="1.0" encoding="utf-8"?>
<ds:datastoreItem xmlns:ds="http://schemas.openxmlformats.org/officeDocument/2006/customXml" ds:itemID="{6DE90AE2-B7C5-460A-B09B-7C5DDBF47985}"/>
</file>

<file path=docProps/app.xml><?xml version="1.0" encoding="utf-8"?>
<Properties xmlns="http://schemas.openxmlformats.org/officeDocument/2006/extended-properties" xmlns:vt="http://schemas.openxmlformats.org/officeDocument/2006/docPropsVTypes">
  <TotalTime>14030</TotalTime>
  <Words>477</Words>
  <Application>Microsoft Office PowerPoint</Application>
  <PresentationFormat>Widescreen</PresentationFormat>
  <Paragraphs>64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Calibri</vt:lpstr>
      <vt:lpstr>Calibri Light</vt:lpstr>
      <vt:lpstr>ELD - Purple</vt:lpstr>
      <vt:lpstr>Early Childhood Suspension and Expulsion Prevention Program</vt:lpstr>
      <vt:lpstr>New Legislation Passed in 2021</vt:lpstr>
      <vt:lpstr>A Systems Problem</vt:lpstr>
      <vt:lpstr>Program Approach</vt:lpstr>
      <vt:lpstr>Early Childhood Suspension &amp; Expulsion Prevention Program</vt:lpstr>
      <vt:lpstr>Early Childhood Suspension &amp; Expulsion Prevention Program</vt:lpstr>
      <vt:lpstr>Example</vt:lpstr>
      <vt:lpstr>Early Childhood Suspension &amp; Expulsion Prevention Program</vt:lpstr>
      <vt:lpstr>Early Childhood Suspension and Expulsion Program</vt:lpstr>
      <vt:lpstr>Early Childhood Suspension and Expulsion Program</vt:lpstr>
      <vt:lpstr>Contact</vt:lpstr>
    </vt:vector>
  </TitlesOfParts>
  <Company>Oregon Department of Education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Social emotional health metric learning collaborative slides 8-4-22</dc:title>
  <dc:creator>MILLER Katrina * ELD</dc:creator>
  <cp:lastModifiedBy>MILLER Katrina * ELD</cp:lastModifiedBy>
  <cp:revision>18</cp:revision>
  <dcterms:created xsi:type="dcterms:W3CDTF">2022-07-25T22:39:21Z</dcterms:created>
  <dcterms:modified xsi:type="dcterms:W3CDTF">2022-08-04T16:32:35Z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0x0101004A1677473FA22F4D84A2424E1006D7E0</vt:lpwstr>
  </property>
  <property fmtid="{D5CDD505-2E9C-101B-9397-08002B2CF9AE}" pid="3" name="WorkflowChangePath">
    <vt:lpwstr>94a13aca-3094-49fd-9950-7513a1911c7a,4;</vt:lpwstr>
  </property>
</Properties>
</file>