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5"/>
    <p:sldMasterId id="2147483888" r:id="rId6"/>
    <p:sldMasterId id="2147483905" r:id="rId7"/>
    <p:sldMasterId id="2147484941" r:id="rId8"/>
    <p:sldMasterId id="2147484942" r:id="rId9"/>
  </p:sldMasterIdLst>
  <p:notesMasterIdLst>
    <p:notesMasterId r:id="rId49"/>
  </p:notesMasterIdLst>
  <p:sldIdLst>
    <p:sldId id="256" r:id="rId10"/>
    <p:sldId id="1980" r:id="rId11"/>
    <p:sldId id="1978" r:id="rId12"/>
    <p:sldId id="2014" r:id="rId13"/>
    <p:sldId id="1988" r:id="rId14"/>
    <p:sldId id="1985" r:id="rId15"/>
    <p:sldId id="1986" r:id="rId16"/>
    <p:sldId id="1987" r:id="rId17"/>
    <p:sldId id="1908" r:id="rId18"/>
    <p:sldId id="1991" r:id="rId19"/>
    <p:sldId id="1992" r:id="rId20"/>
    <p:sldId id="1997" r:id="rId21"/>
    <p:sldId id="1994" r:id="rId22"/>
    <p:sldId id="1995" r:id="rId23"/>
    <p:sldId id="2001" r:id="rId24"/>
    <p:sldId id="1977" r:id="rId25"/>
    <p:sldId id="1983" r:id="rId26"/>
    <p:sldId id="1984" r:id="rId27"/>
    <p:sldId id="2005" r:id="rId28"/>
    <p:sldId id="1990" r:id="rId29"/>
    <p:sldId id="1998" r:id="rId30"/>
    <p:sldId id="1999" r:id="rId31"/>
    <p:sldId id="2000" r:id="rId32"/>
    <p:sldId id="1989" r:id="rId33"/>
    <p:sldId id="1996" r:id="rId34"/>
    <p:sldId id="2006" r:id="rId35"/>
    <p:sldId id="2002" r:id="rId36"/>
    <p:sldId id="2007" r:id="rId37"/>
    <p:sldId id="2003" r:id="rId38"/>
    <p:sldId id="2015" r:id="rId39"/>
    <p:sldId id="2008" r:id="rId40"/>
    <p:sldId id="2009" r:id="rId41"/>
    <p:sldId id="2010" r:id="rId42"/>
    <p:sldId id="2011" r:id="rId43"/>
    <p:sldId id="2012" r:id="rId44"/>
    <p:sldId id="2004" r:id="rId45"/>
    <p:sldId id="1981" r:id="rId46"/>
    <p:sldId id="2016" r:id="rId47"/>
    <p:sldId id="1905" r:id="rId4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en Steven  J" initials="" lastIdx="1" clrIdx="0"/>
  <p:cmAuthor id="2" name="Fernandez Tristan" initials="FT" lastIdx="1" clrIdx="1">
    <p:extLst>
      <p:ext uri="{19B8F6BF-5375-455C-9EA6-DF929625EA0E}">
        <p15:presenceInfo xmlns:p15="http://schemas.microsoft.com/office/powerpoint/2012/main" userId="S::Tristan.Fernandez@dhsoha.state.or.us::0ab4496d-f49d-4b0b-affd-d04fc4b5a209" providerId="AD"/>
      </p:ext>
    </p:extLst>
  </p:cmAuthor>
  <p:cmAuthor id="3" name="Hemsley Brandy L" initials="HBL" lastIdx="4" clrIdx="2">
    <p:extLst>
      <p:ext uri="{19B8F6BF-5375-455C-9EA6-DF929625EA0E}">
        <p15:presenceInfo xmlns:p15="http://schemas.microsoft.com/office/powerpoint/2012/main" userId="S::BRANDY.L.HEMSLEY@dhsoha.state.or.us::b3c30f89-ad70-45d7-a428-c3931c1187ad" providerId="AD"/>
      </p:ext>
    </p:extLst>
  </p:cmAuthor>
  <p:cmAuthor id="4" name="Allen Steven  J" initials="ASJ" lastIdx="22" clrIdx="3">
    <p:extLst>
      <p:ext uri="{19B8F6BF-5375-455C-9EA6-DF929625EA0E}">
        <p15:presenceInfo xmlns:p15="http://schemas.microsoft.com/office/powerpoint/2012/main" userId="S::Steven.J.Allen@dhsoha.state.or.us::cc752753-2225-46de-951f-38016d367c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0000"/>
    <a:srgbClr val="005595"/>
    <a:srgbClr val="E9FB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A5FAD-8FDB-4566-A0BE-214FE423F66E}" v="223" dt="2021-11-15T16:51:20.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684" y="5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microsoft.com/office/2015/10/relationships/revisionInfo" Target="revisionInfo.xml"/><Relationship Id="rId8" Type="http://schemas.openxmlformats.org/officeDocument/2006/relationships/slideMaster" Target="slideMasters/slideMaster4.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ter Angela  Marie" userId="8201f2c1-3260-451e-af5e-4d20c5396496" providerId="ADAL" clId="{15614DCA-A352-4C11-A2DC-891E74CF9D47}"/>
    <pc:docChg chg="undo custSel mod addSld delSld modSld sldOrd">
      <pc:chgData name="Carter Angela  Marie" userId="8201f2c1-3260-451e-af5e-4d20c5396496" providerId="ADAL" clId="{15614DCA-A352-4C11-A2DC-891E74CF9D47}" dt="2021-11-15T16:52:52.159" v="7292" actId="20577"/>
      <pc:docMkLst>
        <pc:docMk/>
      </pc:docMkLst>
      <pc:sldChg chg="addSp delSp modSp mod ord setBg">
        <pc:chgData name="Carter Angela  Marie" userId="8201f2c1-3260-451e-af5e-4d20c5396496" providerId="ADAL" clId="{15614DCA-A352-4C11-A2DC-891E74CF9D47}" dt="2021-11-14T16:52:20.767" v="6389"/>
        <pc:sldMkLst>
          <pc:docMk/>
          <pc:sldMk cId="0" sldId="256"/>
        </pc:sldMkLst>
        <pc:spChg chg="add del">
          <ac:chgData name="Carter Angela  Marie" userId="8201f2c1-3260-451e-af5e-4d20c5396496" providerId="ADAL" clId="{15614DCA-A352-4C11-A2DC-891E74CF9D47}" dt="2021-11-14T07:38:12.237" v="5161" actId="26606"/>
          <ac:spMkLst>
            <pc:docMk/>
            <pc:sldMk cId="0" sldId="256"/>
            <ac:spMk id="72" creationId="{6F5A5072-7B47-4D32-B52A-4EBBF590B8A5}"/>
          </ac:spMkLst>
        </pc:spChg>
        <pc:spChg chg="add del">
          <ac:chgData name="Carter Angela  Marie" userId="8201f2c1-3260-451e-af5e-4d20c5396496" providerId="ADAL" clId="{15614DCA-A352-4C11-A2DC-891E74CF9D47}" dt="2021-11-14T07:38:12.237" v="5161" actId="26606"/>
          <ac:spMkLst>
            <pc:docMk/>
            <pc:sldMk cId="0" sldId="256"/>
            <ac:spMk id="74" creationId="{9715DAF0-AE1B-46C9-8A6B-DB2AA05AB91D}"/>
          </ac:spMkLst>
        </pc:spChg>
        <pc:spChg chg="add del">
          <ac:chgData name="Carter Angela  Marie" userId="8201f2c1-3260-451e-af5e-4d20c5396496" providerId="ADAL" clId="{15614DCA-A352-4C11-A2DC-891E74CF9D47}" dt="2021-11-14T07:38:12.237" v="5161" actId="26606"/>
          <ac:spMkLst>
            <pc:docMk/>
            <pc:sldMk cId="0" sldId="256"/>
            <ac:spMk id="76" creationId="{6016219D-510E-4184-9090-6D5578A87BD1}"/>
          </ac:spMkLst>
        </pc:spChg>
        <pc:spChg chg="add del">
          <ac:chgData name="Carter Angela  Marie" userId="8201f2c1-3260-451e-af5e-4d20c5396496" providerId="ADAL" clId="{15614DCA-A352-4C11-A2DC-891E74CF9D47}" dt="2021-11-14T07:38:12.237" v="5161" actId="26606"/>
          <ac:spMkLst>
            <pc:docMk/>
            <pc:sldMk cId="0" sldId="256"/>
            <ac:spMk id="78" creationId="{AFF4A713-7B75-4B21-90D7-5AB19547C728}"/>
          </ac:spMkLst>
        </pc:spChg>
        <pc:spChg chg="add del">
          <ac:chgData name="Carter Angela  Marie" userId="8201f2c1-3260-451e-af5e-4d20c5396496" providerId="ADAL" clId="{15614DCA-A352-4C11-A2DC-891E74CF9D47}" dt="2021-11-14T07:38:12.237" v="5161" actId="26606"/>
          <ac:spMkLst>
            <pc:docMk/>
            <pc:sldMk cId="0" sldId="256"/>
            <ac:spMk id="80" creationId="{DC631C0B-6DA6-4E57-8231-CE32B3434A7E}"/>
          </ac:spMkLst>
        </pc:spChg>
        <pc:spChg chg="add del">
          <ac:chgData name="Carter Angela  Marie" userId="8201f2c1-3260-451e-af5e-4d20c5396496" providerId="ADAL" clId="{15614DCA-A352-4C11-A2DC-891E74CF9D47}" dt="2021-11-14T07:38:12.237" v="5161" actId="26606"/>
          <ac:spMkLst>
            <pc:docMk/>
            <pc:sldMk cId="0" sldId="256"/>
            <ac:spMk id="82" creationId="{C29501E6-A978-4A61-9689-9085AF97A53A}"/>
          </ac:spMkLst>
        </pc:spChg>
        <pc:spChg chg="mod">
          <ac:chgData name="Carter Angela  Marie" userId="8201f2c1-3260-451e-af5e-4d20c5396496" providerId="ADAL" clId="{15614DCA-A352-4C11-A2DC-891E74CF9D47}" dt="2021-11-14T07:38:12.237" v="5161" actId="26606"/>
          <ac:spMkLst>
            <pc:docMk/>
            <pc:sldMk cId="0" sldId="256"/>
            <ac:spMk id="34818" creationId="{C0E38857-93CA-4EE6-8A23-61B7FDB53953}"/>
          </ac:spMkLst>
        </pc:spChg>
        <pc:spChg chg="mod">
          <ac:chgData name="Carter Angela  Marie" userId="8201f2c1-3260-451e-af5e-4d20c5396496" providerId="ADAL" clId="{15614DCA-A352-4C11-A2DC-891E74CF9D47}" dt="2021-11-14T07:38:12.237" v="5161" actId="26606"/>
          <ac:spMkLst>
            <pc:docMk/>
            <pc:sldMk cId="0" sldId="256"/>
            <ac:spMk id="34819" creationId="{8C8247FB-D9B7-4707-9C01-36E1B8C2DBA4}"/>
          </ac:spMkLst>
        </pc:spChg>
      </pc:sldChg>
      <pc:sldChg chg="del">
        <pc:chgData name="Carter Angela  Marie" userId="8201f2c1-3260-451e-af5e-4d20c5396496" providerId="ADAL" clId="{15614DCA-A352-4C11-A2DC-891E74CF9D47}" dt="2021-11-14T04:14:35.157" v="519" actId="2696"/>
        <pc:sldMkLst>
          <pc:docMk/>
          <pc:sldMk cId="2665544598" sldId="1899"/>
        </pc:sldMkLst>
      </pc:sldChg>
      <pc:sldChg chg="addSp delSp modSp mod ord setBg">
        <pc:chgData name="Carter Angela  Marie" userId="8201f2c1-3260-451e-af5e-4d20c5396496" providerId="ADAL" clId="{15614DCA-A352-4C11-A2DC-891E74CF9D47}" dt="2021-11-14T17:50:05.315" v="6466" actId="26606"/>
        <pc:sldMkLst>
          <pc:docMk/>
          <pc:sldMk cId="1617509381" sldId="1905"/>
        </pc:sldMkLst>
        <pc:spChg chg="add del">
          <ac:chgData name="Carter Angela  Marie" userId="8201f2c1-3260-451e-af5e-4d20c5396496" providerId="ADAL" clId="{15614DCA-A352-4C11-A2DC-891E74CF9D47}" dt="2021-11-14T07:33:44.842" v="5106" actId="26606"/>
          <ac:spMkLst>
            <pc:docMk/>
            <pc:sldMk cId="1617509381" sldId="1905"/>
            <ac:spMk id="71" creationId="{6F5A5072-7B47-4D32-B52A-4EBBF590B8A5}"/>
          </ac:spMkLst>
        </pc:spChg>
        <pc:spChg chg="add del">
          <ac:chgData name="Carter Angela  Marie" userId="8201f2c1-3260-451e-af5e-4d20c5396496" providerId="ADAL" clId="{15614DCA-A352-4C11-A2DC-891E74CF9D47}" dt="2021-11-14T07:33:44.842" v="5106" actId="26606"/>
          <ac:spMkLst>
            <pc:docMk/>
            <pc:sldMk cId="1617509381" sldId="1905"/>
            <ac:spMk id="73" creationId="{9715DAF0-AE1B-46C9-8A6B-DB2AA05AB91D}"/>
          </ac:spMkLst>
        </pc:spChg>
        <pc:spChg chg="add del">
          <ac:chgData name="Carter Angela  Marie" userId="8201f2c1-3260-451e-af5e-4d20c5396496" providerId="ADAL" clId="{15614DCA-A352-4C11-A2DC-891E74CF9D47}" dt="2021-11-14T07:33:44.842" v="5106" actId="26606"/>
          <ac:spMkLst>
            <pc:docMk/>
            <pc:sldMk cId="1617509381" sldId="1905"/>
            <ac:spMk id="75" creationId="{6016219D-510E-4184-9090-6D5578A87BD1}"/>
          </ac:spMkLst>
        </pc:spChg>
        <pc:spChg chg="add del">
          <ac:chgData name="Carter Angela  Marie" userId="8201f2c1-3260-451e-af5e-4d20c5396496" providerId="ADAL" clId="{15614DCA-A352-4C11-A2DC-891E74CF9D47}" dt="2021-11-14T07:33:44.842" v="5106" actId="26606"/>
          <ac:spMkLst>
            <pc:docMk/>
            <pc:sldMk cId="1617509381" sldId="1905"/>
            <ac:spMk id="77" creationId="{AFF4A713-7B75-4B21-90D7-5AB19547C728}"/>
          </ac:spMkLst>
        </pc:spChg>
        <pc:spChg chg="add del">
          <ac:chgData name="Carter Angela  Marie" userId="8201f2c1-3260-451e-af5e-4d20c5396496" providerId="ADAL" clId="{15614DCA-A352-4C11-A2DC-891E74CF9D47}" dt="2021-11-14T07:33:44.842" v="5106" actId="26606"/>
          <ac:spMkLst>
            <pc:docMk/>
            <pc:sldMk cId="1617509381" sldId="1905"/>
            <ac:spMk id="79" creationId="{DC631C0B-6DA6-4E57-8231-CE32B3434A7E}"/>
          </ac:spMkLst>
        </pc:spChg>
        <pc:spChg chg="add del">
          <ac:chgData name="Carter Angela  Marie" userId="8201f2c1-3260-451e-af5e-4d20c5396496" providerId="ADAL" clId="{15614DCA-A352-4C11-A2DC-891E74CF9D47}" dt="2021-11-14T07:33:44.842" v="5106" actId="26606"/>
          <ac:spMkLst>
            <pc:docMk/>
            <pc:sldMk cId="1617509381" sldId="1905"/>
            <ac:spMk id="81" creationId="{C29501E6-A978-4A61-9689-9085AF97A53A}"/>
          </ac:spMkLst>
        </pc:spChg>
        <pc:spChg chg="mod">
          <ac:chgData name="Carter Angela  Marie" userId="8201f2c1-3260-451e-af5e-4d20c5396496" providerId="ADAL" clId="{15614DCA-A352-4C11-A2DC-891E74CF9D47}" dt="2021-11-14T17:50:05.315" v="6466" actId="26606"/>
          <ac:spMkLst>
            <pc:docMk/>
            <pc:sldMk cId="1617509381" sldId="1905"/>
            <ac:spMk id="51202" creationId="{51F4EDC0-4A47-430B-BEBB-CCA67CC59DEE}"/>
          </ac:spMkLst>
        </pc:spChg>
        <pc:spChg chg="add del">
          <ac:chgData name="Carter Angela  Marie" userId="8201f2c1-3260-451e-af5e-4d20c5396496" providerId="ADAL" clId="{15614DCA-A352-4C11-A2DC-891E74CF9D47}" dt="2021-11-14T17:50:05.315" v="6466" actId="26606"/>
          <ac:spMkLst>
            <pc:docMk/>
            <pc:sldMk cId="1617509381" sldId="1905"/>
            <ac:spMk id="51204" creationId="{2643BE6C-86B7-4AB9-91E8-9B5DB45AC8EA}"/>
          </ac:spMkLst>
        </pc:spChg>
        <pc:spChg chg="add del">
          <ac:chgData name="Carter Angela  Marie" userId="8201f2c1-3260-451e-af5e-4d20c5396496" providerId="ADAL" clId="{15614DCA-A352-4C11-A2DC-891E74CF9D47}" dt="2021-11-14T17:50:05.290" v="6465" actId="26606"/>
          <ac:spMkLst>
            <pc:docMk/>
            <pc:sldMk cId="1617509381" sldId="1905"/>
            <ac:spMk id="51206" creationId="{EFA9B6C6-A247-48A8-9A1C-1E36FA9456B5}"/>
          </ac:spMkLst>
        </pc:spChg>
        <pc:spChg chg="add del">
          <ac:chgData name="Carter Angela  Marie" userId="8201f2c1-3260-451e-af5e-4d20c5396496" providerId="ADAL" clId="{15614DCA-A352-4C11-A2DC-891E74CF9D47}" dt="2021-11-14T17:50:05.290" v="6465" actId="26606"/>
          <ac:spMkLst>
            <pc:docMk/>
            <pc:sldMk cId="1617509381" sldId="1905"/>
            <ac:spMk id="51207" creationId="{C5CB530E-515E-412C-9DF1-5F8FFBD6F383}"/>
          </ac:spMkLst>
        </pc:spChg>
        <pc:spChg chg="add del">
          <ac:chgData name="Carter Angela  Marie" userId="8201f2c1-3260-451e-af5e-4d20c5396496" providerId="ADAL" clId="{15614DCA-A352-4C11-A2DC-891E74CF9D47}" dt="2021-11-14T17:50:05.290" v="6465" actId="26606"/>
          <ac:spMkLst>
            <pc:docMk/>
            <pc:sldMk cId="1617509381" sldId="1905"/>
            <ac:spMk id="51208" creationId="{712D4376-A578-4FF1-94FC-245E7A6A489F}"/>
          </ac:spMkLst>
        </pc:spChg>
        <pc:spChg chg="add del">
          <ac:chgData name="Carter Angela  Marie" userId="8201f2c1-3260-451e-af5e-4d20c5396496" providerId="ADAL" clId="{15614DCA-A352-4C11-A2DC-891E74CF9D47}" dt="2021-11-14T17:50:05.290" v="6465" actId="26606"/>
          <ac:spMkLst>
            <pc:docMk/>
            <pc:sldMk cId="1617509381" sldId="1905"/>
            <ac:spMk id="51209" creationId="{AEA7509D-F04F-40CB-A0B3-EEF16499CC9F}"/>
          </ac:spMkLst>
        </pc:spChg>
        <pc:spChg chg="add">
          <ac:chgData name="Carter Angela  Marie" userId="8201f2c1-3260-451e-af5e-4d20c5396496" providerId="ADAL" clId="{15614DCA-A352-4C11-A2DC-891E74CF9D47}" dt="2021-11-14T17:50:05.315" v="6466" actId="26606"/>
          <ac:spMkLst>
            <pc:docMk/>
            <pc:sldMk cId="1617509381" sldId="1905"/>
            <ac:spMk id="51212" creationId="{CDA1A2E9-63FE-408D-A803-8E306ECAB4B3}"/>
          </ac:spMkLst>
        </pc:spChg>
        <pc:spChg chg="add">
          <ac:chgData name="Carter Angela  Marie" userId="8201f2c1-3260-451e-af5e-4d20c5396496" providerId="ADAL" clId="{15614DCA-A352-4C11-A2DC-891E74CF9D47}" dt="2021-11-14T17:50:05.315" v="6466" actId="26606"/>
          <ac:spMkLst>
            <pc:docMk/>
            <pc:sldMk cId="1617509381" sldId="1905"/>
            <ac:spMk id="51213" creationId="{DAE8F46F-D590-45CD-AF41-A04DC11D1BB4}"/>
          </ac:spMkLst>
        </pc:spChg>
        <pc:spChg chg="add">
          <ac:chgData name="Carter Angela  Marie" userId="8201f2c1-3260-451e-af5e-4d20c5396496" providerId="ADAL" clId="{15614DCA-A352-4C11-A2DC-891E74CF9D47}" dt="2021-11-14T17:50:05.315" v="6466" actId="26606"/>
          <ac:spMkLst>
            <pc:docMk/>
            <pc:sldMk cId="1617509381" sldId="1905"/>
            <ac:spMk id="51214" creationId="{FBE9F90C-C163-435B-9A68-D15C92D1CF2B}"/>
          </ac:spMkLst>
        </pc:spChg>
        <pc:spChg chg="add">
          <ac:chgData name="Carter Angela  Marie" userId="8201f2c1-3260-451e-af5e-4d20c5396496" providerId="ADAL" clId="{15614DCA-A352-4C11-A2DC-891E74CF9D47}" dt="2021-11-14T17:50:05.315" v="6466" actId="26606"/>
          <ac:spMkLst>
            <pc:docMk/>
            <pc:sldMk cId="1617509381" sldId="1905"/>
            <ac:spMk id="51215" creationId="{1A882A9F-F4E9-4E23-8F0B-20B5DF42EAA9}"/>
          </ac:spMkLst>
        </pc:spChg>
        <pc:picChg chg="add del">
          <ac:chgData name="Carter Angela  Marie" userId="8201f2c1-3260-451e-af5e-4d20c5396496" providerId="ADAL" clId="{15614DCA-A352-4C11-A2DC-891E74CF9D47}" dt="2021-11-14T07:33:49.617" v="5108" actId="478"/>
          <ac:picMkLst>
            <pc:docMk/>
            <pc:sldMk cId="1617509381" sldId="1905"/>
            <ac:picMk id="70" creationId="{0A1BCC79-29D4-41F5-B638-74696A21A88A}"/>
          </ac:picMkLst>
        </pc:picChg>
        <pc:cxnChg chg="add del">
          <ac:chgData name="Carter Angela  Marie" userId="8201f2c1-3260-451e-af5e-4d20c5396496" providerId="ADAL" clId="{15614DCA-A352-4C11-A2DC-891E74CF9D47}" dt="2021-11-14T17:50:05.290" v="6465" actId="26606"/>
          <ac:cxnSpMkLst>
            <pc:docMk/>
            <pc:sldMk cId="1617509381" sldId="1905"/>
            <ac:cxnSpMk id="51210" creationId="{56020367-4FD5-4596-8E10-C5F095CD8DBF}"/>
          </ac:cxnSpMkLst>
        </pc:cxnChg>
      </pc:sldChg>
      <pc:sldChg chg="addSp delSp modSp mod ord setBg">
        <pc:chgData name="Carter Angela  Marie" userId="8201f2c1-3260-451e-af5e-4d20c5396496" providerId="ADAL" clId="{15614DCA-A352-4C11-A2DC-891E74CF9D47}" dt="2021-11-14T17:49:20.727" v="6463" actId="26606"/>
        <pc:sldMkLst>
          <pc:docMk/>
          <pc:sldMk cId="3369024018" sldId="1908"/>
        </pc:sldMkLst>
        <pc:spChg chg="add del">
          <ac:chgData name="Carter Angela  Marie" userId="8201f2c1-3260-451e-af5e-4d20c5396496" providerId="ADAL" clId="{15614DCA-A352-4C11-A2DC-891E74CF9D47}" dt="2021-11-14T07:02:40.542" v="4423" actId="26606"/>
          <ac:spMkLst>
            <pc:docMk/>
            <pc:sldMk cId="3369024018" sldId="1908"/>
            <ac:spMk id="74" creationId="{BACC6370-2D7E-4714-9D71-7542949D7D5D}"/>
          </ac:spMkLst>
        </pc:spChg>
        <pc:spChg chg="add del">
          <ac:chgData name="Carter Angela  Marie" userId="8201f2c1-3260-451e-af5e-4d20c5396496" providerId="ADAL" clId="{15614DCA-A352-4C11-A2DC-891E74CF9D47}" dt="2021-11-14T07:02:40.542" v="4423" actId="26606"/>
          <ac:spMkLst>
            <pc:docMk/>
            <pc:sldMk cId="3369024018" sldId="1908"/>
            <ac:spMk id="76" creationId="{256B2C21-A230-48C0-8DF1-C46611373C44}"/>
          </ac:spMkLst>
        </pc:spChg>
        <pc:spChg chg="add del">
          <ac:chgData name="Carter Angela  Marie" userId="8201f2c1-3260-451e-af5e-4d20c5396496" providerId="ADAL" clId="{15614DCA-A352-4C11-A2DC-891E74CF9D47}" dt="2021-11-14T07:02:40.542" v="4423" actId="26606"/>
          <ac:spMkLst>
            <pc:docMk/>
            <pc:sldMk cId="3369024018" sldId="1908"/>
            <ac:spMk id="78" creationId="{3847E18C-932D-4C95-AABA-FEC7C9499AD7}"/>
          </ac:spMkLst>
        </pc:spChg>
        <pc:spChg chg="add del">
          <ac:chgData name="Carter Angela  Marie" userId="8201f2c1-3260-451e-af5e-4d20c5396496" providerId="ADAL" clId="{15614DCA-A352-4C11-A2DC-891E74CF9D47}" dt="2021-11-14T07:02:40.542" v="4423" actId="26606"/>
          <ac:spMkLst>
            <pc:docMk/>
            <pc:sldMk cId="3369024018" sldId="1908"/>
            <ac:spMk id="80" creationId="{3150CB11-0C61-439E-910F-5787759E72A0}"/>
          </ac:spMkLst>
        </pc:spChg>
        <pc:spChg chg="add del">
          <ac:chgData name="Carter Angela  Marie" userId="8201f2c1-3260-451e-af5e-4d20c5396496" providerId="ADAL" clId="{15614DCA-A352-4C11-A2DC-891E74CF9D47}" dt="2021-11-14T07:02:40.542" v="4423" actId="26606"/>
          <ac:spMkLst>
            <pc:docMk/>
            <pc:sldMk cId="3369024018" sldId="1908"/>
            <ac:spMk id="82" creationId="{43F8A58B-5155-44CE-A5FF-7647B47D0A7A}"/>
          </ac:spMkLst>
        </pc:spChg>
        <pc:spChg chg="add del">
          <ac:chgData name="Carter Angela  Marie" userId="8201f2c1-3260-451e-af5e-4d20c5396496" providerId="ADAL" clId="{15614DCA-A352-4C11-A2DC-891E74CF9D47}" dt="2021-11-14T17:49:20.727" v="6463" actId="26606"/>
          <ac:spMkLst>
            <pc:docMk/>
            <pc:sldMk cId="3369024018" sldId="1908"/>
            <ac:spMk id="83" creationId="{DCC231C8-C761-4B31-9B1C-C6D19248C6B3}"/>
          </ac:spMkLst>
        </pc:spChg>
        <pc:spChg chg="add del">
          <ac:chgData name="Carter Angela  Marie" userId="8201f2c1-3260-451e-af5e-4d20c5396496" providerId="ADAL" clId="{15614DCA-A352-4C11-A2DC-891E74CF9D47}" dt="2021-11-14T07:02:40.542" v="4423" actId="26606"/>
          <ac:spMkLst>
            <pc:docMk/>
            <pc:sldMk cId="3369024018" sldId="1908"/>
            <ac:spMk id="84" creationId="{443F2ACA-E6D6-4028-82DD-F03C262D5DE6}"/>
          </ac:spMkLst>
        </pc:spChg>
        <pc:spChg chg="add">
          <ac:chgData name="Carter Angela  Marie" userId="8201f2c1-3260-451e-af5e-4d20c5396496" providerId="ADAL" clId="{15614DCA-A352-4C11-A2DC-891E74CF9D47}" dt="2021-11-14T17:49:20.727" v="6463" actId="26606"/>
          <ac:spMkLst>
            <pc:docMk/>
            <pc:sldMk cId="3369024018" sldId="1908"/>
            <ac:spMk id="147" creationId="{6C4028FD-8BAA-4A19-BFDE-594D991B7552}"/>
          </ac:spMkLst>
        </pc:spChg>
        <pc:spChg chg="mod">
          <ac:chgData name="Carter Angela  Marie" userId="8201f2c1-3260-451e-af5e-4d20c5396496" providerId="ADAL" clId="{15614DCA-A352-4C11-A2DC-891E74CF9D47}" dt="2021-11-14T17:49:20.727" v="6463" actId="26606"/>
          <ac:spMkLst>
            <pc:docMk/>
            <pc:sldMk cId="3369024018" sldId="1908"/>
            <ac:spMk id="41986" creationId="{91D523DF-B43A-4068-B676-9B3F5824C98C}"/>
          </ac:spMkLst>
        </pc:spChg>
        <pc:spChg chg="add del mod">
          <ac:chgData name="Carter Angela  Marie" userId="8201f2c1-3260-451e-af5e-4d20c5396496" providerId="ADAL" clId="{15614DCA-A352-4C11-A2DC-891E74CF9D47}" dt="2021-11-14T07:02:40.596" v="4424" actId="26606"/>
          <ac:spMkLst>
            <pc:docMk/>
            <pc:sldMk cId="3369024018" sldId="1908"/>
            <ac:spMk id="41987" creationId="{68BC2467-37D4-404D-BCD3-8B1C95ED4879}"/>
          </ac:spMkLst>
        </pc:spChg>
        <pc:spChg chg="mod">
          <ac:chgData name="Carter Angela  Marie" userId="8201f2c1-3260-451e-af5e-4d20c5396496" providerId="ADAL" clId="{15614DCA-A352-4C11-A2DC-891E74CF9D47}" dt="2021-11-14T17:15:36.023" v="6458" actId="26606"/>
          <ac:spMkLst>
            <pc:docMk/>
            <pc:sldMk cId="3369024018" sldId="1908"/>
            <ac:spMk id="41988" creationId="{423243E7-95CA-428C-88AE-528089E9D684}"/>
          </ac:spMkLst>
        </pc:spChg>
        <pc:spChg chg="add del">
          <ac:chgData name="Carter Angela  Marie" userId="8201f2c1-3260-451e-af5e-4d20c5396496" providerId="ADAL" clId="{15614DCA-A352-4C11-A2DC-891E74CF9D47}" dt="2021-11-14T17:15:36.023" v="6458" actId="26606"/>
          <ac:spMkLst>
            <pc:docMk/>
            <pc:sldMk cId="3369024018" sldId="1908"/>
            <ac:spMk id="41992" creationId="{BACC6370-2D7E-4714-9D71-7542949D7D5D}"/>
          </ac:spMkLst>
        </pc:spChg>
        <pc:spChg chg="add del">
          <ac:chgData name="Carter Angela  Marie" userId="8201f2c1-3260-451e-af5e-4d20c5396496" providerId="ADAL" clId="{15614DCA-A352-4C11-A2DC-891E74CF9D47}" dt="2021-11-14T17:15:36.023" v="6458" actId="26606"/>
          <ac:spMkLst>
            <pc:docMk/>
            <pc:sldMk cId="3369024018" sldId="1908"/>
            <ac:spMk id="41993" creationId="{256B2C21-A230-48C0-8DF1-C46611373C44}"/>
          </ac:spMkLst>
        </pc:spChg>
        <pc:spChg chg="add del">
          <ac:chgData name="Carter Angela  Marie" userId="8201f2c1-3260-451e-af5e-4d20c5396496" providerId="ADAL" clId="{15614DCA-A352-4C11-A2DC-891E74CF9D47}" dt="2021-11-14T17:15:36.023" v="6458" actId="26606"/>
          <ac:spMkLst>
            <pc:docMk/>
            <pc:sldMk cId="3369024018" sldId="1908"/>
            <ac:spMk id="41994" creationId="{3847E18C-932D-4C95-AABA-FEC7C9499AD7}"/>
          </ac:spMkLst>
        </pc:spChg>
        <pc:spChg chg="add del">
          <ac:chgData name="Carter Angela  Marie" userId="8201f2c1-3260-451e-af5e-4d20c5396496" providerId="ADAL" clId="{15614DCA-A352-4C11-A2DC-891E74CF9D47}" dt="2021-11-14T17:15:36.023" v="6458" actId="26606"/>
          <ac:spMkLst>
            <pc:docMk/>
            <pc:sldMk cId="3369024018" sldId="1908"/>
            <ac:spMk id="41995" creationId="{3150CB11-0C61-439E-910F-5787759E72A0}"/>
          </ac:spMkLst>
        </pc:spChg>
        <pc:spChg chg="add del">
          <ac:chgData name="Carter Angela  Marie" userId="8201f2c1-3260-451e-af5e-4d20c5396496" providerId="ADAL" clId="{15614DCA-A352-4C11-A2DC-891E74CF9D47}" dt="2021-11-14T17:15:36.023" v="6458" actId="26606"/>
          <ac:spMkLst>
            <pc:docMk/>
            <pc:sldMk cId="3369024018" sldId="1908"/>
            <ac:spMk id="41996" creationId="{43F8A58B-5155-44CE-A5FF-7647B47D0A7A}"/>
          </ac:spMkLst>
        </pc:spChg>
        <pc:spChg chg="add del">
          <ac:chgData name="Carter Angela  Marie" userId="8201f2c1-3260-451e-af5e-4d20c5396496" providerId="ADAL" clId="{15614DCA-A352-4C11-A2DC-891E74CF9D47}" dt="2021-11-14T17:15:36.023" v="6458" actId="26606"/>
          <ac:spMkLst>
            <pc:docMk/>
            <pc:sldMk cId="3369024018" sldId="1908"/>
            <ac:spMk id="41997" creationId="{443F2ACA-E6D6-4028-82DD-F03C262D5DE6}"/>
          </ac:spMkLst>
        </pc:spChg>
        <pc:graphicFrameChg chg="add del">
          <ac:chgData name="Carter Angela  Marie" userId="8201f2c1-3260-451e-af5e-4d20c5396496" providerId="ADAL" clId="{15614DCA-A352-4C11-A2DC-891E74CF9D47}" dt="2021-11-14T07:02:40.542" v="4423" actId="26606"/>
          <ac:graphicFrameMkLst>
            <pc:docMk/>
            <pc:sldMk cId="3369024018" sldId="1908"/>
            <ac:graphicFrameMk id="41990" creationId="{E057D236-D29C-4627-BCD1-6F201342218D}"/>
          </ac:graphicFrameMkLst>
        </pc:graphicFrameChg>
        <pc:graphicFrameChg chg="add mod modGraphic">
          <ac:chgData name="Carter Angela  Marie" userId="8201f2c1-3260-451e-af5e-4d20c5396496" providerId="ADAL" clId="{15614DCA-A352-4C11-A2DC-891E74CF9D47}" dt="2021-11-14T17:49:20.727" v="6463" actId="26606"/>
          <ac:graphicFrameMkLst>
            <pc:docMk/>
            <pc:sldMk cId="3369024018" sldId="1908"/>
            <ac:graphicFrameMk id="41998" creationId="{FFE8557A-47C9-4DF6-900C-0F596485FABA}"/>
          </ac:graphicFrameMkLst>
        </pc:graphicFrameChg>
      </pc:sldChg>
      <pc:sldChg chg="del">
        <pc:chgData name="Carter Angela  Marie" userId="8201f2c1-3260-451e-af5e-4d20c5396496" providerId="ADAL" clId="{15614DCA-A352-4C11-A2DC-891E74CF9D47}" dt="2021-11-14T04:06:04.533" v="140" actId="2696"/>
        <pc:sldMkLst>
          <pc:docMk/>
          <pc:sldMk cId="1255994436" sldId="1909"/>
        </pc:sldMkLst>
      </pc:sldChg>
      <pc:sldChg chg="del">
        <pc:chgData name="Carter Angela  Marie" userId="8201f2c1-3260-451e-af5e-4d20c5396496" providerId="ADAL" clId="{15614DCA-A352-4C11-A2DC-891E74CF9D47}" dt="2021-11-14T04:06:13.459" v="141" actId="2696"/>
        <pc:sldMkLst>
          <pc:docMk/>
          <pc:sldMk cId="1066608793" sldId="1966"/>
        </pc:sldMkLst>
      </pc:sldChg>
      <pc:sldChg chg="delSp modSp">
        <pc:chgData name="Carter Angela  Marie" userId="8201f2c1-3260-451e-af5e-4d20c5396496" providerId="ADAL" clId="{15614DCA-A352-4C11-A2DC-891E74CF9D47}" dt="2021-11-14T04:15:02.950" v="571"/>
        <pc:sldMkLst>
          <pc:docMk/>
          <pc:sldMk cId="1694130516" sldId="1977"/>
        </pc:sldMkLst>
        <pc:spChg chg="del mod">
          <ac:chgData name="Carter Angela  Marie" userId="8201f2c1-3260-451e-af5e-4d20c5396496" providerId="ADAL" clId="{15614DCA-A352-4C11-A2DC-891E74CF9D47}" dt="2021-11-14T04:15:02.950" v="571"/>
          <ac:spMkLst>
            <pc:docMk/>
            <pc:sldMk cId="1694130516" sldId="1977"/>
            <ac:spMk id="24" creationId="{52E48DAB-2B06-4B21-BF86-1DFFC1B373C8}"/>
          </ac:spMkLst>
        </pc:spChg>
        <pc:spChg chg="mod">
          <ac:chgData name="Carter Angela  Marie" userId="8201f2c1-3260-451e-af5e-4d20c5396496" providerId="ADAL" clId="{15614DCA-A352-4C11-A2DC-891E74CF9D47}" dt="2021-11-14T04:14:46.624" v="536" actId="20577"/>
          <ac:spMkLst>
            <pc:docMk/>
            <pc:sldMk cId="1694130516" sldId="1977"/>
            <ac:spMk id="39" creationId="{7DDA078E-2607-4361-9463-760BA5B5DF44}"/>
          </ac:spMkLst>
        </pc:spChg>
      </pc:sldChg>
      <pc:sldChg chg="addSp delSp modSp add mod setBg">
        <pc:chgData name="Carter Angela  Marie" userId="8201f2c1-3260-451e-af5e-4d20c5396496" providerId="ADAL" clId="{15614DCA-A352-4C11-A2DC-891E74CF9D47}" dt="2021-11-14T07:04:17.390" v="4436" actId="26606"/>
        <pc:sldMkLst>
          <pc:docMk/>
          <pc:sldMk cId="3949157672" sldId="1978"/>
        </pc:sldMkLst>
        <pc:spChg chg="mod">
          <ac:chgData name="Carter Angela  Marie" userId="8201f2c1-3260-451e-af5e-4d20c5396496" providerId="ADAL" clId="{15614DCA-A352-4C11-A2DC-891E74CF9D47}" dt="2021-11-14T07:04:17.390" v="4436" actId="26606"/>
          <ac:spMkLst>
            <pc:docMk/>
            <pc:sldMk cId="3949157672" sldId="1978"/>
            <ac:spMk id="2" creationId="{18827CF4-BDA1-44B4-9670-FEAA1DA081F4}"/>
          </ac:spMkLst>
        </pc:spChg>
        <pc:spChg chg="add del mod">
          <ac:chgData name="Carter Angela  Marie" userId="8201f2c1-3260-451e-af5e-4d20c5396496" providerId="ADAL" clId="{15614DCA-A352-4C11-A2DC-891E74CF9D47}" dt="2021-11-14T07:04:17.390" v="4436" actId="26606"/>
          <ac:spMkLst>
            <pc:docMk/>
            <pc:sldMk cId="3949157672" sldId="1978"/>
            <ac:spMk id="3" creationId="{047D33F3-B748-4DDE-8200-494976351544}"/>
          </ac:spMkLst>
        </pc:spChg>
        <pc:spChg chg="mod">
          <ac:chgData name="Carter Angela  Marie" userId="8201f2c1-3260-451e-af5e-4d20c5396496" providerId="ADAL" clId="{15614DCA-A352-4C11-A2DC-891E74CF9D47}" dt="2021-11-14T07:04:17.390" v="4436" actId="26606"/>
          <ac:spMkLst>
            <pc:docMk/>
            <pc:sldMk cId="3949157672" sldId="1978"/>
            <ac:spMk id="4" creationId="{B49EF4AA-E053-4E05-B018-29CB49144D56}"/>
          </ac:spMkLst>
        </pc:spChg>
        <pc:spChg chg="add del">
          <ac:chgData name="Carter Angela  Marie" userId="8201f2c1-3260-451e-af5e-4d20c5396496" providerId="ADAL" clId="{15614DCA-A352-4C11-A2DC-891E74CF9D47}" dt="2021-11-14T07:04:17.359" v="4435" actId="26606"/>
          <ac:spMkLst>
            <pc:docMk/>
            <pc:sldMk cId="3949157672" sldId="1978"/>
            <ac:spMk id="9" creationId="{979E27D9-03C7-44E2-9FF8-15D0C8506AF7}"/>
          </ac:spMkLst>
        </pc:spChg>
        <pc:spChg chg="add del">
          <ac:chgData name="Carter Angela  Marie" userId="8201f2c1-3260-451e-af5e-4d20c5396496" providerId="ADAL" clId="{15614DCA-A352-4C11-A2DC-891E74CF9D47}" dt="2021-11-14T07:04:07.931" v="4431" actId="26606"/>
          <ac:spMkLst>
            <pc:docMk/>
            <pc:sldMk cId="3949157672" sldId="1978"/>
            <ac:spMk id="10" creationId="{BACC6370-2D7E-4714-9D71-7542949D7D5D}"/>
          </ac:spMkLst>
        </pc:spChg>
        <pc:spChg chg="add del">
          <ac:chgData name="Carter Angela  Marie" userId="8201f2c1-3260-451e-af5e-4d20c5396496" providerId="ADAL" clId="{15614DCA-A352-4C11-A2DC-891E74CF9D47}" dt="2021-11-14T07:04:15.154" v="4433" actId="26606"/>
          <ac:spMkLst>
            <pc:docMk/>
            <pc:sldMk cId="3949157672" sldId="1978"/>
            <ac:spMk id="11" creationId="{2B566528-1B12-4246-9431-5C2D7D081168}"/>
          </ac:spMkLst>
        </pc:spChg>
        <pc:spChg chg="add del">
          <ac:chgData name="Carter Angela  Marie" userId="8201f2c1-3260-451e-af5e-4d20c5396496" providerId="ADAL" clId="{15614DCA-A352-4C11-A2DC-891E74CF9D47}" dt="2021-11-14T07:04:07.931" v="4431" actId="26606"/>
          <ac:spMkLst>
            <pc:docMk/>
            <pc:sldMk cId="3949157672" sldId="1978"/>
            <ac:spMk id="12" creationId="{F68B3F68-107C-434F-AA38-110D5EA91B85}"/>
          </ac:spMkLst>
        </pc:spChg>
        <pc:spChg chg="add del">
          <ac:chgData name="Carter Angela  Marie" userId="8201f2c1-3260-451e-af5e-4d20c5396496" providerId="ADAL" clId="{15614DCA-A352-4C11-A2DC-891E74CF9D47}" dt="2021-11-14T07:04:07.931" v="4431" actId="26606"/>
          <ac:spMkLst>
            <pc:docMk/>
            <pc:sldMk cId="3949157672" sldId="1978"/>
            <ac:spMk id="14" creationId="{AAD0DBB9-1A4B-4391-81D4-CB19F9AB918A}"/>
          </ac:spMkLst>
        </pc:spChg>
        <pc:spChg chg="add">
          <ac:chgData name="Carter Angela  Marie" userId="8201f2c1-3260-451e-af5e-4d20c5396496" providerId="ADAL" clId="{15614DCA-A352-4C11-A2DC-891E74CF9D47}" dt="2021-11-14T07:04:17.390" v="4436" actId="26606"/>
          <ac:spMkLst>
            <pc:docMk/>
            <pc:sldMk cId="3949157672" sldId="1978"/>
            <ac:spMk id="15" creationId="{4300840D-0A0B-4512-BACA-B439D5B9C57C}"/>
          </ac:spMkLst>
        </pc:spChg>
        <pc:spChg chg="add del">
          <ac:chgData name="Carter Angela  Marie" userId="8201f2c1-3260-451e-af5e-4d20c5396496" providerId="ADAL" clId="{15614DCA-A352-4C11-A2DC-891E74CF9D47}" dt="2021-11-14T07:04:07.931" v="4431" actId="26606"/>
          <ac:spMkLst>
            <pc:docMk/>
            <pc:sldMk cId="3949157672" sldId="1978"/>
            <ac:spMk id="16" creationId="{063BBA22-50EA-4C4D-BE05-F1CE4E63AA56}"/>
          </ac:spMkLst>
        </pc:spChg>
        <pc:spChg chg="add del">
          <ac:chgData name="Carter Angela  Marie" userId="8201f2c1-3260-451e-af5e-4d20c5396496" providerId="ADAL" clId="{15614DCA-A352-4C11-A2DC-891E74CF9D47}" dt="2021-11-14T07:04:15.154" v="4433" actId="26606"/>
          <ac:spMkLst>
            <pc:docMk/>
            <pc:sldMk cId="3949157672" sldId="1978"/>
            <ac:spMk id="17" creationId="{D3F51FEB-38FB-4F6C-9F7B-2F2AFAB65463}"/>
          </ac:spMkLst>
        </pc:spChg>
        <pc:spChg chg="add del">
          <ac:chgData name="Carter Angela  Marie" userId="8201f2c1-3260-451e-af5e-4d20c5396496" providerId="ADAL" clId="{15614DCA-A352-4C11-A2DC-891E74CF9D47}" dt="2021-11-14T07:04:15.154" v="4433" actId="26606"/>
          <ac:spMkLst>
            <pc:docMk/>
            <pc:sldMk cId="3949157672" sldId="1978"/>
            <ac:spMk id="19" creationId="{1E547BA6-BAE0-43BB-A7CA-60F69CE252F0}"/>
          </ac:spMkLst>
        </pc:spChg>
        <pc:spChg chg="add">
          <ac:chgData name="Carter Angela  Marie" userId="8201f2c1-3260-451e-af5e-4d20c5396496" providerId="ADAL" clId="{15614DCA-A352-4C11-A2DC-891E74CF9D47}" dt="2021-11-14T07:04:17.390" v="4436" actId="26606"/>
          <ac:spMkLst>
            <pc:docMk/>
            <pc:sldMk cId="3949157672" sldId="1978"/>
            <ac:spMk id="21" creationId="{8D71EDA1-87BF-4D5D-AB79-F346FD19278A}"/>
          </ac:spMkLst>
        </pc:spChg>
        <pc:spChg chg="add del">
          <ac:chgData name="Carter Angela  Marie" userId="8201f2c1-3260-451e-af5e-4d20c5396496" providerId="ADAL" clId="{15614DCA-A352-4C11-A2DC-891E74CF9D47}" dt="2021-11-14T07:04:17.359" v="4435" actId="26606"/>
          <ac:spMkLst>
            <pc:docMk/>
            <pc:sldMk cId="3949157672" sldId="1978"/>
            <ac:spMk id="22" creationId="{047D33F3-B748-4DDE-8200-494976351544}"/>
          </ac:spMkLst>
        </pc:spChg>
        <pc:spChg chg="add del">
          <ac:chgData name="Carter Angela  Marie" userId="8201f2c1-3260-451e-af5e-4d20c5396496" providerId="ADAL" clId="{15614DCA-A352-4C11-A2DC-891E74CF9D47}" dt="2021-11-14T07:04:17.359" v="4435" actId="26606"/>
          <ac:spMkLst>
            <pc:docMk/>
            <pc:sldMk cId="3949157672" sldId="1978"/>
            <ac:spMk id="23" creationId="{EEBF1590-3B36-48EE-A89D-3B6F3CB256AB}"/>
          </ac:spMkLst>
        </pc:spChg>
        <pc:spChg chg="add del">
          <ac:chgData name="Carter Angela  Marie" userId="8201f2c1-3260-451e-af5e-4d20c5396496" providerId="ADAL" clId="{15614DCA-A352-4C11-A2DC-891E74CF9D47}" dt="2021-11-14T07:04:17.359" v="4435" actId="26606"/>
          <ac:spMkLst>
            <pc:docMk/>
            <pc:sldMk cId="3949157672" sldId="1978"/>
            <ac:spMk id="24" creationId="{AC8F6C8C-AB5A-4548-942D-E3FD40ACBC49}"/>
          </ac:spMkLst>
        </pc:spChg>
        <pc:spChg chg="add">
          <ac:chgData name="Carter Angela  Marie" userId="8201f2c1-3260-451e-af5e-4d20c5396496" providerId="ADAL" clId="{15614DCA-A352-4C11-A2DC-891E74CF9D47}" dt="2021-11-14T07:04:17.390" v="4436" actId="26606"/>
          <ac:spMkLst>
            <pc:docMk/>
            <pc:sldMk cId="3949157672" sldId="1978"/>
            <ac:spMk id="26" creationId="{09588DA8-065E-4F6F-8EFD-43104AB2E0CF}"/>
          </ac:spMkLst>
        </pc:spChg>
        <pc:spChg chg="add">
          <ac:chgData name="Carter Angela  Marie" userId="8201f2c1-3260-451e-af5e-4d20c5396496" providerId="ADAL" clId="{15614DCA-A352-4C11-A2DC-891E74CF9D47}" dt="2021-11-14T07:04:17.390" v="4436" actId="26606"/>
          <ac:spMkLst>
            <pc:docMk/>
            <pc:sldMk cId="3949157672" sldId="1978"/>
            <ac:spMk id="27" creationId="{C4285719-470E-454C-AF62-8323075F1F5B}"/>
          </ac:spMkLst>
        </pc:spChg>
        <pc:spChg chg="add">
          <ac:chgData name="Carter Angela  Marie" userId="8201f2c1-3260-451e-af5e-4d20c5396496" providerId="ADAL" clId="{15614DCA-A352-4C11-A2DC-891E74CF9D47}" dt="2021-11-14T07:04:17.390" v="4436" actId="26606"/>
          <ac:spMkLst>
            <pc:docMk/>
            <pc:sldMk cId="3949157672" sldId="1978"/>
            <ac:spMk id="28" creationId="{CD9FE4EF-C4D8-49A0-B2FF-81D8DB7D8A24}"/>
          </ac:spMkLst>
        </pc:spChg>
        <pc:spChg chg="add">
          <ac:chgData name="Carter Angela  Marie" userId="8201f2c1-3260-451e-af5e-4d20c5396496" providerId="ADAL" clId="{15614DCA-A352-4C11-A2DC-891E74CF9D47}" dt="2021-11-14T07:04:17.390" v="4436" actId="26606"/>
          <ac:spMkLst>
            <pc:docMk/>
            <pc:sldMk cId="3949157672" sldId="1978"/>
            <ac:spMk id="29" creationId="{D2B78728-A580-49A7-84F9-6EF6F583ADE0}"/>
          </ac:spMkLst>
        </pc:spChg>
        <pc:spChg chg="add">
          <ac:chgData name="Carter Angela  Marie" userId="8201f2c1-3260-451e-af5e-4d20c5396496" providerId="ADAL" clId="{15614DCA-A352-4C11-A2DC-891E74CF9D47}" dt="2021-11-14T07:04:17.390" v="4436" actId="26606"/>
          <ac:spMkLst>
            <pc:docMk/>
            <pc:sldMk cId="3949157672" sldId="1978"/>
            <ac:spMk id="30" creationId="{38FAA1A1-D861-433F-88FA-1E9D6FD31D11}"/>
          </ac:spMkLst>
        </pc:spChg>
        <pc:spChg chg="add">
          <ac:chgData name="Carter Angela  Marie" userId="8201f2c1-3260-451e-af5e-4d20c5396496" providerId="ADAL" clId="{15614DCA-A352-4C11-A2DC-891E74CF9D47}" dt="2021-11-14T07:04:17.390" v="4436" actId="26606"/>
          <ac:spMkLst>
            <pc:docMk/>
            <pc:sldMk cId="3949157672" sldId="1978"/>
            <ac:spMk id="31" creationId="{047D33F3-B748-4DDE-8200-494976351544}"/>
          </ac:spMkLst>
        </pc:spChg>
        <pc:grpChg chg="add del">
          <ac:chgData name="Carter Angela  Marie" userId="8201f2c1-3260-451e-af5e-4d20c5396496" providerId="ADAL" clId="{15614DCA-A352-4C11-A2DC-891E74CF9D47}" dt="2021-11-14T07:04:15.154" v="4433" actId="26606"/>
          <ac:grpSpMkLst>
            <pc:docMk/>
            <pc:sldMk cId="3949157672" sldId="1978"/>
            <ac:grpSpMk id="13" creationId="{07EAA094-9CF6-4695-958A-33D9BCAA9474}"/>
          </ac:grpSpMkLst>
        </pc:grpChg>
        <pc:graphicFrameChg chg="add del">
          <ac:chgData name="Carter Angela  Marie" userId="8201f2c1-3260-451e-af5e-4d20c5396496" providerId="ADAL" clId="{15614DCA-A352-4C11-A2DC-891E74CF9D47}" dt="2021-11-14T07:04:07.931" v="4431" actId="26606"/>
          <ac:graphicFrameMkLst>
            <pc:docMk/>
            <pc:sldMk cId="3949157672" sldId="1978"/>
            <ac:graphicFrameMk id="6" creationId="{7C0B4EB8-FFAC-4E57-9AE5-2D1AA2DB2368}"/>
          </ac:graphicFrameMkLst>
        </pc:graphicFrameChg>
        <pc:graphicFrameChg chg="add del">
          <ac:chgData name="Carter Angela  Marie" userId="8201f2c1-3260-451e-af5e-4d20c5396496" providerId="ADAL" clId="{15614DCA-A352-4C11-A2DC-891E74CF9D47}" dt="2021-11-14T07:04:15.154" v="4433" actId="26606"/>
          <ac:graphicFrameMkLst>
            <pc:docMk/>
            <pc:sldMk cId="3949157672" sldId="1978"/>
            <ac:graphicFrameMk id="20" creationId="{B6D55F9E-AC8E-4D8E-94BD-B1B86F922FAC}"/>
          </ac:graphicFrameMkLst>
        </pc:graphicFrameChg>
        <pc:picChg chg="add del">
          <ac:chgData name="Carter Angela  Marie" userId="8201f2c1-3260-451e-af5e-4d20c5396496" providerId="ADAL" clId="{15614DCA-A352-4C11-A2DC-891E74CF9D47}" dt="2021-11-14T07:04:15.154" v="4433" actId="26606"/>
          <ac:picMkLst>
            <pc:docMk/>
            <pc:sldMk cId="3949157672" sldId="1978"/>
            <ac:picMk id="7" creationId="{A66BF14B-7908-455C-9D61-5240F744F8FA}"/>
          </ac:picMkLst>
        </pc:picChg>
      </pc:sldChg>
      <pc:sldChg chg="modSp add del ord">
        <pc:chgData name="Carter Angela  Marie" userId="8201f2c1-3260-451e-af5e-4d20c5396496" providerId="ADAL" clId="{15614DCA-A352-4C11-A2DC-891E74CF9D47}" dt="2021-11-14T04:45:08.995" v="1575" actId="2696"/>
        <pc:sldMkLst>
          <pc:docMk/>
          <pc:sldMk cId="2907471329" sldId="1979"/>
        </pc:sldMkLst>
        <pc:spChg chg="mod">
          <ac:chgData name="Carter Angela  Marie" userId="8201f2c1-3260-451e-af5e-4d20c5396496" providerId="ADAL" clId="{15614DCA-A352-4C11-A2DC-891E74CF9D47}" dt="2021-11-14T04:40:23.078" v="1375" actId="20577"/>
          <ac:spMkLst>
            <pc:docMk/>
            <pc:sldMk cId="2907471329" sldId="1979"/>
            <ac:spMk id="2" creationId="{31304E94-8EE0-4E36-81D7-71AE1C29A45E}"/>
          </ac:spMkLst>
        </pc:spChg>
        <pc:spChg chg="mod">
          <ac:chgData name="Carter Angela  Marie" userId="8201f2c1-3260-451e-af5e-4d20c5396496" providerId="ADAL" clId="{15614DCA-A352-4C11-A2DC-891E74CF9D47}" dt="2021-11-14T04:43:43.909" v="1534"/>
          <ac:spMkLst>
            <pc:docMk/>
            <pc:sldMk cId="2907471329" sldId="1979"/>
            <ac:spMk id="3" creationId="{3B5D7F7D-EA46-4197-A736-163C5107460E}"/>
          </ac:spMkLst>
        </pc:spChg>
      </pc:sldChg>
      <pc:sldChg chg="addSp delSp modSp add mod setBg">
        <pc:chgData name="Carter Angela  Marie" userId="8201f2c1-3260-451e-af5e-4d20c5396496" providerId="ADAL" clId="{15614DCA-A352-4C11-A2DC-891E74CF9D47}" dt="2021-11-14T07:15:05.615" v="4514" actId="26606"/>
        <pc:sldMkLst>
          <pc:docMk/>
          <pc:sldMk cId="3892272563" sldId="1980"/>
        </pc:sldMkLst>
        <pc:spChg chg="mod">
          <ac:chgData name="Carter Angela  Marie" userId="8201f2c1-3260-451e-af5e-4d20c5396496" providerId="ADAL" clId="{15614DCA-A352-4C11-A2DC-891E74CF9D47}" dt="2021-11-14T07:15:05.600" v="4513" actId="26606"/>
          <ac:spMkLst>
            <pc:docMk/>
            <pc:sldMk cId="3892272563" sldId="1980"/>
            <ac:spMk id="2" creationId="{00062E9E-A7C8-41BE-9899-B9AB0E7ECA50}"/>
          </ac:spMkLst>
        </pc:spChg>
        <pc:spChg chg="mod">
          <ac:chgData name="Carter Angela  Marie" userId="8201f2c1-3260-451e-af5e-4d20c5396496" providerId="ADAL" clId="{15614DCA-A352-4C11-A2DC-891E74CF9D47}" dt="2021-11-14T07:15:05.600" v="4513" actId="26606"/>
          <ac:spMkLst>
            <pc:docMk/>
            <pc:sldMk cId="3892272563" sldId="1980"/>
            <ac:spMk id="3" creationId="{7C5396A0-94C5-4E5A-B053-923E79FB6AA4}"/>
          </ac:spMkLst>
        </pc:spChg>
        <pc:spChg chg="mod">
          <ac:chgData name="Carter Angela  Marie" userId="8201f2c1-3260-451e-af5e-4d20c5396496" providerId="ADAL" clId="{15614DCA-A352-4C11-A2DC-891E74CF9D47}" dt="2021-11-14T07:15:05.600" v="4513" actId="26606"/>
          <ac:spMkLst>
            <pc:docMk/>
            <pc:sldMk cId="3892272563" sldId="1980"/>
            <ac:spMk id="4" creationId="{EA43BD7B-E74A-4AE0-A71E-562ABA57C4A6}"/>
          </ac:spMkLst>
        </pc:spChg>
        <pc:spChg chg="add del">
          <ac:chgData name="Carter Angela  Marie" userId="8201f2c1-3260-451e-af5e-4d20c5396496" providerId="ADAL" clId="{15614DCA-A352-4C11-A2DC-891E74CF9D47}" dt="2021-11-14T07:04:36.615" v="4438" actId="26606"/>
          <ac:spMkLst>
            <pc:docMk/>
            <pc:sldMk cId="3892272563" sldId="1980"/>
            <ac:spMk id="9" creationId="{DEE2AD96-B495-4E06-9291-B71706F728CB}"/>
          </ac:spMkLst>
        </pc:spChg>
        <pc:spChg chg="add del">
          <ac:chgData name="Carter Angela  Marie" userId="8201f2c1-3260-451e-af5e-4d20c5396496" providerId="ADAL" clId="{15614DCA-A352-4C11-A2DC-891E74CF9D47}" dt="2021-11-14T07:04:36.615" v="4438" actId="26606"/>
          <ac:spMkLst>
            <pc:docMk/>
            <pc:sldMk cId="3892272563" sldId="1980"/>
            <ac:spMk id="11" creationId="{53CF6D67-C5A8-4ADD-9E8E-1E38CA1D3166}"/>
          </ac:spMkLst>
        </pc:spChg>
        <pc:spChg chg="add del">
          <ac:chgData name="Carter Angela  Marie" userId="8201f2c1-3260-451e-af5e-4d20c5396496" providerId="ADAL" clId="{15614DCA-A352-4C11-A2DC-891E74CF9D47}" dt="2021-11-14T07:04:36.615" v="4438" actId="26606"/>
          <ac:spMkLst>
            <pc:docMk/>
            <pc:sldMk cId="3892272563" sldId="1980"/>
            <ac:spMk id="13" creationId="{86909FA0-B515-4681-B7A8-FA281D133B94}"/>
          </ac:spMkLst>
        </pc:spChg>
        <pc:spChg chg="add del">
          <ac:chgData name="Carter Angela  Marie" userId="8201f2c1-3260-451e-af5e-4d20c5396496" providerId="ADAL" clId="{15614DCA-A352-4C11-A2DC-891E74CF9D47}" dt="2021-11-14T07:04:36.615" v="4438" actId="26606"/>
          <ac:spMkLst>
            <pc:docMk/>
            <pc:sldMk cId="3892272563" sldId="1980"/>
            <ac:spMk id="15" creationId="{21C9FE86-FCC3-4A31-AA1C-C882262B7FE7}"/>
          </ac:spMkLst>
        </pc:spChg>
        <pc:spChg chg="add del">
          <ac:chgData name="Carter Angela  Marie" userId="8201f2c1-3260-451e-af5e-4d20c5396496" providerId="ADAL" clId="{15614DCA-A352-4C11-A2DC-891E74CF9D47}" dt="2021-11-14T07:04:36.615" v="4438" actId="26606"/>
          <ac:spMkLst>
            <pc:docMk/>
            <pc:sldMk cId="3892272563" sldId="1980"/>
            <ac:spMk id="17" creationId="{7D96243B-ECED-4B71-8E06-AE9A285EAD20}"/>
          </ac:spMkLst>
        </pc:spChg>
        <pc:spChg chg="add del">
          <ac:chgData name="Carter Angela  Marie" userId="8201f2c1-3260-451e-af5e-4d20c5396496" providerId="ADAL" clId="{15614DCA-A352-4C11-A2DC-891E74CF9D47}" dt="2021-11-14T07:04:36.615" v="4438" actId="26606"/>
          <ac:spMkLst>
            <pc:docMk/>
            <pc:sldMk cId="3892272563" sldId="1980"/>
            <ac:spMk id="19" creationId="{A09989E4-EFDC-4A90-A633-E0525FB4139E}"/>
          </ac:spMkLst>
        </pc:spChg>
        <pc:spChg chg="add del">
          <ac:chgData name="Carter Angela  Marie" userId="8201f2c1-3260-451e-af5e-4d20c5396496" providerId="ADAL" clId="{15614DCA-A352-4C11-A2DC-891E74CF9D47}" dt="2021-11-14T07:15:05.615" v="4514" actId="26606"/>
          <ac:spMkLst>
            <pc:docMk/>
            <pc:sldMk cId="3892272563" sldId="1980"/>
            <ac:spMk id="21" creationId="{907EF6B7-1338-4443-8C46-6A318D952DFD}"/>
          </ac:spMkLst>
        </pc:spChg>
        <pc:spChg chg="add del">
          <ac:chgData name="Carter Angela  Marie" userId="8201f2c1-3260-451e-af5e-4d20c5396496" providerId="ADAL" clId="{15614DCA-A352-4C11-A2DC-891E74CF9D47}" dt="2021-11-14T07:15:05.615" v="4514" actId="26606"/>
          <ac:spMkLst>
            <pc:docMk/>
            <pc:sldMk cId="3892272563" sldId="1980"/>
            <ac:spMk id="22" creationId="{DAAE4CDD-124C-4DCF-9584-B6033B545DD5}"/>
          </ac:spMkLst>
        </pc:spChg>
        <pc:spChg chg="add del">
          <ac:chgData name="Carter Angela  Marie" userId="8201f2c1-3260-451e-af5e-4d20c5396496" providerId="ADAL" clId="{15614DCA-A352-4C11-A2DC-891E74CF9D47}" dt="2021-11-14T07:15:05.615" v="4514" actId="26606"/>
          <ac:spMkLst>
            <pc:docMk/>
            <pc:sldMk cId="3892272563" sldId="1980"/>
            <ac:spMk id="23" creationId="{081E4A58-353D-44AE-B2FC-2A74E2E400F7}"/>
          </ac:spMkLst>
        </pc:spChg>
        <pc:spChg chg="add del">
          <ac:chgData name="Carter Angela  Marie" userId="8201f2c1-3260-451e-af5e-4d20c5396496" providerId="ADAL" clId="{15614DCA-A352-4C11-A2DC-891E74CF9D47}" dt="2021-11-14T07:15:05.600" v="4513" actId="26606"/>
          <ac:spMkLst>
            <pc:docMk/>
            <pc:sldMk cId="3892272563" sldId="1980"/>
            <ac:spMk id="28" creationId="{E92FEB64-6EEA-4759-B4A4-BD2C1E660BA8}"/>
          </ac:spMkLst>
        </pc:spChg>
        <pc:spChg chg="add del">
          <ac:chgData name="Carter Angela  Marie" userId="8201f2c1-3260-451e-af5e-4d20c5396496" providerId="ADAL" clId="{15614DCA-A352-4C11-A2DC-891E74CF9D47}" dt="2021-11-14T07:15:05.600" v="4513" actId="26606"/>
          <ac:spMkLst>
            <pc:docMk/>
            <pc:sldMk cId="3892272563" sldId="1980"/>
            <ac:spMk id="30" creationId="{B10BB131-AC8E-4A8E-A5D1-36260F720C3B}"/>
          </ac:spMkLst>
        </pc:spChg>
        <pc:spChg chg="add del">
          <ac:chgData name="Carter Angela  Marie" userId="8201f2c1-3260-451e-af5e-4d20c5396496" providerId="ADAL" clId="{15614DCA-A352-4C11-A2DC-891E74CF9D47}" dt="2021-11-14T07:15:05.600" v="4513" actId="26606"/>
          <ac:spMkLst>
            <pc:docMk/>
            <pc:sldMk cId="3892272563" sldId="1980"/>
            <ac:spMk id="32" creationId="{14847E93-7DC1-4D4B-8829-B19AA7137C50}"/>
          </ac:spMkLst>
        </pc:spChg>
        <pc:spChg chg="add del">
          <ac:chgData name="Carter Angela  Marie" userId="8201f2c1-3260-451e-af5e-4d20c5396496" providerId="ADAL" clId="{15614DCA-A352-4C11-A2DC-891E74CF9D47}" dt="2021-11-14T07:15:05.600" v="4513" actId="26606"/>
          <ac:spMkLst>
            <pc:docMk/>
            <pc:sldMk cId="3892272563" sldId="1980"/>
            <ac:spMk id="34" creationId="{5566D6E1-03A1-4D73-A4E0-35D74D568A04}"/>
          </ac:spMkLst>
        </pc:spChg>
        <pc:spChg chg="add del">
          <ac:chgData name="Carter Angela  Marie" userId="8201f2c1-3260-451e-af5e-4d20c5396496" providerId="ADAL" clId="{15614DCA-A352-4C11-A2DC-891E74CF9D47}" dt="2021-11-14T07:15:05.600" v="4513" actId="26606"/>
          <ac:spMkLst>
            <pc:docMk/>
            <pc:sldMk cId="3892272563" sldId="1980"/>
            <ac:spMk id="36" creationId="{9F835A99-04AC-494A-A572-AFE8413CC938}"/>
          </ac:spMkLst>
        </pc:spChg>
        <pc:spChg chg="add del">
          <ac:chgData name="Carter Angela  Marie" userId="8201f2c1-3260-451e-af5e-4d20c5396496" providerId="ADAL" clId="{15614DCA-A352-4C11-A2DC-891E74CF9D47}" dt="2021-11-14T07:15:05.600" v="4513" actId="26606"/>
          <ac:spMkLst>
            <pc:docMk/>
            <pc:sldMk cId="3892272563" sldId="1980"/>
            <ac:spMk id="38" creationId="{7B786209-1B0B-4CA9-9BDD-F7327066A84D}"/>
          </ac:spMkLst>
        </pc:spChg>
        <pc:spChg chg="add del">
          <ac:chgData name="Carter Angela  Marie" userId="8201f2c1-3260-451e-af5e-4d20c5396496" providerId="ADAL" clId="{15614DCA-A352-4C11-A2DC-891E74CF9D47}" dt="2021-11-14T07:15:05.600" v="4513" actId="26606"/>
          <ac:spMkLst>
            <pc:docMk/>
            <pc:sldMk cId="3892272563" sldId="1980"/>
            <ac:spMk id="40" creationId="{2D2964BB-484D-45AE-AD66-D407D0629652}"/>
          </ac:spMkLst>
        </pc:spChg>
        <pc:spChg chg="add del">
          <ac:chgData name="Carter Angela  Marie" userId="8201f2c1-3260-451e-af5e-4d20c5396496" providerId="ADAL" clId="{15614DCA-A352-4C11-A2DC-891E74CF9D47}" dt="2021-11-14T07:15:05.600" v="4513" actId="26606"/>
          <ac:spMkLst>
            <pc:docMk/>
            <pc:sldMk cId="3892272563" sldId="1980"/>
            <ac:spMk id="42" creationId="{6691AC69-A76E-4DAB-B565-468B6B87ACF3}"/>
          </ac:spMkLst>
        </pc:spChg>
        <pc:spChg chg="add">
          <ac:chgData name="Carter Angela  Marie" userId="8201f2c1-3260-451e-af5e-4d20c5396496" providerId="ADAL" clId="{15614DCA-A352-4C11-A2DC-891E74CF9D47}" dt="2021-11-14T07:15:05.615" v="4514" actId="26606"/>
          <ac:spMkLst>
            <pc:docMk/>
            <pc:sldMk cId="3892272563" sldId="1980"/>
            <ac:spMk id="44" creationId="{907EF6B7-1338-4443-8C46-6A318D952DFD}"/>
          </ac:spMkLst>
        </pc:spChg>
        <pc:spChg chg="add">
          <ac:chgData name="Carter Angela  Marie" userId="8201f2c1-3260-451e-af5e-4d20c5396496" providerId="ADAL" clId="{15614DCA-A352-4C11-A2DC-891E74CF9D47}" dt="2021-11-14T07:15:05.615" v="4514" actId="26606"/>
          <ac:spMkLst>
            <pc:docMk/>
            <pc:sldMk cId="3892272563" sldId="1980"/>
            <ac:spMk id="45" creationId="{DAAE4CDD-124C-4DCF-9584-B6033B545DD5}"/>
          </ac:spMkLst>
        </pc:spChg>
        <pc:spChg chg="add">
          <ac:chgData name="Carter Angela  Marie" userId="8201f2c1-3260-451e-af5e-4d20c5396496" providerId="ADAL" clId="{15614DCA-A352-4C11-A2DC-891E74CF9D47}" dt="2021-11-14T07:15:05.615" v="4514" actId="26606"/>
          <ac:spMkLst>
            <pc:docMk/>
            <pc:sldMk cId="3892272563" sldId="1980"/>
            <ac:spMk id="46" creationId="{081E4A58-353D-44AE-B2FC-2A74E2E400F7}"/>
          </ac:spMkLst>
        </pc:spChg>
      </pc:sldChg>
      <pc:sldChg chg="addSp delSp modSp add mod ord setBg">
        <pc:chgData name="Carter Angela  Marie" userId="8201f2c1-3260-451e-af5e-4d20c5396496" providerId="ADAL" clId="{15614DCA-A352-4C11-A2DC-891E74CF9D47}" dt="2021-11-15T15:54:41.989" v="6473" actId="255"/>
        <pc:sldMkLst>
          <pc:docMk/>
          <pc:sldMk cId="2216654969" sldId="1981"/>
        </pc:sldMkLst>
        <pc:spChg chg="mod">
          <ac:chgData name="Carter Angela  Marie" userId="8201f2c1-3260-451e-af5e-4d20c5396496" providerId="ADAL" clId="{15614DCA-A352-4C11-A2DC-891E74CF9D47}" dt="2021-11-14T17:07:38.994" v="6394" actId="26606"/>
          <ac:spMkLst>
            <pc:docMk/>
            <pc:sldMk cId="2216654969" sldId="1981"/>
            <ac:spMk id="2" creationId="{46B0614E-2343-4097-B552-06F767191A52}"/>
          </ac:spMkLst>
        </pc:spChg>
        <pc:spChg chg="add del mod">
          <ac:chgData name="Carter Angela  Marie" userId="8201f2c1-3260-451e-af5e-4d20c5396496" providerId="ADAL" clId="{15614DCA-A352-4C11-A2DC-891E74CF9D47}" dt="2021-11-14T07:35:48.743" v="5133" actId="26606"/>
          <ac:spMkLst>
            <pc:docMk/>
            <pc:sldMk cId="2216654969" sldId="1981"/>
            <ac:spMk id="3" creationId="{493A9B81-508A-4EF8-94D3-7DFC566AC55A}"/>
          </ac:spMkLst>
        </pc:spChg>
        <pc:spChg chg="mod">
          <ac:chgData name="Carter Angela  Marie" userId="8201f2c1-3260-451e-af5e-4d20c5396496" providerId="ADAL" clId="{15614DCA-A352-4C11-A2DC-891E74CF9D47}" dt="2021-11-14T17:07:38.994" v="6394" actId="26606"/>
          <ac:spMkLst>
            <pc:docMk/>
            <pc:sldMk cId="2216654969" sldId="1981"/>
            <ac:spMk id="4" creationId="{878B7D86-4731-4C26-9A05-8ABED7B72D7D}"/>
          </ac:spMkLst>
        </pc:spChg>
        <pc:spChg chg="add del">
          <ac:chgData name="Carter Angela  Marie" userId="8201f2c1-3260-451e-af5e-4d20c5396496" providerId="ADAL" clId="{15614DCA-A352-4C11-A2DC-891E74CF9D47}" dt="2021-11-14T07:35:48.672" v="5132" actId="26606"/>
          <ac:spMkLst>
            <pc:docMk/>
            <pc:sldMk cId="2216654969" sldId="1981"/>
            <ac:spMk id="9" creationId="{907EF6B7-1338-4443-8C46-6A318D952DFD}"/>
          </ac:spMkLst>
        </pc:spChg>
        <pc:spChg chg="add del">
          <ac:chgData name="Carter Angela  Marie" userId="8201f2c1-3260-451e-af5e-4d20c5396496" providerId="ADAL" clId="{15614DCA-A352-4C11-A2DC-891E74CF9D47}" dt="2021-11-14T07:35:38.575" v="5130" actId="26606"/>
          <ac:spMkLst>
            <pc:docMk/>
            <pc:sldMk cId="2216654969" sldId="1981"/>
            <ac:spMk id="10" creationId="{3A5B4632-C963-4296-86F0-79AA9EA5AE98}"/>
          </ac:spMkLst>
        </pc:spChg>
        <pc:spChg chg="add del">
          <ac:chgData name="Carter Angela  Marie" userId="8201f2c1-3260-451e-af5e-4d20c5396496" providerId="ADAL" clId="{15614DCA-A352-4C11-A2DC-891E74CF9D47}" dt="2021-11-14T07:35:48.672" v="5132" actId="26606"/>
          <ac:spMkLst>
            <pc:docMk/>
            <pc:sldMk cId="2216654969" sldId="1981"/>
            <ac:spMk id="11" creationId="{DAAE4CDD-124C-4DCF-9584-B6033B545DD5}"/>
          </ac:spMkLst>
        </pc:spChg>
        <pc:spChg chg="add del">
          <ac:chgData name="Carter Angela  Marie" userId="8201f2c1-3260-451e-af5e-4d20c5396496" providerId="ADAL" clId="{15614DCA-A352-4C11-A2DC-891E74CF9D47}" dt="2021-11-14T07:35:48.672" v="5132" actId="26606"/>
          <ac:spMkLst>
            <pc:docMk/>
            <pc:sldMk cId="2216654969" sldId="1981"/>
            <ac:spMk id="12" creationId="{493A9B81-508A-4EF8-94D3-7DFC566AC55A}"/>
          </ac:spMkLst>
        </pc:spChg>
        <pc:spChg chg="add del">
          <ac:chgData name="Carter Angela  Marie" userId="8201f2c1-3260-451e-af5e-4d20c5396496" providerId="ADAL" clId="{15614DCA-A352-4C11-A2DC-891E74CF9D47}" dt="2021-11-14T07:35:48.672" v="5132" actId="26606"/>
          <ac:spMkLst>
            <pc:docMk/>
            <pc:sldMk cId="2216654969" sldId="1981"/>
            <ac:spMk id="13" creationId="{081E4A58-353D-44AE-B2FC-2A74E2E400F7}"/>
          </ac:spMkLst>
        </pc:spChg>
        <pc:spChg chg="add del">
          <ac:chgData name="Carter Angela  Marie" userId="8201f2c1-3260-451e-af5e-4d20c5396496" providerId="ADAL" clId="{15614DCA-A352-4C11-A2DC-891E74CF9D47}" dt="2021-11-14T17:07:38.994" v="6394" actId="26606"/>
          <ac:spMkLst>
            <pc:docMk/>
            <pc:sldMk cId="2216654969" sldId="1981"/>
            <ac:spMk id="14" creationId="{3847E18C-932D-4C95-AABA-FEC7C9499AD7}"/>
          </ac:spMkLst>
        </pc:spChg>
        <pc:spChg chg="add del">
          <ac:chgData name="Carter Angela  Marie" userId="8201f2c1-3260-451e-af5e-4d20c5396496" providerId="ADAL" clId="{15614DCA-A352-4C11-A2DC-891E74CF9D47}" dt="2021-11-14T17:07:38.994" v="6394" actId="26606"/>
          <ac:spMkLst>
            <pc:docMk/>
            <pc:sldMk cId="2216654969" sldId="1981"/>
            <ac:spMk id="15" creationId="{BACC6370-2D7E-4714-9D71-7542949D7D5D}"/>
          </ac:spMkLst>
        </pc:spChg>
        <pc:spChg chg="add del">
          <ac:chgData name="Carter Angela  Marie" userId="8201f2c1-3260-451e-af5e-4d20c5396496" providerId="ADAL" clId="{15614DCA-A352-4C11-A2DC-891E74CF9D47}" dt="2021-11-14T17:07:38.994" v="6394" actId="26606"/>
          <ac:spMkLst>
            <pc:docMk/>
            <pc:sldMk cId="2216654969" sldId="1981"/>
            <ac:spMk id="16" creationId="{3150CB11-0C61-439E-910F-5787759E72A0}"/>
          </ac:spMkLst>
        </pc:spChg>
        <pc:spChg chg="add del">
          <ac:chgData name="Carter Angela  Marie" userId="8201f2c1-3260-451e-af5e-4d20c5396496" providerId="ADAL" clId="{15614DCA-A352-4C11-A2DC-891E74CF9D47}" dt="2021-11-14T17:07:38.994" v="6394" actId="26606"/>
          <ac:spMkLst>
            <pc:docMk/>
            <pc:sldMk cId="2216654969" sldId="1981"/>
            <ac:spMk id="17" creationId="{256B2C21-A230-48C0-8DF1-C46611373C44}"/>
          </ac:spMkLst>
        </pc:spChg>
        <pc:spChg chg="add del">
          <ac:chgData name="Carter Angela  Marie" userId="8201f2c1-3260-451e-af5e-4d20c5396496" providerId="ADAL" clId="{15614DCA-A352-4C11-A2DC-891E74CF9D47}" dt="2021-11-14T17:07:38.994" v="6394" actId="26606"/>
          <ac:spMkLst>
            <pc:docMk/>
            <pc:sldMk cId="2216654969" sldId="1981"/>
            <ac:spMk id="18" creationId="{43F8A58B-5155-44CE-A5FF-7647B47D0A7A}"/>
          </ac:spMkLst>
        </pc:spChg>
        <pc:spChg chg="add del">
          <ac:chgData name="Carter Angela  Marie" userId="8201f2c1-3260-451e-af5e-4d20c5396496" providerId="ADAL" clId="{15614DCA-A352-4C11-A2DC-891E74CF9D47}" dt="2021-11-14T17:07:38.994" v="6394" actId="26606"/>
          <ac:spMkLst>
            <pc:docMk/>
            <pc:sldMk cId="2216654969" sldId="1981"/>
            <ac:spMk id="20" creationId="{443F2ACA-E6D6-4028-82DD-F03C262D5DE6}"/>
          </ac:spMkLst>
        </pc:spChg>
        <pc:spChg chg="add del">
          <ac:chgData name="Carter Angela  Marie" userId="8201f2c1-3260-451e-af5e-4d20c5396496" providerId="ADAL" clId="{15614DCA-A352-4C11-A2DC-891E74CF9D47}" dt="2021-11-14T17:07:23.615" v="6391" actId="26606"/>
          <ac:spMkLst>
            <pc:docMk/>
            <pc:sldMk cId="2216654969" sldId="1981"/>
            <ac:spMk id="25" creationId="{3A5B4632-C963-4296-86F0-79AA9EA5AE98}"/>
          </ac:spMkLst>
        </pc:spChg>
        <pc:spChg chg="add del">
          <ac:chgData name="Carter Angela  Marie" userId="8201f2c1-3260-451e-af5e-4d20c5396496" providerId="ADAL" clId="{15614DCA-A352-4C11-A2DC-891E74CF9D47}" dt="2021-11-14T17:07:38.707" v="6393" actId="26606"/>
          <ac:spMkLst>
            <pc:docMk/>
            <pc:sldMk cId="2216654969" sldId="1981"/>
            <ac:spMk id="27" creationId="{07E773EB-1EC1-4E49-9DE2-E6F460497242}"/>
          </ac:spMkLst>
        </pc:spChg>
        <pc:spChg chg="add">
          <ac:chgData name="Carter Angela  Marie" userId="8201f2c1-3260-451e-af5e-4d20c5396496" providerId="ADAL" clId="{15614DCA-A352-4C11-A2DC-891E74CF9D47}" dt="2021-11-14T17:07:38.994" v="6394" actId="26606"/>
          <ac:spMkLst>
            <pc:docMk/>
            <pc:sldMk cId="2216654969" sldId="1981"/>
            <ac:spMk id="29" creationId="{3A5B4632-C963-4296-86F0-79AA9EA5AE98}"/>
          </ac:spMkLst>
        </pc:spChg>
        <pc:graphicFrameChg chg="add del">
          <ac:chgData name="Carter Angela  Marie" userId="8201f2c1-3260-451e-af5e-4d20c5396496" providerId="ADAL" clId="{15614DCA-A352-4C11-A2DC-891E74CF9D47}" dt="2021-11-14T07:35:38.575" v="5130" actId="26606"/>
          <ac:graphicFrameMkLst>
            <pc:docMk/>
            <pc:sldMk cId="2216654969" sldId="1981"/>
            <ac:graphicFrameMk id="6" creationId="{2F668FED-1094-445B-93D8-B63D98A382BF}"/>
          </ac:graphicFrameMkLst>
        </pc:graphicFrameChg>
        <pc:graphicFrameChg chg="add mod modGraphic">
          <ac:chgData name="Carter Angela  Marie" userId="8201f2c1-3260-451e-af5e-4d20c5396496" providerId="ADAL" clId="{15614DCA-A352-4C11-A2DC-891E74CF9D47}" dt="2021-11-15T15:54:41.989" v="6473" actId="255"/>
          <ac:graphicFrameMkLst>
            <pc:docMk/>
            <pc:sldMk cId="2216654969" sldId="1981"/>
            <ac:graphicFrameMk id="19" creationId="{4AD201C5-FC6D-46F1-B3E3-8B2E0CAC3241}"/>
          </ac:graphicFrameMkLst>
        </pc:graphicFrameChg>
      </pc:sldChg>
      <pc:sldChg chg="add del">
        <pc:chgData name="Carter Angela  Marie" userId="8201f2c1-3260-451e-af5e-4d20c5396496" providerId="ADAL" clId="{15614DCA-A352-4C11-A2DC-891E74CF9D47}" dt="2021-11-14T04:34:46.771" v="1316" actId="2696"/>
        <pc:sldMkLst>
          <pc:docMk/>
          <pc:sldMk cId="1587569160" sldId="1982"/>
        </pc:sldMkLst>
      </pc:sldChg>
      <pc:sldChg chg="addSp delSp modSp add mod setBg">
        <pc:chgData name="Carter Angela  Marie" userId="8201f2c1-3260-451e-af5e-4d20c5396496" providerId="ADAL" clId="{15614DCA-A352-4C11-A2DC-891E74CF9D47}" dt="2021-11-14T07:15:18.139" v="4516" actId="27636"/>
        <pc:sldMkLst>
          <pc:docMk/>
          <pc:sldMk cId="2823064917" sldId="1983"/>
        </pc:sldMkLst>
        <pc:spChg chg="mod">
          <ac:chgData name="Carter Angela  Marie" userId="8201f2c1-3260-451e-af5e-4d20c5396496" providerId="ADAL" clId="{15614DCA-A352-4C11-A2DC-891E74CF9D47}" dt="2021-11-14T07:14:40.074" v="4510" actId="26606"/>
          <ac:spMkLst>
            <pc:docMk/>
            <pc:sldMk cId="2823064917" sldId="1983"/>
            <ac:spMk id="2" creationId="{F6ECB170-6AD6-44D1-A0D3-498F84B58C1C}"/>
          </ac:spMkLst>
        </pc:spChg>
        <pc:spChg chg="add del mod">
          <ac:chgData name="Carter Angela  Marie" userId="8201f2c1-3260-451e-af5e-4d20c5396496" providerId="ADAL" clId="{15614DCA-A352-4C11-A2DC-891E74CF9D47}" dt="2021-11-14T07:14:40.074" v="4510" actId="26606"/>
          <ac:spMkLst>
            <pc:docMk/>
            <pc:sldMk cId="2823064917" sldId="1983"/>
            <ac:spMk id="3" creationId="{1874D557-1C8B-49AD-84E8-9FDACA3D0D88}"/>
          </ac:spMkLst>
        </pc:spChg>
        <pc:spChg chg="mod">
          <ac:chgData name="Carter Angela  Marie" userId="8201f2c1-3260-451e-af5e-4d20c5396496" providerId="ADAL" clId="{15614DCA-A352-4C11-A2DC-891E74CF9D47}" dt="2021-11-14T07:14:40.074" v="4510" actId="26606"/>
          <ac:spMkLst>
            <pc:docMk/>
            <pc:sldMk cId="2823064917" sldId="1983"/>
            <ac:spMk id="4" creationId="{41B01CDB-0826-4036-B1AA-DABDC1708A05}"/>
          </ac:spMkLst>
        </pc:spChg>
        <pc:spChg chg="add del">
          <ac:chgData name="Carter Angela  Marie" userId="8201f2c1-3260-451e-af5e-4d20c5396496" providerId="ADAL" clId="{15614DCA-A352-4C11-A2DC-891E74CF9D47}" dt="2021-11-14T07:14:29.022" v="4507" actId="26606"/>
          <ac:spMkLst>
            <pc:docMk/>
            <pc:sldMk cId="2823064917" sldId="1983"/>
            <ac:spMk id="9" creationId="{09588DA8-065E-4F6F-8EFD-43104AB2E0CF}"/>
          </ac:spMkLst>
        </pc:spChg>
        <pc:spChg chg="add del">
          <ac:chgData name="Carter Angela  Marie" userId="8201f2c1-3260-451e-af5e-4d20c5396496" providerId="ADAL" clId="{15614DCA-A352-4C11-A2DC-891E74CF9D47}" dt="2021-11-14T07:14:23.702" v="4505" actId="26606"/>
          <ac:spMkLst>
            <pc:docMk/>
            <pc:sldMk cId="2823064917" sldId="1983"/>
            <ac:spMk id="10" creationId="{BACC6370-2D7E-4714-9D71-7542949D7D5D}"/>
          </ac:spMkLst>
        </pc:spChg>
        <pc:spChg chg="add del">
          <ac:chgData name="Carter Angela  Marie" userId="8201f2c1-3260-451e-af5e-4d20c5396496" providerId="ADAL" clId="{15614DCA-A352-4C11-A2DC-891E74CF9D47}" dt="2021-11-14T07:14:29.022" v="4507" actId="26606"/>
          <ac:spMkLst>
            <pc:docMk/>
            <pc:sldMk cId="2823064917" sldId="1983"/>
            <ac:spMk id="11" creationId="{C4285719-470E-454C-AF62-8323075F1F5B}"/>
          </ac:spMkLst>
        </pc:spChg>
        <pc:spChg chg="add del">
          <ac:chgData name="Carter Angela  Marie" userId="8201f2c1-3260-451e-af5e-4d20c5396496" providerId="ADAL" clId="{15614DCA-A352-4C11-A2DC-891E74CF9D47}" dt="2021-11-14T07:14:23.702" v="4505" actId="26606"/>
          <ac:spMkLst>
            <pc:docMk/>
            <pc:sldMk cId="2823064917" sldId="1983"/>
            <ac:spMk id="12" creationId="{256B2C21-A230-48C0-8DF1-C46611373C44}"/>
          </ac:spMkLst>
        </pc:spChg>
        <pc:spChg chg="add del">
          <ac:chgData name="Carter Angela  Marie" userId="8201f2c1-3260-451e-af5e-4d20c5396496" providerId="ADAL" clId="{15614DCA-A352-4C11-A2DC-891E74CF9D47}" dt="2021-11-14T07:14:29.022" v="4507" actId="26606"/>
          <ac:spMkLst>
            <pc:docMk/>
            <pc:sldMk cId="2823064917" sldId="1983"/>
            <ac:spMk id="13" creationId="{CD9FE4EF-C4D8-49A0-B2FF-81D8DB7D8A24}"/>
          </ac:spMkLst>
        </pc:spChg>
        <pc:spChg chg="add del">
          <ac:chgData name="Carter Angela  Marie" userId="8201f2c1-3260-451e-af5e-4d20c5396496" providerId="ADAL" clId="{15614DCA-A352-4C11-A2DC-891E74CF9D47}" dt="2021-11-14T07:14:23.702" v="4505" actId="26606"/>
          <ac:spMkLst>
            <pc:docMk/>
            <pc:sldMk cId="2823064917" sldId="1983"/>
            <ac:spMk id="14" creationId="{3847E18C-932D-4C95-AABA-FEC7C9499AD7}"/>
          </ac:spMkLst>
        </pc:spChg>
        <pc:spChg chg="add del">
          <ac:chgData name="Carter Angela  Marie" userId="8201f2c1-3260-451e-af5e-4d20c5396496" providerId="ADAL" clId="{15614DCA-A352-4C11-A2DC-891E74CF9D47}" dt="2021-11-14T07:14:29.022" v="4507" actId="26606"/>
          <ac:spMkLst>
            <pc:docMk/>
            <pc:sldMk cId="2823064917" sldId="1983"/>
            <ac:spMk id="15" creationId="{4300840D-0A0B-4512-BACA-B439D5B9C57C}"/>
          </ac:spMkLst>
        </pc:spChg>
        <pc:spChg chg="add del">
          <ac:chgData name="Carter Angela  Marie" userId="8201f2c1-3260-451e-af5e-4d20c5396496" providerId="ADAL" clId="{15614DCA-A352-4C11-A2DC-891E74CF9D47}" dt="2021-11-14T07:14:23.702" v="4505" actId="26606"/>
          <ac:spMkLst>
            <pc:docMk/>
            <pc:sldMk cId="2823064917" sldId="1983"/>
            <ac:spMk id="16" creationId="{3150CB11-0C61-439E-910F-5787759E72A0}"/>
          </ac:spMkLst>
        </pc:spChg>
        <pc:spChg chg="add del">
          <ac:chgData name="Carter Angela  Marie" userId="8201f2c1-3260-451e-af5e-4d20c5396496" providerId="ADAL" clId="{15614DCA-A352-4C11-A2DC-891E74CF9D47}" dt="2021-11-14T07:14:29.022" v="4507" actId="26606"/>
          <ac:spMkLst>
            <pc:docMk/>
            <pc:sldMk cId="2823064917" sldId="1983"/>
            <ac:spMk id="17" creationId="{D2B78728-A580-49A7-84F9-6EF6F583ADE0}"/>
          </ac:spMkLst>
        </pc:spChg>
        <pc:spChg chg="add del">
          <ac:chgData name="Carter Angela  Marie" userId="8201f2c1-3260-451e-af5e-4d20c5396496" providerId="ADAL" clId="{15614DCA-A352-4C11-A2DC-891E74CF9D47}" dt="2021-11-14T07:14:23.702" v="4505" actId="26606"/>
          <ac:spMkLst>
            <pc:docMk/>
            <pc:sldMk cId="2823064917" sldId="1983"/>
            <ac:spMk id="18" creationId="{43F8A58B-5155-44CE-A5FF-7647B47D0A7A}"/>
          </ac:spMkLst>
        </pc:spChg>
        <pc:spChg chg="add del">
          <ac:chgData name="Carter Angela  Marie" userId="8201f2c1-3260-451e-af5e-4d20c5396496" providerId="ADAL" clId="{15614DCA-A352-4C11-A2DC-891E74CF9D47}" dt="2021-11-14T07:14:29.022" v="4507" actId="26606"/>
          <ac:spMkLst>
            <pc:docMk/>
            <pc:sldMk cId="2823064917" sldId="1983"/>
            <ac:spMk id="19" creationId="{38FAA1A1-D861-433F-88FA-1E9D6FD31D11}"/>
          </ac:spMkLst>
        </pc:spChg>
        <pc:spChg chg="add del">
          <ac:chgData name="Carter Angela  Marie" userId="8201f2c1-3260-451e-af5e-4d20c5396496" providerId="ADAL" clId="{15614DCA-A352-4C11-A2DC-891E74CF9D47}" dt="2021-11-14T07:14:23.702" v="4505" actId="26606"/>
          <ac:spMkLst>
            <pc:docMk/>
            <pc:sldMk cId="2823064917" sldId="1983"/>
            <ac:spMk id="20" creationId="{443F2ACA-E6D6-4028-82DD-F03C262D5DE6}"/>
          </ac:spMkLst>
        </pc:spChg>
        <pc:spChg chg="add del">
          <ac:chgData name="Carter Angela  Marie" userId="8201f2c1-3260-451e-af5e-4d20c5396496" providerId="ADAL" clId="{15614DCA-A352-4C11-A2DC-891E74CF9D47}" dt="2021-11-14T07:14:29.022" v="4507" actId="26606"/>
          <ac:spMkLst>
            <pc:docMk/>
            <pc:sldMk cId="2823064917" sldId="1983"/>
            <ac:spMk id="21" creationId="{8D71EDA1-87BF-4D5D-AB79-F346FD19278A}"/>
          </ac:spMkLst>
        </pc:spChg>
        <pc:spChg chg="add del">
          <ac:chgData name="Carter Angela  Marie" userId="8201f2c1-3260-451e-af5e-4d20c5396496" providerId="ADAL" clId="{15614DCA-A352-4C11-A2DC-891E74CF9D47}" dt="2021-11-14T07:14:29.022" v="4507" actId="26606"/>
          <ac:spMkLst>
            <pc:docMk/>
            <pc:sldMk cId="2823064917" sldId="1983"/>
            <ac:spMk id="22" creationId="{1874D557-1C8B-49AD-84E8-9FDACA3D0D88}"/>
          </ac:spMkLst>
        </pc:spChg>
        <pc:spChg chg="add del">
          <ac:chgData name="Carter Angela  Marie" userId="8201f2c1-3260-451e-af5e-4d20c5396496" providerId="ADAL" clId="{15614DCA-A352-4C11-A2DC-891E74CF9D47}" dt="2021-11-14T07:14:40.058" v="4509" actId="26606"/>
          <ac:spMkLst>
            <pc:docMk/>
            <pc:sldMk cId="2823064917" sldId="1983"/>
            <ac:spMk id="24" creationId="{BACC6370-2D7E-4714-9D71-7542949D7D5D}"/>
          </ac:spMkLst>
        </pc:spChg>
        <pc:spChg chg="add del">
          <ac:chgData name="Carter Angela  Marie" userId="8201f2c1-3260-451e-af5e-4d20c5396496" providerId="ADAL" clId="{15614DCA-A352-4C11-A2DC-891E74CF9D47}" dt="2021-11-14T07:14:40.058" v="4509" actId="26606"/>
          <ac:spMkLst>
            <pc:docMk/>
            <pc:sldMk cId="2823064917" sldId="1983"/>
            <ac:spMk id="25" creationId="{256B2C21-A230-48C0-8DF1-C46611373C44}"/>
          </ac:spMkLst>
        </pc:spChg>
        <pc:spChg chg="add del">
          <ac:chgData name="Carter Angela  Marie" userId="8201f2c1-3260-451e-af5e-4d20c5396496" providerId="ADAL" clId="{15614DCA-A352-4C11-A2DC-891E74CF9D47}" dt="2021-11-14T07:14:40.058" v="4509" actId="26606"/>
          <ac:spMkLst>
            <pc:docMk/>
            <pc:sldMk cId="2823064917" sldId="1983"/>
            <ac:spMk id="26" creationId="{3847E18C-932D-4C95-AABA-FEC7C9499AD7}"/>
          </ac:spMkLst>
        </pc:spChg>
        <pc:spChg chg="add del">
          <ac:chgData name="Carter Angela  Marie" userId="8201f2c1-3260-451e-af5e-4d20c5396496" providerId="ADAL" clId="{15614DCA-A352-4C11-A2DC-891E74CF9D47}" dt="2021-11-14T07:14:40.058" v="4509" actId="26606"/>
          <ac:spMkLst>
            <pc:docMk/>
            <pc:sldMk cId="2823064917" sldId="1983"/>
            <ac:spMk id="27" creationId="{3150CB11-0C61-439E-910F-5787759E72A0}"/>
          </ac:spMkLst>
        </pc:spChg>
        <pc:spChg chg="add del">
          <ac:chgData name="Carter Angela  Marie" userId="8201f2c1-3260-451e-af5e-4d20c5396496" providerId="ADAL" clId="{15614DCA-A352-4C11-A2DC-891E74CF9D47}" dt="2021-11-14T07:14:40.058" v="4509" actId="26606"/>
          <ac:spMkLst>
            <pc:docMk/>
            <pc:sldMk cId="2823064917" sldId="1983"/>
            <ac:spMk id="28" creationId="{43F8A58B-5155-44CE-A5FF-7647B47D0A7A}"/>
          </ac:spMkLst>
        </pc:spChg>
        <pc:spChg chg="add del">
          <ac:chgData name="Carter Angela  Marie" userId="8201f2c1-3260-451e-af5e-4d20c5396496" providerId="ADAL" clId="{15614DCA-A352-4C11-A2DC-891E74CF9D47}" dt="2021-11-14T07:14:40.058" v="4509" actId="26606"/>
          <ac:spMkLst>
            <pc:docMk/>
            <pc:sldMk cId="2823064917" sldId="1983"/>
            <ac:spMk id="29" creationId="{443F2ACA-E6D6-4028-82DD-F03C262D5DE6}"/>
          </ac:spMkLst>
        </pc:spChg>
        <pc:spChg chg="add">
          <ac:chgData name="Carter Angela  Marie" userId="8201f2c1-3260-451e-af5e-4d20c5396496" providerId="ADAL" clId="{15614DCA-A352-4C11-A2DC-891E74CF9D47}" dt="2021-11-14T07:14:40.074" v="4510" actId="26606"/>
          <ac:spMkLst>
            <pc:docMk/>
            <pc:sldMk cId="2823064917" sldId="1983"/>
            <ac:spMk id="32" creationId="{907EF6B7-1338-4443-8C46-6A318D952DFD}"/>
          </ac:spMkLst>
        </pc:spChg>
        <pc:spChg chg="add">
          <ac:chgData name="Carter Angela  Marie" userId="8201f2c1-3260-451e-af5e-4d20c5396496" providerId="ADAL" clId="{15614DCA-A352-4C11-A2DC-891E74CF9D47}" dt="2021-11-14T07:14:40.074" v="4510" actId="26606"/>
          <ac:spMkLst>
            <pc:docMk/>
            <pc:sldMk cId="2823064917" sldId="1983"/>
            <ac:spMk id="33" creationId="{DAAE4CDD-124C-4DCF-9584-B6033B545DD5}"/>
          </ac:spMkLst>
        </pc:spChg>
        <pc:spChg chg="add">
          <ac:chgData name="Carter Angela  Marie" userId="8201f2c1-3260-451e-af5e-4d20c5396496" providerId="ADAL" clId="{15614DCA-A352-4C11-A2DC-891E74CF9D47}" dt="2021-11-14T07:14:40.074" v="4510" actId="26606"/>
          <ac:spMkLst>
            <pc:docMk/>
            <pc:sldMk cId="2823064917" sldId="1983"/>
            <ac:spMk id="34" creationId="{081E4A58-353D-44AE-B2FC-2A74E2E400F7}"/>
          </ac:spMkLst>
        </pc:spChg>
        <pc:spChg chg="add mod">
          <ac:chgData name="Carter Angela  Marie" userId="8201f2c1-3260-451e-af5e-4d20c5396496" providerId="ADAL" clId="{15614DCA-A352-4C11-A2DC-891E74CF9D47}" dt="2021-11-14T07:15:18.139" v="4516" actId="27636"/>
          <ac:spMkLst>
            <pc:docMk/>
            <pc:sldMk cId="2823064917" sldId="1983"/>
            <ac:spMk id="35" creationId="{1874D557-1C8B-49AD-84E8-9FDACA3D0D88}"/>
          </ac:spMkLst>
        </pc:spChg>
        <pc:graphicFrameChg chg="add del">
          <ac:chgData name="Carter Angela  Marie" userId="8201f2c1-3260-451e-af5e-4d20c5396496" providerId="ADAL" clId="{15614DCA-A352-4C11-A2DC-891E74CF9D47}" dt="2021-11-14T07:14:23.702" v="4505" actId="26606"/>
          <ac:graphicFrameMkLst>
            <pc:docMk/>
            <pc:sldMk cId="2823064917" sldId="1983"/>
            <ac:graphicFrameMk id="6" creationId="{39B1EB35-31AC-42D2-A12B-90ED17CCD748}"/>
          </ac:graphicFrameMkLst>
        </pc:graphicFrameChg>
        <pc:graphicFrameChg chg="add del">
          <ac:chgData name="Carter Angela  Marie" userId="8201f2c1-3260-451e-af5e-4d20c5396496" providerId="ADAL" clId="{15614DCA-A352-4C11-A2DC-891E74CF9D47}" dt="2021-11-14T07:14:40.058" v="4509" actId="26606"/>
          <ac:graphicFrameMkLst>
            <pc:docMk/>
            <pc:sldMk cId="2823064917" sldId="1983"/>
            <ac:graphicFrameMk id="30" creationId="{39B1EB35-31AC-42D2-A12B-90ED17CCD748}"/>
          </ac:graphicFrameMkLst>
        </pc:graphicFrameChg>
      </pc:sldChg>
      <pc:sldChg chg="addSp modSp add mod ord setBg">
        <pc:chgData name="Carter Angela  Marie" userId="8201f2c1-3260-451e-af5e-4d20c5396496" providerId="ADAL" clId="{15614DCA-A352-4C11-A2DC-891E74CF9D47}" dt="2021-11-15T16:31:19.323" v="6499" actId="20577"/>
        <pc:sldMkLst>
          <pc:docMk/>
          <pc:sldMk cId="4240152469" sldId="1984"/>
        </pc:sldMkLst>
        <pc:spChg chg="mod">
          <ac:chgData name="Carter Angela  Marie" userId="8201f2c1-3260-451e-af5e-4d20c5396496" providerId="ADAL" clId="{15614DCA-A352-4C11-A2DC-891E74CF9D47}" dt="2021-11-14T07:14:44.510" v="4511" actId="26606"/>
          <ac:spMkLst>
            <pc:docMk/>
            <pc:sldMk cId="4240152469" sldId="1984"/>
            <ac:spMk id="2" creationId="{3AB35F3C-1D21-4AB8-B369-D39EC91D2BE5}"/>
          </ac:spMkLst>
        </pc:spChg>
        <pc:spChg chg="mod">
          <ac:chgData name="Carter Angela  Marie" userId="8201f2c1-3260-451e-af5e-4d20c5396496" providerId="ADAL" clId="{15614DCA-A352-4C11-A2DC-891E74CF9D47}" dt="2021-11-15T16:31:19.323" v="6499" actId="20577"/>
          <ac:spMkLst>
            <pc:docMk/>
            <pc:sldMk cId="4240152469" sldId="1984"/>
            <ac:spMk id="3" creationId="{3C0C9C60-CD7F-40A6-9872-4BB2CCD4FA54}"/>
          </ac:spMkLst>
        </pc:spChg>
        <pc:spChg chg="mod">
          <ac:chgData name="Carter Angela  Marie" userId="8201f2c1-3260-451e-af5e-4d20c5396496" providerId="ADAL" clId="{15614DCA-A352-4C11-A2DC-891E74CF9D47}" dt="2021-11-14T07:14:44.510" v="4511" actId="26606"/>
          <ac:spMkLst>
            <pc:docMk/>
            <pc:sldMk cId="4240152469" sldId="1984"/>
            <ac:spMk id="4" creationId="{77687E93-73DC-4B6D-A4B7-7F1CD6ECE821}"/>
          </ac:spMkLst>
        </pc:spChg>
        <pc:spChg chg="add">
          <ac:chgData name="Carter Angela  Marie" userId="8201f2c1-3260-451e-af5e-4d20c5396496" providerId="ADAL" clId="{15614DCA-A352-4C11-A2DC-891E74CF9D47}" dt="2021-11-14T07:14:44.510" v="4511" actId="26606"/>
          <ac:spMkLst>
            <pc:docMk/>
            <pc:sldMk cId="4240152469" sldId="1984"/>
            <ac:spMk id="9" creationId="{907EF6B7-1338-4443-8C46-6A318D952DFD}"/>
          </ac:spMkLst>
        </pc:spChg>
        <pc:spChg chg="add">
          <ac:chgData name="Carter Angela  Marie" userId="8201f2c1-3260-451e-af5e-4d20c5396496" providerId="ADAL" clId="{15614DCA-A352-4C11-A2DC-891E74CF9D47}" dt="2021-11-14T07:14:44.510" v="4511" actId="26606"/>
          <ac:spMkLst>
            <pc:docMk/>
            <pc:sldMk cId="4240152469" sldId="1984"/>
            <ac:spMk id="11" creationId="{DAAE4CDD-124C-4DCF-9584-B6033B545DD5}"/>
          </ac:spMkLst>
        </pc:spChg>
        <pc:spChg chg="add">
          <ac:chgData name="Carter Angela  Marie" userId="8201f2c1-3260-451e-af5e-4d20c5396496" providerId="ADAL" clId="{15614DCA-A352-4C11-A2DC-891E74CF9D47}" dt="2021-11-14T07:14:44.510" v="4511" actId="26606"/>
          <ac:spMkLst>
            <pc:docMk/>
            <pc:sldMk cId="4240152469" sldId="1984"/>
            <ac:spMk id="13" creationId="{081E4A58-353D-44AE-B2FC-2A74E2E400F7}"/>
          </ac:spMkLst>
        </pc:spChg>
      </pc:sldChg>
      <pc:sldChg chg="addSp modSp add mod setBg">
        <pc:chgData name="Carter Angela  Marie" userId="8201f2c1-3260-451e-af5e-4d20c5396496" providerId="ADAL" clId="{15614DCA-A352-4C11-A2DC-891E74CF9D47}" dt="2021-11-14T07:30:36.823" v="5104" actId="20577"/>
        <pc:sldMkLst>
          <pc:docMk/>
          <pc:sldMk cId="252404403" sldId="1985"/>
        </pc:sldMkLst>
        <pc:spChg chg="mod">
          <ac:chgData name="Carter Angela  Marie" userId="8201f2c1-3260-451e-af5e-4d20c5396496" providerId="ADAL" clId="{15614DCA-A352-4C11-A2DC-891E74CF9D47}" dt="2021-11-14T07:03:27.439" v="4428" actId="26606"/>
          <ac:spMkLst>
            <pc:docMk/>
            <pc:sldMk cId="252404403" sldId="1985"/>
            <ac:spMk id="2" creationId="{FCC078FA-02C5-40EB-9A44-8B2B59D2FB2D}"/>
          </ac:spMkLst>
        </pc:spChg>
        <pc:spChg chg="mod">
          <ac:chgData name="Carter Angela  Marie" userId="8201f2c1-3260-451e-af5e-4d20c5396496" providerId="ADAL" clId="{15614DCA-A352-4C11-A2DC-891E74CF9D47}" dt="2021-11-14T07:30:36.823" v="5104" actId="20577"/>
          <ac:spMkLst>
            <pc:docMk/>
            <pc:sldMk cId="252404403" sldId="1985"/>
            <ac:spMk id="3" creationId="{FE3B3BCC-C79C-41BD-9AA8-84C0EAF86C8B}"/>
          </ac:spMkLst>
        </pc:spChg>
        <pc:spChg chg="mod">
          <ac:chgData name="Carter Angela  Marie" userId="8201f2c1-3260-451e-af5e-4d20c5396496" providerId="ADAL" clId="{15614DCA-A352-4C11-A2DC-891E74CF9D47}" dt="2021-11-14T07:03:27.439" v="4428" actId="26606"/>
          <ac:spMkLst>
            <pc:docMk/>
            <pc:sldMk cId="252404403" sldId="1985"/>
            <ac:spMk id="4" creationId="{B9D538D7-E801-4205-8CA5-1B9A454D8CB1}"/>
          </ac:spMkLst>
        </pc:spChg>
        <pc:spChg chg="add">
          <ac:chgData name="Carter Angela  Marie" userId="8201f2c1-3260-451e-af5e-4d20c5396496" providerId="ADAL" clId="{15614DCA-A352-4C11-A2DC-891E74CF9D47}" dt="2021-11-14T07:03:27.439" v="4428" actId="26606"/>
          <ac:spMkLst>
            <pc:docMk/>
            <pc:sldMk cId="252404403" sldId="1985"/>
            <ac:spMk id="9" creationId="{09588DA8-065E-4F6F-8EFD-43104AB2E0CF}"/>
          </ac:spMkLst>
        </pc:spChg>
        <pc:spChg chg="add">
          <ac:chgData name="Carter Angela  Marie" userId="8201f2c1-3260-451e-af5e-4d20c5396496" providerId="ADAL" clId="{15614DCA-A352-4C11-A2DC-891E74CF9D47}" dt="2021-11-14T07:03:27.439" v="4428" actId="26606"/>
          <ac:spMkLst>
            <pc:docMk/>
            <pc:sldMk cId="252404403" sldId="1985"/>
            <ac:spMk id="11" creationId="{C4285719-470E-454C-AF62-8323075F1F5B}"/>
          </ac:spMkLst>
        </pc:spChg>
        <pc:spChg chg="add">
          <ac:chgData name="Carter Angela  Marie" userId="8201f2c1-3260-451e-af5e-4d20c5396496" providerId="ADAL" clId="{15614DCA-A352-4C11-A2DC-891E74CF9D47}" dt="2021-11-14T07:03:27.439" v="4428" actId="26606"/>
          <ac:spMkLst>
            <pc:docMk/>
            <pc:sldMk cId="252404403" sldId="1985"/>
            <ac:spMk id="13" creationId="{CD9FE4EF-C4D8-49A0-B2FF-81D8DB7D8A24}"/>
          </ac:spMkLst>
        </pc:spChg>
        <pc:spChg chg="add">
          <ac:chgData name="Carter Angela  Marie" userId="8201f2c1-3260-451e-af5e-4d20c5396496" providerId="ADAL" clId="{15614DCA-A352-4C11-A2DC-891E74CF9D47}" dt="2021-11-14T07:03:27.439" v="4428" actId="26606"/>
          <ac:spMkLst>
            <pc:docMk/>
            <pc:sldMk cId="252404403" sldId="1985"/>
            <ac:spMk id="15" creationId="{4300840D-0A0B-4512-BACA-B439D5B9C57C}"/>
          </ac:spMkLst>
        </pc:spChg>
        <pc:spChg chg="add">
          <ac:chgData name="Carter Angela  Marie" userId="8201f2c1-3260-451e-af5e-4d20c5396496" providerId="ADAL" clId="{15614DCA-A352-4C11-A2DC-891E74CF9D47}" dt="2021-11-14T07:03:27.439" v="4428" actId="26606"/>
          <ac:spMkLst>
            <pc:docMk/>
            <pc:sldMk cId="252404403" sldId="1985"/>
            <ac:spMk id="17" creationId="{D2B78728-A580-49A7-84F9-6EF6F583ADE0}"/>
          </ac:spMkLst>
        </pc:spChg>
        <pc:spChg chg="add">
          <ac:chgData name="Carter Angela  Marie" userId="8201f2c1-3260-451e-af5e-4d20c5396496" providerId="ADAL" clId="{15614DCA-A352-4C11-A2DC-891E74CF9D47}" dt="2021-11-14T07:03:27.439" v="4428" actId="26606"/>
          <ac:spMkLst>
            <pc:docMk/>
            <pc:sldMk cId="252404403" sldId="1985"/>
            <ac:spMk id="19" creationId="{38FAA1A1-D861-433F-88FA-1E9D6FD31D11}"/>
          </ac:spMkLst>
        </pc:spChg>
        <pc:spChg chg="add">
          <ac:chgData name="Carter Angela  Marie" userId="8201f2c1-3260-451e-af5e-4d20c5396496" providerId="ADAL" clId="{15614DCA-A352-4C11-A2DC-891E74CF9D47}" dt="2021-11-14T07:03:27.439" v="4428" actId="26606"/>
          <ac:spMkLst>
            <pc:docMk/>
            <pc:sldMk cId="252404403" sldId="1985"/>
            <ac:spMk id="21" creationId="{8D71EDA1-87BF-4D5D-AB79-F346FD19278A}"/>
          </ac:spMkLst>
        </pc:spChg>
      </pc:sldChg>
      <pc:sldChg chg="addSp modSp add mod setBg">
        <pc:chgData name="Carter Angela  Marie" userId="8201f2c1-3260-451e-af5e-4d20c5396496" providerId="ADAL" clId="{15614DCA-A352-4C11-A2DC-891E74CF9D47}" dt="2021-11-14T07:07:24.514" v="4472" actId="26606"/>
        <pc:sldMkLst>
          <pc:docMk/>
          <pc:sldMk cId="4037203637" sldId="1986"/>
        </pc:sldMkLst>
        <pc:spChg chg="mod">
          <ac:chgData name="Carter Angela  Marie" userId="8201f2c1-3260-451e-af5e-4d20c5396496" providerId="ADAL" clId="{15614DCA-A352-4C11-A2DC-891E74CF9D47}" dt="2021-11-14T07:07:24.514" v="4472" actId="26606"/>
          <ac:spMkLst>
            <pc:docMk/>
            <pc:sldMk cId="4037203637" sldId="1986"/>
            <ac:spMk id="2" creationId="{297EF837-156C-4407-B0EF-E16B886EDF8D}"/>
          </ac:spMkLst>
        </pc:spChg>
        <pc:spChg chg="mod">
          <ac:chgData name="Carter Angela  Marie" userId="8201f2c1-3260-451e-af5e-4d20c5396496" providerId="ADAL" clId="{15614DCA-A352-4C11-A2DC-891E74CF9D47}" dt="2021-11-14T07:07:24.514" v="4472" actId="26606"/>
          <ac:spMkLst>
            <pc:docMk/>
            <pc:sldMk cId="4037203637" sldId="1986"/>
            <ac:spMk id="3" creationId="{520F50B3-55F7-4AAE-8BFF-A02D51F087E1}"/>
          </ac:spMkLst>
        </pc:spChg>
        <pc:spChg chg="mod">
          <ac:chgData name="Carter Angela  Marie" userId="8201f2c1-3260-451e-af5e-4d20c5396496" providerId="ADAL" clId="{15614DCA-A352-4C11-A2DC-891E74CF9D47}" dt="2021-11-14T07:07:24.514" v="4472" actId="26606"/>
          <ac:spMkLst>
            <pc:docMk/>
            <pc:sldMk cId="4037203637" sldId="1986"/>
            <ac:spMk id="4" creationId="{0372F9C1-D0D4-4F91-A0F9-A96965C5D3FB}"/>
          </ac:spMkLst>
        </pc:spChg>
        <pc:spChg chg="add">
          <ac:chgData name="Carter Angela  Marie" userId="8201f2c1-3260-451e-af5e-4d20c5396496" providerId="ADAL" clId="{15614DCA-A352-4C11-A2DC-891E74CF9D47}" dt="2021-11-14T07:07:24.514" v="4472" actId="26606"/>
          <ac:spMkLst>
            <pc:docMk/>
            <pc:sldMk cId="4037203637" sldId="1986"/>
            <ac:spMk id="9" creationId="{09588DA8-065E-4F6F-8EFD-43104AB2E0CF}"/>
          </ac:spMkLst>
        </pc:spChg>
        <pc:spChg chg="add">
          <ac:chgData name="Carter Angela  Marie" userId="8201f2c1-3260-451e-af5e-4d20c5396496" providerId="ADAL" clId="{15614DCA-A352-4C11-A2DC-891E74CF9D47}" dt="2021-11-14T07:07:24.514" v="4472" actId="26606"/>
          <ac:spMkLst>
            <pc:docMk/>
            <pc:sldMk cId="4037203637" sldId="1986"/>
            <ac:spMk id="11" creationId="{C4285719-470E-454C-AF62-8323075F1F5B}"/>
          </ac:spMkLst>
        </pc:spChg>
        <pc:spChg chg="add">
          <ac:chgData name="Carter Angela  Marie" userId="8201f2c1-3260-451e-af5e-4d20c5396496" providerId="ADAL" clId="{15614DCA-A352-4C11-A2DC-891E74CF9D47}" dt="2021-11-14T07:07:24.514" v="4472" actId="26606"/>
          <ac:spMkLst>
            <pc:docMk/>
            <pc:sldMk cId="4037203637" sldId="1986"/>
            <ac:spMk id="13" creationId="{CD9FE4EF-C4D8-49A0-B2FF-81D8DB7D8A24}"/>
          </ac:spMkLst>
        </pc:spChg>
        <pc:spChg chg="add">
          <ac:chgData name="Carter Angela  Marie" userId="8201f2c1-3260-451e-af5e-4d20c5396496" providerId="ADAL" clId="{15614DCA-A352-4C11-A2DC-891E74CF9D47}" dt="2021-11-14T07:07:24.514" v="4472" actId="26606"/>
          <ac:spMkLst>
            <pc:docMk/>
            <pc:sldMk cId="4037203637" sldId="1986"/>
            <ac:spMk id="15" creationId="{4300840D-0A0B-4512-BACA-B439D5B9C57C}"/>
          </ac:spMkLst>
        </pc:spChg>
        <pc:spChg chg="add">
          <ac:chgData name="Carter Angela  Marie" userId="8201f2c1-3260-451e-af5e-4d20c5396496" providerId="ADAL" clId="{15614DCA-A352-4C11-A2DC-891E74CF9D47}" dt="2021-11-14T07:07:24.514" v="4472" actId="26606"/>
          <ac:spMkLst>
            <pc:docMk/>
            <pc:sldMk cId="4037203637" sldId="1986"/>
            <ac:spMk id="17" creationId="{D2B78728-A580-49A7-84F9-6EF6F583ADE0}"/>
          </ac:spMkLst>
        </pc:spChg>
        <pc:spChg chg="add">
          <ac:chgData name="Carter Angela  Marie" userId="8201f2c1-3260-451e-af5e-4d20c5396496" providerId="ADAL" clId="{15614DCA-A352-4C11-A2DC-891E74CF9D47}" dt="2021-11-14T07:07:24.514" v="4472" actId="26606"/>
          <ac:spMkLst>
            <pc:docMk/>
            <pc:sldMk cId="4037203637" sldId="1986"/>
            <ac:spMk id="19" creationId="{38FAA1A1-D861-433F-88FA-1E9D6FD31D11}"/>
          </ac:spMkLst>
        </pc:spChg>
        <pc:spChg chg="add">
          <ac:chgData name="Carter Angela  Marie" userId="8201f2c1-3260-451e-af5e-4d20c5396496" providerId="ADAL" clId="{15614DCA-A352-4C11-A2DC-891E74CF9D47}" dt="2021-11-14T07:07:24.514" v="4472" actId="26606"/>
          <ac:spMkLst>
            <pc:docMk/>
            <pc:sldMk cId="4037203637" sldId="1986"/>
            <ac:spMk id="21" creationId="{8D71EDA1-87BF-4D5D-AB79-F346FD19278A}"/>
          </ac:spMkLst>
        </pc:spChg>
      </pc:sldChg>
      <pc:sldChg chg="del">
        <pc:chgData name="Carter Angela  Marie" userId="8201f2c1-3260-451e-af5e-4d20c5396496" providerId="ADAL" clId="{15614DCA-A352-4C11-A2DC-891E74CF9D47}" dt="2021-11-14T04:06:15.968" v="143" actId="2696"/>
        <pc:sldMkLst>
          <pc:docMk/>
          <pc:sldMk cId="4085399055" sldId="1986"/>
        </pc:sldMkLst>
      </pc:sldChg>
      <pc:sldChg chg="addSp delSp modSp add mod setBg setClrOvrMap">
        <pc:chgData name="Carter Angela  Marie" userId="8201f2c1-3260-451e-af5e-4d20c5396496" providerId="ADAL" clId="{15614DCA-A352-4C11-A2DC-891E74CF9D47}" dt="2021-11-14T17:15:21.344" v="6457" actId="26606"/>
        <pc:sldMkLst>
          <pc:docMk/>
          <pc:sldMk cId="2106638195" sldId="1987"/>
        </pc:sldMkLst>
        <pc:spChg chg="mod">
          <ac:chgData name="Carter Angela  Marie" userId="8201f2c1-3260-451e-af5e-4d20c5396496" providerId="ADAL" clId="{15614DCA-A352-4C11-A2DC-891E74CF9D47}" dt="2021-11-14T17:15:21.344" v="6457" actId="26606"/>
          <ac:spMkLst>
            <pc:docMk/>
            <pc:sldMk cId="2106638195" sldId="1987"/>
            <ac:spMk id="2" creationId="{B682177A-90EB-4612-A3E3-105F6551A4A1}"/>
          </ac:spMkLst>
        </pc:spChg>
        <pc:spChg chg="del mod">
          <ac:chgData name="Carter Angela  Marie" userId="8201f2c1-3260-451e-af5e-4d20c5396496" providerId="ADAL" clId="{15614DCA-A352-4C11-A2DC-891E74CF9D47}" dt="2021-11-14T07:02:52.455" v="4425" actId="26606"/>
          <ac:spMkLst>
            <pc:docMk/>
            <pc:sldMk cId="2106638195" sldId="1987"/>
            <ac:spMk id="3" creationId="{BD382EF5-8E99-4737-B591-2504755EC8D6}"/>
          </ac:spMkLst>
        </pc:spChg>
        <pc:spChg chg="mod">
          <ac:chgData name="Carter Angela  Marie" userId="8201f2c1-3260-451e-af5e-4d20c5396496" providerId="ADAL" clId="{15614DCA-A352-4C11-A2DC-891E74CF9D47}" dt="2021-11-14T17:15:21.344" v="6457" actId="26606"/>
          <ac:spMkLst>
            <pc:docMk/>
            <pc:sldMk cId="2106638195" sldId="1987"/>
            <ac:spMk id="4" creationId="{499E24EE-2D42-4940-97AF-F2853A453FF2}"/>
          </ac:spMkLst>
        </pc:spChg>
        <pc:spChg chg="add del">
          <ac:chgData name="Carter Angela  Marie" userId="8201f2c1-3260-451e-af5e-4d20c5396496" providerId="ADAL" clId="{15614DCA-A352-4C11-A2DC-891E74CF9D47}" dt="2021-11-14T17:15:21.344" v="6457" actId="26606"/>
          <ac:spMkLst>
            <pc:docMk/>
            <pc:sldMk cId="2106638195" sldId="1987"/>
            <ac:spMk id="10" creationId="{BACC6370-2D7E-4714-9D71-7542949D7D5D}"/>
          </ac:spMkLst>
        </pc:spChg>
        <pc:spChg chg="add del">
          <ac:chgData name="Carter Angela  Marie" userId="8201f2c1-3260-451e-af5e-4d20c5396496" providerId="ADAL" clId="{15614DCA-A352-4C11-A2DC-891E74CF9D47}" dt="2021-11-14T17:15:21.344" v="6457" actId="26606"/>
          <ac:spMkLst>
            <pc:docMk/>
            <pc:sldMk cId="2106638195" sldId="1987"/>
            <ac:spMk id="12" creationId="{256B2C21-A230-48C0-8DF1-C46611373C44}"/>
          </ac:spMkLst>
        </pc:spChg>
        <pc:spChg chg="add del">
          <ac:chgData name="Carter Angela  Marie" userId="8201f2c1-3260-451e-af5e-4d20c5396496" providerId="ADAL" clId="{15614DCA-A352-4C11-A2DC-891E74CF9D47}" dt="2021-11-14T17:15:21.344" v="6457" actId="26606"/>
          <ac:spMkLst>
            <pc:docMk/>
            <pc:sldMk cId="2106638195" sldId="1987"/>
            <ac:spMk id="14" creationId="{3847E18C-932D-4C95-AABA-FEC7C9499AD7}"/>
          </ac:spMkLst>
        </pc:spChg>
        <pc:spChg chg="add del">
          <ac:chgData name="Carter Angela  Marie" userId="8201f2c1-3260-451e-af5e-4d20c5396496" providerId="ADAL" clId="{15614DCA-A352-4C11-A2DC-891E74CF9D47}" dt="2021-11-14T17:15:21.344" v="6457" actId="26606"/>
          <ac:spMkLst>
            <pc:docMk/>
            <pc:sldMk cId="2106638195" sldId="1987"/>
            <ac:spMk id="16" creationId="{3150CB11-0C61-439E-910F-5787759E72A0}"/>
          </ac:spMkLst>
        </pc:spChg>
        <pc:spChg chg="add del">
          <ac:chgData name="Carter Angela  Marie" userId="8201f2c1-3260-451e-af5e-4d20c5396496" providerId="ADAL" clId="{15614DCA-A352-4C11-A2DC-891E74CF9D47}" dt="2021-11-14T17:15:21.344" v="6457" actId="26606"/>
          <ac:spMkLst>
            <pc:docMk/>
            <pc:sldMk cId="2106638195" sldId="1987"/>
            <ac:spMk id="18" creationId="{43F8A58B-5155-44CE-A5FF-7647B47D0A7A}"/>
          </ac:spMkLst>
        </pc:spChg>
        <pc:spChg chg="add del">
          <ac:chgData name="Carter Angela  Marie" userId="8201f2c1-3260-451e-af5e-4d20c5396496" providerId="ADAL" clId="{15614DCA-A352-4C11-A2DC-891E74CF9D47}" dt="2021-11-14T17:15:21.344" v="6457" actId="26606"/>
          <ac:spMkLst>
            <pc:docMk/>
            <pc:sldMk cId="2106638195" sldId="1987"/>
            <ac:spMk id="20" creationId="{443F2ACA-E6D6-4028-82DD-F03C262D5DE6}"/>
          </ac:spMkLst>
        </pc:spChg>
        <pc:spChg chg="add">
          <ac:chgData name="Carter Angela  Marie" userId="8201f2c1-3260-451e-af5e-4d20c5396496" providerId="ADAL" clId="{15614DCA-A352-4C11-A2DC-891E74CF9D47}" dt="2021-11-14T17:15:21.344" v="6457" actId="26606"/>
          <ac:spMkLst>
            <pc:docMk/>
            <pc:sldMk cId="2106638195" sldId="1987"/>
            <ac:spMk id="23" creationId="{DCC231C8-C761-4B31-9B1C-C6D19248C6B3}"/>
          </ac:spMkLst>
        </pc:spChg>
        <pc:spChg chg="add del">
          <ac:chgData name="Carter Angela  Marie" userId="8201f2c1-3260-451e-af5e-4d20c5396496" providerId="ADAL" clId="{15614DCA-A352-4C11-A2DC-891E74CF9D47}" dt="2021-11-14T17:14:14.617" v="6452" actId="26606"/>
          <ac:spMkLst>
            <pc:docMk/>
            <pc:sldMk cId="2106638195" sldId="1987"/>
            <ac:spMk id="25" creationId="{DCC231C8-C761-4B31-9B1C-C6D19248C6B3}"/>
          </ac:spMkLst>
        </pc:spChg>
        <pc:spChg chg="add del">
          <ac:chgData name="Carter Angela  Marie" userId="8201f2c1-3260-451e-af5e-4d20c5396496" providerId="ADAL" clId="{15614DCA-A352-4C11-A2DC-891E74CF9D47}" dt="2021-11-14T17:14:31.721" v="6454" actId="26606"/>
          <ac:spMkLst>
            <pc:docMk/>
            <pc:sldMk cId="2106638195" sldId="1987"/>
            <ac:spMk id="26" creationId="{9228552E-C8B1-4A80-8448-0787CE0FC704}"/>
          </ac:spMkLst>
        </pc:spChg>
        <pc:spChg chg="add del">
          <ac:chgData name="Carter Angela  Marie" userId="8201f2c1-3260-451e-af5e-4d20c5396496" providerId="ADAL" clId="{15614DCA-A352-4C11-A2DC-891E74CF9D47}" dt="2021-11-14T17:14:54.824" v="6456" actId="26606"/>
          <ac:spMkLst>
            <pc:docMk/>
            <pc:sldMk cId="2106638195" sldId="1987"/>
            <ac:spMk id="27" creationId="{B34F5AD2-EDBD-4BBD-A55C-EAFFD0C7097A}"/>
          </ac:spMkLst>
        </pc:spChg>
        <pc:spChg chg="add del">
          <ac:chgData name="Carter Angela  Marie" userId="8201f2c1-3260-451e-af5e-4d20c5396496" providerId="ADAL" clId="{15614DCA-A352-4C11-A2DC-891E74CF9D47}" dt="2021-11-14T17:14:54.824" v="6456" actId="26606"/>
          <ac:spMkLst>
            <pc:docMk/>
            <pc:sldMk cId="2106638195" sldId="1987"/>
            <ac:spMk id="28" creationId="{C3896A03-3945-419A-B66B-4EE266EDD152}"/>
          </ac:spMkLst>
        </pc:spChg>
        <pc:graphicFrameChg chg="add mod modGraphic">
          <ac:chgData name="Carter Angela  Marie" userId="8201f2c1-3260-451e-af5e-4d20c5396496" providerId="ADAL" clId="{15614DCA-A352-4C11-A2DC-891E74CF9D47}" dt="2021-11-14T17:15:21.344" v="6457" actId="26606"/>
          <ac:graphicFrameMkLst>
            <pc:docMk/>
            <pc:sldMk cId="2106638195" sldId="1987"/>
            <ac:graphicFrameMk id="6" creationId="{D55C46E5-F64D-4304-A446-296415C313CE}"/>
          </ac:graphicFrameMkLst>
        </pc:graphicFrameChg>
        <pc:picChg chg="add del">
          <ac:chgData name="Carter Angela  Marie" userId="8201f2c1-3260-451e-af5e-4d20c5396496" providerId="ADAL" clId="{15614DCA-A352-4C11-A2DC-891E74CF9D47}" dt="2021-11-14T17:14:31.721" v="6454" actId="26606"/>
          <ac:picMkLst>
            <pc:docMk/>
            <pc:sldMk cId="2106638195" sldId="1987"/>
            <ac:picMk id="22" creationId="{13DF67F7-CEEE-49F0-BF98-8A587D2A653D}"/>
          </ac:picMkLst>
        </pc:picChg>
      </pc:sldChg>
      <pc:sldChg chg="addSp delSp modSp add mod setBg">
        <pc:chgData name="Carter Angela  Marie" userId="8201f2c1-3260-451e-af5e-4d20c5396496" providerId="ADAL" clId="{15614DCA-A352-4C11-A2DC-891E74CF9D47}" dt="2021-11-14T07:05:54.291" v="4443" actId="26606"/>
        <pc:sldMkLst>
          <pc:docMk/>
          <pc:sldMk cId="430877619" sldId="1988"/>
        </pc:sldMkLst>
        <pc:spChg chg="mod">
          <ac:chgData name="Carter Angela  Marie" userId="8201f2c1-3260-451e-af5e-4d20c5396496" providerId="ADAL" clId="{15614DCA-A352-4C11-A2DC-891E74CF9D47}" dt="2021-11-14T07:05:54.291" v="4443" actId="26606"/>
          <ac:spMkLst>
            <pc:docMk/>
            <pc:sldMk cId="430877619" sldId="1988"/>
            <ac:spMk id="2" creationId="{0518F1BB-476E-44D7-BD74-EE0A5ED08CDA}"/>
          </ac:spMkLst>
        </pc:spChg>
        <pc:spChg chg="mod">
          <ac:chgData name="Carter Angela  Marie" userId="8201f2c1-3260-451e-af5e-4d20c5396496" providerId="ADAL" clId="{15614DCA-A352-4C11-A2DC-891E74CF9D47}" dt="2021-11-14T07:05:54.291" v="4443" actId="26606"/>
          <ac:spMkLst>
            <pc:docMk/>
            <pc:sldMk cId="430877619" sldId="1988"/>
            <ac:spMk id="3" creationId="{3D5C05CC-0A58-4601-9CF6-A87E74BBDFFA}"/>
          </ac:spMkLst>
        </pc:spChg>
        <pc:spChg chg="mod">
          <ac:chgData name="Carter Angela  Marie" userId="8201f2c1-3260-451e-af5e-4d20c5396496" providerId="ADAL" clId="{15614DCA-A352-4C11-A2DC-891E74CF9D47}" dt="2021-11-14T07:05:54.291" v="4443" actId="26606"/>
          <ac:spMkLst>
            <pc:docMk/>
            <pc:sldMk cId="430877619" sldId="1988"/>
            <ac:spMk id="4" creationId="{CCD9DC49-57E9-4AD9-B65B-BE52B8FAFC9A}"/>
          </ac:spMkLst>
        </pc:spChg>
        <pc:spChg chg="add del">
          <ac:chgData name="Carter Angela  Marie" userId="8201f2c1-3260-451e-af5e-4d20c5396496" providerId="ADAL" clId="{15614DCA-A352-4C11-A2DC-891E74CF9D47}" dt="2021-11-14T07:05:10.820" v="4440" actId="26606"/>
          <ac:spMkLst>
            <pc:docMk/>
            <pc:sldMk cId="430877619" sldId="1988"/>
            <ac:spMk id="9" creationId="{979E27D9-03C7-44E2-9FF8-15D0C8506AF7}"/>
          </ac:spMkLst>
        </pc:spChg>
        <pc:spChg chg="add del">
          <ac:chgData name="Carter Angela  Marie" userId="8201f2c1-3260-451e-af5e-4d20c5396496" providerId="ADAL" clId="{15614DCA-A352-4C11-A2DC-891E74CF9D47}" dt="2021-11-14T07:05:10.820" v="4440" actId="26606"/>
          <ac:spMkLst>
            <pc:docMk/>
            <pc:sldMk cId="430877619" sldId="1988"/>
            <ac:spMk id="11" creationId="{EEBF1590-3B36-48EE-A89D-3B6F3CB256AB}"/>
          </ac:spMkLst>
        </pc:spChg>
        <pc:spChg chg="add del">
          <ac:chgData name="Carter Angela  Marie" userId="8201f2c1-3260-451e-af5e-4d20c5396496" providerId="ADAL" clId="{15614DCA-A352-4C11-A2DC-891E74CF9D47}" dt="2021-11-14T07:05:10.820" v="4440" actId="26606"/>
          <ac:spMkLst>
            <pc:docMk/>
            <pc:sldMk cId="430877619" sldId="1988"/>
            <ac:spMk id="13" creationId="{AC8F6C8C-AB5A-4548-942D-E3FD40ACBC49}"/>
          </ac:spMkLst>
        </pc:spChg>
        <pc:spChg chg="add del">
          <ac:chgData name="Carter Angela  Marie" userId="8201f2c1-3260-451e-af5e-4d20c5396496" providerId="ADAL" clId="{15614DCA-A352-4C11-A2DC-891E74CF9D47}" dt="2021-11-14T07:05:54.291" v="4443" actId="26606"/>
          <ac:spMkLst>
            <pc:docMk/>
            <pc:sldMk cId="430877619" sldId="1988"/>
            <ac:spMk id="18" creationId="{DEE2AD96-B495-4E06-9291-B71706F728CB}"/>
          </ac:spMkLst>
        </pc:spChg>
        <pc:spChg chg="add del">
          <ac:chgData name="Carter Angela  Marie" userId="8201f2c1-3260-451e-af5e-4d20c5396496" providerId="ADAL" clId="{15614DCA-A352-4C11-A2DC-891E74CF9D47}" dt="2021-11-14T07:05:54.291" v="4443" actId="26606"/>
          <ac:spMkLst>
            <pc:docMk/>
            <pc:sldMk cId="430877619" sldId="1988"/>
            <ac:spMk id="20" creationId="{53CF6D67-C5A8-4ADD-9E8E-1E38CA1D3166}"/>
          </ac:spMkLst>
        </pc:spChg>
        <pc:spChg chg="add del">
          <ac:chgData name="Carter Angela  Marie" userId="8201f2c1-3260-451e-af5e-4d20c5396496" providerId="ADAL" clId="{15614DCA-A352-4C11-A2DC-891E74CF9D47}" dt="2021-11-14T07:05:54.291" v="4443" actId="26606"/>
          <ac:spMkLst>
            <pc:docMk/>
            <pc:sldMk cId="430877619" sldId="1988"/>
            <ac:spMk id="22" creationId="{86909FA0-B515-4681-B7A8-FA281D133B94}"/>
          </ac:spMkLst>
        </pc:spChg>
        <pc:spChg chg="add del">
          <ac:chgData name="Carter Angela  Marie" userId="8201f2c1-3260-451e-af5e-4d20c5396496" providerId="ADAL" clId="{15614DCA-A352-4C11-A2DC-891E74CF9D47}" dt="2021-11-14T07:05:54.291" v="4443" actId="26606"/>
          <ac:spMkLst>
            <pc:docMk/>
            <pc:sldMk cId="430877619" sldId="1988"/>
            <ac:spMk id="24" creationId="{21C9FE86-FCC3-4A31-AA1C-C882262B7FE7}"/>
          </ac:spMkLst>
        </pc:spChg>
        <pc:spChg chg="add del">
          <ac:chgData name="Carter Angela  Marie" userId="8201f2c1-3260-451e-af5e-4d20c5396496" providerId="ADAL" clId="{15614DCA-A352-4C11-A2DC-891E74CF9D47}" dt="2021-11-14T07:05:54.291" v="4443" actId="26606"/>
          <ac:spMkLst>
            <pc:docMk/>
            <pc:sldMk cId="430877619" sldId="1988"/>
            <ac:spMk id="26" creationId="{7D96243B-ECED-4B71-8E06-AE9A285EAD20}"/>
          </ac:spMkLst>
        </pc:spChg>
        <pc:spChg chg="add del">
          <ac:chgData name="Carter Angela  Marie" userId="8201f2c1-3260-451e-af5e-4d20c5396496" providerId="ADAL" clId="{15614DCA-A352-4C11-A2DC-891E74CF9D47}" dt="2021-11-14T07:05:54.291" v="4443" actId="26606"/>
          <ac:spMkLst>
            <pc:docMk/>
            <pc:sldMk cId="430877619" sldId="1988"/>
            <ac:spMk id="28" creationId="{A09989E4-EFDC-4A90-A633-E0525FB4139E}"/>
          </ac:spMkLst>
        </pc:spChg>
        <pc:spChg chg="add del">
          <ac:chgData name="Carter Angela  Marie" userId="8201f2c1-3260-451e-af5e-4d20c5396496" providerId="ADAL" clId="{15614DCA-A352-4C11-A2DC-891E74CF9D47}" dt="2021-11-14T07:05:54.275" v="4442" actId="26606"/>
          <ac:spMkLst>
            <pc:docMk/>
            <pc:sldMk cId="430877619" sldId="1988"/>
            <ac:spMk id="33" creationId="{DEE2AD96-B495-4E06-9291-B71706F728CB}"/>
          </ac:spMkLst>
        </pc:spChg>
        <pc:spChg chg="add del">
          <ac:chgData name="Carter Angela  Marie" userId="8201f2c1-3260-451e-af5e-4d20c5396496" providerId="ADAL" clId="{15614DCA-A352-4C11-A2DC-891E74CF9D47}" dt="2021-11-14T07:05:54.275" v="4442" actId="26606"/>
          <ac:spMkLst>
            <pc:docMk/>
            <pc:sldMk cId="430877619" sldId="1988"/>
            <ac:spMk id="35" creationId="{53CF6D67-C5A8-4ADD-9E8E-1E38CA1D3166}"/>
          </ac:spMkLst>
        </pc:spChg>
        <pc:spChg chg="add del">
          <ac:chgData name="Carter Angela  Marie" userId="8201f2c1-3260-451e-af5e-4d20c5396496" providerId="ADAL" clId="{15614DCA-A352-4C11-A2DC-891E74CF9D47}" dt="2021-11-14T07:05:54.275" v="4442" actId="26606"/>
          <ac:spMkLst>
            <pc:docMk/>
            <pc:sldMk cId="430877619" sldId="1988"/>
            <ac:spMk id="37" creationId="{86909FA0-B515-4681-B7A8-FA281D133B94}"/>
          </ac:spMkLst>
        </pc:spChg>
        <pc:spChg chg="add del">
          <ac:chgData name="Carter Angela  Marie" userId="8201f2c1-3260-451e-af5e-4d20c5396496" providerId="ADAL" clId="{15614DCA-A352-4C11-A2DC-891E74CF9D47}" dt="2021-11-14T07:05:54.275" v="4442" actId="26606"/>
          <ac:spMkLst>
            <pc:docMk/>
            <pc:sldMk cId="430877619" sldId="1988"/>
            <ac:spMk id="39" creationId="{21C9FE86-FCC3-4A31-AA1C-C882262B7FE7}"/>
          </ac:spMkLst>
        </pc:spChg>
        <pc:spChg chg="add del">
          <ac:chgData name="Carter Angela  Marie" userId="8201f2c1-3260-451e-af5e-4d20c5396496" providerId="ADAL" clId="{15614DCA-A352-4C11-A2DC-891E74CF9D47}" dt="2021-11-14T07:05:54.275" v="4442" actId="26606"/>
          <ac:spMkLst>
            <pc:docMk/>
            <pc:sldMk cId="430877619" sldId="1988"/>
            <ac:spMk id="41" creationId="{7D96243B-ECED-4B71-8E06-AE9A285EAD20}"/>
          </ac:spMkLst>
        </pc:spChg>
        <pc:spChg chg="add del">
          <ac:chgData name="Carter Angela  Marie" userId="8201f2c1-3260-451e-af5e-4d20c5396496" providerId="ADAL" clId="{15614DCA-A352-4C11-A2DC-891E74CF9D47}" dt="2021-11-14T07:05:54.275" v="4442" actId="26606"/>
          <ac:spMkLst>
            <pc:docMk/>
            <pc:sldMk cId="430877619" sldId="1988"/>
            <ac:spMk id="43" creationId="{A09989E4-EFDC-4A90-A633-E0525FB4139E}"/>
          </ac:spMkLst>
        </pc:spChg>
        <pc:spChg chg="add">
          <ac:chgData name="Carter Angela  Marie" userId="8201f2c1-3260-451e-af5e-4d20c5396496" providerId="ADAL" clId="{15614DCA-A352-4C11-A2DC-891E74CF9D47}" dt="2021-11-14T07:05:54.291" v="4443" actId="26606"/>
          <ac:spMkLst>
            <pc:docMk/>
            <pc:sldMk cId="430877619" sldId="1988"/>
            <ac:spMk id="45" creationId="{979E27D9-03C7-44E2-9FF8-15D0C8506AF7}"/>
          </ac:spMkLst>
        </pc:spChg>
        <pc:spChg chg="add">
          <ac:chgData name="Carter Angela  Marie" userId="8201f2c1-3260-451e-af5e-4d20c5396496" providerId="ADAL" clId="{15614DCA-A352-4C11-A2DC-891E74CF9D47}" dt="2021-11-14T07:05:54.291" v="4443" actId="26606"/>
          <ac:spMkLst>
            <pc:docMk/>
            <pc:sldMk cId="430877619" sldId="1988"/>
            <ac:spMk id="46" creationId="{EEBF1590-3B36-48EE-A89D-3B6F3CB256AB}"/>
          </ac:spMkLst>
        </pc:spChg>
        <pc:spChg chg="add">
          <ac:chgData name="Carter Angela  Marie" userId="8201f2c1-3260-451e-af5e-4d20c5396496" providerId="ADAL" clId="{15614DCA-A352-4C11-A2DC-891E74CF9D47}" dt="2021-11-14T07:05:54.291" v="4443" actId="26606"/>
          <ac:spMkLst>
            <pc:docMk/>
            <pc:sldMk cId="430877619" sldId="1988"/>
            <ac:spMk id="47" creationId="{AC8F6C8C-AB5A-4548-942D-E3FD40ACBC49}"/>
          </ac:spMkLst>
        </pc:spChg>
      </pc:sldChg>
      <pc:sldChg chg="addSp delSp modSp add mod setBg">
        <pc:chgData name="Carter Angela  Marie" userId="8201f2c1-3260-451e-af5e-4d20c5396496" providerId="ADAL" clId="{15614DCA-A352-4C11-A2DC-891E74CF9D47}" dt="2021-11-14T08:03:50.410" v="6016" actId="26606"/>
        <pc:sldMkLst>
          <pc:docMk/>
          <pc:sldMk cId="1830576293" sldId="1989"/>
        </pc:sldMkLst>
        <pc:spChg chg="mod">
          <ac:chgData name="Carter Angela  Marie" userId="8201f2c1-3260-451e-af5e-4d20c5396496" providerId="ADAL" clId="{15614DCA-A352-4C11-A2DC-891E74CF9D47}" dt="2021-11-14T08:03:50.410" v="6016" actId="26606"/>
          <ac:spMkLst>
            <pc:docMk/>
            <pc:sldMk cId="1830576293" sldId="1989"/>
            <ac:spMk id="2" creationId="{2B585DCC-CBBC-4D78-BA4C-030FFB31DC09}"/>
          </ac:spMkLst>
        </pc:spChg>
        <pc:spChg chg="del mod">
          <ac:chgData name="Carter Angela  Marie" userId="8201f2c1-3260-451e-af5e-4d20c5396496" providerId="ADAL" clId="{15614DCA-A352-4C11-A2DC-891E74CF9D47}" dt="2021-11-14T08:03:50.410" v="6016" actId="26606"/>
          <ac:spMkLst>
            <pc:docMk/>
            <pc:sldMk cId="1830576293" sldId="1989"/>
            <ac:spMk id="3" creationId="{5A70C4F0-4CF1-4C14-AF86-65F81A29D241}"/>
          </ac:spMkLst>
        </pc:spChg>
        <pc:spChg chg="mod">
          <ac:chgData name="Carter Angela  Marie" userId="8201f2c1-3260-451e-af5e-4d20c5396496" providerId="ADAL" clId="{15614DCA-A352-4C11-A2DC-891E74CF9D47}" dt="2021-11-14T08:03:50.410" v="6016" actId="26606"/>
          <ac:spMkLst>
            <pc:docMk/>
            <pc:sldMk cId="1830576293" sldId="1989"/>
            <ac:spMk id="4" creationId="{7820ABA4-7294-490E-B529-DB7EAC2F3ABC}"/>
          </ac:spMkLst>
        </pc:spChg>
        <pc:spChg chg="add">
          <ac:chgData name="Carter Angela  Marie" userId="8201f2c1-3260-451e-af5e-4d20c5396496" providerId="ADAL" clId="{15614DCA-A352-4C11-A2DC-891E74CF9D47}" dt="2021-11-14T08:03:50.410" v="6016" actId="26606"/>
          <ac:spMkLst>
            <pc:docMk/>
            <pc:sldMk cId="1830576293" sldId="1989"/>
            <ac:spMk id="10" creationId="{BACC6370-2D7E-4714-9D71-7542949D7D5D}"/>
          </ac:spMkLst>
        </pc:spChg>
        <pc:spChg chg="add">
          <ac:chgData name="Carter Angela  Marie" userId="8201f2c1-3260-451e-af5e-4d20c5396496" providerId="ADAL" clId="{15614DCA-A352-4C11-A2DC-891E74CF9D47}" dt="2021-11-14T08:03:50.410" v="6016" actId="26606"/>
          <ac:spMkLst>
            <pc:docMk/>
            <pc:sldMk cId="1830576293" sldId="1989"/>
            <ac:spMk id="12" creationId="{F68B3F68-107C-434F-AA38-110D5EA91B85}"/>
          </ac:spMkLst>
        </pc:spChg>
        <pc:spChg chg="add">
          <ac:chgData name="Carter Angela  Marie" userId="8201f2c1-3260-451e-af5e-4d20c5396496" providerId="ADAL" clId="{15614DCA-A352-4C11-A2DC-891E74CF9D47}" dt="2021-11-14T08:03:50.410" v="6016" actId="26606"/>
          <ac:spMkLst>
            <pc:docMk/>
            <pc:sldMk cId="1830576293" sldId="1989"/>
            <ac:spMk id="14" creationId="{AAD0DBB9-1A4B-4391-81D4-CB19F9AB918A}"/>
          </ac:spMkLst>
        </pc:spChg>
        <pc:spChg chg="add">
          <ac:chgData name="Carter Angela  Marie" userId="8201f2c1-3260-451e-af5e-4d20c5396496" providerId="ADAL" clId="{15614DCA-A352-4C11-A2DC-891E74CF9D47}" dt="2021-11-14T08:03:50.410" v="6016" actId="26606"/>
          <ac:spMkLst>
            <pc:docMk/>
            <pc:sldMk cId="1830576293" sldId="1989"/>
            <ac:spMk id="16" creationId="{063BBA22-50EA-4C4D-BE05-F1CE4E63AA56}"/>
          </ac:spMkLst>
        </pc:spChg>
        <pc:graphicFrameChg chg="add">
          <ac:chgData name="Carter Angela  Marie" userId="8201f2c1-3260-451e-af5e-4d20c5396496" providerId="ADAL" clId="{15614DCA-A352-4C11-A2DC-891E74CF9D47}" dt="2021-11-14T08:03:50.410" v="6016" actId="26606"/>
          <ac:graphicFrameMkLst>
            <pc:docMk/>
            <pc:sldMk cId="1830576293" sldId="1989"/>
            <ac:graphicFrameMk id="6" creationId="{7B523A22-E23D-49B1-B34D-B828D3F26A04}"/>
          </ac:graphicFrameMkLst>
        </pc:graphicFrameChg>
      </pc:sldChg>
      <pc:sldChg chg="addSp modSp add mod setBg">
        <pc:chgData name="Carter Angela  Marie" userId="8201f2c1-3260-451e-af5e-4d20c5396496" providerId="ADAL" clId="{15614DCA-A352-4C11-A2DC-891E74CF9D47}" dt="2021-11-14T17:11:34.501" v="6443" actId="20577"/>
        <pc:sldMkLst>
          <pc:docMk/>
          <pc:sldMk cId="563884684" sldId="1990"/>
        </pc:sldMkLst>
        <pc:spChg chg="mod">
          <ac:chgData name="Carter Angela  Marie" userId="8201f2c1-3260-451e-af5e-4d20c5396496" providerId="ADAL" clId="{15614DCA-A352-4C11-A2DC-891E74CF9D47}" dt="2021-11-14T07:24:00.474" v="4881" actId="20577"/>
          <ac:spMkLst>
            <pc:docMk/>
            <pc:sldMk cId="563884684" sldId="1990"/>
            <ac:spMk id="2" creationId="{48F94422-D26D-45B6-B592-7620F39F92E6}"/>
          </ac:spMkLst>
        </pc:spChg>
        <pc:spChg chg="mod">
          <ac:chgData name="Carter Angela  Marie" userId="8201f2c1-3260-451e-af5e-4d20c5396496" providerId="ADAL" clId="{15614DCA-A352-4C11-A2DC-891E74CF9D47}" dt="2021-11-14T17:11:34.501" v="6443" actId="20577"/>
          <ac:spMkLst>
            <pc:docMk/>
            <pc:sldMk cId="563884684" sldId="1990"/>
            <ac:spMk id="3" creationId="{7683243D-36DA-4D30-B5A5-9430B460EDEA}"/>
          </ac:spMkLst>
        </pc:spChg>
        <pc:spChg chg="mod">
          <ac:chgData name="Carter Angela  Marie" userId="8201f2c1-3260-451e-af5e-4d20c5396496" providerId="ADAL" clId="{15614DCA-A352-4C11-A2DC-891E74CF9D47}" dt="2021-11-14T07:23:56.274" v="4877" actId="26606"/>
          <ac:spMkLst>
            <pc:docMk/>
            <pc:sldMk cId="563884684" sldId="1990"/>
            <ac:spMk id="4" creationId="{4655495D-2795-4B91-B47B-16F2CDFD32E5}"/>
          </ac:spMkLst>
        </pc:spChg>
        <pc:spChg chg="add">
          <ac:chgData name="Carter Angela  Marie" userId="8201f2c1-3260-451e-af5e-4d20c5396496" providerId="ADAL" clId="{15614DCA-A352-4C11-A2DC-891E74CF9D47}" dt="2021-11-14T07:23:56.274" v="4877" actId="26606"/>
          <ac:spMkLst>
            <pc:docMk/>
            <pc:sldMk cId="563884684" sldId="1990"/>
            <ac:spMk id="9" creationId="{09588DA8-065E-4F6F-8EFD-43104AB2E0CF}"/>
          </ac:spMkLst>
        </pc:spChg>
        <pc:spChg chg="add">
          <ac:chgData name="Carter Angela  Marie" userId="8201f2c1-3260-451e-af5e-4d20c5396496" providerId="ADAL" clId="{15614DCA-A352-4C11-A2DC-891E74CF9D47}" dt="2021-11-14T07:23:56.274" v="4877" actId="26606"/>
          <ac:spMkLst>
            <pc:docMk/>
            <pc:sldMk cId="563884684" sldId="1990"/>
            <ac:spMk id="11" creationId="{C4285719-470E-454C-AF62-8323075F1F5B}"/>
          </ac:spMkLst>
        </pc:spChg>
        <pc:spChg chg="add">
          <ac:chgData name="Carter Angela  Marie" userId="8201f2c1-3260-451e-af5e-4d20c5396496" providerId="ADAL" clId="{15614DCA-A352-4C11-A2DC-891E74CF9D47}" dt="2021-11-14T07:23:56.274" v="4877" actId="26606"/>
          <ac:spMkLst>
            <pc:docMk/>
            <pc:sldMk cId="563884684" sldId="1990"/>
            <ac:spMk id="13" creationId="{CD9FE4EF-C4D8-49A0-B2FF-81D8DB7D8A24}"/>
          </ac:spMkLst>
        </pc:spChg>
        <pc:spChg chg="add">
          <ac:chgData name="Carter Angela  Marie" userId="8201f2c1-3260-451e-af5e-4d20c5396496" providerId="ADAL" clId="{15614DCA-A352-4C11-A2DC-891E74CF9D47}" dt="2021-11-14T07:23:56.274" v="4877" actId="26606"/>
          <ac:spMkLst>
            <pc:docMk/>
            <pc:sldMk cId="563884684" sldId="1990"/>
            <ac:spMk id="15" creationId="{4300840D-0A0B-4512-BACA-B439D5B9C57C}"/>
          </ac:spMkLst>
        </pc:spChg>
        <pc:spChg chg="add">
          <ac:chgData name="Carter Angela  Marie" userId="8201f2c1-3260-451e-af5e-4d20c5396496" providerId="ADAL" clId="{15614DCA-A352-4C11-A2DC-891E74CF9D47}" dt="2021-11-14T07:23:56.274" v="4877" actId="26606"/>
          <ac:spMkLst>
            <pc:docMk/>
            <pc:sldMk cId="563884684" sldId="1990"/>
            <ac:spMk id="17" creationId="{D2B78728-A580-49A7-84F9-6EF6F583ADE0}"/>
          </ac:spMkLst>
        </pc:spChg>
        <pc:spChg chg="add">
          <ac:chgData name="Carter Angela  Marie" userId="8201f2c1-3260-451e-af5e-4d20c5396496" providerId="ADAL" clId="{15614DCA-A352-4C11-A2DC-891E74CF9D47}" dt="2021-11-14T07:23:56.274" v="4877" actId="26606"/>
          <ac:spMkLst>
            <pc:docMk/>
            <pc:sldMk cId="563884684" sldId="1990"/>
            <ac:spMk id="19" creationId="{38FAA1A1-D861-433F-88FA-1E9D6FD31D11}"/>
          </ac:spMkLst>
        </pc:spChg>
        <pc:spChg chg="add">
          <ac:chgData name="Carter Angela  Marie" userId="8201f2c1-3260-451e-af5e-4d20c5396496" providerId="ADAL" clId="{15614DCA-A352-4C11-A2DC-891E74CF9D47}" dt="2021-11-14T07:23:56.274" v="4877" actId="26606"/>
          <ac:spMkLst>
            <pc:docMk/>
            <pc:sldMk cId="563884684" sldId="1990"/>
            <ac:spMk id="21" creationId="{8D71EDA1-87BF-4D5D-AB79-F346FD19278A}"/>
          </ac:spMkLst>
        </pc:spChg>
      </pc:sldChg>
      <pc:sldChg chg="addSp delSp modSp add mod setBg">
        <pc:chgData name="Carter Angela  Marie" userId="8201f2c1-3260-451e-af5e-4d20c5396496" providerId="ADAL" clId="{15614DCA-A352-4C11-A2DC-891E74CF9D47}" dt="2021-11-14T17:16:23.324" v="6460" actId="26606"/>
        <pc:sldMkLst>
          <pc:docMk/>
          <pc:sldMk cId="409562004" sldId="1991"/>
        </pc:sldMkLst>
        <pc:spChg chg="mod">
          <ac:chgData name="Carter Angela  Marie" userId="8201f2c1-3260-451e-af5e-4d20c5396496" providerId="ADAL" clId="{15614DCA-A352-4C11-A2DC-891E74CF9D47}" dt="2021-11-14T17:16:23.324" v="6460" actId="26606"/>
          <ac:spMkLst>
            <pc:docMk/>
            <pc:sldMk cId="409562004" sldId="1991"/>
            <ac:spMk id="2" creationId="{9D722881-0833-4DF0-BCE1-45759B29657F}"/>
          </ac:spMkLst>
        </pc:spChg>
        <pc:spChg chg="del mod">
          <ac:chgData name="Carter Angela  Marie" userId="8201f2c1-3260-451e-af5e-4d20c5396496" providerId="ADAL" clId="{15614DCA-A352-4C11-A2DC-891E74CF9D47}" dt="2021-11-14T07:02:05.067" v="4421" actId="26606"/>
          <ac:spMkLst>
            <pc:docMk/>
            <pc:sldMk cId="409562004" sldId="1991"/>
            <ac:spMk id="3" creationId="{1000220E-FC20-4029-9953-94B51977EC20}"/>
          </ac:spMkLst>
        </pc:spChg>
        <pc:spChg chg="mod">
          <ac:chgData name="Carter Angela  Marie" userId="8201f2c1-3260-451e-af5e-4d20c5396496" providerId="ADAL" clId="{15614DCA-A352-4C11-A2DC-891E74CF9D47}" dt="2021-11-14T17:16:23.324" v="6460" actId="26606"/>
          <ac:spMkLst>
            <pc:docMk/>
            <pc:sldMk cId="409562004" sldId="1991"/>
            <ac:spMk id="4" creationId="{5BBE53F2-AD64-4212-A230-935F641CDACC}"/>
          </ac:spMkLst>
        </pc:spChg>
        <pc:spChg chg="add del">
          <ac:chgData name="Carter Angela  Marie" userId="8201f2c1-3260-451e-af5e-4d20c5396496" providerId="ADAL" clId="{15614DCA-A352-4C11-A2DC-891E74CF9D47}" dt="2021-11-14T17:15:45.556" v="6459" actId="26606"/>
          <ac:spMkLst>
            <pc:docMk/>
            <pc:sldMk cId="409562004" sldId="1991"/>
            <ac:spMk id="10" creationId="{BACC6370-2D7E-4714-9D71-7542949D7D5D}"/>
          </ac:spMkLst>
        </pc:spChg>
        <pc:spChg chg="add del">
          <ac:chgData name="Carter Angela  Marie" userId="8201f2c1-3260-451e-af5e-4d20c5396496" providerId="ADAL" clId="{15614DCA-A352-4C11-A2DC-891E74CF9D47}" dt="2021-11-14T17:15:45.556" v="6459" actId="26606"/>
          <ac:spMkLst>
            <pc:docMk/>
            <pc:sldMk cId="409562004" sldId="1991"/>
            <ac:spMk id="12" creationId="{256B2C21-A230-48C0-8DF1-C46611373C44}"/>
          </ac:spMkLst>
        </pc:spChg>
        <pc:spChg chg="add del">
          <ac:chgData name="Carter Angela  Marie" userId="8201f2c1-3260-451e-af5e-4d20c5396496" providerId="ADAL" clId="{15614DCA-A352-4C11-A2DC-891E74CF9D47}" dt="2021-11-14T17:15:45.556" v="6459" actId="26606"/>
          <ac:spMkLst>
            <pc:docMk/>
            <pc:sldMk cId="409562004" sldId="1991"/>
            <ac:spMk id="14" creationId="{3847E18C-932D-4C95-AABA-FEC7C9499AD7}"/>
          </ac:spMkLst>
        </pc:spChg>
        <pc:spChg chg="add del">
          <ac:chgData name="Carter Angela  Marie" userId="8201f2c1-3260-451e-af5e-4d20c5396496" providerId="ADAL" clId="{15614DCA-A352-4C11-A2DC-891E74CF9D47}" dt="2021-11-14T17:15:45.556" v="6459" actId="26606"/>
          <ac:spMkLst>
            <pc:docMk/>
            <pc:sldMk cId="409562004" sldId="1991"/>
            <ac:spMk id="16" creationId="{3150CB11-0C61-439E-910F-5787759E72A0}"/>
          </ac:spMkLst>
        </pc:spChg>
        <pc:spChg chg="add del">
          <ac:chgData name="Carter Angela  Marie" userId="8201f2c1-3260-451e-af5e-4d20c5396496" providerId="ADAL" clId="{15614DCA-A352-4C11-A2DC-891E74CF9D47}" dt="2021-11-14T17:15:45.556" v="6459" actId="26606"/>
          <ac:spMkLst>
            <pc:docMk/>
            <pc:sldMk cId="409562004" sldId="1991"/>
            <ac:spMk id="18" creationId="{43F8A58B-5155-44CE-A5FF-7647B47D0A7A}"/>
          </ac:spMkLst>
        </pc:spChg>
        <pc:spChg chg="add del">
          <ac:chgData name="Carter Angela  Marie" userId="8201f2c1-3260-451e-af5e-4d20c5396496" providerId="ADAL" clId="{15614DCA-A352-4C11-A2DC-891E74CF9D47}" dt="2021-11-14T17:15:45.556" v="6459" actId="26606"/>
          <ac:spMkLst>
            <pc:docMk/>
            <pc:sldMk cId="409562004" sldId="1991"/>
            <ac:spMk id="20" creationId="{443F2ACA-E6D6-4028-82DD-F03C262D5DE6}"/>
          </ac:spMkLst>
        </pc:spChg>
        <pc:spChg chg="add del">
          <ac:chgData name="Carter Angela  Marie" userId="8201f2c1-3260-451e-af5e-4d20c5396496" providerId="ADAL" clId="{15614DCA-A352-4C11-A2DC-891E74CF9D47}" dt="2021-11-14T17:16:23.324" v="6460" actId="26606"/>
          <ac:spMkLst>
            <pc:docMk/>
            <pc:sldMk cId="409562004" sldId="1991"/>
            <ac:spMk id="25" creationId="{DCC231C8-C761-4B31-9B1C-C6D19248C6B3}"/>
          </ac:spMkLst>
        </pc:spChg>
        <pc:spChg chg="add">
          <ac:chgData name="Carter Angela  Marie" userId="8201f2c1-3260-451e-af5e-4d20c5396496" providerId="ADAL" clId="{15614DCA-A352-4C11-A2DC-891E74CF9D47}" dt="2021-11-14T17:16:23.324" v="6460" actId="26606"/>
          <ac:spMkLst>
            <pc:docMk/>
            <pc:sldMk cId="409562004" sldId="1991"/>
            <ac:spMk id="30" creationId="{BACC6370-2D7E-4714-9D71-7542949D7D5D}"/>
          </ac:spMkLst>
        </pc:spChg>
        <pc:spChg chg="add">
          <ac:chgData name="Carter Angela  Marie" userId="8201f2c1-3260-451e-af5e-4d20c5396496" providerId="ADAL" clId="{15614DCA-A352-4C11-A2DC-891E74CF9D47}" dt="2021-11-14T17:16:23.324" v="6460" actId="26606"/>
          <ac:spMkLst>
            <pc:docMk/>
            <pc:sldMk cId="409562004" sldId="1991"/>
            <ac:spMk id="32" creationId="{F68B3F68-107C-434F-AA38-110D5EA91B85}"/>
          </ac:spMkLst>
        </pc:spChg>
        <pc:spChg chg="add">
          <ac:chgData name="Carter Angela  Marie" userId="8201f2c1-3260-451e-af5e-4d20c5396496" providerId="ADAL" clId="{15614DCA-A352-4C11-A2DC-891E74CF9D47}" dt="2021-11-14T17:16:23.324" v="6460" actId="26606"/>
          <ac:spMkLst>
            <pc:docMk/>
            <pc:sldMk cId="409562004" sldId="1991"/>
            <ac:spMk id="34" creationId="{AAD0DBB9-1A4B-4391-81D4-CB19F9AB918A}"/>
          </ac:spMkLst>
        </pc:spChg>
        <pc:spChg chg="add">
          <ac:chgData name="Carter Angela  Marie" userId="8201f2c1-3260-451e-af5e-4d20c5396496" providerId="ADAL" clId="{15614DCA-A352-4C11-A2DC-891E74CF9D47}" dt="2021-11-14T17:16:23.324" v="6460" actId="26606"/>
          <ac:spMkLst>
            <pc:docMk/>
            <pc:sldMk cId="409562004" sldId="1991"/>
            <ac:spMk id="36" creationId="{063BBA22-50EA-4C4D-BE05-F1CE4E63AA56}"/>
          </ac:spMkLst>
        </pc:spChg>
        <pc:graphicFrameChg chg="add mod modGraphic">
          <ac:chgData name="Carter Angela  Marie" userId="8201f2c1-3260-451e-af5e-4d20c5396496" providerId="ADAL" clId="{15614DCA-A352-4C11-A2DC-891E74CF9D47}" dt="2021-11-14T17:16:23.324" v="6460" actId="26606"/>
          <ac:graphicFrameMkLst>
            <pc:docMk/>
            <pc:sldMk cId="409562004" sldId="1991"/>
            <ac:graphicFrameMk id="6" creationId="{774CE7B3-AEAE-4357-82D3-0226FF6123F2}"/>
          </ac:graphicFrameMkLst>
        </pc:graphicFrameChg>
      </pc:sldChg>
      <pc:sldChg chg="addSp modSp add mod setBg">
        <pc:chgData name="Carter Angela  Marie" userId="8201f2c1-3260-451e-af5e-4d20c5396496" providerId="ADAL" clId="{15614DCA-A352-4C11-A2DC-891E74CF9D47}" dt="2021-11-14T07:01:59.601" v="4420" actId="26606"/>
        <pc:sldMkLst>
          <pc:docMk/>
          <pc:sldMk cId="1581151880" sldId="1992"/>
        </pc:sldMkLst>
        <pc:spChg chg="mod">
          <ac:chgData name="Carter Angela  Marie" userId="8201f2c1-3260-451e-af5e-4d20c5396496" providerId="ADAL" clId="{15614DCA-A352-4C11-A2DC-891E74CF9D47}" dt="2021-11-14T07:01:59.601" v="4420" actId="26606"/>
          <ac:spMkLst>
            <pc:docMk/>
            <pc:sldMk cId="1581151880" sldId="1992"/>
            <ac:spMk id="2" creationId="{5DE2A6A5-1927-4E92-AB43-7E6F47D89600}"/>
          </ac:spMkLst>
        </pc:spChg>
        <pc:spChg chg="mod">
          <ac:chgData name="Carter Angela  Marie" userId="8201f2c1-3260-451e-af5e-4d20c5396496" providerId="ADAL" clId="{15614DCA-A352-4C11-A2DC-891E74CF9D47}" dt="2021-11-14T07:01:59.601" v="4420" actId="26606"/>
          <ac:spMkLst>
            <pc:docMk/>
            <pc:sldMk cId="1581151880" sldId="1992"/>
            <ac:spMk id="3" creationId="{A500C4DB-2FF5-4482-B41A-33FA48FE6DA5}"/>
          </ac:spMkLst>
        </pc:spChg>
        <pc:spChg chg="mod">
          <ac:chgData name="Carter Angela  Marie" userId="8201f2c1-3260-451e-af5e-4d20c5396496" providerId="ADAL" clId="{15614DCA-A352-4C11-A2DC-891E74CF9D47}" dt="2021-11-14T07:01:59.601" v="4420" actId="26606"/>
          <ac:spMkLst>
            <pc:docMk/>
            <pc:sldMk cId="1581151880" sldId="1992"/>
            <ac:spMk id="4" creationId="{E9EE3703-D2D3-4312-BB80-11D3F8AFE065}"/>
          </ac:spMkLst>
        </pc:spChg>
        <pc:spChg chg="add">
          <ac:chgData name="Carter Angela  Marie" userId="8201f2c1-3260-451e-af5e-4d20c5396496" providerId="ADAL" clId="{15614DCA-A352-4C11-A2DC-891E74CF9D47}" dt="2021-11-14T07:01:59.601" v="4420" actId="26606"/>
          <ac:spMkLst>
            <pc:docMk/>
            <pc:sldMk cId="1581151880" sldId="1992"/>
            <ac:spMk id="9" creationId="{09588DA8-065E-4F6F-8EFD-43104AB2E0CF}"/>
          </ac:spMkLst>
        </pc:spChg>
        <pc:spChg chg="add">
          <ac:chgData name="Carter Angela  Marie" userId="8201f2c1-3260-451e-af5e-4d20c5396496" providerId="ADAL" clId="{15614DCA-A352-4C11-A2DC-891E74CF9D47}" dt="2021-11-14T07:01:59.601" v="4420" actId="26606"/>
          <ac:spMkLst>
            <pc:docMk/>
            <pc:sldMk cId="1581151880" sldId="1992"/>
            <ac:spMk id="11" creationId="{C4285719-470E-454C-AF62-8323075F1F5B}"/>
          </ac:spMkLst>
        </pc:spChg>
        <pc:spChg chg="add">
          <ac:chgData name="Carter Angela  Marie" userId="8201f2c1-3260-451e-af5e-4d20c5396496" providerId="ADAL" clId="{15614DCA-A352-4C11-A2DC-891E74CF9D47}" dt="2021-11-14T07:01:59.601" v="4420" actId="26606"/>
          <ac:spMkLst>
            <pc:docMk/>
            <pc:sldMk cId="1581151880" sldId="1992"/>
            <ac:spMk id="13" creationId="{CD9FE4EF-C4D8-49A0-B2FF-81D8DB7D8A24}"/>
          </ac:spMkLst>
        </pc:spChg>
        <pc:spChg chg="add">
          <ac:chgData name="Carter Angela  Marie" userId="8201f2c1-3260-451e-af5e-4d20c5396496" providerId="ADAL" clId="{15614DCA-A352-4C11-A2DC-891E74CF9D47}" dt="2021-11-14T07:01:59.601" v="4420" actId="26606"/>
          <ac:spMkLst>
            <pc:docMk/>
            <pc:sldMk cId="1581151880" sldId="1992"/>
            <ac:spMk id="15" creationId="{4300840D-0A0B-4512-BACA-B439D5B9C57C}"/>
          </ac:spMkLst>
        </pc:spChg>
        <pc:spChg chg="add">
          <ac:chgData name="Carter Angela  Marie" userId="8201f2c1-3260-451e-af5e-4d20c5396496" providerId="ADAL" clId="{15614DCA-A352-4C11-A2DC-891E74CF9D47}" dt="2021-11-14T07:01:59.601" v="4420" actId="26606"/>
          <ac:spMkLst>
            <pc:docMk/>
            <pc:sldMk cId="1581151880" sldId="1992"/>
            <ac:spMk id="17" creationId="{D2B78728-A580-49A7-84F9-6EF6F583ADE0}"/>
          </ac:spMkLst>
        </pc:spChg>
        <pc:spChg chg="add">
          <ac:chgData name="Carter Angela  Marie" userId="8201f2c1-3260-451e-af5e-4d20c5396496" providerId="ADAL" clId="{15614DCA-A352-4C11-A2DC-891E74CF9D47}" dt="2021-11-14T07:01:59.601" v="4420" actId="26606"/>
          <ac:spMkLst>
            <pc:docMk/>
            <pc:sldMk cId="1581151880" sldId="1992"/>
            <ac:spMk id="19" creationId="{38FAA1A1-D861-433F-88FA-1E9D6FD31D11}"/>
          </ac:spMkLst>
        </pc:spChg>
        <pc:spChg chg="add">
          <ac:chgData name="Carter Angela  Marie" userId="8201f2c1-3260-451e-af5e-4d20c5396496" providerId="ADAL" clId="{15614DCA-A352-4C11-A2DC-891E74CF9D47}" dt="2021-11-14T07:01:59.601" v="4420" actId="26606"/>
          <ac:spMkLst>
            <pc:docMk/>
            <pc:sldMk cId="1581151880" sldId="1992"/>
            <ac:spMk id="21" creationId="{8D71EDA1-87BF-4D5D-AB79-F346FD19278A}"/>
          </ac:spMkLst>
        </pc:spChg>
      </pc:sldChg>
      <pc:sldChg chg="modSp add del">
        <pc:chgData name="Carter Angela  Marie" userId="8201f2c1-3260-451e-af5e-4d20c5396496" providerId="ADAL" clId="{15614DCA-A352-4C11-A2DC-891E74CF9D47}" dt="2021-11-14T05:36:55.705" v="4025" actId="2696"/>
        <pc:sldMkLst>
          <pc:docMk/>
          <pc:sldMk cId="4287174338" sldId="1993"/>
        </pc:sldMkLst>
        <pc:spChg chg="mod">
          <ac:chgData name="Carter Angela  Marie" userId="8201f2c1-3260-451e-af5e-4d20c5396496" providerId="ADAL" clId="{15614DCA-A352-4C11-A2DC-891E74CF9D47}" dt="2021-11-14T05:26:47.194" v="3806"/>
          <ac:spMkLst>
            <pc:docMk/>
            <pc:sldMk cId="4287174338" sldId="1993"/>
            <ac:spMk id="2" creationId="{454A8D58-B03A-4700-B51F-4286836EA6B1}"/>
          </ac:spMkLst>
        </pc:spChg>
        <pc:spChg chg="mod">
          <ac:chgData name="Carter Angela  Marie" userId="8201f2c1-3260-451e-af5e-4d20c5396496" providerId="ADAL" clId="{15614DCA-A352-4C11-A2DC-891E74CF9D47}" dt="2021-11-14T05:27:12.085" v="3831" actId="20577"/>
          <ac:spMkLst>
            <pc:docMk/>
            <pc:sldMk cId="4287174338" sldId="1993"/>
            <ac:spMk id="3" creationId="{D82DDCCC-B268-4D61-824C-22E4B817EA7C}"/>
          </ac:spMkLst>
        </pc:spChg>
      </pc:sldChg>
      <pc:sldChg chg="addSp modSp add mod setBg">
        <pc:chgData name="Carter Angela  Marie" userId="8201f2c1-3260-451e-af5e-4d20c5396496" providerId="ADAL" clId="{15614DCA-A352-4C11-A2DC-891E74CF9D47}" dt="2021-11-14T07:01:44.576" v="4418" actId="26606"/>
        <pc:sldMkLst>
          <pc:docMk/>
          <pc:sldMk cId="3186290562" sldId="1994"/>
        </pc:sldMkLst>
        <pc:spChg chg="mod">
          <ac:chgData name="Carter Angela  Marie" userId="8201f2c1-3260-451e-af5e-4d20c5396496" providerId="ADAL" clId="{15614DCA-A352-4C11-A2DC-891E74CF9D47}" dt="2021-11-14T07:01:44.576" v="4418" actId="26606"/>
          <ac:spMkLst>
            <pc:docMk/>
            <pc:sldMk cId="3186290562" sldId="1994"/>
            <ac:spMk id="2" creationId="{4CC56E95-0241-43BA-B2D2-5C47E3E9FBDA}"/>
          </ac:spMkLst>
        </pc:spChg>
        <pc:spChg chg="mod">
          <ac:chgData name="Carter Angela  Marie" userId="8201f2c1-3260-451e-af5e-4d20c5396496" providerId="ADAL" clId="{15614DCA-A352-4C11-A2DC-891E74CF9D47}" dt="2021-11-14T07:01:44.576" v="4418" actId="26606"/>
          <ac:spMkLst>
            <pc:docMk/>
            <pc:sldMk cId="3186290562" sldId="1994"/>
            <ac:spMk id="3" creationId="{18FAF3CA-7B82-4EE4-8600-4E959F72AB5E}"/>
          </ac:spMkLst>
        </pc:spChg>
        <pc:spChg chg="mod">
          <ac:chgData name="Carter Angela  Marie" userId="8201f2c1-3260-451e-af5e-4d20c5396496" providerId="ADAL" clId="{15614DCA-A352-4C11-A2DC-891E74CF9D47}" dt="2021-11-14T07:01:44.576" v="4418" actId="26606"/>
          <ac:spMkLst>
            <pc:docMk/>
            <pc:sldMk cId="3186290562" sldId="1994"/>
            <ac:spMk id="4" creationId="{C9271A4F-DFE1-4A59-8AD9-56A6B645F061}"/>
          </ac:spMkLst>
        </pc:spChg>
        <pc:spChg chg="add">
          <ac:chgData name="Carter Angela  Marie" userId="8201f2c1-3260-451e-af5e-4d20c5396496" providerId="ADAL" clId="{15614DCA-A352-4C11-A2DC-891E74CF9D47}" dt="2021-11-14T07:01:44.576" v="4418" actId="26606"/>
          <ac:spMkLst>
            <pc:docMk/>
            <pc:sldMk cId="3186290562" sldId="1994"/>
            <ac:spMk id="9" creationId="{09588DA8-065E-4F6F-8EFD-43104AB2E0CF}"/>
          </ac:spMkLst>
        </pc:spChg>
        <pc:spChg chg="add">
          <ac:chgData name="Carter Angela  Marie" userId="8201f2c1-3260-451e-af5e-4d20c5396496" providerId="ADAL" clId="{15614DCA-A352-4C11-A2DC-891E74CF9D47}" dt="2021-11-14T07:01:44.576" v="4418" actId="26606"/>
          <ac:spMkLst>
            <pc:docMk/>
            <pc:sldMk cId="3186290562" sldId="1994"/>
            <ac:spMk id="11" creationId="{C4285719-470E-454C-AF62-8323075F1F5B}"/>
          </ac:spMkLst>
        </pc:spChg>
        <pc:spChg chg="add">
          <ac:chgData name="Carter Angela  Marie" userId="8201f2c1-3260-451e-af5e-4d20c5396496" providerId="ADAL" clId="{15614DCA-A352-4C11-A2DC-891E74CF9D47}" dt="2021-11-14T07:01:44.576" v="4418" actId="26606"/>
          <ac:spMkLst>
            <pc:docMk/>
            <pc:sldMk cId="3186290562" sldId="1994"/>
            <ac:spMk id="13" creationId="{CD9FE4EF-C4D8-49A0-B2FF-81D8DB7D8A24}"/>
          </ac:spMkLst>
        </pc:spChg>
        <pc:spChg chg="add">
          <ac:chgData name="Carter Angela  Marie" userId="8201f2c1-3260-451e-af5e-4d20c5396496" providerId="ADAL" clId="{15614DCA-A352-4C11-A2DC-891E74CF9D47}" dt="2021-11-14T07:01:44.576" v="4418" actId="26606"/>
          <ac:spMkLst>
            <pc:docMk/>
            <pc:sldMk cId="3186290562" sldId="1994"/>
            <ac:spMk id="15" creationId="{4300840D-0A0B-4512-BACA-B439D5B9C57C}"/>
          </ac:spMkLst>
        </pc:spChg>
        <pc:spChg chg="add">
          <ac:chgData name="Carter Angela  Marie" userId="8201f2c1-3260-451e-af5e-4d20c5396496" providerId="ADAL" clId="{15614DCA-A352-4C11-A2DC-891E74CF9D47}" dt="2021-11-14T07:01:44.576" v="4418" actId="26606"/>
          <ac:spMkLst>
            <pc:docMk/>
            <pc:sldMk cId="3186290562" sldId="1994"/>
            <ac:spMk id="17" creationId="{D2B78728-A580-49A7-84F9-6EF6F583ADE0}"/>
          </ac:spMkLst>
        </pc:spChg>
        <pc:spChg chg="add">
          <ac:chgData name="Carter Angela  Marie" userId="8201f2c1-3260-451e-af5e-4d20c5396496" providerId="ADAL" clId="{15614DCA-A352-4C11-A2DC-891E74CF9D47}" dt="2021-11-14T07:01:44.576" v="4418" actId="26606"/>
          <ac:spMkLst>
            <pc:docMk/>
            <pc:sldMk cId="3186290562" sldId="1994"/>
            <ac:spMk id="19" creationId="{38FAA1A1-D861-433F-88FA-1E9D6FD31D11}"/>
          </ac:spMkLst>
        </pc:spChg>
        <pc:spChg chg="add">
          <ac:chgData name="Carter Angela  Marie" userId="8201f2c1-3260-451e-af5e-4d20c5396496" providerId="ADAL" clId="{15614DCA-A352-4C11-A2DC-891E74CF9D47}" dt="2021-11-14T07:01:44.576" v="4418" actId="26606"/>
          <ac:spMkLst>
            <pc:docMk/>
            <pc:sldMk cId="3186290562" sldId="1994"/>
            <ac:spMk id="21" creationId="{8D71EDA1-87BF-4D5D-AB79-F346FD19278A}"/>
          </ac:spMkLst>
        </pc:spChg>
      </pc:sldChg>
      <pc:sldChg chg="modSp add del">
        <pc:chgData name="Carter Angela  Marie" userId="8201f2c1-3260-451e-af5e-4d20c5396496" providerId="ADAL" clId="{15614DCA-A352-4C11-A2DC-891E74CF9D47}" dt="2021-11-14T05:32:17.563" v="3945"/>
        <pc:sldMkLst>
          <pc:docMk/>
          <pc:sldMk cId="274706131" sldId="1995"/>
        </pc:sldMkLst>
        <pc:spChg chg="mod">
          <ac:chgData name="Carter Angela  Marie" userId="8201f2c1-3260-451e-af5e-4d20c5396496" providerId="ADAL" clId="{15614DCA-A352-4C11-A2DC-891E74CF9D47}" dt="2021-11-14T05:32:10.353" v="3944"/>
          <ac:spMkLst>
            <pc:docMk/>
            <pc:sldMk cId="274706131" sldId="1995"/>
            <ac:spMk id="3" creationId="{1C06DB97-13A1-4BF0-9029-DFA4FA04E1E6}"/>
          </ac:spMkLst>
        </pc:spChg>
      </pc:sldChg>
      <pc:sldChg chg="addSp modSp add mod setBg">
        <pc:chgData name="Carter Angela  Marie" userId="8201f2c1-3260-451e-af5e-4d20c5396496" providerId="ADAL" clId="{15614DCA-A352-4C11-A2DC-891E74CF9D47}" dt="2021-11-14T17:33:24.773" v="6462" actId="20577"/>
        <pc:sldMkLst>
          <pc:docMk/>
          <pc:sldMk cId="1202067105" sldId="1995"/>
        </pc:sldMkLst>
        <pc:spChg chg="mod">
          <ac:chgData name="Carter Angela  Marie" userId="8201f2c1-3260-451e-af5e-4d20c5396496" providerId="ADAL" clId="{15614DCA-A352-4C11-A2DC-891E74CF9D47}" dt="2021-11-14T07:01:52.947" v="4419" actId="26606"/>
          <ac:spMkLst>
            <pc:docMk/>
            <pc:sldMk cId="1202067105" sldId="1995"/>
            <ac:spMk id="2" creationId="{D3D7E749-D767-43B5-9BF9-01F3DD4118FC}"/>
          </ac:spMkLst>
        </pc:spChg>
        <pc:spChg chg="mod">
          <ac:chgData name="Carter Angela  Marie" userId="8201f2c1-3260-451e-af5e-4d20c5396496" providerId="ADAL" clId="{15614DCA-A352-4C11-A2DC-891E74CF9D47}" dt="2021-11-14T17:33:24.773" v="6462" actId="20577"/>
          <ac:spMkLst>
            <pc:docMk/>
            <pc:sldMk cId="1202067105" sldId="1995"/>
            <ac:spMk id="3" creationId="{C3A378C6-BF25-46F6-A623-0D6A96CBC0ED}"/>
          </ac:spMkLst>
        </pc:spChg>
        <pc:spChg chg="mod">
          <ac:chgData name="Carter Angela  Marie" userId="8201f2c1-3260-451e-af5e-4d20c5396496" providerId="ADAL" clId="{15614DCA-A352-4C11-A2DC-891E74CF9D47}" dt="2021-11-14T07:01:52.947" v="4419" actId="26606"/>
          <ac:spMkLst>
            <pc:docMk/>
            <pc:sldMk cId="1202067105" sldId="1995"/>
            <ac:spMk id="4" creationId="{2A290C3C-AD2D-4EED-936A-072636959865}"/>
          </ac:spMkLst>
        </pc:spChg>
        <pc:spChg chg="add">
          <ac:chgData name="Carter Angela  Marie" userId="8201f2c1-3260-451e-af5e-4d20c5396496" providerId="ADAL" clId="{15614DCA-A352-4C11-A2DC-891E74CF9D47}" dt="2021-11-14T07:01:52.947" v="4419" actId="26606"/>
          <ac:spMkLst>
            <pc:docMk/>
            <pc:sldMk cId="1202067105" sldId="1995"/>
            <ac:spMk id="9" creationId="{09588DA8-065E-4F6F-8EFD-43104AB2E0CF}"/>
          </ac:spMkLst>
        </pc:spChg>
        <pc:spChg chg="add">
          <ac:chgData name="Carter Angela  Marie" userId="8201f2c1-3260-451e-af5e-4d20c5396496" providerId="ADAL" clId="{15614DCA-A352-4C11-A2DC-891E74CF9D47}" dt="2021-11-14T07:01:52.947" v="4419" actId="26606"/>
          <ac:spMkLst>
            <pc:docMk/>
            <pc:sldMk cId="1202067105" sldId="1995"/>
            <ac:spMk id="11" creationId="{C4285719-470E-454C-AF62-8323075F1F5B}"/>
          </ac:spMkLst>
        </pc:spChg>
        <pc:spChg chg="add">
          <ac:chgData name="Carter Angela  Marie" userId="8201f2c1-3260-451e-af5e-4d20c5396496" providerId="ADAL" clId="{15614DCA-A352-4C11-A2DC-891E74CF9D47}" dt="2021-11-14T07:01:52.947" v="4419" actId="26606"/>
          <ac:spMkLst>
            <pc:docMk/>
            <pc:sldMk cId="1202067105" sldId="1995"/>
            <ac:spMk id="13" creationId="{CD9FE4EF-C4D8-49A0-B2FF-81D8DB7D8A24}"/>
          </ac:spMkLst>
        </pc:spChg>
        <pc:spChg chg="add">
          <ac:chgData name="Carter Angela  Marie" userId="8201f2c1-3260-451e-af5e-4d20c5396496" providerId="ADAL" clId="{15614DCA-A352-4C11-A2DC-891E74CF9D47}" dt="2021-11-14T07:01:52.947" v="4419" actId="26606"/>
          <ac:spMkLst>
            <pc:docMk/>
            <pc:sldMk cId="1202067105" sldId="1995"/>
            <ac:spMk id="15" creationId="{4300840D-0A0B-4512-BACA-B439D5B9C57C}"/>
          </ac:spMkLst>
        </pc:spChg>
        <pc:spChg chg="add">
          <ac:chgData name="Carter Angela  Marie" userId="8201f2c1-3260-451e-af5e-4d20c5396496" providerId="ADAL" clId="{15614DCA-A352-4C11-A2DC-891E74CF9D47}" dt="2021-11-14T07:01:52.947" v="4419" actId="26606"/>
          <ac:spMkLst>
            <pc:docMk/>
            <pc:sldMk cId="1202067105" sldId="1995"/>
            <ac:spMk id="17" creationId="{D2B78728-A580-49A7-84F9-6EF6F583ADE0}"/>
          </ac:spMkLst>
        </pc:spChg>
        <pc:spChg chg="add">
          <ac:chgData name="Carter Angela  Marie" userId="8201f2c1-3260-451e-af5e-4d20c5396496" providerId="ADAL" clId="{15614DCA-A352-4C11-A2DC-891E74CF9D47}" dt="2021-11-14T07:01:52.947" v="4419" actId="26606"/>
          <ac:spMkLst>
            <pc:docMk/>
            <pc:sldMk cId="1202067105" sldId="1995"/>
            <ac:spMk id="19" creationId="{38FAA1A1-D861-433F-88FA-1E9D6FD31D11}"/>
          </ac:spMkLst>
        </pc:spChg>
        <pc:spChg chg="add">
          <ac:chgData name="Carter Angela  Marie" userId="8201f2c1-3260-451e-af5e-4d20c5396496" providerId="ADAL" clId="{15614DCA-A352-4C11-A2DC-891E74CF9D47}" dt="2021-11-14T07:01:52.947" v="4419" actId="26606"/>
          <ac:spMkLst>
            <pc:docMk/>
            <pc:sldMk cId="1202067105" sldId="1995"/>
            <ac:spMk id="21" creationId="{8D71EDA1-87BF-4D5D-AB79-F346FD19278A}"/>
          </ac:spMkLst>
        </pc:spChg>
      </pc:sldChg>
      <pc:sldChg chg="addSp delSp modSp add mod setBg">
        <pc:chgData name="Carter Angela  Marie" userId="8201f2c1-3260-451e-af5e-4d20c5396496" providerId="ADAL" clId="{15614DCA-A352-4C11-A2DC-891E74CF9D47}" dt="2021-11-14T08:03:26.714" v="6015" actId="478"/>
        <pc:sldMkLst>
          <pc:docMk/>
          <pc:sldMk cId="3686877593" sldId="1996"/>
        </pc:sldMkLst>
        <pc:spChg chg="mod">
          <ac:chgData name="Carter Angela  Marie" userId="8201f2c1-3260-451e-af5e-4d20c5396496" providerId="ADAL" clId="{15614DCA-A352-4C11-A2DC-891E74CF9D47}" dt="2021-11-14T08:03:07.535" v="6009" actId="26606"/>
          <ac:spMkLst>
            <pc:docMk/>
            <pc:sldMk cId="3686877593" sldId="1996"/>
            <ac:spMk id="2" creationId="{BEA08755-4D19-4A66-8C0B-36D6E9074D5E}"/>
          </ac:spMkLst>
        </pc:spChg>
        <pc:spChg chg="del mod">
          <ac:chgData name="Carter Angela  Marie" userId="8201f2c1-3260-451e-af5e-4d20c5396496" providerId="ADAL" clId="{15614DCA-A352-4C11-A2DC-891E74CF9D47}" dt="2021-11-14T08:03:26.714" v="6015" actId="478"/>
          <ac:spMkLst>
            <pc:docMk/>
            <pc:sldMk cId="3686877593" sldId="1996"/>
            <ac:spMk id="3" creationId="{032A8062-6E9E-4EBD-B787-65DFAB11819D}"/>
          </ac:spMkLst>
        </pc:spChg>
        <pc:spChg chg="mod">
          <ac:chgData name="Carter Angela  Marie" userId="8201f2c1-3260-451e-af5e-4d20c5396496" providerId="ADAL" clId="{15614DCA-A352-4C11-A2DC-891E74CF9D47}" dt="2021-11-14T08:03:07.535" v="6009" actId="26606"/>
          <ac:spMkLst>
            <pc:docMk/>
            <pc:sldMk cId="3686877593" sldId="1996"/>
            <ac:spMk id="4" creationId="{75A4EB57-786E-475F-B496-E6866355058E}"/>
          </ac:spMkLst>
        </pc:spChg>
        <pc:spChg chg="add">
          <ac:chgData name="Carter Angela  Marie" userId="8201f2c1-3260-451e-af5e-4d20c5396496" providerId="ADAL" clId="{15614DCA-A352-4C11-A2DC-891E74CF9D47}" dt="2021-11-14T08:03:07.535" v="6009" actId="26606"/>
          <ac:spMkLst>
            <pc:docMk/>
            <pc:sldMk cId="3686877593" sldId="1996"/>
            <ac:spMk id="9" creationId="{56D63398-EEE4-4E6A-BEF3-E92924A2821E}"/>
          </ac:spMkLst>
        </pc:spChg>
        <pc:spChg chg="add">
          <ac:chgData name="Carter Angela  Marie" userId="8201f2c1-3260-451e-af5e-4d20c5396496" providerId="ADAL" clId="{15614DCA-A352-4C11-A2DC-891E74CF9D47}" dt="2021-11-14T08:03:07.535" v="6009" actId="26606"/>
          <ac:spMkLst>
            <pc:docMk/>
            <pc:sldMk cId="3686877593" sldId="1996"/>
            <ac:spMk id="11" creationId="{5CEAD642-85CF-4750-8432-7C80C901F001}"/>
          </ac:spMkLst>
        </pc:spChg>
        <pc:spChg chg="add">
          <ac:chgData name="Carter Angela  Marie" userId="8201f2c1-3260-451e-af5e-4d20c5396496" providerId="ADAL" clId="{15614DCA-A352-4C11-A2DC-891E74CF9D47}" dt="2021-11-14T08:03:07.535" v="6009" actId="26606"/>
          <ac:spMkLst>
            <pc:docMk/>
            <pc:sldMk cId="3686877593" sldId="1996"/>
            <ac:spMk id="13" creationId="{C6804B24-17AC-406D-9636-1332F5DF9AE7}"/>
          </ac:spMkLst>
        </pc:spChg>
        <pc:spChg chg="add">
          <ac:chgData name="Carter Angela  Marie" userId="8201f2c1-3260-451e-af5e-4d20c5396496" providerId="ADAL" clId="{15614DCA-A352-4C11-A2DC-891E74CF9D47}" dt="2021-11-14T08:03:07.535" v="6009" actId="26606"/>
          <ac:spMkLst>
            <pc:docMk/>
            <pc:sldMk cId="3686877593" sldId="1996"/>
            <ac:spMk id="15" creationId="{730D8B3B-9B80-4025-B934-26DC7D7CD231}"/>
          </ac:spMkLst>
        </pc:spChg>
        <pc:spChg chg="add">
          <ac:chgData name="Carter Angela  Marie" userId="8201f2c1-3260-451e-af5e-4d20c5396496" providerId="ADAL" clId="{15614DCA-A352-4C11-A2DC-891E74CF9D47}" dt="2021-11-14T08:03:07.535" v="6009" actId="26606"/>
          <ac:spMkLst>
            <pc:docMk/>
            <pc:sldMk cId="3686877593" sldId="1996"/>
            <ac:spMk id="17" creationId="{B5A1B09C-1565-46F8-B70F-621C5EB48A09}"/>
          </ac:spMkLst>
        </pc:spChg>
        <pc:spChg chg="add">
          <ac:chgData name="Carter Angela  Marie" userId="8201f2c1-3260-451e-af5e-4d20c5396496" providerId="ADAL" clId="{15614DCA-A352-4C11-A2DC-891E74CF9D47}" dt="2021-11-14T08:03:07.535" v="6009" actId="26606"/>
          <ac:spMkLst>
            <pc:docMk/>
            <pc:sldMk cId="3686877593" sldId="1996"/>
            <ac:spMk id="19" creationId="{570DF94D-F28F-435E-AD56-C40FC99AFAA1}"/>
          </ac:spMkLst>
        </pc:spChg>
        <pc:spChg chg="add">
          <ac:chgData name="Carter Angela  Marie" userId="8201f2c1-3260-451e-af5e-4d20c5396496" providerId="ADAL" clId="{15614DCA-A352-4C11-A2DC-891E74CF9D47}" dt="2021-11-14T08:03:07.535" v="6009" actId="26606"/>
          <ac:spMkLst>
            <pc:docMk/>
            <pc:sldMk cId="3686877593" sldId="1996"/>
            <ac:spMk id="21" creationId="{84F952EE-9AAE-4D81-BF98-35DF71334053}"/>
          </ac:spMkLst>
        </pc:spChg>
      </pc:sldChg>
      <pc:sldChg chg="addSp delSp modSp add mod setBg">
        <pc:chgData name="Carter Angela  Marie" userId="8201f2c1-3260-451e-af5e-4d20c5396496" providerId="ADAL" clId="{15614DCA-A352-4C11-A2DC-891E74CF9D47}" dt="2021-11-14T06:56:26.498" v="4302" actId="1076"/>
        <pc:sldMkLst>
          <pc:docMk/>
          <pc:sldMk cId="2261007285" sldId="1997"/>
        </pc:sldMkLst>
        <pc:spChg chg="add del mod">
          <ac:chgData name="Carter Angela  Marie" userId="8201f2c1-3260-451e-af5e-4d20c5396496" providerId="ADAL" clId="{15614DCA-A352-4C11-A2DC-891E74CF9D47}" dt="2021-11-14T06:56:13.626" v="4301" actId="20577"/>
          <ac:spMkLst>
            <pc:docMk/>
            <pc:sldMk cId="2261007285" sldId="1997"/>
            <ac:spMk id="2" creationId="{134678F2-6B81-4D82-96F0-E58387090D58}"/>
          </ac:spMkLst>
        </pc:spChg>
        <pc:spChg chg="del">
          <ac:chgData name="Carter Angela  Marie" userId="8201f2c1-3260-451e-af5e-4d20c5396496" providerId="ADAL" clId="{15614DCA-A352-4C11-A2DC-891E74CF9D47}" dt="2021-11-14T06:54:59.093" v="4246"/>
          <ac:spMkLst>
            <pc:docMk/>
            <pc:sldMk cId="2261007285" sldId="1997"/>
            <ac:spMk id="3" creationId="{352B6B25-5470-453F-A83A-D9AA0B0AE38A}"/>
          </ac:spMkLst>
        </pc:spChg>
        <pc:spChg chg="mod ord">
          <ac:chgData name="Carter Angela  Marie" userId="8201f2c1-3260-451e-af5e-4d20c5396496" providerId="ADAL" clId="{15614DCA-A352-4C11-A2DC-891E74CF9D47}" dt="2021-11-14T06:55:34.725" v="4256" actId="26606"/>
          <ac:spMkLst>
            <pc:docMk/>
            <pc:sldMk cId="2261007285" sldId="1997"/>
            <ac:spMk id="4" creationId="{328BF72E-B9D3-4B92-BDE5-ED1E87DF91FD}"/>
          </ac:spMkLst>
        </pc:spChg>
        <pc:spChg chg="add del">
          <ac:chgData name="Carter Angela  Marie" userId="8201f2c1-3260-451e-af5e-4d20c5396496" providerId="ADAL" clId="{15614DCA-A352-4C11-A2DC-891E74CF9D47}" dt="2021-11-14T06:55:21.251" v="4250" actId="26606"/>
          <ac:spMkLst>
            <pc:docMk/>
            <pc:sldMk cId="2261007285" sldId="1997"/>
            <ac:spMk id="11" creationId="{05C8BC03-B49A-4C23-A944-AAE8D3E79C53}"/>
          </ac:spMkLst>
        </pc:spChg>
        <pc:spChg chg="add del">
          <ac:chgData name="Carter Angela  Marie" userId="8201f2c1-3260-451e-af5e-4d20c5396496" providerId="ADAL" clId="{15614DCA-A352-4C11-A2DC-891E74CF9D47}" dt="2021-11-14T06:55:14.403" v="4248" actId="26606"/>
          <ac:spMkLst>
            <pc:docMk/>
            <pc:sldMk cId="2261007285" sldId="1997"/>
            <ac:spMk id="12" creationId="{42A4FC2C-047E-45A5-965D-8E1E3BF09BC6}"/>
          </ac:spMkLst>
        </pc:spChg>
        <pc:spChg chg="add del">
          <ac:chgData name="Carter Angela  Marie" userId="8201f2c1-3260-451e-af5e-4d20c5396496" providerId="ADAL" clId="{15614DCA-A352-4C11-A2DC-891E74CF9D47}" dt="2021-11-14T06:55:21.251" v="4250" actId="26606"/>
          <ac:spMkLst>
            <pc:docMk/>
            <pc:sldMk cId="2261007285" sldId="1997"/>
            <ac:spMk id="14" creationId="{04812C46-200A-4DEB-A05E-3ED6C68C2387}"/>
          </ac:spMkLst>
        </pc:spChg>
        <pc:spChg chg="add del">
          <ac:chgData name="Carter Angela  Marie" userId="8201f2c1-3260-451e-af5e-4d20c5396496" providerId="ADAL" clId="{15614DCA-A352-4C11-A2DC-891E74CF9D47}" dt="2021-11-14T06:55:21.251" v="4250" actId="26606"/>
          <ac:spMkLst>
            <pc:docMk/>
            <pc:sldMk cId="2261007285" sldId="1997"/>
            <ac:spMk id="15" creationId="{134678F2-6B81-4D82-96F0-E58387090D58}"/>
          </ac:spMkLst>
        </pc:spChg>
        <pc:spChg chg="add del">
          <ac:chgData name="Carter Angela  Marie" userId="8201f2c1-3260-451e-af5e-4d20c5396496" providerId="ADAL" clId="{15614DCA-A352-4C11-A2DC-891E74CF9D47}" dt="2021-11-14T06:55:21.251" v="4250" actId="26606"/>
          <ac:spMkLst>
            <pc:docMk/>
            <pc:sldMk cId="2261007285" sldId="1997"/>
            <ac:spMk id="16" creationId="{16BF4F81-CE79-4A24-860D-9959FF7162FB}"/>
          </ac:spMkLst>
        </pc:spChg>
        <pc:spChg chg="add del">
          <ac:chgData name="Carter Angela  Marie" userId="8201f2c1-3260-451e-af5e-4d20c5396496" providerId="ADAL" clId="{15614DCA-A352-4C11-A2DC-891E74CF9D47}" dt="2021-11-14T06:55:34.725" v="4256" actId="26606"/>
          <ac:spMkLst>
            <pc:docMk/>
            <pc:sldMk cId="2261007285" sldId="1997"/>
            <ac:spMk id="18" creationId="{42A4FC2C-047E-45A5-965D-8E1E3BF09BC6}"/>
          </ac:spMkLst>
        </pc:spChg>
        <pc:picChg chg="add mod">
          <ac:chgData name="Carter Angela  Marie" userId="8201f2c1-3260-451e-af5e-4d20c5396496" providerId="ADAL" clId="{15614DCA-A352-4C11-A2DC-891E74CF9D47}" dt="2021-11-14T06:56:26.498" v="4302" actId="1076"/>
          <ac:picMkLst>
            <pc:docMk/>
            <pc:sldMk cId="2261007285" sldId="1997"/>
            <ac:picMk id="7" creationId="{683F5CE1-E751-4DD4-8438-1A3744C38BED}"/>
          </ac:picMkLst>
        </pc:picChg>
      </pc:sldChg>
      <pc:sldChg chg="addSp modSp add mod setBg">
        <pc:chgData name="Carter Angela  Marie" userId="8201f2c1-3260-451e-af5e-4d20c5396496" providerId="ADAL" clId="{15614DCA-A352-4C11-A2DC-891E74CF9D47}" dt="2021-11-15T16:32:24.316" v="6501" actId="12"/>
        <pc:sldMkLst>
          <pc:docMk/>
          <pc:sldMk cId="2965059036" sldId="1998"/>
        </pc:sldMkLst>
        <pc:spChg chg="mod">
          <ac:chgData name="Carter Angela  Marie" userId="8201f2c1-3260-451e-af5e-4d20c5396496" providerId="ADAL" clId="{15614DCA-A352-4C11-A2DC-891E74CF9D47}" dt="2021-11-14T07:26:25.124" v="4999" actId="20577"/>
          <ac:spMkLst>
            <pc:docMk/>
            <pc:sldMk cId="2965059036" sldId="1998"/>
            <ac:spMk id="2" creationId="{0B29EE7F-3041-471B-A92C-B84BB6EFF3FE}"/>
          </ac:spMkLst>
        </pc:spChg>
        <pc:spChg chg="mod">
          <ac:chgData name="Carter Angela  Marie" userId="8201f2c1-3260-451e-af5e-4d20c5396496" providerId="ADAL" clId="{15614DCA-A352-4C11-A2DC-891E74CF9D47}" dt="2021-11-15T16:32:24.316" v="6501" actId="12"/>
          <ac:spMkLst>
            <pc:docMk/>
            <pc:sldMk cId="2965059036" sldId="1998"/>
            <ac:spMk id="3" creationId="{3B252A54-C3E8-4A29-8B64-6F7252A32CD5}"/>
          </ac:spMkLst>
        </pc:spChg>
        <pc:spChg chg="mod">
          <ac:chgData name="Carter Angela  Marie" userId="8201f2c1-3260-451e-af5e-4d20c5396496" providerId="ADAL" clId="{15614DCA-A352-4C11-A2DC-891E74CF9D47}" dt="2021-11-14T07:20:31.010" v="4822" actId="26606"/>
          <ac:spMkLst>
            <pc:docMk/>
            <pc:sldMk cId="2965059036" sldId="1998"/>
            <ac:spMk id="4" creationId="{ED888787-5461-49BD-A91E-6004D95914C1}"/>
          </ac:spMkLst>
        </pc:spChg>
        <pc:spChg chg="add">
          <ac:chgData name="Carter Angela  Marie" userId="8201f2c1-3260-451e-af5e-4d20c5396496" providerId="ADAL" clId="{15614DCA-A352-4C11-A2DC-891E74CF9D47}" dt="2021-11-14T07:20:31.010" v="4822" actId="26606"/>
          <ac:spMkLst>
            <pc:docMk/>
            <pc:sldMk cId="2965059036" sldId="1998"/>
            <ac:spMk id="9" creationId="{09588DA8-065E-4F6F-8EFD-43104AB2E0CF}"/>
          </ac:spMkLst>
        </pc:spChg>
        <pc:spChg chg="add">
          <ac:chgData name="Carter Angela  Marie" userId="8201f2c1-3260-451e-af5e-4d20c5396496" providerId="ADAL" clId="{15614DCA-A352-4C11-A2DC-891E74CF9D47}" dt="2021-11-14T07:20:31.010" v="4822" actId="26606"/>
          <ac:spMkLst>
            <pc:docMk/>
            <pc:sldMk cId="2965059036" sldId="1998"/>
            <ac:spMk id="11" creationId="{C4285719-470E-454C-AF62-8323075F1F5B}"/>
          </ac:spMkLst>
        </pc:spChg>
        <pc:spChg chg="add">
          <ac:chgData name="Carter Angela  Marie" userId="8201f2c1-3260-451e-af5e-4d20c5396496" providerId="ADAL" clId="{15614DCA-A352-4C11-A2DC-891E74CF9D47}" dt="2021-11-14T07:20:31.010" v="4822" actId="26606"/>
          <ac:spMkLst>
            <pc:docMk/>
            <pc:sldMk cId="2965059036" sldId="1998"/>
            <ac:spMk id="13" creationId="{CD9FE4EF-C4D8-49A0-B2FF-81D8DB7D8A24}"/>
          </ac:spMkLst>
        </pc:spChg>
        <pc:spChg chg="add">
          <ac:chgData name="Carter Angela  Marie" userId="8201f2c1-3260-451e-af5e-4d20c5396496" providerId="ADAL" clId="{15614DCA-A352-4C11-A2DC-891E74CF9D47}" dt="2021-11-14T07:20:31.010" v="4822" actId="26606"/>
          <ac:spMkLst>
            <pc:docMk/>
            <pc:sldMk cId="2965059036" sldId="1998"/>
            <ac:spMk id="15" creationId="{4300840D-0A0B-4512-BACA-B439D5B9C57C}"/>
          </ac:spMkLst>
        </pc:spChg>
        <pc:spChg chg="add">
          <ac:chgData name="Carter Angela  Marie" userId="8201f2c1-3260-451e-af5e-4d20c5396496" providerId="ADAL" clId="{15614DCA-A352-4C11-A2DC-891E74CF9D47}" dt="2021-11-14T07:20:31.010" v="4822" actId="26606"/>
          <ac:spMkLst>
            <pc:docMk/>
            <pc:sldMk cId="2965059036" sldId="1998"/>
            <ac:spMk id="17" creationId="{D2B78728-A580-49A7-84F9-6EF6F583ADE0}"/>
          </ac:spMkLst>
        </pc:spChg>
        <pc:spChg chg="add">
          <ac:chgData name="Carter Angela  Marie" userId="8201f2c1-3260-451e-af5e-4d20c5396496" providerId="ADAL" clId="{15614DCA-A352-4C11-A2DC-891E74CF9D47}" dt="2021-11-14T07:20:31.010" v="4822" actId="26606"/>
          <ac:spMkLst>
            <pc:docMk/>
            <pc:sldMk cId="2965059036" sldId="1998"/>
            <ac:spMk id="19" creationId="{38FAA1A1-D861-433F-88FA-1E9D6FD31D11}"/>
          </ac:spMkLst>
        </pc:spChg>
        <pc:spChg chg="add">
          <ac:chgData name="Carter Angela  Marie" userId="8201f2c1-3260-451e-af5e-4d20c5396496" providerId="ADAL" clId="{15614DCA-A352-4C11-A2DC-891E74CF9D47}" dt="2021-11-14T07:20:31.010" v="4822" actId="26606"/>
          <ac:spMkLst>
            <pc:docMk/>
            <pc:sldMk cId="2965059036" sldId="1998"/>
            <ac:spMk id="21" creationId="{8D71EDA1-87BF-4D5D-AB79-F346FD19278A}"/>
          </ac:spMkLst>
        </pc:spChg>
      </pc:sldChg>
      <pc:sldChg chg="addSp modSp add mod setBg">
        <pc:chgData name="Carter Angela  Marie" userId="8201f2c1-3260-451e-af5e-4d20c5396496" providerId="ADAL" clId="{15614DCA-A352-4C11-A2DC-891E74CF9D47}" dt="2021-11-14T07:23:06.006" v="4876" actId="5793"/>
        <pc:sldMkLst>
          <pc:docMk/>
          <pc:sldMk cId="1457204663" sldId="1999"/>
        </pc:sldMkLst>
        <pc:spChg chg="mod">
          <ac:chgData name="Carter Angela  Marie" userId="8201f2c1-3260-451e-af5e-4d20c5396496" providerId="ADAL" clId="{15614DCA-A352-4C11-A2DC-891E74CF9D47}" dt="2021-11-14T07:22:18.049" v="4861" actId="26606"/>
          <ac:spMkLst>
            <pc:docMk/>
            <pc:sldMk cId="1457204663" sldId="1999"/>
            <ac:spMk id="2" creationId="{ABC040D5-C0D8-4492-ADCE-0D99BB4D0514}"/>
          </ac:spMkLst>
        </pc:spChg>
        <pc:spChg chg="mod">
          <ac:chgData name="Carter Angela  Marie" userId="8201f2c1-3260-451e-af5e-4d20c5396496" providerId="ADAL" clId="{15614DCA-A352-4C11-A2DC-891E74CF9D47}" dt="2021-11-14T07:23:06.006" v="4876" actId="5793"/>
          <ac:spMkLst>
            <pc:docMk/>
            <pc:sldMk cId="1457204663" sldId="1999"/>
            <ac:spMk id="3" creationId="{6A8840BA-1F98-4B37-AC93-211A0EBAD0DA}"/>
          </ac:spMkLst>
        </pc:spChg>
        <pc:spChg chg="mod">
          <ac:chgData name="Carter Angela  Marie" userId="8201f2c1-3260-451e-af5e-4d20c5396496" providerId="ADAL" clId="{15614DCA-A352-4C11-A2DC-891E74CF9D47}" dt="2021-11-14T07:22:18.049" v="4861" actId="26606"/>
          <ac:spMkLst>
            <pc:docMk/>
            <pc:sldMk cId="1457204663" sldId="1999"/>
            <ac:spMk id="4" creationId="{ABE76300-5676-4FF0-880C-FE52DF2FD9FB}"/>
          </ac:spMkLst>
        </pc:spChg>
        <pc:spChg chg="add">
          <ac:chgData name="Carter Angela  Marie" userId="8201f2c1-3260-451e-af5e-4d20c5396496" providerId="ADAL" clId="{15614DCA-A352-4C11-A2DC-891E74CF9D47}" dt="2021-11-14T07:22:18.049" v="4861" actId="26606"/>
          <ac:spMkLst>
            <pc:docMk/>
            <pc:sldMk cId="1457204663" sldId="1999"/>
            <ac:spMk id="9" creationId="{09588DA8-065E-4F6F-8EFD-43104AB2E0CF}"/>
          </ac:spMkLst>
        </pc:spChg>
        <pc:spChg chg="add">
          <ac:chgData name="Carter Angela  Marie" userId="8201f2c1-3260-451e-af5e-4d20c5396496" providerId="ADAL" clId="{15614DCA-A352-4C11-A2DC-891E74CF9D47}" dt="2021-11-14T07:22:18.049" v="4861" actId="26606"/>
          <ac:spMkLst>
            <pc:docMk/>
            <pc:sldMk cId="1457204663" sldId="1999"/>
            <ac:spMk id="11" creationId="{C4285719-470E-454C-AF62-8323075F1F5B}"/>
          </ac:spMkLst>
        </pc:spChg>
        <pc:spChg chg="add">
          <ac:chgData name="Carter Angela  Marie" userId="8201f2c1-3260-451e-af5e-4d20c5396496" providerId="ADAL" clId="{15614DCA-A352-4C11-A2DC-891E74CF9D47}" dt="2021-11-14T07:22:18.049" v="4861" actId="26606"/>
          <ac:spMkLst>
            <pc:docMk/>
            <pc:sldMk cId="1457204663" sldId="1999"/>
            <ac:spMk id="13" creationId="{CD9FE4EF-C4D8-49A0-B2FF-81D8DB7D8A24}"/>
          </ac:spMkLst>
        </pc:spChg>
        <pc:spChg chg="add">
          <ac:chgData name="Carter Angela  Marie" userId="8201f2c1-3260-451e-af5e-4d20c5396496" providerId="ADAL" clId="{15614DCA-A352-4C11-A2DC-891E74CF9D47}" dt="2021-11-14T07:22:18.049" v="4861" actId="26606"/>
          <ac:spMkLst>
            <pc:docMk/>
            <pc:sldMk cId="1457204663" sldId="1999"/>
            <ac:spMk id="15" creationId="{4300840D-0A0B-4512-BACA-B439D5B9C57C}"/>
          </ac:spMkLst>
        </pc:spChg>
        <pc:spChg chg="add">
          <ac:chgData name="Carter Angela  Marie" userId="8201f2c1-3260-451e-af5e-4d20c5396496" providerId="ADAL" clId="{15614DCA-A352-4C11-A2DC-891E74CF9D47}" dt="2021-11-14T07:22:18.049" v="4861" actId="26606"/>
          <ac:spMkLst>
            <pc:docMk/>
            <pc:sldMk cId="1457204663" sldId="1999"/>
            <ac:spMk id="17" creationId="{D2B78728-A580-49A7-84F9-6EF6F583ADE0}"/>
          </ac:spMkLst>
        </pc:spChg>
        <pc:spChg chg="add">
          <ac:chgData name="Carter Angela  Marie" userId="8201f2c1-3260-451e-af5e-4d20c5396496" providerId="ADAL" clId="{15614DCA-A352-4C11-A2DC-891E74CF9D47}" dt="2021-11-14T07:22:18.049" v="4861" actId="26606"/>
          <ac:spMkLst>
            <pc:docMk/>
            <pc:sldMk cId="1457204663" sldId="1999"/>
            <ac:spMk id="19" creationId="{38FAA1A1-D861-433F-88FA-1E9D6FD31D11}"/>
          </ac:spMkLst>
        </pc:spChg>
        <pc:spChg chg="add">
          <ac:chgData name="Carter Angela  Marie" userId="8201f2c1-3260-451e-af5e-4d20c5396496" providerId="ADAL" clId="{15614DCA-A352-4C11-A2DC-891E74CF9D47}" dt="2021-11-14T07:22:18.049" v="4861" actId="26606"/>
          <ac:spMkLst>
            <pc:docMk/>
            <pc:sldMk cId="1457204663" sldId="1999"/>
            <ac:spMk id="21" creationId="{8D71EDA1-87BF-4D5D-AB79-F346FD19278A}"/>
          </ac:spMkLst>
        </pc:spChg>
      </pc:sldChg>
      <pc:sldChg chg="addSp modSp add mod setBg">
        <pc:chgData name="Carter Angela  Marie" userId="8201f2c1-3260-451e-af5e-4d20c5396496" providerId="ADAL" clId="{15614DCA-A352-4C11-A2DC-891E74CF9D47}" dt="2021-11-14T07:55:52.957" v="5532" actId="20577"/>
        <pc:sldMkLst>
          <pc:docMk/>
          <pc:sldMk cId="3993594958" sldId="2000"/>
        </pc:sldMkLst>
        <pc:spChg chg="mod">
          <ac:chgData name="Carter Angela  Marie" userId="8201f2c1-3260-451e-af5e-4d20c5396496" providerId="ADAL" clId="{15614DCA-A352-4C11-A2DC-891E74CF9D47}" dt="2021-11-14T07:44:16.524" v="5266" actId="26606"/>
          <ac:spMkLst>
            <pc:docMk/>
            <pc:sldMk cId="3993594958" sldId="2000"/>
            <ac:spMk id="2" creationId="{CD401C29-FD3B-4E0C-BDA9-FC6DFF14596C}"/>
          </ac:spMkLst>
        </pc:spChg>
        <pc:spChg chg="mod">
          <ac:chgData name="Carter Angela  Marie" userId="8201f2c1-3260-451e-af5e-4d20c5396496" providerId="ADAL" clId="{15614DCA-A352-4C11-A2DC-891E74CF9D47}" dt="2021-11-14T07:55:52.957" v="5532" actId="20577"/>
          <ac:spMkLst>
            <pc:docMk/>
            <pc:sldMk cId="3993594958" sldId="2000"/>
            <ac:spMk id="3" creationId="{A3D5772A-BF93-420A-B12A-C63ED8CAF423}"/>
          </ac:spMkLst>
        </pc:spChg>
        <pc:spChg chg="mod">
          <ac:chgData name="Carter Angela  Marie" userId="8201f2c1-3260-451e-af5e-4d20c5396496" providerId="ADAL" clId="{15614DCA-A352-4C11-A2DC-891E74CF9D47}" dt="2021-11-14T07:44:16.524" v="5266" actId="26606"/>
          <ac:spMkLst>
            <pc:docMk/>
            <pc:sldMk cId="3993594958" sldId="2000"/>
            <ac:spMk id="4" creationId="{A49CF844-6006-4187-91B4-6B46055FA29B}"/>
          </ac:spMkLst>
        </pc:spChg>
        <pc:spChg chg="add">
          <ac:chgData name="Carter Angela  Marie" userId="8201f2c1-3260-451e-af5e-4d20c5396496" providerId="ADAL" clId="{15614DCA-A352-4C11-A2DC-891E74CF9D47}" dt="2021-11-14T07:44:16.524" v="5266" actId="26606"/>
          <ac:spMkLst>
            <pc:docMk/>
            <pc:sldMk cId="3993594958" sldId="2000"/>
            <ac:spMk id="9" creationId="{09588DA8-065E-4F6F-8EFD-43104AB2E0CF}"/>
          </ac:spMkLst>
        </pc:spChg>
        <pc:spChg chg="add">
          <ac:chgData name="Carter Angela  Marie" userId="8201f2c1-3260-451e-af5e-4d20c5396496" providerId="ADAL" clId="{15614DCA-A352-4C11-A2DC-891E74CF9D47}" dt="2021-11-14T07:44:16.524" v="5266" actId="26606"/>
          <ac:spMkLst>
            <pc:docMk/>
            <pc:sldMk cId="3993594958" sldId="2000"/>
            <ac:spMk id="11" creationId="{C4285719-470E-454C-AF62-8323075F1F5B}"/>
          </ac:spMkLst>
        </pc:spChg>
        <pc:spChg chg="add">
          <ac:chgData name="Carter Angela  Marie" userId="8201f2c1-3260-451e-af5e-4d20c5396496" providerId="ADAL" clId="{15614DCA-A352-4C11-A2DC-891E74CF9D47}" dt="2021-11-14T07:44:16.524" v="5266" actId="26606"/>
          <ac:spMkLst>
            <pc:docMk/>
            <pc:sldMk cId="3993594958" sldId="2000"/>
            <ac:spMk id="13" creationId="{CD9FE4EF-C4D8-49A0-B2FF-81D8DB7D8A24}"/>
          </ac:spMkLst>
        </pc:spChg>
        <pc:spChg chg="add">
          <ac:chgData name="Carter Angela  Marie" userId="8201f2c1-3260-451e-af5e-4d20c5396496" providerId="ADAL" clId="{15614DCA-A352-4C11-A2DC-891E74CF9D47}" dt="2021-11-14T07:44:16.524" v="5266" actId="26606"/>
          <ac:spMkLst>
            <pc:docMk/>
            <pc:sldMk cId="3993594958" sldId="2000"/>
            <ac:spMk id="15" creationId="{4300840D-0A0B-4512-BACA-B439D5B9C57C}"/>
          </ac:spMkLst>
        </pc:spChg>
        <pc:spChg chg="add">
          <ac:chgData name="Carter Angela  Marie" userId="8201f2c1-3260-451e-af5e-4d20c5396496" providerId="ADAL" clId="{15614DCA-A352-4C11-A2DC-891E74CF9D47}" dt="2021-11-14T07:44:16.524" v="5266" actId="26606"/>
          <ac:spMkLst>
            <pc:docMk/>
            <pc:sldMk cId="3993594958" sldId="2000"/>
            <ac:spMk id="17" creationId="{D2B78728-A580-49A7-84F9-6EF6F583ADE0}"/>
          </ac:spMkLst>
        </pc:spChg>
        <pc:spChg chg="add">
          <ac:chgData name="Carter Angela  Marie" userId="8201f2c1-3260-451e-af5e-4d20c5396496" providerId="ADAL" clId="{15614DCA-A352-4C11-A2DC-891E74CF9D47}" dt="2021-11-14T07:44:16.524" v="5266" actId="26606"/>
          <ac:spMkLst>
            <pc:docMk/>
            <pc:sldMk cId="3993594958" sldId="2000"/>
            <ac:spMk id="19" creationId="{38FAA1A1-D861-433F-88FA-1E9D6FD31D11}"/>
          </ac:spMkLst>
        </pc:spChg>
        <pc:spChg chg="add">
          <ac:chgData name="Carter Angela  Marie" userId="8201f2c1-3260-451e-af5e-4d20c5396496" providerId="ADAL" clId="{15614DCA-A352-4C11-A2DC-891E74CF9D47}" dt="2021-11-14T07:44:16.524" v="5266" actId="26606"/>
          <ac:spMkLst>
            <pc:docMk/>
            <pc:sldMk cId="3993594958" sldId="2000"/>
            <ac:spMk id="21" creationId="{8D71EDA1-87BF-4D5D-AB79-F346FD19278A}"/>
          </ac:spMkLst>
        </pc:spChg>
      </pc:sldChg>
      <pc:sldChg chg="addSp modSp add mod setBg">
        <pc:chgData name="Carter Angela  Marie" userId="8201f2c1-3260-451e-af5e-4d20c5396496" providerId="ADAL" clId="{15614DCA-A352-4C11-A2DC-891E74CF9D47}" dt="2021-11-14T17:33:11.807" v="6461" actId="20577"/>
        <pc:sldMkLst>
          <pc:docMk/>
          <pc:sldMk cId="658663550" sldId="2001"/>
        </pc:sldMkLst>
        <pc:spChg chg="mod">
          <ac:chgData name="Carter Angela  Marie" userId="8201f2c1-3260-451e-af5e-4d20c5396496" providerId="ADAL" clId="{15614DCA-A352-4C11-A2DC-891E74CF9D47}" dt="2021-11-14T07:49:25.975" v="5443" actId="26606"/>
          <ac:spMkLst>
            <pc:docMk/>
            <pc:sldMk cId="658663550" sldId="2001"/>
            <ac:spMk id="2" creationId="{100B7CA1-126E-4567-ADD0-2A46DB39F996}"/>
          </ac:spMkLst>
        </pc:spChg>
        <pc:spChg chg="mod">
          <ac:chgData name="Carter Angela  Marie" userId="8201f2c1-3260-451e-af5e-4d20c5396496" providerId="ADAL" clId="{15614DCA-A352-4C11-A2DC-891E74CF9D47}" dt="2021-11-14T17:33:11.807" v="6461" actId="20577"/>
          <ac:spMkLst>
            <pc:docMk/>
            <pc:sldMk cId="658663550" sldId="2001"/>
            <ac:spMk id="3" creationId="{6B7C1551-648D-4E4D-9039-002D1523176F}"/>
          </ac:spMkLst>
        </pc:spChg>
        <pc:spChg chg="mod">
          <ac:chgData name="Carter Angela  Marie" userId="8201f2c1-3260-451e-af5e-4d20c5396496" providerId="ADAL" clId="{15614DCA-A352-4C11-A2DC-891E74CF9D47}" dt="2021-11-14T07:49:25.975" v="5443" actId="26606"/>
          <ac:spMkLst>
            <pc:docMk/>
            <pc:sldMk cId="658663550" sldId="2001"/>
            <ac:spMk id="4" creationId="{2F38C0C4-24BC-408C-AFCC-DDAA7DF4A664}"/>
          </ac:spMkLst>
        </pc:spChg>
        <pc:spChg chg="add">
          <ac:chgData name="Carter Angela  Marie" userId="8201f2c1-3260-451e-af5e-4d20c5396496" providerId="ADAL" clId="{15614DCA-A352-4C11-A2DC-891E74CF9D47}" dt="2021-11-14T07:49:25.975" v="5443" actId="26606"/>
          <ac:spMkLst>
            <pc:docMk/>
            <pc:sldMk cId="658663550" sldId="2001"/>
            <ac:spMk id="9" creationId="{09588DA8-065E-4F6F-8EFD-43104AB2E0CF}"/>
          </ac:spMkLst>
        </pc:spChg>
        <pc:spChg chg="add">
          <ac:chgData name="Carter Angela  Marie" userId="8201f2c1-3260-451e-af5e-4d20c5396496" providerId="ADAL" clId="{15614DCA-A352-4C11-A2DC-891E74CF9D47}" dt="2021-11-14T07:49:25.975" v="5443" actId="26606"/>
          <ac:spMkLst>
            <pc:docMk/>
            <pc:sldMk cId="658663550" sldId="2001"/>
            <ac:spMk id="11" creationId="{C4285719-470E-454C-AF62-8323075F1F5B}"/>
          </ac:spMkLst>
        </pc:spChg>
        <pc:spChg chg="add">
          <ac:chgData name="Carter Angela  Marie" userId="8201f2c1-3260-451e-af5e-4d20c5396496" providerId="ADAL" clId="{15614DCA-A352-4C11-A2DC-891E74CF9D47}" dt="2021-11-14T07:49:25.975" v="5443" actId="26606"/>
          <ac:spMkLst>
            <pc:docMk/>
            <pc:sldMk cId="658663550" sldId="2001"/>
            <ac:spMk id="13" creationId="{CD9FE4EF-C4D8-49A0-B2FF-81D8DB7D8A24}"/>
          </ac:spMkLst>
        </pc:spChg>
        <pc:spChg chg="add">
          <ac:chgData name="Carter Angela  Marie" userId="8201f2c1-3260-451e-af5e-4d20c5396496" providerId="ADAL" clId="{15614DCA-A352-4C11-A2DC-891E74CF9D47}" dt="2021-11-14T07:49:25.975" v="5443" actId="26606"/>
          <ac:spMkLst>
            <pc:docMk/>
            <pc:sldMk cId="658663550" sldId="2001"/>
            <ac:spMk id="15" creationId="{4300840D-0A0B-4512-BACA-B439D5B9C57C}"/>
          </ac:spMkLst>
        </pc:spChg>
        <pc:spChg chg="add">
          <ac:chgData name="Carter Angela  Marie" userId="8201f2c1-3260-451e-af5e-4d20c5396496" providerId="ADAL" clId="{15614DCA-A352-4C11-A2DC-891E74CF9D47}" dt="2021-11-14T07:49:25.975" v="5443" actId="26606"/>
          <ac:spMkLst>
            <pc:docMk/>
            <pc:sldMk cId="658663550" sldId="2001"/>
            <ac:spMk id="17" creationId="{D2B78728-A580-49A7-84F9-6EF6F583ADE0}"/>
          </ac:spMkLst>
        </pc:spChg>
        <pc:spChg chg="add">
          <ac:chgData name="Carter Angela  Marie" userId="8201f2c1-3260-451e-af5e-4d20c5396496" providerId="ADAL" clId="{15614DCA-A352-4C11-A2DC-891E74CF9D47}" dt="2021-11-14T07:49:25.975" v="5443" actId="26606"/>
          <ac:spMkLst>
            <pc:docMk/>
            <pc:sldMk cId="658663550" sldId="2001"/>
            <ac:spMk id="19" creationId="{38FAA1A1-D861-433F-88FA-1E9D6FD31D11}"/>
          </ac:spMkLst>
        </pc:spChg>
        <pc:spChg chg="add">
          <ac:chgData name="Carter Angela  Marie" userId="8201f2c1-3260-451e-af5e-4d20c5396496" providerId="ADAL" clId="{15614DCA-A352-4C11-A2DC-891E74CF9D47}" dt="2021-11-14T07:49:25.975" v="5443" actId="26606"/>
          <ac:spMkLst>
            <pc:docMk/>
            <pc:sldMk cId="658663550" sldId="2001"/>
            <ac:spMk id="21" creationId="{8D71EDA1-87BF-4D5D-AB79-F346FD19278A}"/>
          </ac:spMkLst>
        </pc:spChg>
      </pc:sldChg>
      <pc:sldChg chg="addSp delSp modSp add mod setBg">
        <pc:chgData name="Carter Angela  Marie" userId="8201f2c1-3260-451e-af5e-4d20c5396496" providerId="ADAL" clId="{15614DCA-A352-4C11-A2DC-891E74CF9D47}" dt="2021-11-14T08:03:01.142" v="6008" actId="26606"/>
        <pc:sldMkLst>
          <pc:docMk/>
          <pc:sldMk cId="923259501" sldId="2002"/>
        </pc:sldMkLst>
        <pc:spChg chg="mod">
          <ac:chgData name="Carter Angela  Marie" userId="8201f2c1-3260-451e-af5e-4d20c5396496" providerId="ADAL" clId="{15614DCA-A352-4C11-A2DC-891E74CF9D47}" dt="2021-11-14T08:03:01.142" v="6008" actId="26606"/>
          <ac:spMkLst>
            <pc:docMk/>
            <pc:sldMk cId="923259501" sldId="2002"/>
            <ac:spMk id="2" creationId="{E5F1C8D7-240F-45BB-97E4-3758F12FBA4B}"/>
          </ac:spMkLst>
        </pc:spChg>
        <pc:spChg chg="del">
          <ac:chgData name="Carter Angela  Marie" userId="8201f2c1-3260-451e-af5e-4d20c5396496" providerId="ADAL" clId="{15614DCA-A352-4C11-A2DC-891E74CF9D47}" dt="2021-11-14T08:03:01.142" v="6008" actId="26606"/>
          <ac:spMkLst>
            <pc:docMk/>
            <pc:sldMk cId="923259501" sldId="2002"/>
            <ac:spMk id="3" creationId="{EF317089-CBEC-4702-A5B8-CEFCACA8D940}"/>
          </ac:spMkLst>
        </pc:spChg>
        <pc:spChg chg="mod">
          <ac:chgData name="Carter Angela  Marie" userId="8201f2c1-3260-451e-af5e-4d20c5396496" providerId="ADAL" clId="{15614DCA-A352-4C11-A2DC-891E74CF9D47}" dt="2021-11-14T08:03:01.142" v="6008" actId="26606"/>
          <ac:spMkLst>
            <pc:docMk/>
            <pc:sldMk cId="923259501" sldId="2002"/>
            <ac:spMk id="4" creationId="{A2010DD1-5098-4E67-903E-DA7496C23637}"/>
          </ac:spMkLst>
        </pc:spChg>
        <pc:spChg chg="add">
          <ac:chgData name="Carter Angela  Marie" userId="8201f2c1-3260-451e-af5e-4d20c5396496" providerId="ADAL" clId="{15614DCA-A352-4C11-A2DC-891E74CF9D47}" dt="2021-11-14T08:03:01.142" v="6008" actId="26606"/>
          <ac:spMkLst>
            <pc:docMk/>
            <pc:sldMk cId="923259501" sldId="2002"/>
            <ac:spMk id="9" creationId="{56D63398-EEE4-4E6A-BEF3-E92924A2821E}"/>
          </ac:spMkLst>
        </pc:spChg>
        <pc:spChg chg="add">
          <ac:chgData name="Carter Angela  Marie" userId="8201f2c1-3260-451e-af5e-4d20c5396496" providerId="ADAL" clId="{15614DCA-A352-4C11-A2DC-891E74CF9D47}" dt="2021-11-14T08:03:01.142" v="6008" actId="26606"/>
          <ac:spMkLst>
            <pc:docMk/>
            <pc:sldMk cId="923259501" sldId="2002"/>
            <ac:spMk id="11" creationId="{5CEAD642-85CF-4750-8432-7C80C901F001}"/>
          </ac:spMkLst>
        </pc:spChg>
        <pc:spChg chg="add">
          <ac:chgData name="Carter Angela  Marie" userId="8201f2c1-3260-451e-af5e-4d20c5396496" providerId="ADAL" clId="{15614DCA-A352-4C11-A2DC-891E74CF9D47}" dt="2021-11-14T08:03:01.142" v="6008" actId="26606"/>
          <ac:spMkLst>
            <pc:docMk/>
            <pc:sldMk cId="923259501" sldId="2002"/>
            <ac:spMk id="13" creationId="{C6804B24-17AC-406D-9636-1332F5DF9AE7}"/>
          </ac:spMkLst>
        </pc:spChg>
        <pc:spChg chg="add">
          <ac:chgData name="Carter Angela  Marie" userId="8201f2c1-3260-451e-af5e-4d20c5396496" providerId="ADAL" clId="{15614DCA-A352-4C11-A2DC-891E74CF9D47}" dt="2021-11-14T08:03:01.142" v="6008" actId="26606"/>
          <ac:spMkLst>
            <pc:docMk/>
            <pc:sldMk cId="923259501" sldId="2002"/>
            <ac:spMk id="15" creationId="{730D8B3B-9B80-4025-B934-26DC7D7CD231}"/>
          </ac:spMkLst>
        </pc:spChg>
        <pc:spChg chg="add">
          <ac:chgData name="Carter Angela  Marie" userId="8201f2c1-3260-451e-af5e-4d20c5396496" providerId="ADAL" clId="{15614DCA-A352-4C11-A2DC-891E74CF9D47}" dt="2021-11-14T08:03:01.142" v="6008" actId="26606"/>
          <ac:spMkLst>
            <pc:docMk/>
            <pc:sldMk cId="923259501" sldId="2002"/>
            <ac:spMk id="17" creationId="{B5A1B09C-1565-46F8-B70F-621C5EB48A09}"/>
          </ac:spMkLst>
        </pc:spChg>
        <pc:spChg chg="add">
          <ac:chgData name="Carter Angela  Marie" userId="8201f2c1-3260-451e-af5e-4d20c5396496" providerId="ADAL" clId="{15614DCA-A352-4C11-A2DC-891E74CF9D47}" dt="2021-11-14T08:03:01.142" v="6008" actId="26606"/>
          <ac:spMkLst>
            <pc:docMk/>
            <pc:sldMk cId="923259501" sldId="2002"/>
            <ac:spMk id="19" creationId="{570DF94D-F28F-435E-AD56-C40FC99AFAA1}"/>
          </ac:spMkLst>
        </pc:spChg>
        <pc:spChg chg="add">
          <ac:chgData name="Carter Angela  Marie" userId="8201f2c1-3260-451e-af5e-4d20c5396496" providerId="ADAL" clId="{15614DCA-A352-4C11-A2DC-891E74CF9D47}" dt="2021-11-14T08:03:01.142" v="6008" actId="26606"/>
          <ac:spMkLst>
            <pc:docMk/>
            <pc:sldMk cId="923259501" sldId="2002"/>
            <ac:spMk id="21" creationId="{84F952EE-9AAE-4D81-BF98-35DF71334053}"/>
          </ac:spMkLst>
        </pc:spChg>
      </pc:sldChg>
      <pc:sldChg chg="addSp delSp modSp add mod setBg">
        <pc:chgData name="Carter Angela  Marie" userId="8201f2c1-3260-451e-af5e-4d20c5396496" providerId="ADAL" clId="{15614DCA-A352-4C11-A2DC-891E74CF9D47}" dt="2021-11-14T17:13:04.531" v="6446" actId="26606"/>
        <pc:sldMkLst>
          <pc:docMk/>
          <pc:sldMk cId="2500035507" sldId="2003"/>
        </pc:sldMkLst>
        <pc:spChg chg="mod">
          <ac:chgData name="Carter Angela  Marie" userId="8201f2c1-3260-451e-af5e-4d20c5396496" providerId="ADAL" clId="{15614DCA-A352-4C11-A2DC-891E74CF9D47}" dt="2021-11-14T17:13:04.531" v="6446" actId="26606"/>
          <ac:spMkLst>
            <pc:docMk/>
            <pc:sldMk cId="2500035507" sldId="2003"/>
            <ac:spMk id="2" creationId="{494C2492-38F7-4B89-BBB0-5AFB2EF73B69}"/>
          </ac:spMkLst>
        </pc:spChg>
        <pc:spChg chg="del mod">
          <ac:chgData name="Carter Angela  Marie" userId="8201f2c1-3260-451e-af5e-4d20c5396496" providerId="ADAL" clId="{15614DCA-A352-4C11-A2DC-891E74CF9D47}" dt="2021-11-14T07:52:03.517" v="5503" actId="26606"/>
          <ac:spMkLst>
            <pc:docMk/>
            <pc:sldMk cId="2500035507" sldId="2003"/>
            <ac:spMk id="3" creationId="{1A9DAA70-88A2-46D4-AB67-36021848A891}"/>
          </ac:spMkLst>
        </pc:spChg>
        <pc:spChg chg="mod">
          <ac:chgData name="Carter Angela  Marie" userId="8201f2c1-3260-451e-af5e-4d20c5396496" providerId="ADAL" clId="{15614DCA-A352-4C11-A2DC-891E74CF9D47}" dt="2021-11-14T17:13:04.531" v="6446" actId="26606"/>
          <ac:spMkLst>
            <pc:docMk/>
            <pc:sldMk cId="2500035507" sldId="2003"/>
            <ac:spMk id="4" creationId="{E58F47D7-055A-45FD-BF53-1F400EABD47E}"/>
          </ac:spMkLst>
        </pc:spChg>
        <pc:spChg chg="add del">
          <ac:chgData name="Carter Angela  Marie" userId="8201f2c1-3260-451e-af5e-4d20c5396496" providerId="ADAL" clId="{15614DCA-A352-4C11-A2DC-891E74CF9D47}" dt="2021-11-14T17:13:04.531" v="6446" actId="26606"/>
          <ac:spMkLst>
            <pc:docMk/>
            <pc:sldMk cId="2500035507" sldId="2003"/>
            <ac:spMk id="10" creationId="{BACC6370-2D7E-4714-9D71-7542949D7D5D}"/>
          </ac:spMkLst>
        </pc:spChg>
        <pc:spChg chg="add del">
          <ac:chgData name="Carter Angela  Marie" userId="8201f2c1-3260-451e-af5e-4d20c5396496" providerId="ADAL" clId="{15614DCA-A352-4C11-A2DC-891E74CF9D47}" dt="2021-11-14T17:13:04.531" v="6446" actId="26606"/>
          <ac:spMkLst>
            <pc:docMk/>
            <pc:sldMk cId="2500035507" sldId="2003"/>
            <ac:spMk id="12" creationId="{256B2C21-A230-48C0-8DF1-C46611373C44}"/>
          </ac:spMkLst>
        </pc:spChg>
        <pc:spChg chg="add del">
          <ac:chgData name="Carter Angela  Marie" userId="8201f2c1-3260-451e-af5e-4d20c5396496" providerId="ADAL" clId="{15614DCA-A352-4C11-A2DC-891E74CF9D47}" dt="2021-11-14T17:13:04.531" v="6446" actId="26606"/>
          <ac:spMkLst>
            <pc:docMk/>
            <pc:sldMk cId="2500035507" sldId="2003"/>
            <ac:spMk id="14" creationId="{3847E18C-932D-4C95-AABA-FEC7C9499AD7}"/>
          </ac:spMkLst>
        </pc:spChg>
        <pc:spChg chg="add del">
          <ac:chgData name="Carter Angela  Marie" userId="8201f2c1-3260-451e-af5e-4d20c5396496" providerId="ADAL" clId="{15614DCA-A352-4C11-A2DC-891E74CF9D47}" dt="2021-11-14T17:13:04.531" v="6446" actId="26606"/>
          <ac:spMkLst>
            <pc:docMk/>
            <pc:sldMk cId="2500035507" sldId="2003"/>
            <ac:spMk id="16" creationId="{3150CB11-0C61-439E-910F-5787759E72A0}"/>
          </ac:spMkLst>
        </pc:spChg>
        <pc:spChg chg="add del">
          <ac:chgData name="Carter Angela  Marie" userId="8201f2c1-3260-451e-af5e-4d20c5396496" providerId="ADAL" clId="{15614DCA-A352-4C11-A2DC-891E74CF9D47}" dt="2021-11-14T17:13:04.531" v="6446" actId="26606"/>
          <ac:spMkLst>
            <pc:docMk/>
            <pc:sldMk cId="2500035507" sldId="2003"/>
            <ac:spMk id="18" creationId="{43F8A58B-5155-44CE-A5FF-7647B47D0A7A}"/>
          </ac:spMkLst>
        </pc:spChg>
        <pc:spChg chg="add del">
          <ac:chgData name="Carter Angela  Marie" userId="8201f2c1-3260-451e-af5e-4d20c5396496" providerId="ADAL" clId="{15614DCA-A352-4C11-A2DC-891E74CF9D47}" dt="2021-11-14T17:13:04.531" v="6446" actId="26606"/>
          <ac:spMkLst>
            <pc:docMk/>
            <pc:sldMk cId="2500035507" sldId="2003"/>
            <ac:spMk id="20" creationId="{443F2ACA-E6D6-4028-82DD-F03C262D5DE6}"/>
          </ac:spMkLst>
        </pc:spChg>
        <pc:spChg chg="add del">
          <ac:chgData name="Carter Angela  Marie" userId="8201f2c1-3260-451e-af5e-4d20c5396496" providerId="ADAL" clId="{15614DCA-A352-4C11-A2DC-891E74CF9D47}" dt="2021-11-14T17:13:04.369" v="6445" actId="26606"/>
          <ac:spMkLst>
            <pc:docMk/>
            <pc:sldMk cId="2500035507" sldId="2003"/>
            <ac:spMk id="25" creationId="{DCC231C8-C761-4B31-9B1C-C6D19248C6B3}"/>
          </ac:spMkLst>
        </pc:spChg>
        <pc:spChg chg="add">
          <ac:chgData name="Carter Angela  Marie" userId="8201f2c1-3260-451e-af5e-4d20c5396496" providerId="ADAL" clId="{15614DCA-A352-4C11-A2DC-891E74CF9D47}" dt="2021-11-14T17:13:04.531" v="6446" actId="26606"/>
          <ac:spMkLst>
            <pc:docMk/>
            <pc:sldMk cId="2500035507" sldId="2003"/>
            <ac:spMk id="28" creationId="{2659FDB4-FCBE-4A89-B46D-43D4FA54464D}"/>
          </ac:spMkLst>
        </pc:spChg>
        <pc:graphicFrameChg chg="add mod modGraphic">
          <ac:chgData name="Carter Angela  Marie" userId="8201f2c1-3260-451e-af5e-4d20c5396496" providerId="ADAL" clId="{15614DCA-A352-4C11-A2DC-891E74CF9D47}" dt="2021-11-14T17:13:04.531" v="6446" actId="26606"/>
          <ac:graphicFrameMkLst>
            <pc:docMk/>
            <pc:sldMk cId="2500035507" sldId="2003"/>
            <ac:graphicFrameMk id="6" creationId="{C5F4ADF1-59A2-4177-9358-A577684989E1}"/>
          </ac:graphicFrameMkLst>
        </pc:graphicFrameChg>
        <pc:cxnChg chg="add">
          <ac:chgData name="Carter Angela  Marie" userId="8201f2c1-3260-451e-af5e-4d20c5396496" providerId="ADAL" clId="{15614DCA-A352-4C11-A2DC-891E74CF9D47}" dt="2021-11-14T17:13:04.531" v="6446" actId="26606"/>
          <ac:cxnSpMkLst>
            <pc:docMk/>
            <pc:sldMk cId="2500035507" sldId="2003"/>
            <ac:cxnSpMk id="27" creationId="{C8F51B3F-8331-4E4A-AE96-D47B1006EEAD}"/>
          </ac:cxnSpMkLst>
        </pc:cxnChg>
      </pc:sldChg>
      <pc:sldChg chg="addSp modSp add mod ord setBg">
        <pc:chgData name="Carter Angela  Marie" userId="8201f2c1-3260-451e-af5e-4d20c5396496" providerId="ADAL" clId="{15614DCA-A352-4C11-A2DC-891E74CF9D47}" dt="2021-11-15T16:51:06.972" v="7257" actId="20577"/>
        <pc:sldMkLst>
          <pc:docMk/>
          <pc:sldMk cId="2301700072" sldId="2004"/>
        </pc:sldMkLst>
        <pc:spChg chg="mod">
          <ac:chgData name="Carter Angela  Marie" userId="8201f2c1-3260-451e-af5e-4d20c5396496" providerId="ADAL" clId="{15614DCA-A352-4C11-A2DC-891E74CF9D47}" dt="2021-11-14T08:02:47.061" v="6007" actId="26606"/>
          <ac:spMkLst>
            <pc:docMk/>
            <pc:sldMk cId="2301700072" sldId="2004"/>
            <ac:spMk id="2" creationId="{8AB87960-0FBB-40C8-BD2D-9A73D8AD6F33}"/>
          </ac:spMkLst>
        </pc:spChg>
        <pc:spChg chg="mod">
          <ac:chgData name="Carter Angela  Marie" userId="8201f2c1-3260-451e-af5e-4d20c5396496" providerId="ADAL" clId="{15614DCA-A352-4C11-A2DC-891E74CF9D47}" dt="2021-11-15T16:51:06.972" v="7257" actId="20577"/>
          <ac:spMkLst>
            <pc:docMk/>
            <pc:sldMk cId="2301700072" sldId="2004"/>
            <ac:spMk id="3" creationId="{2E3E0B6F-AFAA-4896-A7C7-BAF98F159338}"/>
          </ac:spMkLst>
        </pc:spChg>
        <pc:spChg chg="mod">
          <ac:chgData name="Carter Angela  Marie" userId="8201f2c1-3260-451e-af5e-4d20c5396496" providerId="ADAL" clId="{15614DCA-A352-4C11-A2DC-891E74CF9D47}" dt="2021-11-14T08:02:47.061" v="6007" actId="26606"/>
          <ac:spMkLst>
            <pc:docMk/>
            <pc:sldMk cId="2301700072" sldId="2004"/>
            <ac:spMk id="4" creationId="{6B2798F6-1F82-4B1A-913D-523C38F7408A}"/>
          </ac:spMkLst>
        </pc:spChg>
        <pc:spChg chg="add">
          <ac:chgData name="Carter Angela  Marie" userId="8201f2c1-3260-451e-af5e-4d20c5396496" providerId="ADAL" clId="{15614DCA-A352-4C11-A2DC-891E74CF9D47}" dt="2021-11-14T08:02:47.061" v="6007" actId="26606"/>
          <ac:spMkLst>
            <pc:docMk/>
            <pc:sldMk cId="2301700072" sldId="2004"/>
            <ac:spMk id="9" creationId="{1B15ED52-F352-441B-82BF-E0EA34836D08}"/>
          </ac:spMkLst>
        </pc:spChg>
        <pc:spChg chg="add">
          <ac:chgData name="Carter Angela  Marie" userId="8201f2c1-3260-451e-af5e-4d20c5396496" providerId="ADAL" clId="{15614DCA-A352-4C11-A2DC-891E74CF9D47}" dt="2021-11-14T08:02:47.061" v="6007" actId="26606"/>
          <ac:spMkLst>
            <pc:docMk/>
            <pc:sldMk cId="2301700072" sldId="2004"/>
            <ac:spMk id="11" creationId="{3B2E3793-BFE6-45A2-9B7B-E18844431C99}"/>
          </ac:spMkLst>
        </pc:spChg>
        <pc:spChg chg="add">
          <ac:chgData name="Carter Angela  Marie" userId="8201f2c1-3260-451e-af5e-4d20c5396496" providerId="ADAL" clId="{15614DCA-A352-4C11-A2DC-891E74CF9D47}" dt="2021-11-14T08:02:47.061" v="6007" actId="26606"/>
          <ac:spMkLst>
            <pc:docMk/>
            <pc:sldMk cId="2301700072" sldId="2004"/>
            <ac:spMk id="13" creationId="{BC4C4868-CB8F-4AF9-9CDB-8108F2C19B67}"/>
          </ac:spMkLst>
        </pc:spChg>
        <pc:spChg chg="add">
          <ac:chgData name="Carter Angela  Marie" userId="8201f2c1-3260-451e-af5e-4d20c5396496" providerId="ADAL" clId="{15614DCA-A352-4C11-A2DC-891E74CF9D47}" dt="2021-11-14T08:02:47.061" v="6007" actId="26606"/>
          <ac:spMkLst>
            <pc:docMk/>
            <pc:sldMk cId="2301700072" sldId="2004"/>
            <ac:spMk id="15" creationId="{375E0459-6403-40CD-989D-56A4407CA12E}"/>
          </ac:spMkLst>
        </pc:spChg>
        <pc:spChg chg="add">
          <ac:chgData name="Carter Angela  Marie" userId="8201f2c1-3260-451e-af5e-4d20c5396496" providerId="ADAL" clId="{15614DCA-A352-4C11-A2DC-891E74CF9D47}" dt="2021-11-14T08:02:47.061" v="6007" actId="26606"/>
          <ac:spMkLst>
            <pc:docMk/>
            <pc:sldMk cId="2301700072" sldId="2004"/>
            <ac:spMk id="17" creationId="{53E5B1A8-3AC9-4BD1-9BBC-78CA94F2D1BA}"/>
          </ac:spMkLst>
        </pc:spChg>
      </pc:sldChg>
      <pc:sldChg chg="addSp delSp modSp add mod setBg setClrOvrMap">
        <pc:chgData name="Carter Angela  Marie" userId="8201f2c1-3260-451e-af5e-4d20c5396496" providerId="ADAL" clId="{15614DCA-A352-4C11-A2DC-891E74CF9D47}" dt="2021-11-15T16:32:11.656" v="6500" actId="1076"/>
        <pc:sldMkLst>
          <pc:docMk/>
          <pc:sldMk cId="3475326996" sldId="2005"/>
        </pc:sldMkLst>
        <pc:spChg chg="mod">
          <ac:chgData name="Carter Angela  Marie" userId="8201f2c1-3260-451e-af5e-4d20c5396496" providerId="ADAL" clId="{15614DCA-A352-4C11-A2DC-891E74CF9D47}" dt="2021-11-15T16:32:11.656" v="6500" actId="1076"/>
          <ac:spMkLst>
            <pc:docMk/>
            <pc:sldMk cId="3475326996" sldId="2005"/>
            <ac:spMk id="2" creationId="{6D75795B-AC6E-4951-9314-B540E2D8D745}"/>
          </ac:spMkLst>
        </pc:spChg>
        <pc:spChg chg="mod ord">
          <ac:chgData name="Carter Angela  Marie" userId="8201f2c1-3260-451e-af5e-4d20c5396496" providerId="ADAL" clId="{15614DCA-A352-4C11-A2DC-891E74CF9D47}" dt="2021-11-14T07:59:52.974" v="5758" actId="26606"/>
          <ac:spMkLst>
            <pc:docMk/>
            <pc:sldMk cId="3475326996" sldId="2005"/>
            <ac:spMk id="3" creationId="{0BB039F0-50F5-41D5-A41E-7EF7F6FCA321}"/>
          </ac:spMkLst>
        </pc:spChg>
        <pc:spChg chg="mod">
          <ac:chgData name="Carter Angela  Marie" userId="8201f2c1-3260-451e-af5e-4d20c5396496" providerId="ADAL" clId="{15614DCA-A352-4C11-A2DC-891E74CF9D47}" dt="2021-11-14T07:59:40.842" v="5757" actId="26606"/>
          <ac:spMkLst>
            <pc:docMk/>
            <pc:sldMk cId="3475326996" sldId="2005"/>
            <ac:spMk id="4" creationId="{B144CD5B-3899-4005-84A7-A3AA57EDCF03}"/>
          </ac:spMkLst>
        </pc:spChg>
        <pc:spChg chg="add del">
          <ac:chgData name="Carter Angela  Marie" userId="8201f2c1-3260-451e-af5e-4d20c5396496" providerId="ADAL" clId="{15614DCA-A352-4C11-A2DC-891E74CF9D47}" dt="2021-11-14T07:59:52.974" v="5758" actId="26606"/>
          <ac:spMkLst>
            <pc:docMk/>
            <pc:sldMk cId="3475326996" sldId="2005"/>
            <ac:spMk id="11" creationId="{3B2E3793-BFE6-45A2-9B7B-E18844431C99}"/>
          </ac:spMkLst>
        </pc:spChg>
        <pc:spChg chg="add del">
          <ac:chgData name="Carter Angela  Marie" userId="8201f2c1-3260-451e-af5e-4d20c5396496" providerId="ADAL" clId="{15614DCA-A352-4C11-A2DC-891E74CF9D47}" dt="2021-11-14T07:59:52.974" v="5758" actId="26606"/>
          <ac:spMkLst>
            <pc:docMk/>
            <pc:sldMk cId="3475326996" sldId="2005"/>
            <ac:spMk id="13" creationId="{BC4C4868-CB8F-4AF9-9CDB-8108F2C19B67}"/>
          </ac:spMkLst>
        </pc:spChg>
        <pc:spChg chg="add del">
          <ac:chgData name="Carter Angela  Marie" userId="8201f2c1-3260-451e-af5e-4d20c5396496" providerId="ADAL" clId="{15614DCA-A352-4C11-A2DC-891E74CF9D47}" dt="2021-11-14T07:59:52.974" v="5758" actId="26606"/>
          <ac:spMkLst>
            <pc:docMk/>
            <pc:sldMk cId="3475326996" sldId="2005"/>
            <ac:spMk id="15" creationId="{375E0459-6403-40CD-989D-56A4407CA12E}"/>
          </ac:spMkLst>
        </pc:spChg>
        <pc:spChg chg="add del">
          <ac:chgData name="Carter Angela  Marie" userId="8201f2c1-3260-451e-af5e-4d20c5396496" providerId="ADAL" clId="{15614DCA-A352-4C11-A2DC-891E74CF9D47}" dt="2021-11-14T07:59:52.974" v="5758" actId="26606"/>
          <ac:spMkLst>
            <pc:docMk/>
            <pc:sldMk cId="3475326996" sldId="2005"/>
            <ac:spMk id="17" creationId="{53E5B1A8-3AC9-4BD1-9BBC-78CA94F2D1BA}"/>
          </ac:spMkLst>
        </pc:spChg>
        <pc:spChg chg="add del">
          <ac:chgData name="Carter Angela  Marie" userId="8201f2c1-3260-451e-af5e-4d20c5396496" providerId="ADAL" clId="{15614DCA-A352-4C11-A2DC-891E74CF9D47}" dt="2021-11-14T07:59:40.811" v="5756" actId="26606"/>
          <ac:spMkLst>
            <pc:docMk/>
            <pc:sldMk cId="3475326996" sldId="2005"/>
            <ac:spMk id="32" creationId="{64F9BF67-14D7-4F9D-A8E4-4BB8DE3512EE}"/>
          </ac:spMkLst>
        </pc:spChg>
        <pc:spChg chg="add del">
          <ac:chgData name="Carter Angela  Marie" userId="8201f2c1-3260-451e-af5e-4d20c5396496" providerId="ADAL" clId="{15614DCA-A352-4C11-A2DC-891E74CF9D47}" dt="2021-11-14T07:59:52.974" v="5758" actId="26606"/>
          <ac:spMkLst>
            <pc:docMk/>
            <pc:sldMk cId="3475326996" sldId="2005"/>
            <ac:spMk id="34" creationId="{1B15ED52-F352-441B-82BF-E0EA34836D08}"/>
          </ac:spMkLst>
        </pc:spChg>
        <pc:spChg chg="add">
          <ac:chgData name="Carter Angela  Marie" userId="8201f2c1-3260-451e-af5e-4d20c5396496" providerId="ADAL" clId="{15614DCA-A352-4C11-A2DC-891E74CF9D47}" dt="2021-11-14T07:59:52.974" v="5758" actId="26606"/>
          <ac:spMkLst>
            <pc:docMk/>
            <pc:sldMk cId="3475326996" sldId="2005"/>
            <ac:spMk id="39" creationId="{DEE2AD96-B495-4E06-9291-B71706F728CB}"/>
          </ac:spMkLst>
        </pc:spChg>
        <pc:spChg chg="add">
          <ac:chgData name="Carter Angela  Marie" userId="8201f2c1-3260-451e-af5e-4d20c5396496" providerId="ADAL" clId="{15614DCA-A352-4C11-A2DC-891E74CF9D47}" dt="2021-11-14T07:59:52.974" v="5758" actId="26606"/>
          <ac:spMkLst>
            <pc:docMk/>
            <pc:sldMk cId="3475326996" sldId="2005"/>
            <ac:spMk id="41" creationId="{53CF6D67-C5A8-4ADD-9E8E-1E38CA1D3166}"/>
          </ac:spMkLst>
        </pc:spChg>
        <pc:spChg chg="add">
          <ac:chgData name="Carter Angela  Marie" userId="8201f2c1-3260-451e-af5e-4d20c5396496" providerId="ADAL" clId="{15614DCA-A352-4C11-A2DC-891E74CF9D47}" dt="2021-11-14T07:59:52.974" v="5758" actId="26606"/>
          <ac:spMkLst>
            <pc:docMk/>
            <pc:sldMk cId="3475326996" sldId="2005"/>
            <ac:spMk id="43" creationId="{86909FA0-B515-4681-B7A8-FA281D133B94}"/>
          </ac:spMkLst>
        </pc:spChg>
        <pc:spChg chg="add">
          <ac:chgData name="Carter Angela  Marie" userId="8201f2c1-3260-451e-af5e-4d20c5396496" providerId="ADAL" clId="{15614DCA-A352-4C11-A2DC-891E74CF9D47}" dt="2021-11-14T07:59:52.974" v="5758" actId="26606"/>
          <ac:spMkLst>
            <pc:docMk/>
            <pc:sldMk cId="3475326996" sldId="2005"/>
            <ac:spMk id="45" creationId="{21C9FE86-FCC3-4A31-AA1C-C882262B7FE7}"/>
          </ac:spMkLst>
        </pc:spChg>
        <pc:spChg chg="add">
          <ac:chgData name="Carter Angela  Marie" userId="8201f2c1-3260-451e-af5e-4d20c5396496" providerId="ADAL" clId="{15614DCA-A352-4C11-A2DC-891E74CF9D47}" dt="2021-11-14T07:59:52.974" v="5758" actId="26606"/>
          <ac:spMkLst>
            <pc:docMk/>
            <pc:sldMk cId="3475326996" sldId="2005"/>
            <ac:spMk id="47" creationId="{7D96243B-ECED-4B71-8E06-AE9A285EAD20}"/>
          </ac:spMkLst>
        </pc:spChg>
        <pc:spChg chg="add">
          <ac:chgData name="Carter Angela  Marie" userId="8201f2c1-3260-451e-af5e-4d20c5396496" providerId="ADAL" clId="{15614DCA-A352-4C11-A2DC-891E74CF9D47}" dt="2021-11-14T07:59:52.974" v="5758" actId="26606"/>
          <ac:spMkLst>
            <pc:docMk/>
            <pc:sldMk cId="3475326996" sldId="2005"/>
            <ac:spMk id="49" creationId="{A09989E4-EFDC-4A90-A633-E0525FB4139E}"/>
          </ac:spMkLst>
        </pc:spChg>
        <pc:grpChg chg="add del">
          <ac:chgData name="Carter Angela  Marie" userId="8201f2c1-3260-451e-af5e-4d20c5396496" providerId="ADAL" clId="{15614DCA-A352-4C11-A2DC-891E74CF9D47}" dt="2021-11-14T07:59:40.811" v="5756" actId="26606"/>
          <ac:grpSpMkLst>
            <pc:docMk/>
            <pc:sldMk cId="3475326996" sldId="2005"/>
            <ac:grpSpMk id="9" creationId="{DDAE397D-2F47-480F-95CA-D5EDB24333CB}"/>
          </ac:grpSpMkLst>
        </pc:grpChg>
      </pc:sldChg>
      <pc:sldChg chg="addSp delSp modSp add mod setBg">
        <pc:chgData name="Carter Angela  Marie" userId="8201f2c1-3260-451e-af5e-4d20c5396496" providerId="ADAL" clId="{15614DCA-A352-4C11-A2DC-891E74CF9D47}" dt="2021-11-14T08:06:50.157" v="6186" actId="20577"/>
        <pc:sldMkLst>
          <pc:docMk/>
          <pc:sldMk cId="498639107" sldId="2006"/>
        </pc:sldMkLst>
        <pc:spChg chg="mod">
          <ac:chgData name="Carter Angela  Marie" userId="8201f2c1-3260-451e-af5e-4d20c5396496" providerId="ADAL" clId="{15614DCA-A352-4C11-A2DC-891E74CF9D47}" dt="2021-11-14T08:06:02.629" v="6153" actId="26606"/>
          <ac:spMkLst>
            <pc:docMk/>
            <pc:sldMk cId="498639107" sldId="2006"/>
            <ac:spMk id="2" creationId="{7FF0B085-0AA6-4ED5-8B55-28AB9E306072}"/>
          </ac:spMkLst>
        </pc:spChg>
        <pc:spChg chg="mod">
          <ac:chgData name="Carter Angela  Marie" userId="8201f2c1-3260-451e-af5e-4d20c5396496" providerId="ADAL" clId="{15614DCA-A352-4C11-A2DC-891E74CF9D47}" dt="2021-11-14T08:06:50.157" v="6186" actId="20577"/>
          <ac:spMkLst>
            <pc:docMk/>
            <pc:sldMk cId="498639107" sldId="2006"/>
            <ac:spMk id="3" creationId="{063272E6-3653-49D5-8178-7CCABA5ACCCE}"/>
          </ac:spMkLst>
        </pc:spChg>
        <pc:spChg chg="mod">
          <ac:chgData name="Carter Angela  Marie" userId="8201f2c1-3260-451e-af5e-4d20c5396496" providerId="ADAL" clId="{15614DCA-A352-4C11-A2DC-891E74CF9D47}" dt="2021-11-14T08:06:02.629" v="6153" actId="26606"/>
          <ac:spMkLst>
            <pc:docMk/>
            <pc:sldMk cId="498639107" sldId="2006"/>
            <ac:spMk id="4" creationId="{4248BDAE-1ED6-4D34-A1C0-D687D2159874}"/>
          </ac:spMkLst>
        </pc:spChg>
        <pc:spChg chg="add del">
          <ac:chgData name="Carter Angela  Marie" userId="8201f2c1-3260-451e-af5e-4d20c5396496" providerId="ADAL" clId="{15614DCA-A352-4C11-A2DC-891E74CF9D47}" dt="2021-11-14T08:06:42.386" v="6185" actId="26606"/>
          <ac:spMkLst>
            <pc:docMk/>
            <pc:sldMk cId="498639107" sldId="2006"/>
            <ac:spMk id="9" creationId="{DEE2AD96-B495-4E06-9291-B71706F728CB}"/>
          </ac:spMkLst>
        </pc:spChg>
        <pc:spChg chg="add del">
          <ac:chgData name="Carter Angela  Marie" userId="8201f2c1-3260-451e-af5e-4d20c5396496" providerId="ADAL" clId="{15614DCA-A352-4C11-A2DC-891E74CF9D47}" dt="2021-11-14T08:06:42.386" v="6185" actId="26606"/>
          <ac:spMkLst>
            <pc:docMk/>
            <pc:sldMk cId="498639107" sldId="2006"/>
            <ac:spMk id="11" creationId="{53CF6D67-C5A8-4ADD-9E8E-1E38CA1D3166}"/>
          </ac:spMkLst>
        </pc:spChg>
        <pc:spChg chg="add del">
          <ac:chgData name="Carter Angela  Marie" userId="8201f2c1-3260-451e-af5e-4d20c5396496" providerId="ADAL" clId="{15614DCA-A352-4C11-A2DC-891E74CF9D47}" dt="2021-11-14T08:06:42.386" v="6185" actId="26606"/>
          <ac:spMkLst>
            <pc:docMk/>
            <pc:sldMk cId="498639107" sldId="2006"/>
            <ac:spMk id="13" creationId="{86909FA0-B515-4681-B7A8-FA281D133B94}"/>
          </ac:spMkLst>
        </pc:spChg>
        <pc:spChg chg="add del">
          <ac:chgData name="Carter Angela  Marie" userId="8201f2c1-3260-451e-af5e-4d20c5396496" providerId="ADAL" clId="{15614DCA-A352-4C11-A2DC-891E74CF9D47}" dt="2021-11-14T08:06:42.386" v="6185" actId="26606"/>
          <ac:spMkLst>
            <pc:docMk/>
            <pc:sldMk cId="498639107" sldId="2006"/>
            <ac:spMk id="15" creationId="{21C9FE86-FCC3-4A31-AA1C-C882262B7FE7}"/>
          </ac:spMkLst>
        </pc:spChg>
        <pc:spChg chg="add del">
          <ac:chgData name="Carter Angela  Marie" userId="8201f2c1-3260-451e-af5e-4d20c5396496" providerId="ADAL" clId="{15614DCA-A352-4C11-A2DC-891E74CF9D47}" dt="2021-11-14T08:06:42.386" v="6185" actId="26606"/>
          <ac:spMkLst>
            <pc:docMk/>
            <pc:sldMk cId="498639107" sldId="2006"/>
            <ac:spMk id="17" creationId="{7D96243B-ECED-4B71-8E06-AE9A285EAD20}"/>
          </ac:spMkLst>
        </pc:spChg>
        <pc:spChg chg="add del">
          <ac:chgData name="Carter Angela  Marie" userId="8201f2c1-3260-451e-af5e-4d20c5396496" providerId="ADAL" clId="{15614DCA-A352-4C11-A2DC-891E74CF9D47}" dt="2021-11-14T08:06:42.386" v="6185" actId="26606"/>
          <ac:spMkLst>
            <pc:docMk/>
            <pc:sldMk cId="498639107" sldId="2006"/>
            <ac:spMk id="19" creationId="{A09989E4-EFDC-4A90-A633-E0525FB4139E}"/>
          </ac:spMkLst>
        </pc:spChg>
        <pc:spChg chg="add">
          <ac:chgData name="Carter Angela  Marie" userId="8201f2c1-3260-451e-af5e-4d20c5396496" providerId="ADAL" clId="{15614DCA-A352-4C11-A2DC-891E74CF9D47}" dt="2021-11-14T08:06:42.386" v="6185" actId="26606"/>
          <ac:spMkLst>
            <pc:docMk/>
            <pc:sldMk cId="498639107" sldId="2006"/>
            <ac:spMk id="24" creationId="{DEE2AD96-B495-4E06-9291-B71706F728CB}"/>
          </ac:spMkLst>
        </pc:spChg>
        <pc:spChg chg="add">
          <ac:chgData name="Carter Angela  Marie" userId="8201f2c1-3260-451e-af5e-4d20c5396496" providerId="ADAL" clId="{15614DCA-A352-4C11-A2DC-891E74CF9D47}" dt="2021-11-14T08:06:42.386" v="6185" actId="26606"/>
          <ac:spMkLst>
            <pc:docMk/>
            <pc:sldMk cId="498639107" sldId="2006"/>
            <ac:spMk id="26" creationId="{53CF6D67-C5A8-4ADD-9E8E-1E38CA1D3166}"/>
          </ac:spMkLst>
        </pc:spChg>
        <pc:spChg chg="add">
          <ac:chgData name="Carter Angela  Marie" userId="8201f2c1-3260-451e-af5e-4d20c5396496" providerId="ADAL" clId="{15614DCA-A352-4C11-A2DC-891E74CF9D47}" dt="2021-11-14T08:06:42.386" v="6185" actId="26606"/>
          <ac:spMkLst>
            <pc:docMk/>
            <pc:sldMk cId="498639107" sldId="2006"/>
            <ac:spMk id="28" creationId="{86909FA0-B515-4681-B7A8-FA281D133B94}"/>
          </ac:spMkLst>
        </pc:spChg>
        <pc:spChg chg="add">
          <ac:chgData name="Carter Angela  Marie" userId="8201f2c1-3260-451e-af5e-4d20c5396496" providerId="ADAL" clId="{15614DCA-A352-4C11-A2DC-891E74CF9D47}" dt="2021-11-14T08:06:42.386" v="6185" actId="26606"/>
          <ac:spMkLst>
            <pc:docMk/>
            <pc:sldMk cId="498639107" sldId="2006"/>
            <ac:spMk id="30" creationId="{21C9FE86-FCC3-4A31-AA1C-C882262B7FE7}"/>
          </ac:spMkLst>
        </pc:spChg>
        <pc:spChg chg="add">
          <ac:chgData name="Carter Angela  Marie" userId="8201f2c1-3260-451e-af5e-4d20c5396496" providerId="ADAL" clId="{15614DCA-A352-4C11-A2DC-891E74CF9D47}" dt="2021-11-14T08:06:42.386" v="6185" actId="26606"/>
          <ac:spMkLst>
            <pc:docMk/>
            <pc:sldMk cId="498639107" sldId="2006"/>
            <ac:spMk id="32" creationId="{7D96243B-ECED-4B71-8E06-AE9A285EAD20}"/>
          </ac:spMkLst>
        </pc:spChg>
        <pc:spChg chg="add">
          <ac:chgData name="Carter Angela  Marie" userId="8201f2c1-3260-451e-af5e-4d20c5396496" providerId="ADAL" clId="{15614DCA-A352-4C11-A2DC-891E74CF9D47}" dt="2021-11-14T08:06:42.386" v="6185" actId="26606"/>
          <ac:spMkLst>
            <pc:docMk/>
            <pc:sldMk cId="498639107" sldId="2006"/>
            <ac:spMk id="34" creationId="{A09989E4-EFDC-4A90-A633-E0525FB4139E}"/>
          </ac:spMkLst>
        </pc:spChg>
      </pc:sldChg>
      <pc:sldChg chg="addSp delSp modSp add mod setBg">
        <pc:chgData name="Carter Angela  Marie" userId="8201f2c1-3260-451e-af5e-4d20c5396496" providerId="ADAL" clId="{15614DCA-A352-4C11-A2DC-891E74CF9D47}" dt="2021-11-15T16:52:52.159" v="7292" actId="20577"/>
        <pc:sldMkLst>
          <pc:docMk/>
          <pc:sldMk cId="3187246142" sldId="2007"/>
        </pc:sldMkLst>
        <pc:spChg chg="mod">
          <ac:chgData name="Carter Angela  Marie" userId="8201f2c1-3260-451e-af5e-4d20c5396496" providerId="ADAL" clId="{15614DCA-A352-4C11-A2DC-891E74CF9D47}" dt="2021-11-14T08:08:17.719" v="6207" actId="20577"/>
          <ac:spMkLst>
            <pc:docMk/>
            <pc:sldMk cId="3187246142" sldId="2007"/>
            <ac:spMk id="2" creationId="{3DD8990E-F7BE-448C-8080-04517BF0AF8D}"/>
          </ac:spMkLst>
        </pc:spChg>
        <pc:spChg chg="mod">
          <ac:chgData name="Carter Angela  Marie" userId="8201f2c1-3260-451e-af5e-4d20c5396496" providerId="ADAL" clId="{15614DCA-A352-4C11-A2DC-891E74CF9D47}" dt="2021-11-15T16:52:52.159" v="7292" actId="20577"/>
          <ac:spMkLst>
            <pc:docMk/>
            <pc:sldMk cId="3187246142" sldId="2007"/>
            <ac:spMk id="3" creationId="{D5CAEBD6-9FB5-44C3-8256-5C2DAC03A031}"/>
          </ac:spMkLst>
        </pc:spChg>
        <pc:spChg chg="mod">
          <ac:chgData name="Carter Angela  Marie" userId="8201f2c1-3260-451e-af5e-4d20c5396496" providerId="ADAL" clId="{15614DCA-A352-4C11-A2DC-891E74CF9D47}" dt="2021-11-14T08:08:07.892" v="6189" actId="26606"/>
          <ac:spMkLst>
            <pc:docMk/>
            <pc:sldMk cId="3187246142" sldId="2007"/>
            <ac:spMk id="4" creationId="{98716D98-5128-4543-B650-AF9310D0C383}"/>
          </ac:spMkLst>
        </pc:spChg>
        <pc:spChg chg="add del">
          <ac:chgData name="Carter Angela  Marie" userId="8201f2c1-3260-451e-af5e-4d20c5396496" providerId="ADAL" clId="{15614DCA-A352-4C11-A2DC-891E74CF9D47}" dt="2021-11-14T08:11:29.024" v="6369" actId="26606"/>
          <ac:spMkLst>
            <pc:docMk/>
            <pc:sldMk cId="3187246142" sldId="2007"/>
            <ac:spMk id="9" creationId="{DEE2AD96-B495-4E06-9291-B71706F728CB}"/>
          </ac:spMkLst>
        </pc:spChg>
        <pc:spChg chg="add del">
          <ac:chgData name="Carter Angela  Marie" userId="8201f2c1-3260-451e-af5e-4d20c5396496" providerId="ADAL" clId="{15614DCA-A352-4C11-A2DC-891E74CF9D47}" dt="2021-11-14T08:11:29.024" v="6369" actId="26606"/>
          <ac:spMkLst>
            <pc:docMk/>
            <pc:sldMk cId="3187246142" sldId="2007"/>
            <ac:spMk id="11" creationId="{53CF6D67-C5A8-4ADD-9E8E-1E38CA1D3166}"/>
          </ac:spMkLst>
        </pc:spChg>
        <pc:spChg chg="add del">
          <ac:chgData name="Carter Angela  Marie" userId="8201f2c1-3260-451e-af5e-4d20c5396496" providerId="ADAL" clId="{15614DCA-A352-4C11-A2DC-891E74CF9D47}" dt="2021-11-14T08:11:29.024" v="6369" actId="26606"/>
          <ac:spMkLst>
            <pc:docMk/>
            <pc:sldMk cId="3187246142" sldId="2007"/>
            <ac:spMk id="13" creationId="{86909FA0-B515-4681-B7A8-FA281D133B94}"/>
          </ac:spMkLst>
        </pc:spChg>
        <pc:spChg chg="add del">
          <ac:chgData name="Carter Angela  Marie" userId="8201f2c1-3260-451e-af5e-4d20c5396496" providerId="ADAL" clId="{15614DCA-A352-4C11-A2DC-891E74CF9D47}" dt="2021-11-14T08:11:29.024" v="6369" actId="26606"/>
          <ac:spMkLst>
            <pc:docMk/>
            <pc:sldMk cId="3187246142" sldId="2007"/>
            <ac:spMk id="15" creationId="{21C9FE86-FCC3-4A31-AA1C-C882262B7FE7}"/>
          </ac:spMkLst>
        </pc:spChg>
        <pc:spChg chg="add del">
          <ac:chgData name="Carter Angela  Marie" userId="8201f2c1-3260-451e-af5e-4d20c5396496" providerId="ADAL" clId="{15614DCA-A352-4C11-A2DC-891E74CF9D47}" dt="2021-11-14T08:11:29.024" v="6369" actId="26606"/>
          <ac:spMkLst>
            <pc:docMk/>
            <pc:sldMk cId="3187246142" sldId="2007"/>
            <ac:spMk id="17" creationId="{7D96243B-ECED-4B71-8E06-AE9A285EAD20}"/>
          </ac:spMkLst>
        </pc:spChg>
        <pc:spChg chg="add del">
          <ac:chgData name="Carter Angela  Marie" userId="8201f2c1-3260-451e-af5e-4d20c5396496" providerId="ADAL" clId="{15614DCA-A352-4C11-A2DC-891E74CF9D47}" dt="2021-11-14T08:11:29.024" v="6369" actId="26606"/>
          <ac:spMkLst>
            <pc:docMk/>
            <pc:sldMk cId="3187246142" sldId="2007"/>
            <ac:spMk id="19" creationId="{A09989E4-EFDC-4A90-A633-E0525FB4139E}"/>
          </ac:spMkLst>
        </pc:spChg>
        <pc:spChg chg="add">
          <ac:chgData name="Carter Angela  Marie" userId="8201f2c1-3260-451e-af5e-4d20c5396496" providerId="ADAL" clId="{15614DCA-A352-4C11-A2DC-891E74CF9D47}" dt="2021-11-14T08:11:29.024" v="6369" actId="26606"/>
          <ac:spMkLst>
            <pc:docMk/>
            <pc:sldMk cId="3187246142" sldId="2007"/>
            <ac:spMk id="24" creationId="{DEE2AD96-B495-4E06-9291-B71706F728CB}"/>
          </ac:spMkLst>
        </pc:spChg>
        <pc:spChg chg="add">
          <ac:chgData name="Carter Angela  Marie" userId="8201f2c1-3260-451e-af5e-4d20c5396496" providerId="ADAL" clId="{15614DCA-A352-4C11-A2DC-891E74CF9D47}" dt="2021-11-14T08:11:29.024" v="6369" actId="26606"/>
          <ac:spMkLst>
            <pc:docMk/>
            <pc:sldMk cId="3187246142" sldId="2007"/>
            <ac:spMk id="26" creationId="{53CF6D67-C5A8-4ADD-9E8E-1E38CA1D3166}"/>
          </ac:spMkLst>
        </pc:spChg>
        <pc:spChg chg="add">
          <ac:chgData name="Carter Angela  Marie" userId="8201f2c1-3260-451e-af5e-4d20c5396496" providerId="ADAL" clId="{15614DCA-A352-4C11-A2DC-891E74CF9D47}" dt="2021-11-14T08:11:29.024" v="6369" actId="26606"/>
          <ac:spMkLst>
            <pc:docMk/>
            <pc:sldMk cId="3187246142" sldId="2007"/>
            <ac:spMk id="28" creationId="{86909FA0-B515-4681-B7A8-FA281D133B94}"/>
          </ac:spMkLst>
        </pc:spChg>
        <pc:spChg chg="add">
          <ac:chgData name="Carter Angela  Marie" userId="8201f2c1-3260-451e-af5e-4d20c5396496" providerId="ADAL" clId="{15614DCA-A352-4C11-A2DC-891E74CF9D47}" dt="2021-11-14T08:11:29.024" v="6369" actId="26606"/>
          <ac:spMkLst>
            <pc:docMk/>
            <pc:sldMk cId="3187246142" sldId="2007"/>
            <ac:spMk id="30" creationId="{21C9FE86-FCC3-4A31-AA1C-C882262B7FE7}"/>
          </ac:spMkLst>
        </pc:spChg>
        <pc:spChg chg="add">
          <ac:chgData name="Carter Angela  Marie" userId="8201f2c1-3260-451e-af5e-4d20c5396496" providerId="ADAL" clId="{15614DCA-A352-4C11-A2DC-891E74CF9D47}" dt="2021-11-14T08:11:29.024" v="6369" actId="26606"/>
          <ac:spMkLst>
            <pc:docMk/>
            <pc:sldMk cId="3187246142" sldId="2007"/>
            <ac:spMk id="32" creationId="{7D96243B-ECED-4B71-8E06-AE9A285EAD20}"/>
          </ac:spMkLst>
        </pc:spChg>
        <pc:spChg chg="add">
          <ac:chgData name="Carter Angela  Marie" userId="8201f2c1-3260-451e-af5e-4d20c5396496" providerId="ADAL" clId="{15614DCA-A352-4C11-A2DC-891E74CF9D47}" dt="2021-11-14T08:11:29.024" v="6369" actId="26606"/>
          <ac:spMkLst>
            <pc:docMk/>
            <pc:sldMk cId="3187246142" sldId="2007"/>
            <ac:spMk id="34" creationId="{A09989E4-EFDC-4A90-A633-E0525FB4139E}"/>
          </ac:spMkLst>
        </pc:spChg>
      </pc:sldChg>
      <pc:sldChg chg="addSp delSp modSp add mod setBg">
        <pc:chgData name="Carter Angela  Marie" userId="8201f2c1-3260-451e-af5e-4d20c5396496" providerId="ADAL" clId="{15614DCA-A352-4C11-A2DC-891E74CF9D47}" dt="2021-11-14T08:13:09.066" v="6380" actId="26606"/>
        <pc:sldMkLst>
          <pc:docMk/>
          <pc:sldMk cId="1029211925" sldId="2008"/>
        </pc:sldMkLst>
        <pc:spChg chg="mod">
          <ac:chgData name="Carter Angela  Marie" userId="8201f2c1-3260-451e-af5e-4d20c5396496" providerId="ADAL" clId="{15614DCA-A352-4C11-A2DC-891E74CF9D47}" dt="2021-11-14T08:13:09.066" v="6380" actId="26606"/>
          <ac:spMkLst>
            <pc:docMk/>
            <pc:sldMk cId="1029211925" sldId="2008"/>
            <ac:spMk id="2" creationId="{9FF5FC23-1DE6-4101-AC5C-D98458E1004A}"/>
          </ac:spMkLst>
        </pc:spChg>
        <pc:spChg chg="del mod">
          <ac:chgData name="Carter Angela  Marie" userId="8201f2c1-3260-451e-af5e-4d20c5396496" providerId="ADAL" clId="{15614DCA-A352-4C11-A2DC-891E74CF9D47}" dt="2021-11-14T08:13:09.066" v="6380" actId="26606"/>
          <ac:spMkLst>
            <pc:docMk/>
            <pc:sldMk cId="1029211925" sldId="2008"/>
            <ac:spMk id="3" creationId="{E47ED0C3-6628-43E9-8FDB-6F32AFBA9443}"/>
          </ac:spMkLst>
        </pc:spChg>
        <pc:spChg chg="mod">
          <ac:chgData name="Carter Angela  Marie" userId="8201f2c1-3260-451e-af5e-4d20c5396496" providerId="ADAL" clId="{15614DCA-A352-4C11-A2DC-891E74CF9D47}" dt="2021-11-14T08:13:09.066" v="6380" actId="26606"/>
          <ac:spMkLst>
            <pc:docMk/>
            <pc:sldMk cId="1029211925" sldId="2008"/>
            <ac:spMk id="4" creationId="{4EF194C7-9D5A-4D6B-84A5-F4175FF5D4C2}"/>
          </ac:spMkLst>
        </pc:spChg>
        <pc:spChg chg="add del">
          <ac:chgData name="Carter Angela  Marie" userId="8201f2c1-3260-451e-af5e-4d20c5396496" providerId="ADAL" clId="{15614DCA-A352-4C11-A2DC-891E74CF9D47}" dt="2021-11-14T08:13:09.066" v="6380" actId="26606"/>
          <ac:spMkLst>
            <pc:docMk/>
            <pc:sldMk cId="1029211925" sldId="2008"/>
            <ac:spMk id="9" creationId="{DEE2AD96-B495-4E06-9291-B71706F728CB}"/>
          </ac:spMkLst>
        </pc:spChg>
        <pc:spChg chg="add del">
          <ac:chgData name="Carter Angela  Marie" userId="8201f2c1-3260-451e-af5e-4d20c5396496" providerId="ADAL" clId="{15614DCA-A352-4C11-A2DC-891E74CF9D47}" dt="2021-11-14T08:13:09.066" v="6380" actId="26606"/>
          <ac:spMkLst>
            <pc:docMk/>
            <pc:sldMk cId="1029211925" sldId="2008"/>
            <ac:spMk id="11" creationId="{53CF6D67-C5A8-4ADD-9E8E-1E38CA1D3166}"/>
          </ac:spMkLst>
        </pc:spChg>
        <pc:spChg chg="add del">
          <ac:chgData name="Carter Angela  Marie" userId="8201f2c1-3260-451e-af5e-4d20c5396496" providerId="ADAL" clId="{15614DCA-A352-4C11-A2DC-891E74CF9D47}" dt="2021-11-14T08:13:09.066" v="6380" actId="26606"/>
          <ac:spMkLst>
            <pc:docMk/>
            <pc:sldMk cId="1029211925" sldId="2008"/>
            <ac:spMk id="13" creationId="{86909FA0-B515-4681-B7A8-FA281D133B94}"/>
          </ac:spMkLst>
        </pc:spChg>
        <pc:spChg chg="add del">
          <ac:chgData name="Carter Angela  Marie" userId="8201f2c1-3260-451e-af5e-4d20c5396496" providerId="ADAL" clId="{15614DCA-A352-4C11-A2DC-891E74CF9D47}" dt="2021-11-14T08:13:09.066" v="6380" actId="26606"/>
          <ac:spMkLst>
            <pc:docMk/>
            <pc:sldMk cId="1029211925" sldId="2008"/>
            <ac:spMk id="15" creationId="{21C9FE86-FCC3-4A31-AA1C-C882262B7FE7}"/>
          </ac:spMkLst>
        </pc:spChg>
        <pc:spChg chg="add del">
          <ac:chgData name="Carter Angela  Marie" userId="8201f2c1-3260-451e-af5e-4d20c5396496" providerId="ADAL" clId="{15614DCA-A352-4C11-A2DC-891E74CF9D47}" dt="2021-11-14T08:13:09.066" v="6380" actId="26606"/>
          <ac:spMkLst>
            <pc:docMk/>
            <pc:sldMk cId="1029211925" sldId="2008"/>
            <ac:spMk id="17" creationId="{7D96243B-ECED-4B71-8E06-AE9A285EAD20}"/>
          </ac:spMkLst>
        </pc:spChg>
        <pc:spChg chg="add del">
          <ac:chgData name="Carter Angela  Marie" userId="8201f2c1-3260-451e-af5e-4d20c5396496" providerId="ADAL" clId="{15614DCA-A352-4C11-A2DC-891E74CF9D47}" dt="2021-11-14T08:13:09.066" v="6380" actId="26606"/>
          <ac:spMkLst>
            <pc:docMk/>
            <pc:sldMk cId="1029211925" sldId="2008"/>
            <ac:spMk id="19" creationId="{A09989E4-EFDC-4A90-A633-E0525FB4139E}"/>
          </ac:spMkLst>
        </pc:spChg>
        <pc:spChg chg="add">
          <ac:chgData name="Carter Angela  Marie" userId="8201f2c1-3260-451e-af5e-4d20c5396496" providerId="ADAL" clId="{15614DCA-A352-4C11-A2DC-891E74CF9D47}" dt="2021-11-14T08:13:09.066" v="6380" actId="26606"/>
          <ac:spMkLst>
            <pc:docMk/>
            <pc:sldMk cId="1029211925" sldId="2008"/>
            <ac:spMk id="24" creationId="{6F5A5072-7B47-4D32-B52A-4EBBF590B8A5}"/>
          </ac:spMkLst>
        </pc:spChg>
        <pc:spChg chg="add">
          <ac:chgData name="Carter Angela  Marie" userId="8201f2c1-3260-451e-af5e-4d20c5396496" providerId="ADAL" clId="{15614DCA-A352-4C11-A2DC-891E74CF9D47}" dt="2021-11-14T08:13:09.066" v="6380" actId="26606"/>
          <ac:spMkLst>
            <pc:docMk/>
            <pc:sldMk cId="1029211925" sldId="2008"/>
            <ac:spMk id="26" creationId="{9715DAF0-AE1B-46C9-8A6B-DB2AA05AB91D}"/>
          </ac:spMkLst>
        </pc:spChg>
        <pc:spChg chg="add">
          <ac:chgData name="Carter Angela  Marie" userId="8201f2c1-3260-451e-af5e-4d20c5396496" providerId="ADAL" clId="{15614DCA-A352-4C11-A2DC-891E74CF9D47}" dt="2021-11-14T08:13:09.066" v="6380" actId="26606"/>
          <ac:spMkLst>
            <pc:docMk/>
            <pc:sldMk cId="1029211925" sldId="2008"/>
            <ac:spMk id="28" creationId="{6016219D-510E-4184-9090-6D5578A87BD1}"/>
          </ac:spMkLst>
        </pc:spChg>
        <pc:spChg chg="add">
          <ac:chgData name="Carter Angela  Marie" userId="8201f2c1-3260-451e-af5e-4d20c5396496" providerId="ADAL" clId="{15614DCA-A352-4C11-A2DC-891E74CF9D47}" dt="2021-11-14T08:13:09.066" v="6380" actId="26606"/>
          <ac:spMkLst>
            <pc:docMk/>
            <pc:sldMk cId="1029211925" sldId="2008"/>
            <ac:spMk id="30" creationId="{AFF4A713-7B75-4B21-90D7-5AB19547C728}"/>
          </ac:spMkLst>
        </pc:spChg>
        <pc:spChg chg="add">
          <ac:chgData name="Carter Angela  Marie" userId="8201f2c1-3260-451e-af5e-4d20c5396496" providerId="ADAL" clId="{15614DCA-A352-4C11-A2DC-891E74CF9D47}" dt="2021-11-14T08:13:09.066" v="6380" actId="26606"/>
          <ac:spMkLst>
            <pc:docMk/>
            <pc:sldMk cId="1029211925" sldId="2008"/>
            <ac:spMk id="32" creationId="{DC631C0B-6DA6-4E57-8231-CE32B3434A7E}"/>
          </ac:spMkLst>
        </pc:spChg>
        <pc:spChg chg="add">
          <ac:chgData name="Carter Angela  Marie" userId="8201f2c1-3260-451e-af5e-4d20c5396496" providerId="ADAL" clId="{15614DCA-A352-4C11-A2DC-891E74CF9D47}" dt="2021-11-14T08:13:09.066" v="6380" actId="26606"/>
          <ac:spMkLst>
            <pc:docMk/>
            <pc:sldMk cId="1029211925" sldId="2008"/>
            <ac:spMk id="34" creationId="{C29501E6-A978-4A61-9689-9085AF97A53A}"/>
          </ac:spMkLst>
        </pc:spChg>
      </pc:sldChg>
      <pc:sldChg chg="addSp delSp modSp add mod setBg">
        <pc:chgData name="Carter Angela  Marie" userId="8201f2c1-3260-451e-af5e-4d20c5396496" providerId="ADAL" clId="{15614DCA-A352-4C11-A2DC-891E74CF9D47}" dt="2021-11-14T08:13:32.316" v="6388" actId="20577"/>
        <pc:sldMkLst>
          <pc:docMk/>
          <pc:sldMk cId="2810118711" sldId="2009"/>
        </pc:sldMkLst>
        <pc:spChg chg="mod">
          <ac:chgData name="Carter Angela  Marie" userId="8201f2c1-3260-451e-af5e-4d20c5396496" providerId="ADAL" clId="{15614DCA-A352-4C11-A2DC-891E74CF9D47}" dt="2021-11-14T08:13:32.316" v="6388" actId="20577"/>
          <ac:spMkLst>
            <pc:docMk/>
            <pc:sldMk cId="2810118711" sldId="2009"/>
            <ac:spMk id="2" creationId="{85895962-5E71-459A-A31E-2794F4930733}"/>
          </ac:spMkLst>
        </pc:spChg>
        <pc:spChg chg="del mod">
          <ac:chgData name="Carter Angela  Marie" userId="8201f2c1-3260-451e-af5e-4d20c5396496" providerId="ADAL" clId="{15614DCA-A352-4C11-A2DC-891E74CF9D47}" dt="2021-11-14T08:13:04.114" v="6379" actId="26606"/>
          <ac:spMkLst>
            <pc:docMk/>
            <pc:sldMk cId="2810118711" sldId="2009"/>
            <ac:spMk id="3" creationId="{38B0C3A6-C5CC-491E-AFF2-E32D3557DB3A}"/>
          </ac:spMkLst>
        </pc:spChg>
        <pc:spChg chg="mod">
          <ac:chgData name="Carter Angela  Marie" userId="8201f2c1-3260-451e-af5e-4d20c5396496" providerId="ADAL" clId="{15614DCA-A352-4C11-A2DC-891E74CF9D47}" dt="2021-11-14T08:13:04.114" v="6379" actId="26606"/>
          <ac:spMkLst>
            <pc:docMk/>
            <pc:sldMk cId="2810118711" sldId="2009"/>
            <ac:spMk id="4" creationId="{20C577EC-AB98-47EA-8058-EDD2CDD89733}"/>
          </ac:spMkLst>
        </pc:spChg>
        <pc:spChg chg="add del">
          <ac:chgData name="Carter Angela  Marie" userId="8201f2c1-3260-451e-af5e-4d20c5396496" providerId="ADAL" clId="{15614DCA-A352-4C11-A2DC-891E74CF9D47}" dt="2021-11-14T08:13:04.114" v="6379" actId="26606"/>
          <ac:spMkLst>
            <pc:docMk/>
            <pc:sldMk cId="2810118711" sldId="2009"/>
            <ac:spMk id="9" creationId="{DEE2AD96-B495-4E06-9291-B71706F728CB}"/>
          </ac:spMkLst>
        </pc:spChg>
        <pc:spChg chg="add del">
          <ac:chgData name="Carter Angela  Marie" userId="8201f2c1-3260-451e-af5e-4d20c5396496" providerId="ADAL" clId="{15614DCA-A352-4C11-A2DC-891E74CF9D47}" dt="2021-11-14T08:13:04.114" v="6379" actId="26606"/>
          <ac:spMkLst>
            <pc:docMk/>
            <pc:sldMk cId="2810118711" sldId="2009"/>
            <ac:spMk id="11" creationId="{53CF6D67-C5A8-4ADD-9E8E-1E38CA1D3166}"/>
          </ac:spMkLst>
        </pc:spChg>
        <pc:spChg chg="add del">
          <ac:chgData name="Carter Angela  Marie" userId="8201f2c1-3260-451e-af5e-4d20c5396496" providerId="ADAL" clId="{15614DCA-A352-4C11-A2DC-891E74CF9D47}" dt="2021-11-14T08:13:04.114" v="6379" actId="26606"/>
          <ac:spMkLst>
            <pc:docMk/>
            <pc:sldMk cId="2810118711" sldId="2009"/>
            <ac:spMk id="13" creationId="{86909FA0-B515-4681-B7A8-FA281D133B94}"/>
          </ac:spMkLst>
        </pc:spChg>
        <pc:spChg chg="add del">
          <ac:chgData name="Carter Angela  Marie" userId="8201f2c1-3260-451e-af5e-4d20c5396496" providerId="ADAL" clId="{15614DCA-A352-4C11-A2DC-891E74CF9D47}" dt="2021-11-14T08:13:04.114" v="6379" actId="26606"/>
          <ac:spMkLst>
            <pc:docMk/>
            <pc:sldMk cId="2810118711" sldId="2009"/>
            <ac:spMk id="15" creationId="{21C9FE86-FCC3-4A31-AA1C-C882262B7FE7}"/>
          </ac:spMkLst>
        </pc:spChg>
        <pc:spChg chg="add del">
          <ac:chgData name="Carter Angela  Marie" userId="8201f2c1-3260-451e-af5e-4d20c5396496" providerId="ADAL" clId="{15614DCA-A352-4C11-A2DC-891E74CF9D47}" dt="2021-11-14T08:13:04.114" v="6379" actId="26606"/>
          <ac:spMkLst>
            <pc:docMk/>
            <pc:sldMk cId="2810118711" sldId="2009"/>
            <ac:spMk id="17" creationId="{7D96243B-ECED-4B71-8E06-AE9A285EAD20}"/>
          </ac:spMkLst>
        </pc:spChg>
        <pc:spChg chg="add del">
          <ac:chgData name="Carter Angela  Marie" userId="8201f2c1-3260-451e-af5e-4d20c5396496" providerId="ADAL" clId="{15614DCA-A352-4C11-A2DC-891E74CF9D47}" dt="2021-11-14T08:13:04.114" v="6379" actId="26606"/>
          <ac:spMkLst>
            <pc:docMk/>
            <pc:sldMk cId="2810118711" sldId="2009"/>
            <ac:spMk id="19" creationId="{A09989E4-EFDC-4A90-A633-E0525FB4139E}"/>
          </ac:spMkLst>
        </pc:spChg>
        <pc:spChg chg="add">
          <ac:chgData name="Carter Angela  Marie" userId="8201f2c1-3260-451e-af5e-4d20c5396496" providerId="ADAL" clId="{15614DCA-A352-4C11-A2DC-891E74CF9D47}" dt="2021-11-14T08:13:04.114" v="6379" actId="26606"/>
          <ac:spMkLst>
            <pc:docMk/>
            <pc:sldMk cId="2810118711" sldId="2009"/>
            <ac:spMk id="24" creationId="{6F5A5072-7B47-4D32-B52A-4EBBF590B8A5}"/>
          </ac:spMkLst>
        </pc:spChg>
        <pc:spChg chg="add">
          <ac:chgData name="Carter Angela  Marie" userId="8201f2c1-3260-451e-af5e-4d20c5396496" providerId="ADAL" clId="{15614DCA-A352-4C11-A2DC-891E74CF9D47}" dt="2021-11-14T08:13:04.114" v="6379" actId="26606"/>
          <ac:spMkLst>
            <pc:docMk/>
            <pc:sldMk cId="2810118711" sldId="2009"/>
            <ac:spMk id="26" creationId="{9715DAF0-AE1B-46C9-8A6B-DB2AA05AB91D}"/>
          </ac:spMkLst>
        </pc:spChg>
        <pc:spChg chg="add">
          <ac:chgData name="Carter Angela  Marie" userId="8201f2c1-3260-451e-af5e-4d20c5396496" providerId="ADAL" clId="{15614DCA-A352-4C11-A2DC-891E74CF9D47}" dt="2021-11-14T08:13:04.114" v="6379" actId="26606"/>
          <ac:spMkLst>
            <pc:docMk/>
            <pc:sldMk cId="2810118711" sldId="2009"/>
            <ac:spMk id="28" creationId="{6016219D-510E-4184-9090-6D5578A87BD1}"/>
          </ac:spMkLst>
        </pc:spChg>
        <pc:spChg chg="add">
          <ac:chgData name="Carter Angela  Marie" userId="8201f2c1-3260-451e-af5e-4d20c5396496" providerId="ADAL" clId="{15614DCA-A352-4C11-A2DC-891E74CF9D47}" dt="2021-11-14T08:13:04.114" v="6379" actId="26606"/>
          <ac:spMkLst>
            <pc:docMk/>
            <pc:sldMk cId="2810118711" sldId="2009"/>
            <ac:spMk id="30" creationId="{AFF4A713-7B75-4B21-90D7-5AB19547C728}"/>
          </ac:spMkLst>
        </pc:spChg>
        <pc:spChg chg="add">
          <ac:chgData name="Carter Angela  Marie" userId="8201f2c1-3260-451e-af5e-4d20c5396496" providerId="ADAL" clId="{15614DCA-A352-4C11-A2DC-891E74CF9D47}" dt="2021-11-14T08:13:04.114" v="6379" actId="26606"/>
          <ac:spMkLst>
            <pc:docMk/>
            <pc:sldMk cId="2810118711" sldId="2009"/>
            <ac:spMk id="32" creationId="{DC631C0B-6DA6-4E57-8231-CE32B3434A7E}"/>
          </ac:spMkLst>
        </pc:spChg>
        <pc:spChg chg="add">
          <ac:chgData name="Carter Angela  Marie" userId="8201f2c1-3260-451e-af5e-4d20c5396496" providerId="ADAL" clId="{15614DCA-A352-4C11-A2DC-891E74CF9D47}" dt="2021-11-14T08:13:04.114" v="6379" actId="26606"/>
          <ac:spMkLst>
            <pc:docMk/>
            <pc:sldMk cId="2810118711" sldId="2009"/>
            <ac:spMk id="34" creationId="{C29501E6-A978-4A61-9689-9085AF97A53A}"/>
          </ac:spMkLst>
        </pc:spChg>
      </pc:sldChg>
      <pc:sldChg chg="addSp delSp modSp add mod setBg">
        <pc:chgData name="Carter Angela  Marie" userId="8201f2c1-3260-451e-af5e-4d20c5396496" providerId="ADAL" clId="{15614DCA-A352-4C11-A2DC-891E74CF9D47}" dt="2021-11-14T08:13:00.640" v="6378" actId="26606"/>
        <pc:sldMkLst>
          <pc:docMk/>
          <pc:sldMk cId="3500494809" sldId="2010"/>
        </pc:sldMkLst>
        <pc:spChg chg="mod">
          <ac:chgData name="Carter Angela  Marie" userId="8201f2c1-3260-451e-af5e-4d20c5396496" providerId="ADAL" clId="{15614DCA-A352-4C11-A2DC-891E74CF9D47}" dt="2021-11-14T08:13:00.640" v="6378" actId="26606"/>
          <ac:spMkLst>
            <pc:docMk/>
            <pc:sldMk cId="3500494809" sldId="2010"/>
            <ac:spMk id="2" creationId="{D1339035-72F8-4946-98CA-FC5C3FB1237E}"/>
          </ac:spMkLst>
        </pc:spChg>
        <pc:spChg chg="del mod">
          <ac:chgData name="Carter Angela  Marie" userId="8201f2c1-3260-451e-af5e-4d20c5396496" providerId="ADAL" clId="{15614DCA-A352-4C11-A2DC-891E74CF9D47}" dt="2021-11-14T08:13:00.640" v="6378" actId="26606"/>
          <ac:spMkLst>
            <pc:docMk/>
            <pc:sldMk cId="3500494809" sldId="2010"/>
            <ac:spMk id="3" creationId="{6D5E26E8-D915-4D6D-9C0B-08C4617F6C50}"/>
          </ac:spMkLst>
        </pc:spChg>
        <pc:spChg chg="mod">
          <ac:chgData name="Carter Angela  Marie" userId="8201f2c1-3260-451e-af5e-4d20c5396496" providerId="ADAL" clId="{15614DCA-A352-4C11-A2DC-891E74CF9D47}" dt="2021-11-14T08:13:00.640" v="6378" actId="26606"/>
          <ac:spMkLst>
            <pc:docMk/>
            <pc:sldMk cId="3500494809" sldId="2010"/>
            <ac:spMk id="4" creationId="{E1D9D235-364D-4242-B550-B7AC6DF9F65F}"/>
          </ac:spMkLst>
        </pc:spChg>
        <pc:spChg chg="add del">
          <ac:chgData name="Carter Angela  Marie" userId="8201f2c1-3260-451e-af5e-4d20c5396496" providerId="ADAL" clId="{15614DCA-A352-4C11-A2DC-891E74CF9D47}" dt="2021-11-14T08:13:00.640" v="6378" actId="26606"/>
          <ac:spMkLst>
            <pc:docMk/>
            <pc:sldMk cId="3500494809" sldId="2010"/>
            <ac:spMk id="9" creationId="{DEE2AD96-B495-4E06-9291-B71706F728CB}"/>
          </ac:spMkLst>
        </pc:spChg>
        <pc:spChg chg="add del">
          <ac:chgData name="Carter Angela  Marie" userId="8201f2c1-3260-451e-af5e-4d20c5396496" providerId="ADAL" clId="{15614DCA-A352-4C11-A2DC-891E74CF9D47}" dt="2021-11-14T08:13:00.640" v="6378" actId="26606"/>
          <ac:spMkLst>
            <pc:docMk/>
            <pc:sldMk cId="3500494809" sldId="2010"/>
            <ac:spMk id="11" creationId="{53CF6D67-C5A8-4ADD-9E8E-1E38CA1D3166}"/>
          </ac:spMkLst>
        </pc:spChg>
        <pc:spChg chg="add del">
          <ac:chgData name="Carter Angela  Marie" userId="8201f2c1-3260-451e-af5e-4d20c5396496" providerId="ADAL" clId="{15614DCA-A352-4C11-A2DC-891E74CF9D47}" dt="2021-11-14T08:13:00.640" v="6378" actId="26606"/>
          <ac:spMkLst>
            <pc:docMk/>
            <pc:sldMk cId="3500494809" sldId="2010"/>
            <ac:spMk id="13" creationId="{86909FA0-B515-4681-B7A8-FA281D133B94}"/>
          </ac:spMkLst>
        </pc:spChg>
        <pc:spChg chg="add del">
          <ac:chgData name="Carter Angela  Marie" userId="8201f2c1-3260-451e-af5e-4d20c5396496" providerId="ADAL" clId="{15614DCA-A352-4C11-A2DC-891E74CF9D47}" dt="2021-11-14T08:13:00.640" v="6378" actId="26606"/>
          <ac:spMkLst>
            <pc:docMk/>
            <pc:sldMk cId="3500494809" sldId="2010"/>
            <ac:spMk id="15" creationId="{21C9FE86-FCC3-4A31-AA1C-C882262B7FE7}"/>
          </ac:spMkLst>
        </pc:spChg>
        <pc:spChg chg="add del">
          <ac:chgData name="Carter Angela  Marie" userId="8201f2c1-3260-451e-af5e-4d20c5396496" providerId="ADAL" clId="{15614DCA-A352-4C11-A2DC-891E74CF9D47}" dt="2021-11-14T08:13:00.640" v="6378" actId="26606"/>
          <ac:spMkLst>
            <pc:docMk/>
            <pc:sldMk cId="3500494809" sldId="2010"/>
            <ac:spMk id="17" creationId="{7D96243B-ECED-4B71-8E06-AE9A285EAD20}"/>
          </ac:spMkLst>
        </pc:spChg>
        <pc:spChg chg="add del">
          <ac:chgData name="Carter Angela  Marie" userId="8201f2c1-3260-451e-af5e-4d20c5396496" providerId="ADAL" clId="{15614DCA-A352-4C11-A2DC-891E74CF9D47}" dt="2021-11-14T08:13:00.640" v="6378" actId="26606"/>
          <ac:spMkLst>
            <pc:docMk/>
            <pc:sldMk cId="3500494809" sldId="2010"/>
            <ac:spMk id="19" creationId="{A09989E4-EFDC-4A90-A633-E0525FB4139E}"/>
          </ac:spMkLst>
        </pc:spChg>
        <pc:spChg chg="add">
          <ac:chgData name="Carter Angela  Marie" userId="8201f2c1-3260-451e-af5e-4d20c5396496" providerId="ADAL" clId="{15614DCA-A352-4C11-A2DC-891E74CF9D47}" dt="2021-11-14T08:13:00.640" v="6378" actId="26606"/>
          <ac:spMkLst>
            <pc:docMk/>
            <pc:sldMk cId="3500494809" sldId="2010"/>
            <ac:spMk id="24" creationId="{6F5A5072-7B47-4D32-B52A-4EBBF590B8A5}"/>
          </ac:spMkLst>
        </pc:spChg>
        <pc:spChg chg="add">
          <ac:chgData name="Carter Angela  Marie" userId="8201f2c1-3260-451e-af5e-4d20c5396496" providerId="ADAL" clId="{15614DCA-A352-4C11-A2DC-891E74CF9D47}" dt="2021-11-14T08:13:00.640" v="6378" actId="26606"/>
          <ac:spMkLst>
            <pc:docMk/>
            <pc:sldMk cId="3500494809" sldId="2010"/>
            <ac:spMk id="26" creationId="{9715DAF0-AE1B-46C9-8A6B-DB2AA05AB91D}"/>
          </ac:spMkLst>
        </pc:spChg>
        <pc:spChg chg="add">
          <ac:chgData name="Carter Angela  Marie" userId="8201f2c1-3260-451e-af5e-4d20c5396496" providerId="ADAL" clId="{15614DCA-A352-4C11-A2DC-891E74CF9D47}" dt="2021-11-14T08:13:00.640" v="6378" actId="26606"/>
          <ac:spMkLst>
            <pc:docMk/>
            <pc:sldMk cId="3500494809" sldId="2010"/>
            <ac:spMk id="28" creationId="{6016219D-510E-4184-9090-6D5578A87BD1}"/>
          </ac:spMkLst>
        </pc:spChg>
        <pc:spChg chg="add">
          <ac:chgData name="Carter Angela  Marie" userId="8201f2c1-3260-451e-af5e-4d20c5396496" providerId="ADAL" clId="{15614DCA-A352-4C11-A2DC-891E74CF9D47}" dt="2021-11-14T08:13:00.640" v="6378" actId="26606"/>
          <ac:spMkLst>
            <pc:docMk/>
            <pc:sldMk cId="3500494809" sldId="2010"/>
            <ac:spMk id="30" creationId="{AFF4A713-7B75-4B21-90D7-5AB19547C728}"/>
          </ac:spMkLst>
        </pc:spChg>
        <pc:spChg chg="add">
          <ac:chgData name="Carter Angela  Marie" userId="8201f2c1-3260-451e-af5e-4d20c5396496" providerId="ADAL" clId="{15614DCA-A352-4C11-A2DC-891E74CF9D47}" dt="2021-11-14T08:13:00.640" v="6378" actId="26606"/>
          <ac:spMkLst>
            <pc:docMk/>
            <pc:sldMk cId="3500494809" sldId="2010"/>
            <ac:spMk id="32" creationId="{DC631C0B-6DA6-4E57-8231-CE32B3434A7E}"/>
          </ac:spMkLst>
        </pc:spChg>
        <pc:spChg chg="add">
          <ac:chgData name="Carter Angela  Marie" userId="8201f2c1-3260-451e-af5e-4d20c5396496" providerId="ADAL" clId="{15614DCA-A352-4C11-A2DC-891E74CF9D47}" dt="2021-11-14T08:13:00.640" v="6378" actId="26606"/>
          <ac:spMkLst>
            <pc:docMk/>
            <pc:sldMk cId="3500494809" sldId="2010"/>
            <ac:spMk id="34" creationId="{C29501E6-A978-4A61-9689-9085AF97A53A}"/>
          </ac:spMkLst>
        </pc:spChg>
      </pc:sldChg>
      <pc:sldChg chg="addSp delSp modSp add mod setBg">
        <pc:chgData name="Carter Angela  Marie" userId="8201f2c1-3260-451e-af5e-4d20c5396496" providerId="ADAL" clId="{15614DCA-A352-4C11-A2DC-891E74CF9D47}" dt="2021-11-14T08:12:56.916" v="6377" actId="26606"/>
        <pc:sldMkLst>
          <pc:docMk/>
          <pc:sldMk cId="1336540505" sldId="2011"/>
        </pc:sldMkLst>
        <pc:spChg chg="mod">
          <ac:chgData name="Carter Angela  Marie" userId="8201f2c1-3260-451e-af5e-4d20c5396496" providerId="ADAL" clId="{15614DCA-A352-4C11-A2DC-891E74CF9D47}" dt="2021-11-14T08:12:56.916" v="6377" actId="26606"/>
          <ac:spMkLst>
            <pc:docMk/>
            <pc:sldMk cId="1336540505" sldId="2011"/>
            <ac:spMk id="2" creationId="{C0049AED-68B2-4422-A02B-31D5B1269DEC}"/>
          </ac:spMkLst>
        </pc:spChg>
        <pc:spChg chg="del mod">
          <ac:chgData name="Carter Angela  Marie" userId="8201f2c1-3260-451e-af5e-4d20c5396496" providerId="ADAL" clId="{15614DCA-A352-4C11-A2DC-891E74CF9D47}" dt="2021-11-14T08:12:56.916" v="6377" actId="26606"/>
          <ac:spMkLst>
            <pc:docMk/>
            <pc:sldMk cId="1336540505" sldId="2011"/>
            <ac:spMk id="3" creationId="{884A1B2D-4EC9-4B47-B867-C4E0DE4EED10}"/>
          </ac:spMkLst>
        </pc:spChg>
        <pc:spChg chg="mod">
          <ac:chgData name="Carter Angela  Marie" userId="8201f2c1-3260-451e-af5e-4d20c5396496" providerId="ADAL" clId="{15614DCA-A352-4C11-A2DC-891E74CF9D47}" dt="2021-11-14T08:12:56.916" v="6377" actId="26606"/>
          <ac:spMkLst>
            <pc:docMk/>
            <pc:sldMk cId="1336540505" sldId="2011"/>
            <ac:spMk id="4" creationId="{76175D00-A842-4C57-A911-794D77838DCF}"/>
          </ac:spMkLst>
        </pc:spChg>
        <pc:spChg chg="add del">
          <ac:chgData name="Carter Angela  Marie" userId="8201f2c1-3260-451e-af5e-4d20c5396496" providerId="ADAL" clId="{15614DCA-A352-4C11-A2DC-891E74CF9D47}" dt="2021-11-14T08:12:56.916" v="6377" actId="26606"/>
          <ac:spMkLst>
            <pc:docMk/>
            <pc:sldMk cId="1336540505" sldId="2011"/>
            <ac:spMk id="9" creationId="{DEE2AD96-B495-4E06-9291-B71706F728CB}"/>
          </ac:spMkLst>
        </pc:spChg>
        <pc:spChg chg="add del">
          <ac:chgData name="Carter Angela  Marie" userId="8201f2c1-3260-451e-af5e-4d20c5396496" providerId="ADAL" clId="{15614DCA-A352-4C11-A2DC-891E74CF9D47}" dt="2021-11-14T08:12:56.916" v="6377" actId="26606"/>
          <ac:spMkLst>
            <pc:docMk/>
            <pc:sldMk cId="1336540505" sldId="2011"/>
            <ac:spMk id="11" creationId="{53CF6D67-C5A8-4ADD-9E8E-1E38CA1D3166}"/>
          </ac:spMkLst>
        </pc:spChg>
        <pc:spChg chg="add del">
          <ac:chgData name="Carter Angela  Marie" userId="8201f2c1-3260-451e-af5e-4d20c5396496" providerId="ADAL" clId="{15614DCA-A352-4C11-A2DC-891E74CF9D47}" dt="2021-11-14T08:12:56.916" v="6377" actId="26606"/>
          <ac:spMkLst>
            <pc:docMk/>
            <pc:sldMk cId="1336540505" sldId="2011"/>
            <ac:spMk id="13" creationId="{86909FA0-B515-4681-B7A8-FA281D133B94}"/>
          </ac:spMkLst>
        </pc:spChg>
        <pc:spChg chg="add del">
          <ac:chgData name="Carter Angela  Marie" userId="8201f2c1-3260-451e-af5e-4d20c5396496" providerId="ADAL" clId="{15614DCA-A352-4C11-A2DC-891E74CF9D47}" dt="2021-11-14T08:12:56.916" v="6377" actId="26606"/>
          <ac:spMkLst>
            <pc:docMk/>
            <pc:sldMk cId="1336540505" sldId="2011"/>
            <ac:spMk id="15" creationId="{21C9FE86-FCC3-4A31-AA1C-C882262B7FE7}"/>
          </ac:spMkLst>
        </pc:spChg>
        <pc:spChg chg="add del">
          <ac:chgData name="Carter Angela  Marie" userId="8201f2c1-3260-451e-af5e-4d20c5396496" providerId="ADAL" clId="{15614DCA-A352-4C11-A2DC-891E74CF9D47}" dt="2021-11-14T08:12:56.916" v="6377" actId="26606"/>
          <ac:spMkLst>
            <pc:docMk/>
            <pc:sldMk cId="1336540505" sldId="2011"/>
            <ac:spMk id="17" creationId="{7D96243B-ECED-4B71-8E06-AE9A285EAD20}"/>
          </ac:spMkLst>
        </pc:spChg>
        <pc:spChg chg="add del">
          <ac:chgData name="Carter Angela  Marie" userId="8201f2c1-3260-451e-af5e-4d20c5396496" providerId="ADAL" clId="{15614DCA-A352-4C11-A2DC-891E74CF9D47}" dt="2021-11-14T08:12:56.916" v="6377" actId="26606"/>
          <ac:spMkLst>
            <pc:docMk/>
            <pc:sldMk cId="1336540505" sldId="2011"/>
            <ac:spMk id="19" creationId="{A09989E4-EFDC-4A90-A633-E0525FB4139E}"/>
          </ac:spMkLst>
        </pc:spChg>
        <pc:spChg chg="add">
          <ac:chgData name="Carter Angela  Marie" userId="8201f2c1-3260-451e-af5e-4d20c5396496" providerId="ADAL" clId="{15614DCA-A352-4C11-A2DC-891E74CF9D47}" dt="2021-11-14T08:12:56.916" v="6377" actId="26606"/>
          <ac:spMkLst>
            <pc:docMk/>
            <pc:sldMk cId="1336540505" sldId="2011"/>
            <ac:spMk id="24" creationId="{6F5A5072-7B47-4D32-B52A-4EBBF590B8A5}"/>
          </ac:spMkLst>
        </pc:spChg>
        <pc:spChg chg="add">
          <ac:chgData name="Carter Angela  Marie" userId="8201f2c1-3260-451e-af5e-4d20c5396496" providerId="ADAL" clId="{15614DCA-A352-4C11-A2DC-891E74CF9D47}" dt="2021-11-14T08:12:56.916" v="6377" actId="26606"/>
          <ac:spMkLst>
            <pc:docMk/>
            <pc:sldMk cId="1336540505" sldId="2011"/>
            <ac:spMk id="26" creationId="{9715DAF0-AE1B-46C9-8A6B-DB2AA05AB91D}"/>
          </ac:spMkLst>
        </pc:spChg>
        <pc:spChg chg="add">
          <ac:chgData name="Carter Angela  Marie" userId="8201f2c1-3260-451e-af5e-4d20c5396496" providerId="ADAL" clId="{15614DCA-A352-4C11-A2DC-891E74CF9D47}" dt="2021-11-14T08:12:56.916" v="6377" actId="26606"/>
          <ac:spMkLst>
            <pc:docMk/>
            <pc:sldMk cId="1336540505" sldId="2011"/>
            <ac:spMk id="28" creationId="{6016219D-510E-4184-9090-6D5578A87BD1}"/>
          </ac:spMkLst>
        </pc:spChg>
        <pc:spChg chg="add">
          <ac:chgData name="Carter Angela  Marie" userId="8201f2c1-3260-451e-af5e-4d20c5396496" providerId="ADAL" clId="{15614DCA-A352-4C11-A2DC-891E74CF9D47}" dt="2021-11-14T08:12:56.916" v="6377" actId="26606"/>
          <ac:spMkLst>
            <pc:docMk/>
            <pc:sldMk cId="1336540505" sldId="2011"/>
            <ac:spMk id="30" creationId="{AFF4A713-7B75-4B21-90D7-5AB19547C728}"/>
          </ac:spMkLst>
        </pc:spChg>
        <pc:spChg chg="add">
          <ac:chgData name="Carter Angela  Marie" userId="8201f2c1-3260-451e-af5e-4d20c5396496" providerId="ADAL" clId="{15614DCA-A352-4C11-A2DC-891E74CF9D47}" dt="2021-11-14T08:12:56.916" v="6377" actId="26606"/>
          <ac:spMkLst>
            <pc:docMk/>
            <pc:sldMk cId="1336540505" sldId="2011"/>
            <ac:spMk id="32" creationId="{DC631C0B-6DA6-4E57-8231-CE32B3434A7E}"/>
          </ac:spMkLst>
        </pc:spChg>
        <pc:spChg chg="add">
          <ac:chgData name="Carter Angela  Marie" userId="8201f2c1-3260-451e-af5e-4d20c5396496" providerId="ADAL" clId="{15614DCA-A352-4C11-A2DC-891E74CF9D47}" dt="2021-11-14T08:12:56.916" v="6377" actId="26606"/>
          <ac:spMkLst>
            <pc:docMk/>
            <pc:sldMk cId="1336540505" sldId="2011"/>
            <ac:spMk id="34" creationId="{C29501E6-A978-4A61-9689-9085AF97A53A}"/>
          </ac:spMkLst>
        </pc:spChg>
      </pc:sldChg>
      <pc:sldChg chg="addSp delSp modSp add mod setBg">
        <pc:chgData name="Carter Angela  Marie" userId="8201f2c1-3260-451e-af5e-4d20c5396496" providerId="ADAL" clId="{15614DCA-A352-4C11-A2DC-891E74CF9D47}" dt="2021-11-14T08:12:51.021" v="6376" actId="26606"/>
        <pc:sldMkLst>
          <pc:docMk/>
          <pc:sldMk cId="32388308" sldId="2012"/>
        </pc:sldMkLst>
        <pc:spChg chg="mod">
          <ac:chgData name="Carter Angela  Marie" userId="8201f2c1-3260-451e-af5e-4d20c5396496" providerId="ADAL" clId="{15614DCA-A352-4C11-A2DC-891E74CF9D47}" dt="2021-11-14T08:12:51.021" v="6376" actId="26606"/>
          <ac:spMkLst>
            <pc:docMk/>
            <pc:sldMk cId="32388308" sldId="2012"/>
            <ac:spMk id="2" creationId="{7C338A12-E84A-4140-B206-6C10CBE2B541}"/>
          </ac:spMkLst>
        </pc:spChg>
        <pc:spChg chg="del mod">
          <ac:chgData name="Carter Angela  Marie" userId="8201f2c1-3260-451e-af5e-4d20c5396496" providerId="ADAL" clId="{15614DCA-A352-4C11-A2DC-891E74CF9D47}" dt="2021-11-14T08:12:51.021" v="6376" actId="26606"/>
          <ac:spMkLst>
            <pc:docMk/>
            <pc:sldMk cId="32388308" sldId="2012"/>
            <ac:spMk id="3" creationId="{DBB88816-5767-4EC0-B081-C77595AF10B0}"/>
          </ac:spMkLst>
        </pc:spChg>
        <pc:spChg chg="mod">
          <ac:chgData name="Carter Angela  Marie" userId="8201f2c1-3260-451e-af5e-4d20c5396496" providerId="ADAL" clId="{15614DCA-A352-4C11-A2DC-891E74CF9D47}" dt="2021-11-14T08:12:51.021" v="6376" actId="26606"/>
          <ac:spMkLst>
            <pc:docMk/>
            <pc:sldMk cId="32388308" sldId="2012"/>
            <ac:spMk id="4" creationId="{67B69628-30F5-42CB-A511-D07DE756AC39}"/>
          </ac:spMkLst>
        </pc:spChg>
        <pc:spChg chg="add del">
          <ac:chgData name="Carter Angela  Marie" userId="8201f2c1-3260-451e-af5e-4d20c5396496" providerId="ADAL" clId="{15614DCA-A352-4C11-A2DC-891E74CF9D47}" dt="2021-11-14T08:12:50.987" v="6375" actId="26606"/>
          <ac:spMkLst>
            <pc:docMk/>
            <pc:sldMk cId="32388308" sldId="2012"/>
            <ac:spMk id="9" creationId="{DEE2AD96-B495-4E06-9291-B71706F728CB}"/>
          </ac:spMkLst>
        </pc:spChg>
        <pc:spChg chg="add del">
          <ac:chgData name="Carter Angela  Marie" userId="8201f2c1-3260-451e-af5e-4d20c5396496" providerId="ADAL" clId="{15614DCA-A352-4C11-A2DC-891E74CF9D47}" dt="2021-11-14T08:12:50.987" v="6375" actId="26606"/>
          <ac:spMkLst>
            <pc:docMk/>
            <pc:sldMk cId="32388308" sldId="2012"/>
            <ac:spMk id="11" creationId="{53CF6D67-C5A8-4ADD-9E8E-1E38CA1D3166}"/>
          </ac:spMkLst>
        </pc:spChg>
        <pc:spChg chg="add del">
          <ac:chgData name="Carter Angela  Marie" userId="8201f2c1-3260-451e-af5e-4d20c5396496" providerId="ADAL" clId="{15614DCA-A352-4C11-A2DC-891E74CF9D47}" dt="2021-11-14T08:12:50.987" v="6375" actId="26606"/>
          <ac:spMkLst>
            <pc:docMk/>
            <pc:sldMk cId="32388308" sldId="2012"/>
            <ac:spMk id="13" creationId="{86909FA0-B515-4681-B7A8-FA281D133B94}"/>
          </ac:spMkLst>
        </pc:spChg>
        <pc:spChg chg="add del">
          <ac:chgData name="Carter Angela  Marie" userId="8201f2c1-3260-451e-af5e-4d20c5396496" providerId="ADAL" clId="{15614DCA-A352-4C11-A2DC-891E74CF9D47}" dt="2021-11-14T08:12:50.987" v="6375" actId="26606"/>
          <ac:spMkLst>
            <pc:docMk/>
            <pc:sldMk cId="32388308" sldId="2012"/>
            <ac:spMk id="15" creationId="{21C9FE86-FCC3-4A31-AA1C-C882262B7FE7}"/>
          </ac:spMkLst>
        </pc:spChg>
        <pc:spChg chg="add del">
          <ac:chgData name="Carter Angela  Marie" userId="8201f2c1-3260-451e-af5e-4d20c5396496" providerId="ADAL" clId="{15614DCA-A352-4C11-A2DC-891E74CF9D47}" dt="2021-11-14T08:12:50.987" v="6375" actId="26606"/>
          <ac:spMkLst>
            <pc:docMk/>
            <pc:sldMk cId="32388308" sldId="2012"/>
            <ac:spMk id="17" creationId="{7D96243B-ECED-4B71-8E06-AE9A285EAD20}"/>
          </ac:spMkLst>
        </pc:spChg>
        <pc:spChg chg="add del">
          <ac:chgData name="Carter Angela  Marie" userId="8201f2c1-3260-451e-af5e-4d20c5396496" providerId="ADAL" clId="{15614DCA-A352-4C11-A2DC-891E74CF9D47}" dt="2021-11-14T08:12:50.987" v="6375" actId="26606"/>
          <ac:spMkLst>
            <pc:docMk/>
            <pc:sldMk cId="32388308" sldId="2012"/>
            <ac:spMk id="19" creationId="{A09989E4-EFDC-4A90-A633-E0525FB4139E}"/>
          </ac:spMkLst>
        </pc:spChg>
        <pc:spChg chg="add">
          <ac:chgData name="Carter Angela  Marie" userId="8201f2c1-3260-451e-af5e-4d20c5396496" providerId="ADAL" clId="{15614DCA-A352-4C11-A2DC-891E74CF9D47}" dt="2021-11-14T08:12:51.021" v="6376" actId="26606"/>
          <ac:spMkLst>
            <pc:docMk/>
            <pc:sldMk cId="32388308" sldId="2012"/>
            <ac:spMk id="21" creationId="{6F5A5072-7B47-4D32-B52A-4EBBF590B8A5}"/>
          </ac:spMkLst>
        </pc:spChg>
        <pc:spChg chg="add">
          <ac:chgData name="Carter Angela  Marie" userId="8201f2c1-3260-451e-af5e-4d20c5396496" providerId="ADAL" clId="{15614DCA-A352-4C11-A2DC-891E74CF9D47}" dt="2021-11-14T08:12:51.021" v="6376" actId="26606"/>
          <ac:spMkLst>
            <pc:docMk/>
            <pc:sldMk cId="32388308" sldId="2012"/>
            <ac:spMk id="22" creationId="{9715DAF0-AE1B-46C9-8A6B-DB2AA05AB91D}"/>
          </ac:spMkLst>
        </pc:spChg>
        <pc:spChg chg="add">
          <ac:chgData name="Carter Angela  Marie" userId="8201f2c1-3260-451e-af5e-4d20c5396496" providerId="ADAL" clId="{15614DCA-A352-4C11-A2DC-891E74CF9D47}" dt="2021-11-14T08:12:51.021" v="6376" actId="26606"/>
          <ac:spMkLst>
            <pc:docMk/>
            <pc:sldMk cId="32388308" sldId="2012"/>
            <ac:spMk id="23" creationId="{6016219D-510E-4184-9090-6D5578A87BD1}"/>
          </ac:spMkLst>
        </pc:spChg>
        <pc:spChg chg="add">
          <ac:chgData name="Carter Angela  Marie" userId="8201f2c1-3260-451e-af5e-4d20c5396496" providerId="ADAL" clId="{15614DCA-A352-4C11-A2DC-891E74CF9D47}" dt="2021-11-14T08:12:51.021" v="6376" actId="26606"/>
          <ac:spMkLst>
            <pc:docMk/>
            <pc:sldMk cId="32388308" sldId="2012"/>
            <ac:spMk id="24" creationId="{AFF4A713-7B75-4B21-90D7-5AB19547C728}"/>
          </ac:spMkLst>
        </pc:spChg>
        <pc:spChg chg="add">
          <ac:chgData name="Carter Angela  Marie" userId="8201f2c1-3260-451e-af5e-4d20c5396496" providerId="ADAL" clId="{15614DCA-A352-4C11-A2DC-891E74CF9D47}" dt="2021-11-14T08:12:51.021" v="6376" actId="26606"/>
          <ac:spMkLst>
            <pc:docMk/>
            <pc:sldMk cId="32388308" sldId="2012"/>
            <ac:spMk id="25" creationId="{DC631C0B-6DA6-4E57-8231-CE32B3434A7E}"/>
          </ac:spMkLst>
        </pc:spChg>
        <pc:spChg chg="add">
          <ac:chgData name="Carter Angela  Marie" userId="8201f2c1-3260-451e-af5e-4d20c5396496" providerId="ADAL" clId="{15614DCA-A352-4C11-A2DC-891E74CF9D47}" dt="2021-11-14T08:12:51.021" v="6376" actId="26606"/>
          <ac:spMkLst>
            <pc:docMk/>
            <pc:sldMk cId="32388308" sldId="2012"/>
            <ac:spMk id="26" creationId="{C29501E6-A978-4A61-9689-9085AF97A53A}"/>
          </ac:spMkLst>
        </pc:spChg>
      </pc:sldChg>
      <pc:sldChg chg="add del">
        <pc:chgData name="Carter Angela  Marie" userId="8201f2c1-3260-451e-af5e-4d20c5396496" providerId="ADAL" clId="{15614DCA-A352-4C11-A2DC-891E74CF9D47}" dt="2021-11-14T17:13:35.191" v="6450" actId="2696"/>
        <pc:sldMkLst>
          <pc:docMk/>
          <pc:sldMk cId="1997223285" sldId="2013"/>
        </pc:sldMkLst>
      </pc:sldChg>
      <pc:sldChg chg="delSp modSp add setBg delDesignElem">
        <pc:chgData name="Carter Angela  Marie" userId="8201f2c1-3260-451e-af5e-4d20c5396496" providerId="ADAL" clId="{15614DCA-A352-4C11-A2DC-891E74CF9D47}" dt="2021-11-15T15:55:38.671" v="6478" actId="255"/>
        <pc:sldMkLst>
          <pc:docMk/>
          <pc:sldMk cId="1988115138" sldId="2014"/>
        </pc:sldMkLst>
        <pc:spChg chg="del">
          <ac:chgData name="Carter Angela  Marie" userId="8201f2c1-3260-451e-af5e-4d20c5396496" providerId="ADAL" clId="{15614DCA-A352-4C11-A2DC-891E74CF9D47}" dt="2021-11-14T17:13:31.882" v="6449"/>
          <ac:spMkLst>
            <pc:docMk/>
            <pc:sldMk cId="1988115138" sldId="2014"/>
            <ac:spMk id="29" creationId="{3A5B4632-C963-4296-86F0-79AA9EA5AE98}"/>
          </ac:spMkLst>
        </pc:spChg>
        <pc:graphicFrameChg chg="mod">
          <ac:chgData name="Carter Angela  Marie" userId="8201f2c1-3260-451e-af5e-4d20c5396496" providerId="ADAL" clId="{15614DCA-A352-4C11-A2DC-891E74CF9D47}" dt="2021-11-15T15:55:38.671" v="6478" actId="255"/>
          <ac:graphicFrameMkLst>
            <pc:docMk/>
            <pc:sldMk cId="1988115138" sldId="2014"/>
            <ac:graphicFrameMk id="19" creationId="{4AD201C5-FC6D-46F1-B3E3-8B2E0CAC3241}"/>
          </ac:graphicFrameMkLst>
        </pc:graphicFrameChg>
      </pc:sldChg>
      <pc:sldChg chg="modSp add ord">
        <pc:chgData name="Carter Angela  Marie" userId="8201f2c1-3260-451e-af5e-4d20c5396496" providerId="ADAL" clId="{15614DCA-A352-4C11-A2DC-891E74CF9D47}" dt="2021-11-15T16:50:31.596" v="7255" actId="20577"/>
        <pc:sldMkLst>
          <pc:docMk/>
          <pc:sldMk cId="3520184025" sldId="2015"/>
        </pc:sldMkLst>
        <pc:spChg chg="mod">
          <ac:chgData name="Carter Angela  Marie" userId="8201f2c1-3260-451e-af5e-4d20c5396496" providerId="ADAL" clId="{15614DCA-A352-4C11-A2DC-891E74CF9D47}" dt="2021-11-15T16:47:59.497" v="6757" actId="20577"/>
          <ac:spMkLst>
            <pc:docMk/>
            <pc:sldMk cId="3520184025" sldId="2015"/>
            <ac:spMk id="2" creationId="{365EDB6F-0564-416A-A49E-82AB8CBB9E77}"/>
          </ac:spMkLst>
        </pc:spChg>
        <pc:spChg chg="mod">
          <ac:chgData name="Carter Angela  Marie" userId="8201f2c1-3260-451e-af5e-4d20c5396496" providerId="ADAL" clId="{15614DCA-A352-4C11-A2DC-891E74CF9D47}" dt="2021-11-15T16:50:31.596" v="7255" actId="20577"/>
          <ac:spMkLst>
            <pc:docMk/>
            <pc:sldMk cId="3520184025" sldId="2015"/>
            <ac:spMk id="3" creationId="{B914965F-4163-4165-90E8-FD1E30CBAF51}"/>
          </ac:spMkLst>
        </pc:spChg>
      </pc:sldChg>
      <pc:sldChg chg="addSp delSp modSp add mod setBg">
        <pc:chgData name="Carter Angela  Marie" userId="8201f2c1-3260-451e-af5e-4d20c5396496" providerId="ADAL" clId="{15614DCA-A352-4C11-A2DC-891E74CF9D47}" dt="2021-11-15T16:51:41.688" v="7269" actId="26606"/>
        <pc:sldMkLst>
          <pc:docMk/>
          <pc:sldMk cId="2495264427" sldId="2016"/>
        </pc:sldMkLst>
        <pc:spChg chg="mod">
          <ac:chgData name="Carter Angela  Marie" userId="8201f2c1-3260-451e-af5e-4d20c5396496" providerId="ADAL" clId="{15614DCA-A352-4C11-A2DC-891E74CF9D47}" dt="2021-11-15T16:51:41.688" v="7269" actId="26606"/>
          <ac:spMkLst>
            <pc:docMk/>
            <pc:sldMk cId="2495264427" sldId="2016"/>
            <ac:spMk id="2" creationId="{D065D12C-21BD-46BF-96ED-7528C91FCB9C}"/>
          </ac:spMkLst>
        </pc:spChg>
        <pc:spChg chg="del">
          <ac:chgData name="Carter Angela  Marie" userId="8201f2c1-3260-451e-af5e-4d20c5396496" providerId="ADAL" clId="{15614DCA-A352-4C11-A2DC-891E74CF9D47}" dt="2021-11-15T16:51:41.688" v="7269" actId="26606"/>
          <ac:spMkLst>
            <pc:docMk/>
            <pc:sldMk cId="2495264427" sldId="2016"/>
            <ac:spMk id="3" creationId="{605C6680-ABB2-4F4C-A6A3-10BFC8720E99}"/>
          </ac:spMkLst>
        </pc:spChg>
        <pc:spChg chg="mod">
          <ac:chgData name="Carter Angela  Marie" userId="8201f2c1-3260-451e-af5e-4d20c5396496" providerId="ADAL" clId="{15614DCA-A352-4C11-A2DC-891E74CF9D47}" dt="2021-11-15T16:51:41.688" v="7269" actId="26606"/>
          <ac:spMkLst>
            <pc:docMk/>
            <pc:sldMk cId="2495264427" sldId="2016"/>
            <ac:spMk id="4" creationId="{6F5B86F6-B6BD-4CBC-BA72-286884EA048F}"/>
          </ac:spMkLst>
        </pc:spChg>
        <pc:spChg chg="add">
          <ac:chgData name="Carter Angela  Marie" userId="8201f2c1-3260-451e-af5e-4d20c5396496" providerId="ADAL" clId="{15614DCA-A352-4C11-A2DC-891E74CF9D47}" dt="2021-11-15T16:51:41.688" v="7269" actId="26606"/>
          <ac:spMkLst>
            <pc:docMk/>
            <pc:sldMk cId="2495264427" sldId="2016"/>
            <ac:spMk id="11" creationId="{A3363022-C969-41E9-8EB2-E4C94908C1FA}"/>
          </ac:spMkLst>
        </pc:spChg>
        <pc:spChg chg="add">
          <ac:chgData name="Carter Angela  Marie" userId="8201f2c1-3260-451e-af5e-4d20c5396496" providerId="ADAL" clId="{15614DCA-A352-4C11-A2DC-891E74CF9D47}" dt="2021-11-15T16:51:41.688" v="7269" actId="26606"/>
          <ac:spMkLst>
            <pc:docMk/>
            <pc:sldMk cId="2495264427" sldId="2016"/>
            <ac:spMk id="13" creationId="{8D1AD6B3-BE88-4CEB-BA17-790657CC4729}"/>
          </ac:spMkLst>
        </pc:spChg>
        <pc:grpChg chg="add">
          <ac:chgData name="Carter Angela  Marie" userId="8201f2c1-3260-451e-af5e-4d20c5396496" providerId="ADAL" clId="{15614DCA-A352-4C11-A2DC-891E74CF9D47}" dt="2021-11-15T16:51:41.688" v="7269" actId="26606"/>
          <ac:grpSpMkLst>
            <pc:docMk/>
            <pc:sldMk cId="2495264427" sldId="2016"/>
            <ac:grpSpMk id="15" creationId="{89D1390B-7E13-4B4F-9CB2-391063412E54}"/>
          </ac:grpSpMkLst>
        </pc:grpChg>
        <pc:picChg chg="add">
          <ac:chgData name="Carter Angela  Marie" userId="8201f2c1-3260-451e-af5e-4d20c5396496" providerId="ADAL" clId="{15614DCA-A352-4C11-A2DC-891E74CF9D47}" dt="2021-11-15T16:51:41.688" v="7269" actId="26606"/>
          <ac:picMkLst>
            <pc:docMk/>
            <pc:sldMk cId="2495264427" sldId="2016"/>
            <ac:picMk id="8" creationId="{67A35F8B-3AC9-4814-A194-2ECC1CFCF4AA}"/>
          </ac:picMkLst>
        </pc:picChg>
      </pc:sldChg>
      <pc:sldChg chg="del">
        <pc:chgData name="Carter Angela  Marie" userId="8201f2c1-3260-451e-af5e-4d20c5396496" providerId="ADAL" clId="{15614DCA-A352-4C11-A2DC-891E74CF9D47}" dt="2021-11-14T04:06:14.882" v="142" actId="2696"/>
        <pc:sldMkLst>
          <pc:docMk/>
          <pc:sldMk cId="2766911512" sldId="2016"/>
        </pc:sldMkLst>
      </pc:sldChg>
      <pc:sldChg chg="del">
        <pc:chgData name="Carter Angela  Marie" userId="8201f2c1-3260-451e-af5e-4d20c5396496" providerId="ADAL" clId="{15614DCA-A352-4C11-A2DC-891E74CF9D47}" dt="2021-11-14T04:05:54.661" v="139" actId="2696"/>
        <pc:sldMkLst>
          <pc:docMk/>
          <pc:sldMk cId="1274084494" sldId="201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mailto:BRENDA.L.PEARSON@dhsoha.state.or.us" TargetMode="External"/><Relationship Id="rId2" Type="http://schemas.openxmlformats.org/officeDocument/2006/relationships/hyperlink" Target="mailto:dhs-oha.publicationrequest@state.or.us" TargetMode="External"/><Relationship Id="rId1" Type="http://schemas.openxmlformats.org/officeDocument/2006/relationships/hyperlink" Target="mailto:OHA.Measure110@dhsoha.state.or.us" TargetMode="External"/><Relationship Id="rId4" Type="http://schemas.openxmlformats.org/officeDocument/2006/relationships/hyperlink" Target="mailto:coral.d.ford@dhsoha.state.or.us" TargetMode="External"/></Relationships>
</file>

<file path=ppt/diagrams/_rels/data8.xml.rels><?xml version="1.0" encoding="UTF-8" standalone="yes"?>
<Relationships xmlns="http://schemas.openxmlformats.org/package/2006/relationships"><Relationship Id="rId3" Type="http://schemas.openxmlformats.org/officeDocument/2006/relationships/hyperlink" Target="mailto:BRENDA.L.PEARSON@dhsoha.state.or.us" TargetMode="External"/><Relationship Id="rId2" Type="http://schemas.openxmlformats.org/officeDocument/2006/relationships/hyperlink" Target="mailto:dhs-oha.publicationrequest@state.or.us" TargetMode="External"/><Relationship Id="rId1" Type="http://schemas.openxmlformats.org/officeDocument/2006/relationships/hyperlink" Target="mailto:OHA.Measure110@dhsoha.state.or.us" TargetMode="External"/><Relationship Id="rId4" Type="http://schemas.openxmlformats.org/officeDocument/2006/relationships/hyperlink" Target="mailto:coral.d.ford@dhsoha.state.or.us"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mailto:OHA.Measure110@dhsoha.state.or.us" TargetMode="External"/><Relationship Id="rId2" Type="http://schemas.openxmlformats.org/officeDocument/2006/relationships/hyperlink" Target="mailto:BRENDA.L.PEARSON@dhsoha.state.or.us" TargetMode="External"/><Relationship Id="rId1" Type="http://schemas.openxmlformats.org/officeDocument/2006/relationships/hyperlink" Target="mailto:dhs-oha.publicationrequest@state.or.us" TargetMode="External"/><Relationship Id="rId4" Type="http://schemas.openxmlformats.org/officeDocument/2006/relationships/hyperlink" Target="mailto:coral.d.ford@dhsoha.state.or.us" TargetMode="External"/></Relationships>
</file>

<file path=ppt/diagrams/_rels/drawing8.xml.rels><?xml version="1.0" encoding="UTF-8" standalone="yes"?>
<Relationships xmlns="http://schemas.openxmlformats.org/package/2006/relationships"><Relationship Id="rId3" Type="http://schemas.openxmlformats.org/officeDocument/2006/relationships/hyperlink" Target="mailto:OHA.Measure110@dhsoha.state.or.us" TargetMode="External"/><Relationship Id="rId2" Type="http://schemas.openxmlformats.org/officeDocument/2006/relationships/hyperlink" Target="mailto:BRENDA.L.PEARSON@dhsoha.state.or.us" TargetMode="External"/><Relationship Id="rId1" Type="http://schemas.openxmlformats.org/officeDocument/2006/relationships/hyperlink" Target="mailto:dhs-oha.publicationrequest@state.or.us" TargetMode="External"/><Relationship Id="rId4" Type="http://schemas.openxmlformats.org/officeDocument/2006/relationships/hyperlink" Target="mailto:coral.d.ford@dhsoha.state.or.us"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DD1EA3-4CAA-4692-8A12-E8A6F8E5E420}"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1B554D2A-2A7C-4D47-A41E-A46C22A4E5C8}">
      <dgm:prSet/>
      <dgm:spPr/>
      <dgm:t>
        <a:bodyPr/>
        <a:lstStyle/>
        <a:p>
          <a:r>
            <a:rPr lang="en-US"/>
            <a:t>For questions about the request for grant proposals:</a:t>
          </a:r>
        </a:p>
      </dgm:t>
    </dgm:pt>
    <dgm:pt modelId="{DC8FA47A-F2A6-420D-9685-2265D8B4EE0B}" type="parTrans" cxnId="{89600494-A5D7-4F20-8ABB-973C4428D770}">
      <dgm:prSet/>
      <dgm:spPr/>
      <dgm:t>
        <a:bodyPr/>
        <a:lstStyle/>
        <a:p>
          <a:endParaRPr lang="en-US"/>
        </a:p>
      </dgm:t>
    </dgm:pt>
    <dgm:pt modelId="{45BC9A5C-25BD-4663-B0BC-B85B5AB9B157}" type="sibTrans" cxnId="{89600494-A5D7-4F20-8ABB-973C4428D770}">
      <dgm:prSet/>
      <dgm:spPr/>
      <dgm:t>
        <a:bodyPr/>
        <a:lstStyle/>
        <a:p>
          <a:endParaRPr lang="en-US"/>
        </a:p>
      </dgm:t>
    </dgm:pt>
    <dgm:pt modelId="{F1327401-3980-45AC-9CC8-CF340B483A6F}">
      <dgm:prSet custT="1"/>
      <dgm:spPr/>
      <dgm:t>
        <a:bodyPr/>
        <a:lstStyle/>
        <a:p>
          <a:r>
            <a:rPr lang="en-US" sz="1400" dirty="0"/>
            <a:t>(503) 373-7313</a:t>
          </a:r>
        </a:p>
      </dgm:t>
    </dgm:pt>
    <dgm:pt modelId="{F5019217-CB48-4A73-904B-8C1B4B7FC3DC}" type="parTrans" cxnId="{D6D70C15-1F33-4CD3-9F15-FA12B99A9CFE}">
      <dgm:prSet/>
      <dgm:spPr/>
      <dgm:t>
        <a:bodyPr/>
        <a:lstStyle/>
        <a:p>
          <a:endParaRPr lang="en-US"/>
        </a:p>
      </dgm:t>
    </dgm:pt>
    <dgm:pt modelId="{37A8E6C0-8017-43FC-AE83-B4E3E34B32A0}" type="sibTrans" cxnId="{D6D70C15-1F33-4CD3-9F15-FA12B99A9CFE}">
      <dgm:prSet/>
      <dgm:spPr/>
      <dgm:t>
        <a:bodyPr/>
        <a:lstStyle/>
        <a:p>
          <a:endParaRPr lang="en-US"/>
        </a:p>
      </dgm:t>
    </dgm:pt>
    <dgm:pt modelId="{13A49A0D-EF43-45C0-B7BD-83C54B1C752D}">
      <dgm:prSet/>
      <dgm:spPr/>
      <dgm:t>
        <a:bodyPr/>
        <a:lstStyle/>
        <a:p>
          <a:r>
            <a:rPr lang="en-US" dirty="0"/>
            <a:t>For general questions about Measure 110:</a:t>
          </a:r>
        </a:p>
      </dgm:t>
    </dgm:pt>
    <dgm:pt modelId="{5C4D30F3-B28F-4698-8175-8E667E3487D9}" type="parTrans" cxnId="{E4B80C00-F524-47F4-992E-A97C972A2019}">
      <dgm:prSet/>
      <dgm:spPr/>
      <dgm:t>
        <a:bodyPr/>
        <a:lstStyle/>
        <a:p>
          <a:endParaRPr lang="en-US"/>
        </a:p>
      </dgm:t>
    </dgm:pt>
    <dgm:pt modelId="{25672F52-D209-4455-AAC6-3E673F5F5AD9}" type="sibTrans" cxnId="{E4B80C00-F524-47F4-992E-A97C972A2019}">
      <dgm:prSet/>
      <dgm:spPr/>
      <dgm:t>
        <a:bodyPr/>
        <a:lstStyle/>
        <a:p>
          <a:endParaRPr lang="en-US"/>
        </a:p>
      </dgm:t>
    </dgm:pt>
    <dgm:pt modelId="{781A2975-F91D-4358-8DC1-C6CA36131A1C}">
      <dgm:prSet custT="1"/>
      <dgm:spPr/>
      <dgm:t>
        <a:bodyPr/>
        <a:lstStyle/>
        <a:p>
          <a:r>
            <a:rPr lang="en-US" sz="1600" dirty="0">
              <a:hlinkClick xmlns:r="http://schemas.openxmlformats.org/officeDocument/2006/relationships" r:id="rId1"/>
            </a:rPr>
            <a:t>OHA.Measure110@dhsoha.state.or.us</a:t>
          </a:r>
          <a:endParaRPr lang="en-US" sz="1600" dirty="0"/>
        </a:p>
      </dgm:t>
    </dgm:pt>
    <dgm:pt modelId="{1F83848B-18C2-495B-91FF-AE4E8E7B1E28}" type="parTrans" cxnId="{9C5BC86F-FA6C-4BC1-9475-ACB7BCF769FD}">
      <dgm:prSet/>
      <dgm:spPr/>
      <dgm:t>
        <a:bodyPr/>
        <a:lstStyle/>
        <a:p>
          <a:endParaRPr lang="en-US"/>
        </a:p>
      </dgm:t>
    </dgm:pt>
    <dgm:pt modelId="{F550C98C-BC3F-436D-8E43-34DFBCF49FAA}" type="sibTrans" cxnId="{9C5BC86F-FA6C-4BC1-9475-ACB7BCF769FD}">
      <dgm:prSet/>
      <dgm:spPr/>
      <dgm:t>
        <a:bodyPr/>
        <a:lstStyle/>
        <a:p>
          <a:endParaRPr lang="en-US"/>
        </a:p>
      </dgm:t>
    </dgm:pt>
    <dgm:pt modelId="{BEC20600-0AB9-4A6F-9238-3B82217E9378}">
      <dgm:prSet/>
      <dgm:spPr/>
      <dgm:t>
        <a:bodyPr/>
        <a:lstStyle/>
        <a:p>
          <a:r>
            <a:rPr lang="en-US" dirty="0"/>
            <a:t>For assistance connecting with resources for grant proposals:</a:t>
          </a:r>
        </a:p>
      </dgm:t>
    </dgm:pt>
    <dgm:pt modelId="{DF23AA0C-DE50-4116-A941-13D1340F8575}" type="parTrans" cxnId="{EE580D9D-C2E0-4496-AEFC-107CA46A6080}">
      <dgm:prSet/>
      <dgm:spPr/>
      <dgm:t>
        <a:bodyPr/>
        <a:lstStyle/>
        <a:p>
          <a:endParaRPr lang="en-US"/>
        </a:p>
      </dgm:t>
    </dgm:pt>
    <dgm:pt modelId="{FAD4A190-E686-475C-9229-63A6F86C861B}" type="sibTrans" cxnId="{EE580D9D-C2E0-4496-AEFC-107CA46A6080}">
      <dgm:prSet/>
      <dgm:spPr/>
      <dgm:t>
        <a:bodyPr/>
        <a:lstStyle/>
        <a:p>
          <a:endParaRPr lang="en-US"/>
        </a:p>
      </dgm:t>
    </dgm:pt>
    <dgm:pt modelId="{9806C966-D386-4CEC-B34F-A9AC04EA42D5}">
      <dgm:prSet/>
      <dgm:spPr/>
      <dgm:t>
        <a:bodyPr/>
        <a:lstStyle/>
        <a:p>
          <a:r>
            <a:rPr lang="en-US" dirty="0"/>
            <a:t>For accessibility questions or concerns, or to receive the RFGP in a different format:</a:t>
          </a:r>
        </a:p>
      </dgm:t>
    </dgm:pt>
    <dgm:pt modelId="{F7A3612E-A4CF-4D37-9DE6-79082C00990B}" type="parTrans" cxnId="{033B3D22-D48D-44A5-BC30-D4116F59B4D0}">
      <dgm:prSet/>
      <dgm:spPr/>
      <dgm:t>
        <a:bodyPr/>
        <a:lstStyle/>
        <a:p>
          <a:endParaRPr lang="en-US"/>
        </a:p>
      </dgm:t>
    </dgm:pt>
    <dgm:pt modelId="{14EFF0F1-D3F1-41AA-9518-1508262805A0}" type="sibTrans" cxnId="{033B3D22-D48D-44A5-BC30-D4116F59B4D0}">
      <dgm:prSet/>
      <dgm:spPr/>
      <dgm:t>
        <a:bodyPr/>
        <a:lstStyle/>
        <a:p>
          <a:endParaRPr lang="en-US"/>
        </a:p>
      </dgm:t>
    </dgm:pt>
    <dgm:pt modelId="{571BC515-805B-4513-8429-F8451685CC17}">
      <dgm:prSet custT="1"/>
      <dgm:spPr/>
      <dgm:t>
        <a:bodyPr/>
        <a:lstStyle/>
        <a:p>
          <a:r>
            <a:rPr lang="en-US" sz="1200" u="sng" dirty="0">
              <a:hlinkClick xmlns:r="http://schemas.openxmlformats.org/officeDocument/2006/relationships" r:id="rId2"/>
            </a:rPr>
            <a:t>dhs-oha.publicationrequest@state.or.us</a:t>
          </a:r>
          <a:r>
            <a:rPr lang="en-US" sz="1200" dirty="0"/>
            <a:t> </a:t>
          </a:r>
        </a:p>
      </dgm:t>
    </dgm:pt>
    <dgm:pt modelId="{D631A06A-5B95-4EEF-8518-71A9ECA76E73}" type="parTrans" cxnId="{D2F916FC-DD34-408B-A1E3-029F8D3E8EFF}">
      <dgm:prSet/>
      <dgm:spPr/>
      <dgm:t>
        <a:bodyPr/>
        <a:lstStyle/>
        <a:p>
          <a:endParaRPr lang="en-US"/>
        </a:p>
      </dgm:t>
    </dgm:pt>
    <dgm:pt modelId="{26BC3592-865F-42CE-ADBD-EE943864A808}" type="sibTrans" cxnId="{D2F916FC-DD34-408B-A1E3-029F8D3E8EFF}">
      <dgm:prSet/>
      <dgm:spPr/>
      <dgm:t>
        <a:bodyPr/>
        <a:lstStyle/>
        <a:p>
          <a:endParaRPr lang="en-US"/>
        </a:p>
      </dgm:t>
    </dgm:pt>
    <dgm:pt modelId="{3D48119D-641E-49B6-B9E6-4573A28CCEEF}">
      <dgm:prSet custT="1"/>
      <dgm:spPr/>
      <dgm:t>
        <a:bodyPr/>
        <a:lstStyle/>
        <a:p>
          <a:r>
            <a:rPr lang="en-US" sz="1200" dirty="0"/>
            <a:t>503-378-3486 (voice)</a:t>
          </a:r>
        </a:p>
      </dgm:t>
    </dgm:pt>
    <dgm:pt modelId="{324AF004-4915-4194-996C-2CF96CED0892}" type="parTrans" cxnId="{2E40323E-BB1D-456E-B8E4-0B58E5CDE555}">
      <dgm:prSet/>
      <dgm:spPr/>
      <dgm:t>
        <a:bodyPr/>
        <a:lstStyle/>
        <a:p>
          <a:endParaRPr lang="en-US"/>
        </a:p>
      </dgm:t>
    </dgm:pt>
    <dgm:pt modelId="{F0ECFBE6-8BC6-4942-A78D-9916AA9BD180}" type="sibTrans" cxnId="{2E40323E-BB1D-456E-B8E4-0B58E5CDE555}">
      <dgm:prSet/>
      <dgm:spPr/>
      <dgm:t>
        <a:bodyPr/>
        <a:lstStyle/>
        <a:p>
          <a:endParaRPr lang="en-US"/>
        </a:p>
      </dgm:t>
    </dgm:pt>
    <dgm:pt modelId="{DA33B6DA-097A-41EC-A9DD-66C8BF0F00D2}">
      <dgm:prSet custT="1"/>
      <dgm:spPr/>
      <dgm:t>
        <a:bodyPr/>
        <a:lstStyle/>
        <a:p>
          <a:r>
            <a:rPr lang="en-US" sz="1200" dirty="0"/>
            <a:t>503-378-3523 (TTY)</a:t>
          </a:r>
        </a:p>
      </dgm:t>
    </dgm:pt>
    <dgm:pt modelId="{0897AC48-DB55-455B-B45A-0E40A90BE2A5}" type="parTrans" cxnId="{F7F52FCC-E6D7-4B2C-AB24-95C3D81469E8}">
      <dgm:prSet/>
      <dgm:spPr/>
      <dgm:t>
        <a:bodyPr/>
        <a:lstStyle/>
        <a:p>
          <a:endParaRPr lang="en-US"/>
        </a:p>
      </dgm:t>
    </dgm:pt>
    <dgm:pt modelId="{1D6F0002-A8CB-4F9B-90D6-53B3BCF3846F}" type="sibTrans" cxnId="{F7F52FCC-E6D7-4B2C-AB24-95C3D81469E8}">
      <dgm:prSet/>
      <dgm:spPr/>
      <dgm:t>
        <a:bodyPr/>
        <a:lstStyle/>
        <a:p>
          <a:endParaRPr lang="en-US"/>
        </a:p>
      </dgm:t>
    </dgm:pt>
    <dgm:pt modelId="{2EFF7A64-ACE3-4149-8629-73A9E791DE3A}">
      <dgm:prSet custT="1"/>
      <dgm:spPr/>
      <dgm:t>
        <a:bodyPr/>
        <a:lstStyle/>
        <a:p>
          <a:r>
            <a:rPr lang="en-US" sz="1600" dirty="0">
              <a:hlinkClick xmlns:r="http://schemas.openxmlformats.org/officeDocument/2006/relationships" r:id="rId3"/>
            </a:rPr>
            <a:t>BRENDA.L.PEARSON@dhsoha.state.or.us</a:t>
          </a:r>
          <a:endParaRPr lang="en-US" sz="1600" dirty="0"/>
        </a:p>
      </dgm:t>
    </dgm:pt>
    <dgm:pt modelId="{68E463FC-0D22-4BC0-8C3B-459B39B116E7}" type="parTrans" cxnId="{8FAE98CE-C085-4C38-91D3-9B67B4615314}">
      <dgm:prSet/>
      <dgm:spPr/>
      <dgm:t>
        <a:bodyPr/>
        <a:lstStyle/>
        <a:p>
          <a:endParaRPr lang="en-US"/>
        </a:p>
      </dgm:t>
    </dgm:pt>
    <dgm:pt modelId="{9686BE64-A638-4673-AD0E-6D6AD7D7B933}" type="sibTrans" cxnId="{8FAE98CE-C085-4C38-91D3-9B67B4615314}">
      <dgm:prSet/>
      <dgm:spPr/>
      <dgm:t>
        <a:bodyPr/>
        <a:lstStyle/>
        <a:p>
          <a:endParaRPr lang="en-US"/>
        </a:p>
      </dgm:t>
    </dgm:pt>
    <dgm:pt modelId="{91BC8CF4-ED76-4030-8827-358D9C02A5B0}">
      <dgm:prSet custT="1"/>
      <dgm:spPr/>
      <dgm:t>
        <a:bodyPr/>
        <a:lstStyle/>
        <a:p>
          <a:r>
            <a:rPr lang="en-US" sz="1200" dirty="0">
              <a:hlinkClick xmlns:r="http://schemas.openxmlformats.org/officeDocument/2006/relationships" r:id="rId4"/>
            </a:rPr>
            <a:t>coral.d.ford@dhsoha.state.or.us</a:t>
          </a:r>
          <a:endParaRPr lang="en-US" sz="1200" dirty="0"/>
        </a:p>
      </dgm:t>
    </dgm:pt>
    <dgm:pt modelId="{70DB6CF5-D93A-4027-ADE3-33BA6F8B5E31}" type="parTrans" cxnId="{B674C84F-8159-4559-8EB2-7CFA40ABA099}">
      <dgm:prSet/>
      <dgm:spPr/>
      <dgm:t>
        <a:bodyPr/>
        <a:lstStyle/>
        <a:p>
          <a:endParaRPr lang="en-US"/>
        </a:p>
      </dgm:t>
    </dgm:pt>
    <dgm:pt modelId="{546D4A64-6F16-48CD-A305-F56EC2619832}" type="sibTrans" cxnId="{B674C84F-8159-4559-8EB2-7CFA40ABA099}">
      <dgm:prSet/>
      <dgm:spPr/>
      <dgm:t>
        <a:bodyPr/>
        <a:lstStyle/>
        <a:p>
          <a:endParaRPr lang="en-US"/>
        </a:p>
      </dgm:t>
    </dgm:pt>
    <dgm:pt modelId="{6B4BA3C4-5984-4619-8C05-6DB91AE065CB}" type="pres">
      <dgm:prSet presAssocID="{13DD1EA3-4CAA-4692-8A12-E8A6F8E5E420}" presName="Name0" presStyleCnt="0">
        <dgm:presLayoutVars>
          <dgm:dir/>
          <dgm:animLvl val="lvl"/>
          <dgm:resizeHandles val="exact"/>
        </dgm:presLayoutVars>
      </dgm:prSet>
      <dgm:spPr/>
    </dgm:pt>
    <dgm:pt modelId="{3B7B3CA3-095F-4DAC-B2FF-96EBE0D5CAB2}" type="pres">
      <dgm:prSet presAssocID="{9806C966-D386-4CEC-B34F-A9AC04EA42D5}" presName="boxAndChildren" presStyleCnt="0"/>
      <dgm:spPr/>
    </dgm:pt>
    <dgm:pt modelId="{9ED26102-B0E2-463F-93CC-650539766D38}" type="pres">
      <dgm:prSet presAssocID="{9806C966-D386-4CEC-B34F-A9AC04EA42D5}" presName="parentTextBox" presStyleLbl="node1" presStyleIdx="0" presStyleCnt="4"/>
      <dgm:spPr/>
    </dgm:pt>
    <dgm:pt modelId="{F14D9FB9-4555-48DD-B9FE-23D6BB363013}" type="pres">
      <dgm:prSet presAssocID="{9806C966-D386-4CEC-B34F-A9AC04EA42D5}" presName="entireBox" presStyleLbl="node1" presStyleIdx="0" presStyleCnt="4"/>
      <dgm:spPr/>
    </dgm:pt>
    <dgm:pt modelId="{8E85C240-5FC8-4931-BB80-C4FC99108ECD}" type="pres">
      <dgm:prSet presAssocID="{9806C966-D386-4CEC-B34F-A9AC04EA42D5}" presName="descendantBox" presStyleCnt="0"/>
      <dgm:spPr/>
    </dgm:pt>
    <dgm:pt modelId="{A0DA70C7-B563-46F4-8FEE-761D7ACCF561}" type="pres">
      <dgm:prSet presAssocID="{571BC515-805B-4513-8429-F8451685CC17}" presName="childTextBox" presStyleLbl="fgAccFollowNode1" presStyleIdx="0" presStyleCnt="7">
        <dgm:presLayoutVars>
          <dgm:bulletEnabled val="1"/>
        </dgm:presLayoutVars>
      </dgm:prSet>
      <dgm:spPr/>
    </dgm:pt>
    <dgm:pt modelId="{0987428D-AF77-4788-9C54-B2AAAE0865C0}" type="pres">
      <dgm:prSet presAssocID="{3D48119D-641E-49B6-B9E6-4573A28CCEEF}" presName="childTextBox" presStyleLbl="fgAccFollowNode1" presStyleIdx="1" presStyleCnt="7">
        <dgm:presLayoutVars>
          <dgm:bulletEnabled val="1"/>
        </dgm:presLayoutVars>
      </dgm:prSet>
      <dgm:spPr/>
    </dgm:pt>
    <dgm:pt modelId="{E9A0A35B-5EF9-41E3-B193-AAED6492BDC1}" type="pres">
      <dgm:prSet presAssocID="{DA33B6DA-097A-41EC-A9DD-66C8BF0F00D2}" presName="childTextBox" presStyleLbl="fgAccFollowNode1" presStyleIdx="2" presStyleCnt="7">
        <dgm:presLayoutVars>
          <dgm:bulletEnabled val="1"/>
        </dgm:presLayoutVars>
      </dgm:prSet>
      <dgm:spPr/>
    </dgm:pt>
    <dgm:pt modelId="{4DD7CC1C-1087-4BE3-8A4B-EE47CFC7D643}" type="pres">
      <dgm:prSet presAssocID="{FAD4A190-E686-475C-9229-63A6F86C861B}" presName="sp" presStyleCnt="0"/>
      <dgm:spPr/>
    </dgm:pt>
    <dgm:pt modelId="{001D1167-4682-4D48-B3EF-FC578078EF70}" type="pres">
      <dgm:prSet presAssocID="{BEC20600-0AB9-4A6F-9238-3B82217E9378}" presName="arrowAndChildren" presStyleCnt="0"/>
      <dgm:spPr/>
    </dgm:pt>
    <dgm:pt modelId="{BE4FB3CF-9049-4E99-89A1-1FD9BF292D93}" type="pres">
      <dgm:prSet presAssocID="{BEC20600-0AB9-4A6F-9238-3B82217E9378}" presName="parentTextArrow" presStyleLbl="node1" presStyleIdx="0" presStyleCnt="4"/>
      <dgm:spPr/>
    </dgm:pt>
    <dgm:pt modelId="{0D11E46B-9F98-4870-8E59-EDB0C0B46C0B}" type="pres">
      <dgm:prSet presAssocID="{BEC20600-0AB9-4A6F-9238-3B82217E9378}" presName="arrow" presStyleLbl="node1" presStyleIdx="1" presStyleCnt="4"/>
      <dgm:spPr/>
    </dgm:pt>
    <dgm:pt modelId="{E0BCC847-58DB-42EF-8AEC-EA44A43129EF}" type="pres">
      <dgm:prSet presAssocID="{BEC20600-0AB9-4A6F-9238-3B82217E9378}" presName="descendantArrow" presStyleCnt="0"/>
      <dgm:spPr/>
    </dgm:pt>
    <dgm:pt modelId="{763A669F-BEE4-4159-8BEB-035B56C2682E}" type="pres">
      <dgm:prSet presAssocID="{2EFF7A64-ACE3-4149-8629-73A9E791DE3A}" presName="childTextArrow" presStyleLbl="fgAccFollowNode1" presStyleIdx="3" presStyleCnt="7">
        <dgm:presLayoutVars>
          <dgm:bulletEnabled val="1"/>
        </dgm:presLayoutVars>
      </dgm:prSet>
      <dgm:spPr/>
    </dgm:pt>
    <dgm:pt modelId="{E48AA988-520C-486E-8C33-D8D2CC4EE374}" type="pres">
      <dgm:prSet presAssocID="{25672F52-D209-4455-AAC6-3E673F5F5AD9}" presName="sp" presStyleCnt="0"/>
      <dgm:spPr/>
    </dgm:pt>
    <dgm:pt modelId="{8EE30FE5-F80E-4C1D-95DA-1E5D9D1F2CC3}" type="pres">
      <dgm:prSet presAssocID="{13A49A0D-EF43-45C0-B7BD-83C54B1C752D}" presName="arrowAndChildren" presStyleCnt="0"/>
      <dgm:spPr/>
    </dgm:pt>
    <dgm:pt modelId="{D2BEEE6A-A248-4168-83A4-94A1E135F3ED}" type="pres">
      <dgm:prSet presAssocID="{13A49A0D-EF43-45C0-B7BD-83C54B1C752D}" presName="parentTextArrow" presStyleLbl="node1" presStyleIdx="1" presStyleCnt="4"/>
      <dgm:spPr/>
    </dgm:pt>
    <dgm:pt modelId="{E306FDE0-4C43-4F19-9AE7-5A815C6C6FB0}" type="pres">
      <dgm:prSet presAssocID="{13A49A0D-EF43-45C0-B7BD-83C54B1C752D}" presName="arrow" presStyleLbl="node1" presStyleIdx="2" presStyleCnt="4"/>
      <dgm:spPr/>
    </dgm:pt>
    <dgm:pt modelId="{9789545C-7277-42BF-A552-0D9DB12CB4EF}" type="pres">
      <dgm:prSet presAssocID="{13A49A0D-EF43-45C0-B7BD-83C54B1C752D}" presName="descendantArrow" presStyleCnt="0"/>
      <dgm:spPr/>
    </dgm:pt>
    <dgm:pt modelId="{3CA18740-7762-4CF9-A1D9-4513EA4251E0}" type="pres">
      <dgm:prSet presAssocID="{781A2975-F91D-4358-8DC1-C6CA36131A1C}" presName="childTextArrow" presStyleLbl="fgAccFollowNode1" presStyleIdx="4" presStyleCnt="7">
        <dgm:presLayoutVars>
          <dgm:bulletEnabled val="1"/>
        </dgm:presLayoutVars>
      </dgm:prSet>
      <dgm:spPr/>
    </dgm:pt>
    <dgm:pt modelId="{D82A60AD-C64D-4047-8F8C-C3C5343DD288}" type="pres">
      <dgm:prSet presAssocID="{45BC9A5C-25BD-4663-B0BC-B85B5AB9B157}" presName="sp" presStyleCnt="0"/>
      <dgm:spPr/>
    </dgm:pt>
    <dgm:pt modelId="{826E9213-55E5-4AB9-A460-B63F8D8A088F}" type="pres">
      <dgm:prSet presAssocID="{1B554D2A-2A7C-4D47-A41E-A46C22A4E5C8}" presName="arrowAndChildren" presStyleCnt="0"/>
      <dgm:spPr/>
    </dgm:pt>
    <dgm:pt modelId="{C8E2E674-AEA0-4922-B87F-2BB9B15FC6F1}" type="pres">
      <dgm:prSet presAssocID="{1B554D2A-2A7C-4D47-A41E-A46C22A4E5C8}" presName="parentTextArrow" presStyleLbl="node1" presStyleIdx="2" presStyleCnt="4"/>
      <dgm:spPr/>
    </dgm:pt>
    <dgm:pt modelId="{0295EAEE-8AAA-4C94-B3D9-52322B3AD44E}" type="pres">
      <dgm:prSet presAssocID="{1B554D2A-2A7C-4D47-A41E-A46C22A4E5C8}" presName="arrow" presStyleLbl="node1" presStyleIdx="3" presStyleCnt="4"/>
      <dgm:spPr/>
    </dgm:pt>
    <dgm:pt modelId="{16B98A17-A66B-44FA-AD5D-7CC95A5832CC}" type="pres">
      <dgm:prSet presAssocID="{1B554D2A-2A7C-4D47-A41E-A46C22A4E5C8}" presName="descendantArrow" presStyleCnt="0"/>
      <dgm:spPr/>
    </dgm:pt>
    <dgm:pt modelId="{7D5378FC-9CE1-4607-82C4-1741D4D1B342}" type="pres">
      <dgm:prSet presAssocID="{F1327401-3980-45AC-9CC8-CF340B483A6F}" presName="childTextArrow" presStyleLbl="fgAccFollowNode1" presStyleIdx="5" presStyleCnt="7">
        <dgm:presLayoutVars>
          <dgm:bulletEnabled val="1"/>
        </dgm:presLayoutVars>
      </dgm:prSet>
      <dgm:spPr/>
    </dgm:pt>
    <dgm:pt modelId="{6AD6677C-6CAB-4EC8-A307-F95F7DBEBD53}" type="pres">
      <dgm:prSet presAssocID="{91BC8CF4-ED76-4030-8827-358D9C02A5B0}" presName="childTextArrow" presStyleLbl="fgAccFollowNode1" presStyleIdx="6" presStyleCnt="7">
        <dgm:presLayoutVars>
          <dgm:bulletEnabled val="1"/>
        </dgm:presLayoutVars>
      </dgm:prSet>
      <dgm:spPr/>
    </dgm:pt>
  </dgm:ptLst>
  <dgm:cxnLst>
    <dgm:cxn modelId="{E4B80C00-F524-47F4-992E-A97C972A2019}" srcId="{13DD1EA3-4CAA-4692-8A12-E8A6F8E5E420}" destId="{13A49A0D-EF43-45C0-B7BD-83C54B1C752D}" srcOrd="1" destOrd="0" parTransId="{5C4D30F3-B28F-4698-8175-8E667E3487D9}" sibTransId="{25672F52-D209-4455-AAC6-3E673F5F5AD9}"/>
    <dgm:cxn modelId="{D6D70C15-1F33-4CD3-9F15-FA12B99A9CFE}" srcId="{1B554D2A-2A7C-4D47-A41E-A46C22A4E5C8}" destId="{F1327401-3980-45AC-9CC8-CF340B483A6F}" srcOrd="0" destOrd="0" parTransId="{F5019217-CB48-4A73-904B-8C1B4B7FC3DC}" sibTransId="{37A8E6C0-8017-43FC-AE83-B4E3E34B32A0}"/>
    <dgm:cxn modelId="{B8DDAC18-10AA-4D38-974D-B60B080BF2A7}" type="presOf" srcId="{9806C966-D386-4CEC-B34F-A9AC04EA42D5}" destId="{9ED26102-B0E2-463F-93CC-650539766D38}" srcOrd="0" destOrd="0" presId="urn:microsoft.com/office/officeart/2005/8/layout/process4"/>
    <dgm:cxn modelId="{033B3D22-D48D-44A5-BC30-D4116F59B4D0}" srcId="{13DD1EA3-4CAA-4692-8A12-E8A6F8E5E420}" destId="{9806C966-D386-4CEC-B34F-A9AC04EA42D5}" srcOrd="3" destOrd="0" parTransId="{F7A3612E-A4CF-4D37-9DE6-79082C00990B}" sibTransId="{14EFF0F1-D3F1-41AA-9518-1508262805A0}"/>
    <dgm:cxn modelId="{2E40323E-BB1D-456E-B8E4-0B58E5CDE555}" srcId="{9806C966-D386-4CEC-B34F-A9AC04EA42D5}" destId="{3D48119D-641E-49B6-B9E6-4573A28CCEEF}" srcOrd="1" destOrd="0" parTransId="{324AF004-4915-4194-996C-2CF96CED0892}" sibTransId="{F0ECFBE6-8BC6-4942-A78D-9916AA9BD180}"/>
    <dgm:cxn modelId="{C9D2A643-7518-4974-B22B-0F80346C11B6}" type="presOf" srcId="{9806C966-D386-4CEC-B34F-A9AC04EA42D5}" destId="{F14D9FB9-4555-48DD-B9FE-23D6BB363013}" srcOrd="1" destOrd="0" presId="urn:microsoft.com/office/officeart/2005/8/layout/process4"/>
    <dgm:cxn modelId="{63C6DD4B-0714-4226-8702-E05C8AB2EB39}" type="presOf" srcId="{2EFF7A64-ACE3-4149-8629-73A9E791DE3A}" destId="{763A669F-BEE4-4159-8BEB-035B56C2682E}" srcOrd="0" destOrd="0" presId="urn:microsoft.com/office/officeart/2005/8/layout/process4"/>
    <dgm:cxn modelId="{9C5BC86F-FA6C-4BC1-9475-ACB7BCF769FD}" srcId="{13A49A0D-EF43-45C0-B7BD-83C54B1C752D}" destId="{781A2975-F91D-4358-8DC1-C6CA36131A1C}" srcOrd="0" destOrd="0" parTransId="{1F83848B-18C2-495B-91FF-AE4E8E7B1E28}" sibTransId="{F550C98C-BC3F-436D-8E43-34DFBCF49FAA}"/>
    <dgm:cxn modelId="{B674C84F-8159-4559-8EB2-7CFA40ABA099}" srcId="{1B554D2A-2A7C-4D47-A41E-A46C22A4E5C8}" destId="{91BC8CF4-ED76-4030-8827-358D9C02A5B0}" srcOrd="1" destOrd="0" parTransId="{70DB6CF5-D93A-4027-ADE3-33BA6F8B5E31}" sibTransId="{546D4A64-6F16-48CD-A305-F56EC2619832}"/>
    <dgm:cxn modelId="{110D0E70-8F17-4D77-816A-9A3E175306FD}" type="presOf" srcId="{DA33B6DA-097A-41EC-A9DD-66C8BF0F00D2}" destId="{E9A0A35B-5EF9-41E3-B193-AAED6492BDC1}" srcOrd="0" destOrd="0" presId="urn:microsoft.com/office/officeart/2005/8/layout/process4"/>
    <dgm:cxn modelId="{11D5AF71-23B1-46CA-A8EC-464E717AADCA}" type="presOf" srcId="{1B554D2A-2A7C-4D47-A41E-A46C22A4E5C8}" destId="{C8E2E674-AEA0-4922-B87F-2BB9B15FC6F1}" srcOrd="0" destOrd="0" presId="urn:microsoft.com/office/officeart/2005/8/layout/process4"/>
    <dgm:cxn modelId="{2A3B2A57-3858-4E28-AFCD-D4E18B9DFA6E}" type="presOf" srcId="{BEC20600-0AB9-4A6F-9238-3B82217E9378}" destId="{BE4FB3CF-9049-4E99-89A1-1FD9BF292D93}" srcOrd="0" destOrd="0" presId="urn:microsoft.com/office/officeart/2005/8/layout/process4"/>
    <dgm:cxn modelId="{0A3BD37F-6FDE-4013-9104-5579CC2F4C0F}" type="presOf" srcId="{1B554D2A-2A7C-4D47-A41E-A46C22A4E5C8}" destId="{0295EAEE-8AAA-4C94-B3D9-52322B3AD44E}" srcOrd="1" destOrd="0" presId="urn:microsoft.com/office/officeart/2005/8/layout/process4"/>
    <dgm:cxn modelId="{89600494-A5D7-4F20-8ABB-973C4428D770}" srcId="{13DD1EA3-4CAA-4692-8A12-E8A6F8E5E420}" destId="{1B554D2A-2A7C-4D47-A41E-A46C22A4E5C8}" srcOrd="0" destOrd="0" parTransId="{DC8FA47A-F2A6-420D-9685-2265D8B4EE0B}" sibTransId="{45BC9A5C-25BD-4663-B0BC-B85B5AB9B157}"/>
    <dgm:cxn modelId="{EE580D9D-C2E0-4496-AEFC-107CA46A6080}" srcId="{13DD1EA3-4CAA-4692-8A12-E8A6F8E5E420}" destId="{BEC20600-0AB9-4A6F-9238-3B82217E9378}" srcOrd="2" destOrd="0" parTransId="{DF23AA0C-DE50-4116-A941-13D1340F8575}" sibTransId="{FAD4A190-E686-475C-9229-63A6F86C861B}"/>
    <dgm:cxn modelId="{74687BA0-5E84-4752-9798-92547240F806}" type="presOf" srcId="{571BC515-805B-4513-8429-F8451685CC17}" destId="{A0DA70C7-B563-46F4-8FEE-761D7ACCF561}" srcOrd="0" destOrd="0" presId="urn:microsoft.com/office/officeart/2005/8/layout/process4"/>
    <dgm:cxn modelId="{52340BB0-EF5E-4702-A151-34B2BFA2A5E3}" type="presOf" srcId="{F1327401-3980-45AC-9CC8-CF340B483A6F}" destId="{7D5378FC-9CE1-4607-82C4-1741D4D1B342}" srcOrd="0" destOrd="0" presId="urn:microsoft.com/office/officeart/2005/8/layout/process4"/>
    <dgm:cxn modelId="{9CBE3BBB-F536-48A4-8A94-B21755DC6DA1}" type="presOf" srcId="{781A2975-F91D-4358-8DC1-C6CA36131A1C}" destId="{3CA18740-7762-4CF9-A1D9-4513EA4251E0}" srcOrd="0" destOrd="0" presId="urn:microsoft.com/office/officeart/2005/8/layout/process4"/>
    <dgm:cxn modelId="{F7F52FCC-E6D7-4B2C-AB24-95C3D81469E8}" srcId="{9806C966-D386-4CEC-B34F-A9AC04EA42D5}" destId="{DA33B6DA-097A-41EC-A9DD-66C8BF0F00D2}" srcOrd="2" destOrd="0" parTransId="{0897AC48-DB55-455B-B45A-0E40A90BE2A5}" sibTransId="{1D6F0002-A8CB-4F9B-90D6-53B3BCF3846F}"/>
    <dgm:cxn modelId="{B1195CCD-C223-414D-9057-86640700E47C}" type="presOf" srcId="{3D48119D-641E-49B6-B9E6-4573A28CCEEF}" destId="{0987428D-AF77-4788-9C54-B2AAAE0865C0}" srcOrd="0" destOrd="0" presId="urn:microsoft.com/office/officeart/2005/8/layout/process4"/>
    <dgm:cxn modelId="{8FAE98CE-C085-4C38-91D3-9B67B4615314}" srcId="{BEC20600-0AB9-4A6F-9238-3B82217E9378}" destId="{2EFF7A64-ACE3-4149-8629-73A9E791DE3A}" srcOrd="0" destOrd="0" parTransId="{68E463FC-0D22-4BC0-8C3B-459B39B116E7}" sibTransId="{9686BE64-A638-4673-AD0E-6D6AD7D7B933}"/>
    <dgm:cxn modelId="{8215BECF-5146-41C3-A0FC-E3BD764A68D6}" type="presOf" srcId="{13A49A0D-EF43-45C0-B7BD-83C54B1C752D}" destId="{D2BEEE6A-A248-4168-83A4-94A1E135F3ED}" srcOrd="0" destOrd="0" presId="urn:microsoft.com/office/officeart/2005/8/layout/process4"/>
    <dgm:cxn modelId="{2A6591D3-FF7A-4423-BC2F-93224F71B9F9}" type="presOf" srcId="{91BC8CF4-ED76-4030-8827-358D9C02A5B0}" destId="{6AD6677C-6CAB-4EC8-A307-F95F7DBEBD53}" srcOrd="0" destOrd="0" presId="urn:microsoft.com/office/officeart/2005/8/layout/process4"/>
    <dgm:cxn modelId="{EC5CE3D3-A386-4BB8-900E-2C332474CAD8}" type="presOf" srcId="{BEC20600-0AB9-4A6F-9238-3B82217E9378}" destId="{0D11E46B-9F98-4870-8E59-EDB0C0B46C0B}" srcOrd="1" destOrd="0" presId="urn:microsoft.com/office/officeart/2005/8/layout/process4"/>
    <dgm:cxn modelId="{71A95AEB-5819-4A0D-9B5B-31D4FFAF9C42}" type="presOf" srcId="{13A49A0D-EF43-45C0-B7BD-83C54B1C752D}" destId="{E306FDE0-4C43-4F19-9AE7-5A815C6C6FB0}" srcOrd="1" destOrd="0" presId="urn:microsoft.com/office/officeart/2005/8/layout/process4"/>
    <dgm:cxn modelId="{D2F916FC-DD34-408B-A1E3-029F8D3E8EFF}" srcId="{9806C966-D386-4CEC-B34F-A9AC04EA42D5}" destId="{571BC515-805B-4513-8429-F8451685CC17}" srcOrd="0" destOrd="0" parTransId="{D631A06A-5B95-4EEF-8518-71A9ECA76E73}" sibTransId="{26BC3592-865F-42CE-ADBD-EE943864A808}"/>
    <dgm:cxn modelId="{19787EFF-99F2-4AC4-BFD8-08049439C0ED}" type="presOf" srcId="{13DD1EA3-4CAA-4692-8A12-E8A6F8E5E420}" destId="{6B4BA3C4-5984-4619-8C05-6DB91AE065CB}" srcOrd="0" destOrd="0" presId="urn:microsoft.com/office/officeart/2005/8/layout/process4"/>
    <dgm:cxn modelId="{E2A7C5C3-FE0A-4FAE-9430-8CEC50BDE302}" type="presParOf" srcId="{6B4BA3C4-5984-4619-8C05-6DB91AE065CB}" destId="{3B7B3CA3-095F-4DAC-B2FF-96EBE0D5CAB2}" srcOrd="0" destOrd="0" presId="urn:microsoft.com/office/officeart/2005/8/layout/process4"/>
    <dgm:cxn modelId="{48E3C57D-B057-44EB-A3EB-A38B7B508710}" type="presParOf" srcId="{3B7B3CA3-095F-4DAC-B2FF-96EBE0D5CAB2}" destId="{9ED26102-B0E2-463F-93CC-650539766D38}" srcOrd="0" destOrd="0" presId="urn:microsoft.com/office/officeart/2005/8/layout/process4"/>
    <dgm:cxn modelId="{80F7897A-97AF-42D4-804A-031B9B3AEF62}" type="presParOf" srcId="{3B7B3CA3-095F-4DAC-B2FF-96EBE0D5CAB2}" destId="{F14D9FB9-4555-48DD-B9FE-23D6BB363013}" srcOrd="1" destOrd="0" presId="urn:microsoft.com/office/officeart/2005/8/layout/process4"/>
    <dgm:cxn modelId="{0BAA0792-3F0B-4557-B717-D70BAA8D908C}" type="presParOf" srcId="{3B7B3CA3-095F-4DAC-B2FF-96EBE0D5CAB2}" destId="{8E85C240-5FC8-4931-BB80-C4FC99108ECD}" srcOrd="2" destOrd="0" presId="urn:microsoft.com/office/officeart/2005/8/layout/process4"/>
    <dgm:cxn modelId="{6DCF2B7D-919A-408C-9364-A68D980526A7}" type="presParOf" srcId="{8E85C240-5FC8-4931-BB80-C4FC99108ECD}" destId="{A0DA70C7-B563-46F4-8FEE-761D7ACCF561}" srcOrd="0" destOrd="0" presId="urn:microsoft.com/office/officeart/2005/8/layout/process4"/>
    <dgm:cxn modelId="{58FE0C46-92D8-457A-873F-2BAEB2D55FBC}" type="presParOf" srcId="{8E85C240-5FC8-4931-BB80-C4FC99108ECD}" destId="{0987428D-AF77-4788-9C54-B2AAAE0865C0}" srcOrd="1" destOrd="0" presId="urn:microsoft.com/office/officeart/2005/8/layout/process4"/>
    <dgm:cxn modelId="{3F8B7BF2-098C-4373-B371-1581CE8595AA}" type="presParOf" srcId="{8E85C240-5FC8-4931-BB80-C4FC99108ECD}" destId="{E9A0A35B-5EF9-41E3-B193-AAED6492BDC1}" srcOrd="2" destOrd="0" presId="urn:microsoft.com/office/officeart/2005/8/layout/process4"/>
    <dgm:cxn modelId="{1E20DF0D-9E00-4AEC-ABEE-5FE026466E6D}" type="presParOf" srcId="{6B4BA3C4-5984-4619-8C05-6DB91AE065CB}" destId="{4DD7CC1C-1087-4BE3-8A4B-EE47CFC7D643}" srcOrd="1" destOrd="0" presId="urn:microsoft.com/office/officeart/2005/8/layout/process4"/>
    <dgm:cxn modelId="{5DC7E95B-0636-4F92-A00B-4612ECD2ADDF}" type="presParOf" srcId="{6B4BA3C4-5984-4619-8C05-6DB91AE065CB}" destId="{001D1167-4682-4D48-B3EF-FC578078EF70}" srcOrd="2" destOrd="0" presId="urn:microsoft.com/office/officeart/2005/8/layout/process4"/>
    <dgm:cxn modelId="{A969C4C8-8935-4EF5-B7FF-CC8564A296CB}" type="presParOf" srcId="{001D1167-4682-4D48-B3EF-FC578078EF70}" destId="{BE4FB3CF-9049-4E99-89A1-1FD9BF292D93}" srcOrd="0" destOrd="0" presId="urn:microsoft.com/office/officeart/2005/8/layout/process4"/>
    <dgm:cxn modelId="{438B7CDD-4526-4A97-B0D2-EF7933120127}" type="presParOf" srcId="{001D1167-4682-4D48-B3EF-FC578078EF70}" destId="{0D11E46B-9F98-4870-8E59-EDB0C0B46C0B}" srcOrd="1" destOrd="0" presId="urn:microsoft.com/office/officeart/2005/8/layout/process4"/>
    <dgm:cxn modelId="{6CC6F7F1-5A0A-40F1-AEB2-A6E02114AA01}" type="presParOf" srcId="{001D1167-4682-4D48-B3EF-FC578078EF70}" destId="{E0BCC847-58DB-42EF-8AEC-EA44A43129EF}" srcOrd="2" destOrd="0" presId="urn:microsoft.com/office/officeart/2005/8/layout/process4"/>
    <dgm:cxn modelId="{1571D69C-D5AC-42E5-841B-521BA85E7160}" type="presParOf" srcId="{E0BCC847-58DB-42EF-8AEC-EA44A43129EF}" destId="{763A669F-BEE4-4159-8BEB-035B56C2682E}" srcOrd="0" destOrd="0" presId="urn:microsoft.com/office/officeart/2005/8/layout/process4"/>
    <dgm:cxn modelId="{1B0C9773-D3E5-4786-9402-3A7DF6AD8989}" type="presParOf" srcId="{6B4BA3C4-5984-4619-8C05-6DB91AE065CB}" destId="{E48AA988-520C-486E-8C33-D8D2CC4EE374}" srcOrd="3" destOrd="0" presId="urn:microsoft.com/office/officeart/2005/8/layout/process4"/>
    <dgm:cxn modelId="{CF3844FE-C1BF-4212-A3FD-0421A9C03C38}" type="presParOf" srcId="{6B4BA3C4-5984-4619-8C05-6DB91AE065CB}" destId="{8EE30FE5-F80E-4C1D-95DA-1E5D9D1F2CC3}" srcOrd="4" destOrd="0" presId="urn:microsoft.com/office/officeart/2005/8/layout/process4"/>
    <dgm:cxn modelId="{14D84215-3549-4086-984C-086E6F3FA126}" type="presParOf" srcId="{8EE30FE5-F80E-4C1D-95DA-1E5D9D1F2CC3}" destId="{D2BEEE6A-A248-4168-83A4-94A1E135F3ED}" srcOrd="0" destOrd="0" presId="urn:microsoft.com/office/officeart/2005/8/layout/process4"/>
    <dgm:cxn modelId="{347E1889-EF49-4E37-B05D-0593A3BAC35C}" type="presParOf" srcId="{8EE30FE5-F80E-4C1D-95DA-1E5D9D1F2CC3}" destId="{E306FDE0-4C43-4F19-9AE7-5A815C6C6FB0}" srcOrd="1" destOrd="0" presId="urn:microsoft.com/office/officeart/2005/8/layout/process4"/>
    <dgm:cxn modelId="{3A3712FA-A6A5-4A2C-A1EE-A22FAF4D9C90}" type="presParOf" srcId="{8EE30FE5-F80E-4C1D-95DA-1E5D9D1F2CC3}" destId="{9789545C-7277-42BF-A552-0D9DB12CB4EF}" srcOrd="2" destOrd="0" presId="urn:microsoft.com/office/officeart/2005/8/layout/process4"/>
    <dgm:cxn modelId="{2FFE014D-4773-4121-B749-CEB59EE19453}" type="presParOf" srcId="{9789545C-7277-42BF-A552-0D9DB12CB4EF}" destId="{3CA18740-7762-4CF9-A1D9-4513EA4251E0}" srcOrd="0" destOrd="0" presId="urn:microsoft.com/office/officeart/2005/8/layout/process4"/>
    <dgm:cxn modelId="{9801C6E0-9F9F-40FD-9C6B-E4B5C5A9BE75}" type="presParOf" srcId="{6B4BA3C4-5984-4619-8C05-6DB91AE065CB}" destId="{D82A60AD-C64D-4047-8F8C-C3C5343DD288}" srcOrd="5" destOrd="0" presId="urn:microsoft.com/office/officeart/2005/8/layout/process4"/>
    <dgm:cxn modelId="{9E7890A0-F804-4A45-B8E2-78CE2489A9FC}" type="presParOf" srcId="{6B4BA3C4-5984-4619-8C05-6DB91AE065CB}" destId="{826E9213-55E5-4AB9-A460-B63F8D8A088F}" srcOrd="6" destOrd="0" presId="urn:microsoft.com/office/officeart/2005/8/layout/process4"/>
    <dgm:cxn modelId="{4BFEA438-26B5-49E1-84B9-97DB21D3D770}" type="presParOf" srcId="{826E9213-55E5-4AB9-A460-B63F8D8A088F}" destId="{C8E2E674-AEA0-4922-B87F-2BB9B15FC6F1}" srcOrd="0" destOrd="0" presId="urn:microsoft.com/office/officeart/2005/8/layout/process4"/>
    <dgm:cxn modelId="{93B5E7A3-9810-4F5A-9684-21664CF7ADAA}" type="presParOf" srcId="{826E9213-55E5-4AB9-A460-B63F8D8A088F}" destId="{0295EAEE-8AAA-4C94-B3D9-52322B3AD44E}" srcOrd="1" destOrd="0" presId="urn:microsoft.com/office/officeart/2005/8/layout/process4"/>
    <dgm:cxn modelId="{D8CA198F-BF1E-4516-B8A6-A39FC58846D9}" type="presParOf" srcId="{826E9213-55E5-4AB9-A460-B63F8D8A088F}" destId="{16B98A17-A66B-44FA-AD5D-7CC95A5832CC}" srcOrd="2" destOrd="0" presId="urn:microsoft.com/office/officeart/2005/8/layout/process4"/>
    <dgm:cxn modelId="{3725EE0C-85C0-42A7-B8E1-F745E3CEA181}" type="presParOf" srcId="{16B98A17-A66B-44FA-AD5D-7CC95A5832CC}" destId="{7D5378FC-9CE1-4607-82C4-1741D4D1B342}" srcOrd="0" destOrd="0" presId="urn:microsoft.com/office/officeart/2005/8/layout/process4"/>
    <dgm:cxn modelId="{9B81F32B-0CD4-4C31-B8B4-C5FDA8562FE8}" type="presParOf" srcId="{16B98A17-A66B-44FA-AD5D-7CC95A5832CC}" destId="{6AD6677C-6CAB-4EC8-A307-F95F7DBEBD53}"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21D31B-DAEF-47C5-A92B-75840709AE3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E3C8CB1-CD3E-4C34-9C64-96547B0D4155}">
      <dgm:prSet/>
      <dgm:spPr/>
      <dgm:t>
        <a:bodyPr/>
        <a:lstStyle/>
        <a:p>
          <a:r>
            <a:rPr lang="en-US" dirty="0"/>
            <a:t>Renamed Addiction Recovery Centers to Behavioral Health Resource Networks (BHRNs)</a:t>
          </a:r>
        </a:p>
      </dgm:t>
    </dgm:pt>
    <dgm:pt modelId="{982693B8-5619-4D03-BFCC-16FB8C10000E}" type="parTrans" cxnId="{97EBE235-2EF2-42EE-A576-512F02D93B02}">
      <dgm:prSet/>
      <dgm:spPr/>
      <dgm:t>
        <a:bodyPr/>
        <a:lstStyle/>
        <a:p>
          <a:endParaRPr lang="en-US"/>
        </a:p>
      </dgm:t>
    </dgm:pt>
    <dgm:pt modelId="{C81E3C3B-00F6-4333-B28D-288CB1CDB01B}" type="sibTrans" cxnId="{97EBE235-2EF2-42EE-A576-512F02D93B02}">
      <dgm:prSet/>
      <dgm:spPr/>
      <dgm:t>
        <a:bodyPr/>
        <a:lstStyle/>
        <a:p>
          <a:endParaRPr lang="en-US"/>
        </a:p>
      </dgm:t>
    </dgm:pt>
    <dgm:pt modelId="{3D870AED-337E-4638-8E50-E88041D39C63}">
      <dgm:prSet/>
      <dgm:spPr/>
      <dgm:t>
        <a:bodyPr/>
        <a:lstStyle/>
        <a:p>
          <a:r>
            <a:rPr lang="en-US" dirty="0"/>
            <a:t>Established the authority of the Oversight and Accountability Council to distribute grants to providers that would ensure access to culturally specific and linguistically responsive care for historically underserved populations.</a:t>
          </a:r>
        </a:p>
      </dgm:t>
    </dgm:pt>
    <dgm:pt modelId="{03FB1A43-614F-4444-A5D2-DA0F587C9A87}" type="parTrans" cxnId="{4790F727-32EB-4483-A136-91378221EB5F}">
      <dgm:prSet/>
      <dgm:spPr/>
      <dgm:t>
        <a:bodyPr/>
        <a:lstStyle/>
        <a:p>
          <a:endParaRPr lang="en-US"/>
        </a:p>
      </dgm:t>
    </dgm:pt>
    <dgm:pt modelId="{4672F12C-B483-4821-9E75-02B8C926EEBB}" type="sibTrans" cxnId="{4790F727-32EB-4483-A136-91378221EB5F}">
      <dgm:prSet/>
      <dgm:spPr/>
      <dgm:t>
        <a:bodyPr/>
        <a:lstStyle/>
        <a:p>
          <a:endParaRPr lang="en-US"/>
        </a:p>
      </dgm:t>
    </dgm:pt>
    <dgm:pt modelId="{3FA654E5-DC4C-4106-9CCE-87CC6C45BC4F}">
      <dgm:prSet/>
      <dgm:spPr/>
      <dgm:t>
        <a:bodyPr/>
        <a:lstStyle/>
        <a:p>
          <a:r>
            <a:rPr lang="en-US" dirty="0"/>
            <a:t>Added details surrounding the newly created Class E Violation.</a:t>
          </a:r>
        </a:p>
      </dgm:t>
    </dgm:pt>
    <dgm:pt modelId="{99574813-7E4F-480E-B042-A93C6145D9D0}" type="parTrans" cxnId="{3587745E-0775-4D26-B977-8E8F6C7B91E3}">
      <dgm:prSet/>
      <dgm:spPr/>
      <dgm:t>
        <a:bodyPr/>
        <a:lstStyle/>
        <a:p>
          <a:endParaRPr lang="en-US"/>
        </a:p>
      </dgm:t>
    </dgm:pt>
    <dgm:pt modelId="{5D8EA766-8AB8-43A5-B8BA-65A4AB346967}" type="sibTrans" cxnId="{3587745E-0775-4D26-B977-8E8F6C7B91E3}">
      <dgm:prSet/>
      <dgm:spPr/>
      <dgm:t>
        <a:bodyPr/>
        <a:lstStyle/>
        <a:p>
          <a:endParaRPr lang="en-US"/>
        </a:p>
      </dgm:t>
    </dgm:pt>
    <dgm:pt modelId="{BF17C90F-69D8-4657-8BEA-547C49D851C5}">
      <dgm:prSet/>
      <dgm:spPr/>
      <dgm:t>
        <a:bodyPr/>
        <a:lstStyle/>
        <a:p>
          <a:r>
            <a:rPr lang="en-US" dirty="0"/>
            <a:t>Established Secretary of State Auditing Requirements.</a:t>
          </a:r>
        </a:p>
      </dgm:t>
    </dgm:pt>
    <dgm:pt modelId="{7B0E82F5-E57F-4E35-B34B-DD888CA2B13F}" type="parTrans" cxnId="{CE649B5B-24C3-4958-A479-03DAA7968AE6}">
      <dgm:prSet/>
      <dgm:spPr/>
      <dgm:t>
        <a:bodyPr/>
        <a:lstStyle/>
        <a:p>
          <a:endParaRPr lang="en-US"/>
        </a:p>
      </dgm:t>
    </dgm:pt>
    <dgm:pt modelId="{B4ACC87F-B9BE-4625-9B14-809848856715}" type="sibTrans" cxnId="{CE649B5B-24C3-4958-A479-03DAA7968AE6}">
      <dgm:prSet/>
      <dgm:spPr/>
      <dgm:t>
        <a:bodyPr/>
        <a:lstStyle/>
        <a:p>
          <a:endParaRPr lang="en-US"/>
        </a:p>
      </dgm:t>
    </dgm:pt>
    <dgm:pt modelId="{F333B258-1C9D-4AD0-AF40-E37725FDED45}">
      <dgm:prSet/>
      <dgm:spPr/>
      <dgm:t>
        <a:bodyPr/>
        <a:lstStyle/>
        <a:p>
          <a:r>
            <a:rPr lang="en-US" dirty="0"/>
            <a:t>Clarified possession of substances and differentiated Class E violations, Class A misdemeanors, and felony charges depending on the quantity of substances in possession.</a:t>
          </a:r>
        </a:p>
      </dgm:t>
    </dgm:pt>
    <dgm:pt modelId="{C7BA3101-A7BB-453C-9881-0D22DE9F28BD}" type="parTrans" cxnId="{27658FC6-9048-4102-AC07-CE9AC431AD5A}">
      <dgm:prSet/>
      <dgm:spPr/>
      <dgm:t>
        <a:bodyPr/>
        <a:lstStyle/>
        <a:p>
          <a:endParaRPr lang="en-US"/>
        </a:p>
      </dgm:t>
    </dgm:pt>
    <dgm:pt modelId="{F21B3785-FF2C-4EDC-826B-EDB7F5F14D8A}" type="sibTrans" cxnId="{27658FC6-9048-4102-AC07-CE9AC431AD5A}">
      <dgm:prSet/>
      <dgm:spPr/>
      <dgm:t>
        <a:bodyPr/>
        <a:lstStyle/>
        <a:p>
          <a:endParaRPr lang="en-US"/>
        </a:p>
      </dgm:t>
    </dgm:pt>
    <dgm:pt modelId="{C8DB68AF-6D06-47CB-90CF-541A82AE39FC}" type="pres">
      <dgm:prSet presAssocID="{ED21D31B-DAEF-47C5-A92B-75840709AE34}" presName="linear" presStyleCnt="0">
        <dgm:presLayoutVars>
          <dgm:animLvl val="lvl"/>
          <dgm:resizeHandles val="exact"/>
        </dgm:presLayoutVars>
      </dgm:prSet>
      <dgm:spPr/>
    </dgm:pt>
    <dgm:pt modelId="{9B94229D-FCD5-4B2C-8DE4-9A67D5B1A989}" type="pres">
      <dgm:prSet presAssocID="{BE3C8CB1-CD3E-4C34-9C64-96547B0D4155}" presName="parentText" presStyleLbl="node1" presStyleIdx="0" presStyleCnt="5">
        <dgm:presLayoutVars>
          <dgm:chMax val="0"/>
          <dgm:bulletEnabled val="1"/>
        </dgm:presLayoutVars>
      </dgm:prSet>
      <dgm:spPr/>
    </dgm:pt>
    <dgm:pt modelId="{591D6DD5-AA6D-4FD0-A8CB-FF9CF24D2C9C}" type="pres">
      <dgm:prSet presAssocID="{C81E3C3B-00F6-4333-B28D-288CB1CDB01B}" presName="spacer" presStyleCnt="0"/>
      <dgm:spPr/>
    </dgm:pt>
    <dgm:pt modelId="{3A1FA17F-45A2-4B08-ACDB-118C4A18BE42}" type="pres">
      <dgm:prSet presAssocID="{3D870AED-337E-4638-8E50-E88041D39C63}" presName="parentText" presStyleLbl="node1" presStyleIdx="1" presStyleCnt="5">
        <dgm:presLayoutVars>
          <dgm:chMax val="0"/>
          <dgm:bulletEnabled val="1"/>
        </dgm:presLayoutVars>
      </dgm:prSet>
      <dgm:spPr/>
    </dgm:pt>
    <dgm:pt modelId="{C7C1879C-273F-4D27-84AC-47635CACD79B}" type="pres">
      <dgm:prSet presAssocID="{4672F12C-B483-4821-9E75-02B8C926EEBB}" presName="spacer" presStyleCnt="0"/>
      <dgm:spPr/>
    </dgm:pt>
    <dgm:pt modelId="{6A779ED1-2D18-40BA-9094-AA394CFF2586}" type="pres">
      <dgm:prSet presAssocID="{3FA654E5-DC4C-4106-9CCE-87CC6C45BC4F}" presName="parentText" presStyleLbl="node1" presStyleIdx="2" presStyleCnt="5">
        <dgm:presLayoutVars>
          <dgm:chMax val="0"/>
          <dgm:bulletEnabled val="1"/>
        </dgm:presLayoutVars>
      </dgm:prSet>
      <dgm:spPr/>
    </dgm:pt>
    <dgm:pt modelId="{6ACA80EC-A5C2-4F4C-998F-D20C32F4B4C2}" type="pres">
      <dgm:prSet presAssocID="{5D8EA766-8AB8-43A5-B8BA-65A4AB346967}" presName="spacer" presStyleCnt="0"/>
      <dgm:spPr/>
    </dgm:pt>
    <dgm:pt modelId="{38753B9C-463C-4612-8607-911E48C5D431}" type="pres">
      <dgm:prSet presAssocID="{BF17C90F-69D8-4657-8BEA-547C49D851C5}" presName="parentText" presStyleLbl="node1" presStyleIdx="3" presStyleCnt="5">
        <dgm:presLayoutVars>
          <dgm:chMax val="0"/>
          <dgm:bulletEnabled val="1"/>
        </dgm:presLayoutVars>
      </dgm:prSet>
      <dgm:spPr/>
    </dgm:pt>
    <dgm:pt modelId="{A325794E-F728-4A89-B37C-0D8E9AD07A7D}" type="pres">
      <dgm:prSet presAssocID="{B4ACC87F-B9BE-4625-9B14-809848856715}" presName="spacer" presStyleCnt="0"/>
      <dgm:spPr/>
    </dgm:pt>
    <dgm:pt modelId="{85DC9CAC-307D-4E46-A464-86F62B42BAD4}" type="pres">
      <dgm:prSet presAssocID="{F333B258-1C9D-4AD0-AF40-E37725FDED45}" presName="parentText" presStyleLbl="node1" presStyleIdx="4" presStyleCnt="5">
        <dgm:presLayoutVars>
          <dgm:chMax val="0"/>
          <dgm:bulletEnabled val="1"/>
        </dgm:presLayoutVars>
      </dgm:prSet>
      <dgm:spPr/>
    </dgm:pt>
  </dgm:ptLst>
  <dgm:cxnLst>
    <dgm:cxn modelId="{4790F727-32EB-4483-A136-91378221EB5F}" srcId="{ED21D31B-DAEF-47C5-A92B-75840709AE34}" destId="{3D870AED-337E-4638-8E50-E88041D39C63}" srcOrd="1" destOrd="0" parTransId="{03FB1A43-614F-4444-A5D2-DA0F587C9A87}" sibTransId="{4672F12C-B483-4821-9E75-02B8C926EEBB}"/>
    <dgm:cxn modelId="{13887330-7954-44EA-992A-D4F400E5F6B8}" type="presOf" srcId="{BF17C90F-69D8-4657-8BEA-547C49D851C5}" destId="{38753B9C-463C-4612-8607-911E48C5D431}" srcOrd="0" destOrd="0" presId="urn:microsoft.com/office/officeart/2005/8/layout/vList2"/>
    <dgm:cxn modelId="{97EBE235-2EF2-42EE-A576-512F02D93B02}" srcId="{ED21D31B-DAEF-47C5-A92B-75840709AE34}" destId="{BE3C8CB1-CD3E-4C34-9C64-96547B0D4155}" srcOrd="0" destOrd="0" parTransId="{982693B8-5619-4D03-BFCC-16FB8C10000E}" sibTransId="{C81E3C3B-00F6-4333-B28D-288CB1CDB01B}"/>
    <dgm:cxn modelId="{CE649B5B-24C3-4958-A479-03DAA7968AE6}" srcId="{ED21D31B-DAEF-47C5-A92B-75840709AE34}" destId="{BF17C90F-69D8-4657-8BEA-547C49D851C5}" srcOrd="3" destOrd="0" parTransId="{7B0E82F5-E57F-4E35-B34B-DD888CA2B13F}" sibTransId="{B4ACC87F-B9BE-4625-9B14-809848856715}"/>
    <dgm:cxn modelId="{3587745E-0775-4D26-B977-8E8F6C7B91E3}" srcId="{ED21D31B-DAEF-47C5-A92B-75840709AE34}" destId="{3FA654E5-DC4C-4106-9CCE-87CC6C45BC4F}" srcOrd="2" destOrd="0" parTransId="{99574813-7E4F-480E-B042-A93C6145D9D0}" sibTransId="{5D8EA766-8AB8-43A5-B8BA-65A4AB346967}"/>
    <dgm:cxn modelId="{3C6FA468-FE27-4FCF-BBF8-4CCF75F0E70A}" type="presOf" srcId="{ED21D31B-DAEF-47C5-A92B-75840709AE34}" destId="{C8DB68AF-6D06-47CB-90CF-541A82AE39FC}" srcOrd="0" destOrd="0" presId="urn:microsoft.com/office/officeart/2005/8/layout/vList2"/>
    <dgm:cxn modelId="{BA4FDE6F-06A9-4A1D-9778-638D8FBF6E82}" type="presOf" srcId="{F333B258-1C9D-4AD0-AF40-E37725FDED45}" destId="{85DC9CAC-307D-4E46-A464-86F62B42BAD4}" srcOrd="0" destOrd="0" presId="urn:microsoft.com/office/officeart/2005/8/layout/vList2"/>
    <dgm:cxn modelId="{77416753-0C36-4578-9BA5-AA71E78C92CA}" type="presOf" srcId="{3FA654E5-DC4C-4106-9CCE-87CC6C45BC4F}" destId="{6A779ED1-2D18-40BA-9094-AA394CFF2586}" srcOrd="0" destOrd="0" presId="urn:microsoft.com/office/officeart/2005/8/layout/vList2"/>
    <dgm:cxn modelId="{27658FC6-9048-4102-AC07-CE9AC431AD5A}" srcId="{ED21D31B-DAEF-47C5-A92B-75840709AE34}" destId="{F333B258-1C9D-4AD0-AF40-E37725FDED45}" srcOrd="4" destOrd="0" parTransId="{C7BA3101-A7BB-453C-9881-0D22DE9F28BD}" sibTransId="{F21B3785-FF2C-4EDC-826B-EDB7F5F14D8A}"/>
    <dgm:cxn modelId="{6A0BBBD1-69B6-4170-B67C-112BA495AC96}" type="presOf" srcId="{BE3C8CB1-CD3E-4C34-9C64-96547B0D4155}" destId="{9B94229D-FCD5-4B2C-8DE4-9A67D5B1A989}" srcOrd="0" destOrd="0" presId="urn:microsoft.com/office/officeart/2005/8/layout/vList2"/>
    <dgm:cxn modelId="{28DA5FFE-C3A9-4536-AA57-C4EA325627AF}" type="presOf" srcId="{3D870AED-337E-4638-8E50-E88041D39C63}" destId="{3A1FA17F-45A2-4B08-ACDB-118C4A18BE42}" srcOrd="0" destOrd="0" presId="urn:microsoft.com/office/officeart/2005/8/layout/vList2"/>
    <dgm:cxn modelId="{EE542414-BA2E-4999-9B1F-C5B383D51B50}" type="presParOf" srcId="{C8DB68AF-6D06-47CB-90CF-541A82AE39FC}" destId="{9B94229D-FCD5-4B2C-8DE4-9A67D5B1A989}" srcOrd="0" destOrd="0" presId="urn:microsoft.com/office/officeart/2005/8/layout/vList2"/>
    <dgm:cxn modelId="{755DBF4C-CFF6-479B-9748-66A2ADB1E1E3}" type="presParOf" srcId="{C8DB68AF-6D06-47CB-90CF-541A82AE39FC}" destId="{591D6DD5-AA6D-4FD0-A8CB-FF9CF24D2C9C}" srcOrd="1" destOrd="0" presId="urn:microsoft.com/office/officeart/2005/8/layout/vList2"/>
    <dgm:cxn modelId="{2B981523-9CE9-4737-AE13-DAC7D4B0F635}" type="presParOf" srcId="{C8DB68AF-6D06-47CB-90CF-541A82AE39FC}" destId="{3A1FA17F-45A2-4B08-ACDB-118C4A18BE42}" srcOrd="2" destOrd="0" presId="urn:microsoft.com/office/officeart/2005/8/layout/vList2"/>
    <dgm:cxn modelId="{93E293ED-D081-4970-AF74-DBF634211EF8}" type="presParOf" srcId="{C8DB68AF-6D06-47CB-90CF-541A82AE39FC}" destId="{C7C1879C-273F-4D27-84AC-47635CACD79B}" srcOrd="3" destOrd="0" presId="urn:microsoft.com/office/officeart/2005/8/layout/vList2"/>
    <dgm:cxn modelId="{4E08011F-1D9E-4D9C-90D2-B6830C962E8D}" type="presParOf" srcId="{C8DB68AF-6D06-47CB-90CF-541A82AE39FC}" destId="{6A779ED1-2D18-40BA-9094-AA394CFF2586}" srcOrd="4" destOrd="0" presId="urn:microsoft.com/office/officeart/2005/8/layout/vList2"/>
    <dgm:cxn modelId="{D2BFD6DA-E11F-4EB9-8F6A-6BBD9B19DD8C}" type="presParOf" srcId="{C8DB68AF-6D06-47CB-90CF-541A82AE39FC}" destId="{6ACA80EC-A5C2-4F4C-998F-D20C32F4B4C2}" srcOrd="5" destOrd="0" presId="urn:microsoft.com/office/officeart/2005/8/layout/vList2"/>
    <dgm:cxn modelId="{B55B8939-2383-4199-9425-AD7B289C4D04}" type="presParOf" srcId="{C8DB68AF-6D06-47CB-90CF-541A82AE39FC}" destId="{38753B9C-463C-4612-8607-911E48C5D431}" srcOrd="6" destOrd="0" presId="urn:microsoft.com/office/officeart/2005/8/layout/vList2"/>
    <dgm:cxn modelId="{CC78E7BF-C687-409C-B674-DA1FE08979D6}" type="presParOf" srcId="{C8DB68AF-6D06-47CB-90CF-541A82AE39FC}" destId="{A325794E-F728-4A89-B37C-0D8E9AD07A7D}" srcOrd="7" destOrd="0" presId="urn:microsoft.com/office/officeart/2005/8/layout/vList2"/>
    <dgm:cxn modelId="{159DDF59-D382-4A0E-8958-B00254301705}" type="presParOf" srcId="{C8DB68AF-6D06-47CB-90CF-541A82AE39FC}" destId="{85DC9CAC-307D-4E46-A464-86F62B42BAD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108795-FD32-4261-8285-D4B479EAC59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80A42FC-16A3-43E4-9C5C-06D7F7EE984D}">
      <dgm:prSet/>
      <dgm:spPr/>
      <dgm:t>
        <a:bodyPr/>
        <a:lstStyle/>
        <a:p>
          <a:r>
            <a:rPr lang="en-US" dirty="0"/>
            <a:t>The OAC represents a departure from previous councils and advisory groups. The council has authority to make the decisions about the chapter 944 rules and the grants awards</a:t>
          </a:r>
        </a:p>
      </dgm:t>
    </dgm:pt>
    <dgm:pt modelId="{E0D2EF49-8292-496C-AB5E-87493DFF1EFE}" type="parTrans" cxnId="{93450EF5-39E6-499C-A782-1FF075835568}">
      <dgm:prSet/>
      <dgm:spPr/>
      <dgm:t>
        <a:bodyPr/>
        <a:lstStyle/>
        <a:p>
          <a:endParaRPr lang="en-US"/>
        </a:p>
      </dgm:t>
    </dgm:pt>
    <dgm:pt modelId="{EC70BD5E-54EE-45E9-9C23-625FFAC83663}" type="sibTrans" cxnId="{93450EF5-39E6-499C-A782-1FF075835568}">
      <dgm:prSet/>
      <dgm:spPr/>
      <dgm:t>
        <a:bodyPr/>
        <a:lstStyle/>
        <a:p>
          <a:endParaRPr lang="en-US"/>
        </a:p>
      </dgm:t>
    </dgm:pt>
    <dgm:pt modelId="{97FB2B24-EA1D-4196-BFED-AF3CCBDE0536}">
      <dgm:prSet/>
      <dgm:spPr/>
      <dgm:t>
        <a:bodyPr/>
        <a:lstStyle/>
        <a:p>
          <a:r>
            <a:rPr lang="en-US" dirty="0"/>
            <a:t>22 members with a diverse set of experiences, the majority of Council Members have lived experience</a:t>
          </a:r>
        </a:p>
      </dgm:t>
    </dgm:pt>
    <dgm:pt modelId="{A9A1A2E6-ED30-41EA-AD97-A0555894CC89}" type="parTrans" cxnId="{C202CBD2-3252-4077-A3BE-F3381CB5621F}">
      <dgm:prSet/>
      <dgm:spPr/>
      <dgm:t>
        <a:bodyPr/>
        <a:lstStyle/>
        <a:p>
          <a:endParaRPr lang="en-US"/>
        </a:p>
      </dgm:t>
    </dgm:pt>
    <dgm:pt modelId="{B820ADFB-F46C-4E53-A175-11F1159CA07E}" type="sibTrans" cxnId="{C202CBD2-3252-4077-A3BE-F3381CB5621F}">
      <dgm:prSet/>
      <dgm:spPr/>
      <dgm:t>
        <a:bodyPr/>
        <a:lstStyle/>
        <a:p>
          <a:endParaRPr lang="en-US"/>
        </a:p>
      </dgm:t>
    </dgm:pt>
    <dgm:pt modelId="{0B78D6E2-247C-41F6-B445-7394F4124C13}">
      <dgm:prSet/>
      <dgm:spPr/>
      <dgm:t>
        <a:bodyPr/>
        <a:lstStyle/>
        <a:p>
          <a:r>
            <a:rPr lang="en-US" dirty="0"/>
            <a:t>The Council has held themselves to a higher standard than required by statute and through weekly meetings have accomplished an impressive body of work in a relatively short amount of time </a:t>
          </a:r>
        </a:p>
      </dgm:t>
    </dgm:pt>
    <dgm:pt modelId="{BB546D45-83D1-4087-A310-30E663C78D5A}" type="parTrans" cxnId="{F18A8AC8-9602-4B3A-B317-09E60740052F}">
      <dgm:prSet/>
      <dgm:spPr/>
      <dgm:t>
        <a:bodyPr/>
        <a:lstStyle/>
        <a:p>
          <a:endParaRPr lang="en-US"/>
        </a:p>
      </dgm:t>
    </dgm:pt>
    <dgm:pt modelId="{2CAD7C15-6D0E-49AE-8169-6B15D35ED78B}" type="sibTrans" cxnId="{F18A8AC8-9602-4B3A-B317-09E60740052F}">
      <dgm:prSet/>
      <dgm:spPr/>
      <dgm:t>
        <a:bodyPr/>
        <a:lstStyle/>
        <a:p>
          <a:endParaRPr lang="en-US"/>
        </a:p>
      </dgm:t>
    </dgm:pt>
    <dgm:pt modelId="{D4796879-DA43-4189-9626-2466B883861E}" type="pres">
      <dgm:prSet presAssocID="{32108795-FD32-4261-8285-D4B479EAC594}" presName="linear" presStyleCnt="0">
        <dgm:presLayoutVars>
          <dgm:animLvl val="lvl"/>
          <dgm:resizeHandles val="exact"/>
        </dgm:presLayoutVars>
      </dgm:prSet>
      <dgm:spPr/>
    </dgm:pt>
    <dgm:pt modelId="{49718295-61BB-44AB-802F-92AA9C90DC80}" type="pres">
      <dgm:prSet presAssocID="{180A42FC-16A3-43E4-9C5C-06D7F7EE984D}" presName="parentText" presStyleLbl="node1" presStyleIdx="0" presStyleCnt="3">
        <dgm:presLayoutVars>
          <dgm:chMax val="0"/>
          <dgm:bulletEnabled val="1"/>
        </dgm:presLayoutVars>
      </dgm:prSet>
      <dgm:spPr/>
    </dgm:pt>
    <dgm:pt modelId="{DCC3A7B5-1149-4A53-8C42-2EE03E76EC74}" type="pres">
      <dgm:prSet presAssocID="{EC70BD5E-54EE-45E9-9C23-625FFAC83663}" presName="spacer" presStyleCnt="0"/>
      <dgm:spPr/>
    </dgm:pt>
    <dgm:pt modelId="{3230E3C7-74CB-48AA-A0F8-CE16F6BA537C}" type="pres">
      <dgm:prSet presAssocID="{97FB2B24-EA1D-4196-BFED-AF3CCBDE0536}" presName="parentText" presStyleLbl="node1" presStyleIdx="1" presStyleCnt="3">
        <dgm:presLayoutVars>
          <dgm:chMax val="0"/>
          <dgm:bulletEnabled val="1"/>
        </dgm:presLayoutVars>
      </dgm:prSet>
      <dgm:spPr/>
    </dgm:pt>
    <dgm:pt modelId="{47C397B5-E98B-4227-870E-04AC54CCA349}" type="pres">
      <dgm:prSet presAssocID="{B820ADFB-F46C-4E53-A175-11F1159CA07E}" presName="spacer" presStyleCnt="0"/>
      <dgm:spPr/>
    </dgm:pt>
    <dgm:pt modelId="{5212EB34-91BF-40A1-AED2-8D1C9B012814}" type="pres">
      <dgm:prSet presAssocID="{0B78D6E2-247C-41F6-B445-7394F4124C13}" presName="parentText" presStyleLbl="node1" presStyleIdx="2" presStyleCnt="3">
        <dgm:presLayoutVars>
          <dgm:chMax val="0"/>
          <dgm:bulletEnabled val="1"/>
        </dgm:presLayoutVars>
      </dgm:prSet>
      <dgm:spPr/>
    </dgm:pt>
  </dgm:ptLst>
  <dgm:cxnLst>
    <dgm:cxn modelId="{BBFA933E-E6C5-4233-BC32-B50E3AB403B6}" type="presOf" srcId="{0B78D6E2-247C-41F6-B445-7394F4124C13}" destId="{5212EB34-91BF-40A1-AED2-8D1C9B012814}" srcOrd="0" destOrd="0" presId="urn:microsoft.com/office/officeart/2005/8/layout/vList2"/>
    <dgm:cxn modelId="{93C60975-BCF0-484C-A09A-44DA23D7B80D}" type="presOf" srcId="{97FB2B24-EA1D-4196-BFED-AF3CCBDE0536}" destId="{3230E3C7-74CB-48AA-A0F8-CE16F6BA537C}" srcOrd="0" destOrd="0" presId="urn:microsoft.com/office/officeart/2005/8/layout/vList2"/>
    <dgm:cxn modelId="{D8038657-FDD0-41F9-A0FB-3628A83C2EDA}" type="presOf" srcId="{32108795-FD32-4261-8285-D4B479EAC594}" destId="{D4796879-DA43-4189-9626-2466B883861E}" srcOrd="0" destOrd="0" presId="urn:microsoft.com/office/officeart/2005/8/layout/vList2"/>
    <dgm:cxn modelId="{F18A8AC8-9602-4B3A-B317-09E60740052F}" srcId="{32108795-FD32-4261-8285-D4B479EAC594}" destId="{0B78D6E2-247C-41F6-B445-7394F4124C13}" srcOrd="2" destOrd="0" parTransId="{BB546D45-83D1-4087-A310-30E663C78D5A}" sibTransId="{2CAD7C15-6D0E-49AE-8169-6B15D35ED78B}"/>
    <dgm:cxn modelId="{C202CBD2-3252-4077-A3BE-F3381CB5621F}" srcId="{32108795-FD32-4261-8285-D4B479EAC594}" destId="{97FB2B24-EA1D-4196-BFED-AF3CCBDE0536}" srcOrd="1" destOrd="0" parTransId="{A9A1A2E6-ED30-41EA-AD97-A0555894CC89}" sibTransId="{B820ADFB-F46C-4E53-A175-11F1159CA07E}"/>
    <dgm:cxn modelId="{93450EF5-39E6-499C-A782-1FF075835568}" srcId="{32108795-FD32-4261-8285-D4B479EAC594}" destId="{180A42FC-16A3-43E4-9C5C-06D7F7EE984D}" srcOrd="0" destOrd="0" parTransId="{E0D2EF49-8292-496C-AB5E-87493DFF1EFE}" sibTransId="{EC70BD5E-54EE-45E9-9C23-625FFAC83663}"/>
    <dgm:cxn modelId="{E8621AFD-0748-4276-878C-E5DDC3BA8D2B}" type="presOf" srcId="{180A42FC-16A3-43E4-9C5C-06D7F7EE984D}" destId="{49718295-61BB-44AB-802F-92AA9C90DC80}" srcOrd="0" destOrd="0" presId="urn:microsoft.com/office/officeart/2005/8/layout/vList2"/>
    <dgm:cxn modelId="{2F6E0A75-EE3F-49DF-9915-B5C99FA60D4B}" type="presParOf" srcId="{D4796879-DA43-4189-9626-2466B883861E}" destId="{49718295-61BB-44AB-802F-92AA9C90DC80}" srcOrd="0" destOrd="0" presId="urn:microsoft.com/office/officeart/2005/8/layout/vList2"/>
    <dgm:cxn modelId="{60DAE9DF-C4E5-4891-8EAB-CED342A5EAE5}" type="presParOf" srcId="{D4796879-DA43-4189-9626-2466B883861E}" destId="{DCC3A7B5-1149-4A53-8C42-2EE03E76EC74}" srcOrd="1" destOrd="0" presId="urn:microsoft.com/office/officeart/2005/8/layout/vList2"/>
    <dgm:cxn modelId="{7D580EFD-8FC9-4B09-A855-F773AD6EEE61}" type="presParOf" srcId="{D4796879-DA43-4189-9626-2466B883861E}" destId="{3230E3C7-74CB-48AA-A0F8-CE16F6BA537C}" srcOrd="2" destOrd="0" presId="urn:microsoft.com/office/officeart/2005/8/layout/vList2"/>
    <dgm:cxn modelId="{1FDD4514-2289-4D0C-A10D-4DF24CAB9247}" type="presParOf" srcId="{D4796879-DA43-4189-9626-2466B883861E}" destId="{47C397B5-E98B-4227-870E-04AC54CCA349}" srcOrd="3" destOrd="0" presId="urn:microsoft.com/office/officeart/2005/8/layout/vList2"/>
    <dgm:cxn modelId="{57277934-CB39-45E7-8C1C-879507C533D4}" type="presParOf" srcId="{D4796879-DA43-4189-9626-2466B883861E}" destId="{5212EB34-91BF-40A1-AED2-8D1C9B012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530F3F-7A1E-4AC0-AF8A-62B26006EF93}"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EDD3449-0900-4C71-BBFC-AE6E0C76D408}">
      <dgm:prSet/>
      <dgm:spPr/>
      <dgm:t>
        <a:bodyPr/>
        <a:lstStyle/>
        <a:p>
          <a:r>
            <a:rPr lang="en-US" dirty="0"/>
            <a:t>$278 million dollars dedicated to creating the BHRNs this biennium</a:t>
          </a:r>
        </a:p>
      </dgm:t>
    </dgm:pt>
    <dgm:pt modelId="{103F084D-8E09-40D1-A013-2922112C1BBB}" type="parTrans" cxnId="{8C1425C9-7A19-4064-88B1-252D3FF693C1}">
      <dgm:prSet/>
      <dgm:spPr/>
      <dgm:t>
        <a:bodyPr/>
        <a:lstStyle/>
        <a:p>
          <a:endParaRPr lang="en-US"/>
        </a:p>
      </dgm:t>
    </dgm:pt>
    <dgm:pt modelId="{4B5DA959-4DDE-4663-A4E9-A5F769F5FC52}" type="sibTrans" cxnId="{8C1425C9-7A19-4064-88B1-252D3FF693C1}">
      <dgm:prSet/>
      <dgm:spPr/>
      <dgm:t>
        <a:bodyPr/>
        <a:lstStyle/>
        <a:p>
          <a:endParaRPr lang="en-US"/>
        </a:p>
      </dgm:t>
    </dgm:pt>
    <dgm:pt modelId="{9CF7D5EA-8F4A-4F21-B3F0-BBB2182BC212}">
      <dgm:prSet/>
      <dgm:spPr/>
      <dgm:t>
        <a:bodyPr/>
        <a:lstStyle/>
        <a:p>
          <a:r>
            <a:rPr lang="en-US" dirty="0"/>
            <a:t>4% of this is set aside for the 9 Federally Recognized Tribes for use for BHRNs or Access to Care programs</a:t>
          </a:r>
        </a:p>
      </dgm:t>
    </dgm:pt>
    <dgm:pt modelId="{38F114DB-3C4B-49C6-9949-76FD4279805A}" type="parTrans" cxnId="{B54FD44A-DD6D-4822-A46B-E8A9C963480A}">
      <dgm:prSet/>
      <dgm:spPr/>
      <dgm:t>
        <a:bodyPr/>
        <a:lstStyle/>
        <a:p>
          <a:endParaRPr lang="en-US"/>
        </a:p>
      </dgm:t>
    </dgm:pt>
    <dgm:pt modelId="{2D236340-2073-45C5-8B76-6EFAE082B7B8}" type="sibTrans" cxnId="{B54FD44A-DD6D-4822-A46B-E8A9C963480A}">
      <dgm:prSet/>
      <dgm:spPr/>
      <dgm:t>
        <a:bodyPr/>
        <a:lstStyle/>
        <a:p>
          <a:endParaRPr lang="en-US"/>
        </a:p>
      </dgm:t>
    </dgm:pt>
    <dgm:pt modelId="{7619F22E-57F2-4802-9597-44D740BA31A3}">
      <dgm:prSet/>
      <dgm:spPr/>
      <dgm:t>
        <a:bodyPr/>
        <a:lstStyle/>
        <a:p>
          <a:r>
            <a:rPr lang="en-US" dirty="0"/>
            <a:t>Funding will support the creation of county-based networks of care for substance use disorder and harmful substance use.  </a:t>
          </a:r>
        </a:p>
      </dgm:t>
    </dgm:pt>
    <dgm:pt modelId="{57E89AA9-E7B4-4E6F-9CC7-D1347D178984}" type="parTrans" cxnId="{DB1D86C5-D11E-4FD4-8A9C-51F33C408A37}">
      <dgm:prSet/>
      <dgm:spPr/>
      <dgm:t>
        <a:bodyPr/>
        <a:lstStyle/>
        <a:p>
          <a:endParaRPr lang="en-US"/>
        </a:p>
      </dgm:t>
    </dgm:pt>
    <dgm:pt modelId="{096A73ED-47B2-43F9-BB93-A41F2E7944F8}" type="sibTrans" cxnId="{DB1D86C5-D11E-4FD4-8A9C-51F33C408A37}">
      <dgm:prSet/>
      <dgm:spPr/>
      <dgm:t>
        <a:bodyPr/>
        <a:lstStyle/>
        <a:p>
          <a:endParaRPr lang="en-US"/>
        </a:p>
      </dgm:t>
    </dgm:pt>
    <dgm:pt modelId="{2ED07C27-1B9A-4AF9-93AF-2CDDAA6E0F8B}">
      <dgm:prSet/>
      <dgm:spPr/>
      <dgm:t>
        <a:bodyPr/>
        <a:lstStyle/>
        <a:p>
          <a:r>
            <a:rPr lang="en-US" dirty="0"/>
            <a:t>M110 will continue to receive funding annually from cannabis revenue to perpetuate grant funding for the BHRNs in Oregon</a:t>
          </a:r>
        </a:p>
      </dgm:t>
    </dgm:pt>
    <dgm:pt modelId="{3454EEA7-EF0C-47F7-86BD-204926A89A39}" type="parTrans" cxnId="{D96C9962-BF7C-4E13-9265-9FE671EC1D6E}">
      <dgm:prSet/>
      <dgm:spPr/>
      <dgm:t>
        <a:bodyPr/>
        <a:lstStyle/>
        <a:p>
          <a:endParaRPr lang="en-US"/>
        </a:p>
      </dgm:t>
    </dgm:pt>
    <dgm:pt modelId="{8BA22F25-1AF4-4EA4-B962-7ABCABB69286}" type="sibTrans" cxnId="{D96C9962-BF7C-4E13-9265-9FE671EC1D6E}">
      <dgm:prSet/>
      <dgm:spPr/>
      <dgm:t>
        <a:bodyPr/>
        <a:lstStyle/>
        <a:p>
          <a:endParaRPr lang="en-US"/>
        </a:p>
      </dgm:t>
    </dgm:pt>
    <dgm:pt modelId="{81D25410-DD54-4FAE-B042-E50A1820562B}" type="pres">
      <dgm:prSet presAssocID="{C4530F3F-7A1E-4AC0-AF8A-62B26006EF93}" presName="diagram" presStyleCnt="0">
        <dgm:presLayoutVars>
          <dgm:dir/>
          <dgm:resizeHandles val="exact"/>
        </dgm:presLayoutVars>
      </dgm:prSet>
      <dgm:spPr/>
    </dgm:pt>
    <dgm:pt modelId="{1303C935-08FF-408B-A2A3-4BB28867C6F2}" type="pres">
      <dgm:prSet presAssocID="{DEDD3449-0900-4C71-BBFC-AE6E0C76D408}" presName="node" presStyleLbl="node1" presStyleIdx="0" presStyleCnt="4">
        <dgm:presLayoutVars>
          <dgm:bulletEnabled val="1"/>
        </dgm:presLayoutVars>
      </dgm:prSet>
      <dgm:spPr/>
    </dgm:pt>
    <dgm:pt modelId="{CDC29CEE-49E6-4191-9A1F-FBFD37BCAB41}" type="pres">
      <dgm:prSet presAssocID="{4B5DA959-4DDE-4663-A4E9-A5F769F5FC52}" presName="sibTrans" presStyleCnt="0"/>
      <dgm:spPr/>
    </dgm:pt>
    <dgm:pt modelId="{614187BA-A5C1-4CA0-A0AD-FF51DE2A714F}" type="pres">
      <dgm:prSet presAssocID="{9CF7D5EA-8F4A-4F21-B3F0-BBB2182BC212}" presName="node" presStyleLbl="node1" presStyleIdx="1" presStyleCnt="4">
        <dgm:presLayoutVars>
          <dgm:bulletEnabled val="1"/>
        </dgm:presLayoutVars>
      </dgm:prSet>
      <dgm:spPr/>
    </dgm:pt>
    <dgm:pt modelId="{14BA99A0-BD7B-4641-B080-0D3E0CFBB06C}" type="pres">
      <dgm:prSet presAssocID="{2D236340-2073-45C5-8B76-6EFAE082B7B8}" presName="sibTrans" presStyleCnt="0"/>
      <dgm:spPr/>
    </dgm:pt>
    <dgm:pt modelId="{D096A76D-0355-46EA-8261-049DD361ECB5}" type="pres">
      <dgm:prSet presAssocID="{7619F22E-57F2-4802-9597-44D740BA31A3}" presName="node" presStyleLbl="node1" presStyleIdx="2" presStyleCnt="4">
        <dgm:presLayoutVars>
          <dgm:bulletEnabled val="1"/>
        </dgm:presLayoutVars>
      </dgm:prSet>
      <dgm:spPr/>
    </dgm:pt>
    <dgm:pt modelId="{6D44D2C4-0112-4089-AE99-A7D3C368B0F7}" type="pres">
      <dgm:prSet presAssocID="{096A73ED-47B2-43F9-BB93-A41F2E7944F8}" presName="sibTrans" presStyleCnt="0"/>
      <dgm:spPr/>
    </dgm:pt>
    <dgm:pt modelId="{5409EA04-67CA-4DA3-B9F1-2EB84A77F1ED}" type="pres">
      <dgm:prSet presAssocID="{2ED07C27-1B9A-4AF9-93AF-2CDDAA6E0F8B}" presName="node" presStyleLbl="node1" presStyleIdx="3" presStyleCnt="4">
        <dgm:presLayoutVars>
          <dgm:bulletEnabled val="1"/>
        </dgm:presLayoutVars>
      </dgm:prSet>
      <dgm:spPr/>
    </dgm:pt>
  </dgm:ptLst>
  <dgm:cxnLst>
    <dgm:cxn modelId="{AC5BC027-DD5B-47EF-BDB7-3EDE964D410E}" type="presOf" srcId="{DEDD3449-0900-4C71-BBFC-AE6E0C76D408}" destId="{1303C935-08FF-408B-A2A3-4BB28867C6F2}" srcOrd="0" destOrd="0" presId="urn:microsoft.com/office/officeart/2005/8/layout/default"/>
    <dgm:cxn modelId="{D96C9962-BF7C-4E13-9265-9FE671EC1D6E}" srcId="{C4530F3F-7A1E-4AC0-AF8A-62B26006EF93}" destId="{2ED07C27-1B9A-4AF9-93AF-2CDDAA6E0F8B}" srcOrd="3" destOrd="0" parTransId="{3454EEA7-EF0C-47F7-86BD-204926A89A39}" sibTransId="{8BA22F25-1AF4-4EA4-B962-7ABCABB69286}"/>
    <dgm:cxn modelId="{FF8C6D45-9C1B-449B-BA4B-9E116DC30A8E}" type="presOf" srcId="{9CF7D5EA-8F4A-4F21-B3F0-BBB2182BC212}" destId="{614187BA-A5C1-4CA0-A0AD-FF51DE2A714F}" srcOrd="0" destOrd="0" presId="urn:microsoft.com/office/officeart/2005/8/layout/default"/>
    <dgm:cxn modelId="{B54FD44A-DD6D-4822-A46B-E8A9C963480A}" srcId="{C4530F3F-7A1E-4AC0-AF8A-62B26006EF93}" destId="{9CF7D5EA-8F4A-4F21-B3F0-BBB2182BC212}" srcOrd="1" destOrd="0" parTransId="{38F114DB-3C4B-49C6-9949-76FD4279805A}" sibTransId="{2D236340-2073-45C5-8B76-6EFAE082B7B8}"/>
    <dgm:cxn modelId="{CBB32E4E-3D17-433D-880C-CF547600EEDF}" type="presOf" srcId="{7619F22E-57F2-4802-9597-44D740BA31A3}" destId="{D096A76D-0355-46EA-8261-049DD361ECB5}" srcOrd="0" destOrd="0" presId="urn:microsoft.com/office/officeart/2005/8/layout/default"/>
    <dgm:cxn modelId="{60367B6F-259C-49CB-8D66-9136F99899D6}" type="presOf" srcId="{2ED07C27-1B9A-4AF9-93AF-2CDDAA6E0F8B}" destId="{5409EA04-67CA-4DA3-B9F1-2EB84A77F1ED}" srcOrd="0" destOrd="0" presId="urn:microsoft.com/office/officeart/2005/8/layout/default"/>
    <dgm:cxn modelId="{CEAD677C-67EB-4B23-B8F3-35511B0967B7}" type="presOf" srcId="{C4530F3F-7A1E-4AC0-AF8A-62B26006EF93}" destId="{81D25410-DD54-4FAE-B042-E50A1820562B}" srcOrd="0" destOrd="0" presId="urn:microsoft.com/office/officeart/2005/8/layout/default"/>
    <dgm:cxn modelId="{DB1D86C5-D11E-4FD4-8A9C-51F33C408A37}" srcId="{C4530F3F-7A1E-4AC0-AF8A-62B26006EF93}" destId="{7619F22E-57F2-4802-9597-44D740BA31A3}" srcOrd="2" destOrd="0" parTransId="{57E89AA9-E7B4-4E6F-9CC7-D1347D178984}" sibTransId="{096A73ED-47B2-43F9-BB93-A41F2E7944F8}"/>
    <dgm:cxn modelId="{8C1425C9-7A19-4064-88B1-252D3FF693C1}" srcId="{C4530F3F-7A1E-4AC0-AF8A-62B26006EF93}" destId="{DEDD3449-0900-4C71-BBFC-AE6E0C76D408}" srcOrd="0" destOrd="0" parTransId="{103F084D-8E09-40D1-A013-2922112C1BBB}" sibTransId="{4B5DA959-4DDE-4663-A4E9-A5F769F5FC52}"/>
    <dgm:cxn modelId="{85994EFF-A0D2-4664-B68E-833BE709FB89}" type="presParOf" srcId="{81D25410-DD54-4FAE-B042-E50A1820562B}" destId="{1303C935-08FF-408B-A2A3-4BB28867C6F2}" srcOrd="0" destOrd="0" presId="urn:microsoft.com/office/officeart/2005/8/layout/default"/>
    <dgm:cxn modelId="{E7E3EB96-74D7-4AEE-8B2D-5D2BA8D2D2D3}" type="presParOf" srcId="{81D25410-DD54-4FAE-B042-E50A1820562B}" destId="{CDC29CEE-49E6-4191-9A1F-FBFD37BCAB41}" srcOrd="1" destOrd="0" presId="urn:microsoft.com/office/officeart/2005/8/layout/default"/>
    <dgm:cxn modelId="{AC797404-FF7B-4C62-A615-8AA966C7F2AB}" type="presParOf" srcId="{81D25410-DD54-4FAE-B042-E50A1820562B}" destId="{614187BA-A5C1-4CA0-A0AD-FF51DE2A714F}" srcOrd="2" destOrd="0" presId="urn:microsoft.com/office/officeart/2005/8/layout/default"/>
    <dgm:cxn modelId="{36111E60-04A3-45F3-8859-790C240BF056}" type="presParOf" srcId="{81D25410-DD54-4FAE-B042-E50A1820562B}" destId="{14BA99A0-BD7B-4641-B080-0D3E0CFBB06C}" srcOrd="3" destOrd="0" presId="urn:microsoft.com/office/officeart/2005/8/layout/default"/>
    <dgm:cxn modelId="{046E64C1-3CB2-47F9-AE7F-B8F3E16BFC3C}" type="presParOf" srcId="{81D25410-DD54-4FAE-B042-E50A1820562B}" destId="{D096A76D-0355-46EA-8261-049DD361ECB5}" srcOrd="4" destOrd="0" presId="urn:microsoft.com/office/officeart/2005/8/layout/default"/>
    <dgm:cxn modelId="{952C28B2-05D6-462A-9B44-E078B8AFEAC9}" type="presParOf" srcId="{81D25410-DD54-4FAE-B042-E50A1820562B}" destId="{6D44D2C4-0112-4089-AE99-A7D3C368B0F7}" srcOrd="5" destOrd="0" presId="urn:microsoft.com/office/officeart/2005/8/layout/default"/>
    <dgm:cxn modelId="{7249FAB5-016E-4036-9ECB-DCAFF2D664BD}" type="presParOf" srcId="{81D25410-DD54-4FAE-B042-E50A1820562B}" destId="{5409EA04-67CA-4DA3-B9F1-2EB84A77F1E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3B8220-57DE-4CA3-9C16-57476DC1475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12A89785-FAD5-4DB9-A53D-E31CC71313CD}">
      <dgm:prSet phldrT="[Text]" custT="1"/>
      <dgm:spPr/>
      <dgm:t>
        <a:bodyPr/>
        <a:lstStyle/>
        <a:p>
          <a:r>
            <a:rPr lang="en-US" sz="1400" dirty="0"/>
            <a:t>October 20, 2021</a:t>
          </a:r>
        </a:p>
      </dgm:t>
    </dgm:pt>
    <dgm:pt modelId="{708540D9-486C-49BC-8090-BF32CCC16D71}" type="parTrans" cxnId="{958AC61E-EC9B-4583-B8FC-356C99CC6A82}">
      <dgm:prSet/>
      <dgm:spPr/>
      <dgm:t>
        <a:bodyPr/>
        <a:lstStyle/>
        <a:p>
          <a:endParaRPr lang="en-US"/>
        </a:p>
      </dgm:t>
    </dgm:pt>
    <dgm:pt modelId="{9BADA3B1-C117-4E60-96BE-A9B91A3CC805}" type="sibTrans" cxnId="{958AC61E-EC9B-4583-B8FC-356C99CC6A82}">
      <dgm:prSet/>
      <dgm:spPr/>
      <dgm:t>
        <a:bodyPr/>
        <a:lstStyle/>
        <a:p>
          <a:endParaRPr lang="en-US"/>
        </a:p>
      </dgm:t>
    </dgm:pt>
    <dgm:pt modelId="{0EBF6065-E50A-470A-9ADB-15A45E4E7E0C}">
      <dgm:prSet phldrT="[Text]" custT="1"/>
      <dgm:spPr/>
      <dgm:t>
        <a:bodyPr/>
        <a:lstStyle/>
        <a:p>
          <a:r>
            <a:rPr lang="en-US" altLang="en-US" sz="1400" kern="1200" dirty="0">
              <a:solidFill>
                <a:prstClr val="black">
                  <a:hueOff val="0"/>
                  <a:satOff val="0"/>
                  <a:lumOff val="0"/>
                  <a:alphaOff val="0"/>
                </a:prstClr>
              </a:solidFill>
              <a:latin typeface="Arial"/>
              <a:ea typeface="+mn-ea"/>
              <a:cs typeface="+mn-cs"/>
            </a:rPr>
            <a:t>January 10, 2021</a:t>
          </a:r>
          <a:endParaRPr lang="en-US" sz="1400" kern="1200" dirty="0">
            <a:solidFill>
              <a:prstClr val="black">
                <a:hueOff val="0"/>
                <a:satOff val="0"/>
                <a:lumOff val="0"/>
                <a:alphaOff val="0"/>
              </a:prstClr>
            </a:solidFill>
            <a:latin typeface="Arial"/>
            <a:ea typeface="+mn-ea"/>
            <a:cs typeface="+mn-cs"/>
          </a:endParaRPr>
        </a:p>
      </dgm:t>
    </dgm:pt>
    <dgm:pt modelId="{C62F5C0E-C198-4DAE-A6D1-B72B510F6269}" type="parTrans" cxnId="{56AE37BE-7AC3-48DA-AA7B-7695975AD2F1}">
      <dgm:prSet/>
      <dgm:spPr/>
      <dgm:t>
        <a:bodyPr/>
        <a:lstStyle/>
        <a:p>
          <a:endParaRPr lang="en-US"/>
        </a:p>
      </dgm:t>
    </dgm:pt>
    <dgm:pt modelId="{AA4F3836-568F-443C-9E26-2BA9AA2A8663}" type="sibTrans" cxnId="{56AE37BE-7AC3-48DA-AA7B-7695975AD2F1}">
      <dgm:prSet/>
      <dgm:spPr/>
      <dgm:t>
        <a:bodyPr/>
        <a:lstStyle/>
        <a:p>
          <a:endParaRPr lang="en-US"/>
        </a:p>
      </dgm:t>
    </dgm:pt>
    <dgm:pt modelId="{D3BD7AB4-6B85-4AC3-A913-72468D4961E3}">
      <dgm:prSet phldrT="[Text]" custT="1"/>
      <dgm:spPr/>
      <dgm:t>
        <a:bodyPr/>
        <a:lstStyle/>
        <a:p>
          <a:pPr rtl="0"/>
          <a:r>
            <a:rPr lang="en-US" sz="1400" dirty="0">
              <a:latin typeface="Arial"/>
            </a:rPr>
            <a:t>November 9</a:t>
          </a:r>
          <a:r>
            <a:rPr lang="en-US" sz="1400" dirty="0"/>
            <a:t>, 2021</a:t>
          </a:r>
          <a:r>
            <a:rPr lang="en-US" sz="1400" dirty="0">
              <a:latin typeface="Arial"/>
            </a:rPr>
            <a:t> </a:t>
          </a:r>
          <a:endParaRPr lang="en-US" sz="1400" dirty="0"/>
        </a:p>
      </dgm:t>
    </dgm:pt>
    <dgm:pt modelId="{B294FCD0-CB32-4EB2-9659-BF1DEF4F8E58}" type="parTrans" cxnId="{72A385F9-616D-4729-949C-B4ED67445C11}">
      <dgm:prSet/>
      <dgm:spPr/>
      <dgm:t>
        <a:bodyPr/>
        <a:lstStyle/>
        <a:p>
          <a:endParaRPr lang="en-US"/>
        </a:p>
      </dgm:t>
    </dgm:pt>
    <dgm:pt modelId="{C024D827-7BCA-457F-8609-0156B896AD8E}" type="sibTrans" cxnId="{72A385F9-616D-4729-949C-B4ED67445C11}">
      <dgm:prSet/>
      <dgm:spPr/>
      <dgm:t>
        <a:bodyPr/>
        <a:lstStyle/>
        <a:p>
          <a:endParaRPr lang="en-US"/>
        </a:p>
      </dgm:t>
    </dgm:pt>
    <dgm:pt modelId="{D3DB0601-162F-4D91-A371-9A6339B110B1}">
      <dgm:prSet phldrT="[Text]" custT="1"/>
      <dgm:spPr/>
      <dgm:t>
        <a:bodyPr/>
        <a:lstStyle/>
        <a:p>
          <a:r>
            <a:rPr lang="en-US" sz="1400" dirty="0"/>
            <a:t>December 9, 2021</a:t>
          </a:r>
        </a:p>
      </dgm:t>
    </dgm:pt>
    <dgm:pt modelId="{0F42CFED-DBB8-4512-B454-6269639B75B2}" type="parTrans" cxnId="{A83DF94A-847C-4AEF-A3B8-A8CB49B47F20}">
      <dgm:prSet/>
      <dgm:spPr/>
      <dgm:t>
        <a:bodyPr/>
        <a:lstStyle/>
        <a:p>
          <a:endParaRPr lang="en-US"/>
        </a:p>
      </dgm:t>
    </dgm:pt>
    <dgm:pt modelId="{07C7181A-78A3-4E15-A7B0-EA408A73E1F7}" type="sibTrans" cxnId="{A83DF94A-847C-4AEF-A3B8-A8CB49B47F20}">
      <dgm:prSet/>
      <dgm:spPr/>
      <dgm:t>
        <a:bodyPr/>
        <a:lstStyle/>
        <a:p>
          <a:endParaRPr lang="en-US"/>
        </a:p>
      </dgm:t>
    </dgm:pt>
    <dgm:pt modelId="{8C526B84-CB9F-4150-B083-B75F174D53D9}">
      <dgm:prSet phldrT="[Text]" custT="1"/>
      <dgm:spPr/>
      <dgm:t>
        <a:bodyPr/>
        <a:lstStyle/>
        <a:p>
          <a:r>
            <a:rPr lang="en-US" sz="1400" dirty="0"/>
            <a:t>February, 2022</a:t>
          </a:r>
        </a:p>
      </dgm:t>
    </dgm:pt>
    <dgm:pt modelId="{2CF164B8-BE3C-42F8-926C-D5F44421BD8A}" type="parTrans" cxnId="{EE85F093-431F-4ECB-8348-6F39D798462E}">
      <dgm:prSet/>
      <dgm:spPr/>
      <dgm:t>
        <a:bodyPr/>
        <a:lstStyle/>
        <a:p>
          <a:endParaRPr lang="en-US"/>
        </a:p>
      </dgm:t>
    </dgm:pt>
    <dgm:pt modelId="{EDEA08A0-8C61-4D58-B17E-3F2ACE13059C}" type="sibTrans" cxnId="{EE85F093-431F-4ECB-8348-6F39D798462E}">
      <dgm:prSet/>
      <dgm:spPr/>
      <dgm:t>
        <a:bodyPr/>
        <a:lstStyle/>
        <a:p>
          <a:endParaRPr lang="en-US"/>
        </a:p>
      </dgm:t>
    </dgm:pt>
    <dgm:pt modelId="{30D1896A-1EEA-4EFF-8C42-81912EAD5128}">
      <dgm:prSet phldrT="[Text]" custT="1"/>
      <dgm:spPr/>
      <dgm:t>
        <a:bodyPr/>
        <a:lstStyle/>
        <a:p>
          <a:r>
            <a:rPr lang="en-US" sz="1400" dirty="0"/>
            <a:t>February, 2022</a:t>
          </a:r>
        </a:p>
      </dgm:t>
    </dgm:pt>
    <dgm:pt modelId="{8217FB2C-7D13-44AC-962B-4B14BB742C01}" type="parTrans" cxnId="{7902D4A4-3256-45E5-87C5-A421CAD0809B}">
      <dgm:prSet/>
      <dgm:spPr/>
      <dgm:t>
        <a:bodyPr/>
        <a:lstStyle/>
        <a:p>
          <a:endParaRPr lang="en-US"/>
        </a:p>
      </dgm:t>
    </dgm:pt>
    <dgm:pt modelId="{BD8EDF7E-8387-4820-9A62-221FBC2CF276}" type="sibTrans" cxnId="{7902D4A4-3256-45E5-87C5-A421CAD0809B}">
      <dgm:prSet/>
      <dgm:spPr/>
      <dgm:t>
        <a:bodyPr/>
        <a:lstStyle/>
        <a:p>
          <a:endParaRPr lang="en-US"/>
        </a:p>
      </dgm:t>
    </dgm:pt>
    <dgm:pt modelId="{956EC9AC-6E3D-4B00-B187-021A6BE15CBF}" type="pres">
      <dgm:prSet presAssocID="{E03B8220-57DE-4CA3-9C16-57476DC14758}" presName="Name0" presStyleCnt="0">
        <dgm:presLayoutVars>
          <dgm:dir/>
          <dgm:resizeHandles val="exact"/>
        </dgm:presLayoutVars>
      </dgm:prSet>
      <dgm:spPr/>
    </dgm:pt>
    <dgm:pt modelId="{A3184D0E-D767-491B-9DF4-995E75204C2D}" type="pres">
      <dgm:prSet presAssocID="{E03B8220-57DE-4CA3-9C16-57476DC14758}" presName="arrow" presStyleLbl="bgShp" presStyleIdx="0" presStyleCnt="1" custScaleY="78767"/>
      <dgm:spPr/>
    </dgm:pt>
    <dgm:pt modelId="{D0D5F9A1-9C12-4F37-8DAE-CA6AAD280356}" type="pres">
      <dgm:prSet presAssocID="{E03B8220-57DE-4CA3-9C16-57476DC14758}" presName="points" presStyleCnt="0"/>
      <dgm:spPr/>
    </dgm:pt>
    <dgm:pt modelId="{EF7843C2-B0F2-4E3B-8050-BB9395FA4E65}" type="pres">
      <dgm:prSet presAssocID="{12A89785-FAD5-4DB9-A53D-E31CC71313CD}" presName="compositeA" presStyleCnt="0"/>
      <dgm:spPr/>
    </dgm:pt>
    <dgm:pt modelId="{21E33C3B-034F-4793-895C-5A03D3CAEA25}" type="pres">
      <dgm:prSet presAssocID="{12A89785-FAD5-4DB9-A53D-E31CC71313CD}" presName="textA" presStyleLbl="revTx" presStyleIdx="0" presStyleCnt="6">
        <dgm:presLayoutVars>
          <dgm:bulletEnabled val="1"/>
        </dgm:presLayoutVars>
      </dgm:prSet>
      <dgm:spPr/>
    </dgm:pt>
    <dgm:pt modelId="{575534A9-CEF3-4785-84CC-DA694D08C8E9}" type="pres">
      <dgm:prSet presAssocID="{12A89785-FAD5-4DB9-A53D-E31CC71313CD}" presName="circleA" presStyleLbl="node1" presStyleIdx="0" presStyleCnt="6" custScaleX="71429" custScaleY="71429"/>
      <dgm:spPr/>
    </dgm:pt>
    <dgm:pt modelId="{2F98B7B7-C6CD-4561-B861-96DA255743FC}" type="pres">
      <dgm:prSet presAssocID="{12A89785-FAD5-4DB9-A53D-E31CC71313CD}" presName="spaceA" presStyleCnt="0"/>
      <dgm:spPr/>
    </dgm:pt>
    <dgm:pt modelId="{675C8A4C-9DE6-4DAB-9DEF-B9B55A3FBF0D}" type="pres">
      <dgm:prSet presAssocID="{9BADA3B1-C117-4E60-96BE-A9B91A3CC805}" presName="space" presStyleCnt="0"/>
      <dgm:spPr/>
    </dgm:pt>
    <dgm:pt modelId="{5E79DA90-28D0-4303-B38C-B62271985F9C}" type="pres">
      <dgm:prSet presAssocID="{D3BD7AB4-6B85-4AC3-A913-72468D4961E3}" presName="compositeB" presStyleCnt="0"/>
      <dgm:spPr/>
    </dgm:pt>
    <dgm:pt modelId="{CB9FD9EA-C004-4A1C-B0C4-44E2B89A9833}" type="pres">
      <dgm:prSet presAssocID="{D3BD7AB4-6B85-4AC3-A913-72468D4961E3}" presName="textB" presStyleLbl="revTx" presStyleIdx="1" presStyleCnt="6" custLinFactNeighborX="-4077" custLinFactNeighborY="959">
        <dgm:presLayoutVars>
          <dgm:bulletEnabled val="1"/>
        </dgm:presLayoutVars>
      </dgm:prSet>
      <dgm:spPr/>
    </dgm:pt>
    <dgm:pt modelId="{2AA1939E-6DBF-49BA-B6B2-D125C5A8CCB6}" type="pres">
      <dgm:prSet presAssocID="{D3BD7AB4-6B85-4AC3-A913-72468D4961E3}" presName="circleB" presStyleLbl="node1" presStyleIdx="1" presStyleCnt="6" custScaleX="71429" custScaleY="71429"/>
      <dgm:spPr/>
    </dgm:pt>
    <dgm:pt modelId="{C8E28679-FB69-4F26-847F-BFC821DCBE95}" type="pres">
      <dgm:prSet presAssocID="{D3BD7AB4-6B85-4AC3-A913-72468D4961E3}" presName="spaceB" presStyleCnt="0"/>
      <dgm:spPr/>
    </dgm:pt>
    <dgm:pt modelId="{0E4EF715-9FB4-4474-9601-AA557C304529}" type="pres">
      <dgm:prSet presAssocID="{C024D827-7BCA-457F-8609-0156B896AD8E}" presName="space" presStyleCnt="0"/>
      <dgm:spPr/>
    </dgm:pt>
    <dgm:pt modelId="{1546DEBB-6955-4A4B-9664-C66A9A5FA42B}" type="pres">
      <dgm:prSet presAssocID="{D3DB0601-162F-4D91-A371-9A6339B110B1}" presName="compositeA" presStyleCnt="0"/>
      <dgm:spPr/>
    </dgm:pt>
    <dgm:pt modelId="{130AA1CA-E735-405D-82FE-227068F55E57}" type="pres">
      <dgm:prSet presAssocID="{D3DB0601-162F-4D91-A371-9A6339B110B1}" presName="textA" presStyleLbl="revTx" presStyleIdx="2" presStyleCnt="6" custScaleX="110060">
        <dgm:presLayoutVars>
          <dgm:bulletEnabled val="1"/>
        </dgm:presLayoutVars>
      </dgm:prSet>
      <dgm:spPr/>
    </dgm:pt>
    <dgm:pt modelId="{4E0D7A90-746A-4BDF-99AA-A946ADEEAEB0}" type="pres">
      <dgm:prSet presAssocID="{D3DB0601-162F-4D91-A371-9A6339B110B1}" presName="circleA" presStyleLbl="node1" presStyleIdx="2" presStyleCnt="6" custScaleX="71429" custScaleY="71429"/>
      <dgm:spPr/>
    </dgm:pt>
    <dgm:pt modelId="{9AFBE4BC-E5ED-4C2C-8AA2-A9F943C49222}" type="pres">
      <dgm:prSet presAssocID="{D3DB0601-162F-4D91-A371-9A6339B110B1}" presName="spaceA" presStyleCnt="0"/>
      <dgm:spPr/>
    </dgm:pt>
    <dgm:pt modelId="{11928075-A8E9-461E-894D-0F48D8D211AB}" type="pres">
      <dgm:prSet presAssocID="{07C7181A-78A3-4E15-A7B0-EA408A73E1F7}" presName="space" presStyleCnt="0"/>
      <dgm:spPr/>
    </dgm:pt>
    <dgm:pt modelId="{F0093548-DB83-459B-83B6-A2212AD2093E}" type="pres">
      <dgm:prSet presAssocID="{0EBF6065-E50A-470A-9ADB-15A45E4E7E0C}" presName="compositeB" presStyleCnt="0"/>
      <dgm:spPr/>
    </dgm:pt>
    <dgm:pt modelId="{FE66DED7-CD6E-4564-A732-E370229EF093}" type="pres">
      <dgm:prSet presAssocID="{0EBF6065-E50A-470A-9ADB-15A45E4E7E0C}" presName="textB" presStyleLbl="revTx" presStyleIdx="3" presStyleCnt="6" custScaleX="120685">
        <dgm:presLayoutVars>
          <dgm:bulletEnabled val="1"/>
        </dgm:presLayoutVars>
      </dgm:prSet>
      <dgm:spPr/>
    </dgm:pt>
    <dgm:pt modelId="{474E8C77-A34A-4C08-B774-38D3ABD0C0DC}" type="pres">
      <dgm:prSet presAssocID="{0EBF6065-E50A-470A-9ADB-15A45E4E7E0C}" presName="circleB" presStyleLbl="node1" presStyleIdx="3" presStyleCnt="6" custScaleX="71429" custScaleY="71429"/>
      <dgm:spPr/>
    </dgm:pt>
    <dgm:pt modelId="{FC6C02C0-A00C-4A47-A4FA-ED62219A1536}" type="pres">
      <dgm:prSet presAssocID="{0EBF6065-E50A-470A-9ADB-15A45E4E7E0C}" presName="spaceB" presStyleCnt="0"/>
      <dgm:spPr/>
    </dgm:pt>
    <dgm:pt modelId="{A2F83AD8-4EEE-4A5D-95B5-F9249B6F2E28}" type="pres">
      <dgm:prSet presAssocID="{AA4F3836-568F-443C-9E26-2BA9AA2A8663}" presName="space" presStyleCnt="0"/>
      <dgm:spPr/>
    </dgm:pt>
    <dgm:pt modelId="{BEDB706C-7C61-4868-9B52-812F4939DF26}" type="pres">
      <dgm:prSet presAssocID="{8C526B84-CB9F-4150-B083-B75F174D53D9}" presName="compositeA" presStyleCnt="0"/>
      <dgm:spPr/>
    </dgm:pt>
    <dgm:pt modelId="{75390F8B-DF8C-4241-A8D9-214E72F6F17A}" type="pres">
      <dgm:prSet presAssocID="{8C526B84-CB9F-4150-B083-B75F174D53D9}" presName="textA" presStyleLbl="revTx" presStyleIdx="4" presStyleCnt="6">
        <dgm:presLayoutVars>
          <dgm:bulletEnabled val="1"/>
        </dgm:presLayoutVars>
      </dgm:prSet>
      <dgm:spPr/>
    </dgm:pt>
    <dgm:pt modelId="{096A07B7-8AB9-4882-822F-4F688BEE2556}" type="pres">
      <dgm:prSet presAssocID="{8C526B84-CB9F-4150-B083-B75F174D53D9}" presName="circleA" presStyleLbl="node1" presStyleIdx="4" presStyleCnt="6" custScaleX="71429" custScaleY="71429"/>
      <dgm:spPr/>
    </dgm:pt>
    <dgm:pt modelId="{C9DC64DC-80D3-40BA-9A58-F7F002AE63FD}" type="pres">
      <dgm:prSet presAssocID="{8C526B84-CB9F-4150-B083-B75F174D53D9}" presName="spaceA" presStyleCnt="0"/>
      <dgm:spPr/>
    </dgm:pt>
    <dgm:pt modelId="{51635FB4-C1AD-4881-8D0C-1E8BAB0D7F81}" type="pres">
      <dgm:prSet presAssocID="{EDEA08A0-8C61-4D58-B17E-3F2ACE13059C}" presName="space" presStyleCnt="0"/>
      <dgm:spPr/>
    </dgm:pt>
    <dgm:pt modelId="{BD0912AF-0B10-4529-A249-86EDCF232753}" type="pres">
      <dgm:prSet presAssocID="{30D1896A-1EEA-4EFF-8C42-81912EAD5128}" presName="compositeB" presStyleCnt="0"/>
      <dgm:spPr/>
    </dgm:pt>
    <dgm:pt modelId="{0B44DF5B-9CD9-4457-8EC3-7CCAFA24E44A}" type="pres">
      <dgm:prSet presAssocID="{30D1896A-1EEA-4EFF-8C42-81912EAD5128}" presName="textB" presStyleLbl="revTx" presStyleIdx="5" presStyleCnt="6">
        <dgm:presLayoutVars>
          <dgm:bulletEnabled val="1"/>
        </dgm:presLayoutVars>
      </dgm:prSet>
      <dgm:spPr/>
    </dgm:pt>
    <dgm:pt modelId="{C5A17817-F47D-47CB-B137-92EC321AF29E}" type="pres">
      <dgm:prSet presAssocID="{30D1896A-1EEA-4EFF-8C42-81912EAD5128}" presName="circleB" presStyleLbl="node1" presStyleIdx="5" presStyleCnt="6" custScaleX="71429" custScaleY="71429"/>
      <dgm:spPr/>
    </dgm:pt>
    <dgm:pt modelId="{7B3741B2-9DC0-4AAB-82AC-2572E69C24C1}" type="pres">
      <dgm:prSet presAssocID="{30D1896A-1EEA-4EFF-8C42-81912EAD5128}" presName="spaceB" presStyleCnt="0"/>
      <dgm:spPr/>
    </dgm:pt>
  </dgm:ptLst>
  <dgm:cxnLst>
    <dgm:cxn modelId="{3A7A7511-3DA3-4F66-A546-BD4AB6885D33}" type="presOf" srcId="{30D1896A-1EEA-4EFF-8C42-81912EAD5128}" destId="{0B44DF5B-9CD9-4457-8EC3-7CCAFA24E44A}" srcOrd="0" destOrd="0" presId="urn:microsoft.com/office/officeart/2005/8/layout/hProcess11"/>
    <dgm:cxn modelId="{958AC61E-EC9B-4583-B8FC-356C99CC6A82}" srcId="{E03B8220-57DE-4CA3-9C16-57476DC14758}" destId="{12A89785-FAD5-4DB9-A53D-E31CC71313CD}" srcOrd="0" destOrd="0" parTransId="{708540D9-486C-49BC-8090-BF32CCC16D71}" sibTransId="{9BADA3B1-C117-4E60-96BE-A9B91A3CC805}"/>
    <dgm:cxn modelId="{BE6C792D-DA6E-420B-B6F3-BBF2FBF97A64}" type="presOf" srcId="{D3DB0601-162F-4D91-A371-9A6339B110B1}" destId="{130AA1CA-E735-405D-82FE-227068F55E57}" srcOrd="0" destOrd="0" presId="urn:microsoft.com/office/officeart/2005/8/layout/hProcess11"/>
    <dgm:cxn modelId="{8DDBF336-9F79-4932-A5A0-6855A19DBD88}" type="presOf" srcId="{E03B8220-57DE-4CA3-9C16-57476DC14758}" destId="{956EC9AC-6E3D-4B00-B187-021A6BE15CBF}" srcOrd="0" destOrd="0" presId="urn:microsoft.com/office/officeart/2005/8/layout/hProcess11"/>
    <dgm:cxn modelId="{A83DF94A-847C-4AEF-A3B8-A8CB49B47F20}" srcId="{E03B8220-57DE-4CA3-9C16-57476DC14758}" destId="{D3DB0601-162F-4D91-A371-9A6339B110B1}" srcOrd="2" destOrd="0" parTransId="{0F42CFED-DBB8-4512-B454-6269639B75B2}" sibTransId="{07C7181A-78A3-4E15-A7B0-EA408A73E1F7}"/>
    <dgm:cxn modelId="{EE85F093-431F-4ECB-8348-6F39D798462E}" srcId="{E03B8220-57DE-4CA3-9C16-57476DC14758}" destId="{8C526B84-CB9F-4150-B083-B75F174D53D9}" srcOrd="4" destOrd="0" parTransId="{2CF164B8-BE3C-42F8-926C-D5F44421BD8A}" sibTransId="{EDEA08A0-8C61-4D58-B17E-3F2ACE13059C}"/>
    <dgm:cxn modelId="{7902D4A4-3256-45E5-87C5-A421CAD0809B}" srcId="{E03B8220-57DE-4CA3-9C16-57476DC14758}" destId="{30D1896A-1EEA-4EFF-8C42-81912EAD5128}" srcOrd="5" destOrd="0" parTransId="{8217FB2C-7D13-44AC-962B-4B14BB742C01}" sibTransId="{BD8EDF7E-8387-4820-9A62-221FBC2CF276}"/>
    <dgm:cxn modelId="{FD6B87B9-2882-41CA-9C95-B107633F7B6E}" type="presOf" srcId="{12A89785-FAD5-4DB9-A53D-E31CC71313CD}" destId="{21E33C3B-034F-4793-895C-5A03D3CAEA25}" srcOrd="0" destOrd="0" presId="urn:microsoft.com/office/officeart/2005/8/layout/hProcess11"/>
    <dgm:cxn modelId="{56AE37BE-7AC3-48DA-AA7B-7695975AD2F1}" srcId="{E03B8220-57DE-4CA3-9C16-57476DC14758}" destId="{0EBF6065-E50A-470A-9ADB-15A45E4E7E0C}" srcOrd="3" destOrd="0" parTransId="{C62F5C0E-C198-4DAE-A6D1-B72B510F6269}" sibTransId="{AA4F3836-568F-443C-9E26-2BA9AA2A8663}"/>
    <dgm:cxn modelId="{B3FC60CC-C3B1-49C6-8392-1F731BB0D5FA}" type="presOf" srcId="{8C526B84-CB9F-4150-B083-B75F174D53D9}" destId="{75390F8B-DF8C-4241-A8D9-214E72F6F17A}" srcOrd="0" destOrd="0" presId="urn:microsoft.com/office/officeart/2005/8/layout/hProcess11"/>
    <dgm:cxn modelId="{72EF55DB-1CFC-4325-B94B-92B1230DF43D}" type="presOf" srcId="{0EBF6065-E50A-470A-9ADB-15A45E4E7E0C}" destId="{FE66DED7-CD6E-4564-A732-E370229EF093}" srcOrd="0" destOrd="0" presId="urn:microsoft.com/office/officeart/2005/8/layout/hProcess11"/>
    <dgm:cxn modelId="{1E4C18F5-2D13-43A7-9927-E220432CACF8}" type="presOf" srcId="{D3BD7AB4-6B85-4AC3-A913-72468D4961E3}" destId="{CB9FD9EA-C004-4A1C-B0C4-44E2B89A9833}" srcOrd="0" destOrd="0" presId="urn:microsoft.com/office/officeart/2005/8/layout/hProcess11"/>
    <dgm:cxn modelId="{72A385F9-616D-4729-949C-B4ED67445C11}" srcId="{E03B8220-57DE-4CA3-9C16-57476DC14758}" destId="{D3BD7AB4-6B85-4AC3-A913-72468D4961E3}" srcOrd="1" destOrd="0" parTransId="{B294FCD0-CB32-4EB2-9659-BF1DEF4F8E58}" sibTransId="{C024D827-7BCA-457F-8609-0156B896AD8E}"/>
    <dgm:cxn modelId="{C56BE7AD-1722-4C66-949B-FC47E48B522D}" type="presParOf" srcId="{956EC9AC-6E3D-4B00-B187-021A6BE15CBF}" destId="{A3184D0E-D767-491B-9DF4-995E75204C2D}" srcOrd="0" destOrd="0" presId="urn:microsoft.com/office/officeart/2005/8/layout/hProcess11"/>
    <dgm:cxn modelId="{F9E5E27F-E16B-4058-970D-1B1278F00182}" type="presParOf" srcId="{956EC9AC-6E3D-4B00-B187-021A6BE15CBF}" destId="{D0D5F9A1-9C12-4F37-8DAE-CA6AAD280356}" srcOrd="1" destOrd="0" presId="urn:microsoft.com/office/officeart/2005/8/layout/hProcess11"/>
    <dgm:cxn modelId="{D88A6BAF-D953-40FE-BE80-C520B6581E0C}" type="presParOf" srcId="{D0D5F9A1-9C12-4F37-8DAE-CA6AAD280356}" destId="{EF7843C2-B0F2-4E3B-8050-BB9395FA4E65}" srcOrd="0" destOrd="0" presId="urn:microsoft.com/office/officeart/2005/8/layout/hProcess11"/>
    <dgm:cxn modelId="{1B5E9A31-0D3E-452F-9C79-A87D4F6E1B04}" type="presParOf" srcId="{EF7843C2-B0F2-4E3B-8050-BB9395FA4E65}" destId="{21E33C3B-034F-4793-895C-5A03D3CAEA25}" srcOrd="0" destOrd="0" presId="urn:microsoft.com/office/officeart/2005/8/layout/hProcess11"/>
    <dgm:cxn modelId="{1748A36D-AC3E-4A98-B901-233AB062BA08}" type="presParOf" srcId="{EF7843C2-B0F2-4E3B-8050-BB9395FA4E65}" destId="{575534A9-CEF3-4785-84CC-DA694D08C8E9}" srcOrd="1" destOrd="0" presId="urn:microsoft.com/office/officeart/2005/8/layout/hProcess11"/>
    <dgm:cxn modelId="{994C857D-D0E6-4FDC-8D41-01F83FE6B79C}" type="presParOf" srcId="{EF7843C2-B0F2-4E3B-8050-BB9395FA4E65}" destId="{2F98B7B7-C6CD-4561-B861-96DA255743FC}" srcOrd="2" destOrd="0" presId="urn:microsoft.com/office/officeart/2005/8/layout/hProcess11"/>
    <dgm:cxn modelId="{C2D93116-C865-48CF-BD32-7018AA27BCA1}" type="presParOf" srcId="{D0D5F9A1-9C12-4F37-8DAE-CA6AAD280356}" destId="{675C8A4C-9DE6-4DAB-9DEF-B9B55A3FBF0D}" srcOrd="1" destOrd="0" presId="urn:microsoft.com/office/officeart/2005/8/layout/hProcess11"/>
    <dgm:cxn modelId="{CCEDF506-7D71-4173-8118-8FE7B9C335FF}" type="presParOf" srcId="{D0D5F9A1-9C12-4F37-8DAE-CA6AAD280356}" destId="{5E79DA90-28D0-4303-B38C-B62271985F9C}" srcOrd="2" destOrd="0" presId="urn:microsoft.com/office/officeart/2005/8/layout/hProcess11"/>
    <dgm:cxn modelId="{7919D461-08DE-4887-B777-C02EA718DEC3}" type="presParOf" srcId="{5E79DA90-28D0-4303-B38C-B62271985F9C}" destId="{CB9FD9EA-C004-4A1C-B0C4-44E2B89A9833}" srcOrd="0" destOrd="0" presId="urn:microsoft.com/office/officeart/2005/8/layout/hProcess11"/>
    <dgm:cxn modelId="{387BF1E5-8F0E-4EE7-8058-71CA96016EC2}" type="presParOf" srcId="{5E79DA90-28D0-4303-B38C-B62271985F9C}" destId="{2AA1939E-6DBF-49BA-B6B2-D125C5A8CCB6}" srcOrd="1" destOrd="0" presId="urn:microsoft.com/office/officeart/2005/8/layout/hProcess11"/>
    <dgm:cxn modelId="{AC068D60-9805-4449-A9A4-FC1580017B4E}" type="presParOf" srcId="{5E79DA90-28D0-4303-B38C-B62271985F9C}" destId="{C8E28679-FB69-4F26-847F-BFC821DCBE95}" srcOrd="2" destOrd="0" presId="urn:microsoft.com/office/officeart/2005/8/layout/hProcess11"/>
    <dgm:cxn modelId="{13AB3E5D-3C44-4221-8982-95360D999810}" type="presParOf" srcId="{D0D5F9A1-9C12-4F37-8DAE-CA6AAD280356}" destId="{0E4EF715-9FB4-4474-9601-AA557C304529}" srcOrd="3" destOrd="0" presId="urn:microsoft.com/office/officeart/2005/8/layout/hProcess11"/>
    <dgm:cxn modelId="{35B13097-74EA-4074-A1B4-4F5A1DA78C11}" type="presParOf" srcId="{D0D5F9A1-9C12-4F37-8DAE-CA6AAD280356}" destId="{1546DEBB-6955-4A4B-9664-C66A9A5FA42B}" srcOrd="4" destOrd="0" presId="urn:microsoft.com/office/officeart/2005/8/layout/hProcess11"/>
    <dgm:cxn modelId="{DA284F91-A1A9-4C43-883C-2F17468D4297}" type="presParOf" srcId="{1546DEBB-6955-4A4B-9664-C66A9A5FA42B}" destId="{130AA1CA-E735-405D-82FE-227068F55E57}" srcOrd="0" destOrd="0" presId="urn:microsoft.com/office/officeart/2005/8/layout/hProcess11"/>
    <dgm:cxn modelId="{51E9ADA3-F616-49F2-8221-7634E4EF236B}" type="presParOf" srcId="{1546DEBB-6955-4A4B-9664-C66A9A5FA42B}" destId="{4E0D7A90-746A-4BDF-99AA-A946ADEEAEB0}" srcOrd="1" destOrd="0" presId="urn:microsoft.com/office/officeart/2005/8/layout/hProcess11"/>
    <dgm:cxn modelId="{636FDC55-565E-429A-9EF0-264448E5A83D}" type="presParOf" srcId="{1546DEBB-6955-4A4B-9664-C66A9A5FA42B}" destId="{9AFBE4BC-E5ED-4C2C-8AA2-A9F943C49222}" srcOrd="2" destOrd="0" presId="urn:microsoft.com/office/officeart/2005/8/layout/hProcess11"/>
    <dgm:cxn modelId="{1BB020AA-21B9-4AA4-8D35-CE2416B13C69}" type="presParOf" srcId="{D0D5F9A1-9C12-4F37-8DAE-CA6AAD280356}" destId="{11928075-A8E9-461E-894D-0F48D8D211AB}" srcOrd="5" destOrd="0" presId="urn:microsoft.com/office/officeart/2005/8/layout/hProcess11"/>
    <dgm:cxn modelId="{FF7A41ED-A7A7-4F1B-A0AD-B98D2752DBBE}" type="presParOf" srcId="{D0D5F9A1-9C12-4F37-8DAE-CA6AAD280356}" destId="{F0093548-DB83-459B-83B6-A2212AD2093E}" srcOrd="6" destOrd="0" presId="urn:microsoft.com/office/officeart/2005/8/layout/hProcess11"/>
    <dgm:cxn modelId="{B06A4455-CEE3-4C88-B80A-AE093EC5566B}" type="presParOf" srcId="{F0093548-DB83-459B-83B6-A2212AD2093E}" destId="{FE66DED7-CD6E-4564-A732-E370229EF093}" srcOrd="0" destOrd="0" presId="urn:microsoft.com/office/officeart/2005/8/layout/hProcess11"/>
    <dgm:cxn modelId="{4E8E4304-19F3-47BE-8064-6E0EED16602F}" type="presParOf" srcId="{F0093548-DB83-459B-83B6-A2212AD2093E}" destId="{474E8C77-A34A-4C08-B774-38D3ABD0C0DC}" srcOrd="1" destOrd="0" presId="urn:microsoft.com/office/officeart/2005/8/layout/hProcess11"/>
    <dgm:cxn modelId="{6E4F1B0B-DDFC-49AE-BA5C-D37469959D82}" type="presParOf" srcId="{F0093548-DB83-459B-83B6-A2212AD2093E}" destId="{FC6C02C0-A00C-4A47-A4FA-ED62219A1536}" srcOrd="2" destOrd="0" presId="urn:microsoft.com/office/officeart/2005/8/layout/hProcess11"/>
    <dgm:cxn modelId="{F6BB0816-C838-4EEF-97E8-88F3250575A9}" type="presParOf" srcId="{D0D5F9A1-9C12-4F37-8DAE-CA6AAD280356}" destId="{A2F83AD8-4EEE-4A5D-95B5-F9249B6F2E28}" srcOrd="7" destOrd="0" presId="urn:microsoft.com/office/officeart/2005/8/layout/hProcess11"/>
    <dgm:cxn modelId="{849E16AA-F168-4088-96BC-AA01792D9EF1}" type="presParOf" srcId="{D0D5F9A1-9C12-4F37-8DAE-CA6AAD280356}" destId="{BEDB706C-7C61-4868-9B52-812F4939DF26}" srcOrd="8" destOrd="0" presId="urn:microsoft.com/office/officeart/2005/8/layout/hProcess11"/>
    <dgm:cxn modelId="{D113FF9A-45D2-4FA3-9C54-D972D5E1C3C3}" type="presParOf" srcId="{BEDB706C-7C61-4868-9B52-812F4939DF26}" destId="{75390F8B-DF8C-4241-A8D9-214E72F6F17A}" srcOrd="0" destOrd="0" presId="urn:microsoft.com/office/officeart/2005/8/layout/hProcess11"/>
    <dgm:cxn modelId="{5AA192D4-5315-486D-9BD4-1AC8F2C4B916}" type="presParOf" srcId="{BEDB706C-7C61-4868-9B52-812F4939DF26}" destId="{096A07B7-8AB9-4882-822F-4F688BEE2556}" srcOrd="1" destOrd="0" presId="urn:microsoft.com/office/officeart/2005/8/layout/hProcess11"/>
    <dgm:cxn modelId="{FCDE9734-7DA0-40F4-88CA-7F807A1F1F52}" type="presParOf" srcId="{BEDB706C-7C61-4868-9B52-812F4939DF26}" destId="{C9DC64DC-80D3-40BA-9A58-F7F002AE63FD}" srcOrd="2" destOrd="0" presId="urn:microsoft.com/office/officeart/2005/8/layout/hProcess11"/>
    <dgm:cxn modelId="{991262D9-F3D3-47E0-AB4C-53B1371B0DDF}" type="presParOf" srcId="{D0D5F9A1-9C12-4F37-8DAE-CA6AAD280356}" destId="{51635FB4-C1AD-4881-8D0C-1E8BAB0D7F81}" srcOrd="9" destOrd="0" presId="urn:microsoft.com/office/officeart/2005/8/layout/hProcess11"/>
    <dgm:cxn modelId="{05123016-5224-4B66-A477-EDE24F24D351}" type="presParOf" srcId="{D0D5F9A1-9C12-4F37-8DAE-CA6AAD280356}" destId="{BD0912AF-0B10-4529-A249-86EDCF232753}" srcOrd="10" destOrd="0" presId="urn:microsoft.com/office/officeart/2005/8/layout/hProcess11"/>
    <dgm:cxn modelId="{3884B819-8709-4F4E-9DB8-C6504D092719}" type="presParOf" srcId="{BD0912AF-0B10-4529-A249-86EDCF232753}" destId="{0B44DF5B-9CD9-4457-8EC3-7CCAFA24E44A}" srcOrd="0" destOrd="0" presId="urn:microsoft.com/office/officeart/2005/8/layout/hProcess11"/>
    <dgm:cxn modelId="{1B08F21A-1417-43F0-A1F5-9B0BFA1ADE5E}" type="presParOf" srcId="{BD0912AF-0B10-4529-A249-86EDCF232753}" destId="{C5A17817-F47D-47CB-B137-92EC321AF29E}" srcOrd="1" destOrd="0" presId="urn:microsoft.com/office/officeart/2005/8/layout/hProcess11"/>
    <dgm:cxn modelId="{25085960-9015-47A1-A686-BAA0DC3B18BE}" type="presParOf" srcId="{BD0912AF-0B10-4529-A249-86EDCF232753}" destId="{7B3741B2-9DC0-4AAB-82AC-2572E69C24C1}"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6906A0-D365-41E6-8536-61ABA9EFBFC0}"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6743B503-9530-4C51-A420-1B0DDF94D809}">
      <dgm:prSet/>
      <dgm:spPr/>
      <dgm:t>
        <a:bodyPr/>
        <a:lstStyle/>
        <a:p>
          <a:r>
            <a:rPr lang="en-US" b="1"/>
            <a:t>Subsection 1: Demographics questions for the BHRNs</a:t>
          </a:r>
          <a:endParaRPr lang="en-US"/>
        </a:p>
      </dgm:t>
    </dgm:pt>
    <dgm:pt modelId="{AAA6FE75-C471-4432-A50B-5510449F2372}" type="parTrans" cxnId="{BA80BEB9-ABB5-4B52-95C2-9D17AC807FB1}">
      <dgm:prSet/>
      <dgm:spPr/>
      <dgm:t>
        <a:bodyPr/>
        <a:lstStyle/>
        <a:p>
          <a:endParaRPr lang="en-US"/>
        </a:p>
      </dgm:t>
    </dgm:pt>
    <dgm:pt modelId="{3126D4F5-4C79-49D0-A656-338654A08A38}" type="sibTrans" cxnId="{BA80BEB9-ABB5-4B52-95C2-9D17AC807FB1}">
      <dgm:prSet/>
      <dgm:spPr/>
      <dgm:t>
        <a:bodyPr/>
        <a:lstStyle/>
        <a:p>
          <a:endParaRPr lang="en-US"/>
        </a:p>
      </dgm:t>
    </dgm:pt>
    <dgm:pt modelId="{D36A1D7F-860E-47CF-B0C8-08715EB7DE04}">
      <dgm:prSet/>
      <dgm:spPr/>
      <dgm:t>
        <a:bodyPr/>
        <a:lstStyle/>
        <a:p>
          <a:r>
            <a:rPr lang="en-US" b="1"/>
            <a:t>Subsection 2: Detailed Questions for the full BHRN</a:t>
          </a:r>
          <a:endParaRPr lang="en-US"/>
        </a:p>
      </dgm:t>
    </dgm:pt>
    <dgm:pt modelId="{358DF007-1D03-4967-8E68-39FE238EAC93}" type="parTrans" cxnId="{3375D6AA-E9B0-4CED-8A44-4335E7FA8989}">
      <dgm:prSet/>
      <dgm:spPr/>
      <dgm:t>
        <a:bodyPr/>
        <a:lstStyle/>
        <a:p>
          <a:endParaRPr lang="en-US"/>
        </a:p>
      </dgm:t>
    </dgm:pt>
    <dgm:pt modelId="{3B5C1B6C-9606-4BEF-A8F1-22EA540BB7D3}" type="sibTrans" cxnId="{3375D6AA-E9B0-4CED-8A44-4335E7FA8989}">
      <dgm:prSet/>
      <dgm:spPr/>
      <dgm:t>
        <a:bodyPr/>
        <a:lstStyle/>
        <a:p>
          <a:endParaRPr lang="en-US"/>
        </a:p>
      </dgm:t>
    </dgm:pt>
    <dgm:pt modelId="{467C881A-CA1F-4DC9-942A-AA60E83068BE}">
      <dgm:prSet/>
      <dgm:spPr/>
      <dgm:t>
        <a:bodyPr/>
        <a:lstStyle/>
        <a:p>
          <a:r>
            <a:rPr lang="en-US" b="1"/>
            <a:t>Subsection 3: Individual Entities questions</a:t>
          </a:r>
          <a:endParaRPr lang="en-US"/>
        </a:p>
      </dgm:t>
    </dgm:pt>
    <dgm:pt modelId="{103A1555-F895-43E4-B7F6-3145EED898D6}" type="parTrans" cxnId="{DC9708FC-082A-438C-A2D9-FE269BED3B8C}">
      <dgm:prSet/>
      <dgm:spPr/>
      <dgm:t>
        <a:bodyPr/>
        <a:lstStyle/>
        <a:p>
          <a:endParaRPr lang="en-US"/>
        </a:p>
      </dgm:t>
    </dgm:pt>
    <dgm:pt modelId="{84D83FB9-DF0E-464B-87AE-0C1FA3A413FF}" type="sibTrans" cxnId="{DC9708FC-082A-438C-A2D9-FE269BED3B8C}">
      <dgm:prSet/>
      <dgm:spPr/>
      <dgm:t>
        <a:bodyPr/>
        <a:lstStyle/>
        <a:p>
          <a:endParaRPr lang="en-US"/>
        </a:p>
      </dgm:t>
    </dgm:pt>
    <dgm:pt modelId="{B4A707D6-6819-4FEB-963E-0A2741B3B8C6}">
      <dgm:prSet/>
      <dgm:spPr/>
      <dgm:t>
        <a:bodyPr/>
        <a:lstStyle/>
        <a:p>
          <a:r>
            <a:rPr lang="en-US" b="1"/>
            <a:t>A.        Substance Use Disorder Treatment </a:t>
          </a:r>
          <a:endParaRPr lang="en-US"/>
        </a:p>
      </dgm:t>
    </dgm:pt>
    <dgm:pt modelId="{93E9B072-A5F0-416C-A4B4-519CDAFD715E}" type="parTrans" cxnId="{A54A4F19-87F8-4C25-AC6E-411028C78B06}">
      <dgm:prSet/>
      <dgm:spPr/>
      <dgm:t>
        <a:bodyPr/>
        <a:lstStyle/>
        <a:p>
          <a:endParaRPr lang="en-US"/>
        </a:p>
      </dgm:t>
    </dgm:pt>
    <dgm:pt modelId="{A414B388-2C01-4D41-8C91-6674BEDA1805}" type="sibTrans" cxnId="{A54A4F19-87F8-4C25-AC6E-411028C78B06}">
      <dgm:prSet/>
      <dgm:spPr/>
      <dgm:t>
        <a:bodyPr/>
        <a:lstStyle/>
        <a:p>
          <a:endParaRPr lang="en-US"/>
        </a:p>
      </dgm:t>
    </dgm:pt>
    <dgm:pt modelId="{7A9D225C-4425-4417-B52D-2CD17AD834BA}">
      <dgm:prSet/>
      <dgm:spPr/>
      <dgm:t>
        <a:bodyPr/>
        <a:lstStyle/>
        <a:p>
          <a:r>
            <a:rPr lang="en-US" b="1"/>
            <a:t>B.	Peer support, mentoring, and recovery services </a:t>
          </a:r>
          <a:endParaRPr lang="en-US"/>
        </a:p>
      </dgm:t>
    </dgm:pt>
    <dgm:pt modelId="{5CB6229C-B226-4475-9624-063FD62E1781}" type="parTrans" cxnId="{2947AF50-9D10-416E-9CB8-BE896599478D}">
      <dgm:prSet/>
      <dgm:spPr/>
      <dgm:t>
        <a:bodyPr/>
        <a:lstStyle/>
        <a:p>
          <a:endParaRPr lang="en-US"/>
        </a:p>
      </dgm:t>
    </dgm:pt>
    <dgm:pt modelId="{8F1BDC97-77B3-4ECA-815B-249206FE2B03}" type="sibTrans" cxnId="{2947AF50-9D10-416E-9CB8-BE896599478D}">
      <dgm:prSet/>
      <dgm:spPr/>
      <dgm:t>
        <a:bodyPr/>
        <a:lstStyle/>
        <a:p>
          <a:endParaRPr lang="en-US"/>
        </a:p>
      </dgm:t>
    </dgm:pt>
    <dgm:pt modelId="{8BA3A020-3E24-4F21-9E1E-4A365B251F1F}">
      <dgm:prSet/>
      <dgm:spPr/>
      <dgm:t>
        <a:bodyPr/>
        <a:lstStyle/>
        <a:p>
          <a:r>
            <a:rPr lang="en-US" b="1"/>
            <a:t>C.	Housing Services </a:t>
          </a:r>
          <a:endParaRPr lang="en-US"/>
        </a:p>
      </dgm:t>
    </dgm:pt>
    <dgm:pt modelId="{F084E81E-D6E7-4648-B4C9-DDDDC881F46A}" type="parTrans" cxnId="{0863E6F0-64FC-4D4C-917B-20FFA002B81D}">
      <dgm:prSet/>
      <dgm:spPr/>
      <dgm:t>
        <a:bodyPr/>
        <a:lstStyle/>
        <a:p>
          <a:endParaRPr lang="en-US"/>
        </a:p>
      </dgm:t>
    </dgm:pt>
    <dgm:pt modelId="{47894E4D-1702-4637-A6A0-6AE6E2B7D3E1}" type="sibTrans" cxnId="{0863E6F0-64FC-4D4C-917B-20FFA002B81D}">
      <dgm:prSet/>
      <dgm:spPr/>
      <dgm:t>
        <a:bodyPr/>
        <a:lstStyle/>
        <a:p>
          <a:endParaRPr lang="en-US"/>
        </a:p>
      </dgm:t>
    </dgm:pt>
    <dgm:pt modelId="{22D08592-72FA-425F-AE10-ACD63D149677}">
      <dgm:prSet/>
      <dgm:spPr/>
      <dgm:t>
        <a:bodyPr/>
        <a:lstStyle/>
        <a:p>
          <a:r>
            <a:rPr lang="en-US" b="1"/>
            <a:t>D.	Harm Reduction Intervention </a:t>
          </a:r>
          <a:endParaRPr lang="en-US"/>
        </a:p>
      </dgm:t>
    </dgm:pt>
    <dgm:pt modelId="{1D8D4303-E61A-4C01-82DC-EAE81144371B}" type="parTrans" cxnId="{32A29917-6747-4FB5-806F-1DF74E2BF741}">
      <dgm:prSet/>
      <dgm:spPr/>
      <dgm:t>
        <a:bodyPr/>
        <a:lstStyle/>
        <a:p>
          <a:endParaRPr lang="en-US"/>
        </a:p>
      </dgm:t>
    </dgm:pt>
    <dgm:pt modelId="{B2120C8C-4F80-4D7F-A792-C5D080E0B582}" type="sibTrans" cxnId="{32A29917-6747-4FB5-806F-1DF74E2BF741}">
      <dgm:prSet/>
      <dgm:spPr/>
      <dgm:t>
        <a:bodyPr/>
        <a:lstStyle/>
        <a:p>
          <a:endParaRPr lang="en-US"/>
        </a:p>
      </dgm:t>
    </dgm:pt>
    <dgm:pt modelId="{B3AD986D-020F-43B9-94B5-F4CEC4463B37}">
      <dgm:prSet/>
      <dgm:spPr/>
      <dgm:t>
        <a:bodyPr/>
        <a:lstStyle/>
        <a:p>
          <a:r>
            <a:rPr lang="en-US" b="1"/>
            <a:t>E.	Supported Employment </a:t>
          </a:r>
          <a:endParaRPr lang="en-US"/>
        </a:p>
      </dgm:t>
    </dgm:pt>
    <dgm:pt modelId="{0C6349F3-F3CC-46A1-BF4E-AD44C6AC24C4}" type="parTrans" cxnId="{AB3A61C8-0979-4DCB-ACC1-C0592E932BF9}">
      <dgm:prSet/>
      <dgm:spPr/>
      <dgm:t>
        <a:bodyPr/>
        <a:lstStyle/>
        <a:p>
          <a:endParaRPr lang="en-US"/>
        </a:p>
      </dgm:t>
    </dgm:pt>
    <dgm:pt modelId="{686E2F51-A38E-4B35-9B46-D6E30D0BDB57}" type="sibTrans" cxnId="{AB3A61C8-0979-4DCB-ACC1-C0592E932BF9}">
      <dgm:prSet/>
      <dgm:spPr/>
      <dgm:t>
        <a:bodyPr/>
        <a:lstStyle/>
        <a:p>
          <a:endParaRPr lang="en-US"/>
        </a:p>
      </dgm:t>
    </dgm:pt>
    <dgm:pt modelId="{6EDA0D43-9B87-4545-A836-C879EA871103}">
      <dgm:prSet/>
      <dgm:spPr/>
      <dgm:t>
        <a:bodyPr/>
        <a:lstStyle/>
        <a:p>
          <a:r>
            <a:rPr lang="en-US" b="1"/>
            <a:t>Subsection 4. Proposed Budget</a:t>
          </a:r>
          <a:endParaRPr lang="en-US"/>
        </a:p>
      </dgm:t>
    </dgm:pt>
    <dgm:pt modelId="{DC8FEB4A-F88C-46A5-8D08-69761793ED6B}" type="parTrans" cxnId="{9729719C-D3A0-4578-ABC8-8E95C23E78D1}">
      <dgm:prSet/>
      <dgm:spPr/>
      <dgm:t>
        <a:bodyPr/>
        <a:lstStyle/>
        <a:p>
          <a:endParaRPr lang="en-US"/>
        </a:p>
      </dgm:t>
    </dgm:pt>
    <dgm:pt modelId="{5DAE7D8F-ACB8-4414-82BB-8795751C6CE0}" type="sibTrans" cxnId="{9729719C-D3A0-4578-ABC8-8E95C23E78D1}">
      <dgm:prSet/>
      <dgm:spPr/>
      <dgm:t>
        <a:bodyPr/>
        <a:lstStyle/>
        <a:p>
          <a:endParaRPr lang="en-US"/>
        </a:p>
      </dgm:t>
    </dgm:pt>
    <dgm:pt modelId="{1995A6F5-F627-4DDA-B0AF-3F87D1D74CB3}" type="pres">
      <dgm:prSet presAssocID="{A16906A0-D365-41E6-8536-61ABA9EFBFC0}" presName="diagram" presStyleCnt="0">
        <dgm:presLayoutVars>
          <dgm:dir/>
          <dgm:resizeHandles val="exact"/>
        </dgm:presLayoutVars>
      </dgm:prSet>
      <dgm:spPr/>
    </dgm:pt>
    <dgm:pt modelId="{47335554-51C6-48FB-B316-127F57D676BD}" type="pres">
      <dgm:prSet presAssocID="{6743B503-9530-4C51-A420-1B0DDF94D809}" presName="node" presStyleLbl="node1" presStyleIdx="0" presStyleCnt="4">
        <dgm:presLayoutVars>
          <dgm:bulletEnabled val="1"/>
        </dgm:presLayoutVars>
      </dgm:prSet>
      <dgm:spPr/>
    </dgm:pt>
    <dgm:pt modelId="{3958BACD-CCAF-49B0-BB44-49F503A9FE33}" type="pres">
      <dgm:prSet presAssocID="{3126D4F5-4C79-49D0-A656-338654A08A38}" presName="sibTrans" presStyleCnt="0"/>
      <dgm:spPr/>
    </dgm:pt>
    <dgm:pt modelId="{763FBECF-52C7-44CD-9B01-911120A70FA3}" type="pres">
      <dgm:prSet presAssocID="{D36A1D7F-860E-47CF-B0C8-08715EB7DE04}" presName="node" presStyleLbl="node1" presStyleIdx="1" presStyleCnt="4">
        <dgm:presLayoutVars>
          <dgm:bulletEnabled val="1"/>
        </dgm:presLayoutVars>
      </dgm:prSet>
      <dgm:spPr/>
    </dgm:pt>
    <dgm:pt modelId="{4ED64527-7478-4C7C-9C1B-BE9ABB17379A}" type="pres">
      <dgm:prSet presAssocID="{3B5C1B6C-9606-4BEF-A8F1-22EA540BB7D3}" presName="sibTrans" presStyleCnt="0"/>
      <dgm:spPr/>
    </dgm:pt>
    <dgm:pt modelId="{7AF7EEF9-3819-4539-A884-B55A040E9B61}" type="pres">
      <dgm:prSet presAssocID="{467C881A-CA1F-4DC9-942A-AA60E83068BE}" presName="node" presStyleLbl="node1" presStyleIdx="2" presStyleCnt="4">
        <dgm:presLayoutVars>
          <dgm:bulletEnabled val="1"/>
        </dgm:presLayoutVars>
      </dgm:prSet>
      <dgm:spPr/>
    </dgm:pt>
    <dgm:pt modelId="{1B1F4271-E100-487A-8545-AB1A5934BD97}" type="pres">
      <dgm:prSet presAssocID="{84D83FB9-DF0E-464B-87AE-0C1FA3A413FF}" presName="sibTrans" presStyleCnt="0"/>
      <dgm:spPr/>
    </dgm:pt>
    <dgm:pt modelId="{C6C37799-D86A-419D-9312-204F402B31F9}" type="pres">
      <dgm:prSet presAssocID="{6EDA0D43-9B87-4545-A836-C879EA871103}" presName="node" presStyleLbl="node1" presStyleIdx="3" presStyleCnt="4">
        <dgm:presLayoutVars>
          <dgm:bulletEnabled val="1"/>
        </dgm:presLayoutVars>
      </dgm:prSet>
      <dgm:spPr/>
    </dgm:pt>
  </dgm:ptLst>
  <dgm:cxnLst>
    <dgm:cxn modelId="{32A29917-6747-4FB5-806F-1DF74E2BF741}" srcId="{467C881A-CA1F-4DC9-942A-AA60E83068BE}" destId="{22D08592-72FA-425F-AE10-ACD63D149677}" srcOrd="3" destOrd="0" parTransId="{1D8D4303-E61A-4C01-82DC-EAE81144371B}" sibTransId="{B2120C8C-4F80-4D7F-A792-C5D080E0B582}"/>
    <dgm:cxn modelId="{A54A4F19-87F8-4C25-AC6E-411028C78B06}" srcId="{467C881A-CA1F-4DC9-942A-AA60E83068BE}" destId="{B4A707D6-6819-4FEB-963E-0A2741B3B8C6}" srcOrd="0" destOrd="0" parTransId="{93E9B072-A5F0-416C-A4B4-519CDAFD715E}" sibTransId="{A414B388-2C01-4D41-8C91-6674BEDA1805}"/>
    <dgm:cxn modelId="{878B411A-D1C4-4872-8215-B066BDECC0F2}" type="presOf" srcId="{B3AD986D-020F-43B9-94B5-F4CEC4463B37}" destId="{7AF7EEF9-3819-4539-A884-B55A040E9B61}" srcOrd="0" destOrd="5" presId="urn:microsoft.com/office/officeart/2005/8/layout/default"/>
    <dgm:cxn modelId="{3AB1061C-AF28-4499-9DE4-C58E31ABC616}" type="presOf" srcId="{6EDA0D43-9B87-4545-A836-C879EA871103}" destId="{C6C37799-D86A-419D-9312-204F402B31F9}" srcOrd="0" destOrd="0" presId="urn:microsoft.com/office/officeart/2005/8/layout/default"/>
    <dgm:cxn modelId="{56273E3C-D88B-42E5-9327-1F8CAC56A967}" type="presOf" srcId="{467C881A-CA1F-4DC9-942A-AA60E83068BE}" destId="{7AF7EEF9-3819-4539-A884-B55A040E9B61}" srcOrd="0" destOrd="0" presId="urn:microsoft.com/office/officeart/2005/8/layout/default"/>
    <dgm:cxn modelId="{9C799066-6DF5-44F2-81A9-AC5BCF59E23E}" type="presOf" srcId="{D36A1D7F-860E-47CF-B0C8-08715EB7DE04}" destId="{763FBECF-52C7-44CD-9B01-911120A70FA3}" srcOrd="0" destOrd="0" presId="urn:microsoft.com/office/officeart/2005/8/layout/default"/>
    <dgm:cxn modelId="{1FB8106A-E14E-4A4E-833F-92F371103297}" type="presOf" srcId="{B4A707D6-6819-4FEB-963E-0A2741B3B8C6}" destId="{7AF7EEF9-3819-4539-A884-B55A040E9B61}" srcOrd="0" destOrd="1" presId="urn:microsoft.com/office/officeart/2005/8/layout/default"/>
    <dgm:cxn modelId="{2947AF50-9D10-416E-9CB8-BE896599478D}" srcId="{467C881A-CA1F-4DC9-942A-AA60E83068BE}" destId="{7A9D225C-4425-4417-B52D-2CD17AD834BA}" srcOrd="1" destOrd="0" parTransId="{5CB6229C-B226-4475-9624-063FD62E1781}" sibTransId="{8F1BDC97-77B3-4ECA-815B-249206FE2B03}"/>
    <dgm:cxn modelId="{9729719C-D3A0-4578-ABC8-8E95C23E78D1}" srcId="{A16906A0-D365-41E6-8536-61ABA9EFBFC0}" destId="{6EDA0D43-9B87-4545-A836-C879EA871103}" srcOrd="3" destOrd="0" parTransId="{DC8FEB4A-F88C-46A5-8D08-69761793ED6B}" sibTransId="{5DAE7D8F-ACB8-4414-82BB-8795751C6CE0}"/>
    <dgm:cxn modelId="{3375D6AA-E9B0-4CED-8A44-4335E7FA8989}" srcId="{A16906A0-D365-41E6-8536-61ABA9EFBFC0}" destId="{D36A1D7F-860E-47CF-B0C8-08715EB7DE04}" srcOrd="1" destOrd="0" parTransId="{358DF007-1D03-4967-8E68-39FE238EAC93}" sibTransId="{3B5C1B6C-9606-4BEF-A8F1-22EA540BB7D3}"/>
    <dgm:cxn modelId="{F5D238B0-D971-44B9-8B16-1E18DACAE524}" type="presOf" srcId="{7A9D225C-4425-4417-B52D-2CD17AD834BA}" destId="{7AF7EEF9-3819-4539-A884-B55A040E9B61}" srcOrd="0" destOrd="2" presId="urn:microsoft.com/office/officeart/2005/8/layout/default"/>
    <dgm:cxn modelId="{BA80BEB9-ABB5-4B52-95C2-9D17AC807FB1}" srcId="{A16906A0-D365-41E6-8536-61ABA9EFBFC0}" destId="{6743B503-9530-4C51-A420-1B0DDF94D809}" srcOrd="0" destOrd="0" parTransId="{AAA6FE75-C471-4432-A50B-5510449F2372}" sibTransId="{3126D4F5-4C79-49D0-A656-338654A08A38}"/>
    <dgm:cxn modelId="{778CB3C6-EEAC-4022-8050-6C33F3EB0B7F}" type="presOf" srcId="{A16906A0-D365-41E6-8536-61ABA9EFBFC0}" destId="{1995A6F5-F627-4DDA-B0AF-3F87D1D74CB3}" srcOrd="0" destOrd="0" presId="urn:microsoft.com/office/officeart/2005/8/layout/default"/>
    <dgm:cxn modelId="{AB3A61C8-0979-4DCB-ACC1-C0592E932BF9}" srcId="{467C881A-CA1F-4DC9-942A-AA60E83068BE}" destId="{B3AD986D-020F-43B9-94B5-F4CEC4463B37}" srcOrd="4" destOrd="0" parTransId="{0C6349F3-F3CC-46A1-BF4E-AD44C6AC24C4}" sibTransId="{686E2F51-A38E-4B35-9B46-D6E30D0BDB57}"/>
    <dgm:cxn modelId="{D659E9CE-B965-4AE8-989D-7E0CD1F22B22}" type="presOf" srcId="{6743B503-9530-4C51-A420-1B0DDF94D809}" destId="{47335554-51C6-48FB-B316-127F57D676BD}" srcOrd="0" destOrd="0" presId="urn:microsoft.com/office/officeart/2005/8/layout/default"/>
    <dgm:cxn modelId="{E7567DDB-375A-4755-A9AB-2114C1608C39}" type="presOf" srcId="{22D08592-72FA-425F-AE10-ACD63D149677}" destId="{7AF7EEF9-3819-4539-A884-B55A040E9B61}" srcOrd="0" destOrd="4" presId="urn:microsoft.com/office/officeart/2005/8/layout/default"/>
    <dgm:cxn modelId="{95DB32E5-DFF1-4696-98D2-04499B74518A}" type="presOf" srcId="{8BA3A020-3E24-4F21-9E1E-4A365B251F1F}" destId="{7AF7EEF9-3819-4539-A884-B55A040E9B61}" srcOrd="0" destOrd="3" presId="urn:microsoft.com/office/officeart/2005/8/layout/default"/>
    <dgm:cxn modelId="{0863E6F0-64FC-4D4C-917B-20FFA002B81D}" srcId="{467C881A-CA1F-4DC9-942A-AA60E83068BE}" destId="{8BA3A020-3E24-4F21-9E1E-4A365B251F1F}" srcOrd="2" destOrd="0" parTransId="{F084E81E-D6E7-4648-B4C9-DDDDC881F46A}" sibTransId="{47894E4D-1702-4637-A6A0-6AE6E2B7D3E1}"/>
    <dgm:cxn modelId="{DC9708FC-082A-438C-A2D9-FE269BED3B8C}" srcId="{A16906A0-D365-41E6-8536-61ABA9EFBFC0}" destId="{467C881A-CA1F-4DC9-942A-AA60E83068BE}" srcOrd="2" destOrd="0" parTransId="{103A1555-F895-43E4-B7F6-3145EED898D6}" sibTransId="{84D83FB9-DF0E-464B-87AE-0C1FA3A413FF}"/>
    <dgm:cxn modelId="{E6BAD663-623E-4997-9ADD-E9E7B707229E}" type="presParOf" srcId="{1995A6F5-F627-4DDA-B0AF-3F87D1D74CB3}" destId="{47335554-51C6-48FB-B316-127F57D676BD}" srcOrd="0" destOrd="0" presId="urn:microsoft.com/office/officeart/2005/8/layout/default"/>
    <dgm:cxn modelId="{F2D82AE2-A3BF-497A-AF50-0249E96453A0}" type="presParOf" srcId="{1995A6F5-F627-4DDA-B0AF-3F87D1D74CB3}" destId="{3958BACD-CCAF-49B0-BB44-49F503A9FE33}" srcOrd="1" destOrd="0" presId="urn:microsoft.com/office/officeart/2005/8/layout/default"/>
    <dgm:cxn modelId="{AB05732E-5666-4A0D-B84B-3CB526499BF2}" type="presParOf" srcId="{1995A6F5-F627-4DDA-B0AF-3F87D1D74CB3}" destId="{763FBECF-52C7-44CD-9B01-911120A70FA3}" srcOrd="2" destOrd="0" presId="urn:microsoft.com/office/officeart/2005/8/layout/default"/>
    <dgm:cxn modelId="{1E919FD0-AE56-4A2F-B94D-6336F93F5173}" type="presParOf" srcId="{1995A6F5-F627-4DDA-B0AF-3F87D1D74CB3}" destId="{4ED64527-7478-4C7C-9C1B-BE9ABB17379A}" srcOrd="3" destOrd="0" presId="urn:microsoft.com/office/officeart/2005/8/layout/default"/>
    <dgm:cxn modelId="{D08EDD32-87C0-4D12-A9A1-B8D4916866E6}" type="presParOf" srcId="{1995A6F5-F627-4DDA-B0AF-3F87D1D74CB3}" destId="{7AF7EEF9-3819-4539-A884-B55A040E9B61}" srcOrd="4" destOrd="0" presId="urn:microsoft.com/office/officeart/2005/8/layout/default"/>
    <dgm:cxn modelId="{9CCED387-545C-4948-BE42-3686F565BF87}" type="presParOf" srcId="{1995A6F5-F627-4DDA-B0AF-3F87D1D74CB3}" destId="{1B1F4271-E100-487A-8545-AB1A5934BD97}" srcOrd="5" destOrd="0" presId="urn:microsoft.com/office/officeart/2005/8/layout/default"/>
    <dgm:cxn modelId="{6F6E875E-2CD3-4B92-93FA-4ACB6F329BD6}" type="presParOf" srcId="{1995A6F5-F627-4DDA-B0AF-3F87D1D74CB3}" destId="{C6C37799-D86A-419D-9312-204F402B31F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CB524D-84E9-4ECE-9A7D-634D89062EA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1BC65A4-3EEE-4832-A2A8-48E714C0ECEC}">
      <dgm:prSet/>
      <dgm:spPr/>
      <dgm:t>
        <a:bodyPr/>
        <a:lstStyle/>
        <a:p>
          <a:r>
            <a:rPr lang="en-US" b="1" dirty="0"/>
            <a:t>A.             Substance Use Disorder Treatment </a:t>
          </a:r>
          <a:endParaRPr lang="en-US" dirty="0"/>
        </a:p>
      </dgm:t>
    </dgm:pt>
    <dgm:pt modelId="{A6CA69B6-342A-4AB9-B45A-F4E4F62F4A9F}" type="parTrans" cxnId="{ED5B7BD3-1E27-4615-AD55-DEA4BE94B992}">
      <dgm:prSet/>
      <dgm:spPr/>
      <dgm:t>
        <a:bodyPr/>
        <a:lstStyle/>
        <a:p>
          <a:endParaRPr lang="en-US"/>
        </a:p>
      </dgm:t>
    </dgm:pt>
    <dgm:pt modelId="{A4F820B0-1468-4605-87BD-4D10776D152A}" type="sibTrans" cxnId="{ED5B7BD3-1E27-4615-AD55-DEA4BE94B992}">
      <dgm:prSet/>
      <dgm:spPr/>
      <dgm:t>
        <a:bodyPr/>
        <a:lstStyle/>
        <a:p>
          <a:endParaRPr lang="en-US"/>
        </a:p>
      </dgm:t>
    </dgm:pt>
    <dgm:pt modelId="{0734DFC5-F6E2-4F0E-9C9C-1A7A46F42E44}">
      <dgm:prSet/>
      <dgm:spPr/>
      <dgm:t>
        <a:bodyPr/>
        <a:lstStyle/>
        <a:p>
          <a:r>
            <a:rPr lang="en-US" b="1" dirty="0"/>
            <a:t>B.	Peer support, mentoring, and recovery services </a:t>
          </a:r>
          <a:endParaRPr lang="en-US" dirty="0"/>
        </a:p>
      </dgm:t>
    </dgm:pt>
    <dgm:pt modelId="{1730B9F8-39F1-4D01-82ED-FBC7EA20D259}" type="parTrans" cxnId="{E6F01B0B-3FA8-4109-9231-5C63F4A5172A}">
      <dgm:prSet/>
      <dgm:spPr/>
      <dgm:t>
        <a:bodyPr/>
        <a:lstStyle/>
        <a:p>
          <a:endParaRPr lang="en-US"/>
        </a:p>
      </dgm:t>
    </dgm:pt>
    <dgm:pt modelId="{F8FE38CC-83C6-4A83-B12F-2E48977CBEAA}" type="sibTrans" cxnId="{E6F01B0B-3FA8-4109-9231-5C63F4A5172A}">
      <dgm:prSet/>
      <dgm:spPr/>
      <dgm:t>
        <a:bodyPr/>
        <a:lstStyle/>
        <a:p>
          <a:endParaRPr lang="en-US"/>
        </a:p>
      </dgm:t>
    </dgm:pt>
    <dgm:pt modelId="{4CA3BB56-9803-4C14-A3BC-41ACC76F31A3}">
      <dgm:prSet/>
      <dgm:spPr/>
      <dgm:t>
        <a:bodyPr/>
        <a:lstStyle/>
        <a:p>
          <a:r>
            <a:rPr lang="en-US" b="1" dirty="0"/>
            <a:t>C.	Housing Services </a:t>
          </a:r>
          <a:endParaRPr lang="en-US" dirty="0"/>
        </a:p>
      </dgm:t>
    </dgm:pt>
    <dgm:pt modelId="{8FCFCDC9-E061-42C9-BD99-9440F86F3A43}" type="parTrans" cxnId="{F37260FF-C7D0-4341-85F0-72CAC1C1D115}">
      <dgm:prSet/>
      <dgm:spPr/>
      <dgm:t>
        <a:bodyPr/>
        <a:lstStyle/>
        <a:p>
          <a:endParaRPr lang="en-US"/>
        </a:p>
      </dgm:t>
    </dgm:pt>
    <dgm:pt modelId="{1A368AD9-2E50-4BB6-9764-6E2919F365E8}" type="sibTrans" cxnId="{F37260FF-C7D0-4341-85F0-72CAC1C1D115}">
      <dgm:prSet/>
      <dgm:spPr/>
      <dgm:t>
        <a:bodyPr/>
        <a:lstStyle/>
        <a:p>
          <a:endParaRPr lang="en-US"/>
        </a:p>
      </dgm:t>
    </dgm:pt>
    <dgm:pt modelId="{180E17F0-FB9A-49CE-8A6B-D1F11629A3D5}">
      <dgm:prSet/>
      <dgm:spPr/>
      <dgm:t>
        <a:bodyPr/>
        <a:lstStyle/>
        <a:p>
          <a:r>
            <a:rPr lang="en-US" b="1" dirty="0"/>
            <a:t>D.	Harm Reduction </a:t>
          </a:r>
          <a:endParaRPr lang="en-US" dirty="0"/>
        </a:p>
      </dgm:t>
    </dgm:pt>
    <dgm:pt modelId="{AB97B5DF-7BBA-49F1-930C-6E1B4B67B068}" type="parTrans" cxnId="{19EB943D-905D-47CE-8FD6-7823D48D5BEA}">
      <dgm:prSet/>
      <dgm:spPr/>
      <dgm:t>
        <a:bodyPr/>
        <a:lstStyle/>
        <a:p>
          <a:endParaRPr lang="en-US"/>
        </a:p>
      </dgm:t>
    </dgm:pt>
    <dgm:pt modelId="{197F690B-708E-4043-8C23-86664BE5179D}" type="sibTrans" cxnId="{19EB943D-905D-47CE-8FD6-7823D48D5BEA}">
      <dgm:prSet/>
      <dgm:spPr/>
      <dgm:t>
        <a:bodyPr/>
        <a:lstStyle/>
        <a:p>
          <a:endParaRPr lang="en-US"/>
        </a:p>
      </dgm:t>
    </dgm:pt>
    <dgm:pt modelId="{A2B58652-4C0B-4797-9D50-4060072EF1A7}">
      <dgm:prSet/>
      <dgm:spPr/>
      <dgm:t>
        <a:bodyPr/>
        <a:lstStyle/>
        <a:p>
          <a:r>
            <a:rPr lang="en-US" b="1" dirty="0"/>
            <a:t>E.	Supported Employment </a:t>
          </a:r>
          <a:endParaRPr lang="en-US" dirty="0"/>
        </a:p>
      </dgm:t>
    </dgm:pt>
    <dgm:pt modelId="{62EEE464-B164-4CA9-A644-E7FC6712669F}" type="parTrans" cxnId="{20AB63EF-F0F8-4084-8B07-600A5718894E}">
      <dgm:prSet/>
      <dgm:spPr/>
      <dgm:t>
        <a:bodyPr/>
        <a:lstStyle/>
        <a:p>
          <a:endParaRPr lang="en-US"/>
        </a:p>
      </dgm:t>
    </dgm:pt>
    <dgm:pt modelId="{CBD165F1-E762-4257-9024-4CAF8B84A542}" type="sibTrans" cxnId="{20AB63EF-F0F8-4084-8B07-600A5718894E}">
      <dgm:prSet/>
      <dgm:spPr/>
      <dgm:t>
        <a:bodyPr/>
        <a:lstStyle/>
        <a:p>
          <a:endParaRPr lang="en-US"/>
        </a:p>
      </dgm:t>
    </dgm:pt>
    <dgm:pt modelId="{90E760A5-7936-4819-BE06-B7E44E55C515}" type="pres">
      <dgm:prSet presAssocID="{01CB524D-84E9-4ECE-9A7D-634D89062EA8}" presName="linear" presStyleCnt="0">
        <dgm:presLayoutVars>
          <dgm:animLvl val="lvl"/>
          <dgm:resizeHandles val="exact"/>
        </dgm:presLayoutVars>
      </dgm:prSet>
      <dgm:spPr/>
    </dgm:pt>
    <dgm:pt modelId="{3F4F34D9-64AE-43DC-830C-989732FC4B35}" type="pres">
      <dgm:prSet presAssocID="{C1BC65A4-3EEE-4832-A2A8-48E714C0ECEC}" presName="parentText" presStyleLbl="node1" presStyleIdx="0" presStyleCnt="5">
        <dgm:presLayoutVars>
          <dgm:chMax val="0"/>
          <dgm:bulletEnabled val="1"/>
        </dgm:presLayoutVars>
      </dgm:prSet>
      <dgm:spPr/>
    </dgm:pt>
    <dgm:pt modelId="{DAA428DE-3005-4BE0-BF85-F24B62FBBDE0}" type="pres">
      <dgm:prSet presAssocID="{A4F820B0-1468-4605-87BD-4D10776D152A}" presName="spacer" presStyleCnt="0"/>
      <dgm:spPr/>
    </dgm:pt>
    <dgm:pt modelId="{0F422B97-9E6F-4ADF-8E30-6E3DF5B83024}" type="pres">
      <dgm:prSet presAssocID="{0734DFC5-F6E2-4F0E-9C9C-1A7A46F42E44}" presName="parentText" presStyleLbl="node1" presStyleIdx="1" presStyleCnt="5">
        <dgm:presLayoutVars>
          <dgm:chMax val="0"/>
          <dgm:bulletEnabled val="1"/>
        </dgm:presLayoutVars>
      </dgm:prSet>
      <dgm:spPr/>
    </dgm:pt>
    <dgm:pt modelId="{6C62C75A-241D-4EB6-B588-A962542EEF33}" type="pres">
      <dgm:prSet presAssocID="{F8FE38CC-83C6-4A83-B12F-2E48977CBEAA}" presName="spacer" presStyleCnt="0"/>
      <dgm:spPr/>
    </dgm:pt>
    <dgm:pt modelId="{71BA60CB-706C-40F7-B4D2-7BC8369D1F12}" type="pres">
      <dgm:prSet presAssocID="{4CA3BB56-9803-4C14-A3BC-41ACC76F31A3}" presName="parentText" presStyleLbl="node1" presStyleIdx="2" presStyleCnt="5">
        <dgm:presLayoutVars>
          <dgm:chMax val="0"/>
          <dgm:bulletEnabled val="1"/>
        </dgm:presLayoutVars>
      </dgm:prSet>
      <dgm:spPr/>
    </dgm:pt>
    <dgm:pt modelId="{B3A10D61-5402-482C-85D1-8C798A47A439}" type="pres">
      <dgm:prSet presAssocID="{1A368AD9-2E50-4BB6-9764-6E2919F365E8}" presName="spacer" presStyleCnt="0"/>
      <dgm:spPr/>
    </dgm:pt>
    <dgm:pt modelId="{79CA8A06-4F55-41C2-8F2B-68ADEBD2AB4F}" type="pres">
      <dgm:prSet presAssocID="{180E17F0-FB9A-49CE-8A6B-D1F11629A3D5}" presName="parentText" presStyleLbl="node1" presStyleIdx="3" presStyleCnt="5">
        <dgm:presLayoutVars>
          <dgm:chMax val="0"/>
          <dgm:bulletEnabled val="1"/>
        </dgm:presLayoutVars>
      </dgm:prSet>
      <dgm:spPr/>
    </dgm:pt>
    <dgm:pt modelId="{63B001E4-300D-4C72-881C-5595B6153D57}" type="pres">
      <dgm:prSet presAssocID="{197F690B-708E-4043-8C23-86664BE5179D}" presName="spacer" presStyleCnt="0"/>
      <dgm:spPr/>
    </dgm:pt>
    <dgm:pt modelId="{ABF6DB81-0DD7-4A0D-83B4-BA3804D3BA6A}" type="pres">
      <dgm:prSet presAssocID="{A2B58652-4C0B-4797-9D50-4060072EF1A7}" presName="parentText" presStyleLbl="node1" presStyleIdx="4" presStyleCnt="5">
        <dgm:presLayoutVars>
          <dgm:chMax val="0"/>
          <dgm:bulletEnabled val="1"/>
        </dgm:presLayoutVars>
      </dgm:prSet>
      <dgm:spPr/>
    </dgm:pt>
  </dgm:ptLst>
  <dgm:cxnLst>
    <dgm:cxn modelId="{E6F01B0B-3FA8-4109-9231-5C63F4A5172A}" srcId="{01CB524D-84E9-4ECE-9A7D-634D89062EA8}" destId="{0734DFC5-F6E2-4F0E-9C9C-1A7A46F42E44}" srcOrd="1" destOrd="0" parTransId="{1730B9F8-39F1-4D01-82ED-FBC7EA20D259}" sibTransId="{F8FE38CC-83C6-4A83-B12F-2E48977CBEAA}"/>
    <dgm:cxn modelId="{19EB943D-905D-47CE-8FD6-7823D48D5BEA}" srcId="{01CB524D-84E9-4ECE-9A7D-634D89062EA8}" destId="{180E17F0-FB9A-49CE-8A6B-D1F11629A3D5}" srcOrd="3" destOrd="0" parTransId="{AB97B5DF-7BBA-49F1-930C-6E1B4B67B068}" sibTransId="{197F690B-708E-4043-8C23-86664BE5179D}"/>
    <dgm:cxn modelId="{56080460-251F-4210-A29F-C826D339E908}" type="presOf" srcId="{180E17F0-FB9A-49CE-8A6B-D1F11629A3D5}" destId="{79CA8A06-4F55-41C2-8F2B-68ADEBD2AB4F}" srcOrd="0" destOrd="0" presId="urn:microsoft.com/office/officeart/2005/8/layout/vList2"/>
    <dgm:cxn modelId="{34B7A864-7801-49C6-8B00-A7C4DCE9BFCD}" type="presOf" srcId="{01CB524D-84E9-4ECE-9A7D-634D89062EA8}" destId="{90E760A5-7936-4819-BE06-B7E44E55C515}" srcOrd="0" destOrd="0" presId="urn:microsoft.com/office/officeart/2005/8/layout/vList2"/>
    <dgm:cxn modelId="{1E31A75A-A573-48BA-B5B1-EE3530F713CD}" type="presOf" srcId="{C1BC65A4-3EEE-4832-A2A8-48E714C0ECEC}" destId="{3F4F34D9-64AE-43DC-830C-989732FC4B35}" srcOrd="0" destOrd="0" presId="urn:microsoft.com/office/officeart/2005/8/layout/vList2"/>
    <dgm:cxn modelId="{6E9BE794-5EE7-4EFE-807C-F2203121D4E7}" type="presOf" srcId="{0734DFC5-F6E2-4F0E-9C9C-1A7A46F42E44}" destId="{0F422B97-9E6F-4ADF-8E30-6E3DF5B83024}" srcOrd="0" destOrd="0" presId="urn:microsoft.com/office/officeart/2005/8/layout/vList2"/>
    <dgm:cxn modelId="{F35D88D0-1B78-48DC-88A9-173CE0AB307D}" type="presOf" srcId="{4CA3BB56-9803-4C14-A3BC-41ACC76F31A3}" destId="{71BA60CB-706C-40F7-B4D2-7BC8369D1F12}" srcOrd="0" destOrd="0" presId="urn:microsoft.com/office/officeart/2005/8/layout/vList2"/>
    <dgm:cxn modelId="{ED5B7BD3-1E27-4615-AD55-DEA4BE94B992}" srcId="{01CB524D-84E9-4ECE-9A7D-634D89062EA8}" destId="{C1BC65A4-3EEE-4832-A2A8-48E714C0ECEC}" srcOrd="0" destOrd="0" parTransId="{A6CA69B6-342A-4AB9-B45A-F4E4F62F4A9F}" sibTransId="{A4F820B0-1468-4605-87BD-4D10776D152A}"/>
    <dgm:cxn modelId="{20AB63EF-F0F8-4084-8B07-600A5718894E}" srcId="{01CB524D-84E9-4ECE-9A7D-634D89062EA8}" destId="{A2B58652-4C0B-4797-9D50-4060072EF1A7}" srcOrd="4" destOrd="0" parTransId="{62EEE464-B164-4CA9-A644-E7FC6712669F}" sibTransId="{CBD165F1-E762-4257-9024-4CAF8B84A542}"/>
    <dgm:cxn modelId="{7D2954F3-4632-4BE8-B3E4-D6FAB32D1A4F}" type="presOf" srcId="{A2B58652-4C0B-4797-9D50-4060072EF1A7}" destId="{ABF6DB81-0DD7-4A0D-83B4-BA3804D3BA6A}" srcOrd="0" destOrd="0" presId="urn:microsoft.com/office/officeart/2005/8/layout/vList2"/>
    <dgm:cxn modelId="{F37260FF-C7D0-4341-85F0-72CAC1C1D115}" srcId="{01CB524D-84E9-4ECE-9A7D-634D89062EA8}" destId="{4CA3BB56-9803-4C14-A3BC-41ACC76F31A3}" srcOrd="2" destOrd="0" parTransId="{8FCFCDC9-E061-42C9-BD99-9440F86F3A43}" sibTransId="{1A368AD9-2E50-4BB6-9764-6E2919F365E8}"/>
    <dgm:cxn modelId="{73CF1223-AA4A-4AF9-A165-D1C2E44AC8E0}" type="presParOf" srcId="{90E760A5-7936-4819-BE06-B7E44E55C515}" destId="{3F4F34D9-64AE-43DC-830C-989732FC4B35}" srcOrd="0" destOrd="0" presId="urn:microsoft.com/office/officeart/2005/8/layout/vList2"/>
    <dgm:cxn modelId="{338AC5CE-E95E-478C-803C-7882449B9077}" type="presParOf" srcId="{90E760A5-7936-4819-BE06-B7E44E55C515}" destId="{DAA428DE-3005-4BE0-BF85-F24B62FBBDE0}" srcOrd="1" destOrd="0" presId="urn:microsoft.com/office/officeart/2005/8/layout/vList2"/>
    <dgm:cxn modelId="{4C0D0BBA-09FE-4D41-AD34-7CAB4FEC73A2}" type="presParOf" srcId="{90E760A5-7936-4819-BE06-B7E44E55C515}" destId="{0F422B97-9E6F-4ADF-8E30-6E3DF5B83024}" srcOrd="2" destOrd="0" presId="urn:microsoft.com/office/officeart/2005/8/layout/vList2"/>
    <dgm:cxn modelId="{BF1D1CA6-908C-4161-A2C7-5312AB7279B1}" type="presParOf" srcId="{90E760A5-7936-4819-BE06-B7E44E55C515}" destId="{6C62C75A-241D-4EB6-B588-A962542EEF33}" srcOrd="3" destOrd="0" presId="urn:microsoft.com/office/officeart/2005/8/layout/vList2"/>
    <dgm:cxn modelId="{675B13FF-181A-4718-A732-86759A4B2B68}" type="presParOf" srcId="{90E760A5-7936-4819-BE06-B7E44E55C515}" destId="{71BA60CB-706C-40F7-B4D2-7BC8369D1F12}" srcOrd="4" destOrd="0" presId="urn:microsoft.com/office/officeart/2005/8/layout/vList2"/>
    <dgm:cxn modelId="{05FBD9EA-6C00-4667-8E49-1C73CD7CDD15}" type="presParOf" srcId="{90E760A5-7936-4819-BE06-B7E44E55C515}" destId="{B3A10D61-5402-482C-85D1-8C798A47A439}" srcOrd="5" destOrd="0" presId="urn:microsoft.com/office/officeart/2005/8/layout/vList2"/>
    <dgm:cxn modelId="{D80EB73F-C92C-48DF-B9DF-8701011E06B4}" type="presParOf" srcId="{90E760A5-7936-4819-BE06-B7E44E55C515}" destId="{79CA8A06-4F55-41C2-8F2B-68ADEBD2AB4F}" srcOrd="6" destOrd="0" presId="urn:microsoft.com/office/officeart/2005/8/layout/vList2"/>
    <dgm:cxn modelId="{7952E66C-4BF7-41E7-963E-461129593BEA}" type="presParOf" srcId="{90E760A5-7936-4819-BE06-B7E44E55C515}" destId="{63B001E4-300D-4C72-881C-5595B6153D57}" srcOrd="7" destOrd="0" presId="urn:microsoft.com/office/officeart/2005/8/layout/vList2"/>
    <dgm:cxn modelId="{11B11D2D-2BDE-4A57-8BD0-59BFCD31AD21}" type="presParOf" srcId="{90E760A5-7936-4819-BE06-B7E44E55C515}" destId="{ABF6DB81-0DD7-4A0D-83B4-BA3804D3BA6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3DD1EA3-4CAA-4692-8A12-E8A6F8E5E420}"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1B554D2A-2A7C-4D47-A41E-A46C22A4E5C8}">
      <dgm:prSet/>
      <dgm:spPr/>
      <dgm:t>
        <a:bodyPr/>
        <a:lstStyle/>
        <a:p>
          <a:r>
            <a:rPr lang="en-US"/>
            <a:t>For questions about the request for grant proposals:</a:t>
          </a:r>
        </a:p>
      </dgm:t>
    </dgm:pt>
    <dgm:pt modelId="{DC8FA47A-F2A6-420D-9685-2265D8B4EE0B}" type="parTrans" cxnId="{89600494-A5D7-4F20-8ABB-973C4428D770}">
      <dgm:prSet/>
      <dgm:spPr/>
      <dgm:t>
        <a:bodyPr/>
        <a:lstStyle/>
        <a:p>
          <a:endParaRPr lang="en-US"/>
        </a:p>
      </dgm:t>
    </dgm:pt>
    <dgm:pt modelId="{45BC9A5C-25BD-4663-B0BC-B85B5AB9B157}" type="sibTrans" cxnId="{89600494-A5D7-4F20-8ABB-973C4428D770}">
      <dgm:prSet/>
      <dgm:spPr/>
      <dgm:t>
        <a:bodyPr/>
        <a:lstStyle/>
        <a:p>
          <a:endParaRPr lang="en-US"/>
        </a:p>
      </dgm:t>
    </dgm:pt>
    <dgm:pt modelId="{F1327401-3980-45AC-9CC8-CF340B483A6F}">
      <dgm:prSet custT="1"/>
      <dgm:spPr/>
      <dgm:t>
        <a:bodyPr/>
        <a:lstStyle/>
        <a:p>
          <a:r>
            <a:rPr lang="en-US" sz="1200" dirty="0"/>
            <a:t>(503) 373-7313</a:t>
          </a:r>
        </a:p>
      </dgm:t>
    </dgm:pt>
    <dgm:pt modelId="{F5019217-CB48-4A73-904B-8C1B4B7FC3DC}" type="parTrans" cxnId="{D6D70C15-1F33-4CD3-9F15-FA12B99A9CFE}">
      <dgm:prSet/>
      <dgm:spPr/>
      <dgm:t>
        <a:bodyPr/>
        <a:lstStyle/>
        <a:p>
          <a:endParaRPr lang="en-US"/>
        </a:p>
      </dgm:t>
    </dgm:pt>
    <dgm:pt modelId="{37A8E6C0-8017-43FC-AE83-B4E3E34B32A0}" type="sibTrans" cxnId="{D6D70C15-1F33-4CD3-9F15-FA12B99A9CFE}">
      <dgm:prSet/>
      <dgm:spPr/>
      <dgm:t>
        <a:bodyPr/>
        <a:lstStyle/>
        <a:p>
          <a:endParaRPr lang="en-US"/>
        </a:p>
      </dgm:t>
    </dgm:pt>
    <dgm:pt modelId="{13A49A0D-EF43-45C0-B7BD-83C54B1C752D}">
      <dgm:prSet/>
      <dgm:spPr/>
      <dgm:t>
        <a:bodyPr/>
        <a:lstStyle/>
        <a:p>
          <a:r>
            <a:rPr lang="en-US" dirty="0"/>
            <a:t>For general questions about Measure 110:</a:t>
          </a:r>
        </a:p>
      </dgm:t>
    </dgm:pt>
    <dgm:pt modelId="{5C4D30F3-B28F-4698-8175-8E667E3487D9}" type="parTrans" cxnId="{E4B80C00-F524-47F4-992E-A97C972A2019}">
      <dgm:prSet/>
      <dgm:spPr/>
      <dgm:t>
        <a:bodyPr/>
        <a:lstStyle/>
        <a:p>
          <a:endParaRPr lang="en-US"/>
        </a:p>
      </dgm:t>
    </dgm:pt>
    <dgm:pt modelId="{25672F52-D209-4455-AAC6-3E673F5F5AD9}" type="sibTrans" cxnId="{E4B80C00-F524-47F4-992E-A97C972A2019}">
      <dgm:prSet/>
      <dgm:spPr/>
      <dgm:t>
        <a:bodyPr/>
        <a:lstStyle/>
        <a:p>
          <a:endParaRPr lang="en-US"/>
        </a:p>
      </dgm:t>
    </dgm:pt>
    <dgm:pt modelId="{781A2975-F91D-4358-8DC1-C6CA36131A1C}">
      <dgm:prSet custT="1"/>
      <dgm:spPr/>
      <dgm:t>
        <a:bodyPr/>
        <a:lstStyle/>
        <a:p>
          <a:r>
            <a:rPr lang="en-US" sz="1600" dirty="0">
              <a:hlinkClick xmlns:r="http://schemas.openxmlformats.org/officeDocument/2006/relationships" r:id="rId1"/>
            </a:rPr>
            <a:t>OHA.Measure110@dhsoha.state.or.us</a:t>
          </a:r>
          <a:endParaRPr lang="en-US" sz="1600" dirty="0"/>
        </a:p>
      </dgm:t>
    </dgm:pt>
    <dgm:pt modelId="{1F83848B-18C2-495B-91FF-AE4E8E7B1E28}" type="parTrans" cxnId="{9C5BC86F-FA6C-4BC1-9475-ACB7BCF769FD}">
      <dgm:prSet/>
      <dgm:spPr/>
      <dgm:t>
        <a:bodyPr/>
        <a:lstStyle/>
        <a:p>
          <a:endParaRPr lang="en-US"/>
        </a:p>
      </dgm:t>
    </dgm:pt>
    <dgm:pt modelId="{F550C98C-BC3F-436D-8E43-34DFBCF49FAA}" type="sibTrans" cxnId="{9C5BC86F-FA6C-4BC1-9475-ACB7BCF769FD}">
      <dgm:prSet/>
      <dgm:spPr/>
      <dgm:t>
        <a:bodyPr/>
        <a:lstStyle/>
        <a:p>
          <a:endParaRPr lang="en-US"/>
        </a:p>
      </dgm:t>
    </dgm:pt>
    <dgm:pt modelId="{BEC20600-0AB9-4A6F-9238-3B82217E9378}">
      <dgm:prSet/>
      <dgm:spPr/>
      <dgm:t>
        <a:bodyPr/>
        <a:lstStyle/>
        <a:p>
          <a:r>
            <a:rPr lang="en-US" dirty="0"/>
            <a:t>For assistance connecting with resources for grant proposals:</a:t>
          </a:r>
        </a:p>
      </dgm:t>
    </dgm:pt>
    <dgm:pt modelId="{DF23AA0C-DE50-4116-A941-13D1340F8575}" type="parTrans" cxnId="{EE580D9D-C2E0-4496-AEFC-107CA46A6080}">
      <dgm:prSet/>
      <dgm:spPr/>
      <dgm:t>
        <a:bodyPr/>
        <a:lstStyle/>
        <a:p>
          <a:endParaRPr lang="en-US"/>
        </a:p>
      </dgm:t>
    </dgm:pt>
    <dgm:pt modelId="{FAD4A190-E686-475C-9229-63A6F86C861B}" type="sibTrans" cxnId="{EE580D9D-C2E0-4496-AEFC-107CA46A6080}">
      <dgm:prSet/>
      <dgm:spPr/>
      <dgm:t>
        <a:bodyPr/>
        <a:lstStyle/>
        <a:p>
          <a:endParaRPr lang="en-US"/>
        </a:p>
      </dgm:t>
    </dgm:pt>
    <dgm:pt modelId="{9806C966-D386-4CEC-B34F-A9AC04EA42D5}">
      <dgm:prSet/>
      <dgm:spPr/>
      <dgm:t>
        <a:bodyPr/>
        <a:lstStyle/>
        <a:p>
          <a:r>
            <a:rPr lang="en-US" dirty="0"/>
            <a:t>For accessibility questions or concerns, or to receive the RFGP in a different format:</a:t>
          </a:r>
        </a:p>
      </dgm:t>
    </dgm:pt>
    <dgm:pt modelId="{F7A3612E-A4CF-4D37-9DE6-79082C00990B}" type="parTrans" cxnId="{033B3D22-D48D-44A5-BC30-D4116F59B4D0}">
      <dgm:prSet/>
      <dgm:spPr/>
      <dgm:t>
        <a:bodyPr/>
        <a:lstStyle/>
        <a:p>
          <a:endParaRPr lang="en-US"/>
        </a:p>
      </dgm:t>
    </dgm:pt>
    <dgm:pt modelId="{14EFF0F1-D3F1-41AA-9518-1508262805A0}" type="sibTrans" cxnId="{033B3D22-D48D-44A5-BC30-D4116F59B4D0}">
      <dgm:prSet/>
      <dgm:spPr/>
      <dgm:t>
        <a:bodyPr/>
        <a:lstStyle/>
        <a:p>
          <a:endParaRPr lang="en-US"/>
        </a:p>
      </dgm:t>
    </dgm:pt>
    <dgm:pt modelId="{571BC515-805B-4513-8429-F8451685CC17}">
      <dgm:prSet custT="1"/>
      <dgm:spPr/>
      <dgm:t>
        <a:bodyPr/>
        <a:lstStyle/>
        <a:p>
          <a:r>
            <a:rPr lang="en-US" sz="1200" u="sng" dirty="0">
              <a:hlinkClick xmlns:r="http://schemas.openxmlformats.org/officeDocument/2006/relationships" r:id="rId2"/>
            </a:rPr>
            <a:t>dhs-oha.publicationrequest@state.or.us</a:t>
          </a:r>
          <a:r>
            <a:rPr lang="en-US" sz="1200" dirty="0"/>
            <a:t> </a:t>
          </a:r>
        </a:p>
      </dgm:t>
    </dgm:pt>
    <dgm:pt modelId="{D631A06A-5B95-4EEF-8518-71A9ECA76E73}" type="parTrans" cxnId="{D2F916FC-DD34-408B-A1E3-029F8D3E8EFF}">
      <dgm:prSet/>
      <dgm:spPr/>
      <dgm:t>
        <a:bodyPr/>
        <a:lstStyle/>
        <a:p>
          <a:endParaRPr lang="en-US"/>
        </a:p>
      </dgm:t>
    </dgm:pt>
    <dgm:pt modelId="{26BC3592-865F-42CE-ADBD-EE943864A808}" type="sibTrans" cxnId="{D2F916FC-DD34-408B-A1E3-029F8D3E8EFF}">
      <dgm:prSet/>
      <dgm:spPr/>
      <dgm:t>
        <a:bodyPr/>
        <a:lstStyle/>
        <a:p>
          <a:endParaRPr lang="en-US"/>
        </a:p>
      </dgm:t>
    </dgm:pt>
    <dgm:pt modelId="{3D48119D-641E-49B6-B9E6-4573A28CCEEF}">
      <dgm:prSet custT="1"/>
      <dgm:spPr/>
      <dgm:t>
        <a:bodyPr/>
        <a:lstStyle/>
        <a:p>
          <a:r>
            <a:rPr lang="en-US" sz="1200" dirty="0"/>
            <a:t>503-378-3486 (voice)</a:t>
          </a:r>
        </a:p>
      </dgm:t>
    </dgm:pt>
    <dgm:pt modelId="{324AF004-4915-4194-996C-2CF96CED0892}" type="parTrans" cxnId="{2E40323E-BB1D-456E-B8E4-0B58E5CDE555}">
      <dgm:prSet/>
      <dgm:spPr/>
      <dgm:t>
        <a:bodyPr/>
        <a:lstStyle/>
        <a:p>
          <a:endParaRPr lang="en-US"/>
        </a:p>
      </dgm:t>
    </dgm:pt>
    <dgm:pt modelId="{F0ECFBE6-8BC6-4942-A78D-9916AA9BD180}" type="sibTrans" cxnId="{2E40323E-BB1D-456E-B8E4-0B58E5CDE555}">
      <dgm:prSet/>
      <dgm:spPr/>
      <dgm:t>
        <a:bodyPr/>
        <a:lstStyle/>
        <a:p>
          <a:endParaRPr lang="en-US"/>
        </a:p>
      </dgm:t>
    </dgm:pt>
    <dgm:pt modelId="{DA33B6DA-097A-41EC-A9DD-66C8BF0F00D2}">
      <dgm:prSet custT="1"/>
      <dgm:spPr/>
      <dgm:t>
        <a:bodyPr/>
        <a:lstStyle/>
        <a:p>
          <a:r>
            <a:rPr lang="en-US" sz="1200" dirty="0"/>
            <a:t>503-378-3523 (TTY)</a:t>
          </a:r>
        </a:p>
      </dgm:t>
    </dgm:pt>
    <dgm:pt modelId="{0897AC48-DB55-455B-B45A-0E40A90BE2A5}" type="parTrans" cxnId="{F7F52FCC-E6D7-4B2C-AB24-95C3D81469E8}">
      <dgm:prSet/>
      <dgm:spPr/>
      <dgm:t>
        <a:bodyPr/>
        <a:lstStyle/>
        <a:p>
          <a:endParaRPr lang="en-US"/>
        </a:p>
      </dgm:t>
    </dgm:pt>
    <dgm:pt modelId="{1D6F0002-A8CB-4F9B-90D6-53B3BCF3846F}" type="sibTrans" cxnId="{F7F52FCC-E6D7-4B2C-AB24-95C3D81469E8}">
      <dgm:prSet/>
      <dgm:spPr/>
      <dgm:t>
        <a:bodyPr/>
        <a:lstStyle/>
        <a:p>
          <a:endParaRPr lang="en-US"/>
        </a:p>
      </dgm:t>
    </dgm:pt>
    <dgm:pt modelId="{2EFF7A64-ACE3-4149-8629-73A9E791DE3A}">
      <dgm:prSet custT="1"/>
      <dgm:spPr/>
      <dgm:t>
        <a:bodyPr/>
        <a:lstStyle/>
        <a:p>
          <a:r>
            <a:rPr lang="en-US" sz="1600" dirty="0">
              <a:hlinkClick xmlns:r="http://schemas.openxmlformats.org/officeDocument/2006/relationships" r:id="rId3"/>
            </a:rPr>
            <a:t>BRENDA.L.PEARSON@dhsoha.state.or.us</a:t>
          </a:r>
          <a:endParaRPr lang="en-US" sz="1600" dirty="0"/>
        </a:p>
      </dgm:t>
    </dgm:pt>
    <dgm:pt modelId="{68E463FC-0D22-4BC0-8C3B-459B39B116E7}" type="parTrans" cxnId="{8FAE98CE-C085-4C38-91D3-9B67B4615314}">
      <dgm:prSet/>
      <dgm:spPr/>
      <dgm:t>
        <a:bodyPr/>
        <a:lstStyle/>
        <a:p>
          <a:endParaRPr lang="en-US"/>
        </a:p>
      </dgm:t>
    </dgm:pt>
    <dgm:pt modelId="{9686BE64-A638-4673-AD0E-6D6AD7D7B933}" type="sibTrans" cxnId="{8FAE98CE-C085-4C38-91D3-9B67B4615314}">
      <dgm:prSet/>
      <dgm:spPr/>
      <dgm:t>
        <a:bodyPr/>
        <a:lstStyle/>
        <a:p>
          <a:endParaRPr lang="en-US"/>
        </a:p>
      </dgm:t>
    </dgm:pt>
    <dgm:pt modelId="{91BC8CF4-ED76-4030-8827-358D9C02A5B0}">
      <dgm:prSet custT="1"/>
      <dgm:spPr/>
      <dgm:t>
        <a:bodyPr/>
        <a:lstStyle/>
        <a:p>
          <a:r>
            <a:rPr lang="en-US" sz="1200" dirty="0">
              <a:hlinkClick xmlns:r="http://schemas.openxmlformats.org/officeDocument/2006/relationships" r:id="rId4"/>
            </a:rPr>
            <a:t>coral.d.ford@dhsoha.state.or.us</a:t>
          </a:r>
          <a:endParaRPr lang="en-US" sz="1200" dirty="0"/>
        </a:p>
      </dgm:t>
    </dgm:pt>
    <dgm:pt modelId="{70DB6CF5-D93A-4027-ADE3-33BA6F8B5E31}" type="parTrans" cxnId="{B674C84F-8159-4559-8EB2-7CFA40ABA099}">
      <dgm:prSet/>
      <dgm:spPr/>
      <dgm:t>
        <a:bodyPr/>
        <a:lstStyle/>
        <a:p>
          <a:endParaRPr lang="en-US"/>
        </a:p>
      </dgm:t>
    </dgm:pt>
    <dgm:pt modelId="{546D4A64-6F16-48CD-A305-F56EC2619832}" type="sibTrans" cxnId="{B674C84F-8159-4559-8EB2-7CFA40ABA099}">
      <dgm:prSet/>
      <dgm:spPr/>
      <dgm:t>
        <a:bodyPr/>
        <a:lstStyle/>
        <a:p>
          <a:endParaRPr lang="en-US"/>
        </a:p>
      </dgm:t>
    </dgm:pt>
    <dgm:pt modelId="{6B4BA3C4-5984-4619-8C05-6DB91AE065CB}" type="pres">
      <dgm:prSet presAssocID="{13DD1EA3-4CAA-4692-8A12-E8A6F8E5E420}" presName="Name0" presStyleCnt="0">
        <dgm:presLayoutVars>
          <dgm:dir/>
          <dgm:animLvl val="lvl"/>
          <dgm:resizeHandles val="exact"/>
        </dgm:presLayoutVars>
      </dgm:prSet>
      <dgm:spPr/>
    </dgm:pt>
    <dgm:pt modelId="{3B7B3CA3-095F-4DAC-B2FF-96EBE0D5CAB2}" type="pres">
      <dgm:prSet presAssocID="{9806C966-D386-4CEC-B34F-A9AC04EA42D5}" presName="boxAndChildren" presStyleCnt="0"/>
      <dgm:spPr/>
    </dgm:pt>
    <dgm:pt modelId="{9ED26102-B0E2-463F-93CC-650539766D38}" type="pres">
      <dgm:prSet presAssocID="{9806C966-D386-4CEC-B34F-A9AC04EA42D5}" presName="parentTextBox" presStyleLbl="node1" presStyleIdx="0" presStyleCnt="4"/>
      <dgm:spPr/>
    </dgm:pt>
    <dgm:pt modelId="{F14D9FB9-4555-48DD-B9FE-23D6BB363013}" type="pres">
      <dgm:prSet presAssocID="{9806C966-D386-4CEC-B34F-A9AC04EA42D5}" presName="entireBox" presStyleLbl="node1" presStyleIdx="0" presStyleCnt="4"/>
      <dgm:spPr/>
    </dgm:pt>
    <dgm:pt modelId="{8E85C240-5FC8-4931-BB80-C4FC99108ECD}" type="pres">
      <dgm:prSet presAssocID="{9806C966-D386-4CEC-B34F-A9AC04EA42D5}" presName="descendantBox" presStyleCnt="0"/>
      <dgm:spPr/>
    </dgm:pt>
    <dgm:pt modelId="{A0DA70C7-B563-46F4-8FEE-761D7ACCF561}" type="pres">
      <dgm:prSet presAssocID="{571BC515-805B-4513-8429-F8451685CC17}" presName="childTextBox" presStyleLbl="fgAccFollowNode1" presStyleIdx="0" presStyleCnt="7">
        <dgm:presLayoutVars>
          <dgm:bulletEnabled val="1"/>
        </dgm:presLayoutVars>
      </dgm:prSet>
      <dgm:spPr/>
    </dgm:pt>
    <dgm:pt modelId="{0987428D-AF77-4788-9C54-B2AAAE0865C0}" type="pres">
      <dgm:prSet presAssocID="{3D48119D-641E-49B6-B9E6-4573A28CCEEF}" presName="childTextBox" presStyleLbl="fgAccFollowNode1" presStyleIdx="1" presStyleCnt="7">
        <dgm:presLayoutVars>
          <dgm:bulletEnabled val="1"/>
        </dgm:presLayoutVars>
      </dgm:prSet>
      <dgm:spPr/>
    </dgm:pt>
    <dgm:pt modelId="{E9A0A35B-5EF9-41E3-B193-AAED6492BDC1}" type="pres">
      <dgm:prSet presAssocID="{DA33B6DA-097A-41EC-A9DD-66C8BF0F00D2}" presName="childTextBox" presStyleLbl="fgAccFollowNode1" presStyleIdx="2" presStyleCnt="7">
        <dgm:presLayoutVars>
          <dgm:bulletEnabled val="1"/>
        </dgm:presLayoutVars>
      </dgm:prSet>
      <dgm:spPr/>
    </dgm:pt>
    <dgm:pt modelId="{4DD7CC1C-1087-4BE3-8A4B-EE47CFC7D643}" type="pres">
      <dgm:prSet presAssocID="{FAD4A190-E686-475C-9229-63A6F86C861B}" presName="sp" presStyleCnt="0"/>
      <dgm:spPr/>
    </dgm:pt>
    <dgm:pt modelId="{001D1167-4682-4D48-B3EF-FC578078EF70}" type="pres">
      <dgm:prSet presAssocID="{BEC20600-0AB9-4A6F-9238-3B82217E9378}" presName="arrowAndChildren" presStyleCnt="0"/>
      <dgm:spPr/>
    </dgm:pt>
    <dgm:pt modelId="{BE4FB3CF-9049-4E99-89A1-1FD9BF292D93}" type="pres">
      <dgm:prSet presAssocID="{BEC20600-0AB9-4A6F-9238-3B82217E9378}" presName="parentTextArrow" presStyleLbl="node1" presStyleIdx="0" presStyleCnt="4"/>
      <dgm:spPr/>
    </dgm:pt>
    <dgm:pt modelId="{0D11E46B-9F98-4870-8E59-EDB0C0B46C0B}" type="pres">
      <dgm:prSet presAssocID="{BEC20600-0AB9-4A6F-9238-3B82217E9378}" presName="arrow" presStyleLbl="node1" presStyleIdx="1" presStyleCnt="4"/>
      <dgm:spPr/>
    </dgm:pt>
    <dgm:pt modelId="{E0BCC847-58DB-42EF-8AEC-EA44A43129EF}" type="pres">
      <dgm:prSet presAssocID="{BEC20600-0AB9-4A6F-9238-3B82217E9378}" presName="descendantArrow" presStyleCnt="0"/>
      <dgm:spPr/>
    </dgm:pt>
    <dgm:pt modelId="{763A669F-BEE4-4159-8BEB-035B56C2682E}" type="pres">
      <dgm:prSet presAssocID="{2EFF7A64-ACE3-4149-8629-73A9E791DE3A}" presName="childTextArrow" presStyleLbl="fgAccFollowNode1" presStyleIdx="3" presStyleCnt="7">
        <dgm:presLayoutVars>
          <dgm:bulletEnabled val="1"/>
        </dgm:presLayoutVars>
      </dgm:prSet>
      <dgm:spPr/>
    </dgm:pt>
    <dgm:pt modelId="{E48AA988-520C-486E-8C33-D8D2CC4EE374}" type="pres">
      <dgm:prSet presAssocID="{25672F52-D209-4455-AAC6-3E673F5F5AD9}" presName="sp" presStyleCnt="0"/>
      <dgm:spPr/>
    </dgm:pt>
    <dgm:pt modelId="{8EE30FE5-F80E-4C1D-95DA-1E5D9D1F2CC3}" type="pres">
      <dgm:prSet presAssocID="{13A49A0D-EF43-45C0-B7BD-83C54B1C752D}" presName="arrowAndChildren" presStyleCnt="0"/>
      <dgm:spPr/>
    </dgm:pt>
    <dgm:pt modelId="{D2BEEE6A-A248-4168-83A4-94A1E135F3ED}" type="pres">
      <dgm:prSet presAssocID="{13A49A0D-EF43-45C0-B7BD-83C54B1C752D}" presName="parentTextArrow" presStyleLbl="node1" presStyleIdx="1" presStyleCnt="4"/>
      <dgm:spPr/>
    </dgm:pt>
    <dgm:pt modelId="{E306FDE0-4C43-4F19-9AE7-5A815C6C6FB0}" type="pres">
      <dgm:prSet presAssocID="{13A49A0D-EF43-45C0-B7BD-83C54B1C752D}" presName="arrow" presStyleLbl="node1" presStyleIdx="2" presStyleCnt="4"/>
      <dgm:spPr/>
    </dgm:pt>
    <dgm:pt modelId="{9789545C-7277-42BF-A552-0D9DB12CB4EF}" type="pres">
      <dgm:prSet presAssocID="{13A49A0D-EF43-45C0-B7BD-83C54B1C752D}" presName="descendantArrow" presStyleCnt="0"/>
      <dgm:spPr/>
    </dgm:pt>
    <dgm:pt modelId="{3CA18740-7762-4CF9-A1D9-4513EA4251E0}" type="pres">
      <dgm:prSet presAssocID="{781A2975-F91D-4358-8DC1-C6CA36131A1C}" presName="childTextArrow" presStyleLbl="fgAccFollowNode1" presStyleIdx="4" presStyleCnt="7">
        <dgm:presLayoutVars>
          <dgm:bulletEnabled val="1"/>
        </dgm:presLayoutVars>
      </dgm:prSet>
      <dgm:spPr/>
    </dgm:pt>
    <dgm:pt modelId="{D82A60AD-C64D-4047-8F8C-C3C5343DD288}" type="pres">
      <dgm:prSet presAssocID="{45BC9A5C-25BD-4663-B0BC-B85B5AB9B157}" presName="sp" presStyleCnt="0"/>
      <dgm:spPr/>
    </dgm:pt>
    <dgm:pt modelId="{826E9213-55E5-4AB9-A460-B63F8D8A088F}" type="pres">
      <dgm:prSet presAssocID="{1B554D2A-2A7C-4D47-A41E-A46C22A4E5C8}" presName="arrowAndChildren" presStyleCnt="0"/>
      <dgm:spPr/>
    </dgm:pt>
    <dgm:pt modelId="{C8E2E674-AEA0-4922-B87F-2BB9B15FC6F1}" type="pres">
      <dgm:prSet presAssocID="{1B554D2A-2A7C-4D47-A41E-A46C22A4E5C8}" presName="parentTextArrow" presStyleLbl="node1" presStyleIdx="2" presStyleCnt="4"/>
      <dgm:spPr/>
    </dgm:pt>
    <dgm:pt modelId="{0295EAEE-8AAA-4C94-B3D9-52322B3AD44E}" type="pres">
      <dgm:prSet presAssocID="{1B554D2A-2A7C-4D47-A41E-A46C22A4E5C8}" presName="arrow" presStyleLbl="node1" presStyleIdx="3" presStyleCnt="4"/>
      <dgm:spPr/>
    </dgm:pt>
    <dgm:pt modelId="{16B98A17-A66B-44FA-AD5D-7CC95A5832CC}" type="pres">
      <dgm:prSet presAssocID="{1B554D2A-2A7C-4D47-A41E-A46C22A4E5C8}" presName="descendantArrow" presStyleCnt="0"/>
      <dgm:spPr/>
    </dgm:pt>
    <dgm:pt modelId="{7D5378FC-9CE1-4607-82C4-1741D4D1B342}" type="pres">
      <dgm:prSet presAssocID="{F1327401-3980-45AC-9CC8-CF340B483A6F}" presName="childTextArrow" presStyleLbl="fgAccFollowNode1" presStyleIdx="5" presStyleCnt="7">
        <dgm:presLayoutVars>
          <dgm:bulletEnabled val="1"/>
        </dgm:presLayoutVars>
      </dgm:prSet>
      <dgm:spPr/>
    </dgm:pt>
    <dgm:pt modelId="{6AD6677C-6CAB-4EC8-A307-F95F7DBEBD53}" type="pres">
      <dgm:prSet presAssocID="{91BC8CF4-ED76-4030-8827-358D9C02A5B0}" presName="childTextArrow" presStyleLbl="fgAccFollowNode1" presStyleIdx="6" presStyleCnt="7">
        <dgm:presLayoutVars>
          <dgm:bulletEnabled val="1"/>
        </dgm:presLayoutVars>
      </dgm:prSet>
      <dgm:spPr/>
    </dgm:pt>
  </dgm:ptLst>
  <dgm:cxnLst>
    <dgm:cxn modelId="{E4B80C00-F524-47F4-992E-A97C972A2019}" srcId="{13DD1EA3-4CAA-4692-8A12-E8A6F8E5E420}" destId="{13A49A0D-EF43-45C0-B7BD-83C54B1C752D}" srcOrd="1" destOrd="0" parTransId="{5C4D30F3-B28F-4698-8175-8E667E3487D9}" sibTransId="{25672F52-D209-4455-AAC6-3E673F5F5AD9}"/>
    <dgm:cxn modelId="{D6D70C15-1F33-4CD3-9F15-FA12B99A9CFE}" srcId="{1B554D2A-2A7C-4D47-A41E-A46C22A4E5C8}" destId="{F1327401-3980-45AC-9CC8-CF340B483A6F}" srcOrd="0" destOrd="0" parTransId="{F5019217-CB48-4A73-904B-8C1B4B7FC3DC}" sibTransId="{37A8E6C0-8017-43FC-AE83-B4E3E34B32A0}"/>
    <dgm:cxn modelId="{B8DDAC18-10AA-4D38-974D-B60B080BF2A7}" type="presOf" srcId="{9806C966-D386-4CEC-B34F-A9AC04EA42D5}" destId="{9ED26102-B0E2-463F-93CC-650539766D38}" srcOrd="0" destOrd="0" presId="urn:microsoft.com/office/officeart/2005/8/layout/process4"/>
    <dgm:cxn modelId="{033B3D22-D48D-44A5-BC30-D4116F59B4D0}" srcId="{13DD1EA3-4CAA-4692-8A12-E8A6F8E5E420}" destId="{9806C966-D386-4CEC-B34F-A9AC04EA42D5}" srcOrd="3" destOrd="0" parTransId="{F7A3612E-A4CF-4D37-9DE6-79082C00990B}" sibTransId="{14EFF0F1-D3F1-41AA-9518-1508262805A0}"/>
    <dgm:cxn modelId="{2E40323E-BB1D-456E-B8E4-0B58E5CDE555}" srcId="{9806C966-D386-4CEC-B34F-A9AC04EA42D5}" destId="{3D48119D-641E-49B6-B9E6-4573A28CCEEF}" srcOrd="1" destOrd="0" parTransId="{324AF004-4915-4194-996C-2CF96CED0892}" sibTransId="{F0ECFBE6-8BC6-4942-A78D-9916AA9BD180}"/>
    <dgm:cxn modelId="{C9D2A643-7518-4974-B22B-0F80346C11B6}" type="presOf" srcId="{9806C966-D386-4CEC-B34F-A9AC04EA42D5}" destId="{F14D9FB9-4555-48DD-B9FE-23D6BB363013}" srcOrd="1" destOrd="0" presId="urn:microsoft.com/office/officeart/2005/8/layout/process4"/>
    <dgm:cxn modelId="{63C6DD4B-0714-4226-8702-E05C8AB2EB39}" type="presOf" srcId="{2EFF7A64-ACE3-4149-8629-73A9E791DE3A}" destId="{763A669F-BEE4-4159-8BEB-035B56C2682E}" srcOrd="0" destOrd="0" presId="urn:microsoft.com/office/officeart/2005/8/layout/process4"/>
    <dgm:cxn modelId="{9C5BC86F-FA6C-4BC1-9475-ACB7BCF769FD}" srcId="{13A49A0D-EF43-45C0-B7BD-83C54B1C752D}" destId="{781A2975-F91D-4358-8DC1-C6CA36131A1C}" srcOrd="0" destOrd="0" parTransId="{1F83848B-18C2-495B-91FF-AE4E8E7B1E28}" sibTransId="{F550C98C-BC3F-436D-8E43-34DFBCF49FAA}"/>
    <dgm:cxn modelId="{B674C84F-8159-4559-8EB2-7CFA40ABA099}" srcId="{1B554D2A-2A7C-4D47-A41E-A46C22A4E5C8}" destId="{91BC8CF4-ED76-4030-8827-358D9C02A5B0}" srcOrd="1" destOrd="0" parTransId="{70DB6CF5-D93A-4027-ADE3-33BA6F8B5E31}" sibTransId="{546D4A64-6F16-48CD-A305-F56EC2619832}"/>
    <dgm:cxn modelId="{110D0E70-8F17-4D77-816A-9A3E175306FD}" type="presOf" srcId="{DA33B6DA-097A-41EC-A9DD-66C8BF0F00D2}" destId="{E9A0A35B-5EF9-41E3-B193-AAED6492BDC1}" srcOrd="0" destOrd="0" presId="urn:microsoft.com/office/officeart/2005/8/layout/process4"/>
    <dgm:cxn modelId="{11D5AF71-23B1-46CA-A8EC-464E717AADCA}" type="presOf" srcId="{1B554D2A-2A7C-4D47-A41E-A46C22A4E5C8}" destId="{C8E2E674-AEA0-4922-B87F-2BB9B15FC6F1}" srcOrd="0" destOrd="0" presId="urn:microsoft.com/office/officeart/2005/8/layout/process4"/>
    <dgm:cxn modelId="{2A3B2A57-3858-4E28-AFCD-D4E18B9DFA6E}" type="presOf" srcId="{BEC20600-0AB9-4A6F-9238-3B82217E9378}" destId="{BE4FB3CF-9049-4E99-89A1-1FD9BF292D93}" srcOrd="0" destOrd="0" presId="urn:microsoft.com/office/officeart/2005/8/layout/process4"/>
    <dgm:cxn modelId="{0A3BD37F-6FDE-4013-9104-5579CC2F4C0F}" type="presOf" srcId="{1B554D2A-2A7C-4D47-A41E-A46C22A4E5C8}" destId="{0295EAEE-8AAA-4C94-B3D9-52322B3AD44E}" srcOrd="1" destOrd="0" presId="urn:microsoft.com/office/officeart/2005/8/layout/process4"/>
    <dgm:cxn modelId="{89600494-A5D7-4F20-8ABB-973C4428D770}" srcId="{13DD1EA3-4CAA-4692-8A12-E8A6F8E5E420}" destId="{1B554D2A-2A7C-4D47-A41E-A46C22A4E5C8}" srcOrd="0" destOrd="0" parTransId="{DC8FA47A-F2A6-420D-9685-2265D8B4EE0B}" sibTransId="{45BC9A5C-25BD-4663-B0BC-B85B5AB9B157}"/>
    <dgm:cxn modelId="{EE580D9D-C2E0-4496-AEFC-107CA46A6080}" srcId="{13DD1EA3-4CAA-4692-8A12-E8A6F8E5E420}" destId="{BEC20600-0AB9-4A6F-9238-3B82217E9378}" srcOrd="2" destOrd="0" parTransId="{DF23AA0C-DE50-4116-A941-13D1340F8575}" sibTransId="{FAD4A190-E686-475C-9229-63A6F86C861B}"/>
    <dgm:cxn modelId="{74687BA0-5E84-4752-9798-92547240F806}" type="presOf" srcId="{571BC515-805B-4513-8429-F8451685CC17}" destId="{A0DA70C7-B563-46F4-8FEE-761D7ACCF561}" srcOrd="0" destOrd="0" presId="urn:microsoft.com/office/officeart/2005/8/layout/process4"/>
    <dgm:cxn modelId="{52340BB0-EF5E-4702-A151-34B2BFA2A5E3}" type="presOf" srcId="{F1327401-3980-45AC-9CC8-CF340B483A6F}" destId="{7D5378FC-9CE1-4607-82C4-1741D4D1B342}" srcOrd="0" destOrd="0" presId="urn:microsoft.com/office/officeart/2005/8/layout/process4"/>
    <dgm:cxn modelId="{9CBE3BBB-F536-48A4-8A94-B21755DC6DA1}" type="presOf" srcId="{781A2975-F91D-4358-8DC1-C6CA36131A1C}" destId="{3CA18740-7762-4CF9-A1D9-4513EA4251E0}" srcOrd="0" destOrd="0" presId="urn:microsoft.com/office/officeart/2005/8/layout/process4"/>
    <dgm:cxn modelId="{F7F52FCC-E6D7-4B2C-AB24-95C3D81469E8}" srcId="{9806C966-D386-4CEC-B34F-A9AC04EA42D5}" destId="{DA33B6DA-097A-41EC-A9DD-66C8BF0F00D2}" srcOrd="2" destOrd="0" parTransId="{0897AC48-DB55-455B-B45A-0E40A90BE2A5}" sibTransId="{1D6F0002-A8CB-4F9B-90D6-53B3BCF3846F}"/>
    <dgm:cxn modelId="{B1195CCD-C223-414D-9057-86640700E47C}" type="presOf" srcId="{3D48119D-641E-49B6-B9E6-4573A28CCEEF}" destId="{0987428D-AF77-4788-9C54-B2AAAE0865C0}" srcOrd="0" destOrd="0" presId="urn:microsoft.com/office/officeart/2005/8/layout/process4"/>
    <dgm:cxn modelId="{8FAE98CE-C085-4C38-91D3-9B67B4615314}" srcId="{BEC20600-0AB9-4A6F-9238-3B82217E9378}" destId="{2EFF7A64-ACE3-4149-8629-73A9E791DE3A}" srcOrd="0" destOrd="0" parTransId="{68E463FC-0D22-4BC0-8C3B-459B39B116E7}" sibTransId="{9686BE64-A638-4673-AD0E-6D6AD7D7B933}"/>
    <dgm:cxn modelId="{8215BECF-5146-41C3-A0FC-E3BD764A68D6}" type="presOf" srcId="{13A49A0D-EF43-45C0-B7BD-83C54B1C752D}" destId="{D2BEEE6A-A248-4168-83A4-94A1E135F3ED}" srcOrd="0" destOrd="0" presId="urn:microsoft.com/office/officeart/2005/8/layout/process4"/>
    <dgm:cxn modelId="{2A6591D3-FF7A-4423-BC2F-93224F71B9F9}" type="presOf" srcId="{91BC8CF4-ED76-4030-8827-358D9C02A5B0}" destId="{6AD6677C-6CAB-4EC8-A307-F95F7DBEBD53}" srcOrd="0" destOrd="0" presId="urn:microsoft.com/office/officeart/2005/8/layout/process4"/>
    <dgm:cxn modelId="{EC5CE3D3-A386-4BB8-900E-2C332474CAD8}" type="presOf" srcId="{BEC20600-0AB9-4A6F-9238-3B82217E9378}" destId="{0D11E46B-9F98-4870-8E59-EDB0C0B46C0B}" srcOrd="1" destOrd="0" presId="urn:microsoft.com/office/officeart/2005/8/layout/process4"/>
    <dgm:cxn modelId="{71A95AEB-5819-4A0D-9B5B-31D4FFAF9C42}" type="presOf" srcId="{13A49A0D-EF43-45C0-B7BD-83C54B1C752D}" destId="{E306FDE0-4C43-4F19-9AE7-5A815C6C6FB0}" srcOrd="1" destOrd="0" presId="urn:microsoft.com/office/officeart/2005/8/layout/process4"/>
    <dgm:cxn modelId="{D2F916FC-DD34-408B-A1E3-029F8D3E8EFF}" srcId="{9806C966-D386-4CEC-B34F-A9AC04EA42D5}" destId="{571BC515-805B-4513-8429-F8451685CC17}" srcOrd="0" destOrd="0" parTransId="{D631A06A-5B95-4EEF-8518-71A9ECA76E73}" sibTransId="{26BC3592-865F-42CE-ADBD-EE943864A808}"/>
    <dgm:cxn modelId="{19787EFF-99F2-4AC4-BFD8-08049439C0ED}" type="presOf" srcId="{13DD1EA3-4CAA-4692-8A12-E8A6F8E5E420}" destId="{6B4BA3C4-5984-4619-8C05-6DB91AE065CB}" srcOrd="0" destOrd="0" presId="urn:microsoft.com/office/officeart/2005/8/layout/process4"/>
    <dgm:cxn modelId="{E2A7C5C3-FE0A-4FAE-9430-8CEC50BDE302}" type="presParOf" srcId="{6B4BA3C4-5984-4619-8C05-6DB91AE065CB}" destId="{3B7B3CA3-095F-4DAC-B2FF-96EBE0D5CAB2}" srcOrd="0" destOrd="0" presId="urn:microsoft.com/office/officeart/2005/8/layout/process4"/>
    <dgm:cxn modelId="{48E3C57D-B057-44EB-A3EB-A38B7B508710}" type="presParOf" srcId="{3B7B3CA3-095F-4DAC-B2FF-96EBE0D5CAB2}" destId="{9ED26102-B0E2-463F-93CC-650539766D38}" srcOrd="0" destOrd="0" presId="urn:microsoft.com/office/officeart/2005/8/layout/process4"/>
    <dgm:cxn modelId="{80F7897A-97AF-42D4-804A-031B9B3AEF62}" type="presParOf" srcId="{3B7B3CA3-095F-4DAC-B2FF-96EBE0D5CAB2}" destId="{F14D9FB9-4555-48DD-B9FE-23D6BB363013}" srcOrd="1" destOrd="0" presId="urn:microsoft.com/office/officeart/2005/8/layout/process4"/>
    <dgm:cxn modelId="{0BAA0792-3F0B-4557-B717-D70BAA8D908C}" type="presParOf" srcId="{3B7B3CA3-095F-4DAC-B2FF-96EBE0D5CAB2}" destId="{8E85C240-5FC8-4931-BB80-C4FC99108ECD}" srcOrd="2" destOrd="0" presId="urn:microsoft.com/office/officeart/2005/8/layout/process4"/>
    <dgm:cxn modelId="{6DCF2B7D-919A-408C-9364-A68D980526A7}" type="presParOf" srcId="{8E85C240-5FC8-4931-BB80-C4FC99108ECD}" destId="{A0DA70C7-B563-46F4-8FEE-761D7ACCF561}" srcOrd="0" destOrd="0" presId="urn:microsoft.com/office/officeart/2005/8/layout/process4"/>
    <dgm:cxn modelId="{58FE0C46-92D8-457A-873F-2BAEB2D55FBC}" type="presParOf" srcId="{8E85C240-5FC8-4931-BB80-C4FC99108ECD}" destId="{0987428D-AF77-4788-9C54-B2AAAE0865C0}" srcOrd="1" destOrd="0" presId="urn:microsoft.com/office/officeart/2005/8/layout/process4"/>
    <dgm:cxn modelId="{3F8B7BF2-098C-4373-B371-1581CE8595AA}" type="presParOf" srcId="{8E85C240-5FC8-4931-BB80-C4FC99108ECD}" destId="{E9A0A35B-5EF9-41E3-B193-AAED6492BDC1}" srcOrd="2" destOrd="0" presId="urn:microsoft.com/office/officeart/2005/8/layout/process4"/>
    <dgm:cxn modelId="{1E20DF0D-9E00-4AEC-ABEE-5FE026466E6D}" type="presParOf" srcId="{6B4BA3C4-5984-4619-8C05-6DB91AE065CB}" destId="{4DD7CC1C-1087-4BE3-8A4B-EE47CFC7D643}" srcOrd="1" destOrd="0" presId="urn:microsoft.com/office/officeart/2005/8/layout/process4"/>
    <dgm:cxn modelId="{5DC7E95B-0636-4F92-A00B-4612ECD2ADDF}" type="presParOf" srcId="{6B4BA3C4-5984-4619-8C05-6DB91AE065CB}" destId="{001D1167-4682-4D48-B3EF-FC578078EF70}" srcOrd="2" destOrd="0" presId="urn:microsoft.com/office/officeart/2005/8/layout/process4"/>
    <dgm:cxn modelId="{A969C4C8-8935-4EF5-B7FF-CC8564A296CB}" type="presParOf" srcId="{001D1167-4682-4D48-B3EF-FC578078EF70}" destId="{BE4FB3CF-9049-4E99-89A1-1FD9BF292D93}" srcOrd="0" destOrd="0" presId="urn:microsoft.com/office/officeart/2005/8/layout/process4"/>
    <dgm:cxn modelId="{438B7CDD-4526-4A97-B0D2-EF7933120127}" type="presParOf" srcId="{001D1167-4682-4D48-B3EF-FC578078EF70}" destId="{0D11E46B-9F98-4870-8E59-EDB0C0B46C0B}" srcOrd="1" destOrd="0" presId="urn:microsoft.com/office/officeart/2005/8/layout/process4"/>
    <dgm:cxn modelId="{6CC6F7F1-5A0A-40F1-AEB2-A6E02114AA01}" type="presParOf" srcId="{001D1167-4682-4D48-B3EF-FC578078EF70}" destId="{E0BCC847-58DB-42EF-8AEC-EA44A43129EF}" srcOrd="2" destOrd="0" presId="urn:microsoft.com/office/officeart/2005/8/layout/process4"/>
    <dgm:cxn modelId="{1571D69C-D5AC-42E5-841B-521BA85E7160}" type="presParOf" srcId="{E0BCC847-58DB-42EF-8AEC-EA44A43129EF}" destId="{763A669F-BEE4-4159-8BEB-035B56C2682E}" srcOrd="0" destOrd="0" presId="urn:microsoft.com/office/officeart/2005/8/layout/process4"/>
    <dgm:cxn modelId="{1B0C9773-D3E5-4786-9402-3A7DF6AD8989}" type="presParOf" srcId="{6B4BA3C4-5984-4619-8C05-6DB91AE065CB}" destId="{E48AA988-520C-486E-8C33-D8D2CC4EE374}" srcOrd="3" destOrd="0" presId="urn:microsoft.com/office/officeart/2005/8/layout/process4"/>
    <dgm:cxn modelId="{CF3844FE-C1BF-4212-A3FD-0421A9C03C38}" type="presParOf" srcId="{6B4BA3C4-5984-4619-8C05-6DB91AE065CB}" destId="{8EE30FE5-F80E-4C1D-95DA-1E5D9D1F2CC3}" srcOrd="4" destOrd="0" presId="urn:microsoft.com/office/officeart/2005/8/layout/process4"/>
    <dgm:cxn modelId="{14D84215-3549-4086-984C-086E6F3FA126}" type="presParOf" srcId="{8EE30FE5-F80E-4C1D-95DA-1E5D9D1F2CC3}" destId="{D2BEEE6A-A248-4168-83A4-94A1E135F3ED}" srcOrd="0" destOrd="0" presId="urn:microsoft.com/office/officeart/2005/8/layout/process4"/>
    <dgm:cxn modelId="{347E1889-EF49-4E37-B05D-0593A3BAC35C}" type="presParOf" srcId="{8EE30FE5-F80E-4C1D-95DA-1E5D9D1F2CC3}" destId="{E306FDE0-4C43-4F19-9AE7-5A815C6C6FB0}" srcOrd="1" destOrd="0" presId="urn:microsoft.com/office/officeart/2005/8/layout/process4"/>
    <dgm:cxn modelId="{3A3712FA-A6A5-4A2C-A1EE-A22FAF4D9C90}" type="presParOf" srcId="{8EE30FE5-F80E-4C1D-95DA-1E5D9D1F2CC3}" destId="{9789545C-7277-42BF-A552-0D9DB12CB4EF}" srcOrd="2" destOrd="0" presId="urn:microsoft.com/office/officeart/2005/8/layout/process4"/>
    <dgm:cxn modelId="{2FFE014D-4773-4121-B749-CEB59EE19453}" type="presParOf" srcId="{9789545C-7277-42BF-A552-0D9DB12CB4EF}" destId="{3CA18740-7762-4CF9-A1D9-4513EA4251E0}" srcOrd="0" destOrd="0" presId="urn:microsoft.com/office/officeart/2005/8/layout/process4"/>
    <dgm:cxn modelId="{9801C6E0-9F9F-40FD-9C6B-E4B5C5A9BE75}" type="presParOf" srcId="{6B4BA3C4-5984-4619-8C05-6DB91AE065CB}" destId="{D82A60AD-C64D-4047-8F8C-C3C5343DD288}" srcOrd="5" destOrd="0" presId="urn:microsoft.com/office/officeart/2005/8/layout/process4"/>
    <dgm:cxn modelId="{9E7890A0-F804-4A45-B8E2-78CE2489A9FC}" type="presParOf" srcId="{6B4BA3C4-5984-4619-8C05-6DB91AE065CB}" destId="{826E9213-55E5-4AB9-A460-B63F8D8A088F}" srcOrd="6" destOrd="0" presId="urn:microsoft.com/office/officeart/2005/8/layout/process4"/>
    <dgm:cxn modelId="{4BFEA438-26B5-49E1-84B9-97DB21D3D770}" type="presParOf" srcId="{826E9213-55E5-4AB9-A460-B63F8D8A088F}" destId="{C8E2E674-AEA0-4922-B87F-2BB9B15FC6F1}" srcOrd="0" destOrd="0" presId="urn:microsoft.com/office/officeart/2005/8/layout/process4"/>
    <dgm:cxn modelId="{93B5E7A3-9810-4F5A-9684-21664CF7ADAA}" type="presParOf" srcId="{826E9213-55E5-4AB9-A460-B63F8D8A088F}" destId="{0295EAEE-8AAA-4C94-B3D9-52322B3AD44E}" srcOrd="1" destOrd="0" presId="urn:microsoft.com/office/officeart/2005/8/layout/process4"/>
    <dgm:cxn modelId="{D8CA198F-BF1E-4516-B8A6-A39FC58846D9}" type="presParOf" srcId="{826E9213-55E5-4AB9-A460-B63F8D8A088F}" destId="{16B98A17-A66B-44FA-AD5D-7CC95A5832CC}" srcOrd="2" destOrd="0" presId="urn:microsoft.com/office/officeart/2005/8/layout/process4"/>
    <dgm:cxn modelId="{3725EE0C-85C0-42A7-B8E1-F745E3CEA181}" type="presParOf" srcId="{16B98A17-A66B-44FA-AD5D-7CC95A5832CC}" destId="{7D5378FC-9CE1-4607-82C4-1741D4D1B342}" srcOrd="0" destOrd="0" presId="urn:microsoft.com/office/officeart/2005/8/layout/process4"/>
    <dgm:cxn modelId="{9B81F32B-0CD4-4C31-B8B4-C5FDA8562FE8}" type="presParOf" srcId="{16B98A17-A66B-44FA-AD5D-7CC95A5832CC}" destId="{6AD6677C-6CAB-4EC8-A307-F95F7DBEBD53}"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D9FB9-4555-48DD-B9FE-23D6BB363013}">
      <dsp:nvSpPr>
        <dsp:cNvPr id="0" name=""/>
        <dsp:cNvSpPr/>
      </dsp:nvSpPr>
      <dsp:spPr>
        <a:xfrm>
          <a:off x="0" y="4836606"/>
          <a:ext cx="5430033" cy="10581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accessibility questions or concerns, or to receive the RFGP in a different format:</a:t>
          </a:r>
        </a:p>
      </dsp:txBody>
      <dsp:txXfrm>
        <a:off x="0" y="4836606"/>
        <a:ext cx="5430033" cy="571390"/>
      </dsp:txXfrm>
    </dsp:sp>
    <dsp:sp modelId="{A0DA70C7-B563-46F4-8FEE-761D7ACCF561}">
      <dsp:nvSpPr>
        <dsp:cNvPr id="0" name=""/>
        <dsp:cNvSpPr/>
      </dsp:nvSpPr>
      <dsp:spPr>
        <a:xfrm>
          <a:off x="2651" y="5386835"/>
          <a:ext cx="1808243" cy="48674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u="sng" kern="1200" dirty="0">
              <a:hlinkClick xmlns:r="http://schemas.openxmlformats.org/officeDocument/2006/relationships" r:id="rId1"/>
            </a:rPr>
            <a:t>dhs-oha.publicationrequest@state.or.us</a:t>
          </a:r>
          <a:r>
            <a:rPr lang="en-US" sz="1200" kern="1200" dirty="0"/>
            <a:t> </a:t>
          </a:r>
        </a:p>
      </dsp:txBody>
      <dsp:txXfrm>
        <a:off x="2651" y="5386835"/>
        <a:ext cx="1808243" cy="486740"/>
      </dsp:txXfrm>
    </dsp:sp>
    <dsp:sp modelId="{0987428D-AF77-4788-9C54-B2AAAE0865C0}">
      <dsp:nvSpPr>
        <dsp:cNvPr id="0" name=""/>
        <dsp:cNvSpPr/>
      </dsp:nvSpPr>
      <dsp:spPr>
        <a:xfrm>
          <a:off x="1810894" y="5386835"/>
          <a:ext cx="1808243" cy="486740"/>
        </a:xfrm>
        <a:prstGeom prst="rect">
          <a:avLst/>
        </a:prstGeom>
        <a:solidFill>
          <a:schemeClr val="accent5">
            <a:tint val="40000"/>
            <a:alpha val="90000"/>
            <a:hueOff val="-1123294"/>
            <a:satOff val="-3805"/>
            <a:lumOff val="-48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503-378-3486 (voice)</a:t>
          </a:r>
        </a:p>
      </dsp:txBody>
      <dsp:txXfrm>
        <a:off x="1810894" y="5386835"/>
        <a:ext cx="1808243" cy="486740"/>
      </dsp:txXfrm>
    </dsp:sp>
    <dsp:sp modelId="{E9A0A35B-5EF9-41E3-B193-AAED6492BDC1}">
      <dsp:nvSpPr>
        <dsp:cNvPr id="0" name=""/>
        <dsp:cNvSpPr/>
      </dsp:nvSpPr>
      <dsp:spPr>
        <a:xfrm>
          <a:off x="3619138" y="5386835"/>
          <a:ext cx="1808243" cy="486740"/>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503-378-3523 (TTY)</a:t>
          </a:r>
        </a:p>
      </dsp:txBody>
      <dsp:txXfrm>
        <a:off x="3619138" y="5386835"/>
        <a:ext cx="1808243" cy="486740"/>
      </dsp:txXfrm>
    </dsp:sp>
    <dsp:sp modelId="{0D11E46B-9F98-4870-8E59-EDB0C0B46C0B}">
      <dsp:nvSpPr>
        <dsp:cNvPr id="0" name=""/>
        <dsp:cNvSpPr/>
      </dsp:nvSpPr>
      <dsp:spPr>
        <a:xfrm rot="10800000">
          <a:off x="0" y="3225072"/>
          <a:ext cx="5430033" cy="1627406"/>
        </a:xfrm>
        <a:prstGeom prst="upArrowCallou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assistance connecting with resources for grant proposals:</a:t>
          </a:r>
        </a:p>
      </dsp:txBody>
      <dsp:txXfrm rot="-10800000">
        <a:off x="0" y="3225072"/>
        <a:ext cx="5430033" cy="571219"/>
      </dsp:txXfrm>
    </dsp:sp>
    <dsp:sp modelId="{763A669F-BEE4-4159-8BEB-035B56C2682E}">
      <dsp:nvSpPr>
        <dsp:cNvPr id="0" name=""/>
        <dsp:cNvSpPr/>
      </dsp:nvSpPr>
      <dsp:spPr>
        <a:xfrm>
          <a:off x="0" y="3796292"/>
          <a:ext cx="5430033" cy="486594"/>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hlinkClick xmlns:r="http://schemas.openxmlformats.org/officeDocument/2006/relationships" r:id="rId2"/>
            </a:rPr>
            <a:t>BRENDA.L.PEARSON@dhsoha.state.or.us</a:t>
          </a:r>
          <a:endParaRPr lang="en-US" sz="1600" kern="1200" dirty="0"/>
        </a:p>
      </dsp:txBody>
      <dsp:txXfrm>
        <a:off x="0" y="3796292"/>
        <a:ext cx="5430033" cy="486594"/>
      </dsp:txXfrm>
    </dsp:sp>
    <dsp:sp modelId="{E306FDE0-4C43-4F19-9AE7-5A815C6C6FB0}">
      <dsp:nvSpPr>
        <dsp:cNvPr id="0" name=""/>
        <dsp:cNvSpPr/>
      </dsp:nvSpPr>
      <dsp:spPr>
        <a:xfrm rot="10800000">
          <a:off x="0" y="1613538"/>
          <a:ext cx="5430033" cy="1627406"/>
        </a:xfrm>
        <a:prstGeom prst="upArrowCallou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general questions about Measure 110:</a:t>
          </a:r>
        </a:p>
      </dsp:txBody>
      <dsp:txXfrm rot="-10800000">
        <a:off x="0" y="1613538"/>
        <a:ext cx="5430033" cy="571219"/>
      </dsp:txXfrm>
    </dsp:sp>
    <dsp:sp modelId="{3CA18740-7762-4CF9-A1D9-4513EA4251E0}">
      <dsp:nvSpPr>
        <dsp:cNvPr id="0" name=""/>
        <dsp:cNvSpPr/>
      </dsp:nvSpPr>
      <dsp:spPr>
        <a:xfrm>
          <a:off x="0" y="2184758"/>
          <a:ext cx="5430033" cy="486594"/>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hlinkClick xmlns:r="http://schemas.openxmlformats.org/officeDocument/2006/relationships" r:id="rId3"/>
            </a:rPr>
            <a:t>OHA.Measure110@dhsoha.state.or.us</a:t>
          </a:r>
          <a:endParaRPr lang="en-US" sz="1600" kern="1200" dirty="0"/>
        </a:p>
      </dsp:txBody>
      <dsp:txXfrm>
        <a:off x="0" y="2184758"/>
        <a:ext cx="5430033" cy="486594"/>
      </dsp:txXfrm>
    </dsp:sp>
    <dsp:sp modelId="{0295EAEE-8AAA-4C94-B3D9-52322B3AD44E}">
      <dsp:nvSpPr>
        <dsp:cNvPr id="0" name=""/>
        <dsp:cNvSpPr/>
      </dsp:nvSpPr>
      <dsp:spPr>
        <a:xfrm rot="10800000">
          <a:off x="0" y="2004"/>
          <a:ext cx="5430033" cy="1627406"/>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For questions about the request for grant proposals:</a:t>
          </a:r>
        </a:p>
      </dsp:txBody>
      <dsp:txXfrm rot="-10800000">
        <a:off x="0" y="2004"/>
        <a:ext cx="5430033" cy="571219"/>
      </dsp:txXfrm>
    </dsp:sp>
    <dsp:sp modelId="{7D5378FC-9CE1-4607-82C4-1741D4D1B342}">
      <dsp:nvSpPr>
        <dsp:cNvPr id="0" name=""/>
        <dsp:cNvSpPr/>
      </dsp:nvSpPr>
      <dsp:spPr>
        <a:xfrm>
          <a:off x="0" y="573224"/>
          <a:ext cx="2715016" cy="486594"/>
        </a:xfrm>
        <a:prstGeom prst="rect">
          <a:avLst/>
        </a:prstGeom>
        <a:solidFill>
          <a:schemeClr val="accent5">
            <a:tint val="40000"/>
            <a:alpha val="90000"/>
            <a:hueOff val="-5616468"/>
            <a:satOff val="-19027"/>
            <a:lumOff val="-244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(503) 373-7313</a:t>
          </a:r>
        </a:p>
      </dsp:txBody>
      <dsp:txXfrm>
        <a:off x="0" y="573224"/>
        <a:ext cx="2715016" cy="486594"/>
      </dsp:txXfrm>
    </dsp:sp>
    <dsp:sp modelId="{6AD6677C-6CAB-4EC8-A307-F95F7DBEBD53}">
      <dsp:nvSpPr>
        <dsp:cNvPr id="0" name=""/>
        <dsp:cNvSpPr/>
      </dsp:nvSpPr>
      <dsp:spPr>
        <a:xfrm>
          <a:off x="2715016" y="573224"/>
          <a:ext cx="2715016" cy="486594"/>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hlinkClick xmlns:r="http://schemas.openxmlformats.org/officeDocument/2006/relationships" r:id="rId4"/>
            </a:rPr>
            <a:t>coral.d.ford@dhsoha.state.or.us</a:t>
          </a:r>
          <a:endParaRPr lang="en-US" sz="1200" kern="1200" dirty="0"/>
        </a:p>
      </dsp:txBody>
      <dsp:txXfrm>
        <a:off x="2715016" y="573224"/>
        <a:ext cx="2715016" cy="486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4229D-FCD5-4B2C-8DE4-9A67D5B1A989}">
      <dsp:nvSpPr>
        <dsp:cNvPr id="0" name=""/>
        <dsp:cNvSpPr/>
      </dsp:nvSpPr>
      <dsp:spPr>
        <a:xfrm>
          <a:off x="0" y="481520"/>
          <a:ext cx="4697730" cy="878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Renamed Addiction Recovery Centers to Behavioral Health Resource Networks (BHRNs)</a:t>
          </a:r>
        </a:p>
      </dsp:txBody>
      <dsp:txXfrm>
        <a:off x="42879" y="524399"/>
        <a:ext cx="4611972" cy="792619"/>
      </dsp:txXfrm>
    </dsp:sp>
    <dsp:sp modelId="{3A1FA17F-45A2-4B08-ACDB-118C4A18BE42}">
      <dsp:nvSpPr>
        <dsp:cNvPr id="0" name=""/>
        <dsp:cNvSpPr/>
      </dsp:nvSpPr>
      <dsp:spPr>
        <a:xfrm>
          <a:off x="0" y="1397337"/>
          <a:ext cx="4697730" cy="878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Established the authority of the Oversight and Accountability Council to distribute grants to providers that would ensure access to culturally specific and linguistically responsive care for historically underserved populations.</a:t>
          </a:r>
        </a:p>
      </dsp:txBody>
      <dsp:txXfrm>
        <a:off x="42879" y="1440216"/>
        <a:ext cx="4611972" cy="792619"/>
      </dsp:txXfrm>
    </dsp:sp>
    <dsp:sp modelId="{6A779ED1-2D18-40BA-9094-AA394CFF2586}">
      <dsp:nvSpPr>
        <dsp:cNvPr id="0" name=""/>
        <dsp:cNvSpPr/>
      </dsp:nvSpPr>
      <dsp:spPr>
        <a:xfrm>
          <a:off x="0" y="2313155"/>
          <a:ext cx="4697730" cy="878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Added details surrounding the newly created Class E Violation.</a:t>
          </a:r>
        </a:p>
      </dsp:txBody>
      <dsp:txXfrm>
        <a:off x="42879" y="2356034"/>
        <a:ext cx="4611972" cy="792619"/>
      </dsp:txXfrm>
    </dsp:sp>
    <dsp:sp modelId="{38753B9C-463C-4612-8607-911E48C5D431}">
      <dsp:nvSpPr>
        <dsp:cNvPr id="0" name=""/>
        <dsp:cNvSpPr/>
      </dsp:nvSpPr>
      <dsp:spPr>
        <a:xfrm>
          <a:off x="0" y="3228972"/>
          <a:ext cx="4697730" cy="878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Established Secretary of State Auditing Requirements.</a:t>
          </a:r>
        </a:p>
      </dsp:txBody>
      <dsp:txXfrm>
        <a:off x="42879" y="3271851"/>
        <a:ext cx="4611972" cy="792619"/>
      </dsp:txXfrm>
    </dsp:sp>
    <dsp:sp modelId="{85DC9CAC-307D-4E46-A464-86F62B42BAD4}">
      <dsp:nvSpPr>
        <dsp:cNvPr id="0" name=""/>
        <dsp:cNvSpPr/>
      </dsp:nvSpPr>
      <dsp:spPr>
        <a:xfrm>
          <a:off x="0" y="4144790"/>
          <a:ext cx="4697730" cy="878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Clarified possession of substances and differentiated Class E violations, Class A misdemeanors, and felony charges depending on the quantity of substances in possession.</a:t>
          </a:r>
        </a:p>
      </dsp:txBody>
      <dsp:txXfrm>
        <a:off x="42879" y="4187669"/>
        <a:ext cx="4611972" cy="792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18295-61BB-44AB-802F-92AA9C90DC80}">
      <dsp:nvSpPr>
        <dsp:cNvPr id="0" name=""/>
        <dsp:cNvSpPr/>
      </dsp:nvSpPr>
      <dsp:spPr>
        <a:xfrm>
          <a:off x="0" y="94334"/>
          <a:ext cx="7886700" cy="134915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OAC represents a departure from previous councils and advisory groups. The council has authority to make the decisions about the chapter 944 rules and the grants awards</a:t>
          </a:r>
        </a:p>
      </dsp:txBody>
      <dsp:txXfrm>
        <a:off x="65860" y="160194"/>
        <a:ext cx="7754980" cy="1217436"/>
      </dsp:txXfrm>
    </dsp:sp>
    <dsp:sp modelId="{3230E3C7-74CB-48AA-A0F8-CE16F6BA537C}">
      <dsp:nvSpPr>
        <dsp:cNvPr id="0" name=""/>
        <dsp:cNvSpPr/>
      </dsp:nvSpPr>
      <dsp:spPr>
        <a:xfrm>
          <a:off x="0" y="1501090"/>
          <a:ext cx="7886700" cy="134915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22 members with a diverse set of experiences, the majority of Council Members have lived experience</a:t>
          </a:r>
        </a:p>
      </dsp:txBody>
      <dsp:txXfrm>
        <a:off x="65860" y="1566950"/>
        <a:ext cx="7754980" cy="1217436"/>
      </dsp:txXfrm>
    </dsp:sp>
    <dsp:sp modelId="{5212EB34-91BF-40A1-AED2-8D1C9B012814}">
      <dsp:nvSpPr>
        <dsp:cNvPr id="0" name=""/>
        <dsp:cNvSpPr/>
      </dsp:nvSpPr>
      <dsp:spPr>
        <a:xfrm>
          <a:off x="0" y="2907847"/>
          <a:ext cx="7886700" cy="134915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Council has held themselves to a higher standard than required by statute and through weekly meetings have accomplished an impressive body of work in a relatively short amount of time </a:t>
          </a:r>
        </a:p>
      </dsp:txBody>
      <dsp:txXfrm>
        <a:off x="65860" y="2973707"/>
        <a:ext cx="7754980" cy="1217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3C935-08FF-408B-A2A3-4BB28867C6F2}">
      <dsp:nvSpPr>
        <dsp:cNvPr id="0" name=""/>
        <dsp:cNvSpPr/>
      </dsp:nvSpPr>
      <dsp:spPr>
        <a:xfrm>
          <a:off x="1118728" y="431"/>
          <a:ext cx="2837340" cy="17024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$278 million dollars dedicated to creating the BHRNs this biennium</a:t>
          </a:r>
        </a:p>
      </dsp:txBody>
      <dsp:txXfrm>
        <a:off x="1118728" y="431"/>
        <a:ext cx="2837340" cy="1702404"/>
      </dsp:txXfrm>
    </dsp:sp>
    <dsp:sp modelId="{614187BA-A5C1-4CA0-A0AD-FF51DE2A714F}">
      <dsp:nvSpPr>
        <dsp:cNvPr id="0" name=""/>
        <dsp:cNvSpPr/>
      </dsp:nvSpPr>
      <dsp:spPr>
        <a:xfrm>
          <a:off x="4239802" y="431"/>
          <a:ext cx="2837340" cy="170240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4% of this is set aside for the 9 Federally Recognized Tribes for use for BHRNs or Access to Care programs</a:t>
          </a:r>
        </a:p>
      </dsp:txBody>
      <dsp:txXfrm>
        <a:off x="4239802" y="431"/>
        <a:ext cx="2837340" cy="1702404"/>
      </dsp:txXfrm>
    </dsp:sp>
    <dsp:sp modelId="{D096A76D-0355-46EA-8261-049DD361ECB5}">
      <dsp:nvSpPr>
        <dsp:cNvPr id="0" name=""/>
        <dsp:cNvSpPr/>
      </dsp:nvSpPr>
      <dsp:spPr>
        <a:xfrm>
          <a:off x="1118728" y="1986569"/>
          <a:ext cx="2837340" cy="170240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Funding will support the creation of county-based networks of care for substance use disorder and harmful substance use.  </a:t>
          </a:r>
        </a:p>
      </dsp:txBody>
      <dsp:txXfrm>
        <a:off x="1118728" y="1986569"/>
        <a:ext cx="2837340" cy="1702404"/>
      </dsp:txXfrm>
    </dsp:sp>
    <dsp:sp modelId="{5409EA04-67CA-4DA3-B9F1-2EB84A77F1ED}">
      <dsp:nvSpPr>
        <dsp:cNvPr id="0" name=""/>
        <dsp:cNvSpPr/>
      </dsp:nvSpPr>
      <dsp:spPr>
        <a:xfrm>
          <a:off x="4239802" y="1986569"/>
          <a:ext cx="2837340" cy="17024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M110 will continue to receive funding annually from cannabis revenue to perpetuate grant funding for the BHRNs in Oregon</a:t>
          </a:r>
        </a:p>
      </dsp:txBody>
      <dsp:txXfrm>
        <a:off x="4239802" y="1986569"/>
        <a:ext cx="2837340" cy="17024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84D0E-D767-491B-9DF4-995E75204C2D}">
      <dsp:nvSpPr>
        <dsp:cNvPr id="0" name=""/>
        <dsp:cNvSpPr/>
      </dsp:nvSpPr>
      <dsp:spPr>
        <a:xfrm>
          <a:off x="0" y="1753645"/>
          <a:ext cx="8458200" cy="161334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E33C3B-034F-4793-895C-5A03D3CAEA25}">
      <dsp:nvSpPr>
        <dsp:cNvPr id="0" name=""/>
        <dsp:cNvSpPr/>
      </dsp:nvSpPr>
      <dsp:spPr>
        <a:xfrm>
          <a:off x="3857" y="0"/>
          <a:ext cx="1159698"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October 20, 2021</a:t>
          </a:r>
        </a:p>
      </dsp:txBody>
      <dsp:txXfrm>
        <a:off x="3857" y="0"/>
        <a:ext cx="1159698" cy="2048256"/>
      </dsp:txXfrm>
    </dsp:sp>
    <dsp:sp modelId="{575534A9-CEF3-4785-84CC-DA694D08C8E9}">
      <dsp:nvSpPr>
        <dsp:cNvPr id="0" name=""/>
        <dsp:cNvSpPr/>
      </dsp:nvSpPr>
      <dsp:spPr>
        <a:xfrm>
          <a:off x="400825"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9FD9EA-C004-4A1C-B0C4-44E2B89A9833}">
      <dsp:nvSpPr>
        <dsp:cNvPr id="0" name=""/>
        <dsp:cNvSpPr/>
      </dsp:nvSpPr>
      <dsp:spPr>
        <a:xfrm>
          <a:off x="1174260" y="3072383"/>
          <a:ext cx="1159698"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en-US" sz="1400" kern="1200" dirty="0">
              <a:latin typeface="Arial"/>
            </a:rPr>
            <a:t>November 9</a:t>
          </a:r>
          <a:r>
            <a:rPr lang="en-US" sz="1400" kern="1200" dirty="0"/>
            <a:t>, 2021</a:t>
          </a:r>
          <a:r>
            <a:rPr lang="en-US" sz="1400" kern="1200" dirty="0">
              <a:latin typeface="Arial"/>
            </a:rPr>
            <a:t> </a:t>
          </a:r>
          <a:endParaRPr lang="en-US" sz="1400" kern="1200" dirty="0"/>
        </a:p>
      </dsp:txBody>
      <dsp:txXfrm>
        <a:off x="1174260" y="3072383"/>
        <a:ext cx="1159698" cy="2048256"/>
      </dsp:txXfrm>
    </dsp:sp>
    <dsp:sp modelId="{2AA1939E-6DBF-49BA-B6B2-D125C5A8CCB6}">
      <dsp:nvSpPr>
        <dsp:cNvPr id="0" name=""/>
        <dsp:cNvSpPr/>
      </dsp:nvSpPr>
      <dsp:spPr>
        <a:xfrm>
          <a:off x="1618509"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0AA1CA-E735-405D-82FE-227068F55E57}">
      <dsp:nvSpPr>
        <dsp:cNvPr id="0" name=""/>
        <dsp:cNvSpPr/>
      </dsp:nvSpPr>
      <dsp:spPr>
        <a:xfrm>
          <a:off x="2439224" y="0"/>
          <a:ext cx="1276364"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December 9, 2021</a:t>
          </a:r>
        </a:p>
      </dsp:txBody>
      <dsp:txXfrm>
        <a:off x="2439224" y="0"/>
        <a:ext cx="1276364" cy="2048256"/>
      </dsp:txXfrm>
    </dsp:sp>
    <dsp:sp modelId="{4E0D7A90-746A-4BDF-99AA-A946ADEEAEB0}">
      <dsp:nvSpPr>
        <dsp:cNvPr id="0" name=""/>
        <dsp:cNvSpPr/>
      </dsp:nvSpPr>
      <dsp:spPr>
        <a:xfrm>
          <a:off x="2894525"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66DED7-CD6E-4564-A732-E370229EF093}">
      <dsp:nvSpPr>
        <dsp:cNvPr id="0" name=""/>
        <dsp:cNvSpPr/>
      </dsp:nvSpPr>
      <dsp:spPr>
        <a:xfrm>
          <a:off x="3773573" y="3072383"/>
          <a:ext cx="1399582"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altLang="en-US" sz="1400" kern="1200" dirty="0">
              <a:solidFill>
                <a:prstClr val="black">
                  <a:hueOff val="0"/>
                  <a:satOff val="0"/>
                  <a:lumOff val="0"/>
                  <a:alphaOff val="0"/>
                </a:prstClr>
              </a:solidFill>
              <a:latin typeface="Arial"/>
              <a:ea typeface="+mn-ea"/>
              <a:cs typeface="+mn-cs"/>
            </a:rPr>
            <a:t>January 10, 2021</a:t>
          </a:r>
          <a:endParaRPr lang="en-US" sz="1400" kern="1200" dirty="0">
            <a:solidFill>
              <a:prstClr val="black">
                <a:hueOff val="0"/>
                <a:satOff val="0"/>
                <a:lumOff val="0"/>
                <a:alphaOff val="0"/>
              </a:prstClr>
            </a:solidFill>
            <a:latin typeface="Arial"/>
            <a:ea typeface="+mn-ea"/>
            <a:cs typeface="+mn-cs"/>
          </a:endParaRPr>
        </a:p>
      </dsp:txBody>
      <dsp:txXfrm>
        <a:off x="3773573" y="3072383"/>
        <a:ext cx="1399582" cy="2048256"/>
      </dsp:txXfrm>
    </dsp:sp>
    <dsp:sp modelId="{474E8C77-A34A-4C08-B774-38D3ABD0C0DC}">
      <dsp:nvSpPr>
        <dsp:cNvPr id="0" name=""/>
        <dsp:cNvSpPr/>
      </dsp:nvSpPr>
      <dsp:spPr>
        <a:xfrm>
          <a:off x="4290483"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390F8B-DF8C-4241-A8D9-214E72F6F17A}">
      <dsp:nvSpPr>
        <dsp:cNvPr id="0" name=""/>
        <dsp:cNvSpPr/>
      </dsp:nvSpPr>
      <dsp:spPr>
        <a:xfrm>
          <a:off x="5231140" y="0"/>
          <a:ext cx="1159698"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kern="1200" dirty="0"/>
            <a:t>February, 2022</a:t>
          </a:r>
        </a:p>
      </dsp:txBody>
      <dsp:txXfrm>
        <a:off x="5231140" y="0"/>
        <a:ext cx="1159698" cy="2048256"/>
      </dsp:txXfrm>
    </dsp:sp>
    <dsp:sp modelId="{096A07B7-8AB9-4882-822F-4F688BEE2556}">
      <dsp:nvSpPr>
        <dsp:cNvPr id="0" name=""/>
        <dsp:cNvSpPr/>
      </dsp:nvSpPr>
      <dsp:spPr>
        <a:xfrm>
          <a:off x="5628108"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44DF5B-9CD9-4457-8EC3-7CCAFA24E44A}">
      <dsp:nvSpPr>
        <dsp:cNvPr id="0" name=""/>
        <dsp:cNvSpPr/>
      </dsp:nvSpPr>
      <dsp:spPr>
        <a:xfrm>
          <a:off x="6448824" y="3072383"/>
          <a:ext cx="1159698" cy="204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kern="1200" dirty="0"/>
            <a:t>February, 2022</a:t>
          </a:r>
        </a:p>
      </dsp:txBody>
      <dsp:txXfrm>
        <a:off x="6448824" y="3072383"/>
        <a:ext cx="1159698" cy="2048256"/>
      </dsp:txXfrm>
    </dsp:sp>
    <dsp:sp modelId="{C5A17817-F47D-47CB-B137-92EC321AF29E}">
      <dsp:nvSpPr>
        <dsp:cNvPr id="0" name=""/>
        <dsp:cNvSpPr/>
      </dsp:nvSpPr>
      <dsp:spPr>
        <a:xfrm>
          <a:off x="6845792" y="2377438"/>
          <a:ext cx="365762" cy="3657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35554-51C6-48FB-B316-127F57D676BD}">
      <dsp:nvSpPr>
        <dsp:cNvPr id="0" name=""/>
        <dsp:cNvSpPr/>
      </dsp:nvSpPr>
      <dsp:spPr>
        <a:xfrm>
          <a:off x="715337" y="2413"/>
          <a:ext cx="3221521" cy="193291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Subsection 1: Demographics questions for the BHRNs</a:t>
          </a:r>
          <a:endParaRPr lang="en-US" sz="1600" kern="1200"/>
        </a:p>
      </dsp:txBody>
      <dsp:txXfrm>
        <a:off x="715337" y="2413"/>
        <a:ext cx="3221521" cy="1932912"/>
      </dsp:txXfrm>
    </dsp:sp>
    <dsp:sp modelId="{763FBECF-52C7-44CD-9B01-911120A70FA3}">
      <dsp:nvSpPr>
        <dsp:cNvPr id="0" name=""/>
        <dsp:cNvSpPr/>
      </dsp:nvSpPr>
      <dsp:spPr>
        <a:xfrm>
          <a:off x="4259011" y="2413"/>
          <a:ext cx="3221521" cy="19329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Subsection 2: Detailed Questions for the full BHRN</a:t>
          </a:r>
          <a:endParaRPr lang="en-US" sz="1600" kern="1200"/>
        </a:p>
      </dsp:txBody>
      <dsp:txXfrm>
        <a:off x="4259011" y="2413"/>
        <a:ext cx="3221521" cy="1932912"/>
      </dsp:txXfrm>
    </dsp:sp>
    <dsp:sp modelId="{7AF7EEF9-3819-4539-A884-B55A040E9B61}">
      <dsp:nvSpPr>
        <dsp:cNvPr id="0" name=""/>
        <dsp:cNvSpPr/>
      </dsp:nvSpPr>
      <dsp:spPr>
        <a:xfrm>
          <a:off x="715337" y="2257478"/>
          <a:ext cx="3221521" cy="19329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Subsection 3: Individual Entities questions</a:t>
          </a:r>
          <a:endParaRPr lang="en-US" sz="1600" kern="1200"/>
        </a:p>
        <a:p>
          <a:pPr marL="114300" lvl="1" indent="-114300" algn="l" defTabSz="533400">
            <a:lnSpc>
              <a:spcPct val="90000"/>
            </a:lnSpc>
            <a:spcBef>
              <a:spcPct val="0"/>
            </a:spcBef>
            <a:spcAft>
              <a:spcPct val="15000"/>
            </a:spcAft>
            <a:buChar char="•"/>
          </a:pPr>
          <a:r>
            <a:rPr lang="en-US" sz="1200" b="1" kern="1200"/>
            <a:t>A.        Substance Use Disorder Treatment </a:t>
          </a:r>
          <a:endParaRPr lang="en-US" sz="1200" kern="1200"/>
        </a:p>
        <a:p>
          <a:pPr marL="114300" lvl="1" indent="-114300" algn="l" defTabSz="533400">
            <a:lnSpc>
              <a:spcPct val="90000"/>
            </a:lnSpc>
            <a:spcBef>
              <a:spcPct val="0"/>
            </a:spcBef>
            <a:spcAft>
              <a:spcPct val="15000"/>
            </a:spcAft>
            <a:buChar char="•"/>
          </a:pPr>
          <a:r>
            <a:rPr lang="en-US" sz="1200" b="1" kern="1200"/>
            <a:t>B.	Peer support, mentoring, and recovery services </a:t>
          </a:r>
          <a:endParaRPr lang="en-US" sz="1200" kern="1200"/>
        </a:p>
        <a:p>
          <a:pPr marL="114300" lvl="1" indent="-114300" algn="l" defTabSz="533400">
            <a:lnSpc>
              <a:spcPct val="90000"/>
            </a:lnSpc>
            <a:spcBef>
              <a:spcPct val="0"/>
            </a:spcBef>
            <a:spcAft>
              <a:spcPct val="15000"/>
            </a:spcAft>
            <a:buChar char="•"/>
          </a:pPr>
          <a:r>
            <a:rPr lang="en-US" sz="1200" b="1" kern="1200"/>
            <a:t>C.	Housing Services </a:t>
          </a:r>
          <a:endParaRPr lang="en-US" sz="1200" kern="1200"/>
        </a:p>
        <a:p>
          <a:pPr marL="114300" lvl="1" indent="-114300" algn="l" defTabSz="533400">
            <a:lnSpc>
              <a:spcPct val="90000"/>
            </a:lnSpc>
            <a:spcBef>
              <a:spcPct val="0"/>
            </a:spcBef>
            <a:spcAft>
              <a:spcPct val="15000"/>
            </a:spcAft>
            <a:buChar char="•"/>
          </a:pPr>
          <a:r>
            <a:rPr lang="en-US" sz="1200" b="1" kern="1200"/>
            <a:t>D.	Harm Reduction Intervention </a:t>
          </a:r>
          <a:endParaRPr lang="en-US" sz="1200" kern="1200"/>
        </a:p>
        <a:p>
          <a:pPr marL="114300" lvl="1" indent="-114300" algn="l" defTabSz="533400">
            <a:lnSpc>
              <a:spcPct val="90000"/>
            </a:lnSpc>
            <a:spcBef>
              <a:spcPct val="0"/>
            </a:spcBef>
            <a:spcAft>
              <a:spcPct val="15000"/>
            </a:spcAft>
            <a:buChar char="•"/>
          </a:pPr>
          <a:r>
            <a:rPr lang="en-US" sz="1200" b="1" kern="1200"/>
            <a:t>E.	Supported Employment </a:t>
          </a:r>
          <a:endParaRPr lang="en-US" sz="1200" kern="1200"/>
        </a:p>
      </dsp:txBody>
      <dsp:txXfrm>
        <a:off x="715337" y="2257478"/>
        <a:ext cx="3221521" cy="1932912"/>
      </dsp:txXfrm>
    </dsp:sp>
    <dsp:sp modelId="{C6C37799-D86A-419D-9312-204F402B31F9}">
      <dsp:nvSpPr>
        <dsp:cNvPr id="0" name=""/>
        <dsp:cNvSpPr/>
      </dsp:nvSpPr>
      <dsp:spPr>
        <a:xfrm>
          <a:off x="4259011" y="2257478"/>
          <a:ext cx="3221521" cy="193291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Subsection 4. Proposed Budget</a:t>
          </a:r>
          <a:endParaRPr lang="en-US" sz="1600" kern="1200"/>
        </a:p>
      </dsp:txBody>
      <dsp:txXfrm>
        <a:off x="4259011" y="2257478"/>
        <a:ext cx="3221521" cy="19329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F34D9-64AE-43DC-830C-989732FC4B35}">
      <dsp:nvSpPr>
        <dsp:cNvPr id="0" name=""/>
        <dsp:cNvSpPr/>
      </dsp:nvSpPr>
      <dsp:spPr>
        <a:xfrm>
          <a:off x="0" y="544403"/>
          <a:ext cx="4683949" cy="8494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A.             Substance Use Disorder Treatment </a:t>
          </a:r>
          <a:endParaRPr lang="en-US" sz="2200" kern="1200" dirty="0"/>
        </a:p>
      </dsp:txBody>
      <dsp:txXfrm>
        <a:off x="41465" y="585868"/>
        <a:ext cx="4601019" cy="766490"/>
      </dsp:txXfrm>
    </dsp:sp>
    <dsp:sp modelId="{0F422B97-9E6F-4ADF-8E30-6E3DF5B83024}">
      <dsp:nvSpPr>
        <dsp:cNvPr id="0" name=""/>
        <dsp:cNvSpPr/>
      </dsp:nvSpPr>
      <dsp:spPr>
        <a:xfrm>
          <a:off x="0" y="1457183"/>
          <a:ext cx="4683949" cy="84942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B.	Peer support, mentoring, and recovery services </a:t>
          </a:r>
          <a:endParaRPr lang="en-US" sz="2200" kern="1200" dirty="0"/>
        </a:p>
      </dsp:txBody>
      <dsp:txXfrm>
        <a:off x="41465" y="1498648"/>
        <a:ext cx="4601019" cy="766490"/>
      </dsp:txXfrm>
    </dsp:sp>
    <dsp:sp modelId="{71BA60CB-706C-40F7-B4D2-7BC8369D1F12}">
      <dsp:nvSpPr>
        <dsp:cNvPr id="0" name=""/>
        <dsp:cNvSpPr/>
      </dsp:nvSpPr>
      <dsp:spPr>
        <a:xfrm>
          <a:off x="0" y="2369963"/>
          <a:ext cx="4683949" cy="8494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C.	Housing Services </a:t>
          </a:r>
          <a:endParaRPr lang="en-US" sz="2200" kern="1200" dirty="0"/>
        </a:p>
      </dsp:txBody>
      <dsp:txXfrm>
        <a:off x="41465" y="2411428"/>
        <a:ext cx="4601019" cy="766490"/>
      </dsp:txXfrm>
    </dsp:sp>
    <dsp:sp modelId="{79CA8A06-4F55-41C2-8F2B-68ADEBD2AB4F}">
      <dsp:nvSpPr>
        <dsp:cNvPr id="0" name=""/>
        <dsp:cNvSpPr/>
      </dsp:nvSpPr>
      <dsp:spPr>
        <a:xfrm>
          <a:off x="0" y="3282743"/>
          <a:ext cx="4683949" cy="84942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D.	Harm Reduction </a:t>
          </a:r>
          <a:endParaRPr lang="en-US" sz="2200" kern="1200" dirty="0"/>
        </a:p>
      </dsp:txBody>
      <dsp:txXfrm>
        <a:off x="41465" y="3324208"/>
        <a:ext cx="4601019" cy="766490"/>
      </dsp:txXfrm>
    </dsp:sp>
    <dsp:sp modelId="{ABF6DB81-0DD7-4A0D-83B4-BA3804D3BA6A}">
      <dsp:nvSpPr>
        <dsp:cNvPr id="0" name=""/>
        <dsp:cNvSpPr/>
      </dsp:nvSpPr>
      <dsp:spPr>
        <a:xfrm>
          <a:off x="0" y="4195523"/>
          <a:ext cx="4683949" cy="8494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E.	Supported Employment </a:t>
          </a:r>
          <a:endParaRPr lang="en-US" sz="2200" kern="1200" dirty="0"/>
        </a:p>
      </dsp:txBody>
      <dsp:txXfrm>
        <a:off x="41465" y="4236988"/>
        <a:ext cx="4601019" cy="7664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D9FB9-4555-48DD-B9FE-23D6BB363013}">
      <dsp:nvSpPr>
        <dsp:cNvPr id="0" name=""/>
        <dsp:cNvSpPr/>
      </dsp:nvSpPr>
      <dsp:spPr>
        <a:xfrm>
          <a:off x="0" y="4836606"/>
          <a:ext cx="5430033" cy="10581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accessibility questions or concerns, or to receive the RFGP in a different format:</a:t>
          </a:r>
        </a:p>
      </dsp:txBody>
      <dsp:txXfrm>
        <a:off x="0" y="4836606"/>
        <a:ext cx="5430033" cy="571390"/>
      </dsp:txXfrm>
    </dsp:sp>
    <dsp:sp modelId="{A0DA70C7-B563-46F4-8FEE-761D7ACCF561}">
      <dsp:nvSpPr>
        <dsp:cNvPr id="0" name=""/>
        <dsp:cNvSpPr/>
      </dsp:nvSpPr>
      <dsp:spPr>
        <a:xfrm>
          <a:off x="2651" y="5386835"/>
          <a:ext cx="1808243" cy="48674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u="sng" kern="1200" dirty="0">
              <a:hlinkClick xmlns:r="http://schemas.openxmlformats.org/officeDocument/2006/relationships" r:id="rId1"/>
            </a:rPr>
            <a:t>dhs-oha.publicationrequest@state.or.us</a:t>
          </a:r>
          <a:r>
            <a:rPr lang="en-US" sz="1200" kern="1200" dirty="0"/>
            <a:t> </a:t>
          </a:r>
        </a:p>
      </dsp:txBody>
      <dsp:txXfrm>
        <a:off x="2651" y="5386835"/>
        <a:ext cx="1808243" cy="486740"/>
      </dsp:txXfrm>
    </dsp:sp>
    <dsp:sp modelId="{0987428D-AF77-4788-9C54-B2AAAE0865C0}">
      <dsp:nvSpPr>
        <dsp:cNvPr id="0" name=""/>
        <dsp:cNvSpPr/>
      </dsp:nvSpPr>
      <dsp:spPr>
        <a:xfrm>
          <a:off x="1810894" y="5386835"/>
          <a:ext cx="1808243" cy="486740"/>
        </a:xfrm>
        <a:prstGeom prst="rect">
          <a:avLst/>
        </a:prstGeom>
        <a:solidFill>
          <a:schemeClr val="accent5">
            <a:tint val="40000"/>
            <a:alpha val="90000"/>
            <a:hueOff val="-1123294"/>
            <a:satOff val="-3805"/>
            <a:lumOff val="-48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503-378-3486 (voice)</a:t>
          </a:r>
        </a:p>
      </dsp:txBody>
      <dsp:txXfrm>
        <a:off x="1810894" y="5386835"/>
        <a:ext cx="1808243" cy="486740"/>
      </dsp:txXfrm>
    </dsp:sp>
    <dsp:sp modelId="{E9A0A35B-5EF9-41E3-B193-AAED6492BDC1}">
      <dsp:nvSpPr>
        <dsp:cNvPr id="0" name=""/>
        <dsp:cNvSpPr/>
      </dsp:nvSpPr>
      <dsp:spPr>
        <a:xfrm>
          <a:off x="3619138" y="5386835"/>
          <a:ext cx="1808243" cy="486740"/>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503-378-3523 (TTY)</a:t>
          </a:r>
        </a:p>
      </dsp:txBody>
      <dsp:txXfrm>
        <a:off x="3619138" y="5386835"/>
        <a:ext cx="1808243" cy="486740"/>
      </dsp:txXfrm>
    </dsp:sp>
    <dsp:sp modelId="{0D11E46B-9F98-4870-8E59-EDB0C0B46C0B}">
      <dsp:nvSpPr>
        <dsp:cNvPr id="0" name=""/>
        <dsp:cNvSpPr/>
      </dsp:nvSpPr>
      <dsp:spPr>
        <a:xfrm rot="10800000">
          <a:off x="0" y="3225072"/>
          <a:ext cx="5430033" cy="1627406"/>
        </a:xfrm>
        <a:prstGeom prst="upArrowCallou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assistance connecting with resources for grant proposals:</a:t>
          </a:r>
        </a:p>
      </dsp:txBody>
      <dsp:txXfrm rot="-10800000">
        <a:off x="0" y="3225072"/>
        <a:ext cx="5430033" cy="571219"/>
      </dsp:txXfrm>
    </dsp:sp>
    <dsp:sp modelId="{763A669F-BEE4-4159-8BEB-035B56C2682E}">
      <dsp:nvSpPr>
        <dsp:cNvPr id="0" name=""/>
        <dsp:cNvSpPr/>
      </dsp:nvSpPr>
      <dsp:spPr>
        <a:xfrm>
          <a:off x="0" y="3796292"/>
          <a:ext cx="5430033" cy="486594"/>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hlinkClick xmlns:r="http://schemas.openxmlformats.org/officeDocument/2006/relationships" r:id="rId2"/>
            </a:rPr>
            <a:t>BRENDA.L.PEARSON@dhsoha.state.or.us</a:t>
          </a:r>
          <a:endParaRPr lang="en-US" sz="1600" kern="1200" dirty="0"/>
        </a:p>
      </dsp:txBody>
      <dsp:txXfrm>
        <a:off x="0" y="3796292"/>
        <a:ext cx="5430033" cy="486594"/>
      </dsp:txXfrm>
    </dsp:sp>
    <dsp:sp modelId="{E306FDE0-4C43-4F19-9AE7-5A815C6C6FB0}">
      <dsp:nvSpPr>
        <dsp:cNvPr id="0" name=""/>
        <dsp:cNvSpPr/>
      </dsp:nvSpPr>
      <dsp:spPr>
        <a:xfrm rot="10800000">
          <a:off x="0" y="1613538"/>
          <a:ext cx="5430033" cy="1627406"/>
        </a:xfrm>
        <a:prstGeom prst="upArrowCallou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For general questions about Measure 110:</a:t>
          </a:r>
        </a:p>
      </dsp:txBody>
      <dsp:txXfrm rot="-10800000">
        <a:off x="0" y="1613538"/>
        <a:ext cx="5430033" cy="571219"/>
      </dsp:txXfrm>
    </dsp:sp>
    <dsp:sp modelId="{3CA18740-7762-4CF9-A1D9-4513EA4251E0}">
      <dsp:nvSpPr>
        <dsp:cNvPr id="0" name=""/>
        <dsp:cNvSpPr/>
      </dsp:nvSpPr>
      <dsp:spPr>
        <a:xfrm>
          <a:off x="0" y="2184758"/>
          <a:ext cx="5430033" cy="486594"/>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hlinkClick xmlns:r="http://schemas.openxmlformats.org/officeDocument/2006/relationships" r:id="rId3"/>
            </a:rPr>
            <a:t>OHA.Measure110@dhsoha.state.or.us</a:t>
          </a:r>
          <a:endParaRPr lang="en-US" sz="1600" kern="1200" dirty="0"/>
        </a:p>
      </dsp:txBody>
      <dsp:txXfrm>
        <a:off x="0" y="2184758"/>
        <a:ext cx="5430033" cy="486594"/>
      </dsp:txXfrm>
    </dsp:sp>
    <dsp:sp modelId="{0295EAEE-8AAA-4C94-B3D9-52322B3AD44E}">
      <dsp:nvSpPr>
        <dsp:cNvPr id="0" name=""/>
        <dsp:cNvSpPr/>
      </dsp:nvSpPr>
      <dsp:spPr>
        <a:xfrm rot="10800000">
          <a:off x="0" y="2004"/>
          <a:ext cx="5430033" cy="1627406"/>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For questions about the request for grant proposals:</a:t>
          </a:r>
        </a:p>
      </dsp:txBody>
      <dsp:txXfrm rot="-10800000">
        <a:off x="0" y="2004"/>
        <a:ext cx="5430033" cy="571219"/>
      </dsp:txXfrm>
    </dsp:sp>
    <dsp:sp modelId="{7D5378FC-9CE1-4607-82C4-1741D4D1B342}">
      <dsp:nvSpPr>
        <dsp:cNvPr id="0" name=""/>
        <dsp:cNvSpPr/>
      </dsp:nvSpPr>
      <dsp:spPr>
        <a:xfrm>
          <a:off x="0" y="573224"/>
          <a:ext cx="2715016" cy="486594"/>
        </a:xfrm>
        <a:prstGeom prst="rect">
          <a:avLst/>
        </a:prstGeom>
        <a:solidFill>
          <a:schemeClr val="accent5">
            <a:tint val="40000"/>
            <a:alpha val="90000"/>
            <a:hueOff val="-5616468"/>
            <a:satOff val="-19027"/>
            <a:lumOff val="-244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(503) 373-7313</a:t>
          </a:r>
        </a:p>
      </dsp:txBody>
      <dsp:txXfrm>
        <a:off x="0" y="573224"/>
        <a:ext cx="2715016" cy="486594"/>
      </dsp:txXfrm>
    </dsp:sp>
    <dsp:sp modelId="{6AD6677C-6CAB-4EC8-A307-F95F7DBEBD53}">
      <dsp:nvSpPr>
        <dsp:cNvPr id="0" name=""/>
        <dsp:cNvSpPr/>
      </dsp:nvSpPr>
      <dsp:spPr>
        <a:xfrm>
          <a:off x="2715016" y="573224"/>
          <a:ext cx="2715016" cy="486594"/>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hlinkClick xmlns:r="http://schemas.openxmlformats.org/officeDocument/2006/relationships" r:id="rId4"/>
            </a:rPr>
            <a:t>coral.d.ford@dhsoha.state.or.us</a:t>
          </a:r>
          <a:endParaRPr lang="en-US" sz="1200" kern="1200" dirty="0"/>
        </a:p>
      </dsp:txBody>
      <dsp:txXfrm>
        <a:off x="2715016" y="573224"/>
        <a:ext cx="2715016" cy="48659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4C08E8F-21D1-4D69-8FD1-196B9361CFC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dirty="0"/>
          </a:p>
        </p:txBody>
      </p:sp>
      <p:sp>
        <p:nvSpPr>
          <p:cNvPr id="10243" name="Rectangle 3">
            <a:extLst>
              <a:ext uri="{FF2B5EF4-FFF2-40B4-BE49-F238E27FC236}">
                <a16:creationId xmlns:a16="http://schemas.microsoft.com/office/drawing/2014/main" id="{E720A82C-BC25-4D7C-953C-A343EF9310AB}"/>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dirty="0"/>
          </a:p>
        </p:txBody>
      </p:sp>
      <p:sp>
        <p:nvSpPr>
          <p:cNvPr id="33796" name="Rectangle 4">
            <a:extLst>
              <a:ext uri="{FF2B5EF4-FFF2-40B4-BE49-F238E27FC236}">
                <a16:creationId xmlns:a16="http://schemas.microsoft.com/office/drawing/2014/main" id="{BDAC3C66-CC83-4C4B-A6CA-B7CDB1386E4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F78C9840-2F17-45C5-B42F-821F263F09B8}"/>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70E4ADD6-11BF-41CD-933A-721A12FD139C}"/>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dirty="0"/>
          </a:p>
        </p:txBody>
      </p:sp>
      <p:sp>
        <p:nvSpPr>
          <p:cNvPr id="10247" name="Rectangle 7">
            <a:extLst>
              <a:ext uri="{FF2B5EF4-FFF2-40B4-BE49-F238E27FC236}">
                <a16:creationId xmlns:a16="http://schemas.microsoft.com/office/drawing/2014/main" id="{30DABCB0-09AA-46DB-B50D-A725AEAB2667}"/>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fld id="{40EDC3CD-E9AF-4439-B8F4-08061833F9AE}"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684865F7-4845-4510-8192-A102906D67E2}"/>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AAA1D503-BBFF-4813-BF74-4842D2CC0B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44" name="Slide Number Placeholder 3">
            <a:extLst>
              <a:ext uri="{FF2B5EF4-FFF2-40B4-BE49-F238E27FC236}">
                <a16:creationId xmlns:a16="http://schemas.microsoft.com/office/drawing/2014/main" id="{52B46365-3CD3-4945-85DF-19E74C5559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066A8476-0287-4F47-B39B-C9B06037B5DB}" type="slidenum">
              <a:rPr lang="en-US" altLang="en-US" sz="1200"/>
              <a:pPr/>
              <a:t>1</a:t>
            </a:fld>
            <a:endParaRPr lang="en-US"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0EDC3CD-E9AF-4439-B8F4-08061833F9AE}"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696325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0EDC3CD-E9AF-4439-B8F4-08061833F9AE}"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351503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EDC3CD-E9AF-4439-B8F4-08061833F9AE}" type="slidenum">
              <a:rPr lang="en-US" altLang="en-US" smtClean="0"/>
              <a:pPr/>
              <a:t>24</a:t>
            </a:fld>
            <a:endParaRPr lang="en-US" altLang="en-US" dirty="0"/>
          </a:p>
        </p:txBody>
      </p:sp>
    </p:spTree>
    <p:extLst>
      <p:ext uri="{BB962C8B-B14F-4D97-AF65-F5344CB8AC3E}">
        <p14:creationId xmlns:p14="http://schemas.microsoft.com/office/powerpoint/2010/main" val="1066185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0626475-3F48-4C08-B118-C31B096C0E51}"/>
              </a:ext>
            </a:extLst>
          </p:cNvPr>
          <p:cNvSpPr>
            <a:spLocks noGrp="1" noRot="1" noChangeAspect="1" noChangeArrowheads="1" noTextEdit="1"/>
          </p:cNvSpPr>
          <p:nvPr>
            <p:ph type="sldImg"/>
          </p:nvPr>
        </p:nvSpPr>
        <p:spPr>
          <a:ln/>
        </p:spPr>
      </p:sp>
      <p:sp>
        <p:nvSpPr>
          <p:cNvPr id="52227" name="Slide Number Placeholder 3">
            <a:extLst>
              <a:ext uri="{FF2B5EF4-FFF2-40B4-BE49-F238E27FC236}">
                <a16:creationId xmlns:a16="http://schemas.microsoft.com/office/drawing/2014/main" id="{A26ADACE-E1AA-47AF-9EE3-815F7209DB3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6DAD90B-EF04-45F1-8DFD-6A8AFC56E786}" type="slidenum">
              <a:rPr lang="en-US" altLang="en-US" sz="1200"/>
              <a:pPr/>
              <a:t>39</a:t>
            </a:fld>
            <a:endParaRPr lang="en-US" altLang="en-US" sz="1200" dirty="0"/>
          </a:p>
        </p:txBody>
      </p:sp>
      <p:sp>
        <p:nvSpPr>
          <p:cNvPr id="52228" name="Notes Placeholder 5">
            <a:extLst>
              <a:ext uri="{FF2B5EF4-FFF2-40B4-BE49-F238E27FC236}">
                <a16:creationId xmlns:a16="http://schemas.microsoft.com/office/drawing/2014/main" id="{3A8BEEB2-674B-4B0F-A91B-0491AAB4813D}"/>
              </a:ext>
            </a:extLst>
          </p:cNvPr>
          <p:cNvSpPr>
            <a:spLocks noGrp="1" noChangeArrowheads="1"/>
          </p:cNvSpPr>
          <p:nvPr>
            <p:ph type="body" sz="quarter" idx="3"/>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99672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5.xml"/><Relationship Id="rId5" Type="http://schemas.openxmlformats.org/officeDocument/2006/relationships/image" Target="../media/image11.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6.png"/><Relationship Id="rId7"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5.xml"/><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5.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06B820A9-4CE8-4A36-8A71-5B689393917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BFB974C2-03FA-40B2-8F89-62AA6B6ACBB8}"/>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Tree>
    <p:extLst>
      <p:ext uri="{BB962C8B-B14F-4D97-AF65-F5344CB8AC3E}">
        <p14:creationId xmlns:p14="http://schemas.microsoft.com/office/powerpoint/2010/main" val="1800101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79F9416-270C-4409-AA1A-4600DC79EE83}"/>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 name="Rectangle 8">
            <a:extLst>
              <a:ext uri="{FF2B5EF4-FFF2-40B4-BE49-F238E27FC236}">
                <a16:creationId xmlns:a16="http://schemas.microsoft.com/office/drawing/2014/main" id="{6B628616-F3D6-4EE5-8B41-7062C7FB9AC7}"/>
              </a:ext>
            </a:extLst>
          </p:cNvPr>
          <p:cNvSpPr>
            <a:spLocks noGrp="1" noChangeArrowheads="1"/>
          </p:cNvSpPr>
          <p:nvPr>
            <p:ph type="sldNum" sz="quarter" idx="11"/>
          </p:nvPr>
        </p:nvSpPr>
        <p:spPr>
          <a:ln/>
        </p:spPr>
        <p:txBody>
          <a:bodyPr/>
          <a:lstStyle>
            <a:lvl1pPr>
              <a:defRPr/>
            </a:lvl1pPr>
          </a:lstStyle>
          <a:p>
            <a:fld id="{6C1FECEF-78E7-4100-9ED7-66ACCAEFEA11}" type="slidenum">
              <a:rPr lang="en-US" altLang="en-US"/>
              <a:pPr/>
              <a:t>‹#›</a:t>
            </a:fld>
            <a:endParaRPr lang="en-US" altLang="en-US" dirty="0"/>
          </a:p>
        </p:txBody>
      </p:sp>
      <p:sp>
        <p:nvSpPr>
          <p:cNvPr id="6" name="Rectangle 10">
            <a:extLst>
              <a:ext uri="{FF2B5EF4-FFF2-40B4-BE49-F238E27FC236}">
                <a16:creationId xmlns:a16="http://schemas.microsoft.com/office/drawing/2014/main" id="{F35AA2D0-A835-4F25-9361-90597682AFB5}"/>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537633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A8C379-DBCB-45A9-B01E-D7D6C3CC4306}"/>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 name="Rectangle 8">
            <a:extLst>
              <a:ext uri="{FF2B5EF4-FFF2-40B4-BE49-F238E27FC236}">
                <a16:creationId xmlns:a16="http://schemas.microsoft.com/office/drawing/2014/main" id="{979E1A6E-2FCD-4C52-A5E6-06F3760FA11D}"/>
              </a:ext>
            </a:extLst>
          </p:cNvPr>
          <p:cNvSpPr>
            <a:spLocks noGrp="1" noChangeArrowheads="1"/>
          </p:cNvSpPr>
          <p:nvPr>
            <p:ph type="sldNum" sz="quarter" idx="11"/>
          </p:nvPr>
        </p:nvSpPr>
        <p:spPr>
          <a:ln/>
        </p:spPr>
        <p:txBody>
          <a:bodyPr/>
          <a:lstStyle>
            <a:lvl1pPr>
              <a:defRPr/>
            </a:lvl1pPr>
          </a:lstStyle>
          <a:p>
            <a:fld id="{13454ECC-2E1F-4023-90EE-A25675DD8C3B}" type="slidenum">
              <a:rPr lang="en-US" altLang="en-US"/>
              <a:pPr/>
              <a:t>‹#›</a:t>
            </a:fld>
            <a:endParaRPr lang="en-US" altLang="en-US" dirty="0"/>
          </a:p>
        </p:txBody>
      </p:sp>
      <p:sp>
        <p:nvSpPr>
          <p:cNvPr id="6" name="Rectangle 10">
            <a:extLst>
              <a:ext uri="{FF2B5EF4-FFF2-40B4-BE49-F238E27FC236}">
                <a16:creationId xmlns:a16="http://schemas.microsoft.com/office/drawing/2014/main" id="{2A3CA747-386F-48E0-A1A7-C0077303A519}"/>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225379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5FE39443-842A-4ACF-BB0D-747DFE9C1A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7"/>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D8914FE9-F267-4187-9DC6-02B2C3CFBDF7}"/>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Tree>
    <p:extLst>
      <p:ext uri="{BB962C8B-B14F-4D97-AF65-F5344CB8AC3E}">
        <p14:creationId xmlns:p14="http://schemas.microsoft.com/office/powerpoint/2010/main" val="805953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A4073405-AADA-42D3-ACAC-46F21528149F}"/>
              </a:ext>
            </a:extLst>
          </p:cNvPr>
          <p:cNvSpPr>
            <a:spLocks noGrp="1" noChangeArrowheads="1"/>
          </p:cNvSpPr>
          <p:nvPr>
            <p:ph type="sldNum" sz="quarter" idx="10"/>
          </p:nvPr>
        </p:nvSpPr>
        <p:spPr>
          <a:ln/>
        </p:spPr>
        <p:txBody>
          <a:bodyPr/>
          <a:lstStyle>
            <a:lvl1pPr>
              <a:defRPr/>
            </a:lvl1pPr>
          </a:lstStyle>
          <a:p>
            <a:fld id="{4D10230B-B70E-439C-900C-D8AA2C3BB803}" type="slidenum">
              <a:rPr lang="en-US" altLang="en-US"/>
              <a:pPr/>
              <a:t>‹#›</a:t>
            </a:fld>
            <a:endParaRPr lang="en-US" altLang="en-US" dirty="0"/>
          </a:p>
        </p:txBody>
      </p:sp>
      <p:sp>
        <p:nvSpPr>
          <p:cNvPr id="5" name="Rectangle 10">
            <a:extLst>
              <a:ext uri="{FF2B5EF4-FFF2-40B4-BE49-F238E27FC236}">
                <a16:creationId xmlns:a16="http://schemas.microsoft.com/office/drawing/2014/main" id="{7AB1603E-9FCD-43B4-AF20-C9B343C0C60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46691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653AED48-203F-4557-93B9-49CA8791E7BC}"/>
              </a:ext>
            </a:extLst>
          </p:cNvPr>
          <p:cNvSpPr>
            <a:spLocks noGrp="1" noChangeArrowheads="1"/>
          </p:cNvSpPr>
          <p:nvPr>
            <p:ph type="sldNum" sz="quarter" idx="10"/>
          </p:nvPr>
        </p:nvSpPr>
        <p:spPr>
          <a:ln/>
        </p:spPr>
        <p:txBody>
          <a:bodyPr/>
          <a:lstStyle>
            <a:lvl1pPr>
              <a:defRPr/>
            </a:lvl1pPr>
          </a:lstStyle>
          <a:p>
            <a:fld id="{E667D72F-D2BC-4130-9B43-148D0E178929}" type="slidenum">
              <a:rPr lang="en-US" altLang="en-US"/>
              <a:pPr/>
              <a:t>‹#›</a:t>
            </a:fld>
            <a:endParaRPr lang="en-US" altLang="en-US" dirty="0"/>
          </a:p>
        </p:txBody>
      </p:sp>
      <p:sp>
        <p:nvSpPr>
          <p:cNvPr id="3" name="Rectangle 10">
            <a:extLst>
              <a:ext uri="{FF2B5EF4-FFF2-40B4-BE49-F238E27FC236}">
                <a16:creationId xmlns:a16="http://schemas.microsoft.com/office/drawing/2014/main" id="{3DD3FDDB-2943-4844-803C-7A1FE089B514}"/>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752295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B68CA3F7-D145-4964-B10B-0B514F37B68D}"/>
              </a:ext>
            </a:extLst>
          </p:cNvPr>
          <p:cNvGrpSpPr>
            <a:grpSpLocks/>
          </p:cNvGrpSpPr>
          <p:nvPr userDrawn="1"/>
        </p:nvGrpSpPr>
        <p:grpSpPr bwMode="auto">
          <a:xfrm>
            <a:off x="374650" y="1873250"/>
            <a:ext cx="1011238" cy="4603750"/>
            <a:chOff x="375134" y="1873083"/>
            <a:chExt cx="1010487" cy="4603919"/>
          </a:xfrm>
        </p:grpSpPr>
        <p:grpSp>
          <p:nvGrpSpPr>
            <p:cNvPr id="5" name="Group 10">
              <a:extLst>
                <a:ext uri="{FF2B5EF4-FFF2-40B4-BE49-F238E27FC236}">
                  <a16:creationId xmlns:a16="http://schemas.microsoft.com/office/drawing/2014/main" id="{9589CDDF-CFC3-4702-8C90-2F2C1DB1799C}"/>
                </a:ext>
              </a:extLst>
            </p:cNvPr>
            <p:cNvGrpSpPr>
              <a:grpSpLocks/>
            </p:cNvGrpSpPr>
            <p:nvPr userDrawn="1"/>
          </p:nvGrpSpPr>
          <p:grpSpPr bwMode="auto">
            <a:xfrm>
              <a:off x="670959" y="2253956"/>
              <a:ext cx="714662" cy="4223046"/>
              <a:chOff x="670959" y="2253956"/>
              <a:chExt cx="714662" cy="4223046"/>
            </a:xfrm>
          </p:grpSpPr>
          <p:grpSp>
            <p:nvGrpSpPr>
              <p:cNvPr id="11" name="Group 10">
                <a:extLst>
                  <a:ext uri="{FF2B5EF4-FFF2-40B4-BE49-F238E27FC236}">
                    <a16:creationId xmlns:a16="http://schemas.microsoft.com/office/drawing/2014/main" id="{321EC9C2-DD64-4F90-A77E-CB4505CB3DA8}"/>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70977BCD-E628-4238-AF30-FF121377CD8E}"/>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4" name="Rectangle: Rounded Corners 13">
                  <a:extLst>
                    <a:ext uri="{FF2B5EF4-FFF2-40B4-BE49-F238E27FC236}">
                      <a16:creationId xmlns:a16="http://schemas.microsoft.com/office/drawing/2014/main" id="{441BEAD7-094E-441A-BB91-3FD5842DB7FD}"/>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2" name="Picture 17" descr="Icon&#10;&#10;Description automatically generated">
                <a:extLst>
                  <a:ext uri="{FF2B5EF4-FFF2-40B4-BE49-F238E27FC236}">
                    <a16:creationId xmlns:a16="http://schemas.microsoft.com/office/drawing/2014/main" id="{197333A5-6291-4473-B5B6-2783E1F3453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01A11903-DB37-4B59-8DD2-BD30FA937526}"/>
                </a:ext>
              </a:extLst>
            </p:cNvPr>
            <p:cNvGrpSpPr>
              <a:grpSpLocks/>
            </p:cNvGrpSpPr>
            <p:nvPr userDrawn="1"/>
          </p:nvGrpSpPr>
          <p:grpSpPr bwMode="auto">
            <a:xfrm>
              <a:off x="375134" y="1873083"/>
              <a:ext cx="642896" cy="4603919"/>
              <a:chOff x="375134" y="1873083"/>
              <a:chExt cx="642896" cy="4603919"/>
            </a:xfrm>
          </p:grpSpPr>
          <p:grpSp>
            <p:nvGrpSpPr>
              <p:cNvPr id="7" name="Group 6">
                <a:extLst>
                  <a:ext uri="{FF2B5EF4-FFF2-40B4-BE49-F238E27FC236}">
                    <a16:creationId xmlns:a16="http://schemas.microsoft.com/office/drawing/2014/main" id="{B718C0D8-8772-49C5-9893-271A19915816}"/>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9" name="Rectangle 8">
                  <a:extLst>
                    <a:ext uri="{FF2B5EF4-FFF2-40B4-BE49-F238E27FC236}">
                      <a16:creationId xmlns:a16="http://schemas.microsoft.com/office/drawing/2014/main" id="{D85A3349-C56C-45F7-A5F2-43E7C422C5D1}"/>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0" name="Rectangle: Rounded Corners 9">
                  <a:extLst>
                    <a:ext uri="{FF2B5EF4-FFF2-40B4-BE49-F238E27FC236}">
                      <a16:creationId xmlns:a16="http://schemas.microsoft.com/office/drawing/2014/main" id="{32B5C1CE-48F3-400F-91CA-C3676944C206}"/>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8" name="Picture 13" descr="Icon&#10;&#10;Description automatically generated">
                <a:extLst>
                  <a:ext uri="{FF2B5EF4-FFF2-40B4-BE49-F238E27FC236}">
                    <a16:creationId xmlns:a16="http://schemas.microsoft.com/office/drawing/2014/main" id="{CC7416D8-89FE-4CF0-8973-13229ED5C2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 name="Picture 8" descr="Logo&#10;&#10;Description automatically generated">
            <a:extLst>
              <a:ext uri="{FF2B5EF4-FFF2-40B4-BE49-F238E27FC236}">
                <a16:creationId xmlns:a16="http://schemas.microsoft.com/office/drawing/2014/main" id="{4860942D-73FA-4AA3-B177-3F5A2396AC3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9">
            <a:extLst>
              <a:ext uri="{FF2B5EF4-FFF2-40B4-BE49-F238E27FC236}">
                <a16:creationId xmlns:a16="http://schemas.microsoft.com/office/drawing/2014/main" id="{8CE6695B-64AC-409D-ABC4-616F1A560271}"/>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1752601" y="609600"/>
            <a:ext cx="6934200"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17" name="Slide Number Placeholder 4">
            <a:extLst>
              <a:ext uri="{FF2B5EF4-FFF2-40B4-BE49-F238E27FC236}">
                <a16:creationId xmlns:a16="http://schemas.microsoft.com/office/drawing/2014/main" id="{F3471137-659D-431E-BF05-188E70F26AD4}"/>
              </a:ext>
            </a:extLst>
          </p:cNvPr>
          <p:cNvSpPr>
            <a:spLocks noGrp="1"/>
          </p:cNvSpPr>
          <p:nvPr>
            <p:ph type="sldNum" sz="quarter" idx="13"/>
          </p:nvPr>
        </p:nvSpPr>
        <p:spPr>
          <a:xfrm>
            <a:off x="280988" y="6477000"/>
            <a:ext cx="2133600" cy="247650"/>
          </a:xfrm>
        </p:spPr>
        <p:txBody>
          <a:bodyPr/>
          <a:lstStyle>
            <a:lvl1pPr>
              <a:defRPr/>
            </a:lvl1pPr>
          </a:lstStyle>
          <a:p>
            <a:fld id="{CBF92791-BDA1-48AC-A3B9-C1AC70356044}" type="slidenum">
              <a:rPr lang="en-US" altLang="en-US"/>
              <a:pPr/>
              <a:t>‹#›</a:t>
            </a:fld>
            <a:endParaRPr lang="en-US" altLang="en-US" dirty="0"/>
          </a:p>
        </p:txBody>
      </p:sp>
      <p:sp>
        <p:nvSpPr>
          <p:cNvPr id="18" name="Footer Placeholder 45">
            <a:extLst>
              <a:ext uri="{FF2B5EF4-FFF2-40B4-BE49-F238E27FC236}">
                <a16:creationId xmlns:a16="http://schemas.microsoft.com/office/drawing/2014/main" id="{AA05C158-A775-4A1B-B5B2-1E37DBEBC836}"/>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382158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D413EA27-097C-4C22-89CB-46815C5019E4}"/>
              </a:ext>
            </a:extLst>
          </p:cNvPr>
          <p:cNvGrpSpPr>
            <a:grpSpLocks/>
          </p:cNvGrpSpPr>
          <p:nvPr userDrawn="1"/>
        </p:nvGrpSpPr>
        <p:grpSpPr bwMode="auto">
          <a:xfrm>
            <a:off x="374650" y="1873250"/>
            <a:ext cx="1395413" cy="4603750"/>
            <a:chOff x="375134" y="1873083"/>
            <a:chExt cx="1395316" cy="4603919"/>
          </a:xfrm>
        </p:grpSpPr>
        <p:grpSp>
          <p:nvGrpSpPr>
            <p:cNvPr id="5" name="Group 10">
              <a:extLst>
                <a:ext uri="{FF2B5EF4-FFF2-40B4-BE49-F238E27FC236}">
                  <a16:creationId xmlns:a16="http://schemas.microsoft.com/office/drawing/2014/main" id="{5EF31EA6-874C-4FC0-9D7B-1A6EBD0EB511}"/>
                </a:ext>
              </a:extLst>
            </p:cNvPr>
            <p:cNvGrpSpPr>
              <a:grpSpLocks/>
            </p:cNvGrpSpPr>
            <p:nvPr userDrawn="1"/>
          </p:nvGrpSpPr>
          <p:grpSpPr bwMode="auto">
            <a:xfrm>
              <a:off x="1113225" y="2638621"/>
              <a:ext cx="657225" cy="3838381"/>
              <a:chOff x="1141006" y="2638621"/>
              <a:chExt cx="657225" cy="3838381"/>
            </a:xfrm>
          </p:grpSpPr>
          <p:grpSp>
            <p:nvGrpSpPr>
              <p:cNvPr id="16" name="Group 15">
                <a:extLst>
                  <a:ext uri="{FF2B5EF4-FFF2-40B4-BE49-F238E27FC236}">
                    <a16:creationId xmlns:a16="http://schemas.microsoft.com/office/drawing/2014/main" id="{71941AD7-8F69-4BD9-B3FF-2814FFEA653A}"/>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E2C78035-3CAF-4CB5-8235-285C064317B1}"/>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9" name="Rectangle: Rounded Corners 18">
                  <a:extLst>
                    <a:ext uri="{FF2B5EF4-FFF2-40B4-BE49-F238E27FC236}">
                      <a16:creationId xmlns:a16="http://schemas.microsoft.com/office/drawing/2014/main" id="{DA60FCED-1558-4407-A42B-3D880DF94F91}"/>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7" name="Picture 22" descr="Icon&#10;&#10;Description automatically generated">
                <a:extLst>
                  <a:ext uri="{FF2B5EF4-FFF2-40B4-BE49-F238E27FC236}">
                    <a16:creationId xmlns:a16="http://schemas.microsoft.com/office/drawing/2014/main" id="{410D2207-D068-48B9-A9AA-954D6A19C2D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9DB55C0B-F7CE-42E1-AB40-2DCB85D1B2A2}"/>
                </a:ext>
              </a:extLst>
            </p:cNvPr>
            <p:cNvGrpSpPr>
              <a:grpSpLocks/>
            </p:cNvGrpSpPr>
            <p:nvPr userDrawn="1"/>
          </p:nvGrpSpPr>
          <p:grpSpPr bwMode="auto">
            <a:xfrm>
              <a:off x="670959" y="2253956"/>
              <a:ext cx="714662" cy="4223046"/>
              <a:chOff x="670959" y="2253956"/>
              <a:chExt cx="714662" cy="4223046"/>
            </a:xfrm>
          </p:grpSpPr>
          <p:grpSp>
            <p:nvGrpSpPr>
              <p:cNvPr id="12" name="Group 11">
                <a:extLst>
                  <a:ext uri="{FF2B5EF4-FFF2-40B4-BE49-F238E27FC236}">
                    <a16:creationId xmlns:a16="http://schemas.microsoft.com/office/drawing/2014/main" id="{7A43FEA6-0CF6-495F-BBE5-8146803D6849}"/>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8D53AA45-7FE9-4B22-8E6A-BF54770B2FD6}"/>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5" name="Rectangle: Rounded Corners 14">
                  <a:extLst>
                    <a:ext uri="{FF2B5EF4-FFF2-40B4-BE49-F238E27FC236}">
                      <a16:creationId xmlns:a16="http://schemas.microsoft.com/office/drawing/2014/main" id="{FB41D3F1-7621-42AB-BEAA-8A494F883956}"/>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3" name="Picture 18" descr="Icon&#10;&#10;Description automatically generated">
                <a:extLst>
                  <a:ext uri="{FF2B5EF4-FFF2-40B4-BE49-F238E27FC236}">
                    <a16:creationId xmlns:a16="http://schemas.microsoft.com/office/drawing/2014/main" id="{8441297B-63F1-40EA-8E7C-9167C69E7A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DE7A74A2-60BF-467C-ABBB-B5F171A75742}"/>
                </a:ext>
              </a:extLst>
            </p:cNvPr>
            <p:cNvGrpSpPr>
              <a:grpSpLocks/>
            </p:cNvGrpSpPr>
            <p:nvPr userDrawn="1"/>
          </p:nvGrpSpPr>
          <p:grpSpPr bwMode="auto">
            <a:xfrm>
              <a:off x="375134" y="1873083"/>
              <a:ext cx="642896" cy="4603919"/>
              <a:chOff x="375134" y="1873083"/>
              <a:chExt cx="642896" cy="4603919"/>
            </a:xfrm>
          </p:grpSpPr>
          <p:grpSp>
            <p:nvGrpSpPr>
              <p:cNvPr id="8" name="Group 7">
                <a:extLst>
                  <a:ext uri="{FF2B5EF4-FFF2-40B4-BE49-F238E27FC236}">
                    <a16:creationId xmlns:a16="http://schemas.microsoft.com/office/drawing/2014/main" id="{C260CFC2-BE6A-4FFF-A8A3-F41A050BF7ED}"/>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0" name="Rectangle 9">
                  <a:extLst>
                    <a:ext uri="{FF2B5EF4-FFF2-40B4-BE49-F238E27FC236}">
                      <a16:creationId xmlns:a16="http://schemas.microsoft.com/office/drawing/2014/main" id="{65D065E0-A256-4885-8FE6-EDAEEE1D6050}"/>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1" name="Rectangle: Rounded Corners 10">
                  <a:extLst>
                    <a:ext uri="{FF2B5EF4-FFF2-40B4-BE49-F238E27FC236}">
                      <a16:creationId xmlns:a16="http://schemas.microsoft.com/office/drawing/2014/main" id="{662B7F80-C920-46E2-8172-E7ED769F2F6C}"/>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9" name="Picture 14" descr="Icon&#10;&#10;Description automatically generated">
                <a:extLst>
                  <a:ext uri="{FF2B5EF4-FFF2-40B4-BE49-F238E27FC236}">
                    <a16:creationId xmlns:a16="http://schemas.microsoft.com/office/drawing/2014/main" id="{3B964134-8755-419B-AF6F-EDF78CCF44A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0" name="Picture 8" descr="Logo&#10;&#10;Description automatically generated">
            <a:extLst>
              <a:ext uri="{FF2B5EF4-FFF2-40B4-BE49-F238E27FC236}">
                <a16:creationId xmlns:a16="http://schemas.microsoft.com/office/drawing/2014/main" id="{2862668C-0980-440F-8F3F-CC936F132CC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9">
            <a:extLst>
              <a:ext uri="{FF2B5EF4-FFF2-40B4-BE49-F238E27FC236}">
                <a16:creationId xmlns:a16="http://schemas.microsoft.com/office/drawing/2014/main" id="{54AC50CB-AB21-42CF-B6EB-B5DA188455E2}"/>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106753" y="609600"/>
            <a:ext cx="6659079"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22" name="Slide Number Placeholder 4">
            <a:extLst>
              <a:ext uri="{FF2B5EF4-FFF2-40B4-BE49-F238E27FC236}">
                <a16:creationId xmlns:a16="http://schemas.microsoft.com/office/drawing/2014/main" id="{5AC685C9-AFE1-4B62-BC62-CE5506F8E96E}"/>
              </a:ext>
            </a:extLst>
          </p:cNvPr>
          <p:cNvSpPr>
            <a:spLocks noGrp="1"/>
          </p:cNvSpPr>
          <p:nvPr>
            <p:ph type="sldNum" sz="quarter" idx="13"/>
          </p:nvPr>
        </p:nvSpPr>
        <p:spPr>
          <a:xfrm>
            <a:off x="280988" y="6477000"/>
            <a:ext cx="2133600" cy="247650"/>
          </a:xfrm>
        </p:spPr>
        <p:txBody>
          <a:bodyPr/>
          <a:lstStyle>
            <a:lvl1pPr>
              <a:defRPr/>
            </a:lvl1pPr>
          </a:lstStyle>
          <a:p>
            <a:fld id="{570B4864-2EB1-4052-99CF-3E8499D76397}" type="slidenum">
              <a:rPr lang="en-US" altLang="en-US"/>
              <a:pPr/>
              <a:t>‹#›</a:t>
            </a:fld>
            <a:endParaRPr lang="en-US" altLang="en-US" dirty="0"/>
          </a:p>
        </p:txBody>
      </p:sp>
      <p:sp>
        <p:nvSpPr>
          <p:cNvPr id="23" name="Footer Placeholder 45">
            <a:extLst>
              <a:ext uri="{FF2B5EF4-FFF2-40B4-BE49-F238E27FC236}">
                <a16:creationId xmlns:a16="http://schemas.microsoft.com/office/drawing/2014/main" id="{F4C7C520-85B5-41AD-9D7F-E442099FE177}"/>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287028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1EB278EE-42D7-454B-BA4F-133F4DDBB99B}"/>
              </a:ext>
            </a:extLst>
          </p:cNvPr>
          <p:cNvGrpSpPr>
            <a:grpSpLocks/>
          </p:cNvGrpSpPr>
          <p:nvPr userDrawn="1"/>
        </p:nvGrpSpPr>
        <p:grpSpPr bwMode="auto">
          <a:xfrm>
            <a:off x="374650" y="1873250"/>
            <a:ext cx="1754188" cy="4603750"/>
            <a:chOff x="375134" y="1873083"/>
            <a:chExt cx="1753841" cy="4603919"/>
          </a:xfrm>
        </p:grpSpPr>
        <p:grpSp>
          <p:nvGrpSpPr>
            <p:cNvPr id="5" name="Group 10">
              <a:extLst>
                <a:ext uri="{FF2B5EF4-FFF2-40B4-BE49-F238E27FC236}">
                  <a16:creationId xmlns:a16="http://schemas.microsoft.com/office/drawing/2014/main" id="{C34720B6-4B30-4D39-A778-1CED303C739E}"/>
                </a:ext>
              </a:extLst>
            </p:cNvPr>
            <p:cNvGrpSpPr>
              <a:grpSpLocks/>
            </p:cNvGrpSpPr>
            <p:nvPr userDrawn="1"/>
          </p:nvGrpSpPr>
          <p:grpSpPr bwMode="auto">
            <a:xfrm>
              <a:off x="1484775" y="3019492"/>
              <a:ext cx="644200" cy="3457510"/>
              <a:chOff x="1512556" y="3019492"/>
              <a:chExt cx="644200" cy="3457510"/>
            </a:xfrm>
          </p:grpSpPr>
          <p:grpSp>
            <p:nvGrpSpPr>
              <p:cNvPr id="21" name="Group 20">
                <a:extLst>
                  <a:ext uri="{FF2B5EF4-FFF2-40B4-BE49-F238E27FC236}">
                    <a16:creationId xmlns:a16="http://schemas.microsoft.com/office/drawing/2014/main" id="{8964CD75-7191-479A-87B7-5E5E3FE8CEC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3" name="Rectangle 22">
                  <a:extLst>
                    <a:ext uri="{FF2B5EF4-FFF2-40B4-BE49-F238E27FC236}">
                      <a16:creationId xmlns:a16="http://schemas.microsoft.com/office/drawing/2014/main" id="{D6199BC5-4B18-4B70-832D-C4FCE5C32C49}"/>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4" name="Rectangle: Rounded Corners 23">
                  <a:extLst>
                    <a:ext uri="{FF2B5EF4-FFF2-40B4-BE49-F238E27FC236}">
                      <a16:creationId xmlns:a16="http://schemas.microsoft.com/office/drawing/2014/main" id="{A30CFC11-792E-4CB5-90C5-9C37DE994861}"/>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2" name="Picture 27" descr="Icon&#10;&#10;Description automatically generated">
                <a:extLst>
                  <a:ext uri="{FF2B5EF4-FFF2-40B4-BE49-F238E27FC236}">
                    <a16:creationId xmlns:a16="http://schemas.microsoft.com/office/drawing/2014/main" id="{19D4AB5E-6992-4129-A12E-0E0CD3AAD3A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D2B8C657-5A55-45D1-A969-7EDB9DF0E784}"/>
                </a:ext>
              </a:extLst>
            </p:cNvPr>
            <p:cNvGrpSpPr>
              <a:grpSpLocks/>
            </p:cNvGrpSpPr>
            <p:nvPr userDrawn="1"/>
          </p:nvGrpSpPr>
          <p:grpSpPr bwMode="auto">
            <a:xfrm>
              <a:off x="1113225" y="2638621"/>
              <a:ext cx="657225" cy="3838381"/>
              <a:chOff x="1141006" y="2638621"/>
              <a:chExt cx="657225" cy="3838381"/>
            </a:xfrm>
          </p:grpSpPr>
          <p:grpSp>
            <p:nvGrpSpPr>
              <p:cNvPr id="17" name="Group 16">
                <a:extLst>
                  <a:ext uri="{FF2B5EF4-FFF2-40B4-BE49-F238E27FC236}">
                    <a16:creationId xmlns:a16="http://schemas.microsoft.com/office/drawing/2014/main" id="{B009B18D-C1DB-4E24-8A0E-1F3AAC67A202}"/>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9" name="Rectangle 18">
                  <a:extLst>
                    <a:ext uri="{FF2B5EF4-FFF2-40B4-BE49-F238E27FC236}">
                      <a16:creationId xmlns:a16="http://schemas.microsoft.com/office/drawing/2014/main" id="{CE707263-924A-4217-8DC4-D8FF8121F79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0" name="Rectangle: Rounded Corners 19">
                  <a:extLst>
                    <a:ext uri="{FF2B5EF4-FFF2-40B4-BE49-F238E27FC236}">
                      <a16:creationId xmlns:a16="http://schemas.microsoft.com/office/drawing/2014/main" id="{15FE1E87-0677-4807-87B6-0FA2A55D9E64}"/>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8" name="Picture 23" descr="Icon&#10;&#10;Description automatically generated">
                <a:extLst>
                  <a:ext uri="{FF2B5EF4-FFF2-40B4-BE49-F238E27FC236}">
                    <a16:creationId xmlns:a16="http://schemas.microsoft.com/office/drawing/2014/main" id="{74E92830-AD58-4766-9985-EB0F432868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E3BE0E4A-1090-4548-97E2-8E1DF05588D0}"/>
                </a:ext>
              </a:extLst>
            </p:cNvPr>
            <p:cNvGrpSpPr>
              <a:grpSpLocks/>
            </p:cNvGrpSpPr>
            <p:nvPr userDrawn="1"/>
          </p:nvGrpSpPr>
          <p:grpSpPr bwMode="auto">
            <a:xfrm>
              <a:off x="670959" y="2253956"/>
              <a:ext cx="714662" cy="4223046"/>
              <a:chOff x="670959" y="2253956"/>
              <a:chExt cx="714662" cy="4223046"/>
            </a:xfrm>
          </p:grpSpPr>
          <p:grpSp>
            <p:nvGrpSpPr>
              <p:cNvPr id="13" name="Group 12">
                <a:extLst>
                  <a:ext uri="{FF2B5EF4-FFF2-40B4-BE49-F238E27FC236}">
                    <a16:creationId xmlns:a16="http://schemas.microsoft.com/office/drawing/2014/main" id="{83E621DD-D4D1-430C-A73A-D7160A09AF8E}"/>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5" name="Rectangle 14">
                  <a:extLst>
                    <a:ext uri="{FF2B5EF4-FFF2-40B4-BE49-F238E27FC236}">
                      <a16:creationId xmlns:a16="http://schemas.microsoft.com/office/drawing/2014/main" id="{71C007AD-B28E-4050-8A9B-A2D2A61FE904}"/>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6" name="Rectangle: Rounded Corners 15">
                  <a:extLst>
                    <a:ext uri="{FF2B5EF4-FFF2-40B4-BE49-F238E27FC236}">
                      <a16:creationId xmlns:a16="http://schemas.microsoft.com/office/drawing/2014/main" id="{553BE2D5-C086-4C1D-8531-DC614E38893F}"/>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4" name="Picture 19" descr="Icon&#10;&#10;Description automatically generated">
                <a:extLst>
                  <a:ext uri="{FF2B5EF4-FFF2-40B4-BE49-F238E27FC236}">
                    <a16:creationId xmlns:a16="http://schemas.microsoft.com/office/drawing/2014/main" id="{F1F2131E-A2D7-40EF-AF97-309D168D958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4E83C634-0E7C-4AD7-91BA-C62D16B0F0B6}"/>
                </a:ext>
              </a:extLst>
            </p:cNvPr>
            <p:cNvGrpSpPr>
              <a:grpSpLocks/>
            </p:cNvGrpSpPr>
            <p:nvPr userDrawn="1"/>
          </p:nvGrpSpPr>
          <p:grpSpPr bwMode="auto">
            <a:xfrm>
              <a:off x="375134" y="1873083"/>
              <a:ext cx="642896" cy="4603919"/>
              <a:chOff x="375134" y="1873083"/>
              <a:chExt cx="642896" cy="4603919"/>
            </a:xfrm>
          </p:grpSpPr>
          <p:grpSp>
            <p:nvGrpSpPr>
              <p:cNvPr id="9" name="Group 8">
                <a:extLst>
                  <a:ext uri="{FF2B5EF4-FFF2-40B4-BE49-F238E27FC236}">
                    <a16:creationId xmlns:a16="http://schemas.microsoft.com/office/drawing/2014/main" id="{7CFAB186-8F4A-43AF-99F4-93DF84FAB12F}"/>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1" name="Rectangle 10">
                  <a:extLst>
                    <a:ext uri="{FF2B5EF4-FFF2-40B4-BE49-F238E27FC236}">
                      <a16:creationId xmlns:a16="http://schemas.microsoft.com/office/drawing/2014/main" id="{E88B020A-63B5-4451-B5B6-F0B79B318864}"/>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2" name="Rectangle: Rounded Corners 11">
                  <a:extLst>
                    <a:ext uri="{FF2B5EF4-FFF2-40B4-BE49-F238E27FC236}">
                      <a16:creationId xmlns:a16="http://schemas.microsoft.com/office/drawing/2014/main" id="{735DA092-EB82-4A0D-BE1C-C0FD053CBC82}"/>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0" name="Picture 15" descr="Icon&#10;&#10;Description automatically generated">
                <a:extLst>
                  <a:ext uri="{FF2B5EF4-FFF2-40B4-BE49-F238E27FC236}">
                    <a16:creationId xmlns:a16="http://schemas.microsoft.com/office/drawing/2014/main" id="{B40F6643-6A6F-4385-824A-F59002C77DA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5" name="Picture 8" descr="Logo&#10;&#10;Description automatically generated">
            <a:extLst>
              <a:ext uri="{FF2B5EF4-FFF2-40B4-BE49-F238E27FC236}">
                <a16:creationId xmlns:a16="http://schemas.microsoft.com/office/drawing/2014/main" id="{7F3E8A97-6845-4079-946E-EC60368226C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Straight Connector 9">
            <a:extLst>
              <a:ext uri="{FF2B5EF4-FFF2-40B4-BE49-F238E27FC236}">
                <a16:creationId xmlns:a16="http://schemas.microsoft.com/office/drawing/2014/main" id="{D8D40E75-2A74-4269-9C8A-7F121DB21C2D}"/>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414661" y="609600"/>
            <a:ext cx="6351171"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27" name="Slide Number Placeholder 4">
            <a:extLst>
              <a:ext uri="{FF2B5EF4-FFF2-40B4-BE49-F238E27FC236}">
                <a16:creationId xmlns:a16="http://schemas.microsoft.com/office/drawing/2014/main" id="{EE9089CB-0187-47D8-BD47-CDD12ED123D5}"/>
              </a:ext>
            </a:extLst>
          </p:cNvPr>
          <p:cNvSpPr>
            <a:spLocks noGrp="1"/>
          </p:cNvSpPr>
          <p:nvPr>
            <p:ph type="sldNum" sz="quarter" idx="13"/>
          </p:nvPr>
        </p:nvSpPr>
        <p:spPr>
          <a:xfrm>
            <a:off x="280988" y="6477000"/>
            <a:ext cx="2133600" cy="247650"/>
          </a:xfrm>
        </p:spPr>
        <p:txBody>
          <a:bodyPr/>
          <a:lstStyle>
            <a:lvl1pPr>
              <a:defRPr/>
            </a:lvl1pPr>
          </a:lstStyle>
          <a:p>
            <a:fld id="{C53C258F-DCED-4754-BDCE-334C7E2C4653}" type="slidenum">
              <a:rPr lang="en-US" altLang="en-US"/>
              <a:pPr/>
              <a:t>‹#›</a:t>
            </a:fld>
            <a:endParaRPr lang="en-US" altLang="en-US" dirty="0"/>
          </a:p>
        </p:txBody>
      </p:sp>
      <p:sp>
        <p:nvSpPr>
          <p:cNvPr id="28" name="Footer Placeholder 45">
            <a:extLst>
              <a:ext uri="{FF2B5EF4-FFF2-40B4-BE49-F238E27FC236}">
                <a16:creationId xmlns:a16="http://schemas.microsoft.com/office/drawing/2014/main" id="{4893696B-72AE-4BD8-8FCE-13CC8D6C650F}"/>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237260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A560F4FC-1B99-4B3D-BCD9-69E5AEE3B67E}"/>
              </a:ext>
            </a:extLst>
          </p:cNvPr>
          <p:cNvGrpSpPr>
            <a:grpSpLocks/>
          </p:cNvGrpSpPr>
          <p:nvPr userDrawn="1"/>
        </p:nvGrpSpPr>
        <p:grpSpPr bwMode="auto">
          <a:xfrm>
            <a:off x="374650" y="1873250"/>
            <a:ext cx="2125663" cy="4603750"/>
            <a:chOff x="375134" y="1873083"/>
            <a:chExt cx="2125046" cy="4603919"/>
          </a:xfrm>
        </p:grpSpPr>
        <p:grpSp>
          <p:nvGrpSpPr>
            <p:cNvPr id="5" name="Group 10">
              <a:extLst>
                <a:ext uri="{FF2B5EF4-FFF2-40B4-BE49-F238E27FC236}">
                  <a16:creationId xmlns:a16="http://schemas.microsoft.com/office/drawing/2014/main" id="{8C0968FA-8326-496D-8037-89AAEBDD6A7C}"/>
                </a:ext>
              </a:extLst>
            </p:cNvPr>
            <p:cNvGrpSpPr>
              <a:grpSpLocks/>
            </p:cNvGrpSpPr>
            <p:nvPr userDrawn="1"/>
          </p:nvGrpSpPr>
          <p:grpSpPr bwMode="auto">
            <a:xfrm>
              <a:off x="1853953" y="3397315"/>
              <a:ext cx="646227" cy="3079687"/>
              <a:chOff x="1881734" y="3397315"/>
              <a:chExt cx="646227" cy="3079687"/>
            </a:xfrm>
          </p:grpSpPr>
          <p:grpSp>
            <p:nvGrpSpPr>
              <p:cNvPr id="26" name="Group 25">
                <a:extLst>
                  <a:ext uri="{FF2B5EF4-FFF2-40B4-BE49-F238E27FC236}">
                    <a16:creationId xmlns:a16="http://schemas.microsoft.com/office/drawing/2014/main" id="{28CB5217-CDC1-4841-AAB7-E58849FA92FC}"/>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8" name="Rectangle 27">
                  <a:extLst>
                    <a:ext uri="{FF2B5EF4-FFF2-40B4-BE49-F238E27FC236}">
                      <a16:creationId xmlns:a16="http://schemas.microsoft.com/office/drawing/2014/main" id="{D653A7AC-3A66-4561-BD13-224CDCECA141}"/>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9" name="Rectangle: Rounded Corners 28">
                  <a:extLst>
                    <a:ext uri="{FF2B5EF4-FFF2-40B4-BE49-F238E27FC236}">
                      <a16:creationId xmlns:a16="http://schemas.microsoft.com/office/drawing/2014/main" id="{04860933-ED7A-476E-B4BE-CCA401BDA0D5}"/>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7" name="Picture 32" descr="Icon&#10;&#10;Description automatically generated">
                <a:extLst>
                  <a:ext uri="{FF2B5EF4-FFF2-40B4-BE49-F238E27FC236}">
                    <a16:creationId xmlns:a16="http://schemas.microsoft.com/office/drawing/2014/main" id="{3CF5C123-F7F6-4894-AF56-E37450511A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486C1F88-2C95-4484-B55E-6D3428236E2E}"/>
                </a:ext>
              </a:extLst>
            </p:cNvPr>
            <p:cNvGrpSpPr>
              <a:grpSpLocks/>
            </p:cNvGrpSpPr>
            <p:nvPr userDrawn="1"/>
          </p:nvGrpSpPr>
          <p:grpSpPr bwMode="auto">
            <a:xfrm>
              <a:off x="1484775" y="3019492"/>
              <a:ext cx="644200" cy="3457510"/>
              <a:chOff x="1512556" y="3019492"/>
              <a:chExt cx="644200" cy="3457510"/>
            </a:xfrm>
          </p:grpSpPr>
          <p:grpSp>
            <p:nvGrpSpPr>
              <p:cNvPr id="22" name="Group 21">
                <a:extLst>
                  <a:ext uri="{FF2B5EF4-FFF2-40B4-BE49-F238E27FC236}">
                    <a16:creationId xmlns:a16="http://schemas.microsoft.com/office/drawing/2014/main" id="{89DBECE4-9E1E-4CF1-A9B5-E73EAF579BCA}"/>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4" name="Rectangle 23">
                  <a:extLst>
                    <a:ext uri="{FF2B5EF4-FFF2-40B4-BE49-F238E27FC236}">
                      <a16:creationId xmlns:a16="http://schemas.microsoft.com/office/drawing/2014/main" id="{28510E91-857F-45F2-8E7F-83E1B5C89E52}"/>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5" name="Rectangle: Rounded Corners 24">
                  <a:extLst>
                    <a:ext uri="{FF2B5EF4-FFF2-40B4-BE49-F238E27FC236}">
                      <a16:creationId xmlns:a16="http://schemas.microsoft.com/office/drawing/2014/main" id="{A19394E5-750F-40B6-B7CB-42C5EC3F9724}"/>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3" name="Picture 28" descr="Icon&#10;&#10;Description automatically generated">
                <a:extLst>
                  <a:ext uri="{FF2B5EF4-FFF2-40B4-BE49-F238E27FC236}">
                    <a16:creationId xmlns:a16="http://schemas.microsoft.com/office/drawing/2014/main" id="{1B3687ED-7D5E-45CD-BF9A-D213ECD1B25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B8170B83-B456-438F-8576-2E15D303A1D2}"/>
                </a:ext>
              </a:extLst>
            </p:cNvPr>
            <p:cNvGrpSpPr>
              <a:grpSpLocks/>
            </p:cNvGrpSpPr>
            <p:nvPr userDrawn="1"/>
          </p:nvGrpSpPr>
          <p:grpSpPr bwMode="auto">
            <a:xfrm>
              <a:off x="1113225" y="2638621"/>
              <a:ext cx="657225" cy="3838381"/>
              <a:chOff x="1141006" y="2638621"/>
              <a:chExt cx="657225" cy="3838381"/>
            </a:xfrm>
          </p:grpSpPr>
          <p:grpSp>
            <p:nvGrpSpPr>
              <p:cNvPr id="18" name="Group 17">
                <a:extLst>
                  <a:ext uri="{FF2B5EF4-FFF2-40B4-BE49-F238E27FC236}">
                    <a16:creationId xmlns:a16="http://schemas.microsoft.com/office/drawing/2014/main" id="{81BC84D5-1CB4-4637-A576-DCA8CC5E1074}"/>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0" name="Rectangle 19">
                  <a:extLst>
                    <a:ext uri="{FF2B5EF4-FFF2-40B4-BE49-F238E27FC236}">
                      <a16:creationId xmlns:a16="http://schemas.microsoft.com/office/drawing/2014/main" id="{4C26438D-185E-4FB3-9603-521E2B759D3B}"/>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1" name="Rectangle: Rounded Corners 20">
                  <a:extLst>
                    <a:ext uri="{FF2B5EF4-FFF2-40B4-BE49-F238E27FC236}">
                      <a16:creationId xmlns:a16="http://schemas.microsoft.com/office/drawing/2014/main" id="{0727CA8F-93E7-4D08-96E1-3E94943134A8}"/>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9" name="Picture 24" descr="Icon&#10;&#10;Description automatically generated">
                <a:extLst>
                  <a:ext uri="{FF2B5EF4-FFF2-40B4-BE49-F238E27FC236}">
                    <a16:creationId xmlns:a16="http://schemas.microsoft.com/office/drawing/2014/main" id="{F2536DC8-6A1A-4782-ADCD-BA7A29022DE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5F8F626C-DE5E-436C-8A9D-9F9A28DC1097}"/>
                </a:ext>
              </a:extLst>
            </p:cNvPr>
            <p:cNvGrpSpPr>
              <a:grpSpLocks/>
            </p:cNvGrpSpPr>
            <p:nvPr userDrawn="1"/>
          </p:nvGrpSpPr>
          <p:grpSpPr bwMode="auto">
            <a:xfrm>
              <a:off x="670959" y="2253956"/>
              <a:ext cx="714662" cy="4223046"/>
              <a:chOff x="670959" y="2253956"/>
              <a:chExt cx="714662" cy="4223046"/>
            </a:xfrm>
          </p:grpSpPr>
          <p:grpSp>
            <p:nvGrpSpPr>
              <p:cNvPr id="14" name="Group 13">
                <a:extLst>
                  <a:ext uri="{FF2B5EF4-FFF2-40B4-BE49-F238E27FC236}">
                    <a16:creationId xmlns:a16="http://schemas.microsoft.com/office/drawing/2014/main" id="{1AB2C679-2425-477A-9397-1504BA681891}"/>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6" name="Rectangle 15">
                  <a:extLst>
                    <a:ext uri="{FF2B5EF4-FFF2-40B4-BE49-F238E27FC236}">
                      <a16:creationId xmlns:a16="http://schemas.microsoft.com/office/drawing/2014/main" id="{20773292-8EF7-4926-AC80-6610A06EE76A}"/>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7" name="Rectangle: Rounded Corners 16">
                  <a:extLst>
                    <a:ext uri="{FF2B5EF4-FFF2-40B4-BE49-F238E27FC236}">
                      <a16:creationId xmlns:a16="http://schemas.microsoft.com/office/drawing/2014/main" id="{3D0A648A-7652-4C86-AFF6-AA8B2EE8C25B}"/>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5" name="Picture 20" descr="Icon&#10;&#10;Description automatically generated">
                <a:extLst>
                  <a:ext uri="{FF2B5EF4-FFF2-40B4-BE49-F238E27FC236}">
                    <a16:creationId xmlns:a16="http://schemas.microsoft.com/office/drawing/2014/main" id="{3D6D6457-A3D1-4F8B-A771-6E0C7AE4CEE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06A9E359-1BBF-4B2E-91C9-088EBEFACD6C}"/>
                </a:ext>
              </a:extLst>
            </p:cNvPr>
            <p:cNvGrpSpPr>
              <a:grpSpLocks/>
            </p:cNvGrpSpPr>
            <p:nvPr userDrawn="1"/>
          </p:nvGrpSpPr>
          <p:grpSpPr bwMode="auto">
            <a:xfrm>
              <a:off x="375134" y="1873083"/>
              <a:ext cx="642896" cy="4603919"/>
              <a:chOff x="375134" y="1873083"/>
              <a:chExt cx="642896" cy="4603919"/>
            </a:xfrm>
          </p:grpSpPr>
          <p:grpSp>
            <p:nvGrpSpPr>
              <p:cNvPr id="10" name="Group 9">
                <a:extLst>
                  <a:ext uri="{FF2B5EF4-FFF2-40B4-BE49-F238E27FC236}">
                    <a16:creationId xmlns:a16="http://schemas.microsoft.com/office/drawing/2014/main" id="{619D49D5-3A97-4E31-9264-DE7024997CA7}"/>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2" name="Rectangle 11">
                  <a:extLst>
                    <a:ext uri="{FF2B5EF4-FFF2-40B4-BE49-F238E27FC236}">
                      <a16:creationId xmlns:a16="http://schemas.microsoft.com/office/drawing/2014/main" id="{83564697-B160-45D1-BB8C-D4DB7A0033E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3" name="Rectangle: Rounded Corners 12">
                  <a:extLst>
                    <a:ext uri="{FF2B5EF4-FFF2-40B4-BE49-F238E27FC236}">
                      <a16:creationId xmlns:a16="http://schemas.microsoft.com/office/drawing/2014/main" id="{848D186D-92BB-40E1-A008-3628E55F13F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1" name="Picture 16" descr="Icon&#10;&#10;Description automatically generated">
                <a:extLst>
                  <a:ext uri="{FF2B5EF4-FFF2-40B4-BE49-F238E27FC236}">
                    <a16:creationId xmlns:a16="http://schemas.microsoft.com/office/drawing/2014/main" id="{5D9CF586-D693-4D53-8879-89E51C45397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0" name="Picture 8" descr="Logo&#10;&#10;Description automatically generated">
            <a:extLst>
              <a:ext uri="{FF2B5EF4-FFF2-40B4-BE49-F238E27FC236}">
                <a16:creationId xmlns:a16="http://schemas.microsoft.com/office/drawing/2014/main" id="{C8A95510-D29F-4858-BB08-E56AA6D4A3B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Straight Connector 9">
            <a:extLst>
              <a:ext uri="{FF2B5EF4-FFF2-40B4-BE49-F238E27FC236}">
                <a16:creationId xmlns:a16="http://schemas.microsoft.com/office/drawing/2014/main" id="{4EF0C188-81F0-4A28-B610-9FF7FA02BC7B}"/>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819401" y="609600"/>
            <a:ext cx="5946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32" name="Slide Number Placeholder 4">
            <a:extLst>
              <a:ext uri="{FF2B5EF4-FFF2-40B4-BE49-F238E27FC236}">
                <a16:creationId xmlns:a16="http://schemas.microsoft.com/office/drawing/2014/main" id="{2A60496B-D383-49E1-A4D7-9E5DB9166C50}"/>
              </a:ext>
            </a:extLst>
          </p:cNvPr>
          <p:cNvSpPr>
            <a:spLocks noGrp="1"/>
          </p:cNvSpPr>
          <p:nvPr>
            <p:ph type="sldNum" sz="quarter" idx="13"/>
          </p:nvPr>
        </p:nvSpPr>
        <p:spPr>
          <a:xfrm>
            <a:off x="280988" y="6477000"/>
            <a:ext cx="2133600" cy="247650"/>
          </a:xfrm>
        </p:spPr>
        <p:txBody>
          <a:bodyPr/>
          <a:lstStyle>
            <a:lvl1pPr>
              <a:defRPr/>
            </a:lvl1pPr>
          </a:lstStyle>
          <a:p>
            <a:fld id="{63B24E4E-C0D2-4AAB-853C-F8375AA282C1}" type="slidenum">
              <a:rPr lang="en-US" altLang="en-US"/>
              <a:pPr/>
              <a:t>‹#›</a:t>
            </a:fld>
            <a:endParaRPr lang="en-US" altLang="en-US" dirty="0"/>
          </a:p>
        </p:txBody>
      </p:sp>
      <p:sp>
        <p:nvSpPr>
          <p:cNvPr id="33" name="Footer Placeholder 45">
            <a:extLst>
              <a:ext uri="{FF2B5EF4-FFF2-40B4-BE49-F238E27FC236}">
                <a16:creationId xmlns:a16="http://schemas.microsoft.com/office/drawing/2014/main" id="{A2C2A81D-4D83-4A32-A641-794C17604E1B}"/>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8555693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919AAC15-7324-45D0-AC56-00E42FA9B085}"/>
              </a:ext>
            </a:extLst>
          </p:cNvPr>
          <p:cNvGrpSpPr>
            <a:grpSpLocks/>
          </p:cNvGrpSpPr>
          <p:nvPr userDrawn="1"/>
        </p:nvGrpSpPr>
        <p:grpSpPr bwMode="auto">
          <a:xfrm>
            <a:off x="374650" y="1873250"/>
            <a:ext cx="2474913" cy="4603750"/>
            <a:chOff x="375134" y="1873083"/>
            <a:chExt cx="2475015" cy="4603919"/>
          </a:xfrm>
        </p:grpSpPr>
        <p:grpSp>
          <p:nvGrpSpPr>
            <p:cNvPr id="5" name="Group 10">
              <a:extLst>
                <a:ext uri="{FF2B5EF4-FFF2-40B4-BE49-F238E27FC236}">
                  <a16:creationId xmlns:a16="http://schemas.microsoft.com/office/drawing/2014/main" id="{A46FAEAA-49BC-416D-BA78-B67DB59CC805}"/>
                </a:ext>
              </a:extLst>
            </p:cNvPr>
            <p:cNvGrpSpPr>
              <a:grpSpLocks/>
            </p:cNvGrpSpPr>
            <p:nvPr userDrawn="1"/>
          </p:nvGrpSpPr>
          <p:grpSpPr bwMode="auto">
            <a:xfrm>
              <a:off x="2231627" y="3781238"/>
              <a:ext cx="618522" cy="2695764"/>
              <a:chOff x="2259408" y="3781238"/>
              <a:chExt cx="618522" cy="2695764"/>
            </a:xfrm>
          </p:grpSpPr>
          <p:grpSp>
            <p:nvGrpSpPr>
              <p:cNvPr id="31" name="Group 30">
                <a:extLst>
                  <a:ext uri="{FF2B5EF4-FFF2-40B4-BE49-F238E27FC236}">
                    <a16:creationId xmlns:a16="http://schemas.microsoft.com/office/drawing/2014/main" id="{B11FCA2F-E5D9-4EA3-A8B4-7F3707784F1D}"/>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3" name="Rectangle: Rounded Corners 32">
                  <a:extLst>
                    <a:ext uri="{FF2B5EF4-FFF2-40B4-BE49-F238E27FC236}">
                      <a16:creationId xmlns:a16="http://schemas.microsoft.com/office/drawing/2014/main" id="{57271333-DCB5-4CBF-A21A-29F62E8F896E}"/>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4" name="Rectangle 33">
                  <a:extLst>
                    <a:ext uri="{FF2B5EF4-FFF2-40B4-BE49-F238E27FC236}">
                      <a16:creationId xmlns:a16="http://schemas.microsoft.com/office/drawing/2014/main" id="{115CA295-1ED9-4549-87D4-202D2C726F58}"/>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2" name="Picture 37" descr="Icon&#10;&#10;Description automatically generated">
                <a:extLst>
                  <a:ext uri="{FF2B5EF4-FFF2-40B4-BE49-F238E27FC236}">
                    <a16:creationId xmlns:a16="http://schemas.microsoft.com/office/drawing/2014/main" id="{E4E6F064-E22D-4B10-B571-E270E4B2E9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DFFE3BB1-009E-41B2-87D8-E3722FCC2FF0}"/>
                </a:ext>
              </a:extLst>
            </p:cNvPr>
            <p:cNvGrpSpPr>
              <a:grpSpLocks/>
            </p:cNvGrpSpPr>
            <p:nvPr userDrawn="1"/>
          </p:nvGrpSpPr>
          <p:grpSpPr bwMode="auto">
            <a:xfrm>
              <a:off x="1853953" y="3397315"/>
              <a:ext cx="646227" cy="3079687"/>
              <a:chOff x="1881734" y="3397315"/>
              <a:chExt cx="646227" cy="3079687"/>
            </a:xfrm>
          </p:grpSpPr>
          <p:grpSp>
            <p:nvGrpSpPr>
              <p:cNvPr id="27" name="Group 26">
                <a:extLst>
                  <a:ext uri="{FF2B5EF4-FFF2-40B4-BE49-F238E27FC236}">
                    <a16:creationId xmlns:a16="http://schemas.microsoft.com/office/drawing/2014/main" id="{0BAB12F6-828C-435A-92C4-49AB2B9E8017}"/>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9" name="Rectangle 28">
                  <a:extLst>
                    <a:ext uri="{FF2B5EF4-FFF2-40B4-BE49-F238E27FC236}">
                      <a16:creationId xmlns:a16="http://schemas.microsoft.com/office/drawing/2014/main" id="{45B82EE3-DD0F-42B1-BB1D-CCB2A1976350}"/>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0" name="Rectangle: Rounded Corners 29">
                  <a:extLst>
                    <a:ext uri="{FF2B5EF4-FFF2-40B4-BE49-F238E27FC236}">
                      <a16:creationId xmlns:a16="http://schemas.microsoft.com/office/drawing/2014/main" id="{10711E19-16D2-4D20-BCDD-A36091AE7776}"/>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8" name="Picture 33" descr="Icon&#10;&#10;Description automatically generated">
                <a:extLst>
                  <a:ext uri="{FF2B5EF4-FFF2-40B4-BE49-F238E27FC236}">
                    <a16:creationId xmlns:a16="http://schemas.microsoft.com/office/drawing/2014/main" id="{856D2256-96FD-487D-AF0E-B05C45DE545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76CE2A2D-C6DA-4316-9182-03DE73C5CC3F}"/>
                </a:ext>
              </a:extLst>
            </p:cNvPr>
            <p:cNvGrpSpPr>
              <a:grpSpLocks/>
            </p:cNvGrpSpPr>
            <p:nvPr userDrawn="1"/>
          </p:nvGrpSpPr>
          <p:grpSpPr bwMode="auto">
            <a:xfrm>
              <a:off x="1484775" y="3019492"/>
              <a:ext cx="644200" cy="3457510"/>
              <a:chOff x="1512556" y="3019492"/>
              <a:chExt cx="644200" cy="3457510"/>
            </a:xfrm>
          </p:grpSpPr>
          <p:grpSp>
            <p:nvGrpSpPr>
              <p:cNvPr id="23" name="Group 22">
                <a:extLst>
                  <a:ext uri="{FF2B5EF4-FFF2-40B4-BE49-F238E27FC236}">
                    <a16:creationId xmlns:a16="http://schemas.microsoft.com/office/drawing/2014/main" id="{2E0F2AA1-D564-4178-A712-25D76267A18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5" name="Rectangle 24">
                  <a:extLst>
                    <a:ext uri="{FF2B5EF4-FFF2-40B4-BE49-F238E27FC236}">
                      <a16:creationId xmlns:a16="http://schemas.microsoft.com/office/drawing/2014/main" id="{D3706808-9E19-4341-B828-1A7875B10CCF}"/>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6" name="Rectangle: Rounded Corners 25">
                  <a:extLst>
                    <a:ext uri="{FF2B5EF4-FFF2-40B4-BE49-F238E27FC236}">
                      <a16:creationId xmlns:a16="http://schemas.microsoft.com/office/drawing/2014/main" id="{A4959D05-B7D5-4304-B900-B09479E4BC48}"/>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4" name="Picture 29" descr="Icon&#10;&#10;Description automatically generated">
                <a:extLst>
                  <a:ext uri="{FF2B5EF4-FFF2-40B4-BE49-F238E27FC236}">
                    <a16:creationId xmlns:a16="http://schemas.microsoft.com/office/drawing/2014/main" id="{5FD38506-C43D-42FF-B903-0F24BA152BB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D82C29ED-DA42-4740-A62F-C4624F48EFC4}"/>
                </a:ext>
              </a:extLst>
            </p:cNvPr>
            <p:cNvGrpSpPr>
              <a:grpSpLocks/>
            </p:cNvGrpSpPr>
            <p:nvPr userDrawn="1"/>
          </p:nvGrpSpPr>
          <p:grpSpPr bwMode="auto">
            <a:xfrm>
              <a:off x="1113225" y="2638621"/>
              <a:ext cx="657225" cy="3838381"/>
              <a:chOff x="1141006" y="2638621"/>
              <a:chExt cx="657225" cy="3838381"/>
            </a:xfrm>
          </p:grpSpPr>
          <p:grpSp>
            <p:nvGrpSpPr>
              <p:cNvPr id="19" name="Group 18">
                <a:extLst>
                  <a:ext uri="{FF2B5EF4-FFF2-40B4-BE49-F238E27FC236}">
                    <a16:creationId xmlns:a16="http://schemas.microsoft.com/office/drawing/2014/main" id="{7C18AA79-D868-4B5F-99B0-1B7BDAD794DE}"/>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1" name="Rectangle 20">
                  <a:extLst>
                    <a:ext uri="{FF2B5EF4-FFF2-40B4-BE49-F238E27FC236}">
                      <a16:creationId xmlns:a16="http://schemas.microsoft.com/office/drawing/2014/main" id="{BD4AA8DD-57DE-4579-B554-E3ED07DC0D9A}"/>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2" name="Rectangle: Rounded Corners 21">
                  <a:extLst>
                    <a:ext uri="{FF2B5EF4-FFF2-40B4-BE49-F238E27FC236}">
                      <a16:creationId xmlns:a16="http://schemas.microsoft.com/office/drawing/2014/main" id="{3BB6672B-5F4F-47A8-A29C-845FCA445522}"/>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0" name="Picture 25" descr="Icon&#10;&#10;Description automatically generated">
                <a:extLst>
                  <a:ext uri="{FF2B5EF4-FFF2-40B4-BE49-F238E27FC236}">
                    <a16:creationId xmlns:a16="http://schemas.microsoft.com/office/drawing/2014/main" id="{4D1F0BA0-070B-4AC7-9E87-9D08E1351BE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A6FCAFBB-6526-4D45-96FD-100D04405111}"/>
                </a:ext>
              </a:extLst>
            </p:cNvPr>
            <p:cNvGrpSpPr>
              <a:grpSpLocks/>
            </p:cNvGrpSpPr>
            <p:nvPr userDrawn="1"/>
          </p:nvGrpSpPr>
          <p:grpSpPr bwMode="auto">
            <a:xfrm>
              <a:off x="670959" y="2253956"/>
              <a:ext cx="714662" cy="4223046"/>
              <a:chOff x="670959" y="2253956"/>
              <a:chExt cx="714662" cy="4223046"/>
            </a:xfrm>
          </p:grpSpPr>
          <p:grpSp>
            <p:nvGrpSpPr>
              <p:cNvPr id="15" name="Group 14">
                <a:extLst>
                  <a:ext uri="{FF2B5EF4-FFF2-40B4-BE49-F238E27FC236}">
                    <a16:creationId xmlns:a16="http://schemas.microsoft.com/office/drawing/2014/main" id="{42B89695-451A-49BE-BFAA-A3D93789D2B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7" name="Rectangle 16">
                  <a:extLst>
                    <a:ext uri="{FF2B5EF4-FFF2-40B4-BE49-F238E27FC236}">
                      <a16:creationId xmlns:a16="http://schemas.microsoft.com/office/drawing/2014/main" id="{7811DE6A-C319-4FF8-A109-0B4579B3DD85}"/>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8" name="Rectangle: Rounded Corners 17">
                  <a:extLst>
                    <a:ext uri="{FF2B5EF4-FFF2-40B4-BE49-F238E27FC236}">
                      <a16:creationId xmlns:a16="http://schemas.microsoft.com/office/drawing/2014/main" id="{07E6349E-A9A6-4EB4-879C-8541F3E91B00}"/>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6" name="Picture 21" descr="Icon&#10;&#10;Description automatically generated">
                <a:extLst>
                  <a:ext uri="{FF2B5EF4-FFF2-40B4-BE49-F238E27FC236}">
                    <a16:creationId xmlns:a16="http://schemas.microsoft.com/office/drawing/2014/main" id="{4F372A42-04F9-4FBE-A35B-2BBFE88EB04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7DEC3DC7-8A94-49D9-92DC-958A1EFBE8F0}"/>
                </a:ext>
              </a:extLst>
            </p:cNvPr>
            <p:cNvGrpSpPr>
              <a:grpSpLocks/>
            </p:cNvGrpSpPr>
            <p:nvPr userDrawn="1"/>
          </p:nvGrpSpPr>
          <p:grpSpPr bwMode="auto">
            <a:xfrm>
              <a:off x="375134" y="1873083"/>
              <a:ext cx="642896" cy="4603919"/>
              <a:chOff x="375134" y="1873083"/>
              <a:chExt cx="642896" cy="4603919"/>
            </a:xfrm>
          </p:grpSpPr>
          <p:grpSp>
            <p:nvGrpSpPr>
              <p:cNvPr id="11" name="Group 10">
                <a:extLst>
                  <a:ext uri="{FF2B5EF4-FFF2-40B4-BE49-F238E27FC236}">
                    <a16:creationId xmlns:a16="http://schemas.microsoft.com/office/drawing/2014/main" id="{CD8962CE-2106-4179-9DEC-1F851671D99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30067DD9-5E76-4622-91AD-286FDEB37BCB}"/>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4" name="Rectangle: Rounded Corners 13">
                  <a:extLst>
                    <a:ext uri="{FF2B5EF4-FFF2-40B4-BE49-F238E27FC236}">
                      <a16:creationId xmlns:a16="http://schemas.microsoft.com/office/drawing/2014/main" id="{76A55B56-6270-445E-A904-DFDAF967A4E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2" name="Picture 17" descr="Icon&#10;&#10;Description automatically generated">
                <a:extLst>
                  <a:ext uri="{FF2B5EF4-FFF2-40B4-BE49-F238E27FC236}">
                    <a16:creationId xmlns:a16="http://schemas.microsoft.com/office/drawing/2014/main" id="{2FA3EC95-9FEE-458C-A861-BC4475E27595}"/>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5" name="Picture 8" descr="Logo&#10;&#10;Description automatically generated">
            <a:extLst>
              <a:ext uri="{FF2B5EF4-FFF2-40B4-BE49-F238E27FC236}">
                <a16:creationId xmlns:a16="http://schemas.microsoft.com/office/drawing/2014/main" id="{BCEBEA02-6FB7-4342-8354-52FF7B7A938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9">
            <a:extLst>
              <a:ext uri="{FF2B5EF4-FFF2-40B4-BE49-F238E27FC236}">
                <a16:creationId xmlns:a16="http://schemas.microsoft.com/office/drawing/2014/main" id="{3B265D0E-20C7-4636-B7E0-E3C848451FBB}"/>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200401" y="609600"/>
            <a:ext cx="5565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37" name="Slide Number Placeholder 4">
            <a:extLst>
              <a:ext uri="{FF2B5EF4-FFF2-40B4-BE49-F238E27FC236}">
                <a16:creationId xmlns:a16="http://schemas.microsoft.com/office/drawing/2014/main" id="{24E48797-0090-442E-A1C0-35B2706841DC}"/>
              </a:ext>
            </a:extLst>
          </p:cNvPr>
          <p:cNvSpPr>
            <a:spLocks noGrp="1"/>
          </p:cNvSpPr>
          <p:nvPr>
            <p:ph type="sldNum" sz="quarter" idx="13"/>
          </p:nvPr>
        </p:nvSpPr>
        <p:spPr>
          <a:xfrm>
            <a:off x="280988" y="6477000"/>
            <a:ext cx="2133600" cy="247650"/>
          </a:xfrm>
        </p:spPr>
        <p:txBody>
          <a:bodyPr/>
          <a:lstStyle>
            <a:lvl1pPr>
              <a:defRPr/>
            </a:lvl1pPr>
          </a:lstStyle>
          <a:p>
            <a:fld id="{21A42363-DE72-42CA-9534-3994D2E83FE7}" type="slidenum">
              <a:rPr lang="en-US" altLang="en-US"/>
              <a:pPr/>
              <a:t>‹#›</a:t>
            </a:fld>
            <a:endParaRPr lang="en-US" altLang="en-US" dirty="0"/>
          </a:p>
        </p:txBody>
      </p:sp>
      <p:sp>
        <p:nvSpPr>
          <p:cNvPr id="38" name="Footer Placeholder 45">
            <a:extLst>
              <a:ext uri="{FF2B5EF4-FFF2-40B4-BE49-F238E27FC236}">
                <a16:creationId xmlns:a16="http://schemas.microsoft.com/office/drawing/2014/main" id="{4AFE7120-FB0D-422E-8334-2202A6FECAF5}"/>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08595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1F6592B-8E89-4B53-8C8C-E344E0EDD721}"/>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 name="Rectangle 8">
            <a:extLst>
              <a:ext uri="{FF2B5EF4-FFF2-40B4-BE49-F238E27FC236}">
                <a16:creationId xmlns:a16="http://schemas.microsoft.com/office/drawing/2014/main" id="{86C485C2-7808-499D-9127-557084323E27}"/>
              </a:ext>
            </a:extLst>
          </p:cNvPr>
          <p:cNvSpPr>
            <a:spLocks noGrp="1" noChangeArrowheads="1"/>
          </p:cNvSpPr>
          <p:nvPr>
            <p:ph type="sldNum" sz="quarter" idx="11"/>
          </p:nvPr>
        </p:nvSpPr>
        <p:spPr>
          <a:ln/>
        </p:spPr>
        <p:txBody>
          <a:bodyPr/>
          <a:lstStyle>
            <a:lvl1pPr>
              <a:defRPr/>
            </a:lvl1pPr>
          </a:lstStyle>
          <a:p>
            <a:fld id="{85B4292B-872C-4BFC-B94A-E0725D14135B}" type="slidenum">
              <a:rPr lang="en-US" altLang="en-US"/>
              <a:pPr/>
              <a:t>‹#›</a:t>
            </a:fld>
            <a:endParaRPr lang="en-US" altLang="en-US" dirty="0"/>
          </a:p>
        </p:txBody>
      </p:sp>
      <p:sp>
        <p:nvSpPr>
          <p:cNvPr id="6" name="Rectangle 10">
            <a:extLst>
              <a:ext uri="{FF2B5EF4-FFF2-40B4-BE49-F238E27FC236}">
                <a16:creationId xmlns:a16="http://schemas.microsoft.com/office/drawing/2014/main" id="{18BE0322-32B3-4716-853B-40514ADD19F6}"/>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967390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5DA2ACC2-3CFE-4C11-8D47-49A965BBC0E5}"/>
              </a:ext>
            </a:extLst>
          </p:cNvPr>
          <p:cNvGrpSpPr>
            <a:grpSpLocks/>
          </p:cNvGrpSpPr>
          <p:nvPr userDrawn="1"/>
        </p:nvGrpSpPr>
        <p:grpSpPr bwMode="auto">
          <a:xfrm>
            <a:off x="374650" y="1873250"/>
            <a:ext cx="2874963" cy="4603750"/>
            <a:chOff x="375134" y="1873083"/>
            <a:chExt cx="2873685" cy="4603919"/>
          </a:xfrm>
        </p:grpSpPr>
        <p:grpSp>
          <p:nvGrpSpPr>
            <p:cNvPr id="5" name="Group 10">
              <a:extLst>
                <a:ext uri="{FF2B5EF4-FFF2-40B4-BE49-F238E27FC236}">
                  <a16:creationId xmlns:a16="http://schemas.microsoft.com/office/drawing/2014/main" id="{3445946F-E792-472B-94A9-DA0837683333}"/>
                </a:ext>
              </a:extLst>
            </p:cNvPr>
            <p:cNvGrpSpPr>
              <a:grpSpLocks/>
            </p:cNvGrpSpPr>
            <p:nvPr userDrawn="1"/>
          </p:nvGrpSpPr>
          <p:grpSpPr bwMode="auto">
            <a:xfrm>
              <a:off x="2612926" y="4162109"/>
              <a:ext cx="635893" cy="2314893"/>
              <a:chOff x="2640707" y="4162109"/>
              <a:chExt cx="635893" cy="2314893"/>
            </a:xfrm>
          </p:grpSpPr>
          <p:grpSp>
            <p:nvGrpSpPr>
              <p:cNvPr id="36" name="Group 35">
                <a:extLst>
                  <a:ext uri="{FF2B5EF4-FFF2-40B4-BE49-F238E27FC236}">
                    <a16:creationId xmlns:a16="http://schemas.microsoft.com/office/drawing/2014/main" id="{50C1C6CB-0985-4E8B-B0A5-12EF6BA8AE59}"/>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F9BA088D-3EF8-4DC7-9D5A-E28B4EE2F8BE}"/>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9" name="Rectangle: Rounded Corners 38">
                  <a:extLst>
                    <a:ext uri="{FF2B5EF4-FFF2-40B4-BE49-F238E27FC236}">
                      <a16:creationId xmlns:a16="http://schemas.microsoft.com/office/drawing/2014/main" id="{44C1902E-4F8C-412A-A24B-B9A5C6FF2198}"/>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7" name="Picture 42" descr="Icon&#10;&#10;Description automatically generated">
                <a:extLst>
                  <a:ext uri="{FF2B5EF4-FFF2-40B4-BE49-F238E27FC236}">
                    <a16:creationId xmlns:a16="http://schemas.microsoft.com/office/drawing/2014/main" id="{FDCFEFF5-B0E3-4BD8-88CC-D4F4CA58DAB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47416" y="418795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35A90A8C-7628-46EA-959A-C7A0CDFC130A}"/>
                </a:ext>
              </a:extLst>
            </p:cNvPr>
            <p:cNvGrpSpPr>
              <a:grpSpLocks/>
            </p:cNvGrpSpPr>
            <p:nvPr userDrawn="1"/>
          </p:nvGrpSpPr>
          <p:grpSpPr bwMode="auto">
            <a:xfrm>
              <a:off x="2231627" y="3781238"/>
              <a:ext cx="618522" cy="2695764"/>
              <a:chOff x="2259408" y="3781238"/>
              <a:chExt cx="618522" cy="2695764"/>
            </a:xfrm>
          </p:grpSpPr>
          <p:grpSp>
            <p:nvGrpSpPr>
              <p:cNvPr id="32" name="Group 31">
                <a:extLst>
                  <a:ext uri="{FF2B5EF4-FFF2-40B4-BE49-F238E27FC236}">
                    <a16:creationId xmlns:a16="http://schemas.microsoft.com/office/drawing/2014/main" id="{C14C6FB8-4ED6-4477-BCC2-D07B4D988E3D}"/>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4" name="Rectangle: Rounded Corners 33">
                  <a:extLst>
                    <a:ext uri="{FF2B5EF4-FFF2-40B4-BE49-F238E27FC236}">
                      <a16:creationId xmlns:a16="http://schemas.microsoft.com/office/drawing/2014/main" id="{E63A0745-91AE-438F-8898-160907B7CC21}"/>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5" name="Rectangle 34">
                  <a:extLst>
                    <a:ext uri="{FF2B5EF4-FFF2-40B4-BE49-F238E27FC236}">
                      <a16:creationId xmlns:a16="http://schemas.microsoft.com/office/drawing/2014/main" id="{DBDC0C07-5DF3-462B-9390-CAF12D9A2B47}"/>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3" name="Picture 38" descr="Icon&#10;&#10;Description automatically generated">
                <a:extLst>
                  <a:ext uri="{FF2B5EF4-FFF2-40B4-BE49-F238E27FC236}">
                    <a16:creationId xmlns:a16="http://schemas.microsoft.com/office/drawing/2014/main" id="{38A5AB08-F2CF-4151-B364-BF957CC699D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B1D172B6-91C2-463D-B26B-DCFDAA598AFE}"/>
                </a:ext>
              </a:extLst>
            </p:cNvPr>
            <p:cNvGrpSpPr>
              <a:grpSpLocks/>
            </p:cNvGrpSpPr>
            <p:nvPr userDrawn="1"/>
          </p:nvGrpSpPr>
          <p:grpSpPr bwMode="auto">
            <a:xfrm>
              <a:off x="1853953" y="3397315"/>
              <a:ext cx="646227" cy="3079687"/>
              <a:chOff x="1881734" y="3397315"/>
              <a:chExt cx="646227" cy="3079687"/>
            </a:xfrm>
          </p:grpSpPr>
          <p:grpSp>
            <p:nvGrpSpPr>
              <p:cNvPr id="28" name="Group 27">
                <a:extLst>
                  <a:ext uri="{FF2B5EF4-FFF2-40B4-BE49-F238E27FC236}">
                    <a16:creationId xmlns:a16="http://schemas.microsoft.com/office/drawing/2014/main" id="{3F12134C-7999-4EC8-9370-AC57C2C154AB}"/>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2E57FAA2-54A5-4F98-902D-3FAC214DE136}"/>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1" name="Rectangle: Rounded Corners 30">
                  <a:extLst>
                    <a:ext uri="{FF2B5EF4-FFF2-40B4-BE49-F238E27FC236}">
                      <a16:creationId xmlns:a16="http://schemas.microsoft.com/office/drawing/2014/main" id="{D14B724B-ABC7-477D-903B-ED6B27EA24BC}"/>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9" name="Picture 34" descr="Icon&#10;&#10;Description automatically generated">
                <a:extLst>
                  <a:ext uri="{FF2B5EF4-FFF2-40B4-BE49-F238E27FC236}">
                    <a16:creationId xmlns:a16="http://schemas.microsoft.com/office/drawing/2014/main" id="{48966F29-8525-46D8-A78B-37835FBABB9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F563922D-342D-48D3-A749-D3D680821D74}"/>
                </a:ext>
              </a:extLst>
            </p:cNvPr>
            <p:cNvGrpSpPr>
              <a:grpSpLocks/>
            </p:cNvGrpSpPr>
            <p:nvPr userDrawn="1"/>
          </p:nvGrpSpPr>
          <p:grpSpPr bwMode="auto">
            <a:xfrm>
              <a:off x="1484775" y="3019492"/>
              <a:ext cx="644200" cy="3457510"/>
              <a:chOff x="1512556" y="3019492"/>
              <a:chExt cx="644200" cy="3457510"/>
            </a:xfrm>
          </p:grpSpPr>
          <p:grpSp>
            <p:nvGrpSpPr>
              <p:cNvPr id="24" name="Group 23">
                <a:extLst>
                  <a:ext uri="{FF2B5EF4-FFF2-40B4-BE49-F238E27FC236}">
                    <a16:creationId xmlns:a16="http://schemas.microsoft.com/office/drawing/2014/main" id="{2BEEBE06-625D-4AD1-B5C8-2195FAD58864}"/>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6" name="Rectangle 25">
                  <a:extLst>
                    <a:ext uri="{FF2B5EF4-FFF2-40B4-BE49-F238E27FC236}">
                      <a16:creationId xmlns:a16="http://schemas.microsoft.com/office/drawing/2014/main" id="{1D97B747-B99B-4DA5-9345-BF69EBDCCA60}"/>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7" name="Rectangle: Rounded Corners 26">
                  <a:extLst>
                    <a:ext uri="{FF2B5EF4-FFF2-40B4-BE49-F238E27FC236}">
                      <a16:creationId xmlns:a16="http://schemas.microsoft.com/office/drawing/2014/main" id="{CCF91CA8-6FB9-45DD-AC68-78BA201FCA5C}"/>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5" name="Picture 30" descr="Icon&#10;&#10;Description automatically generated">
                <a:extLst>
                  <a:ext uri="{FF2B5EF4-FFF2-40B4-BE49-F238E27FC236}">
                    <a16:creationId xmlns:a16="http://schemas.microsoft.com/office/drawing/2014/main" id="{D89223DD-394C-4E8F-B857-ACCCDA6B6E0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B815F020-5A5D-4D93-951F-512CEF6CA14C}"/>
                </a:ext>
              </a:extLst>
            </p:cNvPr>
            <p:cNvGrpSpPr>
              <a:grpSpLocks/>
            </p:cNvGrpSpPr>
            <p:nvPr userDrawn="1"/>
          </p:nvGrpSpPr>
          <p:grpSpPr bwMode="auto">
            <a:xfrm>
              <a:off x="1113225" y="2638621"/>
              <a:ext cx="657225" cy="3838381"/>
              <a:chOff x="1141006" y="2638621"/>
              <a:chExt cx="657225" cy="3838381"/>
            </a:xfrm>
          </p:grpSpPr>
          <p:grpSp>
            <p:nvGrpSpPr>
              <p:cNvPr id="20" name="Group 19">
                <a:extLst>
                  <a:ext uri="{FF2B5EF4-FFF2-40B4-BE49-F238E27FC236}">
                    <a16:creationId xmlns:a16="http://schemas.microsoft.com/office/drawing/2014/main" id="{C80CC2D3-22A0-42C7-825D-17A57029E34A}"/>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2" name="Rectangle 21">
                  <a:extLst>
                    <a:ext uri="{FF2B5EF4-FFF2-40B4-BE49-F238E27FC236}">
                      <a16:creationId xmlns:a16="http://schemas.microsoft.com/office/drawing/2014/main" id="{0AF5E76D-99B2-4DFD-B31C-98CC09AD97E2}"/>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3" name="Rectangle: Rounded Corners 22">
                  <a:extLst>
                    <a:ext uri="{FF2B5EF4-FFF2-40B4-BE49-F238E27FC236}">
                      <a16:creationId xmlns:a16="http://schemas.microsoft.com/office/drawing/2014/main" id="{7232D401-66F2-498E-9C17-573423E9C774}"/>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1" name="Picture 26" descr="Icon&#10;&#10;Description automatically generated">
                <a:extLst>
                  <a:ext uri="{FF2B5EF4-FFF2-40B4-BE49-F238E27FC236}">
                    <a16:creationId xmlns:a16="http://schemas.microsoft.com/office/drawing/2014/main" id="{71A33954-02CB-4CBB-A5A0-1C9CCF09D52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C7E65DAF-81A5-4880-AF9E-8758100FA46E}"/>
                </a:ext>
              </a:extLst>
            </p:cNvPr>
            <p:cNvGrpSpPr>
              <a:grpSpLocks/>
            </p:cNvGrpSpPr>
            <p:nvPr userDrawn="1"/>
          </p:nvGrpSpPr>
          <p:grpSpPr bwMode="auto">
            <a:xfrm>
              <a:off x="670959" y="2253956"/>
              <a:ext cx="714662" cy="4223046"/>
              <a:chOff x="670959" y="2253956"/>
              <a:chExt cx="714662" cy="4223046"/>
            </a:xfrm>
          </p:grpSpPr>
          <p:grpSp>
            <p:nvGrpSpPr>
              <p:cNvPr id="16" name="Group 15">
                <a:extLst>
                  <a:ext uri="{FF2B5EF4-FFF2-40B4-BE49-F238E27FC236}">
                    <a16:creationId xmlns:a16="http://schemas.microsoft.com/office/drawing/2014/main" id="{E7728DCE-11AB-4BED-9798-D183B07849D5}"/>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73F8A7E3-B2CF-4DFD-A178-1CCC0FB09546}"/>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9" name="Rectangle: Rounded Corners 18">
                  <a:extLst>
                    <a:ext uri="{FF2B5EF4-FFF2-40B4-BE49-F238E27FC236}">
                      <a16:creationId xmlns:a16="http://schemas.microsoft.com/office/drawing/2014/main" id="{F259A055-5906-4072-A207-80D40B607897}"/>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7" name="Picture 22" descr="Icon&#10;&#10;Description automatically generated">
                <a:extLst>
                  <a:ext uri="{FF2B5EF4-FFF2-40B4-BE49-F238E27FC236}">
                    <a16:creationId xmlns:a16="http://schemas.microsoft.com/office/drawing/2014/main" id="{B7F8E85B-853F-4701-9735-0A2538AD2C8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6">
              <a:extLst>
                <a:ext uri="{FF2B5EF4-FFF2-40B4-BE49-F238E27FC236}">
                  <a16:creationId xmlns:a16="http://schemas.microsoft.com/office/drawing/2014/main" id="{46BC7933-CFD2-405A-A031-5E193294B6B5}"/>
                </a:ext>
              </a:extLst>
            </p:cNvPr>
            <p:cNvGrpSpPr>
              <a:grpSpLocks/>
            </p:cNvGrpSpPr>
            <p:nvPr userDrawn="1"/>
          </p:nvGrpSpPr>
          <p:grpSpPr bwMode="auto">
            <a:xfrm>
              <a:off x="375134" y="1873083"/>
              <a:ext cx="642896" cy="4603919"/>
              <a:chOff x="375134" y="1873083"/>
              <a:chExt cx="642896" cy="4603919"/>
            </a:xfrm>
          </p:grpSpPr>
          <p:grpSp>
            <p:nvGrpSpPr>
              <p:cNvPr id="12" name="Group 11">
                <a:extLst>
                  <a:ext uri="{FF2B5EF4-FFF2-40B4-BE49-F238E27FC236}">
                    <a16:creationId xmlns:a16="http://schemas.microsoft.com/office/drawing/2014/main" id="{AE80224D-DF7C-46B3-9BED-1FC45D2F916D}"/>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640F9BC2-64D7-484B-87AE-DF0C43467A54}"/>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5" name="Rectangle: Rounded Corners 14">
                  <a:extLst>
                    <a:ext uri="{FF2B5EF4-FFF2-40B4-BE49-F238E27FC236}">
                      <a16:creationId xmlns:a16="http://schemas.microsoft.com/office/drawing/2014/main" id="{9636D2AE-8C80-4382-941D-294FF7E22097}"/>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3" name="Picture 18" descr="Icon&#10;&#10;Description automatically generated">
                <a:extLst>
                  <a:ext uri="{FF2B5EF4-FFF2-40B4-BE49-F238E27FC236}">
                    <a16:creationId xmlns:a16="http://schemas.microsoft.com/office/drawing/2014/main" id="{745F4C17-6034-453F-91FB-79B82412C220}"/>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40" name="Picture 8" descr="Logo&#10;&#10;Description automatically generated">
            <a:extLst>
              <a:ext uri="{FF2B5EF4-FFF2-40B4-BE49-F238E27FC236}">
                <a16:creationId xmlns:a16="http://schemas.microsoft.com/office/drawing/2014/main" id="{BAAA890A-2984-4ED8-8F9C-0D2E071E832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Connector 9">
            <a:extLst>
              <a:ext uri="{FF2B5EF4-FFF2-40B4-BE49-F238E27FC236}">
                <a16:creationId xmlns:a16="http://schemas.microsoft.com/office/drawing/2014/main" id="{4B430D77-E81E-4BB8-85A5-7F2AED68BB0C}"/>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422545" y="609600"/>
            <a:ext cx="5343287"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42" name="Slide Number Placeholder 4">
            <a:extLst>
              <a:ext uri="{FF2B5EF4-FFF2-40B4-BE49-F238E27FC236}">
                <a16:creationId xmlns:a16="http://schemas.microsoft.com/office/drawing/2014/main" id="{8D150913-46B5-413F-A5F4-87B9556D106F}"/>
              </a:ext>
            </a:extLst>
          </p:cNvPr>
          <p:cNvSpPr>
            <a:spLocks noGrp="1"/>
          </p:cNvSpPr>
          <p:nvPr>
            <p:ph type="sldNum" sz="quarter" idx="13"/>
          </p:nvPr>
        </p:nvSpPr>
        <p:spPr>
          <a:xfrm>
            <a:off x="280988" y="6477000"/>
            <a:ext cx="2133600" cy="247650"/>
          </a:xfrm>
        </p:spPr>
        <p:txBody>
          <a:bodyPr/>
          <a:lstStyle>
            <a:lvl1pPr>
              <a:defRPr/>
            </a:lvl1pPr>
          </a:lstStyle>
          <a:p>
            <a:fld id="{9077C7DA-DE69-4F10-B30B-63C51977D680}" type="slidenum">
              <a:rPr lang="en-US" altLang="en-US"/>
              <a:pPr/>
              <a:t>‹#›</a:t>
            </a:fld>
            <a:endParaRPr lang="en-US" altLang="en-US" dirty="0"/>
          </a:p>
        </p:txBody>
      </p:sp>
      <p:sp>
        <p:nvSpPr>
          <p:cNvPr id="43" name="Footer Placeholder 45">
            <a:extLst>
              <a:ext uri="{FF2B5EF4-FFF2-40B4-BE49-F238E27FC236}">
                <a16:creationId xmlns:a16="http://schemas.microsoft.com/office/drawing/2014/main" id="{D0D30521-ADB5-43FA-9013-2507FD20B55B}"/>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966977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1933CAFD-928B-417D-A351-5FDD48469D17}"/>
              </a:ext>
            </a:extLst>
          </p:cNvPr>
          <p:cNvGrpSpPr>
            <a:grpSpLocks/>
          </p:cNvGrpSpPr>
          <p:nvPr userDrawn="1"/>
        </p:nvGrpSpPr>
        <p:grpSpPr bwMode="auto">
          <a:xfrm>
            <a:off x="0" y="0"/>
            <a:ext cx="9144000" cy="533400"/>
            <a:chOff x="0" y="0"/>
            <a:chExt cx="9144000" cy="533400"/>
          </a:xfrm>
        </p:grpSpPr>
        <p:sp>
          <p:nvSpPr>
            <p:cNvPr id="6" name="Rectangle 5">
              <a:extLst>
                <a:ext uri="{FF2B5EF4-FFF2-40B4-BE49-F238E27FC236}">
                  <a16:creationId xmlns:a16="http://schemas.microsoft.com/office/drawing/2014/main" id="{2F34C381-81A5-47DA-AFEE-99E2827A5D5C}"/>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D3F9400F-7BE0-4856-8E3E-BC40E34091AC}"/>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48C113AE-04F7-4B45-94CF-14EBF0C1F0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A5BF68F7-B9DC-4758-8C90-FE0A6EF30AC3}"/>
              </a:ext>
            </a:extLst>
          </p:cNvPr>
          <p:cNvSpPr>
            <a:spLocks noGrp="1"/>
          </p:cNvSpPr>
          <p:nvPr>
            <p:ph type="sldNum" sz="quarter" idx="18"/>
          </p:nvPr>
        </p:nvSpPr>
        <p:spPr/>
        <p:txBody>
          <a:bodyPr/>
          <a:lstStyle>
            <a:lvl1pPr>
              <a:defRPr/>
            </a:lvl1pPr>
          </a:lstStyle>
          <a:p>
            <a:fld id="{98E4F488-5184-4841-B418-8BEDD6DC6CB7}" type="slidenum">
              <a:rPr lang="en-US" altLang="en-US"/>
              <a:pPr/>
              <a:t>‹#›</a:t>
            </a:fld>
            <a:endParaRPr lang="en-US" altLang="en-US" dirty="0"/>
          </a:p>
        </p:txBody>
      </p:sp>
      <p:sp>
        <p:nvSpPr>
          <p:cNvPr id="10" name="Footer Placeholder 4">
            <a:extLst>
              <a:ext uri="{FF2B5EF4-FFF2-40B4-BE49-F238E27FC236}">
                <a16:creationId xmlns:a16="http://schemas.microsoft.com/office/drawing/2014/main" id="{8098821B-960F-47B5-BE8D-4246F2C3C377}"/>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939526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D29D68-AB5C-44F9-B10E-1715D0882A93}"/>
              </a:ext>
            </a:extLst>
          </p:cNvPr>
          <p:cNvGrpSpPr/>
          <p:nvPr userDrawn="1"/>
        </p:nvGrpSpPr>
        <p:grpSpPr>
          <a:xfrm>
            <a:off x="0" y="0"/>
            <a:ext cx="9144000" cy="533400"/>
            <a:chOff x="0" y="0"/>
            <a:chExt cx="9144000" cy="533400"/>
          </a:xfrm>
          <a:solidFill>
            <a:srgbClr val="7A6AA6"/>
          </a:solidFill>
        </p:grpSpPr>
        <p:sp>
          <p:nvSpPr>
            <p:cNvPr id="6" name="Rectangle 5">
              <a:extLst>
                <a:ext uri="{FF2B5EF4-FFF2-40B4-BE49-F238E27FC236}">
                  <a16:creationId xmlns:a16="http://schemas.microsoft.com/office/drawing/2014/main" id="{5A0846B7-0D1F-4A73-AE21-5D7FF23F2912}"/>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4833F75E-3173-42F3-89C4-1FE58B6ADDCA}"/>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CD84A6F5-37F0-40CB-A0AA-FE70FF22B6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99D84C35-08E9-4CFC-86BE-14FD61D41CEC}"/>
              </a:ext>
            </a:extLst>
          </p:cNvPr>
          <p:cNvSpPr>
            <a:spLocks noGrp="1"/>
          </p:cNvSpPr>
          <p:nvPr>
            <p:ph type="sldNum" sz="quarter" idx="18"/>
          </p:nvPr>
        </p:nvSpPr>
        <p:spPr/>
        <p:txBody>
          <a:bodyPr/>
          <a:lstStyle>
            <a:lvl1pPr>
              <a:defRPr/>
            </a:lvl1pPr>
          </a:lstStyle>
          <a:p>
            <a:fld id="{A76513AA-64F3-4EBF-9AB5-072822B26104}" type="slidenum">
              <a:rPr lang="en-US" altLang="en-US"/>
              <a:pPr/>
              <a:t>‹#›</a:t>
            </a:fld>
            <a:endParaRPr lang="en-US" altLang="en-US" dirty="0"/>
          </a:p>
        </p:txBody>
      </p:sp>
      <p:sp>
        <p:nvSpPr>
          <p:cNvPr id="10" name="Footer Placeholder 4">
            <a:extLst>
              <a:ext uri="{FF2B5EF4-FFF2-40B4-BE49-F238E27FC236}">
                <a16:creationId xmlns:a16="http://schemas.microsoft.com/office/drawing/2014/main" id="{EDDB1017-965B-40F0-A23B-FBD6B94A24A1}"/>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685616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pic>
        <p:nvPicPr>
          <p:cNvPr id="5" name="Picture 8" descr="Icon&#10;&#10;Description automatically generated">
            <a:extLst>
              <a:ext uri="{FF2B5EF4-FFF2-40B4-BE49-F238E27FC236}">
                <a16:creationId xmlns:a16="http://schemas.microsoft.com/office/drawing/2014/main" id="{98E92F5C-EDBE-4E42-A1CD-2907CC18ADB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7013" y="150813"/>
            <a:ext cx="46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a:extLst>
              <a:ext uri="{FF2B5EF4-FFF2-40B4-BE49-F238E27FC236}">
                <a16:creationId xmlns:a16="http://schemas.microsoft.com/office/drawing/2014/main" id="{F7EE28C1-A3ED-47B5-8123-B1DE6F1FA53B}"/>
              </a:ext>
            </a:extLst>
          </p:cNvPr>
          <p:cNvSpPr>
            <a:spLocks noGrp="1"/>
          </p:cNvSpPr>
          <p:nvPr>
            <p:ph type="sldNum" sz="quarter" idx="18"/>
          </p:nvPr>
        </p:nvSpPr>
        <p:spPr/>
        <p:txBody>
          <a:bodyPr/>
          <a:lstStyle>
            <a:lvl1pPr>
              <a:defRPr/>
            </a:lvl1pPr>
          </a:lstStyle>
          <a:p>
            <a:fld id="{B1003224-0D63-4930-AE89-4B986CB412DE}" type="slidenum">
              <a:rPr lang="en-US" altLang="en-US"/>
              <a:pPr/>
              <a:t>‹#›</a:t>
            </a:fld>
            <a:endParaRPr lang="en-US" altLang="en-US" dirty="0"/>
          </a:p>
        </p:txBody>
      </p:sp>
      <p:sp>
        <p:nvSpPr>
          <p:cNvPr id="7" name="Footer Placeholder 4">
            <a:extLst>
              <a:ext uri="{FF2B5EF4-FFF2-40B4-BE49-F238E27FC236}">
                <a16:creationId xmlns:a16="http://schemas.microsoft.com/office/drawing/2014/main" id="{416332D6-4F8B-444B-B27A-2FE978F62FA0}"/>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6581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BAEDF16-792A-439A-A526-D0C73A3895A3}"/>
              </a:ext>
            </a:extLst>
          </p:cNvPr>
          <p:cNvGrpSpPr/>
          <p:nvPr userDrawn="1"/>
        </p:nvGrpSpPr>
        <p:grpSpPr>
          <a:xfrm>
            <a:off x="0" y="0"/>
            <a:ext cx="9144000" cy="533400"/>
            <a:chOff x="0" y="0"/>
            <a:chExt cx="9144000" cy="533400"/>
          </a:xfrm>
          <a:solidFill>
            <a:srgbClr val="D5A059"/>
          </a:solidFill>
        </p:grpSpPr>
        <p:sp>
          <p:nvSpPr>
            <p:cNvPr id="6" name="Rectangle 5">
              <a:extLst>
                <a:ext uri="{FF2B5EF4-FFF2-40B4-BE49-F238E27FC236}">
                  <a16:creationId xmlns:a16="http://schemas.microsoft.com/office/drawing/2014/main" id="{BE237C10-836C-43AC-B096-0D6C7FB4244F}"/>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8C24FD01-AC5D-44E8-A654-D8DD2D21EF63}"/>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72B69CD6-669A-41DA-AF27-187D2A927AB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8C5EFFD8-8C40-41B9-AB8A-A53B42C7D724}"/>
              </a:ext>
            </a:extLst>
          </p:cNvPr>
          <p:cNvSpPr>
            <a:spLocks noGrp="1"/>
          </p:cNvSpPr>
          <p:nvPr>
            <p:ph type="sldNum" sz="quarter" idx="18"/>
          </p:nvPr>
        </p:nvSpPr>
        <p:spPr/>
        <p:txBody>
          <a:bodyPr/>
          <a:lstStyle>
            <a:lvl1pPr>
              <a:defRPr/>
            </a:lvl1pPr>
          </a:lstStyle>
          <a:p>
            <a:fld id="{FC81F446-CAC0-4C05-91EF-AD76636C5A8F}" type="slidenum">
              <a:rPr lang="en-US" altLang="en-US"/>
              <a:pPr/>
              <a:t>‹#›</a:t>
            </a:fld>
            <a:endParaRPr lang="en-US" altLang="en-US" dirty="0"/>
          </a:p>
        </p:txBody>
      </p:sp>
      <p:sp>
        <p:nvSpPr>
          <p:cNvPr id="10" name="Footer Placeholder 4">
            <a:extLst>
              <a:ext uri="{FF2B5EF4-FFF2-40B4-BE49-F238E27FC236}">
                <a16:creationId xmlns:a16="http://schemas.microsoft.com/office/drawing/2014/main" id="{EE568510-B788-46BE-ACB3-A56EE0F8D720}"/>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587494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F54726C-649D-4A6F-8BAB-307D8B28A40E}"/>
              </a:ext>
            </a:extLst>
          </p:cNvPr>
          <p:cNvGrpSpPr/>
          <p:nvPr userDrawn="1"/>
        </p:nvGrpSpPr>
        <p:grpSpPr>
          <a:xfrm>
            <a:off x="0" y="0"/>
            <a:ext cx="9144000" cy="533400"/>
            <a:chOff x="0" y="0"/>
            <a:chExt cx="9144000" cy="533400"/>
          </a:xfrm>
          <a:solidFill>
            <a:srgbClr val="B1B775"/>
          </a:solidFill>
        </p:grpSpPr>
        <p:sp>
          <p:nvSpPr>
            <p:cNvPr id="6" name="Rectangle 5">
              <a:extLst>
                <a:ext uri="{FF2B5EF4-FFF2-40B4-BE49-F238E27FC236}">
                  <a16:creationId xmlns:a16="http://schemas.microsoft.com/office/drawing/2014/main" id="{D3184094-1D4A-44AE-9DC6-4D31200E7C99}"/>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FEC8CA1E-EB27-4672-8034-F1F96EB36AFC}"/>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3FAC09BC-EADC-410D-810B-A0F4AD3CD0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EE87AF79-1DD1-4C77-8A3C-FBB926A2C86E}"/>
              </a:ext>
            </a:extLst>
          </p:cNvPr>
          <p:cNvSpPr>
            <a:spLocks noGrp="1"/>
          </p:cNvSpPr>
          <p:nvPr>
            <p:ph type="sldNum" sz="quarter" idx="18"/>
          </p:nvPr>
        </p:nvSpPr>
        <p:spPr/>
        <p:txBody>
          <a:bodyPr/>
          <a:lstStyle>
            <a:lvl1pPr>
              <a:defRPr/>
            </a:lvl1pPr>
          </a:lstStyle>
          <a:p>
            <a:fld id="{DBE1AF6A-DF12-42B3-989C-7E5B9EF993B4}" type="slidenum">
              <a:rPr lang="en-US" altLang="en-US"/>
              <a:pPr/>
              <a:t>‹#›</a:t>
            </a:fld>
            <a:endParaRPr lang="en-US" altLang="en-US" dirty="0"/>
          </a:p>
        </p:txBody>
      </p:sp>
      <p:sp>
        <p:nvSpPr>
          <p:cNvPr id="10" name="Footer Placeholder 4">
            <a:extLst>
              <a:ext uri="{FF2B5EF4-FFF2-40B4-BE49-F238E27FC236}">
                <a16:creationId xmlns:a16="http://schemas.microsoft.com/office/drawing/2014/main" id="{8548928C-DEE5-492B-8A11-F973326CDF3C}"/>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2048904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2AF89B9-6EBB-4D11-B737-700D06F2DE8D}"/>
              </a:ext>
            </a:extLst>
          </p:cNvPr>
          <p:cNvGrpSpPr/>
          <p:nvPr userDrawn="1"/>
        </p:nvGrpSpPr>
        <p:grpSpPr>
          <a:xfrm>
            <a:off x="0" y="0"/>
            <a:ext cx="9144000" cy="533400"/>
            <a:chOff x="0" y="0"/>
            <a:chExt cx="9144000" cy="533400"/>
          </a:xfrm>
          <a:solidFill>
            <a:srgbClr val="65A793"/>
          </a:solidFill>
        </p:grpSpPr>
        <p:sp>
          <p:nvSpPr>
            <p:cNvPr id="6" name="Rectangle 5">
              <a:extLst>
                <a:ext uri="{FF2B5EF4-FFF2-40B4-BE49-F238E27FC236}">
                  <a16:creationId xmlns:a16="http://schemas.microsoft.com/office/drawing/2014/main" id="{6B208874-3B43-4C45-8870-C2764A5996EC}"/>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C5782F77-06BB-47C2-9FF4-9CA135A63A63}"/>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F7314548-1086-4FA7-9CA5-6A8211612C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62210DA4-A8F1-4791-931E-9A47729997C0}"/>
              </a:ext>
            </a:extLst>
          </p:cNvPr>
          <p:cNvSpPr>
            <a:spLocks noGrp="1"/>
          </p:cNvSpPr>
          <p:nvPr>
            <p:ph type="sldNum" sz="quarter" idx="18"/>
          </p:nvPr>
        </p:nvSpPr>
        <p:spPr/>
        <p:txBody>
          <a:bodyPr/>
          <a:lstStyle>
            <a:lvl1pPr>
              <a:defRPr/>
            </a:lvl1pPr>
          </a:lstStyle>
          <a:p>
            <a:fld id="{DBB42CBB-6635-49DE-83A4-41B8B0326393}" type="slidenum">
              <a:rPr lang="en-US" altLang="en-US"/>
              <a:pPr/>
              <a:t>‹#›</a:t>
            </a:fld>
            <a:endParaRPr lang="en-US" altLang="en-US" dirty="0"/>
          </a:p>
        </p:txBody>
      </p:sp>
      <p:sp>
        <p:nvSpPr>
          <p:cNvPr id="10" name="Footer Placeholder 4">
            <a:extLst>
              <a:ext uri="{FF2B5EF4-FFF2-40B4-BE49-F238E27FC236}">
                <a16:creationId xmlns:a16="http://schemas.microsoft.com/office/drawing/2014/main" id="{EF63ECC1-D46A-4DDC-9FEB-B5B7D7FAE53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2029971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0EC2565-04F4-47E0-8DF4-8C5536C03A03}"/>
              </a:ext>
            </a:extLst>
          </p:cNvPr>
          <p:cNvGrpSpPr/>
          <p:nvPr userDrawn="1"/>
        </p:nvGrpSpPr>
        <p:grpSpPr>
          <a:xfrm>
            <a:off x="0" y="0"/>
            <a:ext cx="9144000" cy="533400"/>
            <a:chOff x="0" y="0"/>
            <a:chExt cx="9144000" cy="533400"/>
          </a:xfrm>
          <a:solidFill>
            <a:srgbClr val="69A5AB"/>
          </a:solidFill>
        </p:grpSpPr>
        <p:sp>
          <p:nvSpPr>
            <p:cNvPr id="6" name="Rectangle 5">
              <a:extLst>
                <a:ext uri="{FF2B5EF4-FFF2-40B4-BE49-F238E27FC236}">
                  <a16:creationId xmlns:a16="http://schemas.microsoft.com/office/drawing/2014/main" id="{DBD391DF-0302-42AF-9D43-C5D62E2B5493}"/>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BB468C9A-11CB-4E64-8EA7-893D80AF7535}"/>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B84FE0A2-8206-4737-9EB7-70D142A782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17309FAB-38D1-4DAF-8BE2-D2B244D2A8CD}"/>
              </a:ext>
            </a:extLst>
          </p:cNvPr>
          <p:cNvSpPr>
            <a:spLocks noGrp="1"/>
          </p:cNvSpPr>
          <p:nvPr>
            <p:ph type="sldNum" sz="quarter" idx="18"/>
          </p:nvPr>
        </p:nvSpPr>
        <p:spPr/>
        <p:txBody>
          <a:bodyPr/>
          <a:lstStyle>
            <a:lvl1pPr>
              <a:defRPr/>
            </a:lvl1pPr>
          </a:lstStyle>
          <a:p>
            <a:fld id="{E786C97A-3181-440B-92B4-C2C53C108313}" type="slidenum">
              <a:rPr lang="en-US" altLang="en-US"/>
              <a:pPr/>
              <a:t>‹#›</a:t>
            </a:fld>
            <a:endParaRPr lang="en-US" altLang="en-US" dirty="0"/>
          </a:p>
        </p:txBody>
      </p:sp>
      <p:sp>
        <p:nvSpPr>
          <p:cNvPr id="10" name="Footer Placeholder 4">
            <a:extLst>
              <a:ext uri="{FF2B5EF4-FFF2-40B4-BE49-F238E27FC236}">
                <a16:creationId xmlns:a16="http://schemas.microsoft.com/office/drawing/2014/main" id="{424280C8-B247-4623-A06D-F3B990376F9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649598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4FEF374A-E272-468B-AACA-9A12653321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7"/>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F931E531-4A15-4CB6-A7CF-203FBE0C470E}"/>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Tree>
    <p:extLst>
      <p:ext uri="{BB962C8B-B14F-4D97-AF65-F5344CB8AC3E}">
        <p14:creationId xmlns:p14="http://schemas.microsoft.com/office/powerpoint/2010/main" val="26702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6B7A29C1-27DB-4632-B27C-118A9EBE12A0}"/>
              </a:ext>
            </a:extLst>
          </p:cNvPr>
          <p:cNvSpPr>
            <a:spLocks noGrp="1" noChangeArrowheads="1"/>
          </p:cNvSpPr>
          <p:nvPr>
            <p:ph type="sldNum" sz="quarter" idx="10"/>
          </p:nvPr>
        </p:nvSpPr>
        <p:spPr>
          <a:ln/>
        </p:spPr>
        <p:txBody>
          <a:bodyPr/>
          <a:lstStyle>
            <a:lvl1pPr>
              <a:defRPr/>
            </a:lvl1pPr>
          </a:lstStyle>
          <a:p>
            <a:fld id="{80EA20FD-335F-4791-BF75-FA5698DBD5A1}" type="slidenum">
              <a:rPr lang="en-US" altLang="en-US"/>
              <a:pPr/>
              <a:t>‹#›</a:t>
            </a:fld>
            <a:endParaRPr lang="en-US" altLang="en-US" dirty="0"/>
          </a:p>
        </p:txBody>
      </p:sp>
      <p:sp>
        <p:nvSpPr>
          <p:cNvPr id="5" name="Rectangle 10">
            <a:extLst>
              <a:ext uri="{FF2B5EF4-FFF2-40B4-BE49-F238E27FC236}">
                <a16:creationId xmlns:a16="http://schemas.microsoft.com/office/drawing/2014/main" id="{BB7474DF-0407-44E2-8341-A16EAB1DF9B9}"/>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645655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F9F8CBE7-F6A3-4846-B6E4-732C5760A31E}"/>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 name="Rectangle 8">
            <a:extLst>
              <a:ext uri="{FF2B5EF4-FFF2-40B4-BE49-F238E27FC236}">
                <a16:creationId xmlns:a16="http://schemas.microsoft.com/office/drawing/2014/main" id="{8B4F7122-642D-48C1-AFB5-127DC3A3A428}"/>
              </a:ext>
            </a:extLst>
          </p:cNvPr>
          <p:cNvSpPr>
            <a:spLocks noGrp="1" noChangeArrowheads="1"/>
          </p:cNvSpPr>
          <p:nvPr>
            <p:ph type="sldNum" sz="quarter" idx="11"/>
          </p:nvPr>
        </p:nvSpPr>
        <p:spPr>
          <a:ln/>
        </p:spPr>
        <p:txBody>
          <a:bodyPr/>
          <a:lstStyle>
            <a:lvl1pPr>
              <a:defRPr/>
            </a:lvl1pPr>
          </a:lstStyle>
          <a:p>
            <a:fld id="{2ED9AAE1-E027-4719-A538-522124D3F516}" type="slidenum">
              <a:rPr lang="en-US" altLang="en-US"/>
              <a:pPr/>
              <a:t>‹#›</a:t>
            </a:fld>
            <a:endParaRPr lang="en-US" altLang="en-US" dirty="0"/>
          </a:p>
        </p:txBody>
      </p:sp>
      <p:sp>
        <p:nvSpPr>
          <p:cNvPr id="6" name="Rectangle 10">
            <a:extLst>
              <a:ext uri="{FF2B5EF4-FFF2-40B4-BE49-F238E27FC236}">
                <a16:creationId xmlns:a16="http://schemas.microsoft.com/office/drawing/2014/main" id="{2E660650-779D-4BA6-8389-806CE1881D6A}"/>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9275363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4D6C3E86-7F3E-4C73-BC00-8B6FF1B65A5F}"/>
              </a:ext>
            </a:extLst>
          </p:cNvPr>
          <p:cNvSpPr>
            <a:spLocks noGrp="1" noChangeArrowheads="1"/>
          </p:cNvSpPr>
          <p:nvPr>
            <p:ph type="sldNum" sz="quarter" idx="10"/>
          </p:nvPr>
        </p:nvSpPr>
        <p:spPr>
          <a:ln/>
        </p:spPr>
        <p:txBody>
          <a:bodyPr/>
          <a:lstStyle>
            <a:lvl1pPr>
              <a:defRPr/>
            </a:lvl1pPr>
          </a:lstStyle>
          <a:p>
            <a:fld id="{95D6B849-4949-43AB-864B-1595E10C22EF}" type="slidenum">
              <a:rPr lang="en-US" altLang="en-US"/>
              <a:pPr/>
              <a:t>‹#›</a:t>
            </a:fld>
            <a:endParaRPr lang="en-US" altLang="en-US" dirty="0"/>
          </a:p>
        </p:txBody>
      </p:sp>
      <p:sp>
        <p:nvSpPr>
          <p:cNvPr id="3" name="Rectangle 10">
            <a:extLst>
              <a:ext uri="{FF2B5EF4-FFF2-40B4-BE49-F238E27FC236}">
                <a16:creationId xmlns:a16="http://schemas.microsoft.com/office/drawing/2014/main" id="{1BCF6EF7-8154-4225-93C2-6DB4446BD19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059976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D0491213-A85C-4911-A636-A62BEB6ABDB8}"/>
              </a:ext>
            </a:extLst>
          </p:cNvPr>
          <p:cNvGrpSpPr>
            <a:grpSpLocks/>
          </p:cNvGrpSpPr>
          <p:nvPr userDrawn="1"/>
        </p:nvGrpSpPr>
        <p:grpSpPr bwMode="auto">
          <a:xfrm>
            <a:off x="374650" y="1873250"/>
            <a:ext cx="1011238" cy="4603750"/>
            <a:chOff x="375134" y="1873083"/>
            <a:chExt cx="1010487" cy="4603919"/>
          </a:xfrm>
        </p:grpSpPr>
        <p:grpSp>
          <p:nvGrpSpPr>
            <p:cNvPr id="5" name="Group 10">
              <a:extLst>
                <a:ext uri="{FF2B5EF4-FFF2-40B4-BE49-F238E27FC236}">
                  <a16:creationId xmlns:a16="http://schemas.microsoft.com/office/drawing/2014/main" id="{66480E3A-BC08-4B0A-AF85-E13ED50737BF}"/>
                </a:ext>
              </a:extLst>
            </p:cNvPr>
            <p:cNvGrpSpPr>
              <a:grpSpLocks/>
            </p:cNvGrpSpPr>
            <p:nvPr userDrawn="1"/>
          </p:nvGrpSpPr>
          <p:grpSpPr bwMode="auto">
            <a:xfrm>
              <a:off x="670959" y="2253956"/>
              <a:ext cx="714662" cy="4223046"/>
              <a:chOff x="670959" y="2253956"/>
              <a:chExt cx="714662" cy="4223046"/>
            </a:xfrm>
          </p:grpSpPr>
          <p:grpSp>
            <p:nvGrpSpPr>
              <p:cNvPr id="11" name="Group 10">
                <a:extLst>
                  <a:ext uri="{FF2B5EF4-FFF2-40B4-BE49-F238E27FC236}">
                    <a16:creationId xmlns:a16="http://schemas.microsoft.com/office/drawing/2014/main" id="{972FC1B4-E7FE-4AFD-9196-C78F03545237}"/>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9171AD27-892D-400B-8807-61CD6323B413}"/>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4" name="Rectangle: Rounded Corners 13">
                  <a:extLst>
                    <a:ext uri="{FF2B5EF4-FFF2-40B4-BE49-F238E27FC236}">
                      <a16:creationId xmlns:a16="http://schemas.microsoft.com/office/drawing/2014/main" id="{24AAEDA1-1899-4FC3-882B-90021336FBE3}"/>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2" name="Picture 17" descr="Icon&#10;&#10;Description automatically generated">
                <a:extLst>
                  <a:ext uri="{FF2B5EF4-FFF2-40B4-BE49-F238E27FC236}">
                    <a16:creationId xmlns:a16="http://schemas.microsoft.com/office/drawing/2014/main" id="{F5944F6D-F8D6-4F30-8C8E-10B1546D39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73BD99DB-8E82-464A-91AF-B06B0609BF36}"/>
                </a:ext>
              </a:extLst>
            </p:cNvPr>
            <p:cNvGrpSpPr>
              <a:grpSpLocks/>
            </p:cNvGrpSpPr>
            <p:nvPr userDrawn="1"/>
          </p:nvGrpSpPr>
          <p:grpSpPr bwMode="auto">
            <a:xfrm>
              <a:off x="375134" y="1873083"/>
              <a:ext cx="642896" cy="4603919"/>
              <a:chOff x="375134" y="1873083"/>
              <a:chExt cx="642896" cy="4603919"/>
            </a:xfrm>
          </p:grpSpPr>
          <p:grpSp>
            <p:nvGrpSpPr>
              <p:cNvPr id="7" name="Group 6">
                <a:extLst>
                  <a:ext uri="{FF2B5EF4-FFF2-40B4-BE49-F238E27FC236}">
                    <a16:creationId xmlns:a16="http://schemas.microsoft.com/office/drawing/2014/main" id="{974AC600-6035-4BD8-AAB3-C6B226A0FF6E}"/>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9" name="Rectangle 8">
                  <a:extLst>
                    <a:ext uri="{FF2B5EF4-FFF2-40B4-BE49-F238E27FC236}">
                      <a16:creationId xmlns:a16="http://schemas.microsoft.com/office/drawing/2014/main" id="{CBFC82F2-7198-4A6C-A1D9-44D008BFA931}"/>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0" name="Rectangle: Rounded Corners 9">
                  <a:extLst>
                    <a:ext uri="{FF2B5EF4-FFF2-40B4-BE49-F238E27FC236}">
                      <a16:creationId xmlns:a16="http://schemas.microsoft.com/office/drawing/2014/main" id="{6BCB9D8E-DC31-4E9A-A859-4094EE1C922F}"/>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8" name="Picture 13" descr="Icon&#10;&#10;Description automatically generated">
                <a:extLst>
                  <a:ext uri="{FF2B5EF4-FFF2-40B4-BE49-F238E27FC236}">
                    <a16:creationId xmlns:a16="http://schemas.microsoft.com/office/drawing/2014/main" id="{437744D4-7F29-4376-AEE3-AC7DC135079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 name="Picture 8" descr="Logo&#10;&#10;Description automatically generated">
            <a:extLst>
              <a:ext uri="{FF2B5EF4-FFF2-40B4-BE49-F238E27FC236}">
                <a16:creationId xmlns:a16="http://schemas.microsoft.com/office/drawing/2014/main" id="{61EF6938-F298-4C3D-9817-66C5FA083BD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9">
            <a:extLst>
              <a:ext uri="{FF2B5EF4-FFF2-40B4-BE49-F238E27FC236}">
                <a16:creationId xmlns:a16="http://schemas.microsoft.com/office/drawing/2014/main" id="{819BF716-0A3B-428D-8D11-601662E3C1BD}"/>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1752601" y="609600"/>
            <a:ext cx="6934200"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17" name="Slide Number Placeholder 4">
            <a:extLst>
              <a:ext uri="{FF2B5EF4-FFF2-40B4-BE49-F238E27FC236}">
                <a16:creationId xmlns:a16="http://schemas.microsoft.com/office/drawing/2014/main" id="{D2D01C97-EDE6-482E-8FC3-781CCD0088BA}"/>
              </a:ext>
            </a:extLst>
          </p:cNvPr>
          <p:cNvSpPr>
            <a:spLocks noGrp="1"/>
          </p:cNvSpPr>
          <p:nvPr>
            <p:ph type="sldNum" sz="quarter" idx="13"/>
          </p:nvPr>
        </p:nvSpPr>
        <p:spPr>
          <a:xfrm>
            <a:off x="280988" y="6477000"/>
            <a:ext cx="2133600" cy="247650"/>
          </a:xfrm>
        </p:spPr>
        <p:txBody>
          <a:bodyPr/>
          <a:lstStyle>
            <a:lvl1pPr>
              <a:defRPr/>
            </a:lvl1pPr>
          </a:lstStyle>
          <a:p>
            <a:fld id="{330FA9CF-CE9E-41BA-9D9E-F73BF35AFE1E}" type="slidenum">
              <a:rPr lang="en-US" altLang="en-US"/>
              <a:pPr/>
              <a:t>‹#›</a:t>
            </a:fld>
            <a:endParaRPr lang="en-US" altLang="en-US" dirty="0"/>
          </a:p>
        </p:txBody>
      </p:sp>
      <p:sp>
        <p:nvSpPr>
          <p:cNvPr id="18" name="Footer Placeholder 45">
            <a:extLst>
              <a:ext uri="{FF2B5EF4-FFF2-40B4-BE49-F238E27FC236}">
                <a16:creationId xmlns:a16="http://schemas.microsoft.com/office/drawing/2014/main" id="{48CA6D94-810E-46ED-B1AC-9A46C85A502E}"/>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7538719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B5BCED6F-79BA-42BB-836B-8ACDE98BF849}"/>
              </a:ext>
            </a:extLst>
          </p:cNvPr>
          <p:cNvGrpSpPr>
            <a:grpSpLocks/>
          </p:cNvGrpSpPr>
          <p:nvPr userDrawn="1"/>
        </p:nvGrpSpPr>
        <p:grpSpPr bwMode="auto">
          <a:xfrm>
            <a:off x="374650" y="1873250"/>
            <a:ext cx="1395413" cy="4603750"/>
            <a:chOff x="375134" y="1873083"/>
            <a:chExt cx="1395316" cy="4603919"/>
          </a:xfrm>
        </p:grpSpPr>
        <p:grpSp>
          <p:nvGrpSpPr>
            <p:cNvPr id="5" name="Group 10">
              <a:extLst>
                <a:ext uri="{FF2B5EF4-FFF2-40B4-BE49-F238E27FC236}">
                  <a16:creationId xmlns:a16="http://schemas.microsoft.com/office/drawing/2014/main" id="{58256BB9-7C69-483C-8CBF-633BE8FF31E1}"/>
                </a:ext>
              </a:extLst>
            </p:cNvPr>
            <p:cNvGrpSpPr>
              <a:grpSpLocks/>
            </p:cNvGrpSpPr>
            <p:nvPr userDrawn="1"/>
          </p:nvGrpSpPr>
          <p:grpSpPr bwMode="auto">
            <a:xfrm>
              <a:off x="1113225" y="2638621"/>
              <a:ext cx="657225" cy="3838381"/>
              <a:chOff x="1141006" y="2638621"/>
              <a:chExt cx="657225" cy="3838381"/>
            </a:xfrm>
          </p:grpSpPr>
          <p:grpSp>
            <p:nvGrpSpPr>
              <p:cNvPr id="16" name="Group 15">
                <a:extLst>
                  <a:ext uri="{FF2B5EF4-FFF2-40B4-BE49-F238E27FC236}">
                    <a16:creationId xmlns:a16="http://schemas.microsoft.com/office/drawing/2014/main" id="{2C7248CD-C6BB-4C8B-A692-FC5FC589434A}"/>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22B26C79-7ABD-4E1F-BD35-D5BCBF8F291D}"/>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9" name="Rectangle: Rounded Corners 18">
                  <a:extLst>
                    <a:ext uri="{FF2B5EF4-FFF2-40B4-BE49-F238E27FC236}">
                      <a16:creationId xmlns:a16="http://schemas.microsoft.com/office/drawing/2014/main" id="{190B7C5A-DB5A-4C2D-BD6C-18D854102814}"/>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7" name="Picture 22" descr="Icon&#10;&#10;Description automatically generated">
                <a:extLst>
                  <a:ext uri="{FF2B5EF4-FFF2-40B4-BE49-F238E27FC236}">
                    <a16:creationId xmlns:a16="http://schemas.microsoft.com/office/drawing/2014/main" id="{FC748AC2-09FE-4993-BC38-73BF6F301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7F8851C5-932B-458A-B17A-8B0A5F64C136}"/>
                </a:ext>
              </a:extLst>
            </p:cNvPr>
            <p:cNvGrpSpPr>
              <a:grpSpLocks/>
            </p:cNvGrpSpPr>
            <p:nvPr userDrawn="1"/>
          </p:nvGrpSpPr>
          <p:grpSpPr bwMode="auto">
            <a:xfrm>
              <a:off x="670959" y="2253956"/>
              <a:ext cx="714662" cy="4223046"/>
              <a:chOff x="670959" y="2253956"/>
              <a:chExt cx="714662" cy="4223046"/>
            </a:xfrm>
          </p:grpSpPr>
          <p:grpSp>
            <p:nvGrpSpPr>
              <p:cNvPr id="12" name="Group 11">
                <a:extLst>
                  <a:ext uri="{FF2B5EF4-FFF2-40B4-BE49-F238E27FC236}">
                    <a16:creationId xmlns:a16="http://schemas.microsoft.com/office/drawing/2014/main" id="{81601D5F-6116-49A4-AD1E-87DE59AE585C}"/>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2C458F3C-191E-420D-B78D-5A78DD2E8A7D}"/>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5" name="Rectangle: Rounded Corners 14">
                  <a:extLst>
                    <a:ext uri="{FF2B5EF4-FFF2-40B4-BE49-F238E27FC236}">
                      <a16:creationId xmlns:a16="http://schemas.microsoft.com/office/drawing/2014/main" id="{5C8F08CF-FAE1-456B-A3A8-6A2563545AF8}"/>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3" name="Picture 18" descr="Icon&#10;&#10;Description automatically generated">
                <a:extLst>
                  <a:ext uri="{FF2B5EF4-FFF2-40B4-BE49-F238E27FC236}">
                    <a16:creationId xmlns:a16="http://schemas.microsoft.com/office/drawing/2014/main" id="{65CD51A7-99BE-4ED6-88C6-89943D9C57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16E27A7F-AEF1-4ED2-A360-C56BD1507515}"/>
                </a:ext>
              </a:extLst>
            </p:cNvPr>
            <p:cNvGrpSpPr>
              <a:grpSpLocks/>
            </p:cNvGrpSpPr>
            <p:nvPr userDrawn="1"/>
          </p:nvGrpSpPr>
          <p:grpSpPr bwMode="auto">
            <a:xfrm>
              <a:off x="375134" y="1873083"/>
              <a:ext cx="642896" cy="4603919"/>
              <a:chOff x="375134" y="1873083"/>
              <a:chExt cx="642896" cy="4603919"/>
            </a:xfrm>
          </p:grpSpPr>
          <p:grpSp>
            <p:nvGrpSpPr>
              <p:cNvPr id="8" name="Group 7">
                <a:extLst>
                  <a:ext uri="{FF2B5EF4-FFF2-40B4-BE49-F238E27FC236}">
                    <a16:creationId xmlns:a16="http://schemas.microsoft.com/office/drawing/2014/main" id="{43CB7B3F-17D7-49E3-8BBD-040FDD4228FE}"/>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0" name="Rectangle 9">
                  <a:extLst>
                    <a:ext uri="{FF2B5EF4-FFF2-40B4-BE49-F238E27FC236}">
                      <a16:creationId xmlns:a16="http://schemas.microsoft.com/office/drawing/2014/main" id="{46060671-B692-4EF5-A20F-DDB0DAF2B3E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1" name="Rectangle: Rounded Corners 10">
                  <a:extLst>
                    <a:ext uri="{FF2B5EF4-FFF2-40B4-BE49-F238E27FC236}">
                      <a16:creationId xmlns:a16="http://schemas.microsoft.com/office/drawing/2014/main" id="{67202594-3112-4F42-994B-FD4DD4FC7FDF}"/>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9" name="Picture 14" descr="Icon&#10;&#10;Description automatically generated">
                <a:extLst>
                  <a:ext uri="{FF2B5EF4-FFF2-40B4-BE49-F238E27FC236}">
                    <a16:creationId xmlns:a16="http://schemas.microsoft.com/office/drawing/2014/main" id="{EE0E4613-C7C3-4A1D-BAC5-EA8AE08DED1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0" name="Picture 8" descr="Logo&#10;&#10;Description automatically generated">
            <a:extLst>
              <a:ext uri="{FF2B5EF4-FFF2-40B4-BE49-F238E27FC236}">
                <a16:creationId xmlns:a16="http://schemas.microsoft.com/office/drawing/2014/main" id="{C0E68924-557C-4F14-936C-B5EB4BC5642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9">
            <a:extLst>
              <a:ext uri="{FF2B5EF4-FFF2-40B4-BE49-F238E27FC236}">
                <a16:creationId xmlns:a16="http://schemas.microsoft.com/office/drawing/2014/main" id="{B171A1A7-1673-415C-9F97-207307A75D2B}"/>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106753" y="609600"/>
            <a:ext cx="6659079"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22" name="Slide Number Placeholder 4">
            <a:extLst>
              <a:ext uri="{FF2B5EF4-FFF2-40B4-BE49-F238E27FC236}">
                <a16:creationId xmlns:a16="http://schemas.microsoft.com/office/drawing/2014/main" id="{FBD8C367-7AEE-4F36-AF2C-EC3D41B6E6DF}"/>
              </a:ext>
            </a:extLst>
          </p:cNvPr>
          <p:cNvSpPr>
            <a:spLocks noGrp="1"/>
          </p:cNvSpPr>
          <p:nvPr>
            <p:ph type="sldNum" sz="quarter" idx="13"/>
          </p:nvPr>
        </p:nvSpPr>
        <p:spPr>
          <a:xfrm>
            <a:off x="280988" y="6477000"/>
            <a:ext cx="2133600" cy="247650"/>
          </a:xfrm>
        </p:spPr>
        <p:txBody>
          <a:bodyPr/>
          <a:lstStyle>
            <a:lvl1pPr>
              <a:defRPr/>
            </a:lvl1pPr>
          </a:lstStyle>
          <a:p>
            <a:fld id="{86E118C5-5229-4A9E-9B6C-C380E72F8F94}" type="slidenum">
              <a:rPr lang="en-US" altLang="en-US"/>
              <a:pPr/>
              <a:t>‹#›</a:t>
            </a:fld>
            <a:endParaRPr lang="en-US" altLang="en-US" dirty="0"/>
          </a:p>
        </p:txBody>
      </p:sp>
      <p:sp>
        <p:nvSpPr>
          <p:cNvPr id="23" name="Footer Placeholder 45">
            <a:extLst>
              <a:ext uri="{FF2B5EF4-FFF2-40B4-BE49-F238E27FC236}">
                <a16:creationId xmlns:a16="http://schemas.microsoft.com/office/drawing/2014/main" id="{1B7B7E32-C466-468E-B8FA-BB9B8701A9DA}"/>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761761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AD3E6E4C-F342-4B88-892F-3BAA70FC78B2}"/>
              </a:ext>
            </a:extLst>
          </p:cNvPr>
          <p:cNvGrpSpPr>
            <a:grpSpLocks/>
          </p:cNvGrpSpPr>
          <p:nvPr userDrawn="1"/>
        </p:nvGrpSpPr>
        <p:grpSpPr bwMode="auto">
          <a:xfrm>
            <a:off x="374650" y="1873250"/>
            <a:ext cx="1754188" cy="4603750"/>
            <a:chOff x="375134" y="1873083"/>
            <a:chExt cx="1753841" cy="4603919"/>
          </a:xfrm>
        </p:grpSpPr>
        <p:grpSp>
          <p:nvGrpSpPr>
            <p:cNvPr id="5" name="Group 10">
              <a:extLst>
                <a:ext uri="{FF2B5EF4-FFF2-40B4-BE49-F238E27FC236}">
                  <a16:creationId xmlns:a16="http://schemas.microsoft.com/office/drawing/2014/main" id="{DC995560-4FB6-4284-9D09-93A0D4E21BDA}"/>
                </a:ext>
              </a:extLst>
            </p:cNvPr>
            <p:cNvGrpSpPr>
              <a:grpSpLocks/>
            </p:cNvGrpSpPr>
            <p:nvPr userDrawn="1"/>
          </p:nvGrpSpPr>
          <p:grpSpPr bwMode="auto">
            <a:xfrm>
              <a:off x="1484775" y="3019492"/>
              <a:ext cx="644200" cy="3457510"/>
              <a:chOff x="1512556" y="3019492"/>
              <a:chExt cx="644200" cy="3457510"/>
            </a:xfrm>
          </p:grpSpPr>
          <p:grpSp>
            <p:nvGrpSpPr>
              <p:cNvPr id="21" name="Group 20">
                <a:extLst>
                  <a:ext uri="{FF2B5EF4-FFF2-40B4-BE49-F238E27FC236}">
                    <a16:creationId xmlns:a16="http://schemas.microsoft.com/office/drawing/2014/main" id="{95C840E7-F7C4-4F2E-B312-E7E665642457}"/>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3" name="Rectangle 22">
                  <a:extLst>
                    <a:ext uri="{FF2B5EF4-FFF2-40B4-BE49-F238E27FC236}">
                      <a16:creationId xmlns:a16="http://schemas.microsoft.com/office/drawing/2014/main" id="{3946BEF5-EFF4-40E8-BAE4-728AD591A9EB}"/>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4" name="Rectangle: Rounded Corners 23">
                  <a:extLst>
                    <a:ext uri="{FF2B5EF4-FFF2-40B4-BE49-F238E27FC236}">
                      <a16:creationId xmlns:a16="http://schemas.microsoft.com/office/drawing/2014/main" id="{61335728-2660-4EE5-A522-84BAF2169241}"/>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2" name="Picture 27" descr="Icon&#10;&#10;Description automatically generated">
                <a:extLst>
                  <a:ext uri="{FF2B5EF4-FFF2-40B4-BE49-F238E27FC236}">
                    <a16:creationId xmlns:a16="http://schemas.microsoft.com/office/drawing/2014/main" id="{47AEA5E3-26FD-4F47-B31B-7FFD96AAEF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0E286A50-E196-492E-A380-C3C6DE3B45D9}"/>
                </a:ext>
              </a:extLst>
            </p:cNvPr>
            <p:cNvGrpSpPr>
              <a:grpSpLocks/>
            </p:cNvGrpSpPr>
            <p:nvPr userDrawn="1"/>
          </p:nvGrpSpPr>
          <p:grpSpPr bwMode="auto">
            <a:xfrm>
              <a:off x="1113225" y="2638621"/>
              <a:ext cx="657225" cy="3838381"/>
              <a:chOff x="1141006" y="2638621"/>
              <a:chExt cx="657225" cy="3838381"/>
            </a:xfrm>
          </p:grpSpPr>
          <p:grpSp>
            <p:nvGrpSpPr>
              <p:cNvPr id="17" name="Group 16">
                <a:extLst>
                  <a:ext uri="{FF2B5EF4-FFF2-40B4-BE49-F238E27FC236}">
                    <a16:creationId xmlns:a16="http://schemas.microsoft.com/office/drawing/2014/main" id="{096E1087-4027-485D-A3FA-EDE7697C9A57}"/>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9" name="Rectangle 18">
                  <a:extLst>
                    <a:ext uri="{FF2B5EF4-FFF2-40B4-BE49-F238E27FC236}">
                      <a16:creationId xmlns:a16="http://schemas.microsoft.com/office/drawing/2014/main" id="{FC8DA09D-C036-448B-9C01-BB964BFDFD97}"/>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0" name="Rectangle: Rounded Corners 19">
                  <a:extLst>
                    <a:ext uri="{FF2B5EF4-FFF2-40B4-BE49-F238E27FC236}">
                      <a16:creationId xmlns:a16="http://schemas.microsoft.com/office/drawing/2014/main" id="{6E41B1B2-B15F-4777-9B42-854FE6B3C551}"/>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8" name="Picture 23" descr="Icon&#10;&#10;Description automatically generated">
                <a:extLst>
                  <a:ext uri="{FF2B5EF4-FFF2-40B4-BE49-F238E27FC236}">
                    <a16:creationId xmlns:a16="http://schemas.microsoft.com/office/drawing/2014/main" id="{0188C1DE-9188-4934-B647-DA1D1B03C08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0ADBA30D-DC74-41CA-86B0-4F983412D6E3}"/>
                </a:ext>
              </a:extLst>
            </p:cNvPr>
            <p:cNvGrpSpPr>
              <a:grpSpLocks/>
            </p:cNvGrpSpPr>
            <p:nvPr userDrawn="1"/>
          </p:nvGrpSpPr>
          <p:grpSpPr bwMode="auto">
            <a:xfrm>
              <a:off x="670959" y="2253956"/>
              <a:ext cx="714662" cy="4223046"/>
              <a:chOff x="670959" y="2253956"/>
              <a:chExt cx="714662" cy="4223046"/>
            </a:xfrm>
          </p:grpSpPr>
          <p:grpSp>
            <p:nvGrpSpPr>
              <p:cNvPr id="13" name="Group 12">
                <a:extLst>
                  <a:ext uri="{FF2B5EF4-FFF2-40B4-BE49-F238E27FC236}">
                    <a16:creationId xmlns:a16="http://schemas.microsoft.com/office/drawing/2014/main" id="{0C562743-2D6C-4F43-BC5E-87F4F754B9F9}"/>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5" name="Rectangle 14">
                  <a:extLst>
                    <a:ext uri="{FF2B5EF4-FFF2-40B4-BE49-F238E27FC236}">
                      <a16:creationId xmlns:a16="http://schemas.microsoft.com/office/drawing/2014/main" id="{F2327529-E03B-40D2-B1F8-9051A141CB8C}"/>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6" name="Rectangle: Rounded Corners 15">
                  <a:extLst>
                    <a:ext uri="{FF2B5EF4-FFF2-40B4-BE49-F238E27FC236}">
                      <a16:creationId xmlns:a16="http://schemas.microsoft.com/office/drawing/2014/main" id="{5AF39983-AA3A-4591-A96A-37A943C60004}"/>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4" name="Picture 19" descr="Icon&#10;&#10;Description automatically generated">
                <a:extLst>
                  <a:ext uri="{FF2B5EF4-FFF2-40B4-BE49-F238E27FC236}">
                    <a16:creationId xmlns:a16="http://schemas.microsoft.com/office/drawing/2014/main" id="{4A4586E6-EF83-43FE-B843-2C5AFCFDFE3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F97D74BD-EBF2-4611-9648-55AE5A9972CF}"/>
                </a:ext>
              </a:extLst>
            </p:cNvPr>
            <p:cNvGrpSpPr>
              <a:grpSpLocks/>
            </p:cNvGrpSpPr>
            <p:nvPr userDrawn="1"/>
          </p:nvGrpSpPr>
          <p:grpSpPr bwMode="auto">
            <a:xfrm>
              <a:off x="375134" y="1873083"/>
              <a:ext cx="642896" cy="4603919"/>
              <a:chOff x="375134" y="1873083"/>
              <a:chExt cx="642896" cy="4603919"/>
            </a:xfrm>
          </p:grpSpPr>
          <p:grpSp>
            <p:nvGrpSpPr>
              <p:cNvPr id="9" name="Group 8">
                <a:extLst>
                  <a:ext uri="{FF2B5EF4-FFF2-40B4-BE49-F238E27FC236}">
                    <a16:creationId xmlns:a16="http://schemas.microsoft.com/office/drawing/2014/main" id="{34CEA307-E2CC-4A1D-B4F6-4B0AC8181DDE}"/>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1" name="Rectangle 10">
                  <a:extLst>
                    <a:ext uri="{FF2B5EF4-FFF2-40B4-BE49-F238E27FC236}">
                      <a16:creationId xmlns:a16="http://schemas.microsoft.com/office/drawing/2014/main" id="{AAC0AA22-5413-4484-AFE2-9E813B13D546}"/>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2" name="Rectangle: Rounded Corners 11">
                  <a:extLst>
                    <a:ext uri="{FF2B5EF4-FFF2-40B4-BE49-F238E27FC236}">
                      <a16:creationId xmlns:a16="http://schemas.microsoft.com/office/drawing/2014/main" id="{3EAB9A63-71DE-40CD-B659-FE03A317655F}"/>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0" name="Picture 15" descr="Icon&#10;&#10;Description automatically generated">
                <a:extLst>
                  <a:ext uri="{FF2B5EF4-FFF2-40B4-BE49-F238E27FC236}">
                    <a16:creationId xmlns:a16="http://schemas.microsoft.com/office/drawing/2014/main" id="{34583E79-2DC8-44A7-A19C-8D2E12F76B4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5" name="Picture 8" descr="Logo&#10;&#10;Description automatically generated">
            <a:extLst>
              <a:ext uri="{FF2B5EF4-FFF2-40B4-BE49-F238E27FC236}">
                <a16:creationId xmlns:a16="http://schemas.microsoft.com/office/drawing/2014/main" id="{584955AB-F047-457B-B6D2-02E8ECAA3E1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Straight Connector 9">
            <a:extLst>
              <a:ext uri="{FF2B5EF4-FFF2-40B4-BE49-F238E27FC236}">
                <a16:creationId xmlns:a16="http://schemas.microsoft.com/office/drawing/2014/main" id="{65E5D7CB-E044-4E5A-86C8-0129725718B5}"/>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414661" y="609600"/>
            <a:ext cx="6351171"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27" name="Slide Number Placeholder 4">
            <a:extLst>
              <a:ext uri="{FF2B5EF4-FFF2-40B4-BE49-F238E27FC236}">
                <a16:creationId xmlns:a16="http://schemas.microsoft.com/office/drawing/2014/main" id="{B9A5A405-FA69-4BDC-8190-B85FDCB07EFD}"/>
              </a:ext>
            </a:extLst>
          </p:cNvPr>
          <p:cNvSpPr>
            <a:spLocks noGrp="1"/>
          </p:cNvSpPr>
          <p:nvPr>
            <p:ph type="sldNum" sz="quarter" idx="13"/>
          </p:nvPr>
        </p:nvSpPr>
        <p:spPr>
          <a:xfrm>
            <a:off x="280988" y="6477000"/>
            <a:ext cx="2133600" cy="247650"/>
          </a:xfrm>
        </p:spPr>
        <p:txBody>
          <a:bodyPr/>
          <a:lstStyle>
            <a:lvl1pPr>
              <a:defRPr/>
            </a:lvl1pPr>
          </a:lstStyle>
          <a:p>
            <a:fld id="{56592BBA-7BDD-4EE3-9263-09182320887A}" type="slidenum">
              <a:rPr lang="en-US" altLang="en-US"/>
              <a:pPr/>
              <a:t>‹#›</a:t>
            </a:fld>
            <a:endParaRPr lang="en-US" altLang="en-US" dirty="0"/>
          </a:p>
        </p:txBody>
      </p:sp>
      <p:sp>
        <p:nvSpPr>
          <p:cNvPr id="28" name="Footer Placeholder 45">
            <a:extLst>
              <a:ext uri="{FF2B5EF4-FFF2-40B4-BE49-F238E27FC236}">
                <a16:creationId xmlns:a16="http://schemas.microsoft.com/office/drawing/2014/main" id="{EAAF36AB-5A83-4524-A2CB-3271478DEF13}"/>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4293685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4F9B3700-ADE7-47CB-9E32-BC03C0A52704}"/>
              </a:ext>
            </a:extLst>
          </p:cNvPr>
          <p:cNvGrpSpPr>
            <a:grpSpLocks/>
          </p:cNvGrpSpPr>
          <p:nvPr userDrawn="1"/>
        </p:nvGrpSpPr>
        <p:grpSpPr bwMode="auto">
          <a:xfrm>
            <a:off x="374650" y="1873250"/>
            <a:ext cx="2125663" cy="4603750"/>
            <a:chOff x="375134" y="1873083"/>
            <a:chExt cx="2125046" cy="4603919"/>
          </a:xfrm>
        </p:grpSpPr>
        <p:grpSp>
          <p:nvGrpSpPr>
            <p:cNvPr id="5" name="Group 10">
              <a:extLst>
                <a:ext uri="{FF2B5EF4-FFF2-40B4-BE49-F238E27FC236}">
                  <a16:creationId xmlns:a16="http://schemas.microsoft.com/office/drawing/2014/main" id="{8D84AE2E-D793-4B1C-AB64-6865E7373893}"/>
                </a:ext>
              </a:extLst>
            </p:cNvPr>
            <p:cNvGrpSpPr>
              <a:grpSpLocks/>
            </p:cNvGrpSpPr>
            <p:nvPr userDrawn="1"/>
          </p:nvGrpSpPr>
          <p:grpSpPr bwMode="auto">
            <a:xfrm>
              <a:off x="1853953" y="3397315"/>
              <a:ext cx="646227" cy="3079687"/>
              <a:chOff x="1881734" y="3397315"/>
              <a:chExt cx="646227" cy="3079687"/>
            </a:xfrm>
          </p:grpSpPr>
          <p:grpSp>
            <p:nvGrpSpPr>
              <p:cNvPr id="26" name="Group 25">
                <a:extLst>
                  <a:ext uri="{FF2B5EF4-FFF2-40B4-BE49-F238E27FC236}">
                    <a16:creationId xmlns:a16="http://schemas.microsoft.com/office/drawing/2014/main" id="{8FD467A7-D310-499A-9C23-836BBC4456C0}"/>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8" name="Rectangle 27">
                  <a:extLst>
                    <a:ext uri="{FF2B5EF4-FFF2-40B4-BE49-F238E27FC236}">
                      <a16:creationId xmlns:a16="http://schemas.microsoft.com/office/drawing/2014/main" id="{313D9716-BC93-412E-B4ED-FDDEF7FDA2B8}"/>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9" name="Rectangle: Rounded Corners 28">
                  <a:extLst>
                    <a:ext uri="{FF2B5EF4-FFF2-40B4-BE49-F238E27FC236}">
                      <a16:creationId xmlns:a16="http://schemas.microsoft.com/office/drawing/2014/main" id="{D84C421B-AB08-4DF0-908C-CDC6E00EA5D0}"/>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7" name="Picture 32" descr="Icon&#10;&#10;Description automatically generated">
                <a:extLst>
                  <a:ext uri="{FF2B5EF4-FFF2-40B4-BE49-F238E27FC236}">
                    <a16:creationId xmlns:a16="http://schemas.microsoft.com/office/drawing/2014/main" id="{4BDBE9EB-3E6A-49D2-B05A-83FE541F10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E0953D64-8BC5-43D9-9FC2-BC516A8421F8}"/>
                </a:ext>
              </a:extLst>
            </p:cNvPr>
            <p:cNvGrpSpPr>
              <a:grpSpLocks/>
            </p:cNvGrpSpPr>
            <p:nvPr userDrawn="1"/>
          </p:nvGrpSpPr>
          <p:grpSpPr bwMode="auto">
            <a:xfrm>
              <a:off x="1484775" y="3019492"/>
              <a:ext cx="644200" cy="3457510"/>
              <a:chOff x="1512556" y="3019492"/>
              <a:chExt cx="644200" cy="3457510"/>
            </a:xfrm>
          </p:grpSpPr>
          <p:grpSp>
            <p:nvGrpSpPr>
              <p:cNvPr id="22" name="Group 21">
                <a:extLst>
                  <a:ext uri="{FF2B5EF4-FFF2-40B4-BE49-F238E27FC236}">
                    <a16:creationId xmlns:a16="http://schemas.microsoft.com/office/drawing/2014/main" id="{E872D7FC-A447-4FAF-A934-C85D594B2DD8}"/>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4" name="Rectangle 23">
                  <a:extLst>
                    <a:ext uri="{FF2B5EF4-FFF2-40B4-BE49-F238E27FC236}">
                      <a16:creationId xmlns:a16="http://schemas.microsoft.com/office/drawing/2014/main" id="{41C35163-709D-4E6C-B4EF-EFE6CDEED4FC}"/>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5" name="Rectangle: Rounded Corners 24">
                  <a:extLst>
                    <a:ext uri="{FF2B5EF4-FFF2-40B4-BE49-F238E27FC236}">
                      <a16:creationId xmlns:a16="http://schemas.microsoft.com/office/drawing/2014/main" id="{B60CC987-B933-4644-BD32-2CB21FDA430E}"/>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3" name="Picture 28" descr="Icon&#10;&#10;Description automatically generated">
                <a:extLst>
                  <a:ext uri="{FF2B5EF4-FFF2-40B4-BE49-F238E27FC236}">
                    <a16:creationId xmlns:a16="http://schemas.microsoft.com/office/drawing/2014/main" id="{5618E9B7-D496-4045-BA11-5FD7D44FB56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E831C5E1-6754-46CF-81F0-7ED719B07299}"/>
                </a:ext>
              </a:extLst>
            </p:cNvPr>
            <p:cNvGrpSpPr>
              <a:grpSpLocks/>
            </p:cNvGrpSpPr>
            <p:nvPr userDrawn="1"/>
          </p:nvGrpSpPr>
          <p:grpSpPr bwMode="auto">
            <a:xfrm>
              <a:off x="1113225" y="2638621"/>
              <a:ext cx="657225" cy="3838381"/>
              <a:chOff x="1141006" y="2638621"/>
              <a:chExt cx="657225" cy="3838381"/>
            </a:xfrm>
          </p:grpSpPr>
          <p:grpSp>
            <p:nvGrpSpPr>
              <p:cNvPr id="18" name="Group 17">
                <a:extLst>
                  <a:ext uri="{FF2B5EF4-FFF2-40B4-BE49-F238E27FC236}">
                    <a16:creationId xmlns:a16="http://schemas.microsoft.com/office/drawing/2014/main" id="{2B0617B3-33CC-4B71-9D0B-499F37DD9F98}"/>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0" name="Rectangle 19">
                  <a:extLst>
                    <a:ext uri="{FF2B5EF4-FFF2-40B4-BE49-F238E27FC236}">
                      <a16:creationId xmlns:a16="http://schemas.microsoft.com/office/drawing/2014/main" id="{346AEF03-D4B3-4576-841B-951F0BBE8419}"/>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1" name="Rectangle: Rounded Corners 20">
                  <a:extLst>
                    <a:ext uri="{FF2B5EF4-FFF2-40B4-BE49-F238E27FC236}">
                      <a16:creationId xmlns:a16="http://schemas.microsoft.com/office/drawing/2014/main" id="{34AEB6CC-993C-4A62-8E39-D5263BEF5A06}"/>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9" name="Picture 24" descr="Icon&#10;&#10;Description automatically generated">
                <a:extLst>
                  <a:ext uri="{FF2B5EF4-FFF2-40B4-BE49-F238E27FC236}">
                    <a16:creationId xmlns:a16="http://schemas.microsoft.com/office/drawing/2014/main" id="{653B834F-B451-4173-8A42-2FF1278880B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0FB66349-95D2-4880-B509-F3460CBEEF4C}"/>
                </a:ext>
              </a:extLst>
            </p:cNvPr>
            <p:cNvGrpSpPr>
              <a:grpSpLocks/>
            </p:cNvGrpSpPr>
            <p:nvPr userDrawn="1"/>
          </p:nvGrpSpPr>
          <p:grpSpPr bwMode="auto">
            <a:xfrm>
              <a:off x="670959" y="2253956"/>
              <a:ext cx="714662" cy="4223046"/>
              <a:chOff x="670959" y="2253956"/>
              <a:chExt cx="714662" cy="4223046"/>
            </a:xfrm>
          </p:grpSpPr>
          <p:grpSp>
            <p:nvGrpSpPr>
              <p:cNvPr id="14" name="Group 13">
                <a:extLst>
                  <a:ext uri="{FF2B5EF4-FFF2-40B4-BE49-F238E27FC236}">
                    <a16:creationId xmlns:a16="http://schemas.microsoft.com/office/drawing/2014/main" id="{9A364C26-5D32-4DEF-BB72-B1555BEE30A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6" name="Rectangle 15">
                  <a:extLst>
                    <a:ext uri="{FF2B5EF4-FFF2-40B4-BE49-F238E27FC236}">
                      <a16:creationId xmlns:a16="http://schemas.microsoft.com/office/drawing/2014/main" id="{42BEBE9B-D70A-4BB0-9074-E39FD6BF65EB}"/>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7" name="Rectangle: Rounded Corners 16">
                  <a:extLst>
                    <a:ext uri="{FF2B5EF4-FFF2-40B4-BE49-F238E27FC236}">
                      <a16:creationId xmlns:a16="http://schemas.microsoft.com/office/drawing/2014/main" id="{CFBC28FB-3C5A-4208-B34E-80C21C46DDAF}"/>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5" name="Picture 20" descr="Icon&#10;&#10;Description automatically generated">
                <a:extLst>
                  <a:ext uri="{FF2B5EF4-FFF2-40B4-BE49-F238E27FC236}">
                    <a16:creationId xmlns:a16="http://schemas.microsoft.com/office/drawing/2014/main" id="{725BF3B3-3565-4993-B15B-589C75A43A6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C69CE8A1-F264-4A26-A2AF-564F4D8C413F}"/>
                </a:ext>
              </a:extLst>
            </p:cNvPr>
            <p:cNvGrpSpPr>
              <a:grpSpLocks/>
            </p:cNvGrpSpPr>
            <p:nvPr userDrawn="1"/>
          </p:nvGrpSpPr>
          <p:grpSpPr bwMode="auto">
            <a:xfrm>
              <a:off x="375134" y="1873083"/>
              <a:ext cx="642896" cy="4603919"/>
              <a:chOff x="375134" y="1873083"/>
              <a:chExt cx="642896" cy="4603919"/>
            </a:xfrm>
          </p:grpSpPr>
          <p:grpSp>
            <p:nvGrpSpPr>
              <p:cNvPr id="10" name="Group 9">
                <a:extLst>
                  <a:ext uri="{FF2B5EF4-FFF2-40B4-BE49-F238E27FC236}">
                    <a16:creationId xmlns:a16="http://schemas.microsoft.com/office/drawing/2014/main" id="{6CAFC7AD-FF68-49B5-94D3-1FAFC0F0E82C}"/>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2" name="Rectangle 11">
                  <a:extLst>
                    <a:ext uri="{FF2B5EF4-FFF2-40B4-BE49-F238E27FC236}">
                      <a16:creationId xmlns:a16="http://schemas.microsoft.com/office/drawing/2014/main" id="{461EE062-A8BB-4C73-BDE1-1BEBA7F771FB}"/>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3" name="Rectangle: Rounded Corners 12">
                  <a:extLst>
                    <a:ext uri="{FF2B5EF4-FFF2-40B4-BE49-F238E27FC236}">
                      <a16:creationId xmlns:a16="http://schemas.microsoft.com/office/drawing/2014/main" id="{9C8D8E60-243B-471E-B95F-BC0FD37BAF54}"/>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1" name="Picture 16" descr="Icon&#10;&#10;Description automatically generated">
                <a:extLst>
                  <a:ext uri="{FF2B5EF4-FFF2-40B4-BE49-F238E27FC236}">
                    <a16:creationId xmlns:a16="http://schemas.microsoft.com/office/drawing/2014/main" id="{700D05AF-4C66-4C75-8AB1-D534903BB5F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0" name="Picture 8" descr="Logo&#10;&#10;Description automatically generated">
            <a:extLst>
              <a:ext uri="{FF2B5EF4-FFF2-40B4-BE49-F238E27FC236}">
                <a16:creationId xmlns:a16="http://schemas.microsoft.com/office/drawing/2014/main" id="{24BB4736-5482-4B86-AFB3-E489D0B7A2B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Straight Connector 9">
            <a:extLst>
              <a:ext uri="{FF2B5EF4-FFF2-40B4-BE49-F238E27FC236}">
                <a16:creationId xmlns:a16="http://schemas.microsoft.com/office/drawing/2014/main" id="{E8966F98-555B-4448-9078-892042BDE4D2}"/>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819401" y="609600"/>
            <a:ext cx="5946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32" name="Slide Number Placeholder 4">
            <a:extLst>
              <a:ext uri="{FF2B5EF4-FFF2-40B4-BE49-F238E27FC236}">
                <a16:creationId xmlns:a16="http://schemas.microsoft.com/office/drawing/2014/main" id="{8C176266-9B3E-4CED-BD30-F79A7F7542BF}"/>
              </a:ext>
            </a:extLst>
          </p:cNvPr>
          <p:cNvSpPr>
            <a:spLocks noGrp="1"/>
          </p:cNvSpPr>
          <p:nvPr>
            <p:ph type="sldNum" sz="quarter" idx="13"/>
          </p:nvPr>
        </p:nvSpPr>
        <p:spPr>
          <a:xfrm>
            <a:off x="280988" y="6477000"/>
            <a:ext cx="2133600" cy="247650"/>
          </a:xfrm>
        </p:spPr>
        <p:txBody>
          <a:bodyPr/>
          <a:lstStyle>
            <a:lvl1pPr>
              <a:defRPr/>
            </a:lvl1pPr>
          </a:lstStyle>
          <a:p>
            <a:fld id="{8A98703E-0AC3-4E0B-8B1F-A6FAC80750D7}" type="slidenum">
              <a:rPr lang="en-US" altLang="en-US"/>
              <a:pPr/>
              <a:t>‹#›</a:t>
            </a:fld>
            <a:endParaRPr lang="en-US" altLang="en-US" dirty="0"/>
          </a:p>
        </p:txBody>
      </p:sp>
      <p:sp>
        <p:nvSpPr>
          <p:cNvPr id="33" name="Footer Placeholder 45">
            <a:extLst>
              <a:ext uri="{FF2B5EF4-FFF2-40B4-BE49-F238E27FC236}">
                <a16:creationId xmlns:a16="http://schemas.microsoft.com/office/drawing/2014/main" id="{DDB4FD01-98DB-406A-A057-51CF37FD60E9}"/>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408172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5BDE7AD0-3E6E-49F9-AADE-CE2F845E182C}"/>
              </a:ext>
            </a:extLst>
          </p:cNvPr>
          <p:cNvGrpSpPr>
            <a:grpSpLocks/>
          </p:cNvGrpSpPr>
          <p:nvPr userDrawn="1"/>
        </p:nvGrpSpPr>
        <p:grpSpPr bwMode="auto">
          <a:xfrm>
            <a:off x="374650" y="1873250"/>
            <a:ext cx="2474913" cy="4603750"/>
            <a:chOff x="375134" y="1873083"/>
            <a:chExt cx="2475015" cy="4603919"/>
          </a:xfrm>
        </p:grpSpPr>
        <p:grpSp>
          <p:nvGrpSpPr>
            <p:cNvPr id="5" name="Group 10">
              <a:extLst>
                <a:ext uri="{FF2B5EF4-FFF2-40B4-BE49-F238E27FC236}">
                  <a16:creationId xmlns:a16="http://schemas.microsoft.com/office/drawing/2014/main" id="{19D410F6-8001-4DC5-B3A5-98173EAA011C}"/>
                </a:ext>
              </a:extLst>
            </p:cNvPr>
            <p:cNvGrpSpPr>
              <a:grpSpLocks/>
            </p:cNvGrpSpPr>
            <p:nvPr userDrawn="1"/>
          </p:nvGrpSpPr>
          <p:grpSpPr bwMode="auto">
            <a:xfrm>
              <a:off x="2231627" y="3781238"/>
              <a:ext cx="618522" cy="2695764"/>
              <a:chOff x="2259408" y="3781238"/>
              <a:chExt cx="618522" cy="2695764"/>
            </a:xfrm>
          </p:grpSpPr>
          <p:grpSp>
            <p:nvGrpSpPr>
              <p:cNvPr id="31" name="Group 30">
                <a:extLst>
                  <a:ext uri="{FF2B5EF4-FFF2-40B4-BE49-F238E27FC236}">
                    <a16:creationId xmlns:a16="http://schemas.microsoft.com/office/drawing/2014/main" id="{72BC8853-D89C-411A-B0BD-4EFA665304E6}"/>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3" name="Rectangle: Rounded Corners 32">
                  <a:extLst>
                    <a:ext uri="{FF2B5EF4-FFF2-40B4-BE49-F238E27FC236}">
                      <a16:creationId xmlns:a16="http://schemas.microsoft.com/office/drawing/2014/main" id="{9A6CAD08-94F6-4F1F-900A-97892B83DA64}"/>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4" name="Rectangle 33">
                  <a:extLst>
                    <a:ext uri="{FF2B5EF4-FFF2-40B4-BE49-F238E27FC236}">
                      <a16:creationId xmlns:a16="http://schemas.microsoft.com/office/drawing/2014/main" id="{0DD65F66-F573-4E21-991C-E89D023D10A4}"/>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2" name="Picture 37" descr="Icon&#10;&#10;Description automatically generated">
                <a:extLst>
                  <a:ext uri="{FF2B5EF4-FFF2-40B4-BE49-F238E27FC236}">
                    <a16:creationId xmlns:a16="http://schemas.microsoft.com/office/drawing/2014/main" id="{A144A9AC-2B2B-4F3A-92A3-08435167B87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03CF474B-D657-46F3-9BAD-54D557ACB270}"/>
                </a:ext>
              </a:extLst>
            </p:cNvPr>
            <p:cNvGrpSpPr>
              <a:grpSpLocks/>
            </p:cNvGrpSpPr>
            <p:nvPr userDrawn="1"/>
          </p:nvGrpSpPr>
          <p:grpSpPr bwMode="auto">
            <a:xfrm>
              <a:off x="1853953" y="3397315"/>
              <a:ext cx="646227" cy="3079687"/>
              <a:chOff x="1881734" y="3397315"/>
              <a:chExt cx="646227" cy="3079687"/>
            </a:xfrm>
          </p:grpSpPr>
          <p:grpSp>
            <p:nvGrpSpPr>
              <p:cNvPr id="27" name="Group 26">
                <a:extLst>
                  <a:ext uri="{FF2B5EF4-FFF2-40B4-BE49-F238E27FC236}">
                    <a16:creationId xmlns:a16="http://schemas.microsoft.com/office/drawing/2014/main" id="{368BC6FF-9557-426C-8008-D58CD43A562D}"/>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9" name="Rectangle 28">
                  <a:extLst>
                    <a:ext uri="{FF2B5EF4-FFF2-40B4-BE49-F238E27FC236}">
                      <a16:creationId xmlns:a16="http://schemas.microsoft.com/office/drawing/2014/main" id="{134C40A5-8C68-489D-A2E2-DCC165F45F51}"/>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0" name="Rectangle: Rounded Corners 29">
                  <a:extLst>
                    <a:ext uri="{FF2B5EF4-FFF2-40B4-BE49-F238E27FC236}">
                      <a16:creationId xmlns:a16="http://schemas.microsoft.com/office/drawing/2014/main" id="{6DF2B738-04C6-4F45-91DE-FAD132F63295}"/>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8" name="Picture 33" descr="Icon&#10;&#10;Description automatically generated">
                <a:extLst>
                  <a:ext uri="{FF2B5EF4-FFF2-40B4-BE49-F238E27FC236}">
                    <a16:creationId xmlns:a16="http://schemas.microsoft.com/office/drawing/2014/main" id="{023D652C-391C-4F15-8731-6572062F672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751FC7E4-6645-45B5-9985-3303E2E2046A}"/>
                </a:ext>
              </a:extLst>
            </p:cNvPr>
            <p:cNvGrpSpPr>
              <a:grpSpLocks/>
            </p:cNvGrpSpPr>
            <p:nvPr userDrawn="1"/>
          </p:nvGrpSpPr>
          <p:grpSpPr bwMode="auto">
            <a:xfrm>
              <a:off x="1484775" y="3019492"/>
              <a:ext cx="644200" cy="3457510"/>
              <a:chOff x="1512556" y="3019492"/>
              <a:chExt cx="644200" cy="3457510"/>
            </a:xfrm>
          </p:grpSpPr>
          <p:grpSp>
            <p:nvGrpSpPr>
              <p:cNvPr id="23" name="Group 22">
                <a:extLst>
                  <a:ext uri="{FF2B5EF4-FFF2-40B4-BE49-F238E27FC236}">
                    <a16:creationId xmlns:a16="http://schemas.microsoft.com/office/drawing/2014/main" id="{24E32C47-7545-4CD6-BB6A-49D9DBCEC59E}"/>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5" name="Rectangle 24">
                  <a:extLst>
                    <a:ext uri="{FF2B5EF4-FFF2-40B4-BE49-F238E27FC236}">
                      <a16:creationId xmlns:a16="http://schemas.microsoft.com/office/drawing/2014/main" id="{C64C34E5-4094-40D8-9279-FBC019917437}"/>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6" name="Rectangle: Rounded Corners 25">
                  <a:extLst>
                    <a:ext uri="{FF2B5EF4-FFF2-40B4-BE49-F238E27FC236}">
                      <a16:creationId xmlns:a16="http://schemas.microsoft.com/office/drawing/2014/main" id="{AC1B5BAD-17C7-45EF-B644-80756BEB653D}"/>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4" name="Picture 29" descr="Icon&#10;&#10;Description automatically generated">
                <a:extLst>
                  <a:ext uri="{FF2B5EF4-FFF2-40B4-BE49-F238E27FC236}">
                    <a16:creationId xmlns:a16="http://schemas.microsoft.com/office/drawing/2014/main" id="{589D2B04-7E08-48AD-9447-631EF6A0AA1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268F010C-EB3B-4EBE-9BEC-7000A9136227}"/>
                </a:ext>
              </a:extLst>
            </p:cNvPr>
            <p:cNvGrpSpPr>
              <a:grpSpLocks/>
            </p:cNvGrpSpPr>
            <p:nvPr userDrawn="1"/>
          </p:nvGrpSpPr>
          <p:grpSpPr bwMode="auto">
            <a:xfrm>
              <a:off x="1113225" y="2638621"/>
              <a:ext cx="657225" cy="3838381"/>
              <a:chOff x="1141006" y="2638621"/>
              <a:chExt cx="657225" cy="3838381"/>
            </a:xfrm>
          </p:grpSpPr>
          <p:grpSp>
            <p:nvGrpSpPr>
              <p:cNvPr id="19" name="Group 18">
                <a:extLst>
                  <a:ext uri="{FF2B5EF4-FFF2-40B4-BE49-F238E27FC236}">
                    <a16:creationId xmlns:a16="http://schemas.microsoft.com/office/drawing/2014/main" id="{D909C022-01C7-4811-9EA8-8787501AEC11}"/>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1" name="Rectangle 20">
                  <a:extLst>
                    <a:ext uri="{FF2B5EF4-FFF2-40B4-BE49-F238E27FC236}">
                      <a16:creationId xmlns:a16="http://schemas.microsoft.com/office/drawing/2014/main" id="{D3D739B9-3F7B-4199-9D28-18B7CEFC17DB}"/>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2" name="Rectangle: Rounded Corners 21">
                  <a:extLst>
                    <a:ext uri="{FF2B5EF4-FFF2-40B4-BE49-F238E27FC236}">
                      <a16:creationId xmlns:a16="http://schemas.microsoft.com/office/drawing/2014/main" id="{48EDC40E-00D5-473B-BE9A-5982C3EC5326}"/>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0" name="Picture 25" descr="Icon&#10;&#10;Description automatically generated">
                <a:extLst>
                  <a:ext uri="{FF2B5EF4-FFF2-40B4-BE49-F238E27FC236}">
                    <a16:creationId xmlns:a16="http://schemas.microsoft.com/office/drawing/2014/main" id="{2EFD6717-D78E-42E6-BA91-76E048473E0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A77C11FF-33F3-421B-9F94-17D5E1174653}"/>
                </a:ext>
              </a:extLst>
            </p:cNvPr>
            <p:cNvGrpSpPr>
              <a:grpSpLocks/>
            </p:cNvGrpSpPr>
            <p:nvPr userDrawn="1"/>
          </p:nvGrpSpPr>
          <p:grpSpPr bwMode="auto">
            <a:xfrm>
              <a:off x="670959" y="2253956"/>
              <a:ext cx="714662" cy="4223046"/>
              <a:chOff x="670959" y="2253956"/>
              <a:chExt cx="714662" cy="4223046"/>
            </a:xfrm>
          </p:grpSpPr>
          <p:grpSp>
            <p:nvGrpSpPr>
              <p:cNvPr id="15" name="Group 14">
                <a:extLst>
                  <a:ext uri="{FF2B5EF4-FFF2-40B4-BE49-F238E27FC236}">
                    <a16:creationId xmlns:a16="http://schemas.microsoft.com/office/drawing/2014/main" id="{30CCE889-5D97-4C80-B436-345B136A2CBF}"/>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7" name="Rectangle 16">
                  <a:extLst>
                    <a:ext uri="{FF2B5EF4-FFF2-40B4-BE49-F238E27FC236}">
                      <a16:creationId xmlns:a16="http://schemas.microsoft.com/office/drawing/2014/main" id="{97B946B5-C3F2-4EC9-BE16-907CB728B913}"/>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8" name="Rectangle: Rounded Corners 17">
                  <a:extLst>
                    <a:ext uri="{FF2B5EF4-FFF2-40B4-BE49-F238E27FC236}">
                      <a16:creationId xmlns:a16="http://schemas.microsoft.com/office/drawing/2014/main" id="{83FAFB51-A50E-4C66-836A-760EA093D775}"/>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6" name="Picture 21" descr="Icon&#10;&#10;Description automatically generated">
                <a:extLst>
                  <a:ext uri="{FF2B5EF4-FFF2-40B4-BE49-F238E27FC236}">
                    <a16:creationId xmlns:a16="http://schemas.microsoft.com/office/drawing/2014/main" id="{AE1F8C3E-888F-4FC2-B5A6-5CD1705301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60D06A32-AA0D-4883-8221-DF66DC4FC742}"/>
                </a:ext>
              </a:extLst>
            </p:cNvPr>
            <p:cNvGrpSpPr>
              <a:grpSpLocks/>
            </p:cNvGrpSpPr>
            <p:nvPr userDrawn="1"/>
          </p:nvGrpSpPr>
          <p:grpSpPr bwMode="auto">
            <a:xfrm>
              <a:off x="375134" y="1873083"/>
              <a:ext cx="642896" cy="4603919"/>
              <a:chOff x="375134" y="1873083"/>
              <a:chExt cx="642896" cy="4603919"/>
            </a:xfrm>
          </p:grpSpPr>
          <p:grpSp>
            <p:nvGrpSpPr>
              <p:cNvPr id="11" name="Group 10">
                <a:extLst>
                  <a:ext uri="{FF2B5EF4-FFF2-40B4-BE49-F238E27FC236}">
                    <a16:creationId xmlns:a16="http://schemas.microsoft.com/office/drawing/2014/main" id="{C8C10C9E-41F9-4754-993E-39A9499F362C}"/>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EE990B25-F0B9-4FEF-ABD9-586EB85199F4}"/>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4" name="Rectangle: Rounded Corners 13">
                  <a:extLst>
                    <a:ext uri="{FF2B5EF4-FFF2-40B4-BE49-F238E27FC236}">
                      <a16:creationId xmlns:a16="http://schemas.microsoft.com/office/drawing/2014/main" id="{F48FD0DE-F272-4A7A-B01E-ED1D870BF111}"/>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2" name="Picture 17" descr="Icon&#10;&#10;Description automatically generated">
                <a:extLst>
                  <a:ext uri="{FF2B5EF4-FFF2-40B4-BE49-F238E27FC236}">
                    <a16:creationId xmlns:a16="http://schemas.microsoft.com/office/drawing/2014/main" id="{63D58B45-E9AD-46C7-9B5A-50CC1B6B5606}"/>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5" name="Picture 8" descr="Logo&#10;&#10;Description automatically generated">
            <a:extLst>
              <a:ext uri="{FF2B5EF4-FFF2-40B4-BE49-F238E27FC236}">
                <a16:creationId xmlns:a16="http://schemas.microsoft.com/office/drawing/2014/main" id="{55AEBF4B-663A-47D2-944E-FB005C8601C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9">
            <a:extLst>
              <a:ext uri="{FF2B5EF4-FFF2-40B4-BE49-F238E27FC236}">
                <a16:creationId xmlns:a16="http://schemas.microsoft.com/office/drawing/2014/main" id="{69D8BCC4-F393-419E-B3E2-009B4265AFCD}"/>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200401" y="609600"/>
            <a:ext cx="5565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37" name="Slide Number Placeholder 4">
            <a:extLst>
              <a:ext uri="{FF2B5EF4-FFF2-40B4-BE49-F238E27FC236}">
                <a16:creationId xmlns:a16="http://schemas.microsoft.com/office/drawing/2014/main" id="{3EFE4D67-CE41-49B8-B270-65B0ADD86EF3}"/>
              </a:ext>
            </a:extLst>
          </p:cNvPr>
          <p:cNvSpPr>
            <a:spLocks noGrp="1"/>
          </p:cNvSpPr>
          <p:nvPr>
            <p:ph type="sldNum" sz="quarter" idx="13"/>
          </p:nvPr>
        </p:nvSpPr>
        <p:spPr>
          <a:xfrm>
            <a:off x="280988" y="6477000"/>
            <a:ext cx="2133600" cy="247650"/>
          </a:xfrm>
        </p:spPr>
        <p:txBody>
          <a:bodyPr/>
          <a:lstStyle>
            <a:lvl1pPr>
              <a:defRPr/>
            </a:lvl1pPr>
          </a:lstStyle>
          <a:p>
            <a:fld id="{59AA04F9-207A-4C06-A97C-B29C7AF5DEE6}" type="slidenum">
              <a:rPr lang="en-US" altLang="en-US"/>
              <a:pPr/>
              <a:t>‹#›</a:t>
            </a:fld>
            <a:endParaRPr lang="en-US" altLang="en-US" dirty="0"/>
          </a:p>
        </p:txBody>
      </p:sp>
      <p:sp>
        <p:nvSpPr>
          <p:cNvPr id="38" name="Footer Placeholder 45">
            <a:extLst>
              <a:ext uri="{FF2B5EF4-FFF2-40B4-BE49-F238E27FC236}">
                <a16:creationId xmlns:a16="http://schemas.microsoft.com/office/drawing/2014/main" id="{BEABB243-1986-486C-9D0C-063D0F3F0A40}"/>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724037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1805FACB-2D1A-4DF0-A8D8-D6BBF81AA8D8}"/>
              </a:ext>
            </a:extLst>
          </p:cNvPr>
          <p:cNvGrpSpPr>
            <a:grpSpLocks/>
          </p:cNvGrpSpPr>
          <p:nvPr userDrawn="1"/>
        </p:nvGrpSpPr>
        <p:grpSpPr bwMode="auto">
          <a:xfrm>
            <a:off x="374650" y="1873250"/>
            <a:ext cx="2874963" cy="4603750"/>
            <a:chOff x="375134" y="1873083"/>
            <a:chExt cx="2873685" cy="4603919"/>
          </a:xfrm>
        </p:grpSpPr>
        <p:grpSp>
          <p:nvGrpSpPr>
            <p:cNvPr id="5" name="Group 10">
              <a:extLst>
                <a:ext uri="{FF2B5EF4-FFF2-40B4-BE49-F238E27FC236}">
                  <a16:creationId xmlns:a16="http://schemas.microsoft.com/office/drawing/2014/main" id="{091DC7FA-58B4-4AA4-A48B-E676AF3B52A1}"/>
                </a:ext>
              </a:extLst>
            </p:cNvPr>
            <p:cNvGrpSpPr>
              <a:grpSpLocks/>
            </p:cNvGrpSpPr>
            <p:nvPr userDrawn="1"/>
          </p:nvGrpSpPr>
          <p:grpSpPr bwMode="auto">
            <a:xfrm>
              <a:off x="2612926" y="4162109"/>
              <a:ext cx="635893" cy="2314893"/>
              <a:chOff x="2640707" y="4162109"/>
              <a:chExt cx="635893" cy="2314893"/>
            </a:xfrm>
          </p:grpSpPr>
          <p:grpSp>
            <p:nvGrpSpPr>
              <p:cNvPr id="36" name="Group 35">
                <a:extLst>
                  <a:ext uri="{FF2B5EF4-FFF2-40B4-BE49-F238E27FC236}">
                    <a16:creationId xmlns:a16="http://schemas.microsoft.com/office/drawing/2014/main" id="{B8317258-0540-4294-B240-F8202D1EAD48}"/>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1C67AC7A-B505-41F7-8DA3-6126363D220A}"/>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9" name="Rectangle: Rounded Corners 38">
                  <a:extLst>
                    <a:ext uri="{FF2B5EF4-FFF2-40B4-BE49-F238E27FC236}">
                      <a16:creationId xmlns:a16="http://schemas.microsoft.com/office/drawing/2014/main" id="{9B5CE60C-F6F7-4F40-84A2-32754BFEB552}"/>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7" name="Picture 42" descr="Icon&#10;&#10;Description automatically generated">
                <a:extLst>
                  <a:ext uri="{FF2B5EF4-FFF2-40B4-BE49-F238E27FC236}">
                    <a16:creationId xmlns:a16="http://schemas.microsoft.com/office/drawing/2014/main" id="{D9696947-E04E-41AA-A1A1-0286B20DE65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47416" y="418795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8B8E832F-0566-4C5A-BFF0-693CC8B73D5C}"/>
                </a:ext>
              </a:extLst>
            </p:cNvPr>
            <p:cNvGrpSpPr>
              <a:grpSpLocks/>
            </p:cNvGrpSpPr>
            <p:nvPr userDrawn="1"/>
          </p:nvGrpSpPr>
          <p:grpSpPr bwMode="auto">
            <a:xfrm>
              <a:off x="2231627" y="3781238"/>
              <a:ext cx="618522" cy="2695764"/>
              <a:chOff x="2259408" y="3781238"/>
              <a:chExt cx="618522" cy="2695764"/>
            </a:xfrm>
          </p:grpSpPr>
          <p:grpSp>
            <p:nvGrpSpPr>
              <p:cNvPr id="32" name="Group 31">
                <a:extLst>
                  <a:ext uri="{FF2B5EF4-FFF2-40B4-BE49-F238E27FC236}">
                    <a16:creationId xmlns:a16="http://schemas.microsoft.com/office/drawing/2014/main" id="{3C669D75-BE55-4D73-BC18-81C8A7F74E63}"/>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4" name="Rectangle: Rounded Corners 33">
                  <a:extLst>
                    <a:ext uri="{FF2B5EF4-FFF2-40B4-BE49-F238E27FC236}">
                      <a16:creationId xmlns:a16="http://schemas.microsoft.com/office/drawing/2014/main" id="{1360BEF6-78CA-453E-BD13-704BEFD46BF7}"/>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5" name="Rectangle 34">
                  <a:extLst>
                    <a:ext uri="{FF2B5EF4-FFF2-40B4-BE49-F238E27FC236}">
                      <a16:creationId xmlns:a16="http://schemas.microsoft.com/office/drawing/2014/main" id="{A2E03855-D8CF-45E9-807F-EAE078A4F698}"/>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33" name="Picture 38" descr="Icon&#10;&#10;Description automatically generated">
                <a:extLst>
                  <a:ext uri="{FF2B5EF4-FFF2-40B4-BE49-F238E27FC236}">
                    <a16:creationId xmlns:a16="http://schemas.microsoft.com/office/drawing/2014/main" id="{AFE15015-A16E-4990-B0CF-F960271381F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5688F966-239F-4462-B110-72E0D1A43D3A}"/>
                </a:ext>
              </a:extLst>
            </p:cNvPr>
            <p:cNvGrpSpPr>
              <a:grpSpLocks/>
            </p:cNvGrpSpPr>
            <p:nvPr userDrawn="1"/>
          </p:nvGrpSpPr>
          <p:grpSpPr bwMode="auto">
            <a:xfrm>
              <a:off x="1853953" y="3397315"/>
              <a:ext cx="646227" cy="3079687"/>
              <a:chOff x="1881734" y="3397315"/>
              <a:chExt cx="646227" cy="3079687"/>
            </a:xfrm>
          </p:grpSpPr>
          <p:grpSp>
            <p:nvGrpSpPr>
              <p:cNvPr id="28" name="Group 27">
                <a:extLst>
                  <a:ext uri="{FF2B5EF4-FFF2-40B4-BE49-F238E27FC236}">
                    <a16:creationId xmlns:a16="http://schemas.microsoft.com/office/drawing/2014/main" id="{C4C0BBDE-67F2-48B9-B2AA-54DC1F2E63A8}"/>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D589E366-AB69-4D8E-AD26-F52749A494D4}"/>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31" name="Rectangle: Rounded Corners 30">
                  <a:extLst>
                    <a:ext uri="{FF2B5EF4-FFF2-40B4-BE49-F238E27FC236}">
                      <a16:creationId xmlns:a16="http://schemas.microsoft.com/office/drawing/2014/main" id="{88B12E2F-4F11-4D69-90F0-592FA8EA597A}"/>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9" name="Picture 34" descr="Icon&#10;&#10;Description automatically generated">
                <a:extLst>
                  <a:ext uri="{FF2B5EF4-FFF2-40B4-BE49-F238E27FC236}">
                    <a16:creationId xmlns:a16="http://schemas.microsoft.com/office/drawing/2014/main" id="{7971EEDD-CEFC-4214-9EC7-71598A7600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6CEF6ADD-8A60-4192-BAA1-1CD7BD829159}"/>
                </a:ext>
              </a:extLst>
            </p:cNvPr>
            <p:cNvGrpSpPr>
              <a:grpSpLocks/>
            </p:cNvGrpSpPr>
            <p:nvPr userDrawn="1"/>
          </p:nvGrpSpPr>
          <p:grpSpPr bwMode="auto">
            <a:xfrm>
              <a:off x="1484775" y="3019492"/>
              <a:ext cx="644200" cy="3457510"/>
              <a:chOff x="1512556" y="3019492"/>
              <a:chExt cx="644200" cy="3457510"/>
            </a:xfrm>
          </p:grpSpPr>
          <p:grpSp>
            <p:nvGrpSpPr>
              <p:cNvPr id="24" name="Group 23">
                <a:extLst>
                  <a:ext uri="{FF2B5EF4-FFF2-40B4-BE49-F238E27FC236}">
                    <a16:creationId xmlns:a16="http://schemas.microsoft.com/office/drawing/2014/main" id="{56FEA792-4932-416D-A7CE-10B05F5C651F}"/>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6" name="Rectangle 25">
                  <a:extLst>
                    <a:ext uri="{FF2B5EF4-FFF2-40B4-BE49-F238E27FC236}">
                      <a16:creationId xmlns:a16="http://schemas.microsoft.com/office/drawing/2014/main" id="{BFB037E0-1192-40E2-92DE-41533D6CC871}"/>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7" name="Rectangle: Rounded Corners 26">
                  <a:extLst>
                    <a:ext uri="{FF2B5EF4-FFF2-40B4-BE49-F238E27FC236}">
                      <a16:creationId xmlns:a16="http://schemas.microsoft.com/office/drawing/2014/main" id="{FFFEAEBC-1507-4161-A135-A84F80CF0B51}"/>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5" name="Picture 30" descr="Icon&#10;&#10;Description automatically generated">
                <a:extLst>
                  <a:ext uri="{FF2B5EF4-FFF2-40B4-BE49-F238E27FC236}">
                    <a16:creationId xmlns:a16="http://schemas.microsoft.com/office/drawing/2014/main" id="{D2E61C1A-F729-4BED-BD12-514DB8FAA4A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D6162648-9BB4-4435-8AE9-291C01C1758D}"/>
                </a:ext>
              </a:extLst>
            </p:cNvPr>
            <p:cNvGrpSpPr>
              <a:grpSpLocks/>
            </p:cNvGrpSpPr>
            <p:nvPr userDrawn="1"/>
          </p:nvGrpSpPr>
          <p:grpSpPr bwMode="auto">
            <a:xfrm>
              <a:off x="1113225" y="2638621"/>
              <a:ext cx="657225" cy="3838381"/>
              <a:chOff x="1141006" y="2638621"/>
              <a:chExt cx="657225" cy="3838381"/>
            </a:xfrm>
          </p:grpSpPr>
          <p:grpSp>
            <p:nvGrpSpPr>
              <p:cNvPr id="20" name="Group 19">
                <a:extLst>
                  <a:ext uri="{FF2B5EF4-FFF2-40B4-BE49-F238E27FC236}">
                    <a16:creationId xmlns:a16="http://schemas.microsoft.com/office/drawing/2014/main" id="{A287D8D0-50E9-4176-B9A7-AF7CF7C2521C}"/>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2" name="Rectangle 21">
                  <a:extLst>
                    <a:ext uri="{FF2B5EF4-FFF2-40B4-BE49-F238E27FC236}">
                      <a16:creationId xmlns:a16="http://schemas.microsoft.com/office/drawing/2014/main" id="{3C204EBC-D443-43CB-B970-A11DCA77807D}"/>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23" name="Rectangle: Rounded Corners 22">
                  <a:extLst>
                    <a:ext uri="{FF2B5EF4-FFF2-40B4-BE49-F238E27FC236}">
                      <a16:creationId xmlns:a16="http://schemas.microsoft.com/office/drawing/2014/main" id="{A5C55251-57F9-4B54-B493-2627444C1FE3}"/>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21" name="Picture 26" descr="Icon&#10;&#10;Description automatically generated">
                <a:extLst>
                  <a:ext uri="{FF2B5EF4-FFF2-40B4-BE49-F238E27FC236}">
                    <a16:creationId xmlns:a16="http://schemas.microsoft.com/office/drawing/2014/main" id="{B4411DD3-F9BA-42D0-AFE5-ACCE5AED25D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8225F57A-1898-47C0-97A1-03206A37773E}"/>
                </a:ext>
              </a:extLst>
            </p:cNvPr>
            <p:cNvGrpSpPr>
              <a:grpSpLocks/>
            </p:cNvGrpSpPr>
            <p:nvPr userDrawn="1"/>
          </p:nvGrpSpPr>
          <p:grpSpPr bwMode="auto">
            <a:xfrm>
              <a:off x="670959" y="2253956"/>
              <a:ext cx="714662" cy="4223046"/>
              <a:chOff x="670959" y="2253956"/>
              <a:chExt cx="714662" cy="4223046"/>
            </a:xfrm>
          </p:grpSpPr>
          <p:grpSp>
            <p:nvGrpSpPr>
              <p:cNvPr id="16" name="Group 15">
                <a:extLst>
                  <a:ext uri="{FF2B5EF4-FFF2-40B4-BE49-F238E27FC236}">
                    <a16:creationId xmlns:a16="http://schemas.microsoft.com/office/drawing/2014/main" id="{556526EF-8DC7-4C9F-8EA8-059AE54916C1}"/>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90CE401A-413B-4315-9B0A-636E26AC4956}"/>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9" name="Rectangle: Rounded Corners 18">
                  <a:extLst>
                    <a:ext uri="{FF2B5EF4-FFF2-40B4-BE49-F238E27FC236}">
                      <a16:creationId xmlns:a16="http://schemas.microsoft.com/office/drawing/2014/main" id="{5F49C95E-B99F-4A61-A035-32648CC0752F}"/>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7" name="Picture 22" descr="Icon&#10;&#10;Description automatically generated">
                <a:extLst>
                  <a:ext uri="{FF2B5EF4-FFF2-40B4-BE49-F238E27FC236}">
                    <a16:creationId xmlns:a16="http://schemas.microsoft.com/office/drawing/2014/main" id="{70522517-6F19-4E72-B2A3-DB8E98D75B3A}"/>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6">
              <a:extLst>
                <a:ext uri="{FF2B5EF4-FFF2-40B4-BE49-F238E27FC236}">
                  <a16:creationId xmlns:a16="http://schemas.microsoft.com/office/drawing/2014/main" id="{30FF049A-2325-4B4D-B8DB-ECF6F404D039}"/>
                </a:ext>
              </a:extLst>
            </p:cNvPr>
            <p:cNvGrpSpPr>
              <a:grpSpLocks/>
            </p:cNvGrpSpPr>
            <p:nvPr userDrawn="1"/>
          </p:nvGrpSpPr>
          <p:grpSpPr bwMode="auto">
            <a:xfrm>
              <a:off x="375134" y="1873083"/>
              <a:ext cx="642896" cy="4603919"/>
              <a:chOff x="375134" y="1873083"/>
              <a:chExt cx="642896" cy="4603919"/>
            </a:xfrm>
          </p:grpSpPr>
          <p:grpSp>
            <p:nvGrpSpPr>
              <p:cNvPr id="12" name="Group 11">
                <a:extLst>
                  <a:ext uri="{FF2B5EF4-FFF2-40B4-BE49-F238E27FC236}">
                    <a16:creationId xmlns:a16="http://schemas.microsoft.com/office/drawing/2014/main" id="{F1425B78-B9B3-43D3-BC55-F0F229B3F261}"/>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08D72E88-2E5A-4B63-B40D-AE16E2F86AA0}"/>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dirty="0"/>
                </a:p>
              </p:txBody>
            </p:sp>
            <p:sp>
              <p:nvSpPr>
                <p:cNvPr id="15" name="Rectangle: Rounded Corners 14">
                  <a:extLst>
                    <a:ext uri="{FF2B5EF4-FFF2-40B4-BE49-F238E27FC236}">
                      <a16:creationId xmlns:a16="http://schemas.microsoft.com/office/drawing/2014/main" id="{62C5A082-71FB-46D3-92DF-4E4D06DF95A4}"/>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dirty="0"/>
                </a:p>
              </p:txBody>
            </p:sp>
          </p:grpSp>
          <p:pic>
            <p:nvPicPr>
              <p:cNvPr id="13" name="Picture 18" descr="Icon&#10;&#10;Description automatically generated">
                <a:extLst>
                  <a:ext uri="{FF2B5EF4-FFF2-40B4-BE49-F238E27FC236}">
                    <a16:creationId xmlns:a16="http://schemas.microsoft.com/office/drawing/2014/main" id="{001BC18A-8351-4206-B6C4-853188140B8A}"/>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40" name="Picture 8" descr="Logo&#10;&#10;Description automatically generated">
            <a:extLst>
              <a:ext uri="{FF2B5EF4-FFF2-40B4-BE49-F238E27FC236}">
                <a16:creationId xmlns:a16="http://schemas.microsoft.com/office/drawing/2014/main" id="{1DCC8793-21D1-4602-B107-C6055FB87049}"/>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Connector 9">
            <a:extLst>
              <a:ext uri="{FF2B5EF4-FFF2-40B4-BE49-F238E27FC236}">
                <a16:creationId xmlns:a16="http://schemas.microsoft.com/office/drawing/2014/main" id="{E8A10F60-5257-4A7D-9B0C-0D6A3634050B}"/>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422545" y="609600"/>
            <a:ext cx="5343287"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Click to edit Master text styles</a:t>
            </a:r>
          </a:p>
        </p:txBody>
      </p:sp>
      <p:sp>
        <p:nvSpPr>
          <p:cNvPr id="42" name="Slide Number Placeholder 4">
            <a:extLst>
              <a:ext uri="{FF2B5EF4-FFF2-40B4-BE49-F238E27FC236}">
                <a16:creationId xmlns:a16="http://schemas.microsoft.com/office/drawing/2014/main" id="{A6C3F309-3338-4610-B4B7-35D81A536CC9}"/>
              </a:ext>
            </a:extLst>
          </p:cNvPr>
          <p:cNvSpPr>
            <a:spLocks noGrp="1"/>
          </p:cNvSpPr>
          <p:nvPr>
            <p:ph type="sldNum" sz="quarter" idx="13"/>
          </p:nvPr>
        </p:nvSpPr>
        <p:spPr>
          <a:xfrm>
            <a:off x="280988" y="6477000"/>
            <a:ext cx="2133600" cy="247650"/>
          </a:xfrm>
        </p:spPr>
        <p:txBody>
          <a:bodyPr/>
          <a:lstStyle>
            <a:lvl1pPr>
              <a:defRPr/>
            </a:lvl1pPr>
          </a:lstStyle>
          <a:p>
            <a:fld id="{804B0D84-566B-470B-9C7E-D89F75113CCB}" type="slidenum">
              <a:rPr lang="en-US" altLang="en-US"/>
              <a:pPr/>
              <a:t>‹#›</a:t>
            </a:fld>
            <a:endParaRPr lang="en-US" altLang="en-US" dirty="0"/>
          </a:p>
        </p:txBody>
      </p:sp>
      <p:sp>
        <p:nvSpPr>
          <p:cNvPr id="43" name="Footer Placeholder 45">
            <a:extLst>
              <a:ext uri="{FF2B5EF4-FFF2-40B4-BE49-F238E27FC236}">
                <a16:creationId xmlns:a16="http://schemas.microsoft.com/office/drawing/2014/main" id="{DF123D20-4EAB-45DD-BF09-79065C736F9E}"/>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551136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B802C888-7E08-4F58-8C56-294560198B19}"/>
              </a:ext>
            </a:extLst>
          </p:cNvPr>
          <p:cNvGrpSpPr>
            <a:grpSpLocks/>
          </p:cNvGrpSpPr>
          <p:nvPr userDrawn="1"/>
        </p:nvGrpSpPr>
        <p:grpSpPr bwMode="auto">
          <a:xfrm>
            <a:off x="0" y="0"/>
            <a:ext cx="9144000" cy="533400"/>
            <a:chOff x="0" y="0"/>
            <a:chExt cx="9144000" cy="533400"/>
          </a:xfrm>
        </p:grpSpPr>
        <p:sp>
          <p:nvSpPr>
            <p:cNvPr id="6" name="Rectangle 5">
              <a:extLst>
                <a:ext uri="{FF2B5EF4-FFF2-40B4-BE49-F238E27FC236}">
                  <a16:creationId xmlns:a16="http://schemas.microsoft.com/office/drawing/2014/main" id="{F1C6BFA8-D930-409B-84AB-7F00B5ED2B05}"/>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E1C894CF-5706-4FB5-AFA2-AC071B8ECA21}"/>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52994A94-C2E6-4862-AD8E-AED1FA7187F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CB968F4A-658E-4C2C-B0FE-E7DA4FDAE48A}"/>
              </a:ext>
            </a:extLst>
          </p:cNvPr>
          <p:cNvSpPr>
            <a:spLocks noGrp="1"/>
          </p:cNvSpPr>
          <p:nvPr>
            <p:ph type="sldNum" sz="quarter" idx="18"/>
          </p:nvPr>
        </p:nvSpPr>
        <p:spPr/>
        <p:txBody>
          <a:bodyPr/>
          <a:lstStyle>
            <a:lvl1pPr>
              <a:defRPr/>
            </a:lvl1pPr>
          </a:lstStyle>
          <a:p>
            <a:fld id="{29DEE306-E549-4164-B1B1-D314C8D5BFEE}" type="slidenum">
              <a:rPr lang="en-US" altLang="en-US"/>
              <a:pPr/>
              <a:t>‹#›</a:t>
            </a:fld>
            <a:endParaRPr lang="en-US" altLang="en-US" dirty="0"/>
          </a:p>
        </p:txBody>
      </p:sp>
      <p:sp>
        <p:nvSpPr>
          <p:cNvPr id="10" name="Footer Placeholder 4">
            <a:extLst>
              <a:ext uri="{FF2B5EF4-FFF2-40B4-BE49-F238E27FC236}">
                <a16:creationId xmlns:a16="http://schemas.microsoft.com/office/drawing/2014/main" id="{ABB8FFA1-78A6-4B01-A0FD-9929388F30C0}"/>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446376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77293F4-48BC-4084-A094-248D5C23946D}"/>
              </a:ext>
            </a:extLst>
          </p:cNvPr>
          <p:cNvGrpSpPr/>
          <p:nvPr userDrawn="1"/>
        </p:nvGrpSpPr>
        <p:grpSpPr>
          <a:xfrm>
            <a:off x="0" y="0"/>
            <a:ext cx="9144000" cy="533400"/>
            <a:chOff x="0" y="0"/>
            <a:chExt cx="9144000" cy="533400"/>
          </a:xfrm>
          <a:solidFill>
            <a:srgbClr val="7A6AA6"/>
          </a:solidFill>
        </p:grpSpPr>
        <p:sp>
          <p:nvSpPr>
            <p:cNvPr id="6" name="Rectangle 5">
              <a:extLst>
                <a:ext uri="{FF2B5EF4-FFF2-40B4-BE49-F238E27FC236}">
                  <a16:creationId xmlns:a16="http://schemas.microsoft.com/office/drawing/2014/main" id="{77B1ECA5-280A-4A56-A533-0FA209800EF7}"/>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E75E7018-AE5F-4949-A04A-2E857E4417FA}"/>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F234E54E-8D81-4104-B0AF-B206E7ED2A3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43BDB5B8-081F-4990-B20B-A686E7807C71}"/>
              </a:ext>
            </a:extLst>
          </p:cNvPr>
          <p:cNvSpPr>
            <a:spLocks noGrp="1"/>
          </p:cNvSpPr>
          <p:nvPr>
            <p:ph type="sldNum" sz="quarter" idx="18"/>
          </p:nvPr>
        </p:nvSpPr>
        <p:spPr/>
        <p:txBody>
          <a:bodyPr/>
          <a:lstStyle>
            <a:lvl1pPr>
              <a:defRPr/>
            </a:lvl1pPr>
          </a:lstStyle>
          <a:p>
            <a:fld id="{8D9D8EB7-1002-4502-AFC5-EB80F69ADC26}" type="slidenum">
              <a:rPr lang="en-US" altLang="en-US"/>
              <a:pPr/>
              <a:t>‹#›</a:t>
            </a:fld>
            <a:endParaRPr lang="en-US" altLang="en-US" dirty="0"/>
          </a:p>
        </p:txBody>
      </p:sp>
      <p:sp>
        <p:nvSpPr>
          <p:cNvPr id="10" name="Footer Placeholder 4">
            <a:extLst>
              <a:ext uri="{FF2B5EF4-FFF2-40B4-BE49-F238E27FC236}">
                <a16:creationId xmlns:a16="http://schemas.microsoft.com/office/drawing/2014/main" id="{A6FDD02F-C9EF-4F6E-AACB-281B619A66AC}"/>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906217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78BDA95-16C2-473F-85BE-120F836F1272}"/>
              </a:ext>
            </a:extLst>
          </p:cNvPr>
          <p:cNvGrpSpPr/>
          <p:nvPr userDrawn="1"/>
        </p:nvGrpSpPr>
        <p:grpSpPr>
          <a:xfrm>
            <a:off x="0" y="0"/>
            <a:ext cx="9144000" cy="533400"/>
            <a:chOff x="0" y="0"/>
            <a:chExt cx="9144000" cy="533400"/>
          </a:xfrm>
          <a:solidFill>
            <a:srgbClr val="A85271"/>
          </a:solidFill>
        </p:grpSpPr>
        <p:sp>
          <p:nvSpPr>
            <p:cNvPr id="6" name="Rectangle 5">
              <a:extLst>
                <a:ext uri="{FF2B5EF4-FFF2-40B4-BE49-F238E27FC236}">
                  <a16:creationId xmlns:a16="http://schemas.microsoft.com/office/drawing/2014/main" id="{96B8B697-2197-4E35-A43B-F5E2B8751096}"/>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43E0B66D-D5B0-400F-A10A-502532A4C7E8}"/>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2A15BD0D-1C54-4E03-8769-1E830997255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E457708C-86F8-46CC-89B4-B633289A5EFB}"/>
              </a:ext>
            </a:extLst>
          </p:cNvPr>
          <p:cNvSpPr>
            <a:spLocks noGrp="1"/>
          </p:cNvSpPr>
          <p:nvPr>
            <p:ph type="sldNum" sz="quarter" idx="18"/>
          </p:nvPr>
        </p:nvSpPr>
        <p:spPr/>
        <p:txBody>
          <a:bodyPr/>
          <a:lstStyle>
            <a:lvl1pPr>
              <a:defRPr/>
            </a:lvl1pPr>
          </a:lstStyle>
          <a:p>
            <a:fld id="{C9720304-560F-48FF-9FA6-4BB07032BC6F}" type="slidenum">
              <a:rPr lang="en-US" altLang="en-US"/>
              <a:pPr/>
              <a:t>‹#›</a:t>
            </a:fld>
            <a:endParaRPr lang="en-US" altLang="en-US" dirty="0"/>
          </a:p>
        </p:txBody>
      </p:sp>
      <p:sp>
        <p:nvSpPr>
          <p:cNvPr id="10" name="Footer Placeholder 4">
            <a:extLst>
              <a:ext uri="{FF2B5EF4-FFF2-40B4-BE49-F238E27FC236}">
                <a16:creationId xmlns:a16="http://schemas.microsoft.com/office/drawing/2014/main" id="{48340659-DE63-4902-89CE-27A8C90D87E2}"/>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1669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20C0E08-605C-436E-8237-974A76C57BC3}"/>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6" name="Rectangle 8">
            <a:extLst>
              <a:ext uri="{FF2B5EF4-FFF2-40B4-BE49-F238E27FC236}">
                <a16:creationId xmlns:a16="http://schemas.microsoft.com/office/drawing/2014/main" id="{F159C9B8-A490-475E-97FC-E12398BE91E8}"/>
              </a:ext>
            </a:extLst>
          </p:cNvPr>
          <p:cNvSpPr>
            <a:spLocks noGrp="1" noChangeArrowheads="1"/>
          </p:cNvSpPr>
          <p:nvPr>
            <p:ph type="sldNum" sz="quarter" idx="11"/>
          </p:nvPr>
        </p:nvSpPr>
        <p:spPr>
          <a:ln/>
        </p:spPr>
        <p:txBody>
          <a:bodyPr/>
          <a:lstStyle>
            <a:lvl1pPr>
              <a:defRPr/>
            </a:lvl1pPr>
          </a:lstStyle>
          <a:p>
            <a:fld id="{A7AB48B6-912D-45BB-9A71-7ED4F9FC9552}" type="slidenum">
              <a:rPr lang="en-US" altLang="en-US"/>
              <a:pPr/>
              <a:t>‹#›</a:t>
            </a:fld>
            <a:endParaRPr lang="en-US" altLang="en-US" dirty="0"/>
          </a:p>
        </p:txBody>
      </p:sp>
      <p:sp>
        <p:nvSpPr>
          <p:cNvPr id="7" name="Rectangle 10">
            <a:extLst>
              <a:ext uri="{FF2B5EF4-FFF2-40B4-BE49-F238E27FC236}">
                <a16:creationId xmlns:a16="http://schemas.microsoft.com/office/drawing/2014/main" id="{B243DB31-B4BE-46A1-A421-579F03B55670}"/>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9978367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1A4F76-F4CC-4896-82B0-EA442488B4C8}"/>
              </a:ext>
            </a:extLst>
          </p:cNvPr>
          <p:cNvGrpSpPr/>
          <p:nvPr userDrawn="1"/>
        </p:nvGrpSpPr>
        <p:grpSpPr>
          <a:xfrm>
            <a:off x="0" y="0"/>
            <a:ext cx="9144000" cy="533400"/>
            <a:chOff x="0" y="0"/>
            <a:chExt cx="9144000" cy="533400"/>
          </a:xfrm>
          <a:solidFill>
            <a:srgbClr val="D5A059"/>
          </a:solidFill>
        </p:grpSpPr>
        <p:sp>
          <p:nvSpPr>
            <p:cNvPr id="6" name="Rectangle 5">
              <a:extLst>
                <a:ext uri="{FF2B5EF4-FFF2-40B4-BE49-F238E27FC236}">
                  <a16:creationId xmlns:a16="http://schemas.microsoft.com/office/drawing/2014/main" id="{9831E5C3-1676-4E66-A87E-A015B3D39FD0}"/>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A5975FB9-12C3-460A-8AFF-109F0E4025E3}"/>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9DA1F40E-5AFC-4AF0-BC2F-5D1134E54E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7FC7DDA1-C51E-4073-8F38-68E453BCFB9B}"/>
              </a:ext>
            </a:extLst>
          </p:cNvPr>
          <p:cNvSpPr>
            <a:spLocks noGrp="1"/>
          </p:cNvSpPr>
          <p:nvPr>
            <p:ph type="sldNum" sz="quarter" idx="18"/>
          </p:nvPr>
        </p:nvSpPr>
        <p:spPr/>
        <p:txBody>
          <a:bodyPr/>
          <a:lstStyle>
            <a:lvl1pPr>
              <a:defRPr/>
            </a:lvl1pPr>
          </a:lstStyle>
          <a:p>
            <a:fld id="{5A534E64-A32C-4492-99CB-348E931F4E87}" type="slidenum">
              <a:rPr lang="en-US" altLang="en-US"/>
              <a:pPr/>
              <a:t>‹#›</a:t>
            </a:fld>
            <a:endParaRPr lang="en-US" altLang="en-US" dirty="0"/>
          </a:p>
        </p:txBody>
      </p:sp>
      <p:sp>
        <p:nvSpPr>
          <p:cNvPr id="10" name="Footer Placeholder 4">
            <a:extLst>
              <a:ext uri="{FF2B5EF4-FFF2-40B4-BE49-F238E27FC236}">
                <a16:creationId xmlns:a16="http://schemas.microsoft.com/office/drawing/2014/main" id="{5E918124-2DCF-47F7-8E89-E1315B304ABE}"/>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829649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B680584-7F1C-4B64-B105-AAF402F19117}"/>
              </a:ext>
            </a:extLst>
          </p:cNvPr>
          <p:cNvGrpSpPr/>
          <p:nvPr userDrawn="1"/>
        </p:nvGrpSpPr>
        <p:grpSpPr>
          <a:xfrm>
            <a:off x="0" y="0"/>
            <a:ext cx="9144000" cy="533400"/>
            <a:chOff x="0" y="0"/>
            <a:chExt cx="9144000" cy="533400"/>
          </a:xfrm>
          <a:solidFill>
            <a:srgbClr val="B1B775"/>
          </a:solidFill>
        </p:grpSpPr>
        <p:sp>
          <p:nvSpPr>
            <p:cNvPr id="6" name="Rectangle 5">
              <a:extLst>
                <a:ext uri="{FF2B5EF4-FFF2-40B4-BE49-F238E27FC236}">
                  <a16:creationId xmlns:a16="http://schemas.microsoft.com/office/drawing/2014/main" id="{547BEB31-40D4-4343-8031-588382290058}"/>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A2DDDB7C-30D1-4487-8695-DC06637ACA80}"/>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62BC9EBE-75C2-438F-8052-A7BF8E0195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AEFB8693-B9C4-4B37-8AD3-E0A7C6DFA3A6}"/>
              </a:ext>
            </a:extLst>
          </p:cNvPr>
          <p:cNvSpPr>
            <a:spLocks noGrp="1"/>
          </p:cNvSpPr>
          <p:nvPr>
            <p:ph type="sldNum" sz="quarter" idx="18"/>
          </p:nvPr>
        </p:nvSpPr>
        <p:spPr/>
        <p:txBody>
          <a:bodyPr/>
          <a:lstStyle>
            <a:lvl1pPr>
              <a:defRPr/>
            </a:lvl1pPr>
          </a:lstStyle>
          <a:p>
            <a:fld id="{66F81DE0-BC93-4210-8914-4F0B1F6D8691}" type="slidenum">
              <a:rPr lang="en-US" altLang="en-US"/>
              <a:pPr/>
              <a:t>‹#›</a:t>
            </a:fld>
            <a:endParaRPr lang="en-US" altLang="en-US" dirty="0"/>
          </a:p>
        </p:txBody>
      </p:sp>
      <p:sp>
        <p:nvSpPr>
          <p:cNvPr id="10" name="Footer Placeholder 4">
            <a:extLst>
              <a:ext uri="{FF2B5EF4-FFF2-40B4-BE49-F238E27FC236}">
                <a16:creationId xmlns:a16="http://schemas.microsoft.com/office/drawing/2014/main" id="{308D8859-6984-4271-82E7-07C88E16506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3873769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DFF346C-4CC3-42B4-8336-6CE308A73D92}"/>
              </a:ext>
            </a:extLst>
          </p:cNvPr>
          <p:cNvGrpSpPr/>
          <p:nvPr userDrawn="1"/>
        </p:nvGrpSpPr>
        <p:grpSpPr>
          <a:xfrm>
            <a:off x="0" y="0"/>
            <a:ext cx="9144000" cy="533400"/>
            <a:chOff x="0" y="0"/>
            <a:chExt cx="9144000" cy="533400"/>
          </a:xfrm>
          <a:solidFill>
            <a:srgbClr val="65A793"/>
          </a:solidFill>
        </p:grpSpPr>
        <p:sp>
          <p:nvSpPr>
            <p:cNvPr id="6" name="Rectangle 5">
              <a:extLst>
                <a:ext uri="{FF2B5EF4-FFF2-40B4-BE49-F238E27FC236}">
                  <a16:creationId xmlns:a16="http://schemas.microsoft.com/office/drawing/2014/main" id="{FC392623-4ED6-4F9D-B456-F5EABD1BAA70}"/>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002FA863-ED59-4BD2-9825-8965F504D698}"/>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2B4476A7-9DB7-45F3-89BD-7436DF98A3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845925B8-B49A-420F-9101-4577A8AC4D6D}"/>
              </a:ext>
            </a:extLst>
          </p:cNvPr>
          <p:cNvSpPr>
            <a:spLocks noGrp="1"/>
          </p:cNvSpPr>
          <p:nvPr>
            <p:ph type="sldNum" sz="quarter" idx="18"/>
          </p:nvPr>
        </p:nvSpPr>
        <p:spPr/>
        <p:txBody>
          <a:bodyPr/>
          <a:lstStyle>
            <a:lvl1pPr>
              <a:defRPr/>
            </a:lvl1pPr>
          </a:lstStyle>
          <a:p>
            <a:fld id="{4DEC5D53-6AA9-4231-AA0C-C2EB46FC041D}" type="slidenum">
              <a:rPr lang="en-US" altLang="en-US"/>
              <a:pPr/>
              <a:t>‹#›</a:t>
            </a:fld>
            <a:endParaRPr lang="en-US" altLang="en-US" dirty="0"/>
          </a:p>
        </p:txBody>
      </p:sp>
      <p:sp>
        <p:nvSpPr>
          <p:cNvPr id="10" name="Footer Placeholder 4">
            <a:extLst>
              <a:ext uri="{FF2B5EF4-FFF2-40B4-BE49-F238E27FC236}">
                <a16:creationId xmlns:a16="http://schemas.microsoft.com/office/drawing/2014/main" id="{8CFD776D-74F0-4952-AAAB-167FA25C953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1508265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F0FE828-34E3-43DE-9685-0CC4F01F97E1}"/>
              </a:ext>
            </a:extLst>
          </p:cNvPr>
          <p:cNvGrpSpPr/>
          <p:nvPr userDrawn="1"/>
        </p:nvGrpSpPr>
        <p:grpSpPr>
          <a:xfrm>
            <a:off x="0" y="0"/>
            <a:ext cx="9144000" cy="533400"/>
            <a:chOff x="0" y="0"/>
            <a:chExt cx="9144000" cy="533400"/>
          </a:xfrm>
          <a:solidFill>
            <a:srgbClr val="69A5AB"/>
          </a:solidFill>
        </p:grpSpPr>
        <p:sp>
          <p:nvSpPr>
            <p:cNvPr id="6" name="Rectangle 5">
              <a:extLst>
                <a:ext uri="{FF2B5EF4-FFF2-40B4-BE49-F238E27FC236}">
                  <a16:creationId xmlns:a16="http://schemas.microsoft.com/office/drawing/2014/main" id="{49AFF1E7-63CE-4E03-B391-6567C10EBFF4}"/>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
          <p:nvSpPr>
            <p:cNvPr id="7" name="Oval 6">
              <a:extLst>
                <a:ext uri="{FF2B5EF4-FFF2-40B4-BE49-F238E27FC236}">
                  <a16:creationId xmlns:a16="http://schemas.microsoft.com/office/drawing/2014/main" id="{30BBEF94-293B-49C5-9A3A-CC3AE55DC10F}"/>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grpSp>
      <p:pic>
        <p:nvPicPr>
          <p:cNvPr id="8" name="Picture 12" descr="Icon&#10;&#10;Description automatically generated">
            <a:extLst>
              <a:ext uri="{FF2B5EF4-FFF2-40B4-BE49-F238E27FC236}">
                <a16:creationId xmlns:a16="http://schemas.microsoft.com/office/drawing/2014/main" id="{31736301-791F-47DC-8E28-4E5BC125340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73D77532-8EA0-4FA2-99B7-BA5123FDA5D2}"/>
              </a:ext>
            </a:extLst>
          </p:cNvPr>
          <p:cNvSpPr>
            <a:spLocks noGrp="1"/>
          </p:cNvSpPr>
          <p:nvPr>
            <p:ph type="sldNum" sz="quarter" idx="18"/>
          </p:nvPr>
        </p:nvSpPr>
        <p:spPr/>
        <p:txBody>
          <a:bodyPr/>
          <a:lstStyle>
            <a:lvl1pPr>
              <a:defRPr/>
            </a:lvl1pPr>
          </a:lstStyle>
          <a:p>
            <a:fld id="{56273557-8FAB-4188-9018-6E6EC1CF870C}" type="slidenum">
              <a:rPr lang="en-US" altLang="en-US"/>
              <a:pPr/>
              <a:t>‹#›</a:t>
            </a:fld>
            <a:endParaRPr lang="en-US" altLang="en-US" dirty="0"/>
          </a:p>
        </p:txBody>
      </p:sp>
      <p:sp>
        <p:nvSpPr>
          <p:cNvPr id="10" name="Footer Placeholder 4">
            <a:extLst>
              <a:ext uri="{FF2B5EF4-FFF2-40B4-BE49-F238E27FC236}">
                <a16:creationId xmlns:a16="http://schemas.microsoft.com/office/drawing/2014/main" id="{F89928DD-7A97-4707-9029-2F7A0E74D9AD}"/>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194545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151" name="Picture 7">
            <a:extLst>
              <a:ext uri="{FF2B5EF4-FFF2-40B4-BE49-F238E27FC236}">
                <a16:creationId xmlns:a16="http://schemas.microsoft.com/office/drawing/2014/main" id="{5EAC2384-351D-496D-B5D5-C548D12A6F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a:extLst>
              <a:ext uri="{FF2B5EF4-FFF2-40B4-BE49-F238E27FC236}">
                <a16:creationId xmlns:a16="http://schemas.microsoft.com/office/drawing/2014/main" id="{0583ADC6-26C2-4344-8053-7D18BC4086EE}"/>
              </a:ext>
            </a:extLst>
          </p:cNvPr>
          <p:cNvSpPr>
            <a:spLocks noGrp="1" noChangeArrowheads="1"/>
          </p:cNvSpPr>
          <p:nvPr>
            <p:ph type="ctrTitle"/>
          </p:nvPr>
        </p:nvSpPr>
        <p:spPr>
          <a:xfrm>
            <a:off x="685800" y="682627"/>
            <a:ext cx="7772400" cy="1470025"/>
          </a:xfrm>
        </p:spPr>
        <p:txBody>
          <a:bodyPr/>
          <a:lstStyle>
            <a:lvl1pPr algn="ctr">
              <a:defRPr/>
            </a:lvl1pPr>
          </a:lstStyle>
          <a:p>
            <a:pPr lvl="0"/>
            <a:r>
              <a:rPr lang="en-US" altLang="en-US" noProof="0"/>
              <a:t>Title</a:t>
            </a:r>
          </a:p>
        </p:txBody>
      </p:sp>
      <p:sp>
        <p:nvSpPr>
          <p:cNvPr id="6147" name="Rectangle 3">
            <a:extLst>
              <a:ext uri="{FF2B5EF4-FFF2-40B4-BE49-F238E27FC236}">
                <a16:creationId xmlns:a16="http://schemas.microsoft.com/office/drawing/2014/main" id="{5D1ADD8B-AC53-4AAC-A934-6EB4F3B4687F}"/>
              </a:ext>
            </a:extLst>
          </p:cNvPr>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6149" name="Rectangle 5">
            <a:extLst>
              <a:ext uri="{FF2B5EF4-FFF2-40B4-BE49-F238E27FC236}">
                <a16:creationId xmlns:a16="http://schemas.microsoft.com/office/drawing/2014/main" id="{B2AC2C84-1CA5-4EE1-A8C3-BA59F96C443A}"/>
              </a:ext>
            </a:extLst>
          </p:cNvPr>
          <p:cNvSpPr>
            <a:spLocks noGrp="1" noChangeArrowheads="1"/>
          </p:cNvSpPr>
          <p:nvPr>
            <p:ph type="ftr" sz="quarter" idx="3"/>
          </p:nvPr>
        </p:nvSpPr>
        <p:spPr>
          <a:xfrm>
            <a:off x="2895600" y="6096000"/>
            <a:ext cx="2895600" cy="476250"/>
          </a:xfrm>
        </p:spPr>
        <p:txBody>
          <a:bodyPr/>
          <a:lstStyle>
            <a:lvl1pPr algn="l" eaLnBrk="0" hangingPunct="0">
              <a:spcBef>
                <a:spcPct val="50000"/>
              </a:spcBef>
              <a:defRPr/>
            </a:lvl1pPr>
          </a:lstStyle>
          <a:p>
            <a:endParaRPr lang="en-US"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D690F-296A-4F55-B9DF-2955292315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2937DC-121F-4FDF-AB2D-18F222D2D0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AFA71C-C92D-4166-8F87-E52CFF95A21D}"/>
              </a:ext>
            </a:extLst>
          </p:cNvPr>
          <p:cNvSpPr>
            <a:spLocks noGrp="1"/>
          </p:cNvSpPr>
          <p:nvPr>
            <p:ph type="dt" sz="half" idx="10"/>
          </p:nvPr>
        </p:nvSpPr>
        <p:spPr>
          <a:xfrm>
            <a:off x="304800" y="5857875"/>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5" name="Slide Number Placeholder 4">
            <a:extLst>
              <a:ext uri="{FF2B5EF4-FFF2-40B4-BE49-F238E27FC236}">
                <a16:creationId xmlns:a16="http://schemas.microsoft.com/office/drawing/2014/main" id="{8ED2EC95-DD05-455F-9331-5942F1FD1032}"/>
              </a:ext>
            </a:extLst>
          </p:cNvPr>
          <p:cNvSpPr>
            <a:spLocks noGrp="1"/>
          </p:cNvSpPr>
          <p:nvPr>
            <p:ph type="sldNum" sz="quarter" idx="11"/>
          </p:nvPr>
        </p:nvSpPr>
        <p:spPr/>
        <p:txBody>
          <a:bodyPr/>
          <a:lstStyle>
            <a:lvl1pPr>
              <a:defRPr/>
            </a:lvl1pPr>
          </a:lstStyle>
          <a:p>
            <a:fld id="{4F952E62-9AEF-49C6-A449-313AA71A3ED2}" type="slidenum">
              <a:rPr lang="en-US" altLang="en-US"/>
              <a:pPr/>
              <a:t>‹#›</a:t>
            </a:fld>
            <a:endParaRPr lang="en-US" altLang="en-US" dirty="0"/>
          </a:p>
        </p:txBody>
      </p:sp>
      <p:sp>
        <p:nvSpPr>
          <p:cNvPr id="6" name="Footer Placeholder 5">
            <a:extLst>
              <a:ext uri="{FF2B5EF4-FFF2-40B4-BE49-F238E27FC236}">
                <a16:creationId xmlns:a16="http://schemas.microsoft.com/office/drawing/2014/main" id="{DD716396-7040-4D42-A15A-72A940AEA6E8}"/>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363067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4310A-119A-4698-82BF-D8B584F95893}"/>
              </a:ext>
            </a:extLst>
          </p:cNvPr>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363D08-3AA4-4B73-B6C3-F8F6341C845E}"/>
              </a:ext>
            </a:extLst>
          </p:cNvPr>
          <p:cNvSpPr>
            <a:spLocks noGrp="1"/>
          </p:cNvSpPr>
          <p:nvPr>
            <p:ph type="body" idx="1"/>
          </p:nvPr>
        </p:nvSpPr>
        <p:spPr>
          <a:xfrm>
            <a:off x="623888" y="4589465"/>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688EE10A-4F24-48E2-9066-6A2ED0869E85}"/>
              </a:ext>
            </a:extLst>
          </p:cNvPr>
          <p:cNvSpPr>
            <a:spLocks noGrp="1"/>
          </p:cNvSpPr>
          <p:nvPr>
            <p:ph type="dt" sz="half" idx="10"/>
          </p:nvPr>
        </p:nvSpPr>
        <p:spPr>
          <a:xfrm>
            <a:off x="275617" y="5851525"/>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5" name="Slide Number Placeholder 4">
            <a:extLst>
              <a:ext uri="{FF2B5EF4-FFF2-40B4-BE49-F238E27FC236}">
                <a16:creationId xmlns:a16="http://schemas.microsoft.com/office/drawing/2014/main" id="{25CDC597-228E-40B7-8B06-6BBA84024895}"/>
              </a:ext>
            </a:extLst>
          </p:cNvPr>
          <p:cNvSpPr>
            <a:spLocks noGrp="1"/>
          </p:cNvSpPr>
          <p:nvPr>
            <p:ph type="sldNum" sz="quarter" idx="11"/>
          </p:nvPr>
        </p:nvSpPr>
        <p:spPr/>
        <p:txBody>
          <a:bodyPr/>
          <a:lstStyle>
            <a:lvl1pPr>
              <a:defRPr/>
            </a:lvl1pPr>
          </a:lstStyle>
          <a:p>
            <a:fld id="{59F5EE15-F64B-4376-8ABE-93A6B479D074}" type="slidenum">
              <a:rPr lang="en-US" altLang="en-US"/>
              <a:pPr/>
              <a:t>‹#›</a:t>
            </a:fld>
            <a:endParaRPr lang="en-US" altLang="en-US" dirty="0"/>
          </a:p>
        </p:txBody>
      </p:sp>
      <p:sp>
        <p:nvSpPr>
          <p:cNvPr id="6" name="Footer Placeholder 5">
            <a:extLst>
              <a:ext uri="{FF2B5EF4-FFF2-40B4-BE49-F238E27FC236}">
                <a16:creationId xmlns:a16="http://schemas.microsoft.com/office/drawing/2014/main" id="{558C1148-D0D5-429D-BFDF-E6350C567464}"/>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3212864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4F9F9-61F9-4274-B757-880F8857CC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0A0B85-A072-48E1-85AC-1C35E3CE6240}"/>
              </a:ext>
            </a:extLst>
          </p:cNvPr>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BAF8E9-276A-4848-9C19-0A17FFA08825}"/>
              </a:ext>
            </a:extLst>
          </p:cNvPr>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2CC797-6D30-4921-BEAC-DBF7818845CB}"/>
              </a:ext>
            </a:extLst>
          </p:cNvPr>
          <p:cNvSpPr>
            <a:spLocks noGrp="1"/>
          </p:cNvSpPr>
          <p:nvPr>
            <p:ph type="dt" sz="half" idx="10"/>
          </p:nvPr>
        </p:nvSpPr>
        <p:spPr>
          <a:xfrm>
            <a:off x="277238" y="5877330"/>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6" name="Slide Number Placeholder 5">
            <a:extLst>
              <a:ext uri="{FF2B5EF4-FFF2-40B4-BE49-F238E27FC236}">
                <a16:creationId xmlns:a16="http://schemas.microsoft.com/office/drawing/2014/main" id="{A21637E0-0380-4198-8254-5D46B155B119}"/>
              </a:ext>
            </a:extLst>
          </p:cNvPr>
          <p:cNvSpPr>
            <a:spLocks noGrp="1"/>
          </p:cNvSpPr>
          <p:nvPr>
            <p:ph type="sldNum" sz="quarter" idx="11"/>
          </p:nvPr>
        </p:nvSpPr>
        <p:spPr/>
        <p:txBody>
          <a:bodyPr/>
          <a:lstStyle>
            <a:lvl1pPr>
              <a:defRPr/>
            </a:lvl1pPr>
          </a:lstStyle>
          <a:p>
            <a:fld id="{8D751A1C-7804-4357-9161-8918E6C0204B}" type="slidenum">
              <a:rPr lang="en-US" altLang="en-US"/>
              <a:pPr/>
              <a:t>‹#›</a:t>
            </a:fld>
            <a:endParaRPr lang="en-US" altLang="en-US" dirty="0"/>
          </a:p>
        </p:txBody>
      </p:sp>
      <p:sp>
        <p:nvSpPr>
          <p:cNvPr id="7" name="Footer Placeholder 6">
            <a:extLst>
              <a:ext uri="{FF2B5EF4-FFF2-40B4-BE49-F238E27FC236}">
                <a16:creationId xmlns:a16="http://schemas.microsoft.com/office/drawing/2014/main" id="{172F3185-FB65-498A-9B09-A0E22722F8C3}"/>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2981823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5AAA-005E-47C2-A0B4-757D80B012B6}"/>
              </a:ext>
            </a:extLst>
          </p:cNvPr>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0CA98E-29A7-44C3-BB15-874D558ACBD4}"/>
              </a:ext>
            </a:extLst>
          </p:cNvPr>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135EF-200B-418C-8B8F-9402EC261DC2}"/>
              </a:ext>
            </a:extLst>
          </p:cNvPr>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09A9CC-6DDD-471A-9B60-994E6A39227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5D5076-479B-4372-888B-840FF2C8C0A0}"/>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5D86C2-B894-4B82-9A60-923D7D0C1872}"/>
              </a:ext>
            </a:extLst>
          </p:cNvPr>
          <p:cNvSpPr>
            <a:spLocks noGrp="1"/>
          </p:cNvSpPr>
          <p:nvPr>
            <p:ph type="dt" sz="half" idx="10"/>
          </p:nvPr>
        </p:nvSpPr>
        <p:spPr>
          <a:xfrm>
            <a:off x="269132" y="5857082"/>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8" name="Slide Number Placeholder 7">
            <a:extLst>
              <a:ext uri="{FF2B5EF4-FFF2-40B4-BE49-F238E27FC236}">
                <a16:creationId xmlns:a16="http://schemas.microsoft.com/office/drawing/2014/main" id="{95B6D895-2342-4A3F-AC13-A299C515ACAE}"/>
              </a:ext>
            </a:extLst>
          </p:cNvPr>
          <p:cNvSpPr>
            <a:spLocks noGrp="1"/>
          </p:cNvSpPr>
          <p:nvPr>
            <p:ph type="sldNum" sz="quarter" idx="11"/>
          </p:nvPr>
        </p:nvSpPr>
        <p:spPr/>
        <p:txBody>
          <a:bodyPr/>
          <a:lstStyle>
            <a:lvl1pPr>
              <a:defRPr/>
            </a:lvl1pPr>
          </a:lstStyle>
          <a:p>
            <a:fld id="{364D43A4-D1EE-436C-BBE5-0E82F7C79A38}" type="slidenum">
              <a:rPr lang="en-US" altLang="en-US"/>
              <a:pPr/>
              <a:t>‹#›</a:t>
            </a:fld>
            <a:endParaRPr lang="en-US" altLang="en-US" dirty="0"/>
          </a:p>
        </p:txBody>
      </p:sp>
      <p:sp>
        <p:nvSpPr>
          <p:cNvPr id="9" name="Footer Placeholder 8">
            <a:extLst>
              <a:ext uri="{FF2B5EF4-FFF2-40B4-BE49-F238E27FC236}">
                <a16:creationId xmlns:a16="http://schemas.microsoft.com/office/drawing/2014/main" id="{4332395A-C412-411F-A1B1-CCB6175493A5}"/>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14260033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C71EC-E236-4545-8360-008B0062F6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AB571E-CB64-4DD2-B623-37E75962DA67}"/>
              </a:ext>
            </a:extLst>
          </p:cNvPr>
          <p:cNvSpPr>
            <a:spLocks noGrp="1"/>
          </p:cNvSpPr>
          <p:nvPr>
            <p:ph type="dt" sz="half" idx="10"/>
          </p:nvPr>
        </p:nvSpPr>
        <p:spPr>
          <a:xfrm>
            <a:off x="275617" y="5867400"/>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4" name="Slide Number Placeholder 3">
            <a:extLst>
              <a:ext uri="{FF2B5EF4-FFF2-40B4-BE49-F238E27FC236}">
                <a16:creationId xmlns:a16="http://schemas.microsoft.com/office/drawing/2014/main" id="{388D06E8-8914-4C1A-B9F9-4E579DECBFF5}"/>
              </a:ext>
            </a:extLst>
          </p:cNvPr>
          <p:cNvSpPr>
            <a:spLocks noGrp="1"/>
          </p:cNvSpPr>
          <p:nvPr>
            <p:ph type="sldNum" sz="quarter" idx="11"/>
          </p:nvPr>
        </p:nvSpPr>
        <p:spPr/>
        <p:txBody>
          <a:bodyPr/>
          <a:lstStyle>
            <a:lvl1pPr>
              <a:defRPr/>
            </a:lvl1pPr>
          </a:lstStyle>
          <a:p>
            <a:fld id="{E108EB12-1A5E-46D1-9A82-EC1160D2A0D7}" type="slidenum">
              <a:rPr lang="en-US" altLang="en-US"/>
              <a:pPr/>
              <a:t>‹#›</a:t>
            </a:fld>
            <a:endParaRPr lang="en-US" altLang="en-US" dirty="0"/>
          </a:p>
        </p:txBody>
      </p:sp>
      <p:sp>
        <p:nvSpPr>
          <p:cNvPr id="5" name="Footer Placeholder 4">
            <a:extLst>
              <a:ext uri="{FF2B5EF4-FFF2-40B4-BE49-F238E27FC236}">
                <a16:creationId xmlns:a16="http://schemas.microsoft.com/office/drawing/2014/main" id="{8B67D147-825B-4846-B153-377213D78449}"/>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5319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DA022B6-E7AF-4D79-AAA5-491975BC0796}"/>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8" name="Rectangle 8">
            <a:extLst>
              <a:ext uri="{FF2B5EF4-FFF2-40B4-BE49-F238E27FC236}">
                <a16:creationId xmlns:a16="http://schemas.microsoft.com/office/drawing/2014/main" id="{D7BE3A8C-DB72-46BA-AB21-83490796D675}"/>
              </a:ext>
            </a:extLst>
          </p:cNvPr>
          <p:cNvSpPr>
            <a:spLocks noGrp="1" noChangeArrowheads="1"/>
          </p:cNvSpPr>
          <p:nvPr>
            <p:ph type="sldNum" sz="quarter" idx="11"/>
          </p:nvPr>
        </p:nvSpPr>
        <p:spPr>
          <a:ln/>
        </p:spPr>
        <p:txBody>
          <a:bodyPr/>
          <a:lstStyle>
            <a:lvl1pPr>
              <a:defRPr/>
            </a:lvl1pPr>
          </a:lstStyle>
          <a:p>
            <a:fld id="{507A5800-E5A0-47D7-85E6-FFF1BF3D3649}" type="slidenum">
              <a:rPr lang="en-US" altLang="en-US"/>
              <a:pPr/>
              <a:t>‹#›</a:t>
            </a:fld>
            <a:endParaRPr lang="en-US" altLang="en-US" dirty="0"/>
          </a:p>
        </p:txBody>
      </p:sp>
      <p:sp>
        <p:nvSpPr>
          <p:cNvPr id="9" name="Rectangle 10">
            <a:extLst>
              <a:ext uri="{FF2B5EF4-FFF2-40B4-BE49-F238E27FC236}">
                <a16:creationId xmlns:a16="http://schemas.microsoft.com/office/drawing/2014/main" id="{FE45E874-5442-4610-912C-2F139DFF827E}"/>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5507672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8F4CCB-043C-4BDD-83D1-3C721537CA06}"/>
              </a:ext>
            </a:extLst>
          </p:cNvPr>
          <p:cNvSpPr>
            <a:spLocks noGrp="1"/>
          </p:cNvSpPr>
          <p:nvPr>
            <p:ph type="dt" sz="half" idx="10"/>
          </p:nvPr>
        </p:nvSpPr>
        <p:spPr>
          <a:xfrm>
            <a:off x="304800" y="5867400"/>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3" name="Slide Number Placeholder 2">
            <a:extLst>
              <a:ext uri="{FF2B5EF4-FFF2-40B4-BE49-F238E27FC236}">
                <a16:creationId xmlns:a16="http://schemas.microsoft.com/office/drawing/2014/main" id="{5C8CED11-360C-4487-96DB-34331149653C}"/>
              </a:ext>
            </a:extLst>
          </p:cNvPr>
          <p:cNvSpPr>
            <a:spLocks noGrp="1"/>
          </p:cNvSpPr>
          <p:nvPr>
            <p:ph type="sldNum" sz="quarter" idx="11"/>
          </p:nvPr>
        </p:nvSpPr>
        <p:spPr/>
        <p:txBody>
          <a:bodyPr/>
          <a:lstStyle>
            <a:lvl1pPr>
              <a:defRPr/>
            </a:lvl1pPr>
          </a:lstStyle>
          <a:p>
            <a:fld id="{A7B8D2C9-6A27-48C2-B80A-1B32F638D6DE}" type="slidenum">
              <a:rPr lang="en-US" altLang="en-US"/>
              <a:pPr/>
              <a:t>‹#›</a:t>
            </a:fld>
            <a:endParaRPr lang="en-US" altLang="en-US" dirty="0"/>
          </a:p>
        </p:txBody>
      </p:sp>
      <p:sp>
        <p:nvSpPr>
          <p:cNvPr id="4" name="Footer Placeholder 3">
            <a:extLst>
              <a:ext uri="{FF2B5EF4-FFF2-40B4-BE49-F238E27FC236}">
                <a16:creationId xmlns:a16="http://schemas.microsoft.com/office/drawing/2014/main" id="{64C10775-07F1-4926-B7BF-85415C8247FB}"/>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7684654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0A4C-AB4F-4796-8B93-290DF298E226}"/>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28EBB8-D51F-430E-9537-6B34BFD89DEE}"/>
              </a:ext>
            </a:extLst>
          </p:cNvPr>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3D1597-32B4-4D51-AD40-467080B2E1A5}"/>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6C1ADA-428E-4B6D-AEFD-8F81C156861F}"/>
              </a:ext>
            </a:extLst>
          </p:cNvPr>
          <p:cNvSpPr>
            <a:spLocks noGrp="1"/>
          </p:cNvSpPr>
          <p:nvPr>
            <p:ph type="dt" sz="half" idx="10"/>
          </p:nvPr>
        </p:nvSpPr>
        <p:spPr>
          <a:xfrm>
            <a:off x="280481" y="5875743"/>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6" name="Slide Number Placeholder 5">
            <a:extLst>
              <a:ext uri="{FF2B5EF4-FFF2-40B4-BE49-F238E27FC236}">
                <a16:creationId xmlns:a16="http://schemas.microsoft.com/office/drawing/2014/main" id="{BD92615E-DA92-4CE8-82F1-D89CE66F1E2C}"/>
              </a:ext>
            </a:extLst>
          </p:cNvPr>
          <p:cNvSpPr>
            <a:spLocks noGrp="1"/>
          </p:cNvSpPr>
          <p:nvPr>
            <p:ph type="sldNum" sz="quarter" idx="11"/>
          </p:nvPr>
        </p:nvSpPr>
        <p:spPr/>
        <p:txBody>
          <a:bodyPr/>
          <a:lstStyle>
            <a:lvl1pPr>
              <a:defRPr/>
            </a:lvl1pPr>
          </a:lstStyle>
          <a:p>
            <a:fld id="{A9AE2D7E-D101-41CD-A311-F172D56E6FFD}" type="slidenum">
              <a:rPr lang="en-US" altLang="en-US"/>
              <a:pPr/>
              <a:t>‹#›</a:t>
            </a:fld>
            <a:endParaRPr lang="en-US" altLang="en-US" dirty="0"/>
          </a:p>
        </p:txBody>
      </p:sp>
      <p:sp>
        <p:nvSpPr>
          <p:cNvPr id="7" name="Footer Placeholder 6">
            <a:extLst>
              <a:ext uri="{FF2B5EF4-FFF2-40B4-BE49-F238E27FC236}">
                <a16:creationId xmlns:a16="http://schemas.microsoft.com/office/drawing/2014/main" id="{D83CEC68-3DF1-4852-A498-E65160ECCB97}"/>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9405604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255B-1C4A-4EF4-912B-E33F97F69FAE}"/>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D992DC-BA7C-437A-93CE-876D31BDAFD4}"/>
              </a:ext>
            </a:extLst>
          </p:cNvPr>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1CF73C1-FBBE-426F-8315-2B02B953FEC3}"/>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780C1-2CB3-496B-96B6-E4DED8F6958F}"/>
              </a:ext>
            </a:extLst>
          </p:cNvPr>
          <p:cNvSpPr>
            <a:spLocks noGrp="1"/>
          </p:cNvSpPr>
          <p:nvPr>
            <p:ph type="dt" sz="half" idx="10"/>
          </p:nvPr>
        </p:nvSpPr>
        <p:spPr>
          <a:xfrm>
            <a:off x="303179" y="5866016"/>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6" name="Slide Number Placeholder 5">
            <a:extLst>
              <a:ext uri="{FF2B5EF4-FFF2-40B4-BE49-F238E27FC236}">
                <a16:creationId xmlns:a16="http://schemas.microsoft.com/office/drawing/2014/main" id="{F67AA599-BE04-4821-8231-A598E84A3DDA}"/>
              </a:ext>
            </a:extLst>
          </p:cNvPr>
          <p:cNvSpPr>
            <a:spLocks noGrp="1"/>
          </p:cNvSpPr>
          <p:nvPr>
            <p:ph type="sldNum" sz="quarter" idx="11"/>
          </p:nvPr>
        </p:nvSpPr>
        <p:spPr/>
        <p:txBody>
          <a:bodyPr/>
          <a:lstStyle>
            <a:lvl1pPr>
              <a:defRPr/>
            </a:lvl1pPr>
          </a:lstStyle>
          <a:p>
            <a:fld id="{91F81358-7317-4577-B7A2-A63BE8118B12}" type="slidenum">
              <a:rPr lang="en-US" altLang="en-US"/>
              <a:pPr/>
              <a:t>‹#›</a:t>
            </a:fld>
            <a:endParaRPr lang="en-US" altLang="en-US" dirty="0"/>
          </a:p>
        </p:txBody>
      </p:sp>
      <p:sp>
        <p:nvSpPr>
          <p:cNvPr id="7" name="Footer Placeholder 6">
            <a:extLst>
              <a:ext uri="{FF2B5EF4-FFF2-40B4-BE49-F238E27FC236}">
                <a16:creationId xmlns:a16="http://schemas.microsoft.com/office/drawing/2014/main" id="{A63B8465-209B-4395-99B7-8D9B96145231}"/>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6140436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7E2A3-D6A2-4E91-B530-A7C3249333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261BB1-8242-4983-8861-87DACF807A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E22A7-A8FE-4D93-8CEA-1F20B6E08BF3}"/>
              </a:ext>
            </a:extLst>
          </p:cNvPr>
          <p:cNvSpPr>
            <a:spLocks noGrp="1"/>
          </p:cNvSpPr>
          <p:nvPr>
            <p:ph type="dt" sz="half" idx="10"/>
          </p:nvPr>
        </p:nvSpPr>
        <p:spPr>
          <a:xfrm>
            <a:off x="299936" y="5857875"/>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5" name="Slide Number Placeholder 4">
            <a:extLst>
              <a:ext uri="{FF2B5EF4-FFF2-40B4-BE49-F238E27FC236}">
                <a16:creationId xmlns:a16="http://schemas.microsoft.com/office/drawing/2014/main" id="{BF21DEC1-CF1F-4623-AE17-D454A8FE9063}"/>
              </a:ext>
            </a:extLst>
          </p:cNvPr>
          <p:cNvSpPr>
            <a:spLocks noGrp="1"/>
          </p:cNvSpPr>
          <p:nvPr>
            <p:ph type="sldNum" sz="quarter" idx="11"/>
          </p:nvPr>
        </p:nvSpPr>
        <p:spPr/>
        <p:txBody>
          <a:bodyPr/>
          <a:lstStyle>
            <a:lvl1pPr>
              <a:defRPr/>
            </a:lvl1pPr>
          </a:lstStyle>
          <a:p>
            <a:fld id="{56358B7B-C2F7-4810-A06A-1ECBF48B38E6}" type="slidenum">
              <a:rPr lang="en-US" altLang="en-US"/>
              <a:pPr/>
              <a:t>‹#›</a:t>
            </a:fld>
            <a:endParaRPr lang="en-US" altLang="en-US" dirty="0"/>
          </a:p>
        </p:txBody>
      </p:sp>
      <p:sp>
        <p:nvSpPr>
          <p:cNvPr id="6" name="Footer Placeholder 5">
            <a:extLst>
              <a:ext uri="{FF2B5EF4-FFF2-40B4-BE49-F238E27FC236}">
                <a16:creationId xmlns:a16="http://schemas.microsoft.com/office/drawing/2014/main" id="{89CCF9BA-F2A4-4438-BA6E-75EBF3AEF53D}"/>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4454018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54618C-1A15-4639-8D57-C6F2C5666C4B}"/>
              </a:ext>
            </a:extLst>
          </p:cNvPr>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9AEED2-9231-4D60-81CE-A459C7479386}"/>
              </a:ext>
            </a:extLst>
          </p:cNvPr>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86C67-3766-41D8-910F-BFDF76CBCF53}"/>
              </a:ext>
            </a:extLst>
          </p:cNvPr>
          <p:cNvSpPr>
            <a:spLocks noGrp="1"/>
          </p:cNvSpPr>
          <p:nvPr>
            <p:ph type="dt" sz="half" idx="10"/>
          </p:nvPr>
        </p:nvSpPr>
        <p:spPr>
          <a:xfrm>
            <a:off x="304800" y="5857875"/>
            <a:ext cx="3505200" cy="476250"/>
          </a:xfrm>
        </p:spPr>
        <p:txBody>
          <a:bodyPr/>
          <a:lstStyle>
            <a:lvl1pPr>
              <a:defRPr/>
            </a:lvl1pPr>
          </a:lstStyle>
          <a:p>
            <a:r>
              <a:rPr lang="en-US" altLang="en-US" dirty="0"/>
              <a:t>Health Security, Preparedness and Response Acute &amp; Communicable Disease Prevention Health Care Regulation &amp; Quality Improvement </a:t>
            </a:r>
          </a:p>
        </p:txBody>
      </p:sp>
      <p:sp>
        <p:nvSpPr>
          <p:cNvPr id="5" name="Slide Number Placeholder 4">
            <a:extLst>
              <a:ext uri="{FF2B5EF4-FFF2-40B4-BE49-F238E27FC236}">
                <a16:creationId xmlns:a16="http://schemas.microsoft.com/office/drawing/2014/main" id="{FFFF9EC9-D724-470D-8D3A-9A2ECAF96F0A}"/>
              </a:ext>
            </a:extLst>
          </p:cNvPr>
          <p:cNvSpPr>
            <a:spLocks noGrp="1"/>
          </p:cNvSpPr>
          <p:nvPr>
            <p:ph type="sldNum" sz="quarter" idx="11"/>
          </p:nvPr>
        </p:nvSpPr>
        <p:spPr/>
        <p:txBody>
          <a:bodyPr/>
          <a:lstStyle>
            <a:lvl1pPr>
              <a:defRPr/>
            </a:lvl1pPr>
          </a:lstStyle>
          <a:p>
            <a:fld id="{C833D939-35D3-4743-AA0A-E0B1DA03529F}" type="slidenum">
              <a:rPr lang="en-US" altLang="en-US"/>
              <a:pPr/>
              <a:t>‹#›</a:t>
            </a:fld>
            <a:endParaRPr lang="en-US" altLang="en-US" dirty="0"/>
          </a:p>
        </p:txBody>
      </p:sp>
      <p:sp>
        <p:nvSpPr>
          <p:cNvPr id="6" name="Footer Placeholder 5">
            <a:extLst>
              <a:ext uri="{FF2B5EF4-FFF2-40B4-BE49-F238E27FC236}">
                <a16:creationId xmlns:a16="http://schemas.microsoft.com/office/drawing/2014/main" id="{53A888D9-E2B3-40BC-8F74-40F78950D24A}"/>
              </a:ext>
            </a:extLst>
          </p:cNvPr>
          <p:cNvSpPr>
            <a:spLocks noGrp="1"/>
          </p:cNvSpPr>
          <p:nvPr>
            <p:ph type="ftr"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13987160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5FE39443-842A-4ACF-BB0D-747DFE9C1A1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9"/>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05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D8914FE9-F267-4187-9DC6-02B2C3CFBDF7}"/>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Tree>
    <p:extLst>
      <p:ext uri="{BB962C8B-B14F-4D97-AF65-F5344CB8AC3E}">
        <p14:creationId xmlns:p14="http://schemas.microsoft.com/office/powerpoint/2010/main" val="2728410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A4073405-AADA-42D3-ACAC-46F21528149F}"/>
              </a:ext>
            </a:extLst>
          </p:cNvPr>
          <p:cNvSpPr>
            <a:spLocks noGrp="1" noChangeArrowheads="1"/>
          </p:cNvSpPr>
          <p:nvPr>
            <p:ph type="sldNum" sz="quarter" idx="10"/>
          </p:nvPr>
        </p:nvSpPr>
        <p:spPr>
          <a:ln/>
        </p:spPr>
        <p:txBody>
          <a:bodyPr/>
          <a:lstStyle>
            <a:lvl1pPr>
              <a:defRPr/>
            </a:lvl1pPr>
          </a:lstStyle>
          <a:p>
            <a:fld id="{4D10230B-B70E-439C-900C-D8AA2C3BB803}" type="slidenum">
              <a:rPr lang="en-US" altLang="en-US"/>
              <a:pPr/>
              <a:t>‹#›</a:t>
            </a:fld>
            <a:endParaRPr lang="en-US" altLang="en-US" dirty="0"/>
          </a:p>
        </p:txBody>
      </p:sp>
      <p:sp>
        <p:nvSpPr>
          <p:cNvPr id="5" name="Rectangle 10">
            <a:extLst>
              <a:ext uri="{FF2B5EF4-FFF2-40B4-BE49-F238E27FC236}">
                <a16:creationId xmlns:a16="http://schemas.microsoft.com/office/drawing/2014/main" id="{7AB1603E-9FCD-43B4-AF20-C9B343C0C60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8216367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653AED48-203F-4557-93B9-49CA8791E7BC}"/>
              </a:ext>
            </a:extLst>
          </p:cNvPr>
          <p:cNvSpPr>
            <a:spLocks noGrp="1" noChangeArrowheads="1"/>
          </p:cNvSpPr>
          <p:nvPr>
            <p:ph type="sldNum" sz="quarter" idx="10"/>
          </p:nvPr>
        </p:nvSpPr>
        <p:spPr>
          <a:ln/>
        </p:spPr>
        <p:txBody>
          <a:bodyPr/>
          <a:lstStyle>
            <a:lvl1pPr>
              <a:defRPr/>
            </a:lvl1pPr>
          </a:lstStyle>
          <a:p>
            <a:fld id="{E667D72F-D2BC-4130-9B43-148D0E178929}" type="slidenum">
              <a:rPr lang="en-US" altLang="en-US"/>
              <a:pPr/>
              <a:t>‹#›</a:t>
            </a:fld>
            <a:endParaRPr lang="en-US" altLang="en-US" dirty="0"/>
          </a:p>
        </p:txBody>
      </p:sp>
      <p:sp>
        <p:nvSpPr>
          <p:cNvPr id="3" name="Rectangle 10">
            <a:extLst>
              <a:ext uri="{FF2B5EF4-FFF2-40B4-BE49-F238E27FC236}">
                <a16:creationId xmlns:a16="http://schemas.microsoft.com/office/drawing/2014/main" id="{3DD3FDDB-2943-4844-803C-7A1FE089B514}"/>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9784269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B68CA3F7-D145-4964-B10B-0B514F37B68D}"/>
              </a:ext>
            </a:extLst>
          </p:cNvPr>
          <p:cNvGrpSpPr>
            <a:grpSpLocks/>
          </p:cNvGrpSpPr>
          <p:nvPr userDrawn="1"/>
        </p:nvGrpSpPr>
        <p:grpSpPr bwMode="auto">
          <a:xfrm>
            <a:off x="374651" y="1873250"/>
            <a:ext cx="1011238" cy="4603750"/>
            <a:chOff x="375134" y="1873083"/>
            <a:chExt cx="1010487" cy="4603919"/>
          </a:xfrm>
        </p:grpSpPr>
        <p:grpSp>
          <p:nvGrpSpPr>
            <p:cNvPr id="5" name="Group 10">
              <a:extLst>
                <a:ext uri="{FF2B5EF4-FFF2-40B4-BE49-F238E27FC236}">
                  <a16:creationId xmlns:a16="http://schemas.microsoft.com/office/drawing/2014/main" id="{9589CDDF-CFC3-4702-8C90-2F2C1DB1799C}"/>
                </a:ext>
              </a:extLst>
            </p:cNvPr>
            <p:cNvGrpSpPr>
              <a:grpSpLocks/>
            </p:cNvGrpSpPr>
            <p:nvPr userDrawn="1"/>
          </p:nvGrpSpPr>
          <p:grpSpPr bwMode="auto">
            <a:xfrm>
              <a:off x="670959" y="2253956"/>
              <a:ext cx="714662" cy="4223046"/>
              <a:chOff x="670959" y="2253956"/>
              <a:chExt cx="714662" cy="4223046"/>
            </a:xfrm>
          </p:grpSpPr>
          <p:grpSp>
            <p:nvGrpSpPr>
              <p:cNvPr id="11" name="Group 10">
                <a:extLst>
                  <a:ext uri="{FF2B5EF4-FFF2-40B4-BE49-F238E27FC236}">
                    <a16:creationId xmlns:a16="http://schemas.microsoft.com/office/drawing/2014/main" id="{321EC9C2-DD64-4F90-A77E-CB4505CB3DA8}"/>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70977BCD-E628-4238-AF30-FF121377CD8E}"/>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4" name="Rectangle: Rounded Corners 13">
                  <a:extLst>
                    <a:ext uri="{FF2B5EF4-FFF2-40B4-BE49-F238E27FC236}">
                      <a16:creationId xmlns:a16="http://schemas.microsoft.com/office/drawing/2014/main" id="{441BEAD7-094E-441A-BB91-3FD5842DB7FD}"/>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2" name="Picture 17" descr="Icon&#10;&#10;Description automatically generated">
                <a:extLst>
                  <a:ext uri="{FF2B5EF4-FFF2-40B4-BE49-F238E27FC236}">
                    <a16:creationId xmlns:a16="http://schemas.microsoft.com/office/drawing/2014/main" id="{197333A5-6291-4473-B5B6-2783E1F345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01A11903-DB37-4B59-8DD2-BD30FA937526}"/>
                </a:ext>
              </a:extLst>
            </p:cNvPr>
            <p:cNvGrpSpPr>
              <a:grpSpLocks/>
            </p:cNvGrpSpPr>
            <p:nvPr userDrawn="1"/>
          </p:nvGrpSpPr>
          <p:grpSpPr bwMode="auto">
            <a:xfrm>
              <a:off x="375134" y="1873083"/>
              <a:ext cx="642896" cy="4603919"/>
              <a:chOff x="375134" y="1873083"/>
              <a:chExt cx="642896" cy="4603919"/>
            </a:xfrm>
          </p:grpSpPr>
          <p:grpSp>
            <p:nvGrpSpPr>
              <p:cNvPr id="7" name="Group 6">
                <a:extLst>
                  <a:ext uri="{FF2B5EF4-FFF2-40B4-BE49-F238E27FC236}">
                    <a16:creationId xmlns:a16="http://schemas.microsoft.com/office/drawing/2014/main" id="{B718C0D8-8772-49C5-9893-271A19915816}"/>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9" name="Rectangle 8">
                  <a:extLst>
                    <a:ext uri="{FF2B5EF4-FFF2-40B4-BE49-F238E27FC236}">
                      <a16:creationId xmlns:a16="http://schemas.microsoft.com/office/drawing/2014/main" id="{D85A3349-C56C-45F7-A5F2-43E7C422C5D1}"/>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0" name="Rectangle: Rounded Corners 9">
                  <a:extLst>
                    <a:ext uri="{FF2B5EF4-FFF2-40B4-BE49-F238E27FC236}">
                      <a16:creationId xmlns:a16="http://schemas.microsoft.com/office/drawing/2014/main" id="{32B5C1CE-48F3-400F-91CA-C3676944C206}"/>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8" name="Picture 13" descr="Icon&#10;&#10;Description automatically generated">
                <a:extLst>
                  <a:ext uri="{FF2B5EF4-FFF2-40B4-BE49-F238E27FC236}">
                    <a16:creationId xmlns:a16="http://schemas.microsoft.com/office/drawing/2014/main" id="{CC7416D8-89FE-4CF0-8973-13229ED5C2F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5" name="Picture 8" descr="Logo&#10;&#10;Description automatically generated">
            <a:extLst>
              <a:ext uri="{FF2B5EF4-FFF2-40B4-BE49-F238E27FC236}">
                <a16:creationId xmlns:a16="http://schemas.microsoft.com/office/drawing/2014/main" id="{4860942D-73FA-4AA3-B177-3F5A2396AC36}"/>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Connector 9">
            <a:extLst>
              <a:ext uri="{FF2B5EF4-FFF2-40B4-BE49-F238E27FC236}">
                <a16:creationId xmlns:a16="http://schemas.microsoft.com/office/drawing/2014/main" id="{8CE6695B-64AC-409D-ABC4-616F1A560271}"/>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1752601" y="609602"/>
            <a:ext cx="6934200"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17" name="Slide Number Placeholder 4">
            <a:extLst>
              <a:ext uri="{FF2B5EF4-FFF2-40B4-BE49-F238E27FC236}">
                <a16:creationId xmlns:a16="http://schemas.microsoft.com/office/drawing/2014/main" id="{F3471137-659D-431E-BF05-188E70F26AD4}"/>
              </a:ext>
            </a:extLst>
          </p:cNvPr>
          <p:cNvSpPr>
            <a:spLocks noGrp="1"/>
          </p:cNvSpPr>
          <p:nvPr>
            <p:ph type="sldNum" sz="quarter" idx="13"/>
          </p:nvPr>
        </p:nvSpPr>
        <p:spPr>
          <a:xfrm>
            <a:off x="280988" y="6477000"/>
            <a:ext cx="2133600" cy="247650"/>
          </a:xfrm>
        </p:spPr>
        <p:txBody>
          <a:bodyPr/>
          <a:lstStyle>
            <a:lvl1pPr>
              <a:defRPr/>
            </a:lvl1pPr>
          </a:lstStyle>
          <a:p>
            <a:fld id="{CBF92791-BDA1-48AC-A3B9-C1AC70356044}" type="slidenum">
              <a:rPr lang="en-US" altLang="en-US"/>
              <a:pPr/>
              <a:t>‹#›</a:t>
            </a:fld>
            <a:endParaRPr lang="en-US" altLang="en-US" dirty="0"/>
          </a:p>
        </p:txBody>
      </p:sp>
      <p:sp>
        <p:nvSpPr>
          <p:cNvPr id="18" name="Footer Placeholder 45">
            <a:extLst>
              <a:ext uri="{FF2B5EF4-FFF2-40B4-BE49-F238E27FC236}">
                <a16:creationId xmlns:a16="http://schemas.microsoft.com/office/drawing/2014/main" id="{AA05C158-A775-4A1B-B5B2-1E37DBEBC836}"/>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2912300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D413EA27-097C-4C22-89CB-46815C5019E4}"/>
              </a:ext>
            </a:extLst>
          </p:cNvPr>
          <p:cNvGrpSpPr>
            <a:grpSpLocks/>
          </p:cNvGrpSpPr>
          <p:nvPr userDrawn="1"/>
        </p:nvGrpSpPr>
        <p:grpSpPr bwMode="auto">
          <a:xfrm>
            <a:off x="374651" y="1873250"/>
            <a:ext cx="1395413" cy="4603750"/>
            <a:chOff x="375134" y="1873083"/>
            <a:chExt cx="1395316" cy="4603919"/>
          </a:xfrm>
        </p:grpSpPr>
        <p:grpSp>
          <p:nvGrpSpPr>
            <p:cNvPr id="5" name="Group 10">
              <a:extLst>
                <a:ext uri="{FF2B5EF4-FFF2-40B4-BE49-F238E27FC236}">
                  <a16:creationId xmlns:a16="http://schemas.microsoft.com/office/drawing/2014/main" id="{5EF31EA6-874C-4FC0-9D7B-1A6EBD0EB511}"/>
                </a:ext>
              </a:extLst>
            </p:cNvPr>
            <p:cNvGrpSpPr>
              <a:grpSpLocks/>
            </p:cNvGrpSpPr>
            <p:nvPr userDrawn="1"/>
          </p:nvGrpSpPr>
          <p:grpSpPr bwMode="auto">
            <a:xfrm>
              <a:off x="1113225" y="2638621"/>
              <a:ext cx="657225" cy="3838381"/>
              <a:chOff x="1141006" y="2638621"/>
              <a:chExt cx="657225" cy="3838381"/>
            </a:xfrm>
          </p:grpSpPr>
          <p:grpSp>
            <p:nvGrpSpPr>
              <p:cNvPr id="16" name="Group 15">
                <a:extLst>
                  <a:ext uri="{FF2B5EF4-FFF2-40B4-BE49-F238E27FC236}">
                    <a16:creationId xmlns:a16="http://schemas.microsoft.com/office/drawing/2014/main" id="{71941AD7-8F69-4BD9-B3FF-2814FFEA653A}"/>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E2C78035-3CAF-4CB5-8235-285C064317B1}"/>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9" name="Rectangle: Rounded Corners 18">
                  <a:extLst>
                    <a:ext uri="{FF2B5EF4-FFF2-40B4-BE49-F238E27FC236}">
                      <a16:creationId xmlns:a16="http://schemas.microsoft.com/office/drawing/2014/main" id="{DA60FCED-1558-4407-A42B-3D880DF94F91}"/>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7" name="Picture 22" descr="Icon&#10;&#10;Description automatically generated">
                <a:extLst>
                  <a:ext uri="{FF2B5EF4-FFF2-40B4-BE49-F238E27FC236}">
                    <a16:creationId xmlns:a16="http://schemas.microsoft.com/office/drawing/2014/main" id="{410D2207-D068-48B9-A9AA-954D6A19C2D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9DB55C0B-F7CE-42E1-AB40-2DCB85D1B2A2}"/>
                </a:ext>
              </a:extLst>
            </p:cNvPr>
            <p:cNvGrpSpPr>
              <a:grpSpLocks/>
            </p:cNvGrpSpPr>
            <p:nvPr userDrawn="1"/>
          </p:nvGrpSpPr>
          <p:grpSpPr bwMode="auto">
            <a:xfrm>
              <a:off x="670959" y="2253956"/>
              <a:ext cx="714662" cy="4223046"/>
              <a:chOff x="670959" y="2253956"/>
              <a:chExt cx="714662" cy="4223046"/>
            </a:xfrm>
          </p:grpSpPr>
          <p:grpSp>
            <p:nvGrpSpPr>
              <p:cNvPr id="12" name="Group 11">
                <a:extLst>
                  <a:ext uri="{FF2B5EF4-FFF2-40B4-BE49-F238E27FC236}">
                    <a16:creationId xmlns:a16="http://schemas.microsoft.com/office/drawing/2014/main" id="{7A43FEA6-0CF6-495F-BBE5-8146803D6849}"/>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8D53AA45-7FE9-4B22-8E6A-BF54770B2FD6}"/>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5" name="Rectangle: Rounded Corners 14">
                  <a:extLst>
                    <a:ext uri="{FF2B5EF4-FFF2-40B4-BE49-F238E27FC236}">
                      <a16:creationId xmlns:a16="http://schemas.microsoft.com/office/drawing/2014/main" id="{FB41D3F1-7621-42AB-BEAA-8A494F883956}"/>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3" name="Picture 18" descr="Icon&#10;&#10;Description automatically generated">
                <a:extLst>
                  <a:ext uri="{FF2B5EF4-FFF2-40B4-BE49-F238E27FC236}">
                    <a16:creationId xmlns:a16="http://schemas.microsoft.com/office/drawing/2014/main" id="{8441297B-63F1-40EA-8E7C-9167C69E7A8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DE7A74A2-60BF-467C-ABBB-B5F171A75742}"/>
                </a:ext>
              </a:extLst>
            </p:cNvPr>
            <p:cNvGrpSpPr>
              <a:grpSpLocks/>
            </p:cNvGrpSpPr>
            <p:nvPr userDrawn="1"/>
          </p:nvGrpSpPr>
          <p:grpSpPr bwMode="auto">
            <a:xfrm>
              <a:off x="375134" y="1873083"/>
              <a:ext cx="642896" cy="4603919"/>
              <a:chOff x="375134" y="1873083"/>
              <a:chExt cx="642896" cy="4603919"/>
            </a:xfrm>
          </p:grpSpPr>
          <p:grpSp>
            <p:nvGrpSpPr>
              <p:cNvPr id="8" name="Group 7">
                <a:extLst>
                  <a:ext uri="{FF2B5EF4-FFF2-40B4-BE49-F238E27FC236}">
                    <a16:creationId xmlns:a16="http://schemas.microsoft.com/office/drawing/2014/main" id="{C260CFC2-BE6A-4FFF-A8A3-F41A050BF7ED}"/>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0" name="Rectangle 9">
                  <a:extLst>
                    <a:ext uri="{FF2B5EF4-FFF2-40B4-BE49-F238E27FC236}">
                      <a16:creationId xmlns:a16="http://schemas.microsoft.com/office/drawing/2014/main" id="{65D065E0-A256-4885-8FE6-EDAEEE1D6050}"/>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1" name="Rectangle: Rounded Corners 10">
                  <a:extLst>
                    <a:ext uri="{FF2B5EF4-FFF2-40B4-BE49-F238E27FC236}">
                      <a16:creationId xmlns:a16="http://schemas.microsoft.com/office/drawing/2014/main" id="{662B7F80-C920-46E2-8172-E7ED769F2F6C}"/>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9" name="Picture 14" descr="Icon&#10;&#10;Description automatically generated">
                <a:extLst>
                  <a:ext uri="{FF2B5EF4-FFF2-40B4-BE49-F238E27FC236}">
                    <a16:creationId xmlns:a16="http://schemas.microsoft.com/office/drawing/2014/main" id="{3B964134-8755-419B-AF6F-EDF78CCF44A6}"/>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0" name="Picture 8" descr="Logo&#10;&#10;Description automatically generated">
            <a:extLst>
              <a:ext uri="{FF2B5EF4-FFF2-40B4-BE49-F238E27FC236}">
                <a16:creationId xmlns:a16="http://schemas.microsoft.com/office/drawing/2014/main" id="{2862668C-0980-440F-8F3F-CC936F132CCC}"/>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9">
            <a:extLst>
              <a:ext uri="{FF2B5EF4-FFF2-40B4-BE49-F238E27FC236}">
                <a16:creationId xmlns:a16="http://schemas.microsoft.com/office/drawing/2014/main" id="{54AC50CB-AB21-42CF-B6EB-B5DA188455E2}"/>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106754" y="609602"/>
            <a:ext cx="6659079"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22" name="Slide Number Placeholder 4">
            <a:extLst>
              <a:ext uri="{FF2B5EF4-FFF2-40B4-BE49-F238E27FC236}">
                <a16:creationId xmlns:a16="http://schemas.microsoft.com/office/drawing/2014/main" id="{5AC685C9-AFE1-4B62-BC62-CE5506F8E96E}"/>
              </a:ext>
            </a:extLst>
          </p:cNvPr>
          <p:cNvSpPr>
            <a:spLocks noGrp="1"/>
          </p:cNvSpPr>
          <p:nvPr>
            <p:ph type="sldNum" sz="quarter" idx="13"/>
          </p:nvPr>
        </p:nvSpPr>
        <p:spPr>
          <a:xfrm>
            <a:off x="280988" y="6477000"/>
            <a:ext cx="2133600" cy="247650"/>
          </a:xfrm>
        </p:spPr>
        <p:txBody>
          <a:bodyPr/>
          <a:lstStyle>
            <a:lvl1pPr>
              <a:defRPr/>
            </a:lvl1pPr>
          </a:lstStyle>
          <a:p>
            <a:fld id="{570B4864-2EB1-4052-99CF-3E8499D76397}" type="slidenum">
              <a:rPr lang="en-US" altLang="en-US"/>
              <a:pPr/>
              <a:t>‹#›</a:t>
            </a:fld>
            <a:endParaRPr lang="en-US" altLang="en-US" dirty="0"/>
          </a:p>
        </p:txBody>
      </p:sp>
      <p:sp>
        <p:nvSpPr>
          <p:cNvPr id="23" name="Footer Placeholder 45">
            <a:extLst>
              <a:ext uri="{FF2B5EF4-FFF2-40B4-BE49-F238E27FC236}">
                <a16:creationId xmlns:a16="http://schemas.microsoft.com/office/drawing/2014/main" id="{F4C7C520-85B5-41AD-9D7F-E442099FE177}"/>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51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60E52A8-BE19-48BF-86B4-5248D2DC65CD}"/>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4" name="Rectangle 8">
            <a:extLst>
              <a:ext uri="{FF2B5EF4-FFF2-40B4-BE49-F238E27FC236}">
                <a16:creationId xmlns:a16="http://schemas.microsoft.com/office/drawing/2014/main" id="{B78D41E9-1809-4B23-93A0-496435A084F6}"/>
              </a:ext>
            </a:extLst>
          </p:cNvPr>
          <p:cNvSpPr>
            <a:spLocks noGrp="1" noChangeArrowheads="1"/>
          </p:cNvSpPr>
          <p:nvPr>
            <p:ph type="sldNum" sz="quarter" idx="11"/>
          </p:nvPr>
        </p:nvSpPr>
        <p:spPr>
          <a:ln/>
        </p:spPr>
        <p:txBody>
          <a:bodyPr/>
          <a:lstStyle>
            <a:lvl1pPr>
              <a:defRPr/>
            </a:lvl1pPr>
          </a:lstStyle>
          <a:p>
            <a:fld id="{9B722F8A-E8FB-484D-9DBA-B23C8329CEA9}" type="slidenum">
              <a:rPr lang="en-US" altLang="en-US"/>
              <a:pPr/>
              <a:t>‹#›</a:t>
            </a:fld>
            <a:endParaRPr lang="en-US" altLang="en-US" dirty="0"/>
          </a:p>
        </p:txBody>
      </p:sp>
      <p:sp>
        <p:nvSpPr>
          <p:cNvPr id="5" name="Rectangle 10">
            <a:extLst>
              <a:ext uri="{FF2B5EF4-FFF2-40B4-BE49-F238E27FC236}">
                <a16:creationId xmlns:a16="http://schemas.microsoft.com/office/drawing/2014/main" id="{0328F6D1-4B1D-44A9-9F38-9DDF13166522}"/>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6316144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1EB278EE-42D7-454B-BA4F-133F4DDBB99B}"/>
              </a:ext>
            </a:extLst>
          </p:cNvPr>
          <p:cNvGrpSpPr>
            <a:grpSpLocks/>
          </p:cNvGrpSpPr>
          <p:nvPr userDrawn="1"/>
        </p:nvGrpSpPr>
        <p:grpSpPr bwMode="auto">
          <a:xfrm>
            <a:off x="374651" y="1873250"/>
            <a:ext cx="1754188" cy="4603750"/>
            <a:chOff x="375134" y="1873083"/>
            <a:chExt cx="1753841" cy="4603919"/>
          </a:xfrm>
        </p:grpSpPr>
        <p:grpSp>
          <p:nvGrpSpPr>
            <p:cNvPr id="5" name="Group 10">
              <a:extLst>
                <a:ext uri="{FF2B5EF4-FFF2-40B4-BE49-F238E27FC236}">
                  <a16:creationId xmlns:a16="http://schemas.microsoft.com/office/drawing/2014/main" id="{C34720B6-4B30-4D39-A778-1CED303C739E}"/>
                </a:ext>
              </a:extLst>
            </p:cNvPr>
            <p:cNvGrpSpPr>
              <a:grpSpLocks/>
            </p:cNvGrpSpPr>
            <p:nvPr userDrawn="1"/>
          </p:nvGrpSpPr>
          <p:grpSpPr bwMode="auto">
            <a:xfrm>
              <a:off x="1484775" y="3019492"/>
              <a:ext cx="644200" cy="3457510"/>
              <a:chOff x="1512556" y="3019492"/>
              <a:chExt cx="644200" cy="3457510"/>
            </a:xfrm>
          </p:grpSpPr>
          <p:grpSp>
            <p:nvGrpSpPr>
              <p:cNvPr id="21" name="Group 20">
                <a:extLst>
                  <a:ext uri="{FF2B5EF4-FFF2-40B4-BE49-F238E27FC236}">
                    <a16:creationId xmlns:a16="http://schemas.microsoft.com/office/drawing/2014/main" id="{8964CD75-7191-479A-87B7-5E5E3FE8CEC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3" name="Rectangle 22">
                  <a:extLst>
                    <a:ext uri="{FF2B5EF4-FFF2-40B4-BE49-F238E27FC236}">
                      <a16:creationId xmlns:a16="http://schemas.microsoft.com/office/drawing/2014/main" id="{D6199BC5-4B18-4B70-832D-C4FCE5C32C49}"/>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4" name="Rectangle: Rounded Corners 23">
                  <a:extLst>
                    <a:ext uri="{FF2B5EF4-FFF2-40B4-BE49-F238E27FC236}">
                      <a16:creationId xmlns:a16="http://schemas.microsoft.com/office/drawing/2014/main" id="{A30CFC11-792E-4CB5-90C5-9C37DE994861}"/>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2" name="Picture 27" descr="Icon&#10;&#10;Description automatically generated">
                <a:extLst>
                  <a:ext uri="{FF2B5EF4-FFF2-40B4-BE49-F238E27FC236}">
                    <a16:creationId xmlns:a16="http://schemas.microsoft.com/office/drawing/2014/main" id="{19D4AB5E-6992-4129-A12E-0E0CD3AAD3A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D2B8C657-5A55-45D1-A969-7EDB9DF0E784}"/>
                </a:ext>
              </a:extLst>
            </p:cNvPr>
            <p:cNvGrpSpPr>
              <a:grpSpLocks/>
            </p:cNvGrpSpPr>
            <p:nvPr userDrawn="1"/>
          </p:nvGrpSpPr>
          <p:grpSpPr bwMode="auto">
            <a:xfrm>
              <a:off x="1113225" y="2638621"/>
              <a:ext cx="657225" cy="3838381"/>
              <a:chOff x="1141006" y="2638621"/>
              <a:chExt cx="657225" cy="3838381"/>
            </a:xfrm>
          </p:grpSpPr>
          <p:grpSp>
            <p:nvGrpSpPr>
              <p:cNvPr id="17" name="Group 16">
                <a:extLst>
                  <a:ext uri="{FF2B5EF4-FFF2-40B4-BE49-F238E27FC236}">
                    <a16:creationId xmlns:a16="http://schemas.microsoft.com/office/drawing/2014/main" id="{B009B18D-C1DB-4E24-8A0E-1F3AAC67A202}"/>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19" name="Rectangle 18">
                  <a:extLst>
                    <a:ext uri="{FF2B5EF4-FFF2-40B4-BE49-F238E27FC236}">
                      <a16:creationId xmlns:a16="http://schemas.microsoft.com/office/drawing/2014/main" id="{CE707263-924A-4217-8DC4-D8FF8121F79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0" name="Rectangle: Rounded Corners 19">
                  <a:extLst>
                    <a:ext uri="{FF2B5EF4-FFF2-40B4-BE49-F238E27FC236}">
                      <a16:creationId xmlns:a16="http://schemas.microsoft.com/office/drawing/2014/main" id="{15FE1E87-0677-4807-87B6-0FA2A55D9E64}"/>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8" name="Picture 23" descr="Icon&#10;&#10;Description automatically generated">
                <a:extLst>
                  <a:ext uri="{FF2B5EF4-FFF2-40B4-BE49-F238E27FC236}">
                    <a16:creationId xmlns:a16="http://schemas.microsoft.com/office/drawing/2014/main" id="{74E92830-AD58-4766-9985-EB0F432868DC}"/>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E3BE0E4A-1090-4548-97E2-8E1DF05588D0}"/>
                </a:ext>
              </a:extLst>
            </p:cNvPr>
            <p:cNvGrpSpPr>
              <a:grpSpLocks/>
            </p:cNvGrpSpPr>
            <p:nvPr userDrawn="1"/>
          </p:nvGrpSpPr>
          <p:grpSpPr bwMode="auto">
            <a:xfrm>
              <a:off x="670959" y="2253956"/>
              <a:ext cx="714662" cy="4223046"/>
              <a:chOff x="670959" y="2253956"/>
              <a:chExt cx="714662" cy="4223046"/>
            </a:xfrm>
          </p:grpSpPr>
          <p:grpSp>
            <p:nvGrpSpPr>
              <p:cNvPr id="13" name="Group 12">
                <a:extLst>
                  <a:ext uri="{FF2B5EF4-FFF2-40B4-BE49-F238E27FC236}">
                    <a16:creationId xmlns:a16="http://schemas.microsoft.com/office/drawing/2014/main" id="{83E621DD-D4D1-430C-A73A-D7160A09AF8E}"/>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5" name="Rectangle 14">
                  <a:extLst>
                    <a:ext uri="{FF2B5EF4-FFF2-40B4-BE49-F238E27FC236}">
                      <a16:creationId xmlns:a16="http://schemas.microsoft.com/office/drawing/2014/main" id="{71C007AD-B28E-4050-8A9B-A2D2A61FE904}"/>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6" name="Rectangle: Rounded Corners 15">
                  <a:extLst>
                    <a:ext uri="{FF2B5EF4-FFF2-40B4-BE49-F238E27FC236}">
                      <a16:creationId xmlns:a16="http://schemas.microsoft.com/office/drawing/2014/main" id="{553BE2D5-C086-4C1D-8531-DC614E38893F}"/>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4" name="Picture 19" descr="Icon&#10;&#10;Description automatically generated">
                <a:extLst>
                  <a:ext uri="{FF2B5EF4-FFF2-40B4-BE49-F238E27FC236}">
                    <a16:creationId xmlns:a16="http://schemas.microsoft.com/office/drawing/2014/main" id="{F1F2131E-A2D7-40EF-AF97-309D168D958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4E83C634-0E7C-4AD7-91BA-C62D16B0F0B6}"/>
                </a:ext>
              </a:extLst>
            </p:cNvPr>
            <p:cNvGrpSpPr>
              <a:grpSpLocks/>
            </p:cNvGrpSpPr>
            <p:nvPr userDrawn="1"/>
          </p:nvGrpSpPr>
          <p:grpSpPr bwMode="auto">
            <a:xfrm>
              <a:off x="375134" y="1873083"/>
              <a:ext cx="642896" cy="4603919"/>
              <a:chOff x="375134" y="1873083"/>
              <a:chExt cx="642896" cy="4603919"/>
            </a:xfrm>
          </p:grpSpPr>
          <p:grpSp>
            <p:nvGrpSpPr>
              <p:cNvPr id="9" name="Group 8">
                <a:extLst>
                  <a:ext uri="{FF2B5EF4-FFF2-40B4-BE49-F238E27FC236}">
                    <a16:creationId xmlns:a16="http://schemas.microsoft.com/office/drawing/2014/main" id="{7CFAB186-8F4A-43AF-99F4-93DF84FAB12F}"/>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1" name="Rectangle 10">
                  <a:extLst>
                    <a:ext uri="{FF2B5EF4-FFF2-40B4-BE49-F238E27FC236}">
                      <a16:creationId xmlns:a16="http://schemas.microsoft.com/office/drawing/2014/main" id="{E88B020A-63B5-4451-B5B6-F0B79B318864}"/>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2" name="Rectangle: Rounded Corners 11">
                  <a:extLst>
                    <a:ext uri="{FF2B5EF4-FFF2-40B4-BE49-F238E27FC236}">
                      <a16:creationId xmlns:a16="http://schemas.microsoft.com/office/drawing/2014/main" id="{735DA092-EB82-4A0D-BE1C-C0FD053CBC82}"/>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0" name="Picture 15" descr="Icon&#10;&#10;Description automatically generated">
                <a:extLst>
                  <a:ext uri="{FF2B5EF4-FFF2-40B4-BE49-F238E27FC236}">
                    <a16:creationId xmlns:a16="http://schemas.microsoft.com/office/drawing/2014/main" id="{B40F6643-6A6F-4385-824A-F59002C77DA0}"/>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5" name="Picture 8" descr="Logo&#10;&#10;Description automatically generated">
            <a:extLst>
              <a:ext uri="{FF2B5EF4-FFF2-40B4-BE49-F238E27FC236}">
                <a16:creationId xmlns:a16="http://schemas.microsoft.com/office/drawing/2014/main" id="{7F3E8A97-6845-4079-946E-EC60368226C7}"/>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Straight Connector 9">
            <a:extLst>
              <a:ext uri="{FF2B5EF4-FFF2-40B4-BE49-F238E27FC236}">
                <a16:creationId xmlns:a16="http://schemas.microsoft.com/office/drawing/2014/main" id="{D8D40E75-2A74-4269-9C8A-7F121DB21C2D}"/>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414662" y="609602"/>
            <a:ext cx="6351171"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27" name="Slide Number Placeholder 4">
            <a:extLst>
              <a:ext uri="{FF2B5EF4-FFF2-40B4-BE49-F238E27FC236}">
                <a16:creationId xmlns:a16="http://schemas.microsoft.com/office/drawing/2014/main" id="{EE9089CB-0187-47D8-BD47-CDD12ED123D5}"/>
              </a:ext>
            </a:extLst>
          </p:cNvPr>
          <p:cNvSpPr>
            <a:spLocks noGrp="1"/>
          </p:cNvSpPr>
          <p:nvPr>
            <p:ph type="sldNum" sz="quarter" idx="13"/>
          </p:nvPr>
        </p:nvSpPr>
        <p:spPr>
          <a:xfrm>
            <a:off x="280988" y="6477000"/>
            <a:ext cx="2133600" cy="247650"/>
          </a:xfrm>
        </p:spPr>
        <p:txBody>
          <a:bodyPr/>
          <a:lstStyle>
            <a:lvl1pPr>
              <a:defRPr/>
            </a:lvl1pPr>
          </a:lstStyle>
          <a:p>
            <a:fld id="{C53C258F-DCED-4754-BDCE-334C7E2C4653}" type="slidenum">
              <a:rPr lang="en-US" altLang="en-US"/>
              <a:pPr/>
              <a:t>‹#›</a:t>
            </a:fld>
            <a:endParaRPr lang="en-US" altLang="en-US" dirty="0"/>
          </a:p>
        </p:txBody>
      </p:sp>
      <p:sp>
        <p:nvSpPr>
          <p:cNvPr id="28" name="Footer Placeholder 45">
            <a:extLst>
              <a:ext uri="{FF2B5EF4-FFF2-40B4-BE49-F238E27FC236}">
                <a16:creationId xmlns:a16="http://schemas.microsoft.com/office/drawing/2014/main" id="{4893696B-72AE-4BD8-8FCE-13CC8D6C650F}"/>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0604926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A560F4FC-1B99-4B3D-BCD9-69E5AEE3B67E}"/>
              </a:ext>
            </a:extLst>
          </p:cNvPr>
          <p:cNvGrpSpPr>
            <a:grpSpLocks/>
          </p:cNvGrpSpPr>
          <p:nvPr userDrawn="1"/>
        </p:nvGrpSpPr>
        <p:grpSpPr bwMode="auto">
          <a:xfrm>
            <a:off x="374651" y="1873250"/>
            <a:ext cx="2125663" cy="4603750"/>
            <a:chOff x="375134" y="1873083"/>
            <a:chExt cx="2125046" cy="4603919"/>
          </a:xfrm>
        </p:grpSpPr>
        <p:grpSp>
          <p:nvGrpSpPr>
            <p:cNvPr id="5" name="Group 10">
              <a:extLst>
                <a:ext uri="{FF2B5EF4-FFF2-40B4-BE49-F238E27FC236}">
                  <a16:creationId xmlns:a16="http://schemas.microsoft.com/office/drawing/2014/main" id="{8C0968FA-8326-496D-8037-89AAEBDD6A7C}"/>
                </a:ext>
              </a:extLst>
            </p:cNvPr>
            <p:cNvGrpSpPr>
              <a:grpSpLocks/>
            </p:cNvGrpSpPr>
            <p:nvPr userDrawn="1"/>
          </p:nvGrpSpPr>
          <p:grpSpPr bwMode="auto">
            <a:xfrm>
              <a:off x="1853953" y="3397315"/>
              <a:ext cx="646227" cy="3079687"/>
              <a:chOff x="1881734" y="3397315"/>
              <a:chExt cx="646227" cy="3079687"/>
            </a:xfrm>
          </p:grpSpPr>
          <p:grpSp>
            <p:nvGrpSpPr>
              <p:cNvPr id="26" name="Group 25">
                <a:extLst>
                  <a:ext uri="{FF2B5EF4-FFF2-40B4-BE49-F238E27FC236}">
                    <a16:creationId xmlns:a16="http://schemas.microsoft.com/office/drawing/2014/main" id="{28CB5217-CDC1-4841-AAB7-E58849FA92FC}"/>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8" name="Rectangle 27">
                  <a:extLst>
                    <a:ext uri="{FF2B5EF4-FFF2-40B4-BE49-F238E27FC236}">
                      <a16:creationId xmlns:a16="http://schemas.microsoft.com/office/drawing/2014/main" id="{D653A7AC-3A66-4561-BD13-224CDCECA141}"/>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9" name="Rectangle: Rounded Corners 28">
                  <a:extLst>
                    <a:ext uri="{FF2B5EF4-FFF2-40B4-BE49-F238E27FC236}">
                      <a16:creationId xmlns:a16="http://schemas.microsoft.com/office/drawing/2014/main" id="{04860933-ED7A-476E-B4BE-CCA401BDA0D5}"/>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7" name="Picture 32" descr="Icon&#10;&#10;Description automatically generated">
                <a:extLst>
                  <a:ext uri="{FF2B5EF4-FFF2-40B4-BE49-F238E27FC236}">
                    <a16:creationId xmlns:a16="http://schemas.microsoft.com/office/drawing/2014/main" id="{3CF5C123-F7F6-4894-AF56-E37450511A5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486C1F88-2C95-4484-B55E-6D3428236E2E}"/>
                </a:ext>
              </a:extLst>
            </p:cNvPr>
            <p:cNvGrpSpPr>
              <a:grpSpLocks/>
            </p:cNvGrpSpPr>
            <p:nvPr userDrawn="1"/>
          </p:nvGrpSpPr>
          <p:grpSpPr bwMode="auto">
            <a:xfrm>
              <a:off x="1484775" y="3019492"/>
              <a:ext cx="644200" cy="3457510"/>
              <a:chOff x="1512556" y="3019492"/>
              <a:chExt cx="644200" cy="3457510"/>
            </a:xfrm>
          </p:grpSpPr>
          <p:grpSp>
            <p:nvGrpSpPr>
              <p:cNvPr id="22" name="Group 21">
                <a:extLst>
                  <a:ext uri="{FF2B5EF4-FFF2-40B4-BE49-F238E27FC236}">
                    <a16:creationId xmlns:a16="http://schemas.microsoft.com/office/drawing/2014/main" id="{89DBECE4-9E1E-4CF1-A9B5-E73EAF579BCA}"/>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4" name="Rectangle 23">
                  <a:extLst>
                    <a:ext uri="{FF2B5EF4-FFF2-40B4-BE49-F238E27FC236}">
                      <a16:creationId xmlns:a16="http://schemas.microsoft.com/office/drawing/2014/main" id="{28510E91-857F-45F2-8E7F-83E1B5C89E52}"/>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5" name="Rectangle: Rounded Corners 24">
                  <a:extLst>
                    <a:ext uri="{FF2B5EF4-FFF2-40B4-BE49-F238E27FC236}">
                      <a16:creationId xmlns:a16="http://schemas.microsoft.com/office/drawing/2014/main" id="{A19394E5-750F-40B6-B7CB-42C5EC3F9724}"/>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3" name="Picture 28" descr="Icon&#10;&#10;Description automatically generated">
                <a:extLst>
                  <a:ext uri="{FF2B5EF4-FFF2-40B4-BE49-F238E27FC236}">
                    <a16:creationId xmlns:a16="http://schemas.microsoft.com/office/drawing/2014/main" id="{1B3687ED-7D5E-45CD-BF9A-D213ECD1B25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B8170B83-B456-438F-8576-2E15D303A1D2}"/>
                </a:ext>
              </a:extLst>
            </p:cNvPr>
            <p:cNvGrpSpPr>
              <a:grpSpLocks/>
            </p:cNvGrpSpPr>
            <p:nvPr userDrawn="1"/>
          </p:nvGrpSpPr>
          <p:grpSpPr bwMode="auto">
            <a:xfrm>
              <a:off x="1113225" y="2638621"/>
              <a:ext cx="657225" cy="3838381"/>
              <a:chOff x="1141006" y="2638621"/>
              <a:chExt cx="657225" cy="3838381"/>
            </a:xfrm>
          </p:grpSpPr>
          <p:grpSp>
            <p:nvGrpSpPr>
              <p:cNvPr id="18" name="Group 17">
                <a:extLst>
                  <a:ext uri="{FF2B5EF4-FFF2-40B4-BE49-F238E27FC236}">
                    <a16:creationId xmlns:a16="http://schemas.microsoft.com/office/drawing/2014/main" id="{81BC84D5-1CB4-4637-A576-DCA8CC5E1074}"/>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0" name="Rectangle 19">
                  <a:extLst>
                    <a:ext uri="{FF2B5EF4-FFF2-40B4-BE49-F238E27FC236}">
                      <a16:creationId xmlns:a16="http://schemas.microsoft.com/office/drawing/2014/main" id="{4C26438D-185E-4FB3-9603-521E2B759D3B}"/>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1" name="Rectangle: Rounded Corners 20">
                  <a:extLst>
                    <a:ext uri="{FF2B5EF4-FFF2-40B4-BE49-F238E27FC236}">
                      <a16:creationId xmlns:a16="http://schemas.microsoft.com/office/drawing/2014/main" id="{0727CA8F-93E7-4D08-96E1-3E94943134A8}"/>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9" name="Picture 24" descr="Icon&#10;&#10;Description automatically generated">
                <a:extLst>
                  <a:ext uri="{FF2B5EF4-FFF2-40B4-BE49-F238E27FC236}">
                    <a16:creationId xmlns:a16="http://schemas.microsoft.com/office/drawing/2014/main" id="{F2536DC8-6A1A-4782-ADCD-BA7A29022DE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5F8F626C-DE5E-436C-8A9D-9F9A28DC1097}"/>
                </a:ext>
              </a:extLst>
            </p:cNvPr>
            <p:cNvGrpSpPr>
              <a:grpSpLocks/>
            </p:cNvGrpSpPr>
            <p:nvPr userDrawn="1"/>
          </p:nvGrpSpPr>
          <p:grpSpPr bwMode="auto">
            <a:xfrm>
              <a:off x="670959" y="2253956"/>
              <a:ext cx="714662" cy="4223046"/>
              <a:chOff x="670959" y="2253956"/>
              <a:chExt cx="714662" cy="4223046"/>
            </a:xfrm>
          </p:grpSpPr>
          <p:grpSp>
            <p:nvGrpSpPr>
              <p:cNvPr id="14" name="Group 13">
                <a:extLst>
                  <a:ext uri="{FF2B5EF4-FFF2-40B4-BE49-F238E27FC236}">
                    <a16:creationId xmlns:a16="http://schemas.microsoft.com/office/drawing/2014/main" id="{1AB2C679-2425-477A-9397-1504BA681891}"/>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6" name="Rectangle 15">
                  <a:extLst>
                    <a:ext uri="{FF2B5EF4-FFF2-40B4-BE49-F238E27FC236}">
                      <a16:creationId xmlns:a16="http://schemas.microsoft.com/office/drawing/2014/main" id="{20773292-8EF7-4926-AC80-6610A06EE76A}"/>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7" name="Rectangle: Rounded Corners 16">
                  <a:extLst>
                    <a:ext uri="{FF2B5EF4-FFF2-40B4-BE49-F238E27FC236}">
                      <a16:creationId xmlns:a16="http://schemas.microsoft.com/office/drawing/2014/main" id="{3D0A648A-7652-4C86-AFF6-AA8B2EE8C25B}"/>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5" name="Picture 20" descr="Icon&#10;&#10;Description automatically generated">
                <a:extLst>
                  <a:ext uri="{FF2B5EF4-FFF2-40B4-BE49-F238E27FC236}">
                    <a16:creationId xmlns:a16="http://schemas.microsoft.com/office/drawing/2014/main" id="{3D6D6457-A3D1-4F8B-A771-6E0C7AE4CEE5}"/>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06A9E359-1BBF-4B2E-91C9-088EBEFACD6C}"/>
                </a:ext>
              </a:extLst>
            </p:cNvPr>
            <p:cNvGrpSpPr>
              <a:grpSpLocks/>
            </p:cNvGrpSpPr>
            <p:nvPr userDrawn="1"/>
          </p:nvGrpSpPr>
          <p:grpSpPr bwMode="auto">
            <a:xfrm>
              <a:off x="375134" y="1873083"/>
              <a:ext cx="642896" cy="4603919"/>
              <a:chOff x="375134" y="1873083"/>
              <a:chExt cx="642896" cy="4603919"/>
            </a:xfrm>
          </p:grpSpPr>
          <p:grpSp>
            <p:nvGrpSpPr>
              <p:cNvPr id="10" name="Group 9">
                <a:extLst>
                  <a:ext uri="{FF2B5EF4-FFF2-40B4-BE49-F238E27FC236}">
                    <a16:creationId xmlns:a16="http://schemas.microsoft.com/office/drawing/2014/main" id="{619D49D5-3A97-4E31-9264-DE7024997CA7}"/>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2" name="Rectangle 11">
                  <a:extLst>
                    <a:ext uri="{FF2B5EF4-FFF2-40B4-BE49-F238E27FC236}">
                      <a16:creationId xmlns:a16="http://schemas.microsoft.com/office/drawing/2014/main" id="{83564697-B160-45D1-BB8C-D4DB7A0033E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3" name="Rectangle: Rounded Corners 12">
                  <a:extLst>
                    <a:ext uri="{FF2B5EF4-FFF2-40B4-BE49-F238E27FC236}">
                      <a16:creationId xmlns:a16="http://schemas.microsoft.com/office/drawing/2014/main" id="{848D186D-92BB-40E1-A008-3628E55F13F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1" name="Picture 16" descr="Icon&#10;&#10;Description automatically generated">
                <a:extLst>
                  <a:ext uri="{FF2B5EF4-FFF2-40B4-BE49-F238E27FC236}">
                    <a16:creationId xmlns:a16="http://schemas.microsoft.com/office/drawing/2014/main" id="{5D9CF586-D693-4D53-8879-89E51C453979}"/>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0" name="Picture 8" descr="Logo&#10;&#10;Description automatically generated">
            <a:extLst>
              <a:ext uri="{FF2B5EF4-FFF2-40B4-BE49-F238E27FC236}">
                <a16:creationId xmlns:a16="http://schemas.microsoft.com/office/drawing/2014/main" id="{C8A95510-D29F-4858-BB08-E56AA6D4A3B8}"/>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Straight Connector 9">
            <a:extLst>
              <a:ext uri="{FF2B5EF4-FFF2-40B4-BE49-F238E27FC236}">
                <a16:creationId xmlns:a16="http://schemas.microsoft.com/office/drawing/2014/main" id="{4EF0C188-81F0-4A28-B610-9FF7FA02BC7B}"/>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2819401" y="609602"/>
            <a:ext cx="5946432"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32" name="Slide Number Placeholder 4">
            <a:extLst>
              <a:ext uri="{FF2B5EF4-FFF2-40B4-BE49-F238E27FC236}">
                <a16:creationId xmlns:a16="http://schemas.microsoft.com/office/drawing/2014/main" id="{2A60496B-D383-49E1-A4D7-9E5DB9166C50}"/>
              </a:ext>
            </a:extLst>
          </p:cNvPr>
          <p:cNvSpPr>
            <a:spLocks noGrp="1"/>
          </p:cNvSpPr>
          <p:nvPr>
            <p:ph type="sldNum" sz="quarter" idx="13"/>
          </p:nvPr>
        </p:nvSpPr>
        <p:spPr>
          <a:xfrm>
            <a:off x="280988" y="6477000"/>
            <a:ext cx="2133600" cy="247650"/>
          </a:xfrm>
        </p:spPr>
        <p:txBody>
          <a:bodyPr/>
          <a:lstStyle>
            <a:lvl1pPr>
              <a:defRPr/>
            </a:lvl1pPr>
          </a:lstStyle>
          <a:p>
            <a:fld id="{63B24E4E-C0D2-4AAB-853C-F8375AA282C1}" type="slidenum">
              <a:rPr lang="en-US" altLang="en-US"/>
              <a:pPr/>
              <a:t>‹#›</a:t>
            </a:fld>
            <a:endParaRPr lang="en-US" altLang="en-US" dirty="0"/>
          </a:p>
        </p:txBody>
      </p:sp>
      <p:sp>
        <p:nvSpPr>
          <p:cNvPr id="33" name="Footer Placeholder 45">
            <a:extLst>
              <a:ext uri="{FF2B5EF4-FFF2-40B4-BE49-F238E27FC236}">
                <a16:creationId xmlns:a16="http://schemas.microsoft.com/office/drawing/2014/main" id="{A2C2A81D-4D83-4A32-A641-794C17604E1B}"/>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1377112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919AAC15-7324-45D0-AC56-00E42FA9B085}"/>
              </a:ext>
            </a:extLst>
          </p:cNvPr>
          <p:cNvGrpSpPr>
            <a:grpSpLocks/>
          </p:cNvGrpSpPr>
          <p:nvPr userDrawn="1"/>
        </p:nvGrpSpPr>
        <p:grpSpPr bwMode="auto">
          <a:xfrm>
            <a:off x="374651" y="1873250"/>
            <a:ext cx="2474913" cy="4603750"/>
            <a:chOff x="375134" y="1873083"/>
            <a:chExt cx="2475015" cy="4603919"/>
          </a:xfrm>
        </p:grpSpPr>
        <p:grpSp>
          <p:nvGrpSpPr>
            <p:cNvPr id="5" name="Group 10">
              <a:extLst>
                <a:ext uri="{FF2B5EF4-FFF2-40B4-BE49-F238E27FC236}">
                  <a16:creationId xmlns:a16="http://schemas.microsoft.com/office/drawing/2014/main" id="{A46FAEAA-49BC-416D-BA78-B67DB59CC805}"/>
                </a:ext>
              </a:extLst>
            </p:cNvPr>
            <p:cNvGrpSpPr>
              <a:grpSpLocks/>
            </p:cNvGrpSpPr>
            <p:nvPr userDrawn="1"/>
          </p:nvGrpSpPr>
          <p:grpSpPr bwMode="auto">
            <a:xfrm>
              <a:off x="2231627" y="3781238"/>
              <a:ext cx="618522" cy="2695764"/>
              <a:chOff x="2259408" y="3781238"/>
              <a:chExt cx="618522" cy="2695764"/>
            </a:xfrm>
          </p:grpSpPr>
          <p:grpSp>
            <p:nvGrpSpPr>
              <p:cNvPr id="31" name="Group 30">
                <a:extLst>
                  <a:ext uri="{FF2B5EF4-FFF2-40B4-BE49-F238E27FC236}">
                    <a16:creationId xmlns:a16="http://schemas.microsoft.com/office/drawing/2014/main" id="{B11FCA2F-E5D9-4EA3-A8B4-7F3707784F1D}"/>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3" name="Rectangle: Rounded Corners 32">
                  <a:extLst>
                    <a:ext uri="{FF2B5EF4-FFF2-40B4-BE49-F238E27FC236}">
                      <a16:creationId xmlns:a16="http://schemas.microsoft.com/office/drawing/2014/main" id="{57271333-DCB5-4CBF-A21A-29F62E8F896E}"/>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34" name="Rectangle 33">
                  <a:extLst>
                    <a:ext uri="{FF2B5EF4-FFF2-40B4-BE49-F238E27FC236}">
                      <a16:creationId xmlns:a16="http://schemas.microsoft.com/office/drawing/2014/main" id="{115CA295-1ED9-4549-87D4-202D2C726F58}"/>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32" name="Picture 37" descr="Icon&#10;&#10;Description automatically generated">
                <a:extLst>
                  <a:ext uri="{FF2B5EF4-FFF2-40B4-BE49-F238E27FC236}">
                    <a16:creationId xmlns:a16="http://schemas.microsoft.com/office/drawing/2014/main" id="{E4E6F064-E22D-4B10-B571-E270E4B2E9B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DFFE3BB1-009E-41B2-87D8-E3722FCC2FF0}"/>
                </a:ext>
              </a:extLst>
            </p:cNvPr>
            <p:cNvGrpSpPr>
              <a:grpSpLocks/>
            </p:cNvGrpSpPr>
            <p:nvPr userDrawn="1"/>
          </p:nvGrpSpPr>
          <p:grpSpPr bwMode="auto">
            <a:xfrm>
              <a:off x="1853953" y="3397315"/>
              <a:ext cx="646227" cy="3079687"/>
              <a:chOff x="1881734" y="3397315"/>
              <a:chExt cx="646227" cy="3079687"/>
            </a:xfrm>
          </p:grpSpPr>
          <p:grpSp>
            <p:nvGrpSpPr>
              <p:cNvPr id="27" name="Group 26">
                <a:extLst>
                  <a:ext uri="{FF2B5EF4-FFF2-40B4-BE49-F238E27FC236}">
                    <a16:creationId xmlns:a16="http://schemas.microsoft.com/office/drawing/2014/main" id="{0BAB12F6-828C-435A-92C4-49AB2B9E8017}"/>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29" name="Rectangle 28">
                  <a:extLst>
                    <a:ext uri="{FF2B5EF4-FFF2-40B4-BE49-F238E27FC236}">
                      <a16:creationId xmlns:a16="http://schemas.microsoft.com/office/drawing/2014/main" id="{45B82EE3-DD0F-42B1-BB1D-CCB2A1976350}"/>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30" name="Rectangle: Rounded Corners 29">
                  <a:extLst>
                    <a:ext uri="{FF2B5EF4-FFF2-40B4-BE49-F238E27FC236}">
                      <a16:creationId xmlns:a16="http://schemas.microsoft.com/office/drawing/2014/main" id="{10711E19-16D2-4D20-BCDD-A36091AE7776}"/>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8" name="Picture 33" descr="Icon&#10;&#10;Description automatically generated">
                <a:extLst>
                  <a:ext uri="{FF2B5EF4-FFF2-40B4-BE49-F238E27FC236}">
                    <a16:creationId xmlns:a16="http://schemas.microsoft.com/office/drawing/2014/main" id="{856D2256-96FD-487D-AF0E-B05C45DE545A}"/>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76CE2A2D-C6DA-4316-9182-03DE73C5CC3F}"/>
                </a:ext>
              </a:extLst>
            </p:cNvPr>
            <p:cNvGrpSpPr>
              <a:grpSpLocks/>
            </p:cNvGrpSpPr>
            <p:nvPr userDrawn="1"/>
          </p:nvGrpSpPr>
          <p:grpSpPr bwMode="auto">
            <a:xfrm>
              <a:off x="1484775" y="3019492"/>
              <a:ext cx="644200" cy="3457510"/>
              <a:chOff x="1512556" y="3019492"/>
              <a:chExt cx="644200" cy="3457510"/>
            </a:xfrm>
          </p:grpSpPr>
          <p:grpSp>
            <p:nvGrpSpPr>
              <p:cNvPr id="23" name="Group 22">
                <a:extLst>
                  <a:ext uri="{FF2B5EF4-FFF2-40B4-BE49-F238E27FC236}">
                    <a16:creationId xmlns:a16="http://schemas.microsoft.com/office/drawing/2014/main" id="{2E0F2AA1-D564-4178-A712-25D76267A18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5" name="Rectangle 24">
                  <a:extLst>
                    <a:ext uri="{FF2B5EF4-FFF2-40B4-BE49-F238E27FC236}">
                      <a16:creationId xmlns:a16="http://schemas.microsoft.com/office/drawing/2014/main" id="{D3706808-9E19-4341-B828-1A7875B10CCF}"/>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6" name="Rectangle: Rounded Corners 25">
                  <a:extLst>
                    <a:ext uri="{FF2B5EF4-FFF2-40B4-BE49-F238E27FC236}">
                      <a16:creationId xmlns:a16="http://schemas.microsoft.com/office/drawing/2014/main" id="{A4959D05-B7D5-4304-B900-B09479E4BC48}"/>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4" name="Picture 29" descr="Icon&#10;&#10;Description automatically generated">
                <a:extLst>
                  <a:ext uri="{FF2B5EF4-FFF2-40B4-BE49-F238E27FC236}">
                    <a16:creationId xmlns:a16="http://schemas.microsoft.com/office/drawing/2014/main" id="{5FD38506-C43D-42FF-B903-0F24BA152BB5}"/>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D82C29ED-DA42-4740-A62F-C4624F48EFC4}"/>
                </a:ext>
              </a:extLst>
            </p:cNvPr>
            <p:cNvGrpSpPr>
              <a:grpSpLocks/>
            </p:cNvGrpSpPr>
            <p:nvPr userDrawn="1"/>
          </p:nvGrpSpPr>
          <p:grpSpPr bwMode="auto">
            <a:xfrm>
              <a:off x="1113225" y="2638621"/>
              <a:ext cx="657225" cy="3838381"/>
              <a:chOff x="1141006" y="2638621"/>
              <a:chExt cx="657225" cy="3838381"/>
            </a:xfrm>
          </p:grpSpPr>
          <p:grpSp>
            <p:nvGrpSpPr>
              <p:cNvPr id="19" name="Group 18">
                <a:extLst>
                  <a:ext uri="{FF2B5EF4-FFF2-40B4-BE49-F238E27FC236}">
                    <a16:creationId xmlns:a16="http://schemas.microsoft.com/office/drawing/2014/main" id="{7C18AA79-D868-4B5F-99B0-1B7BDAD794DE}"/>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1" name="Rectangle 20">
                  <a:extLst>
                    <a:ext uri="{FF2B5EF4-FFF2-40B4-BE49-F238E27FC236}">
                      <a16:creationId xmlns:a16="http://schemas.microsoft.com/office/drawing/2014/main" id="{BD4AA8DD-57DE-4579-B554-E3ED07DC0D9A}"/>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2" name="Rectangle: Rounded Corners 21">
                  <a:extLst>
                    <a:ext uri="{FF2B5EF4-FFF2-40B4-BE49-F238E27FC236}">
                      <a16:creationId xmlns:a16="http://schemas.microsoft.com/office/drawing/2014/main" id="{3BB6672B-5F4F-47A8-A29C-845FCA445522}"/>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0" name="Picture 25" descr="Icon&#10;&#10;Description automatically generated">
                <a:extLst>
                  <a:ext uri="{FF2B5EF4-FFF2-40B4-BE49-F238E27FC236}">
                    <a16:creationId xmlns:a16="http://schemas.microsoft.com/office/drawing/2014/main" id="{4D1F0BA0-070B-4AC7-9E87-9D08E1351BE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A6FCAFBB-6526-4D45-96FD-100D04405111}"/>
                </a:ext>
              </a:extLst>
            </p:cNvPr>
            <p:cNvGrpSpPr>
              <a:grpSpLocks/>
            </p:cNvGrpSpPr>
            <p:nvPr userDrawn="1"/>
          </p:nvGrpSpPr>
          <p:grpSpPr bwMode="auto">
            <a:xfrm>
              <a:off x="670959" y="2253956"/>
              <a:ext cx="714662" cy="4223046"/>
              <a:chOff x="670959" y="2253956"/>
              <a:chExt cx="714662" cy="4223046"/>
            </a:xfrm>
          </p:grpSpPr>
          <p:grpSp>
            <p:nvGrpSpPr>
              <p:cNvPr id="15" name="Group 14">
                <a:extLst>
                  <a:ext uri="{FF2B5EF4-FFF2-40B4-BE49-F238E27FC236}">
                    <a16:creationId xmlns:a16="http://schemas.microsoft.com/office/drawing/2014/main" id="{42B89695-451A-49BE-BFAA-A3D93789D2B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7" name="Rectangle 16">
                  <a:extLst>
                    <a:ext uri="{FF2B5EF4-FFF2-40B4-BE49-F238E27FC236}">
                      <a16:creationId xmlns:a16="http://schemas.microsoft.com/office/drawing/2014/main" id="{7811DE6A-C319-4FF8-A109-0B4579B3DD85}"/>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8" name="Rectangle: Rounded Corners 17">
                  <a:extLst>
                    <a:ext uri="{FF2B5EF4-FFF2-40B4-BE49-F238E27FC236}">
                      <a16:creationId xmlns:a16="http://schemas.microsoft.com/office/drawing/2014/main" id="{07E6349E-A9A6-4EB4-879C-8541F3E91B00}"/>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6" name="Picture 21" descr="Icon&#10;&#10;Description automatically generated">
                <a:extLst>
                  <a:ext uri="{FF2B5EF4-FFF2-40B4-BE49-F238E27FC236}">
                    <a16:creationId xmlns:a16="http://schemas.microsoft.com/office/drawing/2014/main" id="{4F372A42-04F9-4FBE-A35B-2BBFE88EB04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7DEC3DC7-8A94-49D9-92DC-958A1EFBE8F0}"/>
                </a:ext>
              </a:extLst>
            </p:cNvPr>
            <p:cNvGrpSpPr>
              <a:grpSpLocks/>
            </p:cNvGrpSpPr>
            <p:nvPr userDrawn="1"/>
          </p:nvGrpSpPr>
          <p:grpSpPr bwMode="auto">
            <a:xfrm>
              <a:off x="375134" y="1873083"/>
              <a:ext cx="642896" cy="4603919"/>
              <a:chOff x="375134" y="1873083"/>
              <a:chExt cx="642896" cy="4603919"/>
            </a:xfrm>
          </p:grpSpPr>
          <p:grpSp>
            <p:nvGrpSpPr>
              <p:cNvPr id="11" name="Group 10">
                <a:extLst>
                  <a:ext uri="{FF2B5EF4-FFF2-40B4-BE49-F238E27FC236}">
                    <a16:creationId xmlns:a16="http://schemas.microsoft.com/office/drawing/2014/main" id="{CD8962CE-2106-4179-9DEC-1F851671D99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3" name="Rectangle 12">
                  <a:extLst>
                    <a:ext uri="{FF2B5EF4-FFF2-40B4-BE49-F238E27FC236}">
                      <a16:creationId xmlns:a16="http://schemas.microsoft.com/office/drawing/2014/main" id="{30067DD9-5E76-4622-91AD-286FDEB37BCB}"/>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4" name="Rectangle: Rounded Corners 13">
                  <a:extLst>
                    <a:ext uri="{FF2B5EF4-FFF2-40B4-BE49-F238E27FC236}">
                      <a16:creationId xmlns:a16="http://schemas.microsoft.com/office/drawing/2014/main" id="{76A55B56-6270-445E-A904-DFDAF967A4E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2" name="Picture 17" descr="Icon&#10;&#10;Description automatically generated">
                <a:extLst>
                  <a:ext uri="{FF2B5EF4-FFF2-40B4-BE49-F238E27FC236}">
                    <a16:creationId xmlns:a16="http://schemas.microsoft.com/office/drawing/2014/main" id="{2FA3EC95-9FEE-458C-A861-BC4475E27595}"/>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35" name="Picture 8" descr="Logo&#10;&#10;Description automatically generated">
            <a:extLst>
              <a:ext uri="{FF2B5EF4-FFF2-40B4-BE49-F238E27FC236}">
                <a16:creationId xmlns:a16="http://schemas.microsoft.com/office/drawing/2014/main" id="{BCEBEA02-6FB7-4342-8354-52FF7B7A9382}"/>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Connector 9">
            <a:extLst>
              <a:ext uri="{FF2B5EF4-FFF2-40B4-BE49-F238E27FC236}">
                <a16:creationId xmlns:a16="http://schemas.microsoft.com/office/drawing/2014/main" id="{3B265D0E-20C7-4636-B7E0-E3C848451FBB}"/>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200401" y="609602"/>
            <a:ext cx="5565432"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37" name="Slide Number Placeholder 4">
            <a:extLst>
              <a:ext uri="{FF2B5EF4-FFF2-40B4-BE49-F238E27FC236}">
                <a16:creationId xmlns:a16="http://schemas.microsoft.com/office/drawing/2014/main" id="{24E48797-0090-442E-A1C0-35B2706841DC}"/>
              </a:ext>
            </a:extLst>
          </p:cNvPr>
          <p:cNvSpPr>
            <a:spLocks noGrp="1"/>
          </p:cNvSpPr>
          <p:nvPr>
            <p:ph type="sldNum" sz="quarter" idx="13"/>
          </p:nvPr>
        </p:nvSpPr>
        <p:spPr>
          <a:xfrm>
            <a:off x="280988" y="6477000"/>
            <a:ext cx="2133600" cy="247650"/>
          </a:xfrm>
        </p:spPr>
        <p:txBody>
          <a:bodyPr/>
          <a:lstStyle>
            <a:lvl1pPr>
              <a:defRPr/>
            </a:lvl1pPr>
          </a:lstStyle>
          <a:p>
            <a:fld id="{21A42363-DE72-42CA-9534-3994D2E83FE7}" type="slidenum">
              <a:rPr lang="en-US" altLang="en-US"/>
              <a:pPr/>
              <a:t>‹#›</a:t>
            </a:fld>
            <a:endParaRPr lang="en-US" altLang="en-US" dirty="0"/>
          </a:p>
        </p:txBody>
      </p:sp>
      <p:sp>
        <p:nvSpPr>
          <p:cNvPr id="38" name="Footer Placeholder 45">
            <a:extLst>
              <a:ext uri="{FF2B5EF4-FFF2-40B4-BE49-F238E27FC236}">
                <a16:creationId xmlns:a16="http://schemas.microsoft.com/office/drawing/2014/main" id="{4AFE7120-FB0D-422E-8334-2202A6FECAF5}"/>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6145772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 Subject Milestone Page">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5DA2ACC2-3CFE-4C11-8D47-49A965BBC0E5}"/>
              </a:ext>
            </a:extLst>
          </p:cNvPr>
          <p:cNvGrpSpPr>
            <a:grpSpLocks/>
          </p:cNvGrpSpPr>
          <p:nvPr userDrawn="1"/>
        </p:nvGrpSpPr>
        <p:grpSpPr bwMode="auto">
          <a:xfrm>
            <a:off x="374651" y="1873250"/>
            <a:ext cx="2874963" cy="4603750"/>
            <a:chOff x="375134" y="1873083"/>
            <a:chExt cx="2873685" cy="4603919"/>
          </a:xfrm>
        </p:grpSpPr>
        <p:grpSp>
          <p:nvGrpSpPr>
            <p:cNvPr id="5" name="Group 10">
              <a:extLst>
                <a:ext uri="{FF2B5EF4-FFF2-40B4-BE49-F238E27FC236}">
                  <a16:creationId xmlns:a16="http://schemas.microsoft.com/office/drawing/2014/main" id="{3445946F-E792-472B-94A9-DA0837683333}"/>
                </a:ext>
              </a:extLst>
            </p:cNvPr>
            <p:cNvGrpSpPr>
              <a:grpSpLocks/>
            </p:cNvGrpSpPr>
            <p:nvPr userDrawn="1"/>
          </p:nvGrpSpPr>
          <p:grpSpPr bwMode="auto">
            <a:xfrm>
              <a:off x="2612926" y="4162109"/>
              <a:ext cx="635893" cy="2314893"/>
              <a:chOff x="2640707" y="4162109"/>
              <a:chExt cx="635893" cy="2314893"/>
            </a:xfrm>
          </p:grpSpPr>
          <p:grpSp>
            <p:nvGrpSpPr>
              <p:cNvPr id="36" name="Group 35">
                <a:extLst>
                  <a:ext uri="{FF2B5EF4-FFF2-40B4-BE49-F238E27FC236}">
                    <a16:creationId xmlns:a16="http://schemas.microsoft.com/office/drawing/2014/main" id="{50C1C6CB-0985-4E8B-B0A5-12EF6BA8AE59}"/>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F9BA088D-3EF8-4DC7-9D5A-E28B4EE2F8BE}"/>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39" name="Rectangle: Rounded Corners 38">
                  <a:extLst>
                    <a:ext uri="{FF2B5EF4-FFF2-40B4-BE49-F238E27FC236}">
                      <a16:creationId xmlns:a16="http://schemas.microsoft.com/office/drawing/2014/main" id="{44C1902E-4F8C-412A-A24B-B9A5C6FF2198}"/>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37" name="Picture 42" descr="Icon&#10;&#10;Description automatically generated">
                <a:extLst>
                  <a:ext uri="{FF2B5EF4-FFF2-40B4-BE49-F238E27FC236}">
                    <a16:creationId xmlns:a16="http://schemas.microsoft.com/office/drawing/2014/main" id="{FDCFEFF5-B0E3-4BD8-88CC-D4F4CA58DAB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47416" y="418795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1">
              <a:extLst>
                <a:ext uri="{FF2B5EF4-FFF2-40B4-BE49-F238E27FC236}">
                  <a16:creationId xmlns:a16="http://schemas.microsoft.com/office/drawing/2014/main" id="{35A90A8C-7628-46EA-959A-C7A0CDFC130A}"/>
                </a:ext>
              </a:extLst>
            </p:cNvPr>
            <p:cNvGrpSpPr>
              <a:grpSpLocks/>
            </p:cNvGrpSpPr>
            <p:nvPr userDrawn="1"/>
          </p:nvGrpSpPr>
          <p:grpSpPr bwMode="auto">
            <a:xfrm>
              <a:off x="2231627" y="3781238"/>
              <a:ext cx="618522" cy="2695764"/>
              <a:chOff x="2259408" y="3781238"/>
              <a:chExt cx="618522" cy="2695764"/>
            </a:xfrm>
          </p:grpSpPr>
          <p:grpSp>
            <p:nvGrpSpPr>
              <p:cNvPr id="32" name="Group 31">
                <a:extLst>
                  <a:ext uri="{FF2B5EF4-FFF2-40B4-BE49-F238E27FC236}">
                    <a16:creationId xmlns:a16="http://schemas.microsoft.com/office/drawing/2014/main" id="{C14C6FB8-4ED6-4477-BCC2-D07B4D988E3D}"/>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34" name="Rectangle: Rounded Corners 33">
                  <a:extLst>
                    <a:ext uri="{FF2B5EF4-FFF2-40B4-BE49-F238E27FC236}">
                      <a16:creationId xmlns:a16="http://schemas.microsoft.com/office/drawing/2014/main" id="{E63A0745-91AE-438F-8898-160907B7CC21}"/>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35" name="Rectangle 34">
                  <a:extLst>
                    <a:ext uri="{FF2B5EF4-FFF2-40B4-BE49-F238E27FC236}">
                      <a16:creationId xmlns:a16="http://schemas.microsoft.com/office/drawing/2014/main" id="{DBDC0C07-5DF3-462B-9390-CAF12D9A2B47}"/>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33" name="Picture 38" descr="Icon&#10;&#10;Description automatically generated">
                <a:extLst>
                  <a:ext uri="{FF2B5EF4-FFF2-40B4-BE49-F238E27FC236}">
                    <a16:creationId xmlns:a16="http://schemas.microsoft.com/office/drawing/2014/main" id="{38A5AB08-F2CF-4151-B364-BF957CC699D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47526" y="380708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2">
              <a:extLst>
                <a:ext uri="{FF2B5EF4-FFF2-40B4-BE49-F238E27FC236}">
                  <a16:creationId xmlns:a16="http://schemas.microsoft.com/office/drawing/2014/main" id="{B1D172B6-91C2-463D-B26B-DCFDAA598AFE}"/>
                </a:ext>
              </a:extLst>
            </p:cNvPr>
            <p:cNvGrpSpPr>
              <a:grpSpLocks/>
            </p:cNvGrpSpPr>
            <p:nvPr userDrawn="1"/>
          </p:nvGrpSpPr>
          <p:grpSpPr bwMode="auto">
            <a:xfrm>
              <a:off x="1853953" y="3397315"/>
              <a:ext cx="646227" cy="3079687"/>
              <a:chOff x="1881734" y="3397315"/>
              <a:chExt cx="646227" cy="3079687"/>
            </a:xfrm>
          </p:grpSpPr>
          <p:grpSp>
            <p:nvGrpSpPr>
              <p:cNvPr id="28" name="Group 27">
                <a:extLst>
                  <a:ext uri="{FF2B5EF4-FFF2-40B4-BE49-F238E27FC236}">
                    <a16:creationId xmlns:a16="http://schemas.microsoft.com/office/drawing/2014/main" id="{3F12134C-7999-4EC8-9370-AC57C2C154AB}"/>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2E57FAA2-54A5-4F98-902D-3FAC214DE136}"/>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31" name="Rectangle: Rounded Corners 30">
                  <a:extLst>
                    <a:ext uri="{FF2B5EF4-FFF2-40B4-BE49-F238E27FC236}">
                      <a16:creationId xmlns:a16="http://schemas.microsoft.com/office/drawing/2014/main" id="{D14B724B-ABC7-477D-903B-ED6B27EA24BC}"/>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9" name="Picture 34" descr="Icon&#10;&#10;Description automatically generated">
                <a:extLst>
                  <a:ext uri="{FF2B5EF4-FFF2-40B4-BE49-F238E27FC236}">
                    <a16:creationId xmlns:a16="http://schemas.microsoft.com/office/drawing/2014/main" id="{48966F29-8525-46D8-A78B-37835FBABB92}"/>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98777" y="3428145"/>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3">
              <a:extLst>
                <a:ext uri="{FF2B5EF4-FFF2-40B4-BE49-F238E27FC236}">
                  <a16:creationId xmlns:a16="http://schemas.microsoft.com/office/drawing/2014/main" id="{F563922D-342D-48D3-A749-D3D680821D74}"/>
                </a:ext>
              </a:extLst>
            </p:cNvPr>
            <p:cNvGrpSpPr>
              <a:grpSpLocks/>
            </p:cNvGrpSpPr>
            <p:nvPr userDrawn="1"/>
          </p:nvGrpSpPr>
          <p:grpSpPr bwMode="auto">
            <a:xfrm>
              <a:off x="1484775" y="3019492"/>
              <a:ext cx="644200" cy="3457510"/>
              <a:chOff x="1512556" y="3019492"/>
              <a:chExt cx="644200" cy="3457510"/>
            </a:xfrm>
          </p:grpSpPr>
          <p:grpSp>
            <p:nvGrpSpPr>
              <p:cNvPr id="24" name="Group 23">
                <a:extLst>
                  <a:ext uri="{FF2B5EF4-FFF2-40B4-BE49-F238E27FC236}">
                    <a16:creationId xmlns:a16="http://schemas.microsoft.com/office/drawing/2014/main" id="{2BEEBE06-625D-4AD1-B5C8-2195FAD58864}"/>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26" name="Rectangle 25">
                  <a:extLst>
                    <a:ext uri="{FF2B5EF4-FFF2-40B4-BE49-F238E27FC236}">
                      <a16:creationId xmlns:a16="http://schemas.microsoft.com/office/drawing/2014/main" id="{1D97B747-B99B-4DA5-9345-BF69EBDCCA60}"/>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7" name="Rectangle: Rounded Corners 26">
                  <a:extLst>
                    <a:ext uri="{FF2B5EF4-FFF2-40B4-BE49-F238E27FC236}">
                      <a16:creationId xmlns:a16="http://schemas.microsoft.com/office/drawing/2014/main" id="{CCF91CA8-6FB9-45DD-AC68-78BA201FCA5C}"/>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5" name="Picture 30" descr="Icon&#10;&#10;Description automatically generated">
                <a:extLst>
                  <a:ext uri="{FF2B5EF4-FFF2-40B4-BE49-F238E27FC236}">
                    <a16:creationId xmlns:a16="http://schemas.microsoft.com/office/drawing/2014/main" id="{D89223DD-394C-4E8F-B857-ACCCDA6B6E0B}"/>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7572" y="3045338"/>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4">
              <a:extLst>
                <a:ext uri="{FF2B5EF4-FFF2-40B4-BE49-F238E27FC236}">
                  <a16:creationId xmlns:a16="http://schemas.microsoft.com/office/drawing/2014/main" id="{B815F020-5A5D-4D93-951F-512CEF6CA14C}"/>
                </a:ext>
              </a:extLst>
            </p:cNvPr>
            <p:cNvGrpSpPr>
              <a:grpSpLocks/>
            </p:cNvGrpSpPr>
            <p:nvPr userDrawn="1"/>
          </p:nvGrpSpPr>
          <p:grpSpPr bwMode="auto">
            <a:xfrm>
              <a:off x="1113225" y="2638621"/>
              <a:ext cx="657225" cy="3838381"/>
              <a:chOff x="1141006" y="2638621"/>
              <a:chExt cx="657225" cy="3838381"/>
            </a:xfrm>
          </p:grpSpPr>
          <p:grpSp>
            <p:nvGrpSpPr>
              <p:cNvPr id="20" name="Group 19">
                <a:extLst>
                  <a:ext uri="{FF2B5EF4-FFF2-40B4-BE49-F238E27FC236}">
                    <a16:creationId xmlns:a16="http://schemas.microsoft.com/office/drawing/2014/main" id="{C80CC2D3-22A0-42C7-825D-17A57029E34A}"/>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22" name="Rectangle 21">
                  <a:extLst>
                    <a:ext uri="{FF2B5EF4-FFF2-40B4-BE49-F238E27FC236}">
                      <a16:creationId xmlns:a16="http://schemas.microsoft.com/office/drawing/2014/main" id="{0AF5E76D-99B2-4DFD-B31C-98CC09AD97E2}"/>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23" name="Rectangle: Rounded Corners 22">
                  <a:extLst>
                    <a:ext uri="{FF2B5EF4-FFF2-40B4-BE49-F238E27FC236}">
                      <a16:creationId xmlns:a16="http://schemas.microsoft.com/office/drawing/2014/main" id="{7232D401-66F2-498E-9C17-573423E9C774}"/>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21" name="Picture 26" descr="Icon&#10;&#10;Description automatically generated">
                <a:extLst>
                  <a:ext uri="{FF2B5EF4-FFF2-40B4-BE49-F238E27FC236}">
                    <a16:creationId xmlns:a16="http://schemas.microsoft.com/office/drawing/2014/main" id="{71A33954-02CB-4CBB-A5A0-1C9CCF09D52D}"/>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467827" y="2668722"/>
                <a:ext cx="33040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15">
              <a:extLst>
                <a:ext uri="{FF2B5EF4-FFF2-40B4-BE49-F238E27FC236}">
                  <a16:creationId xmlns:a16="http://schemas.microsoft.com/office/drawing/2014/main" id="{C7E65DAF-81A5-4880-AF9E-8758100FA46E}"/>
                </a:ext>
              </a:extLst>
            </p:cNvPr>
            <p:cNvGrpSpPr>
              <a:grpSpLocks/>
            </p:cNvGrpSpPr>
            <p:nvPr userDrawn="1"/>
          </p:nvGrpSpPr>
          <p:grpSpPr bwMode="auto">
            <a:xfrm>
              <a:off x="670959" y="2253956"/>
              <a:ext cx="714662" cy="4223046"/>
              <a:chOff x="670959" y="2253956"/>
              <a:chExt cx="714662" cy="4223046"/>
            </a:xfrm>
          </p:grpSpPr>
          <p:grpSp>
            <p:nvGrpSpPr>
              <p:cNvPr id="16" name="Group 15">
                <a:extLst>
                  <a:ext uri="{FF2B5EF4-FFF2-40B4-BE49-F238E27FC236}">
                    <a16:creationId xmlns:a16="http://schemas.microsoft.com/office/drawing/2014/main" id="{E7728DCE-11AB-4BED-9798-D183B07849D5}"/>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18" name="Rectangle 17">
                  <a:extLst>
                    <a:ext uri="{FF2B5EF4-FFF2-40B4-BE49-F238E27FC236}">
                      <a16:creationId xmlns:a16="http://schemas.microsoft.com/office/drawing/2014/main" id="{73F8A7E3-B2CF-4DFD-A178-1CCC0FB09546}"/>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9" name="Rectangle: Rounded Corners 18">
                  <a:extLst>
                    <a:ext uri="{FF2B5EF4-FFF2-40B4-BE49-F238E27FC236}">
                      <a16:creationId xmlns:a16="http://schemas.microsoft.com/office/drawing/2014/main" id="{F259A055-5906-4072-A207-80D40B607897}"/>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7" name="Picture 22" descr="Icon&#10;&#10;Description automatically generated">
                <a:extLst>
                  <a:ext uri="{FF2B5EF4-FFF2-40B4-BE49-F238E27FC236}">
                    <a16:creationId xmlns:a16="http://schemas.microsoft.com/office/drawing/2014/main" id="{B7F8E85B-853F-4701-9735-0A2538AD2C8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56437" y="2291356"/>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6">
              <a:extLst>
                <a:ext uri="{FF2B5EF4-FFF2-40B4-BE49-F238E27FC236}">
                  <a16:creationId xmlns:a16="http://schemas.microsoft.com/office/drawing/2014/main" id="{46BC7933-CFD2-405A-A031-5E193294B6B5}"/>
                </a:ext>
              </a:extLst>
            </p:cNvPr>
            <p:cNvGrpSpPr>
              <a:grpSpLocks/>
            </p:cNvGrpSpPr>
            <p:nvPr userDrawn="1"/>
          </p:nvGrpSpPr>
          <p:grpSpPr bwMode="auto">
            <a:xfrm>
              <a:off x="375134" y="1873083"/>
              <a:ext cx="642896" cy="4603919"/>
              <a:chOff x="375134" y="1873083"/>
              <a:chExt cx="642896" cy="4603919"/>
            </a:xfrm>
          </p:grpSpPr>
          <p:grpSp>
            <p:nvGrpSpPr>
              <p:cNvPr id="12" name="Group 11">
                <a:extLst>
                  <a:ext uri="{FF2B5EF4-FFF2-40B4-BE49-F238E27FC236}">
                    <a16:creationId xmlns:a16="http://schemas.microsoft.com/office/drawing/2014/main" id="{AE80224D-DF7C-46B3-9BED-1FC45D2F916D}"/>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14" name="Rectangle 13">
                  <a:extLst>
                    <a:ext uri="{FF2B5EF4-FFF2-40B4-BE49-F238E27FC236}">
                      <a16:creationId xmlns:a16="http://schemas.microsoft.com/office/drawing/2014/main" id="{640F9BC2-64D7-484B-87AE-DF0C43467A54}"/>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1350" dirty="0"/>
                </a:p>
              </p:txBody>
            </p:sp>
            <p:sp>
              <p:nvSpPr>
                <p:cNvPr id="15" name="Rectangle: Rounded Corners 14">
                  <a:extLst>
                    <a:ext uri="{FF2B5EF4-FFF2-40B4-BE49-F238E27FC236}">
                      <a16:creationId xmlns:a16="http://schemas.microsoft.com/office/drawing/2014/main" id="{9636D2AE-8C80-4382-941D-294FF7E22097}"/>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1350" dirty="0"/>
                </a:p>
              </p:txBody>
            </p:sp>
          </p:grpSp>
          <p:pic>
            <p:nvPicPr>
              <p:cNvPr id="13" name="Picture 18" descr="Icon&#10;&#10;Description automatically generated">
                <a:extLst>
                  <a:ext uri="{FF2B5EF4-FFF2-40B4-BE49-F238E27FC236}">
                    <a16:creationId xmlns:a16="http://schemas.microsoft.com/office/drawing/2014/main" id="{745F4C17-6034-453F-91FB-79B82412C220}"/>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70959" y="1907403"/>
                <a:ext cx="329184" cy="32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40" name="Picture 8" descr="Logo&#10;&#10;Description automatically generated">
            <a:extLst>
              <a:ext uri="{FF2B5EF4-FFF2-40B4-BE49-F238E27FC236}">
                <a16:creationId xmlns:a16="http://schemas.microsoft.com/office/drawing/2014/main" id="{BAAA890A-2984-4ED8-8F9C-0D2E071E8321}"/>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Connector 9">
            <a:extLst>
              <a:ext uri="{FF2B5EF4-FFF2-40B4-BE49-F238E27FC236}">
                <a16:creationId xmlns:a16="http://schemas.microsoft.com/office/drawing/2014/main" id="{4B430D77-E81E-4BB8-85A5-7F2AED68BB0C}"/>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 Placeholder 3"/>
          <p:cNvSpPr>
            <a:spLocks noGrp="1"/>
          </p:cNvSpPr>
          <p:nvPr>
            <p:ph type="body" sz="quarter" idx="12"/>
          </p:nvPr>
        </p:nvSpPr>
        <p:spPr>
          <a:xfrm>
            <a:off x="3422546" y="609602"/>
            <a:ext cx="5343287" cy="4603899"/>
          </a:xfrm>
        </p:spPr>
        <p:txBody>
          <a:bodyPr/>
          <a:lstStyle>
            <a:lvl1pPr marL="0" marR="0" indent="0" algn="ctr" defTabSz="685800" rtl="0" eaLnBrk="0" fontAlgn="base" latinLnBrk="0" hangingPunct="0">
              <a:lnSpc>
                <a:spcPts val="3150"/>
              </a:lnSpc>
              <a:spcBef>
                <a:spcPts val="0"/>
              </a:spcBef>
              <a:spcAft>
                <a:spcPct val="0"/>
              </a:spcAft>
              <a:buClrTx/>
              <a:buSzTx/>
              <a:buFontTx/>
              <a:buNone/>
              <a:tabLst/>
              <a:defRPr sz="2100">
                <a:solidFill>
                  <a:srgbClr val="005595"/>
                </a:solidFill>
              </a:defRPr>
            </a:lvl1pPr>
          </a:lstStyle>
          <a:p>
            <a:pPr lvl="0"/>
            <a:r>
              <a:rPr lang="en-US"/>
              <a:t>Click to edit Master text styles</a:t>
            </a:r>
          </a:p>
        </p:txBody>
      </p:sp>
      <p:sp>
        <p:nvSpPr>
          <p:cNvPr id="42" name="Slide Number Placeholder 4">
            <a:extLst>
              <a:ext uri="{FF2B5EF4-FFF2-40B4-BE49-F238E27FC236}">
                <a16:creationId xmlns:a16="http://schemas.microsoft.com/office/drawing/2014/main" id="{8D150913-46B5-413F-A5F4-87B9556D106F}"/>
              </a:ext>
            </a:extLst>
          </p:cNvPr>
          <p:cNvSpPr>
            <a:spLocks noGrp="1"/>
          </p:cNvSpPr>
          <p:nvPr>
            <p:ph type="sldNum" sz="quarter" idx="13"/>
          </p:nvPr>
        </p:nvSpPr>
        <p:spPr>
          <a:xfrm>
            <a:off x="280988" y="6477000"/>
            <a:ext cx="2133600" cy="247650"/>
          </a:xfrm>
        </p:spPr>
        <p:txBody>
          <a:bodyPr/>
          <a:lstStyle>
            <a:lvl1pPr>
              <a:defRPr/>
            </a:lvl1pPr>
          </a:lstStyle>
          <a:p>
            <a:fld id="{9077C7DA-DE69-4F10-B30B-63C51977D680}" type="slidenum">
              <a:rPr lang="en-US" altLang="en-US"/>
              <a:pPr/>
              <a:t>‹#›</a:t>
            </a:fld>
            <a:endParaRPr lang="en-US" altLang="en-US" dirty="0"/>
          </a:p>
        </p:txBody>
      </p:sp>
      <p:sp>
        <p:nvSpPr>
          <p:cNvPr id="43" name="Footer Placeholder 45">
            <a:extLst>
              <a:ext uri="{FF2B5EF4-FFF2-40B4-BE49-F238E27FC236}">
                <a16:creationId xmlns:a16="http://schemas.microsoft.com/office/drawing/2014/main" id="{D0D30521-ADB5-43FA-9013-2507FD20B55B}"/>
              </a:ext>
            </a:extLst>
          </p:cNvPr>
          <p:cNvSpPr>
            <a:spLocks noGrp="1"/>
          </p:cNvSpPr>
          <p:nvPr>
            <p:ph type="ftr" sz="quarter" idx="14"/>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7045826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1933CAFD-928B-417D-A351-5FDD48469D17}"/>
              </a:ext>
            </a:extLst>
          </p:cNvPr>
          <p:cNvGrpSpPr>
            <a:grpSpLocks/>
          </p:cNvGrpSpPr>
          <p:nvPr userDrawn="1"/>
        </p:nvGrpSpPr>
        <p:grpSpPr bwMode="auto">
          <a:xfrm>
            <a:off x="0" y="0"/>
            <a:ext cx="9144000" cy="533400"/>
            <a:chOff x="0" y="0"/>
            <a:chExt cx="9144000" cy="533400"/>
          </a:xfrm>
        </p:grpSpPr>
        <p:sp>
          <p:nvSpPr>
            <p:cNvPr id="6" name="Rectangle 5">
              <a:extLst>
                <a:ext uri="{FF2B5EF4-FFF2-40B4-BE49-F238E27FC236}">
                  <a16:creationId xmlns:a16="http://schemas.microsoft.com/office/drawing/2014/main" id="{2F34C381-81A5-47DA-AFEE-99E2827A5D5C}"/>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D3F9400F-7BE0-4856-8E3E-BC40E34091AC}"/>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48C113AE-04F7-4B45-94CF-14EBF0C1F0E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A5BF68F7-B9DC-4758-8C90-FE0A6EF30AC3}"/>
              </a:ext>
            </a:extLst>
          </p:cNvPr>
          <p:cNvSpPr>
            <a:spLocks noGrp="1"/>
          </p:cNvSpPr>
          <p:nvPr>
            <p:ph type="sldNum" sz="quarter" idx="18"/>
          </p:nvPr>
        </p:nvSpPr>
        <p:spPr/>
        <p:txBody>
          <a:bodyPr/>
          <a:lstStyle>
            <a:lvl1pPr>
              <a:defRPr/>
            </a:lvl1pPr>
          </a:lstStyle>
          <a:p>
            <a:fld id="{98E4F488-5184-4841-B418-8BEDD6DC6CB7}" type="slidenum">
              <a:rPr lang="en-US" altLang="en-US"/>
              <a:pPr/>
              <a:t>‹#›</a:t>
            </a:fld>
            <a:endParaRPr lang="en-US" altLang="en-US" dirty="0"/>
          </a:p>
        </p:txBody>
      </p:sp>
      <p:sp>
        <p:nvSpPr>
          <p:cNvPr id="10" name="Footer Placeholder 4">
            <a:extLst>
              <a:ext uri="{FF2B5EF4-FFF2-40B4-BE49-F238E27FC236}">
                <a16:creationId xmlns:a16="http://schemas.microsoft.com/office/drawing/2014/main" id="{8098821B-960F-47B5-BE8D-4246F2C3C377}"/>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1000373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D29D68-AB5C-44F9-B10E-1715D0882A93}"/>
              </a:ext>
            </a:extLst>
          </p:cNvPr>
          <p:cNvGrpSpPr/>
          <p:nvPr userDrawn="1"/>
        </p:nvGrpSpPr>
        <p:grpSpPr>
          <a:xfrm>
            <a:off x="0" y="0"/>
            <a:ext cx="9144000" cy="533400"/>
            <a:chOff x="0" y="0"/>
            <a:chExt cx="9144000" cy="533400"/>
          </a:xfrm>
          <a:solidFill>
            <a:srgbClr val="7A6AA6"/>
          </a:solidFill>
        </p:grpSpPr>
        <p:sp>
          <p:nvSpPr>
            <p:cNvPr id="6" name="Rectangle 5">
              <a:extLst>
                <a:ext uri="{FF2B5EF4-FFF2-40B4-BE49-F238E27FC236}">
                  <a16:creationId xmlns:a16="http://schemas.microsoft.com/office/drawing/2014/main" id="{5A0846B7-0D1F-4A73-AE21-5D7FF23F2912}"/>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4833F75E-3173-42F3-89C4-1FE58B6ADDCA}"/>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CD84A6F5-37F0-40CB-A0AA-FE70FF22B60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99D84C35-08E9-4CFC-86BE-14FD61D41CEC}"/>
              </a:ext>
            </a:extLst>
          </p:cNvPr>
          <p:cNvSpPr>
            <a:spLocks noGrp="1"/>
          </p:cNvSpPr>
          <p:nvPr>
            <p:ph type="sldNum" sz="quarter" idx="18"/>
          </p:nvPr>
        </p:nvSpPr>
        <p:spPr/>
        <p:txBody>
          <a:bodyPr/>
          <a:lstStyle>
            <a:lvl1pPr>
              <a:defRPr/>
            </a:lvl1pPr>
          </a:lstStyle>
          <a:p>
            <a:fld id="{A76513AA-64F3-4EBF-9AB5-072822B26104}" type="slidenum">
              <a:rPr lang="en-US" altLang="en-US"/>
              <a:pPr/>
              <a:t>‹#›</a:t>
            </a:fld>
            <a:endParaRPr lang="en-US" altLang="en-US" dirty="0"/>
          </a:p>
        </p:txBody>
      </p:sp>
      <p:sp>
        <p:nvSpPr>
          <p:cNvPr id="10" name="Footer Placeholder 4">
            <a:extLst>
              <a:ext uri="{FF2B5EF4-FFF2-40B4-BE49-F238E27FC236}">
                <a16:creationId xmlns:a16="http://schemas.microsoft.com/office/drawing/2014/main" id="{EDDB1017-965B-40F0-A23B-FBD6B94A24A1}"/>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17384960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pic>
        <p:nvPicPr>
          <p:cNvPr id="5" name="Picture 8" descr="Icon&#10;&#10;Description automatically generated">
            <a:extLst>
              <a:ext uri="{FF2B5EF4-FFF2-40B4-BE49-F238E27FC236}">
                <a16:creationId xmlns:a16="http://schemas.microsoft.com/office/drawing/2014/main" id="{98E92F5C-EDBE-4E42-A1CD-2907CC18ADB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7014" y="150813"/>
            <a:ext cx="46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a:extLst>
              <a:ext uri="{FF2B5EF4-FFF2-40B4-BE49-F238E27FC236}">
                <a16:creationId xmlns:a16="http://schemas.microsoft.com/office/drawing/2014/main" id="{F7EE28C1-A3ED-47B5-8123-B1DE6F1FA53B}"/>
              </a:ext>
            </a:extLst>
          </p:cNvPr>
          <p:cNvSpPr>
            <a:spLocks noGrp="1"/>
          </p:cNvSpPr>
          <p:nvPr>
            <p:ph type="sldNum" sz="quarter" idx="18"/>
          </p:nvPr>
        </p:nvSpPr>
        <p:spPr/>
        <p:txBody>
          <a:bodyPr/>
          <a:lstStyle>
            <a:lvl1pPr>
              <a:defRPr/>
            </a:lvl1pPr>
          </a:lstStyle>
          <a:p>
            <a:fld id="{B1003224-0D63-4930-AE89-4B986CB412DE}" type="slidenum">
              <a:rPr lang="en-US" altLang="en-US"/>
              <a:pPr/>
              <a:t>‹#›</a:t>
            </a:fld>
            <a:endParaRPr lang="en-US" altLang="en-US" dirty="0"/>
          </a:p>
        </p:txBody>
      </p:sp>
      <p:sp>
        <p:nvSpPr>
          <p:cNvPr id="7" name="Footer Placeholder 4">
            <a:extLst>
              <a:ext uri="{FF2B5EF4-FFF2-40B4-BE49-F238E27FC236}">
                <a16:creationId xmlns:a16="http://schemas.microsoft.com/office/drawing/2014/main" id="{416332D6-4F8B-444B-B27A-2FE978F62FA0}"/>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3858020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BAEDF16-792A-439A-A526-D0C73A3895A3}"/>
              </a:ext>
            </a:extLst>
          </p:cNvPr>
          <p:cNvGrpSpPr/>
          <p:nvPr userDrawn="1"/>
        </p:nvGrpSpPr>
        <p:grpSpPr>
          <a:xfrm>
            <a:off x="0" y="0"/>
            <a:ext cx="9144000" cy="533400"/>
            <a:chOff x="0" y="0"/>
            <a:chExt cx="9144000" cy="533400"/>
          </a:xfrm>
          <a:solidFill>
            <a:srgbClr val="D5A059"/>
          </a:solidFill>
        </p:grpSpPr>
        <p:sp>
          <p:nvSpPr>
            <p:cNvPr id="6" name="Rectangle 5">
              <a:extLst>
                <a:ext uri="{FF2B5EF4-FFF2-40B4-BE49-F238E27FC236}">
                  <a16:creationId xmlns:a16="http://schemas.microsoft.com/office/drawing/2014/main" id="{BE237C10-836C-43AC-B096-0D6C7FB4244F}"/>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8C24FD01-AC5D-44E8-A654-D8DD2D21EF63}"/>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72B69CD6-669A-41DA-AF27-187D2A927AB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8C5EFFD8-8C40-41B9-AB8A-A53B42C7D724}"/>
              </a:ext>
            </a:extLst>
          </p:cNvPr>
          <p:cNvSpPr>
            <a:spLocks noGrp="1"/>
          </p:cNvSpPr>
          <p:nvPr>
            <p:ph type="sldNum" sz="quarter" idx="18"/>
          </p:nvPr>
        </p:nvSpPr>
        <p:spPr/>
        <p:txBody>
          <a:bodyPr/>
          <a:lstStyle>
            <a:lvl1pPr>
              <a:defRPr/>
            </a:lvl1pPr>
          </a:lstStyle>
          <a:p>
            <a:fld id="{FC81F446-CAC0-4C05-91EF-AD76636C5A8F}" type="slidenum">
              <a:rPr lang="en-US" altLang="en-US"/>
              <a:pPr/>
              <a:t>‹#›</a:t>
            </a:fld>
            <a:endParaRPr lang="en-US" altLang="en-US" dirty="0"/>
          </a:p>
        </p:txBody>
      </p:sp>
      <p:sp>
        <p:nvSpPr>
          <p:cNvPr id="10" name="Footer Placeholder 4">
            <a:extLst>
              <a:ext uri="{FF2B5EF4-FFF2-40B4-BE49-F238E27FC236}">
                <a16:creationId xmlns:a16="http://schemas.microsoft.com/office/drawing/2014/main" id="{EE568510-B788-46BE-ACB3-A56EE0F8D720}"/>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41529526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F54726C-649D-4A6F-8BAB-307D8B28A40E}"/>
              </a:ext>
            </a:extLst>
          </p:cNvPr>
          <p:cNvGrpSpPr/>
          <p:nvPr userDrawn="1"/>
        </p:nvGrpSpPr>
        <p:grpSpPr>
          <a:xfrm>
            <a:off x="0" y="0"/>
            <a:ext cx="9144000" cy="533400"/>
            <a:chOff x="0" y="0"/>
            <a:chExt cx="9144000" cy="533400"/>
          </a:xfrm>
          <a:solidFill>
            <a:srgbClr val="B1B775"/>
          </a:solidFill>
        </p:grpSpPr>
        <p:sp>
          <p:nvSpPr>
            <p:cNvPr id="6" name="Rectangle 5">
              <a:extLst>
                <a:ext uri="{FF2B5EF4-FFF2-40B4-BE49-F238E27FC236}">
                  <a16:creationId xmlns:a16="http://schemas.microsoft.com/office/drawing/2014/main" id="{D3184094-1D4A-44AE-9DC6-4D31200E7C99}"/>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FEC8CA1E-EB27-4672-8034-F1F96EB36AFC}"/>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3FAC09BC-EADC-410D-810B-A0F4AD3CD02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EE87AF79-1DD1-4C77-8A3C-FBB926A2C86E}"/>
              </a:ext>
            </a:extLst>
          </p:cNvPr>
          <p:cNvSpPr>
            <a:spLocks noGrp="1"/>
          </p:cNvSpPr>
          <p:nvPr>
            <p:ph type="sldNum" sz="quarter" idx="18"/>
          </p:nvPr>
        </p:nvSpPr>
        <p:spPr/>
        <p:txBody>
          <a:bodyPr/>
          <a:lstStyle>
            <a:lvl1pPr>
              <a:defRPr/>
            </a:lvl1pPr>
          </a:lstStyle>
          <a:p>
            <a:fld id="{DBE1AF6A-DF12-42B3-989C-7E5B9EF993B4}" type="slidenum">
              <a:rPr lang="en-US" altLang="en-US"/>
              <a:pPr/>
              <a:t>‹#›</a:t>
            </a:fld>
            <a:endParaRPr lang="en-US" altLang="en-US" dirty="0"/>
          </a:p>
        </p:txBody>
      </p:sp>
      <p:sp>
        <p:nvSpPr>
          <p:cNvPr id="10" name="Footer Placeholder 4">
            <a:extLst>
              <a:ext uri="{FF2B5EF4-FFF2-40B4-BE49-F238E27FC236}">
                <a16:creationId xmlns:a16="http://schemas.microsoft.com/office/drawing/2014/main" id="{8548928C-DEE5-492B-8A11-F973326CDF3C}"/>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8371762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2AF89B9-6EBB-4D11-B737-700D06F2DE8D}"/>
              </a:ext>
            </a:extLst>
          </p:cNvPr>
          <p:cNvGrpSpPr/>
          <p:nvPr userDrawn="1"/>
        </p:nvGrpSpPr>
        <p:grpSpPr>
          <a:xfrm>
            <a:off x="0" y="0"/>
            <a:ext cx="9144000" cy="533400"/>
            <a:chOff x="0" y="0"/>
            <a:chExt cx="9144000" cy="533400"/>
          </a:xfrm>
          <a:solidFill>
            <a:srgbClr val="65A793"/>
          </a:solidFill>
        </p:grpSpPr>
        <p:sp>
          <p:nvSpPr>
            <p:cNvPr id="6" name="Rectangle 5">
              <a:extLst>
                <a:ext uri="{FF2B5EF4-FFF2-40B4-BE49-F238E27FC236}">
                  <a16:creationId xmlns:a16="http://schemas.microsoft.com/office/drawing/2014/main" id="{6B208874-3B43-4C45-8870-C2764A5996EC}"/>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C5782F77-06BB-47C2-9FF4-9CA135A63A63}"/>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F7314548-1086-4FA7-9CA5-6A8211612C8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62210DA4-A8F1-4791-931E-9A47729997C0}"/>
              </a:ext>
            </a:extLst>
          </p:cNvPr>
          <p:cNvSpPr>
            <a:spLocks noGrp="1"/>
          </p:cNvSpPr>
          <p:nvPr>
            <p:ph type="sldNum" sz="quarter" idx="18"/>
          </p:nvPr>
        </p:nvSpPr>
        <p:spPr/>
        <p:txBody>
          <a:bodyPr/>
          <a:lstStyle>
            <a:lvl1pPr>
              <a:defRPr/>
            </a:lvl1pPr>
          </a:lstStyle>
          <a:p>
            <a:fld id="{DBB42CBB-6635-49DE-83A4-41B8B0326393}" type="slidenum">
              <a:rPr lang="en-US" altLang="en-US"/>
              <a:pPr/>
              <a:t>‹#›</a:t>
            </a:fld>
            <a:endParaRPr lang="en-US" altLang="en-US" dirty="0"/>
          </a:p>
        </p:txBody>
      </p:sp>
      <p:sp>
        <p:nvSpPr>
          <p:cNvPr id="10" name="Footer Placeholder 4">
            <a:extLst>
              <a:ext uri="{FF2B5EF4-FFF2-40B4-BE49-F238E27FC236}">
                <a16:creationId xmlns:a16="http://schemas.microsoft.com/office/drawing/2014/main" id="{EF63ECC1-D46A-4DDC-9FEB-B5B7D7FAE53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05727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B00C216-B61B-45DD-9F46-2A6F4D2979E4}"/>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3" name="Rectangle 8">
            <a:extLst>
              <a:ext uri="{FF2B5EF4-FFF2-40B4-BE49-F238E27FC236}">
                <a16:creationId xmlns:a16="http://schemas.microsoft.com/office/drawing/2014/main" id="{125306B4-5812-4E17-BC5A-DAADAFDF735E}"/>
              </a:ext>
            </a:extLst>
          </p:cNvPr>
          <p:cNvSpPr>
            <a:spLocks noGrp="1" noChangeArrowheads="1"/>
          </p:cNvSpPr>
          <p:nvPr>
            <p:ph type="sldNum" sz="quarter" idx="11"/>
          </p:nvPr>
        </p:nvSpPr>
        <p:spPr>
          <a:ln/>
        </p:spPr>
        <p:txBody>
          <a:bodyPr/>
          <a:lstStyle>
            <a:lvl1pPr>
              <a:defRPr/>
            </a:lvl1pPr>
          </a:lstStyle>
          <a:p>
            <a:fld id="{42A62014-6F0D-475D-BE3A-9E70D4D60E81}" type="slidenum">
              <a:rPr lang="en-US" altLang="en-US"/>
              <a:pPr/>
              <a:t>‹#›</a:t>
            </a:fld>
            <a:endParaRPr lang="en-US" altLang="en-US" dirty="0"/>
          </a:p>
        </p:txBody>
      </p:sp>
      <p:sp>
        <p:nvSpPr>
          <p:cNvPr id="4" name="Rectangle 10">
            <a:extLst>
              <a:ext uri="{FF2B5EF4-FFF2-40B4-BE49-F238E27FC236}">
                <a16:creationId xmlns:a16="http://schemas.microsoft.com/office/drawing/2014/main" id="{0F0E05EF-9E42-46BA-B64F-C66D5497B7F8}"/>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1453555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0EC2565-04F4-47E0-8DF4-8C5536C03A03}"/>
              </a:ext>
            </a:extLst>
          </p:cNvPr>
          <p:cNvGrpSpPr/>
          <p:nvPr userDrawn="1"/>
        </p:nvGrpSpPr>
        <p:grpSpPr>
          <a:xfrm>
            <a:off x="0" y="0"/>
            <a:ext cx="9144000" cy="533400"/>
            <a:chOff x="0" y="0"/>
            <a:chExt cx="9144000" cy="533400"/>
          </a:xfrm>
          <a:solidFill>
            <a:srgbClr val="69A5AB"/>
          </a:solidFill>
        </p:grpSpPr>
        <p:sp>
          <p:nvSpPr>
            <p:cNvPr id="6" name="Rectangle 5">
              <a:extLst>
                <a:ext uri="{FF2B5EF4-FFF2-40B4-BE49-F238E27FC236}">
                  <a16:creationId xmlns:a16="http://schemas.microsoft.com/office/drawing/2014/main" id="{DBD391DF-0302-42AF-9D43-C5D62E2B5493}"/>
                </a:ext>
              </a:extLst>
            </p:cNvPr>
            <p:cNvSpPr>
              <a:spLocks noChangeArrowheads="1"/>
            </p:cNvSpPr>
            <p:nvPr/>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
          <p:nvSpPr>
            <p:cNvPr id="7" name="Oval 6">
              <a:extLst>
                <a:ext uri="{FF2B5EF4-FFF2-40B4-BE49-F238E27FC236}">
                  <a16:creationId xmlns:a16="http://schemas.microsoft.com/office/drawing/2014/main" id="{BB468C9A-11CB-4E64-8EA7-893D80AF7535}"/>
                </a:ext>
              </a:extLst>
            </p:cNvPr>
            <p:cNvSpPr>
              <a:spLocks noChangeArrowheads="1"/>
            </p:cNvSpPr>
            <p:nvPr/>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grpSp>
      <p:pic>
        <p:nvPicPr>
          <p:cNvPr id="8" name="Picture 12" descr="Icon&#10;&#10;Description automatically generated">
            <a:extLst>
              <a:ext uri="{FF2B5EF4-FFF2-40B4-BE49-F238E27FC236}">
                <a16:creationId xmlns:a16="http://schemas.microsoft.com/office/drawing/2014/main" id="{B84FE0A2-8206-4737-9EB7-70D142A782C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5088"/>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8"/>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p:cNvSpPr>
            <a:spLocks noGrp="1"/>
          </p:cNvSpPr>
          <p:nvPr>
            <p:ph type="body" sz="quarter" idx="14"/>
          </p:nvPr>
        </p:nvSpPr>
        <p:spPr>
          <a:xfrm>
            <a:off x="492642" y="131135"/>
            <a:ext cx="8194158" cy="323850"/>
          </a:xfrm>
        </p:spPr>
        <p:txBody>
          <a:bodyPr/>
          <a:lstStyle>
            <a:lvl1pPr marL="0" indent="0">
              <a:buNone/>
              <a:defRPr sz="1050" b="1">
                <a:solidFill>
                  <a:schemeClr val="bg1"/>
                </a:solidFill>
              </a:defRPr>
            </a:lvl1pPr>
            <a:lvl2pPr marL="342900" indent="0">
              <a:buNone/>
              <a:defRPr/>
            </a:lvl2pPr>
          </a:lstStyle>
          <a:p>
            <a:pPr lvl="0"/>
            <a:r>
              <a:rPr lang="en-US"/>
              <a:t>Click to edit Master text styles</a:t>
            </a:r>
          </a:p>
        </p:txBody>
      </p:sp>
      <p:sp>
        <p:nvSpPr>
          <p:cNvPr id="16" name="Content Placeholder 2"/>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17309FAB-38D1-4DAF-8BE2-D2B244D2A8CD}"/>
              </a:ext>
            </a:extLst>
          </p:cNvPr>
          <p:cNvSpPr>
            <a:spLocks noGrp="1"/>
          </p:cNvSpPr>
          <p:nvPr>
            <p:ph type="sldNum" sz="quarter" idx="18"/>
          </p:nvPr>
        </p:nvSpPr>
        <p:spPr/>
        <p:txBody>
          <a:bodyPr/>
          <a:lstStyle>
            <a:lvl1pPr>
              <a:defRPr/>
            </a:lvl1pPr>
          </a:lstStyle>
          <a:p>
            <a:fld id="{E786C97A-3181-440B-92B4-C2C53C108313}" type="slidenum">
              <a:rPr lang="en-US" altLang="en-US"/>
              <a:pPr/>
              <a:t>‹#›</a:t>
            </a:fld>
            <a:endParaRPr lang="en-US" altLang="en-US" dirty="0"/>
          </a:p>
        </p:txBody>
      </p:sp>
      <p:sp>
        <p:nvSpPr>
          <p:cNvPr id="10" name="Footer Placeholder 4">
            <a:extLst>
              <a:ext uri="{FF2B5EF4-FFF2-40B4-BE49-F238E27FC236}">
                <a16:creationId xmlns:a16="http://schemas.microsoft.com/office/drawing/2014/main" id="{424280C8-B247-4623-A06D-F3B990376F93}"/>
              </a:ext>
            </a:extLst>
          </p:cNvPr>
          <p:cNvSpPr>
            <a:spLocks noGrp="1"/>
          </p:cNvSpPr>
          <p:nvPr>
            <p:ph type="ftr" sz="quarter" idx="19"/>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3427090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0E073F3A-5867-4AE2-B012-DF7206D140B1}"/>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6" name="Rectangle 8">
            <a:extLst>
              <a:ext uri="{FF2B5EF4-FFF2-40B4-BE49-F238E27FC236}">
                <a16:creationId xmlns:a16="http://schemas.microsoft.com/office/drawing/2014/main" id="{0E6770D8-2DC9-4F17-9126-5BD9B4EA1166}"/>
              </a:ext>
            </a:extLst>
          </p:cNvPr>
          <p:cNvSpPr>
            <a:spLocks noGrp="1" noChangeArrowheads="1"/>
          </p:cNvSpPr>
          <p:nvPr>
            <p:ph type="sldNum" sz="quarter" idx="11"/>
          </p:nvPr>
        </p:nvSpPr>
        <p:spPr>
          <a:ln/>
        </p:spPr>
        <p:txBody>
          <a:bodyPr/>
          <a:lstStyle>
            <a:lvl1pPr>
              <a:defRPr/>
            </a:lvl1pPr>
          </a:lstStyle>
          <a:p>
            <a:fld id="{E4F6E069-03C5-44D9-B196-6D1573F7E134}" type="slidenum">
              <a:rPr lang="en-US" altLang="en-US"/>
              <a:pPr/>
              <a:t>‹#›</a:t>
            </a:fld>
            <a:endParaRPr lang="en-US" altLang="en-US" dirty="0"/>
          </a:p>
        </p:txBody>
      </p:sp>
      <p:sp>
        <p:nvSpPr>
          <p:cNvPr id="7" name="Rectangle 10">
            <a:extLst>
              <a:ext uri="{FF2B5EF4-FFF2-40B4-BE49-F238E27FC236}">
                <a16:creationId xmlns:a16="http://schemas.microsoft.com/office/drawing/2014/main" id="{84FAD364-C999-4B94-B656-DBBD9C26A7EE}"/>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201412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1FFC754A-E8DA-4892-A5E1-0F2C2513820C}"/>
              </a:ext>
            </a:extLst>
          </p:cNvPr>
          <p:cNvSpPr>
            <a:spLocks noGrp="1" noChangeArrowheads="1"/>
          </p:cNvSpPr>
          <p:nvPr>
            <p:ph type="dt" sz="half" idx="10"/>
          </p:nvPr>
        </p:nvSpPr>
        <p:spPr>
          <a:ln/>
        </p:spPr>
        <p:txBody>
          <a:bodyPr/>
          <a:lstStyle>
            <a:lvl1pPr>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6" name="Rectangle 8">
            <a:extLst>
              <a:ext uri="{FF2B5EF4-FFF2-40B4-BE49-F238E27FC236}">
                <a16:creationId xmlns:a16="http://schemas.microsoft.com/office/drawing/2014/main" id="{81197E6A-B5C4-445A-A812-A68D8E71ADA7}"/>
              </a:ext>
            </a:extLst>
          </p:cNvPr>
          <p:cNvSpPr>
            <a:spLocks noGrp="1" noChangeArrowheads="1"/>
          </p:cNvSpPr>
          <p:nvPr>
            <p:ph type="sldNum" sz="quarter" idx="11"/>
          </p:nvPr>
        </p:nvSpPr>
        <p:spPr>
          <a:ln/>
        </p:spPr>
        <p:txBody>
          <a:bodyPr/>
          <a:lstStyle>
            <a:lvl1pPr>
              <a:defRPr/>
            </a:lvl1pPr>
          </a:lstStyle>
          <a:p>
            <a:fld id="{F257815F-EF0C-459C-B206-0BD625501B6B}" type="slidenum">
              <a:rPr lang="en-US" altLang="en-US"/>
              <a:pPr/>
              <a:t>‹#›</a:t>
            </a:fld>
            <a:endParaRPr lang="en-US" altLang="en-US" dirty="0"/>
          </a:p>
        </p:txBody>
      </p:sp>
      <p:sp>
        <p:nvSpPr>
          <p:cNvPr id="7" name="Rectangle 10">
            <a:extLst>
              <a:ext uri="{FF2B5EF4-FFF2-40B4-BE49-F238E27FC236}">
                <a16:creationId xmlns:a16="http://schemas.microsoft.com/office/drawing/2014/main" id="{8436E271-6A82-4248-8E1F-B1E6D502B4FB}"/>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567668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3.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image" Target="../media/image11.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theme" Target="../theme/theme5.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81976D6-C7F7-45DE-8F71-CAE6F621CE2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A8D78FDC-DB63-459D-934E-472E5A50A73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4CB31722-1B38-4C42-8A2C-EAAADC5019DB}"/>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F7B688CE-54B5-46D1-929E-3D57F82EB34D}"/>
              </a:ext>
            </a:extLst>
          </p:cNvPr>
          <p:cNvSpPr>
            <a:spLocks noGrp="1" noChangeArrowheads="1"/>
          </p:cNvSpPr>
          <p:nvPr>
            <p:ph type="dt" sz="half" idx="2"/>
          </p:nvPr>
        </p:nvSpPr>
        <p:spPr bwMode="auto">
          <a:xfrm>
            <a:off x="304800" y="5943600"/>
            <a:ext cx="35052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128" name="Rectangle 8">
            <a:extLst>
              <a:ext uri="{FF2B5EF4-FFF2-40B4-BE49-F238E27FC236}">
                <a16:creationId xmlns:a16="http://schemas.microsoft.com/office/drawing/2014/main" id="{6938ABDB-3893-41D0-AC89-105BA8088254}"/>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28AC6D1B-66B3-4956-A917-13EB024731EA}" type="slidenum">
              <a:rPr lang="en-US" altLang="en-US"/>
              <a:pPr/>
              <a:t>‹#›</a:t>
            </a:fld>
            <a:endParaRPr lang="en-US" altLang="en-US" dirty="0"/>
          </a:p>
        </p:txBody>
      </p:sp>
      <p:sp>
        <p:nvSpPr>
          <p:cNvPr id="5130" name="Rectangle 10">
            <a:extLst>
              <a:ext uri="{FF2B5EF4-FFF2-40B4-BE49-F238E27FC236}">
                <a16:creationId xmlns:a16="http://schemas.microsoft.com/office/drawing/2014/main" id="{D99078AC-C23C-4F57-A92A-FC9F87A94714}"/>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4912"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30C206D-0BDE-4FD1-95E7-A6A6E916403B}"/>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FA4DB72F-3868-43D6-B3A6-19EB10CDFB06}"/>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02B59C3F-5DF1-47F7-85EB-1E1E16C74DF9}"/>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D39C1470-2816-4BB9-8290-823D037EBBFB}" type="slidenum">
              <a:rPr lang="en-US" altLang="en-US"/>
              <a:pPr/>
              <a:t>‹#›</a:t>
            </a:fld>
            <a:endParaRPr lang="en-US" altLang="en-US" dirty="0"/>
          </a:p>
        </p:txBody>
      </p:sp>
      <p:sp>
        <p:nvSpPr>
          <p:cNvPr id="5130" name="Rectangle 10">
            <a:extLst>
              <a:ext uri="{FF2B5EF4-FFF2-40B4-BE49-F238E27FC236}">
                <a16:creationId xmlns:a16="http://schemas.microsoft.com/office/drawing/2014/main" id="{E9F68F16-D8EA-4010-98FC-AA96B7AADB57}"/>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pic>
        <p:nvPicPr>
          <p:cNvPr id="2054" name="Picture 8" descr="Logo&#10;&#10;Description automatically generated">
            <a:extLst>
              <a:ext uri="{FF2B5EF4-FFF2-40B4-BE49-F238E27FC236}">
                <a16:creationId xmlns:a16="http://schemas.microsoft.com/office/drawing/2014/main" id="{5B102226-8294-41C5-8036-8F5BFF3527BF}"/>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5" name="Straight Connector 9">
            <a:extLst>
              <a:ext uri="{FF2B5EF4-FFF2-40B4-BE49-F238E27FC236}">
                <a16:creationId xmlns:a16="http://schemas.microsoft.com/office/drawing/2014/main" id="{66D7D01B-66D0-4F22-A76C-07047143EAF8}"/>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77110BD8-29CA-4189-858A-9B20DD457B0B}"/>
              </a:ext>
            </a:extLst>
          </p:cNvPr>
          <p:cNvSpPr>
            <a:spLocks noChangeArrowheads="1"/>
          </p:cNvSpPr>
          <p:nvPr userDrawn="1"/>
        </p:nvSpPr>
        <p:spPr bwMode="auto">
          <a:xfrm>
            <a:off x="0" y="0"/>
            <a:ext cx="9144000" cy="368300"/>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4913" r:id="rId1"/>
    <p:sldLayoutId id="2147484908" r:id="rId2"/>
    <p:sldLayoutId id="2147484909" r:id="rId3"/>
    <p:sldLayoutId id="2147484914" r:id="rId4"/>
    <p:sldLayoutId id="2147484915" r:id="rId5"/>
    <p:sldLayoutId id="2147484916" r:id="rId6"/>
    <p:sldLayoutId id="2147484917" r:id="rId7"/>
    <p:sldLayoutId id="2147484918" r:id="rId8"/>
    <p:sldLayoutId id="2147484919" r:id="rId9"/>
    <p:sldLayoutId id="2147484920" r:id="rId10"/>
    <p:sldLayoutId id="2147484921" r:id="rId11"/>
    <p:sldLayoutId id="2147484922" r:id="rId12"/>
    <p:sldLayoutId id="2147484923" r:id="rId13"/>
    <p:sldLayoutId id="2147484924" r:id="rId14"/>
    <p:sldLayoutId id="2147484925" r:id="rId15"/>
    <p:sldLayoutId id="2147484926" r:id="rId16"/>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D0595D2-1D33-4A64-96A0-4FDE68C0568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E35E523E-31D7-4904-B42F-5394463F9B60}"/>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EA52F429-2EB6-4CC7-8716-3F5A2C8FA9D3}"/>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72A74F10-634F-4E3F-A776-2BD68C333867}" type="slidenum">
              <a:rPr lang="en-US" altLang="en-US"/>
              <a:pPr/>
              <a:t>‹#›</a:t>
            </a:fld>
            <a:endParaRPr lang="en-US" altLang="en-US" dirty="0"/>
          </a:p>
        </p:txBody>
      </p:sp>
      <p:sp>
        <p:nvSpPr>
          <p:cNvPr id="5130" name="Rectangle 10">
            <a:extLst>
              <a:ext uri="{FF2B5EF4-FFF2-40B4-BE49-F238E27FC236}">
                <a16:creationId xmlns:a16="http://schemas.microsoft.com/office/drawing/2014/main" id="{AAF0EBA6-0B8C-4E98-9342-2F1FFE430412}"/>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pic>
        <p:nvPicPr>
          <p:cNvPr id="3078" name="Picture 8" descr="Logo&#10;&#10;Description automatically generated">
            <a:extLst>
              <a:ext uri="{FF2B5EF4-FFF2-40B4-BE49-F238E27FC236}">
                <a16:creationId xmlns:a16="http://schemas.microsoft.com/office/drawing/2014/main" id="{DE3F477F-F7C5-4FAC-96AC-DE4EFEB1296D}"/>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108825" y="5972175"/>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79" name="Straight Connector 9">
            <a:extLst>
              <a:ext uri="{FF2B5EF4-FFF2-40B4-BE49-F238E27FC236}">
                <a16:creationId xmlns:a16="http://schemas.microsoft.com/office/drawing/2014/main" id="{1A4C2402-9478-4928-A623-9610CAD2C3B0}"/>
              </a:ext>
            </a:extLst>
          </p:cNvPr>
          <p:cNvCxnSpPr>
            <a:cxnSpLocks noChangeShapeType="1"/>
          </p:cNvCxnSpPr>
          <p:nvPr userDrawn="1"/>
        </p:nvCxnSpPr>
        <p:spPr bwMode="auto">
          <a:xfrm flipH="1">
            <a:off x="374650"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B4DDC0B0-1A45-4943-A08E-CC172ABCC666}"/>
              </a:ext>
            </a:extLst>
          </p:cNvPr>
          <p:cNvSpPr>
            <a:spLocks noChangeArrowheads="1"/>
          </p:cNvSpPr>
          <p:nvPr userDrawn="1"/>
        </p:nvSpPr>
        <p:spPr bwMode="auto">
          <a:xfrm>
            <a:off x="0" y="0"/>
            <a:ext cx="9144000" cy="368300"/>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4927" r:id="rId1"/>
    <p:sldLayoutId id="2147484910" r:id="rId2"/>
    <p:sldLayoutId id="2147484911" r:id="rId3"/>
    <p:sldLayoutId id="2147484928" r:id="rId4"/>
    <p:sldLayoutId id="2147484929" r:id="rId5"/>
    <p:sldLayoutId id="2147484930" r:id="rId6"/>
    <p:sldLayoutId id="2147484931" r:id="rId7"/>
    <p:sldLayoutId id="2147484932" r:id="rId8"/>
    <p:sldLayoutId id="2147484933" r:id="rId9"/>
    <p:sldLayoutId id="2147484934" r:id="rId10"/>
    <p:sldLayoutId id="2147484935" r:id="rId11"/>
    <p:sldLayoutId id="2147484936" r:id="rId12"/>
    <p:sldLayoutId id="2147484937" r:id="rId13"/>
    <p:sldLayoutId id="2147484938" r:id="rId14"/>
    <p:sldLayoutId id="2147484939" r:id="rId15"/>
    <p:sldLayoutId id="2147484940" r:id="rId16"/>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2" name="Picture 12" descr="Power Point Template PG 2 new sm">
            <a:extLst>
              <a:ext uri="{FF2B5EF4-FFF2-40B4-BE49-F238E27FC236}">
                <a16:creationId xmlns:a16="http://schemas.microsoft.com/office/drawing/2014/main" id="{90868131-9133-44D0-8460-E63897F2A54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a:extLst>
              <a:ext uri="{FF2B5EF4-FFF2-40B4-BE49-F238E27FC236}">
                <a16:creationId xmlns:a16="http://schemas.microsoft.com/office/drawing/2014/main" id="{C4F924AE-2A7B-47D5-923F-15441B4796C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E0380E91-5E14-491E-8997-8BDB42A97563}"/>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20533AC6-4D4C-47C0-BA62-9970DDB89F5E}"/>
              </a:ext>
            </a:extLst>
          </p:cNvPr>
          <p:cNvSpPr>
            <a:spLocks noGrp="1" noChangeArrowheads="1"/>
          </p:cNvSpPr>
          <p:nvPr>
            <p:ph type="dt" sz="half" idx="2"/>
          </p:nvPr>
        </p:nvSpPr>
        <p:spPr bwMode="auto">
          <a:xfrm>
            <a:off x="293451" y="5857875"/>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r>
              <a:rPr lang="en-US" altLang="en-US" dirty="0"/>
              <a:t>Health Security, Preparedness and Response Acute &amp; Communicable Disease Prevention Health Care Regulation &amp; Quality Improvement </a:t>
            </a:r>
          </a:p>
        </p:txBody>
      </p:sp>
      <p:sp>
        <p:nvSpPr>
          <p:cNvPr id="5128" name="Rectangle 8">
            <a:extLst>
              <a:ext uri="{FF2B5EF4-FFF2-40B4-BE49-F238E27FC236}">
                <a16:creationId xmlns:a16="http://schemas.microsoft.com/office/drawing/2014/main" id="{4DBB751D-92F6-4206-B4BD-8D5E421F6E4C}"/>
              </a:ext>
            </a:extLst>
          </p:cNvPr>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FDE8CCF-4CEE-4576-871D-DD563B87FFF5}" type="slidenum">
              <a:rPr lang="en-US" altLang="en-US"/>
              <a:pPr/>
              <a:t>‹#›</a:t>
            </a:fld>
            <a:endParaRPr lang="en-US" altLang="en-US" dirty="0"/>
          </a:p>
        </p:txBody>
      </p:sp>
      <p:sp>
        <p:nvSpPr>
          <p:cNvPr id="5130" name="Rectangle 10">
            <a:extLst>
              <a:ext uri="{FF2B5EF4-FFF2-40B4-BE49-F238E27FC236}">
                <a16:creationId xmlns:a16="http://schemas.microsoft.com/office/drawing/2014/main" id="{13926E7E-56F5-4BFC-9F79-BEEFC86E2982}"/>
              </a:ext>
            </a:extLst>
          </p:cNvPr>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lt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30C206D-0BDE-4FD1-95E7-A6A6E916403B}"/>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FA4DB72F-3868-43D6-B3A6-19EB10CDFB06}"/>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02B59C3F-5DF1-47F7-85EB-1E1E16C74DF9}"/>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750">
                <a:solidFill>
                  <a:srgbClr val="005595"/>
                </a:solidFill>
                <a:latin typeface="Arial" panose="020B0604020202020204" pitchFamily="34" charset="0"/>
              </a:defRPr>
            </a:lvl1pPr>
          </a:lstStyle>
          <a:p>
            <a:fld id="{D39C1470-2816-4BB9-8290-823D037EBBFB}" type="slidenum">
              <a:rPr lang="en-US" altLang="en-US"/>
              <a:pPr/>
              <a:t>‹#›</a:t>
            </a:fld>
            <a:endParaRPr lang="en-US" altLang="en-US" dirty="0"/>
          </a:p>
        </p:txBody>
      </p:sp>
      <p:sp>
        <p:nvSpPr>
          <p:cNvPr id="5130" name="Rectangle 10">
            <a:extLst>
              <a:ext uri="{FF2B5EF4-FFF2-40B4-BE49-F238E27FC236}">
                <a16:creationId xmlns:a16="http://schemas.microsoft.com/office/drawing/2014/main" id="{E9F68F16-D8EA-4010-98FC-AA96B7AADB57}"/>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900">
                <a:solidFill>
                  <a:srgbClr val="005595"/>
                </a:solidFill>
                <a:latin typeface="+mn-lt"/>
              </a:defRPr>
            </a:lvl1pPr>
          </a:lstStyle>
          <a:p>
            <a:pPr>
              <a:defRPr/>
            </a:pPr>
            <a:endParaRPr lang="en-US" altLang="en-US" dirty="0"/>
          </a:p>
        </p:txBody>
      </p:sp>
      <p:pic>
        <p:nvPicPr>
          <p:cNvPr id="2054" name="Picture 8" descr="Logo&#10;&#10;Description automatically generated">
            <a:extLst>
              <a:ext uri="{FF2B5EF4-FFF2-40B4-BE49-F238E27FC236}">
                <a16:creationId xmlns:a16="http://schemas.microsoft.com/office/drawing/2014/main" id="{5B102226-8294-41C5-8036-8F5BFF3527BF}"/>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5" name="Straight Connector 9">
            <a:extLst>
              <a:ext uri="{FF2B5EF4-FFF2-40B4-BE49-F238E27FC236}">
                <a16:creationId xmlns:a16="http://schemas.microsoft.com/office/drawing/2014/main" id="{66D7D01B-66D0-4F22-A76C-07047143EAF8}"/>
              </a:ext>
            </a:extLst>
          </p:cNvPr>
          <p:cNvCxnSpPr>
            <a:cxnSpLocks noChangeShapeType="1"/>
          </p:cNvCxnSpPr>
          <p:nvPr userDrawn="1"/>
        </p:nvCxnSpPr>
        <p:spPr bwMode="auto">
          <a:xfrm flipH="1">
            <a:off x="374651" y="6489700"/>
            <a:ext cx="6659563"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77110BD8-29CA-4189-858A-9B20DD457B0B}"/>
              </a:ext>
            </a:extLst>
          </p:cNvPr>
          <p:cNvSpPr>
            <a:spLocks noChangeArrowheads="1"/>
          </p:cNvSpPr>
          <p:nvPr userDrawn="1"/>
        </p:nvSpPr>
        <p:spPr bwMode="auto">
          <a:xfrm>
            <a:off x="0" y="0"/>
            <a:ext cx="9144000" cy="368300"/>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1800" dirty="0"/>
          </a:p>
        </p:txBody>
      </p:sp>
    </p:spTree>
    <p:extLst>
      <p:ext uri="{BB962C8B-B14F-4D97-AF65-F5344CB8AC3E}">
        <p14:creationId xmlns:p14="http://schemas.microsoft.com/office/powerpoint/2010/main" val="2473969947"/>
      </p:ext>
    </p:extLst>
  </p:cSld>
  <p:clrMap bg1="lt1" tx1="dk1" bg2="lt2" tx2="dk2" accent1="accent1" accent2="accent2" accent3="accent3" accent4="accent4" accent5="accent5" accent6="accent6" hlink="hlink" folHlink="folHlink"/>
  <p:sldLayoutIdLst>
    <p:sldLayoutId id="2147484943" r:id="rId1"/>
    <p:sldLayoutId id="2147484944" r:id="rId2"/>
    <p:sldLayoutId id="2147484945" r:id="rId3"/>
    <p:sldLayoutId id="2147484946" r:id="rId4"/>
    <p:sldLayoutId id="2147484947" r:id="rId5"/>
    <p:sldLayoutId id="2147484948" r:id="rId6"/>
    <p:sldLayoutId id="2147484949" r:id="rId7"/>
    <p:sldLayoutId id="2147484950" r:id="rId8"/>
    <p:sldLayoutId id="2147484951" r:id="rId9"/>
    <p:sldLayoutId id="2147484952" r:id="rId10"/>
    <p:sldLayoutId id="2147484953" r:id="rId11"/>
    <p:sldLayoutId id="2147484954" r:id="rId12"/>
    <p:sldLayoutId id="2147484955" r:id="rId13"/>
    <p:sldLayoutId id="2147484956" r:id="rId14"/>
    <p:sldLayoutId id="2147484957" r:id="rId15"/>
    <p:sldLayoutId id="2147484958" r:id="rId16"/>
  </p:sldLayoutIdLst>
  <p:hf hdr="0" ftr="0"/>
  <p:txStyles>
    <p:titleStyle>
      <a:lvl1pPr algn="l" rtl="0" eaLnBrk="0" fontAlgn="base" hangingPunct="0">
        <a:spcBef>
          <a:spcPct val="0"/>
        </a:spcBef>
        <a:spcAft>
          <a:spcPct val="0"/>
        </a:spcAft>
        <a:defRPr sz="2400" b="1" kern="1200">
          <a:solidFill>
            <a:srgbClr val="005595"/>
          </a:solidFill>
          <a:latin typeface="+mj-lt"/>
          <a:ea typeface="+mj-ea"/>
          <a:cs typeface="+mj-cs"/>
        </a:defRPr>
      </a:lvl1pPr>
      <a:lvl2pPr algn="l" rtl="0" eaLnBrk="0" fontAlgn="base" hangingPunct="0">
        <a:spcBef>
          <a:spcPct val="0"/>
        </a:spcBef>
        <a:spcAft>
          <a:spcPct val="0"/>
        </a:spcAft>
        <a:defRPr sz="2400" b="1">
          <a:solidFill>
            <a:srgbClr val="005595"/>
          </a:solidFill>
          <a:latin typeface="Arial" panose="020B0604020202020204" pitchFamily="34" charset="0"/>
        </a:defRPr>
      </a:lvl2pPr>
      <a:lvl3pPr algn="l" rtl="0" eaLnBrk="0" fontAlgn="base" hangingPunct="0">
        <a:spcBef>
          <a:spcPct val="0"/>
        </a:spcBef>
        <a:spcAft>
          <a:spcPct val="0"/>
        </a:spcAft>
        <a:defRPr sz="2400" b="1">
          <a:solidFill>
            <a:srgbClr val="005595"/>
          </a:solidFill>
          <a:latin typeface="Arial" panose="020B0604020202020204" pitchFamily="34" charset="0"/>
        </a:defRPr>
      </a:lvl3pPr>
      <a:lvl4pPr algn="l" rtl="0" eaLnBrk="0" fontAlgn="base" hangingPunct="0">
        <a:spcBef>
          <a:spcPct val="0"/>
        </a:spcBef>
        <a:spcAft>
          <a:spcPct val="0"/>
        </a:spcAft>
        <a:defRPr sz="2400" b="1">
          <a:solidFill>
            <a:srgbClr val="005595"/>
          </a:solidFill>
          <a:latin typeface="Arial" panose="020B0604020202020204" pitchFamily="34" charset="0"/>
        </a:defRPr>
      </a:lvl4pPr>
      <a:lvl5pPr algn="l" rtl="0" eaLnBrk="0" fontAlgn="base" hangingPunct="0">
        <a:spcBef>
          <a:spcPct val="0"/>
        </a:spcBef>
        <a:spcAft>
          <a:spcPct val="0"/>
        </a:spcAft>
        <a:defRPr sz="2400" b="1">
          <a:solidFill>
            <a:srgbClr val="005595"/>
          </a:solidFill>
          <a:latin typeface="Arial" panose="020B0604020202020204" pitchFamily="34" charset="0"/>
        </a:defRPr>
      </a:lvl5pPr>
      <a:lvl6pPr marL="342900" algn="l" rtl="0" fontAlgn="base">
        <a:spcBef>
          <a:spcPct val="0"/>
        </a:spcBef>
        <a:spcAft>
          <a:spcPct val="0"/>
        </a:spcAft>
        <a:defRPr sz="2400" b="1">
          <a:solidFill>
            <a:srgbClr val="005595"/>
          </a:solidFill>
          <a:latin typeface="Arial" panose="020B0604020202020204" pitchFamily="34" charset="0"/>
        </a:defRPr>
      </a:lvl6pPr>
      <a:lvl7pPr marL="685800" algn="l" rtl="0" fontAlgn="base">
        <a:spcBef>
          <a:spcPct val="0"/>
        </a:spcBef>
        <a:spcAft>
          <a:spcPct val="0"/>
        </a:spcAft>
        <a:defRPr sz="2400" b="1">
          <a:solidFill>
            <a:srgbClr val="005595"/>
          </a:solidFill>
          <a:latin typeface="Arial" panose="020B0604020202020204" pitchFamily="34" charset="0"/>
        </a:defRPr>
      </a:lvl7pPr>
      <a:lvl8pPr marL="1028700" algn="l" rtl="0" fontAlgn="base">
        <a:spcBef>
          <a:spcPct val="0"/>
        </a:spcBef>
        <a:spcAft>
          <a:spcPct val="0"/>
        </a:spcAft>
        <a:defRPr sz="2400" b="1">
          <a:solidFill>
            <a:srgbClr val="005595"/>
          </a:solidFill>
          <a:latin typeface="Arial" panose="020B0604020202020204" pitchFamily="34" charset="0"/>
        </a:defRPr>
      </a:lvl8pPr>
      <a:lvl9pPr marL="1371600" algn="l" rtl="0" fontAlgn="base">
        <a:spcBef>
          <a:spcPct val="0"/>
        </a:spcBef>
        <a:spcAft>
          <a:spcPct val="0"/>
        </a:spcAft>
        <a:defRPr sz="2400" b="1">
          <a:solidFill>
            <a:srgbClr val="005595"/>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1500" kern="1200">
          <a:solidFill>
            <a:srgbClr val="005595"/>
          </a:solidFill>
          <a:latin typeface="+mn-lt"/>
          <a:ea typeface="+mn-ea"/>
          <a:cs typeface="+mn-cs"/>
        </a:defRPr>
      </a:lvl1pPr>
      <a:lvl2pPr marL="557213" indent="-214313" algn="l" rtl="0" eaLnBrk="0" fontAlgn="base" hangingPunct="0">
        <a:spcBef>
          <a:spcPct val="20000"/>
        </a:spcBef>
        <a:spcAft>
          <a:spcPct val="0"/>
        </a:spcAft>
        <a:buChar char="–"/>
        <a:defRPr kern="1200">
          <a:solidFill>
            <a:srgbClr val="005595"/>
          </a:solidFill>
          <a:latin typeface="+mn-lt"/>
          <a:ea typeface="+mn-ea"/>
          <a:cs typeface="+mn-cs"/>
        </a:defRPr>
      </a:lvl2pPr>
      <a:lvl3pPr marL="857250" indent="-171450" algn="l" rtl="0" eaLnBrk="0" fontAlgn="base" hangingPunct="0">
        <a:spcBef>
          <a:spcPct val="20000"/>
        </a:spcBef>
        <a:spcAft>
          <a:spcPct val="0"/>
        </a:spcAft>
        <a:buChar char="•"/>
        <a:defRPr sz="1200" kern="1200">
          <a:solidFill>
            <a:srgbClr val="005595"/>
          </a:solidFill>
          <a:latin typeface="+mn-lt"/>
          <a:ea typeface="+mn-ea"/>
          <a:cs typeface="+mn-cs"/>
        </a:defRPr>
      </a:lvl3pPr>
      <a:lvl4pPr marL="1200150" indent="-171450" algn="l" rtl="0" eaLnBrk="0" fontAlgn="base" hangingPunct="0">
        <a:spcBef>
          <a:spcPct val="20000"/>
        </a:spcBef>
        <a:spcAft>
          <a:spcPct val="0"/>
        </a:spcAft>
        <a:buChar char="–"/>
        <a:defRPr sz="1050" kern="1200">
          <a:solidFill>
            <a:srgbClr val="005595"/>
          </a:solidFill>
          <a:latin typeface="+mn-lt"/>
          <a:ea typeface="+mn-ea"/>
          <a:cs typeface="+mn-cs"/>
        </a:defRPr>
      </a:lvl4pPr>
      <a:lvl5pPr marL="1543050" indent="-171450" algn="l" rtl="0" eaLnBrk="0" fontAlgn="base" hangingPunct="0">
        <a:spcBef>
          <a:spcPct val="20000"/>
        </a:spcBef>
        <a:spcAft>
          <a:spcPct val="0"/>
        </a:spcAft>
        <a:buChar char="»"/>
        <a:defRPr sz="1050" kern="1200">
          <a:solidFill>
            <a:srgbClr val="00559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oregonbuys.gov/bso/external/bidDetail.sdo?docId=S-44300-00001209&amp;external=true&amp;parentUrl=close"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http://oregonvotes.org/irr/2020/044text.pdf"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www.oregon.gov/oha/HSD/AMH/Pages/OAC.aspx"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0E38857-93CA-4EE6-8A23-61B7FDB53953}"/>
              </a:ext>
            </a:extLst>
          </p:cNvPr>
          <p:cNvSpPr>
            <a:spLocks noGrp="1" noChangeArrowheads="1"/>
          </p:cNvSpPr>
          <p:nvPr>
            <p:ph type="ctrTitle"/>
          </p:nvPr>
        </p:nvSpPr>
        <p:spPr>
          <a:xfrm>
            <a:off x="685800" y="682625"/>
            <a:ext cx="7772400" cy="1470025"/>
          </a:xfrm>
        </p:spPr>
        <p:txBody>
          <a:bodyPr/>
          <a:lstStyle/>
          <a:p>
            <a:pPr eaLnBrk="1" hangingPunct="1"/>
            <a:r>
              <a:rPr lang="en-US"/>
              <a:t>Measure 110 </a:t>
            </a:r>
            <a:br>
              <a:rPr lang="en-US"/>
            </a:br>
            <a:r>
              <a:rPr lang="en-US"/>
              <a:t>Behavioral Health Resource Networks</a:t>
            </a:r>
            <a:endParaRPr lang="en-US" altLang="en-US" dirty="0"/>
          </a:p>
        </p:txBody>
      </p:sp>
      <p:sp>
        <p:nvSpPr>
          <p:cNvPr id="34819" name="Rectangle 3">
            <a:extLst>
              <a:ext uri="{FF2B5EF4-FFF2-40B4-BE49-F238E27FC236}">
                <a16:creationId xmlns:a16="http://schemas.microsoft.com/office/drawing/2014/main" id="{8C8247FB-D9B7-4707-9C01-36E1B8C2DBA4}"/>
              </a:ext>
            </a:extLst>
          </p:cNvPr>
          <p:cNvSpPr>
            <a:spLocks noGrp="1" noChangeArrowheads="1"/>
          </p:cNvSpPr>
          <p:nvPr>
            <p:ph type="subTitle" idx="1"/>
          </p:nvPr>
        </p:nvSpPr>
        <p:spPr/>
        <p:txBody>
          <a:bodyPr/>
          <a:lstStyle/>
          <a:p>
            <a:pPr eaLnBrk="1" hangingPunct="1"/>
            <a:r>
              <a:rPr lang="en-US" altLang="en-US"/>
              <a:t> </a:t>
            </a:r>
          </a:p>
          <a:p>
            <a:pPr eaLnBrk="1" hangingPunct="1"/>
            <a:r>
              <a:rPr lang="en-US">
                <a:cs typeface="Arial"/>
              </a:rPr>
              <a:t>Request for Grant Proposals Webinar</a:t>
            </a:r>
          </a:p>
          <a:p>
            <a:pPr eaLnBrk="1" hangingPunct="1"/>
            <a:r>
              <a:rPr lang="en-US" altLang="en-US"/>
              <a:t>November 15, 2021</a:t>
            </a:r>
            <a:endParaRPr lang="en-US" altLang="en-US" dirty="0">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722881-0833-4DF0-BCE1-45759B29657F}"/>
              </a:ext>
            </a:extLst>
          </p:cNvPr>
          <p:cNvSpPr>
            <a:spLocks noGrp="1"/>
          </p:cNvSpPr>
          <p:nvPr>
            <p:ph type="title"/>
          </p:nvPr>
        </p:nvSpPr>
        <p:spPr>
          <a:xfrm>
            <a:off x="1037673" y="348865"/>
            <a:ext cx="7288583" cy="1576446"/>
          </a:xfrm>
        </p:spPr>
        <p:txBody>
          <a:bodyPr anchor="ctr">
            <a:normAutofit/>
          </a:bodyPr>
          <a:lstStyle/>
          <a:p>
            <a:r>
              <a:rPr lang="en-US" sz="3500">
                <a:solidFill>
                  <a:srgbClr val="FFFFFF"/>
                </a:solidFill>
              </a:rPr>
              <a:t>Behavioral Health Resource Networks</a:t>
            </a:r>
          </a:p>
        </p:txBody>
      </p:sp>
      <p:sp>
        <p:nvSpPr>
          <p:cNvPr id="4" name="Slide Number Placeholder 3">
            <a:extLst>
              <a:ext uri="{FF2B5EF4-FFF2-40B4-BE49-F238E27FC236}">
                <a16:creationId xmlns:a16="http://schemas.microsoft.com/office/drawing/2014/main" id="{5BBE53F2-AD64-4212-A230-935F641CDACC}"/>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10</a:t>
            </a:fld>
            <a:endParaRPr lang="en-US" altLang="en-US">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774CE7B3-AEAE-4357-82D3-0226FF6123F2}"/>
              </a:ext>
            </a:extLst>
          </p:cNvPr>
          <p:cNvGraphicFramePr>
            <a:graphicFrameLocks noGrp="1"/>
          </p:cNvGraphicFramePr>
          <p:nvPr>
            <p:ph idx="1"/>
            <p:extLst>
              <p:ext uri="{D42A27DB-BD31-4B8C-83A1-F6EECF244321}">
                <p14:modId xmlns:p14="http://schemas.microsoft.com/office/powerpoint/2010/main" val="1185662536"/>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562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E2A6A5-1927-4E92-AB43-7E6F47D89600}"/>
              </a:ext>
            </a:extLst>
          </p:cNvPr>
          <p:cNvSpPr>
            <a:spLocks noGrp="1"/>
          </p:cNvSpPr>
          <p:nvPr>
            <p:ph type="title"/>
          </p:nvPr>
        </p:nvSpPr>
        <p:spPr>
          <a:xfrm>
            <a:off x="350041" y="586855"/>
            <a:ext cx="2401025" cy="3387497"/>
          </a:xfrm>
        </p:spPr>
        <p:txBody>
          <a:bodyPr anchor="b">
            <a:normAutofit/>
          </a:bodyPr>
          <a:lstStyle/>
          <a:p>
            <a:pPr algn="r"/>
            <a:r>
              <a:rPr lang="en-US" dirty="0">
                <a:solidFill>
                  <a:srgbClr val="FFFFFF"/>
                </a:solidFill>
              </a:rPr>
              <a:t>Behavioral Health Resource Networks</a:t>
            </a:r>
          </a:p>
        </p:txBody>
      </p:sp>
      <p:sp>
        <p:nvSpPr>
          <p:cNvPr id="3" name="Content Placeholder 2">
            <a:extLst>
              <a:ext uri="{FF2B5EF4-FFF2-40B4-BE49-F238E27FC236}">
                <a16:creationId xmlns:a16="http://schemas.microsoft.com/office/drawing/2014/main" id="{A500C4DB-2FF5-4482-B41A-33FA48FE6DA5}"/>
              </a:ext>
            </a:extLst>
          </p:cNvPr>
          <p:cNvSpPr>
            <a:spLocks noGrp="1"/>
          </p:cNvSpPr>
          <p:nvPr>
            <p:ph idx="1"/>
          </p:nvPr>
        </p:nvSpPr>
        <p:spPr>
          <a:xfrm>
            <a:off x="3607694" y="649480"/>
            <a:ext cx="4916510" cy="5546047"/>
          </a:xfrm>
        </p:spPr>
        <p:txBody>
          <a:bodyPr anchor="ctr">
            <a:normAutofit/>
          </a:bodyPr>
          <a:lstStyle/>
          <a:p>
            <a:pPr marL="0" indent="0">
              <a:buNone/>
            </a:pPr>
            <a:r>
              <a:rPr lang="en-US" sz="1700" dirty="0"/>
              <a:t>Behavioral Health Resource Networks (BHRN’s) will be a network of entities or single entity providing specified and unified services related to the healthy management of substance use concerns.</a:t>
            </a:r>
          </a:p>
          <a:p>
            <a:endParaRPr lang="en-US" sz="1700" dirty="0"/>
          </a:p>
          <a:p>
            <a:r>
              <a:rPr lang="en-US" sz="1700" dirty="0"/>
              <a:t>The following organizations may establish a BHRN together or individually and are eligible to apply for funding: </a:t>
            </a:r>
          </a:p>
          <a:p>
            <a:pPr lvl="1"/>
            <a:r>
              <a:rPr lang="en-US" sz="1700" dirty="0"/>
              <a:t>Nonprofits</a:t>
            </a:r>
          </a:p>
          <a:p>
            <a:pPr lvl="1"/>
            <a:r>
              <a:rPr lang="en-US" sz="1700" dirty="0"/>
              <a:t>Private Businesses</a:t>
            </a:r>
          </a:p>
          <a:p>
            <a:pPr lvl="1"/>
            <a:r>
              <a:rPr lang="en-US" sz="1700" dirty="0"/>
              <a:t>Local Governments</a:t>
            </a:r>
          </a:p>
          <a:p>
            <a:pPr lvl="1"/>
            <a:r>
              <a:rPr lang="en-US" sz="1700" dirty="0"/>
              <a:t>Nine Federally Recognized Tribes of Oregon </a:t>
            </a:r>
          </a:p>
          <a:p>
            <a:pPr lvl="1"/>
            <a:r>
              <a:rPr lang="en-US" sz="1700" dirty="0"/>
              <a:t>Urban Indian Health Program</a:t>
            </a:r>
          </a:p>
        </p:txBody>
      </p:sp>
      <p:sp>
        <p:nvSpPr>
          <p:cNvPr id="4" name="Slide Number Placeholder 3">
            <a:extLst>
              <a:ext uri="{FF2B5EF4-FFF2-40B4-BE49-F238E27FC236}">
                <a16:creationId xmlns:a16="http://schemas.microsoft.com/office/drawing/2014/main" id="{E9EE3703-D2D3-4312-BB80-11D3F8AFE065}"/>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11</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158115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678F2-6B81-4D82-96F0-E58387090D58}"/>
              </a:ext>
            </a:extLst>
          </p:cNvPr>
          <p:cNvSpPr>
            <a:spLocks noGrp="1"/>
          </p:cNvSpPr>
          <p:nvPr>
            <p:ph type="title"/>
          </p:nvPr>
        </p:nvSpPr>
        <p:spPr/>
        <p:txBody>
          <a:bodyPr/>
          <a:lstStyle/>
          <a:p>
            <a:r>
              <a:rPr lang="en-US" dirty="0"/>
              <a:t>Behavioral Health Resource Networks</a:t>
            </a:r>
          </a:p>
        </p:txBody>
      </p:sp>
      <p:sp>
        <p:nvSpPr>
          <p:cNvPr id="4" name="Slide Number Placeholder 3">
            <a:extLst>
              <a:ext uri="{FF2B5EF4-FFF2-40B4-BE49-F238E27FC236}">
                <a16:creationId xmlns:a16="http://schemas.microsoft.com/office/drawing/2014/main" id="{328BF72E-B9D3-4B92-BDE5-ED1E87DF91FD}"/>
              </a:ext>
            </a:extLst>
          </p:cNvPr>
          <p:cNvSpPr>
            <a:spLocks noGrp="1"/>
          </p:cNvSpPr>
          <p:nvPr>
            <p:ph type="sldNum" sz="quarter" idx="10"/>
          </p:nvPr>
        </p:nvSpPr>
        <p:spPr/>
        <p:txBody>
          <a:bodyPr/>
          <a:lstStyle/>
          <a:p>
            <a:fld id="{4D10230B-B70E-439C-900C-D8AA2C3BB803}" type="slidenum">
              <a:rPr lang="en-US" altLang="en-US" smtClean="0"/>
              <a:pPr/>
              <a:t>12</a:t>
            </a:fld>
            <a:endParaRPr lang="en-US" altLang="en-US" dirty="0"/>
          </a:p>
        </p:txBody>
      </p:sp>
      <p:pic>
        <p:nvPicPr>
          <p:cNvPr id="7" name="Screen Shot 2021-09-24 at 7.31.44 AM.png" descr="Screen Shot 2021-09-24 at 7.31.44 AM.png">
            <a:extLst>
              <a:ext uri="{FF2B5EF4-FFF2-40B4-BE49-F238E27FC236}">
                <a16:creationId xmlns:a16="http://schemas.microsoft.com/office/drawing/2014/main" id="{683F5CE1-E751-4DD4-8438-1A3744C38BED}"/>
              </a:ext>
            </a:extLst>
          </p:cNvPr>
          <p:cNvPicPr>
            <a:picLocks noGrp="1" noChangeAspect="1"/>
          </p:cNvPicPr>
          <p:nvPr>
            <p:ph idx="1"/>
          </p:nvPr>
        </p:nvPicPr>
        <p:blipFill>
          <a:blip r:embed="rId2"/>
          <a:stretch>
            <a:fillRect/>
          </a:stretch>
        </p:blipFill>
        <p:spPr>
          <a:xfrm>
            <a:off x="1142786" y="1268063"/>
            <a:ext cx="5771721" cy="5208937"/>
          </a:xfrm>
          <a:prstGeom prst="rect">
            <a:avLst/>
          </a:prstGeom>
          <a:ln w="12700">
            <a:miter lim="400000"/>
          </a:ln>
        </p:spPr>
      </p:pic>
    </p:spTree>
    <p:extLst>
      <p:ext uri="{BB962C8B-B14F-4D97-AF65-F5344CB8AC3E}">
        <p14:creationId xmlns:p14="http://schemas.microsoft.com/office/powerpoint/2010/main" val="226100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C56E95-0241-43BA-B2D2-5C47E3E9FBDA}"/>
              </a:ext>
            </a:extLst>
          </p:cNvPr>
          <p:cNvSpPr>
            <a:spLocks noGrp="1"/>
          </p:cNvSpPr>
          <p:nvPr>
            <p:ph type="title"/>
          </p:nvPr>
        </p:nvSpPr>
        <p:spPr>
          <a:xfrm>
            <a:off x="350041" y="586855"/>
            <a:ext cx="2401025" cy="3387497"/>
          </a:xfrm>
        </p:spPr>
        <p:txBody>
          <a:bodyPr anchor="b">
            <a:normAutofit/>
          </a:bodyPr>
          <a:lstStyle/>
          <a:p>
            <a:pPr algn="r"/>
            <a:r>
              <a:rPr lang="en-US" dirty="0">
                <a:solidFill>
                  <a:srgbClr val="FFFFFF"/>
                </a:solidFill>
              </a:rPr>
              <a:t>Behavioral Health Resource Networks</a:t>
            </a:r>
          </a:p>
        </p:txBody>
      </p:sp>
      <p:sp>
        <p:nvSpPr>
          <p:cNvPr id="3" name="Content Placeholder 2">
            <a:extLst>
              <a:ext uri="{FF2B5EF4-FFF2-40B4-BE49-F238E27FC236}">
                <a16:creationId xmlns:a16="http://schemas.microsoft.com/office/drawing/2014/main" id="{18FAF3CA-7B82-4EE4-8600-4E959F72AB5E}"/>
              </a:ext>
            </a:extLst>
          </p:cNvPr>
          <p:cNvSpPr>
            <a:spLocks noGrp="1"/>
          </p:cNvSpPr>
          <p:nvPr>
            <p:ph idx="1"/>
          </p:nvPr>
        </p:nvSpPr>
        <p:spPr>
          <a:xfrm>
            <a:off x="3607694" y="649480"/>
            <a:ext cx="4916510" cy="5546047"/>
          </a:xfrm>
        </p:spPr>
        <p:txBody>
          <a:bodyPr anchor="ctr">
            <a:normAutofit/>
          </a:bodyPr>
          <a:lstStyle/>
          <a:p>
            <a:r>
              <a:rPr lang="en-US" sz="1700" dirty="0"/>
              <a:t>BHRN grant funding cannot supplant other funding sources.  BHRNs must bill insurance for services where possible before using grant funds. </a:t>
            </a:r>
          </a:p>
          <a:p>
            <a:endParaRPr lang="en-US" sz="1700" dirty="0"/>
          </a:p>
          <a:p>
            <a:r>
              <a:rPr lang="en-US" sz="1700" dirty="0"/>
              <a:t>BHRNs are required to provide services that are:</a:t>
            </a:r>
          </a:p>
          <a:p>
            <a:pPr lvl="1"/>
            <a:r>
              <a:rPr lang="en-US" sz="1700" dirty="0"/>
              <a:t>Trauma-Informed</a:t>
            </a:r>
          </a:p>
          <a:p>
            <a:pPr lvl="1"/>
            <a:r>
              <a:rPr lang="en-US" sz="1700" dirty="0"/>
              <a:t>Harm Reduction focused</a:t>
            </a:r>
          </a:p>
          <a:p>
            <a:pPr lvl="1"/>
            <a:r>
              <a:rPr lang="en-US" sz="1700" dirty="0"/>
              <a:t>Client-Based choices</a:t>
            </a:r>
          </a:p>
          <a:p>
            <a:pPr lvl="1"/>
            <a:r>
              <a:rPr lang="en-US" sz="1700" dirty="0"/>
              <a:t>Individualized</a:t>
            </a:r>
          </a:p>
          <a:p>
            <a:pPr lvl="1"/>
            <a:r>
              <a:rPr lang="en-US" sz="1700" dirty="0"/>
              <a:t>Culturally Specific</a:t>
            </a:r>
          </a:p>
          <a:p>
            <a:pPr lvl="1"/>
            <a:r>
              <a:rPr lang="en-US" sz="1700" dirty="0"/>
              <a:t>Linguistically Responsive</a:t>
            </a:r>
          </a:p>
          <a:p>
            <a:pPr lvl="1"/>
            <a:r>
              <a:rPr lang="en-US" sz="1700" dirty="0"/>
              <a:t>Free of charge to the client</a:t>
            </a:r>
          </a:p>
          <a:p>
            <a:endParaRPr lang="en-US" sz="1700" dirty="0"/>
          </a:p>
        </p:txBody>
      </p:sp>
      <p:sp>
        <p:nvSpPr>
          <p:cNvPr id="4" name="Slide Number Placeholder 3">
            <a:extLst>
              <a:ext uri="{FF2B5EF4-FFF2-40B4-BE49-F238E27FC236}">
                <a16:creationId xmlns:a16="http://schemas.microsoft.com/office/drawing/2014/main" id="{C9271A4F-DFE1-4A59-8AD9-56A6B645F061}"/>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13</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3186290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D7E749-D767-43B5-9BF9-01F3DD4118FC}"/>
              </a:ext>
            </a:extLst>
          </p:cNvPr>
          <p:cNvSpPr>
            <a:spLocks noGrp="1"/>
          </p:cNvSpPr>
          <p:nvPr>
            <p:ph type="title"/>
          </p:nvPr>
        </p:nvSpPr>
        <p:spPr>
          <a:xfrm>
            <a:off x="350041" y="586855"/>
            <a:ext cx="2401025" cy="3387497"/>
          </a:xfrm>
        </p:spPr>
        <p:txBody>
          <a:bodyPr anchor="b">
            <a:normAutofit/>
          </a:bodyPr>
          <a:lstStyle/>
          <a:p>
            <a:pPr algn="r"/>
            <a:r>
              <a:rPr lang="en-US" dirty="0">
                <a:solidFill>
                  <a:srgbClr val="FFFFFF"/>
                </a:solidFill>
              </a:rPr>
              <a:t>Behavioral Health Resource Networks</a:t>
            </a:r>
          </a:p>
        </p:txBody>
      </p:sp>
      <p:sp>
        <p:nvSpPr>
          <p:cNvPr id="3" name="Content Placeholder 2">
            <a:extLst>
              <a:ext uri="{FF2B5EF4-FFF2-40B4-BE49-F238E27FC236}">
                <a16:creationId xmlns:a16="http://schemas.microsoft.com/office/drawing/2014/main" id="{C3A378C6-BF25-46F6-A623-0D6A96CBC0ED}"/>
              </a:ext>
            </a:extLst>
          </p:cNvPr>
          <p:cNvSpPr>
            <a:spLocks noGrp="1"/>
          </p:cNvSpPr>
          <p:nvPr>
            <p:ph idx="1"/>
          </p:nvPr>
        </p:nvSpPr>
        <p:spPr>
          <a:xfrm>
            <a:off x="3607694" y="649480"/>
            <a:ext cx="4916510" cy="5546047"/>
          </a:xfrm>
        </p:spPr>
        <p:txBody>
          <a:bodyPr anchor="ctr">
            <a:normAutofit/>
          </a:bodyPr>
          <a:lstStyle/>
          <a:p>
            <a:pPr marL="0" indent="0">
              <a:buNone/>
            </a:pPr>
            <a:r>
              <a:rPr lang="en-US" sz="1700" dirty="0"/>
              <a:t>Services to be provided must include but are not limited to:</a:t>
            </a:r>
          </a:p>
          <a:p>
            <a:r>
              <a:rPr lang="en-US" sz="1700" dirty="0"/>
              <a:t>Screening for health and social service needs</a:t>
            </a:r>
          </a:p>
          <a:p>
            <a:r>
              <a:rPr lang="en-US" sz="1700" dirty="0"/>
              <a:t>Screening and referral for substance use disorder</a:t>
            </a:r>
          </a:p>
          <a:p>
            <a:r>
              <a:rPr lang="en-US" sz="1700" dirty="0"/>
              <a:t>Access to an individualized intervention plan</a:t>
            </a:r>
          </a:p>
          <a:p>
            <a:r>
              <a:rPr lang="en-US" sz="1700" dirty="0"/>
              <a:t>Case management</a:t>
            </a:r>
            <a:br>
              <a:rPr lang="en-US" sz="1700" dirty="0"/>
            </a:br>
            <a:endParaRPr lang="en-US" sz="1700" dirty="0"/>
          </a:p>
          <a:p>
            <a:r>
              <a:rPr lang="en-US" sz="1700" dirty="0"/>
              <a:t>Low-barrier substance use disorder treatment</a:t>
            </a:r>
          </a:p>
          <a:p>
            <a:r>
              <a:rPr lang="en-US" sz="1700" dirty="0"/>
              <a:t>Harm reduction services</a:t>
            </a:r>
          </a:p>
          <a:p>
            <a:r>
              <a:rPr lang="en-US" sz="1700" dirty="0"/>
              <a:t>Peer-supported services</a:t>
            </a:r>
          </a:p>
          <a:p>
            <a:r>
              <a:rPr lang="en-US" sz="1700" dirty="0"/>
              <a:t>Housing</a:t>
            </a:r>
          </a:p>
          <a:p>
            <a:r>
              <a:rPr lang="en-US" sz="1700" dirty="0"/>
              <a:t>Mobile and virtual outreach</a:t>
            </a:r>
          </a:p>
          <a:p>
            <a:r>
              <a:rPr lang="en-US" sz="1700" dirty="0"/>
              <a:t>Referral to appropriate outside services</a:t>
            </a:r>
          </a:p>
          <a:p>
            <a:endParaRPr lang="en-US" sz="1700" dirty="0"/>
          </a:p>
        </p:txBody>
      </p:sp>
      <p:sp>
        <p:nvSpPr>
          <p:cNvPr id="4" name="Slide Number Placeholder 3">
            <a:extLst>
              <a:ext uri="{FF2B5EF4-FFF2-40B4-BE49-F238E27FC236}">
                <a16:creationId xmlns:a16="http://schemas.microsoft.com/office/drawing/2014/main" id="{2A290C3C-AD2D-4EED-936A-072636959865}"/>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14</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1202067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0B7CA1-126E-4567-ADD0-2A46DB39F996}"/>
              </a:ext>
            </a:extLst>
          </p:cNvPr>
          <p:cNvSpPr>
            <a:spLocks noGrp="1"/>
          </p:cNvSpPr>
          <p:nvPr>
            <p:ph type="title"/>
          </p:nvPr>
        </p:nvSpPr>
        <p:spPr>
          <a:xfrm>
            <a:off x="350041" y="586855"/>
            <a:ext cx="2401025" cy="3387497"/>
          </a:xfrm>
        </p:spPr>
        <p:txBody>
          <a:bodyPr anchor="b">
            <a:normAutofit/>
          </a:bodyPr>
          <a:lstStyle/>
          <a:p>
            <a:pPr algn="r"/>
            <a:r>
              <a:rPr lang="en-US">
                <a:solidFill>
                  <a:srgbClr val="FFFFFF"/>
                </a:solidFill>
              </a:rPr>
              <a:t>Behavioral Health Resource Networks</a:t>
            </a:r>
          </a:p>
        </p:txBody>
      </p:sp>
      <p:sp>
        <p:nvSpPr>
          <p:cNvPr id="3" name="Content Placeholder 2">
            <a:extLst>
              <a:ext uri="{FF2B5EF4-FFF2-40B4-BE49-F238E27FC236}">
                <a16:creationId xmlns:a16="http://schemas.microsoft.com/office/drawing/2014/main" id="{6B7C1551-648D-4E4D-9039-002D1523176F}"/>
              </a:ext>
            </a:extLst>
          </p:cNvPr>
          <p:cNvSpPr>
            <a:spLocks noGrp="1"/>
          </p:cNvSpPr>
          <p:nvPr>
            <p:ph idx="1"/>
          </p:nvPr>
        </p:nvSpPr>
        <p:spPr>
          <a:xfrm>
            <a:off x="3607694" y="649480"/>
            <a:ext cx="4916510" cy="5546047"/>
          </a:xfrm>
        </p:spPr>
        <p:txBody>
          <a:bodyPr anchor="ctr">
            <a:normAutofit/>
          </a:bodyPr>
          <a:lstStyle/>
          <a:p>
            <a:r>
              <a:rPr lang="en-US" sz="1700" dirty="0"/>
              <a:t>Grant Funds may also be used to build capacity to establish BHRNs, including but not limited to: </a:t>
            </a:r>
          </a:p>
          <a:p>
            <a:r>
              <a:rPr lang="en-US" sz="1700" dirty="0"/>
              <a:t>infrastructure development</a:t>
            </a:r>
          </a:p>
          <a:p>
            <a:r>
              <a:rPr lang="en-US" sz="1700" dirty="0"/>
              <a:t>operations</a:t>
            </a:r>
          </a:p>
          <a:p>
            <a:r>
              <a:rPr lang="en-US" sz="1700" dirty="0"/>
              <a:t>startup costs</a:t>
            </a:r>
          </a:p>
          <a:p>
            <a:r>
              <a:rPr lang="en-US" sz="1700" dirty="0"/>
              <a:t>workforce expansion</a:t>
            </a:r>
          </a:p>
          <a:p>
            <a:r>
              <a:rPr lang="en-US" sz="1700" dirty="0"/>
              <a:t>technical assistance</a:t>
            </a:r>
          </a:p>
          <a:p>
            <a:pPr lvl="1"/>
            <a:r>
              <a:rPr lang="en-US" sz="1700" dirty="0"/>
              <a:t> including but not limited to:</a:t>
            </a:r>
          </a:p>
          <a:p>
            <a:pPr lvl="2"/>
            <a:r>
              <a:rPr lang="en-US" sz="1700" dirty="0"/>
              <a:t>building capacity for culturally and linguistically responsive services through education and training, metrics collection, program compliance and reporting. </a:t>
            </a:r>
          </a:p>
          <a:p>
            <a:endParaRPr lang="en-US" sz="1700" dirty="0"/>
          </a:p>
        </p:txBody>
      </p:sp>
      <p:sp>
        <p:nvSpPr>
          <p:cNvPr id="4" name="Slide Number Placeholder 3">
            <a:extLst>
              <a:ext uri="{FF2B5EF4-FFF2-40B4-BE49-F238E27FC236}">
                <a16:creationId xmlns:a16="http://schemas.microsoft.com/office/drawing/2014/main" id="{2F38C0C4-24BC-408C-AFCC-DDAA7DF4A664}"/>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15</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658663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CB318E-396D-492C-9A1B-4C08669155B3}"/>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E667D72F-D2BC-4130-9B43-148D0E178929}" type="slidenum">
              <a:rPr kumimoji="0" lang="en-US" altLang="en-US" sz="1000" b="0" i="0" u="none" strike="noStrike" kern="1200" cap="none" spc="0" normalizeH="0" baseline="0" noProof="0" smtClean="0">
                <a:ln>
                  <a:noFill/>
                </a:ln>
                <a:solidFill>
                  <a:srgbClr val="005595"/>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altLang="en-US" sz="1000" b="0" i="0" u="none" strike="noStrike" kern="1200" cap="none" spc="0" normalizeH="0" baseline="0" noProof="0" dirty="0">
              <a:ln>
                <a:noFill/>
              </a:ln>
              <a:solidFill>
                <a:srgbClr val="005595"/>
              </a:solidFill>
              <a:effectLst/>
              <a:uLnTx/>
              <a:uFillTx/>
              <a:latin typeface="Arial" panose="020B0604020202020204" pitchFamily="34" charset="0"/>
              <a:ea typeface="+mn-ea"/>
              <a:cs typeface="+mn-cs"/>
            </a:endParaRPr>
          </a:p>
        </p:txBody>
      </p:sp>
      <p:graphicFrame>
        <p:nvGraphicFramePr>
          <p:cNvPr id="4" name="Diagram 3">
            <a:extLst>
              <a:ext uri="{FF2B5EF4-FFF2-40B4-BE49-F238E27FC236}">
                <a16:creationId xmlns:a16="http://schemas.microsoft.com/office/drawing/2014/main" id="{94286AF7-A357-49E1-989C-25E36CE3007B}"/>
              </a:ext>
            </a:extLst>
          </p:cNvPr>
          <p:cNvGraphicFramePr/>
          <p:nvPr>
            <p:extLst>
              <p:ext uri="{D42A27DB-BD31-4B8C-83A1-F6EECF244321}">
                <p14:modId xmlns:p14="http://schemas.microsoft.com/office/powerpoint/2010/main" val="3785741019"/>
              </p:ext>
            </p:extLst>
          </p:nvPr>
        </p:nvGraphicFramePr>
        <p:xfrm>
          <a:off x="464824" y="975360"/>
          <a:ext cx="8458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Rectangle 18">
            <a:extLst>
              <a:ext uri="{FF2B5EF4-FFF2-40B4-BE49-F238E27FC236}">
                <a16:creationId xmlns:a16="http://schemas.microsoft.com/office/drawing/2014/main" id="{99253D2F-26A7-4953-9323-708B0D35BD73}"/>
              </a:ext>
            </a:extLst>
          </p:cNvPr>
          <p:cNvSpPr/>
          <p:nvPr/>
        </p:nvSpPr>
        <p:spPr bwMode="auto">
          <a:xfrm>
            <a:off x="266153" y="1145203"/>
            <a:ext cx="1659758" cy="52322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lvl="0" algn="ctr"/>
            <a:r>
              <a:rPr lang="en-US" sz="1400" dirty="0">
                <a:latin typeface="+mn-lt"/>
              </a:rPr>
              <a:t>RFGP for BHRNs Approved by OAC</a:t>
            </a:r>
            <a:endParaRPr kumimoji="0" lang="en-US"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20" name="Rectangle 19">
            <a:extLst>
              <a:ext uri="{FF2B5EF4-FFF2-40B4-BE49-F238E27FC236}">
                <a16:creationId xmlns:a16="http://schemas.microsoft.com/office/drawing/2014/main" id="{10CF32DE-660D-4DB5-A06A-7EC6EAA5AD1E}"/>
              </a:ext>
            </a:extLst>
          </p:cNvPr>
          <p:cNvSpPr/>
          <p:nvPr/>
        </p:nvSpPr>
        <p:spPr bwMode="auto">
          <a:xfrm>
            <a:off x="1488137" y="5082323"/>
            <a:ext cx="1464287" cy="307777"/>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ctr"/>
            <a:r>
              <a:rPr lang="en-US" sz="1400" dirty="0">
                <a:latin typeface="+mn-lt"/>
              </a:rPr>
              <a:t>RFGP Posted</a:t>
            </a:r>
          </a:p>
        </p:txBody>
      </p:sp>
      <p:sp>
        <p:nvSpPr>
          <p:cNvPr id="21" name="Rectangle 20">
            <a:extLst>
              <a:ext uri="{FF2B5EF4-FFF2-40B4-BE49-F238E27FC236}">
                <a16:creationId xmlns:a16="http://schemas.microsoft.com/office/drawing/2014/main" id="{0CAEC688-7513-4325-AC79-88F3A80C5B16}"/>
              </a:ext>
            </a:extLst>
          </p:cNvPr>
          <p:cNvSpPr/>
          <p:nvPr/>
        </p:nvSpPr>
        <p:spPr bwMode="auto">
          <a:xfrm>
            <a:off x="5610864" y="1106580"/>
            <a:ext cx="1246386" cy="52322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1400" dirty="0">
                <a:solidFill>
                  <a:prstClr val="black"/>
                </a:solidFill>
                <a:latin typeface="+mn-lt"/>
              </a:rPr>
              <a:t>Notification to Applicants</a:t>
            </a:r>
            <a:endParaRPr kumimoji="0" lang="en-US"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22" name="Rectangle 21">
            <a:extLst>
              <a:ext uri="{FF2B5EF4-FFF2-40B4-BE49-F238E27FC236}">
                <a16:creationId xmlns:a16="http://schemas.microsoft.com/office/drawing/2014/main" id="{32CEAEB4-482E-4434-92CF-B8380ED06D57}"/>
              </a:ext>
            </a:extLst>
          </p:cNvPr>
          <p:cNvSpPr/>
          <p:nvPr/>
        </p:nvSpPr>
        <p:spPr bwMode="auto">
          <a:xfrm>
            <a:off x="2743608" y="1145203"/>
            <a:ext cx="1539460" cy="307777"/>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Responses Due</a:t>
            </a:r>
          </a:p>
        </p:txBody>
      </p:sp>
      <p:sp>
        <p:nvSpPr>
          <p:cNvPr id="23" name="Rectangle 22">
            <a:extLst>
              <a:ext uri="{FF2B5EF4-FFF2-40B4-BE49-F238E27FC236}">
                <a16:creationId xmlns:a16="http://schemas.microsoft.com/office/drawing/2014/main" id="{E10A2B04-D0D4-43B1-B6A7-335CCAA99510}"/>
              </a:ext>
            </a:extLst>
          </p:cNvPr>
          <p:cNvSpPr/>
          <p:nvPr/>
        </p:nvSpPr>
        <p:spPr bwMode="auto">
          <a:xfrm>
            <a:off x="4224231" y="5082323"/>
            <a:ext cx="1327780" cy="52322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lvl="0" algn="ctr"/>
            <a:r>
              <a:rPr lang="en-US" sz="1400" dirty="0">
                <a:solidFill>
                  <a:prstClr val="black"/>
                </a:solidFill>
                <a:latin typeface="+mn-lt"/>
              </a:rPr>
              <a:t>Review Completed</a:t>
            </a:r>
          </a:p>
        </p:txBody>
      </p:sp>
      <p:cxnSp>
        <p:nvCxnSpPr>
          <p:cNvPr id="29" name="Straight Connector 28">
            <a:extLst>
              <a:ext uri="{FF2B5EF4-FFF2-40B4-BE49-F238E27FC236}">
                <a16:creationId xmlns:a16="http://schemas.microsoft.com/office/drawing/2014/main" id="{F8D483EF-9C75-4C82-90AD-DD9A7A2DCF0D}"/>
              </a:ext>
            </a:extLst>
          </p:cNvPr>
          <p:cNvCxnSpPr>
            <a:cxnSpLocks/>
            <a:stCxn id="19" idx="2"/>
          </p:cNvCxnSpPr>
          <p:nvPr/>
        </p:nvCxnSpPr>
        <p:spPr bwMode="auto">
          <a:xfrm>
            <a:off x="1096032" y="1668423"/>
            <a:ext cx="0" cy="76778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Connector 30">
            <a:extLst>
              <a:ext uri="{FF2B5EF4-FFF2-40B4-BE49-F238E27FC236}">
                <a16:creationId xmlns:a16="http://schemas.microsoft.com/office/drawing/2014/main" id="{334A24B5-9E8E-4E56-9E26-FB1C44F5E576}"/>
              </a:ext>
            </a:extLst>
          </p:cNvPr>
          <p:cNvCxnSpPr>
            <a:cxnSpLocks/>
            <a:stCxn id="22" idx="2"/>
          </p:cNvCxnSpPr>
          <p:nvPr/>
        </p:nvCxnSpPr>
        <p:spPr bwMode="auto">
          <a:xfrm>
            <a:off x="3513338" y="1452980"/>
            <a:ext cx="0" cy="81669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a:extLst>
              <a:ext uri="{FF2B5EF4-FFF2-40B4-BE49-F238E27FC236}">
                <a16:creationId xmlns:a16="http://schemas.microsoft.com/office/drawing/2014/main" id="{4514DD70-14B1-4782-9DB6-354481260A24}"/>
              </a:ext>
            </a:extLst>
          </p:cNvPr>
          <p:cNvCxnSpPr>
            <a:cxnSpLocks/>
            <a:endCxn id="20" idx="0"/>
          </p:cNvCxnSpPr>
          <p:nvPr/>
        </p:nvCxnSpPr>
        <p:spPr bwMode="auto">
          <a:xfrm>
            <a:off x="2220281" y="4633232"/>
            <a:ext cx="0" cy="44909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Connector 44">
            <a:extLst>
              <a:ext uri="{FF2B5EF4-FFF2-40B4-BE49-F238E27FC236}">
                <a16:creationId xmlns:a16="http://schemas.microsoft.com/office/drawing/2014/main" id="{CCCA7A30-CEFC-4F87-A3B7-485D62535EA4}"/>
              </a:ext>
            </a:extLst>
          </p:cNvPr>
          <p:cNvCxnSpPr>
            <a:cxnSpLocks/>
            <a:stCxn id="21" idx="2"/>
          </p:cNvCxnSpPr>
          <p:nvPr/>
        </p:nvCxnSpPr>
        <p:spPr bwMode="auto">
          <a:xfrm>
            <a:off x="6234057" y="1629800"/>
            <a:ext cx="0" cy="790515"/>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Connector 60">
            <a:extLst>
              <a:ext uri="{FF2B5EF4-FFF2-40B4-BE49-F238E27FC236}">
                <a16:creationId xmlns:a16="http://schemas.microsoft.com/office/drawing/2014/main" id="{0391950B-B1FA-4120-B1AC-3FB31A43E078}"/>
              </a:ext>
            </a:extLst>
          </p:cNvPr>
          <p:cNvCxnSpPr>
            <a:cxnSpLocks/>
            <a:stCxn id="44" idx="0"/>
          </p:cNvCxnSpPr>
          <p:nvPr/>
        </p:nvCxnSpPr>
        <p:spPr bwMode="auto">
          <a:xfrm flipV="1">
            <a:off x="7487708" y="4633232"/>
            <a:ext cx="0" cy="44105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Straight Connector 86">
            <a:extLst>
              <a:ext uri="{FF2B5EF4-FFF2-40B4-BE49-F238E27FC236}">
                <a16:creationId xmlns:a16="http://schemas.microsoft.com/office/drawing/2014/main" id="{E72F993B-9B80-40BD-A0AA-66C668CD329A}"/>
              </a:ext>
            </a:extLst>
          </p:cNvPr>
          <p:cNvCxnSpPr>
            <a:cxnSpLocks/>
            <a:endCxn id="23" idx="0"/>
          </p:cNvCxnSpPr>
          <p:nvPr/>
        </p:nvCxnSpPr>
        <p:spPr bwMode="auto">
          <a:xfrm>
            <a:off x="4888121" y="4633232"/>
            <a:ext cx="0" cy="44909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Title 1">
            <a:extLst>
              <a:ext uri="{FF2B5EF4-FFF2-40B4-BE49-F238E27FC236}">
                <a16:creationId xmlns:a16="http://schemas.microsoft.com/office/drawing/2014/main" id="{7DDA078E-2607-4361-9463-760BA5B5DF44}"/>
              </a:ext>
            </a:extLst>
          </p:cNvPr>
          <p:cNvSpPr txBox="1">
            <a:spLocks/>
          </p:cNvSpPr>
          <p:nvPr/>
        </p:nvSpPr>
        <p:spPr>
          <a:xfrm>
            <a:off x="438454" y="113700"/>
            <a:ext cx="8229600" cy="1143000"/>
          </a:xfrm>
          <a:prstGeom prst="rect">
            <a:avLst/>
          </a:prstGeom>
        </p:spPr>
        <p:txBody>
          <a:bodyPr anchor="ctr"/>
          <a:lst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t>BHRN Grants Timeline</a:t>
            </a:r>
          </a:p>
        </p:txBody>
      </p:sp>
      <p:sp>
        <p:nvSpPr>
          <p:cNvPr id="44" name="Rectangle 43">
            <a:extLst>
              <a:ext uri="{FF2B5EF4-FFF2-40B4-BE49-F238E27FC236}">
                <a16:creationId xmlns:a16="http://schemas.microsoft.com/office/drawing/2014/main" id="{0D44B0CC-4E13-4B87-AF8E-0A0BF1B0113D}"/>
              </a:ext>
            </a:extLst>
          </p:cNvPr>
          <p:cNvSpPr/>
          <p:nvPr/>
        </p:nvSpPr>
        <p:spPr bwMode="auto">
          <a:xfrm>
            <a:off x="6733830" y="5074286"/>
            <a:ext cx="1507755" cy="52322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ctr"/>
            <a:r>
              <a:rPr lang="en-US" altLang="en-US" sz="1400" dirty="0">
                <a:latin typeface="+mn-lt"/>
                <a:cs typeface="Times" panose="02020603050405020304" pitchFamily="18" charset="0"/>
              </a:rPr>
              <a:t>Executed Contracts</a:t>
            </a:r>
            <a:endParaRPr lang="en-US" altLang="en-US" sz="1400" b="1" dirty="0">
              <a:latin typeface="+mn-lt"/>
              <a:cs typeface="Times" panose="02020603050405020304" pitchFamily="18" charset="0"/>
            </a:endParaRPr>
          </a:p>
        </p:txBody>
      </p:sp>
    </p:spTree>
    <p:extLst>
      <p:ext uri="{BB962C8B-B14F-4D97-AF65-F5344CB8AC3E}">
        <p14:creationId xmlns:p14="http://schemas.microsoft.com/office/powerpoint/2010/main" val="1694130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CB170-6AD6-44D1-A0D3-498F84B58C1C}"/>
              </a:ext>
            </a:extLst>
          </p:cNvPr>
          <p:cNvSpPr>
            <a:spLocks noGrp="1"/>
          </p:cNvSpPr>
          <p:nvPr>
            <p:ph type="title"/>
          </p:nvPr>
        </p:nvSpPr>
        <p:spPr>
          <a:xfrm>
            <a:off x="515125" y="1153572"/>
            <a:ext cx="2400300" cy="4461163"/>
          </a:xfrm>
        </p:spPr>
        <p:txBody>
          <a:bodyPr>
            <a:normAutofit/>
          </a:bodyPr>
          <a:lstStyle/>
          <a:p>
            <a:r>
              <a:rPr lang="en-US" dirty="0">
                <a:solidFill>
                  <a:srgbClr val="FFFFFF"/>
                </a:solidFill>
              </a:rPr>
              <a:t>Timeline</a:t>
            </a:r>
          </a:p>
        </p:txBody>
      </p:sp>
      <p:sp>
        <p:nvSpPr>
          <p:cNvPr id="34"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Content Placeholder 2">
            <a:extLst>
              <a:ext uri="{FF2B5EF4-FFF2-40B4-BE49-F238E27FC236}">
                <a16:creationId xmlns:a16="http://schemas.microsoft.com/office/drawing/2014/main" id="{1874D557-1C8B-49AD-84E8-9FDACA3D0D88}"/>
              </a:ext>
            </a:extLst>
          </p:cNvPr>
          <p:cNvSpPr>
            <a:spLocks noGrp="1"/>
          </p:cNvSpPr>
          <p:nvPr>
            <p:ph idx="1"/>
          </p:nvPr>
        </p:nvSpPr>
        <p:spPr>
          <a:xfrm>
            <a:off x="3335481" y="591344"/>
            <a:ext cx="5179868" cy="5585619"/>
          </a:xfrm>
        </p:spPr>
        <p:txBody>
          <a:bodyPr anchor="ctr">
            <a:normAutofit lnSpcReduction="10000"/>
          </a:bodyPr>
          <a:lstStyle/>
          <a:p>
            <a:pPr>
              <a:lnSpc>
                <a:spcPct val="90000"/>
              </a:lnSpc>
            </a:pPr>
            <a:r>
              <a:rPr lang="en-US" dirty="0"/>
              <a:t>OHA posted the RFGP on </a:t>
            </a:r>
            <a:r>
              <a:rPr lang="en-US" b="1" dirty="0"/>
              <a:t>November 9</a:t>
            </a:r>
            <a:r>
              <a:rPr lang="en-US" b="1" baseline="30000" dirty="0"/>
              <a:t>th</a:t>
            </a:r>
            <a:r>
              <a:rPr lang="en-US" b="1" dirty="0"/>
              <a:t>, 2021 on OregonBuys</a:t>
            </a:r>
          </a:p>
          <a:p>
            <a:pPr>
              <a:lnSpc>
                <a:spcPct val="90000"/>
              </a:lnSpc>
            </a:pPr>
            <a:endParaRPr lang="en-US" dirty="0">
              <a:hlinkClick r:id="rId2"/>
            </a:endParaRPr>
          </a:p>
          <a:p>
            <a:pPr>
              <a:lnSpc>
                <a:spcPct val="90000"/>
              </a:lnSpc>
            </a:pPr>
            <a:r>
              <a:rPr lang="en-US" dirty="0">
                <a:hlinkClick r:id="rId2"/>
              </a:rPr>
              <a:t>https://oregonbuys.gov/bso/external/bidDetail.sdo?docId=S-44300-00001209&amp;external=true&amp;parentUrl=close</a:t>
            </a:r>
            <a:endParaRPr lang="en-US" b="1" dirty="0"/>
          </a:p>
          <a:p>
            <a:pPr>
              <a:lnSpc>
                <a:spcPct val="90000"/>
              </a:lnSpc>
            </a:pPr>
            <a:endParaRPr lang="en-US" dirty="0"/>
          </a:p>
          <a:p>
            <a:pPr>
              <a:lnSpc>
                <a:spcPct val="90000"/>
              </a:lnSpc>
            </a:pPr>
            <a:r>
              <a:rPr lang="en-US" dirty="0"/>
              <a:t>OHA will gather questions submitted and post a Question and Answer document on OregonBuys by approximately </a:t>
            </a:r>
            <a:r>
              <a:rPr lang="en-US" b="1" dirty="0"/>
              <a:t>November 19, 2021</a:t>
            </a:r>
            <a:r>
              <a:rPr lang="en-US" dirty="0"/>
              <a:t>. </a:t>
            </a:r>
          </a:p>
          <a:p>
            <a:pPr>
              <a:lnSpc>
                <a:spcPct val="90000"/>
              </a:lnSpc>
            </a:pPr>
            <a:endParaRPr lang="en-US" dirty="0"/>
          </a:p>
          <a:p>
            <a:pPr>
              <a:lnSpc>
                <a:spcPct val="90000"/>
              </a:lnSpc>
            </a:pPr>
            <a:r>
              <a:rPr lang="en-US" dirty="0"/>
              <a:t>OHA will release an Evaluation Rubric, which includes evaluation criteria by approximately </a:t>
            </a:r>
            <a:r>
              <a:rPr lang="en-US" b="1" dirty="0"/>
              <a:t>November 19, 2021</a:t>
            </a:r>
            <a:r>
              <a:rPr lang="en-US" dirty="0"/>
              <a:t>. The Evaluation Rubric will be issued through an Addendum to this RFGA on OregonBuys.</a:t>
            </a:r>
          </a:p>
          <a:p>
            <a:pPr marL="0" indent="0">
              <a:lnSpc>
                <a:spcPct val="90000"/>
              </a:lnSpc>
              <a:buNone/>
            </a:pPr>
            <a:endParaRPr lang="en-US" dirty="0"/>
          </a:p>
        </p:txBody>
      </p:sp>
      <p:sp>
        <p:nvSpPr>
          <p:cNvPr id="4" name="Slide Number Placeholder 3">
            <a:extLst>
              <a:ext uri="{FF2B5EF4-FFF2-40B4-BE49-F238E27FC236}">
                <a16:creationId xmlns:a16="http://schemas.microsoft.com/office/drawing/2014/main" id="{41B01CDB-0826-4036-B1AA-DABDC1708A05}"/>
              </a:ext>
            </a:extLst>
          </p:cNvPr>
          <p:cNvSpPr>
            <a:spLocks noGrp="1"/>
          </p:cNvSpPr>
          <p:nvPr>
            <p:ph type="sldNum" sz="quarter" idx="10"/>
          </p:nvPr>
        </p:nvSpPr>
        <p:spPr>
          <a:xfrm>
            <a:off x="7156173" y="6356350"/>
            <a:ext cx="1359176" cy="365125"/>
          </a:xfrm>
        </p:spPr>
        <p:txBody>
          <a:bodyPr>
            <a:normAutofit/>
          </a:bodyPr>
          <a:lstStyle/>
          <a:p>
            <a:pPr>
              <a:spcAft>
                <a:spcPts val="600"/>
              </a:spcAft>
            </a:pPr>
            <a:fld id="{4D10230B-B70E-439C-900C-D8AA2C3BB803}" type="slidenum">
              <a:rPr lang="en-US" altLang="en-US" smtClean="0"/>
              <a:pPr>
                <a:spcAft>
                  <a:spcPts val="600"/>
                </a:spcAft>
              </a:pPr>
              <a:t>17</a:t>
            </a:fld>
            <a:endParaRPr lang="en-US" altLang="en-US"/>
          </a:p>
        </p:txBody>
      </p:sp>
    </p:spTree>
    <p:extLst>
      <p:ext uri="{BB962C8B-B14F-4D97-AF65-F5344CB8AC3E}">
        <p14:creationId xmlns:p14="http://schemas.microsoft.com/office/powerpoint/2010/main" val="2823064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B35F3C-1D21-4AB8-B369-D39EC91D2BE5}"/>
              </a:ext>
            </a:extLst>
          </p:cNvPr>
          <p:cNvSpPr>
            <a:spLocks noGrp="1"/>
          </p:cNvSpPr>
          <p:nvPr>
            <p:ph type="title"/>
          </p:nvPr>
        </p:nvSpPr>
        <p:spPr>
          <a:xfrm>
            <a:off x="515125" y="1153572"/>
            <a:ext cx="2400300" cy="4461163"/>
          </a:xfrm>
        </p:spPr>
        <p:txBody>
          <a:bodyPr>
            <a:normAutofit/>
          </a:bodyPr>
          <a:lstStyle/>
          <a:p>
            <a:r>
              <a:rPr lang="en-US">
                <a:solidFill>
                  <a:srgbClr val="FFFFFF"/>
                </a:solidFill>
              </a:rPr>
              <a:t>Timeline</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0C9C60-CD7F-40A6-9872-4BB2CCD4FA54}"/>
              </a:ext>
            </a:extLst>
          </p:cNvPr>
          <p:cNvSpPr>
            <a:spLocks noGrp="1"/>
          </p:cNvSpPr>
          <p:nvPr>
            <p:ph idx="1"/>
          </p:nvPr>
        </p:nvSpPr>
        <p:spPr>
          <a:xfrm>
            <a:off x="3335481" y="591344"/>
            <a:ext cx="5179868" cy="5585619"/>
          </a:xfrm>
        </p:spPr>
        <p:txBody>
          <a:bodyPr anchor="ctr">
            <a:normAutofit/>
          </a:bodyPr>
          <a:lstStyle/>
          <a:p>
            <a:pPr>
              <a:lnSpc>
                <a:spcPct val="90000"/>
              </a:lnSpc>
            </a:pPr>
            <a:r>
              <a:rPr lang="en-US" sz="1900" dirty="0"/>
              <a:t>Grant Applications must be submitted to the OHA by</a:t>
            </a:r>
            <a:r>
              <a:rPr lang="en-US" sz="1900" b="1" dirty="0"/>
              <a:t> December 9, 2021 at 5:00 pm (PST). </a:t>
            </a:r>
            <a:r>
              <a:rPr lang="en-US" sz="1900" dirty="0"/>
              <a:t>Applications must be sent via email to the RFGA SPC at coral.d.ford@dhsoha.state.or.us.</a:t>
            </a:r>
            <a:r>
              <a:rPr lang="en-US" sz="1900" b="1" dirty="0"/>
              <a:t> </a:t>
            </a:r>
          </a:p>
          <a:p>
            <a:pPr>
              <a:lnSpc>
                <a:spcPct val="90000"/>
              </a:lnSpc>
            </a:pPr>
            <a:endParaRPr lang="en-US" sz="1900" dirty="0"/>
          </a:p>
          <a:p>
            <a:pPr>
              <a:lnSpc>
                <a:spcPct val="90000"/>
              </a:lnSpc>
            </a:pPr>
            <a:r>
              <a:rPr lang="en-US" sz="1900" dirty="0"/>
              <a:t>OAC will review Grant Applications as they arrive. </a:t>
            </a:r>
            <a:r>
              <a:rPr lang="en-US" sz="1900" b="1" dirty="0"/>
              <a:t>No decisions will be made until all applications are received, read and scored to ensure equity.</a:t>
            </a:r>
            <a:r>
              <a:rPr lang="en-US" sz="1900" dirty="0"/>
              <a:t> </a:t>
            </a:r>
          </a:p>
          <a:p>
            <a:pPr>
              <a:lnSpc>
                <a:spcPct val="90000"/>
              </a:lnSpc>
            </a:pPr>
            <a:endParaRPr lang="en-US" sz="1900" dirty="0"/>
          </a:p>
          <a:p>
            <a:pPr>
              <a:lnSpc>
                <a:spcPct val="90000"/>
              </a:lnSpc>
            </a:pPr>
            <a:r>
              <a:rPr lang="en-US" sz="1900" dirty="0"/>
              <a:t>OAC will connect interested county/tribal entities, and reach a final determination of awards by approximately </a:t>
            </a:r>
            <a:r>
              <a:rPr lang="en-US" sz="1900" b="1" dirty="0"/>
              <a:t>January 10, 2022</a:t>
            </a:r>
            <a:r>
              <a:rPr lang="en-US" sz="1900" dirty="0"/>
              <a:t>. </a:t>
            </a:r>
          </a:p>
          <a:p>
            <a:pPr>
              <a:lnSpc>
                <a:spcPct val="90000"/>
              </a:lnSpc>
            </a:pPr>
            <a:endParaRPr lang="en-US" sz="1900" dirty="0"/>
          </a:p>
          <a:p>
            <a:pPr>
              <a:lnSpc>
                <a:spcPct val="90000"/>
              </a:lnSpc>
            </a:pPr>
            <a:r>
              <a:rPr lang="en-US" sz="1900" dirty="0"/>
              <a:t>OHA anticipates that Grant Agreements will be effective as early as </a:t>
            </a:r>
            <a:r>
              <a:rPr lang="en-US" sz="1900" b="1" dirty="0"/>
              <a:t>February 10, 2022</a:t>
            </a:r>
            <a:r>
              <a:rPr lang="en-US" sz="1900" dirty="0"/>
              <a:t>, but this date is subject to  change. </a:t>
            </a:r>
          </a:p>
          <a:p>
            <a:pPr>
              <a:lnSpc>
                <a:spcPct val="90000"/>
              </a:lnSpc>
            </a:pPr>
            <a:endParaRPr lang="en-US" sz="1900" dirty="0"/>
          </a:p>
        </p:txBody>
      </p:sp>
      <p:sp>
        <p:nvSpPr>
          <p:cNvPr id="4" name="Slide Number Placeholder 3">
            <a:extLst>
              <a:ext uri="{FF2B5EF4-FFF2-40B4-BE49-F238E27FC236}">
                <a16:creationId xmlns:a16="http://schemas.microsoft.com/office/drawing/2014/main" id="{77687E93-73DC-4B6D-A4B7-7F1CD6ECE821}"/>
              </a:ext>
            </a:extLst>
          </p:cNvPr>
          <p:cNvSpPr>
            <a:spLocks noGrp="1"/>
          </p:cNvSpPr>
          <p:nvPr>
            <p:ph type="sldNum" sz="quarter" idx="10"/>
          </p:nvPr>
        </p:nvSpPr>
        <p:spPr>
          <a:xfrm>
            <a:off x="7156173" y="6356350"/>
            <a:ext cx="1359176" cy="365125"/>
          </a:xfrm>
        </p:spPr>
        <p:txBody>
          <a:bodyPr>
            <a:normAutofit/>
          </a:bodyPr>
          <a:lstStyle/>
          <a:p>
            <a:pPr>
              <a:spcAft>
                <a:spcPts val="600"/>
              </a:spcAft>
            </a:pPr>
            <a:fld id="{4D10230B-B70E-439C-900C-D8AA2C3BB803}" type="slidenum">
              <a:rPr lang="en-US" altLang="en-US" smtClean="0"/>
              <a:pPr>
                <a:spcAft>
                  <a:spcPts val="600"/>
                </a:spcAft>
              </a:pPr>
              <a:t>18</a:t>
            </a:fld>
            <a:endParaRPr lang="en-US" altLang="en-US"/>
          </a:p>
        </p:txBody>
      </p:sp>
    </p:spTree>
    <p:extLst>
      <p:ext uri="{BB962C8B-B14F-4D97-AF65-F5344CB8AC3E}">
        <p14:creationId xmlns:p14="http://schemas.microsoft.com/office/powerpoint/2010/main" val="4240152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75795B-AC6E-4951-9314-B540E2D8D745}"/>
              </a:ext>
            </a:extLst>
          </p:cNvPr>
          <p:cNvSpPr>
            <a:spLocks noGrp="1"/>
          </p:cNvSpPr>
          <p:nvPr>
            <p:ph type="title"/>
          </p:nvPr>
        </p:nvSpPr>
        <p:spPr>
          <a:xfrm>
            <a:off x="619797" y="556033"/>
            <a:ext cx="3172575" cy="3387497"/>
          </a:xfrm>
        </p:spPr>
        <p:txBody>
          <a:bodyPr anchor="b">
            <a:normAutofit/>
          </a:bodyPr>
          <a:lstStyle/>
          <a:p>
            <a:pPr algn="r"/>
            <a:r>
              <a:rPr lang="en-US" sz="3500">
                <a:solidFill>
                  <a:srgbClr val="FFFFFF"/>
                </a:solidFill>
              </a:rPr>
              <a:t>BHRN Tools</a:t>
            </a:r>
          </a:p>
        </p:txBody>
      </p:sp>
      <p:sp>
        <p:nvSpPr>
          <p:cNvPr id="3" name="Content Placeholder 2">
            <a:extLst>
              <a:ext uri="{FF2B5EF4-FFF2-40B4-BE49-F238E27FC236}">
                <a16:creationId xmlns:a16="http://schemas.microsoft.com/office/drawing/2014/main" id="{0BB039F0-50F5-41D5-A41E-7EF7F6FCA321}"/>
              </a:ext>
            </a:extLst>
          </p:cNvPr>
          <p:cNvSpPr>
            <a:spLocks noGrp="1"/>
          </p:cNvSpPr>
          <p:nvPr>
            <p:ph idx="1"/>
          </p:nvPr>
        </p:nvSpPr>
        <p:spPr>
          <a:xfrm>
            <a:off x="4877368" y="649480"/>
            <a:ext cx="3646835" cy="5546047"/>
          </a:xfrm>
        </p:spPr>
        <p:txBody>
          <a:bodyPr anchor="ctr">
            <a:normAutofit/>
          </a:bodyPr>
          <a:lstStyle/>
          <a:p>
            <a:r>
              <a:rPr lang="en-US" sz="1700" dirty="0"/>
              <a:t>BHRNs will receive a template for the following:</a:t>
            </a:r>
          </a:p>
          <a:p>
            <a:pPr lvl="1"/>
            <a:r>
              <a:rPr lang="en-US" sz="1700" dirty="0"/>
              <a:t>MOUs between entities</a:t>
            </a:r>
          </a:p>
          <a:p>
            <a:pPr lvl="1"/>
            <a:r>
              <a:rPr lang="en-US" sz="1700" dirty="0"/>
              <a:t>ROI’s between entities</a:t>
            </a:r>
          </a:p>
          <a:p>
            <a:pPr lvl="1"/>
            <a:r>
              <a:rPr lang="en-US" sz="1700" dirty="0"/>
              <a:t>ROI’s between the BHRN screeners, the OHA and the Courts</a:t>
            </a:r>
          </a:p>
          <a:p>
            <a:pPr lvl="1"/>
            <a:r>
              <a:rPr lang="en-US" sz="1700" dirty="0"/>
              <a:t>Operational Policies</a:t>
            </a:r>
          </a:p>
          <a:p>
            <a:pPr lvl="1"/>
            <a:r>
              <a:rPr lang="en-US" sz="1700" dirty="0"/>
              <a:t>Reporting</a:t>
            </a:r>
          </a:p>
          <a:p>
            <a:pPr lvl="1"/>
            <a:endParaRPr lang="en-US" sz="1700" dirty="0"/>
          </a:p>
        </p:txBody>
      </p:sp>
      <p:sp>
        <p:nvSpPr>
          <p:cNvPr id="4" name="Slide Number Placeholder 3">
            <a:extLst>
              <a:ext uri="{FF2B5EF4-FFF2-40B4-BE49-F238E27FC236}">
                <a16:creationId xmlns:a16="http://schemas.microsoft.com/office/drawing/2014/main" id="{B144CD5B-3899-4005-84A7-A3AA57EDCF03}"/>
              </a:ext>
            </a:extLst>
          </p:cNvPr>
          <p:cNvSpPr>
            <a:spLocks noGrp="1"/>
          </p:cNvSpPr>
          <p:nvPr>
            <p:ph type="sldNum" sz="quarter" idx="10"/>
          </p:nvPr>
        </p:nvSpPr>
        <p:spPr>
          <a:xfrm>
            <a:off x="8778240" y="6455431"/>
            <a:ext cx="334434"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19</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3475326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2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2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062E9E-A7C8-41BE-9899-B9AB0E7ECA50}"/>
              </a:ext>
            </a:extLst>
          </p:cNvPr>
          <p:cNvSpPr>
            <a:spLocks noGrp="1"/>
          </p:cNvSpPr>
          <p:nvPr>
            <p:ph type="title"/>
          </p:nvPr>
        </p:nvSpPr>
        <p:spPr>
          <a:xfrm>
            <a:off x="515125" y="1153572"/>
            <a:ext cx="2400300" cy="4461163"/>
          </a:xfrm>
        </p:spPr>
        <p:txBody>
          <a:bodyPr>
            <a:normAutofit/>
          </a:bodyPr>
          <a:lstStyle/>
          <a:p>
            <a:r>
              <a:rPr lang="en-US" dirty="0">
                <a:solidFill>
                  <a:srgbClr val="FFFFFF"/>
                </a:solidFill>
              </a:rPr>
              <a:t>Welcome!</a:t>
            </a:r>
          </a:p>
        </p:txBody>
      </p:sp>
      <p:sp>
        <p:nvSpPr>
          <p:cNvPr id="46" name="Arc 3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C5396A0-94C5-4E5A-B053-923E79FB6AA4}"/>
              </a:ext>
            </a:extLst>
          </p:cNvPr>
          <p:cNvSpPr>
            <a:spLocks noGrp="1"/>
          </p:cNvSpPr>
          <p:nvPr>
            <p:ph idx="1"/>
          </p:nvPr>
        </p:nvSpPr>
        <p:spPr>
          <a:xfrm>
            <a:off x="3335481" y="591344"/>
            <a:ext cx="5179868" cy="5585619"/>
          </a:xfrm>
        </p:spPr>
        <p:txBody>
          <a:bodyPr anchor="ctr">
            <a:normAutofit/>
          </a:bodyPr>
          <a:lstStyle/>
          <a:p>
            <a:r>
              <a:rPr lang="en-US" dirty="0"/>
              <a:t>Today’s goals:</a:t>
            </a:r>
          </a:p>
          <a:p>
            <a:pPr lvl="1"/>
            <a:endParaRPr lang="en-US" dirty="0"/>
          </a:p>
          <a:p>
            <a:pPr lvl="1"/>
            <a:r>
              <a:rPr lang="en-US" dirty="0"/>
              <a:t>Introductions to the OHA staff</a:t>
            </a:r>
          </a:p>
          <a:p>
            <a:pPr lvl="1"/>
            <a:r>
              <a:rPr lang="en-US" dirty="0"/>
              <a:t>Provide background and information on Measure 110</a:t>
            </a:r>
          </a:p>
          <a:p>
            <a:pPr lvl="1"/>
            <a:r>
              <a:rPr lang="en-US" dirty="0"/>
              <a:t>Provide information on the structure and function of Behavioral Health Resource Networks (BHRN’s)</a:t>
            </a:r>
          </a:p>
          <a:p>
            <a:pPr lvl="1"/>
            <a:r>
              <a:rPr lang="en-US" dirty="0"/>
              <a:t>Answer your questions</a:t>
            </a:r>
          </a:p>
          <a:p>
            <a:pPr lvl="1"/>
            <a:r>
              <a:rPr lang="en-US" dirty="0"/>
              <a:t>Direct you to further information</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EA43BD7B-E74A-4AE0-A71E-562ABA57C4A6}"/>
              </a:ext>
            </a:extLst>
          </p:cNvPr>
          <p:cNvSpPr>
            <a:spLocks noGrp="1"/>
          </p:cNvSpPr>
          <p:nvPr>
            <p:ph type="sldNum" sz="quarter" idx="10"/>
          </p:nvPr>
        </p:nvSpPr>
        <p:spPr>
          <a:xfrm>
            <a:off x="7156173" y="6356350"/>
            <a:ext cx="1359176" cy="365125"/>
          </a:xfrm>
        </p:spPr>
        <p:txBody>
          <a:bodyPr>
            <a:normAutofit/>
          </a:bodyPr>
          <a:lstStyle/>
          <a:p>
            <a:pPr>
              <a:spcAft>
                <a:spcPts val="600"/>
              </a:spcAft>
            </a:pPr>
            <a:fld id="{4D10230B-B70E-439C-900C-D8AA2C3BB803}" type="slidenum">
              <a:rPr lang="en-US" altLang="en-US" smtClean="0"/>
              <a:pPr>
                <a:spcAft>
                  <a:spcPts val="600"/>
                </a:spcAft>
              </a:pPr>
              <a:t>2</a:t>
            </a:fld>
            <a:endParaRPr lang="en-US" altLang="en-US" dirty="0"/>
          </a:p>
        </p:txBody>
      </p:sp>
    </p:spTree>
    <p:extLst>
      <p:ext uri="{BB962C8B-B14F-4D97-AF65-F5344CB8AC3E}">
        <p14:creationId xmlns:p14="http://schemas.microsoft.com/office/powerpoint/2010/main" val="3892272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422-D26D-45B6-B592-7620F39F92E6}"/>
              </a:ext>
            </a:extLst>
          </p:cNvPr>
          <p:cNvSpPr>
            <a:spLocks noGrp="1"/>
          </p:cNvSpPr>
          <p:nvPr>
            <p:ph type="title"/>
          </p:nvPr>
        </p:nvSpPr>
        <p:spPr>
          <a:xfrm>
            <a:off x="350041" y="586855"/>
            <a:ext cx="2401025" cy="3387497"/>
          </a:xfrm>
        </p:spPr>
        <p:txBody>
          <a:bodyPr anchor="b">
            <a:normAutofit/>
          </a:bodyPr>
          <a:lstStyle/>
          <a:p>
            <a:pPr algn="r"/>
            <a:r>
              <a:rPr lang="en-US" sz="2500" dirty="0">
                <a:solidFill>
                  <a:srgbClr val="FFFFFF"/>
                </a:solidFill>
              </a:rPr>
              <a:t>BHRN MOU Requirements</a:t>
            </a:r>
          </a:p>
        </p:txBody>
      </p:sp>
      <p:sp>
        <p:nvSpPr>
          <p:cNvPr id="3" name="Content Placeholder 2">
            <a:extLst>
              <a:ext uri="{FF2B5EF4-FFF2-40B4-BE49-F238E27FC236}">
                <a16:creationId xmlns:a16="http://schemas.microsoft.com/office/drawing/2014/main" id="{7683243D-36DA-4D30-B5A5-9430B460EDEA}"/>
              </a:ext>
            </a:extLst>
          </p:cNvPr>
          <p:cNvSpPr>
            <a:spLocks noGrp="1"/>
          </p:cNvSpPr>
          <p:nvPr>
            <p:ph idx="1"/>
          </p:nvPr>
        </p:nvSpPr>
        <p:spPr>
          <a:xfrm>
            <a:off x="3607694" y="649480"/>
            <a:ext cx="4916510" cy="5546047"/>
          </a:xfrm>
        </p:spPr>
        <p:txBody>
          <a:bodyPr anchor="ctr">
            <a:normAutofit/>
          </a:bodyPr>
          <a:lstStyle/>
          <a:p>
            <a:r>
              <a:rPr lang="en-US" sz="1700" dirty="0"/>
              <a:t>BHRNs will collaborate to create Memorandums of Understanding (MOU) between all entities outlining policies pertaining to:</a:t>
            </a:r>
          </a:p>
          <a:p>
            <a:pPr lvl="1"/>
            <a:r>
              <a:rPr lang="en-US" sz="1700" dirty="0"/>
              <a:t>Referrals between entities</a:t>
            </a:r>
          </a:p>
          <a:p>
            <a:pPr lvl="1"/>
            <a:r>
              <a:rPr lang="en-US" sz="1700" dirty="0"/>
              <a:t>Entity Roles</a:t>
            </a:r>
          </a:p>
          <a:p>
            <a:pPr lvl="1"/>
            <a:r>
              <a:rPr lang="en-US" sz="1700" dirty="0"/>
              <a:t>Client Confidentiality</a:t>
            </a:r>
          </a:p>
          <a:p>
            <a:pPr lvl="1"/>
            <a:r>
              <a:rPr lang="en-US" sz="1700" dirty="0"/>
              <a:t>Reporting agreements</a:t>
            </a:r>
          </a:p>
          <a:p>
            <a:pPr lvl="1"/>
            <a:r>
              <a:rPr lang="en-US" sz="1700" dirty="0"/>
              <a:t>Communication Plans</a:t>
            </a:r>
          </a:p>
          <a:p>
            <a:pPr lvl="1"/>
            <a:r>
              <a:rPr lang="en-US" sz="1700" dirty="0"/>
              <a:t>Dispute Resolution</a:t>
            </a:r>
          </a:p>
          <a:p>
            <a:pPr marL="457200" lvl="1" indent="0">
              <a:buNone/>
            </a:pPr>
            <a:endParaRPr lang="en-US" sz="1700" dirty="0"/>
          </a:p>
          <a:p>
            <a:pPr marL="400050"/>
            <a:r>
              <a:rPr lang="en-US" sz="1900" dirty="0"/>
              <a:t>MOU’s must be received by the OHA within 30 days of grant agreements</a:t>
            </a:r>
          </a:p>
          <a:p>
            <a:pPr lvl="1"/>
            <a:endParaRPr lang="en-US" sz="1700" dirty="0"/>
          </a:p>
        </p:txBody>
      </p:sp>
      <p:sp>
        <p:nvSpPr>
          <p:cNvPr id="4" name="Slide Number Placeholder 3">
            <a:extLst>
              <a:ext uri="{FF2B5EF4-FFF2-40B4-BE49-F238E27FC236}">
                <a16:creationId xmlns:a16="http://schemas.microsoft.com/office/drawing/2014/main" id="{4655495D-2795-4B91-B47B-16F2CDFD32E5}"/>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20</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563884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29EE7F-3041-471B-A92C-B84BB6EFF3FE}"/>
              </a:ext>
            </a:extLst>
          </p:cNvPr>
          <p:cNvSpPr>
            <a:spLocks noGrp="1"/>
          </p:cNvSpPr>
          <p:nvPr>
            <p:ph type="title"/>
          </p:nvPr>
        </p:nvSpPr>
        <p:spPr>
          <a:xfrm>
            <a:off x="350041" y="586855"/>
            <a:ext cx="2401025" cy="3387497"/>
          </a:xfrm>
        </p:spPr>
        <p:txBody>
          <a:bodyPr anchor="b">
            <a:normAutofit/>
          </a:bodyPr>
          <a:lstStyle/>
          <a:p>
            <a:pPr algn="r"/>
            <a:r>
              <a:rPr lang="en-US" sz="2500" dirty="0">
                <a:solidFill>
                  <a:srgbClr val="FFFFFF"/>
                </a:solidFill>
              </a:rPr>
              <a:t>BHRN Policy  Requirements</a:t>
            </a:r>
          </a:p>
        </p:txBody>
      </p:sp>
      <p:sp>
        <p:nvSpPr>
          <p:cNvPr id="3" name="Content Placeholder 2">
            <a:extLst>
              <a:ext uri="{FF2B5EF4-FFF2-40B4-BE49-F238E27FC236}">
                <a16:creationId xmlns:a16="http://schemas.microsoft.com/office/drawing/2014/main" id="{3B252A54-C3E8-4A29-8B64-6F7252A32CD5}"/>
              </a:ext>
            </a:extLst>
          </p:cNvPr>
          <p:cNvSpPr>
            <a:spLocks noGrp="1"/>
          </p:cNvSpPr>
          <p:nvPr>
            <p:ph idx="1"/>
          </p:nvPr>
        </p:nvSpPr>
        <p:spPr>
          <a:xfrm>
            <a:off x="3607694" y="649480"/>
            <a:ext cx="4916510" cy="5546047"/>
          </a:xfrm>
        </p:spPr>
        <p:txBody>
          <a:bodyPr anchor="ctr">
            <a:normAutofit/>
          </a:bodyPr>
          <a:lstStyle/>
          <a:p>
            <a:pPr marL="0" indent="0">
              <a:lnSpc>
                <a:spcPct val="90000"/>
              </a:lnSpc>
              <a:buNone/>
            </a:pPr>
            <a:r>
              <a:rPr lang="en-US" sz="1700" dirty="0"/>
              <a:t>BHRN entities will create policies as outlined in Chapter 944 using a template provided by the OHA</a:t>
            </a:r>
          </a:p>
          <a:p>
            <a:pPr marL="674370" lvl="1" indent="-274320" defTabSz="731520">
              <a:lnSpc>
                <a:spcPct val="90000"/>
              </a:lnSpc>
              <a:spcBef>
                <a:spcPts val="300"/>
              </a:spcBef>
              <a:defRPr sz="1600"/>
            </a:pPr>
            <a:r>
              <a:rPr lang="en-US" sz="1700" dirty="0"/>
              <a:t>Culturally and Linguistically Specific Services</a:t>
            </a:r>
          </a:p>
          <a:p>
            <a:pPr marL="674370" lvl="1" indent="-274320" defTabSz="731520">
              <a:lnSpc>
                <a:spcPct val="90000"/>
              </a:lnSpc>
              <a:spcBef>
                <a:spcPts val="300"/>
              </a:spcBef>
              <a:defRPr sz="1600"/>
            </a:pPr>
            <a:r>
              <a:rPr lang="en-US" sz="1700" dirty="0"/>
              <a:t>Culturally and Linguistically Responsive Services</a:t>
            </a:r>
          </a:p>
          <a:p>
            <a:pPr marL="674370" lvl="1" indent="-274320" defTabSz="731520">
              <a:lnSpc>
                <a:spcPct val="90000"/>
              </a:lnSpc>
              <a:spcBef>
                <a:spcPts val="300"/>
              </a:spcBef>
              <a:defRPr sz="1600"/>
            </a:pPr>
            <a:r>
              <a:rPr lang="en-US" sz="1700" dirty="0"/>
              <a:t>Accessibility for People with Intellectual and Developmental Disabilities</a:t>
            </a:r>
          </a:p>
          <a:p>
            <a:pPr marL="674370" lvl="1" indent="-274320" defTabSz="731520">
              <a:lnSpc>
                <a:spcPct val="90000"/>
              </a:lnSpc>
              <a:spcBef>
                <a:spcPts val="300"/>
              </a:spcBef>
              <a:defRPr sz="1600"/>
            </a:pPr>
            <a:r>
              <a:rPr lang="en-US" sz="1700" dirty="0"/>
              <a:t>Accessibility for People with Physical Disabilities</a:t>
            </a:r>
          </a:p>
          <a:p>
            <a:pPr marL="674370" lvl="1" indent="-274320" defTabSz="731520">
              <a:lnSpc>
                <a:spcPct val="90000"/>
              </a:lnSpc>
              <a:spcBef>
                <a:spcPts val="300"/>
              </a:spcBef>
              <a:defRPr sz="1600"/>
            </a:pPr>
            <a:r>
              <a:rPr lang="en-US" sz="1700" dirty="0"/>
              <a:t>Gender Affirming and Responsive Care</a:t>
            </a:r>
          </a:p>
          <a:p>
            <a:pPr marL="674370" lvl="1" indent="-274320" defTabSz="731520">
              <a:lnSpc>
                <a:spcPct val="90000"/>
              </a:lnSpc>
              <a:spcBef>
                <a:spcPts val="300"/>
              </a:spcBef>
              <a:defRPr sz="1600"/>
            </a:pPr>
            <a:r>
              <a:rPr lang="en-US" sz="1700" dirty="0"/>
              <a:t>LGBTQIA2S+ Affirming and Inclusive Services</a:t>
            </a:r>
          </a:p>
          <a:p>
            <a:pPr marL="674370" lvl="1" indent="-274320" defTabSz="731520">
              <a:lnSpc>
                <a:spcPct val="90000"/>
              </a:lnSpc>
              <a:spcBef>
                <a:spcPts val="300"/>
              </a:spcBef>
              <a:defRPr sz="1600"/>
            </a:pPr>
            <a:r>
              <a:rPr lang="en-US" sz="1700" dirty="0"/>
              <a:t>Youth Friendly and Inclusive Services</a:t>
            </a:r>
          </a:p>
          <a:p>
            <a:pPr marL="674370" lvl="1" indent="-274320" defTabSz="731520">
              <a:lnSpc>
                <a:spcPct val="90000"/>
              </a:lnSpc>
              <a:spcBef>
                <a:spcPts val="300"/>
              </a:spcBef>
              <a:defRPr sz="1600"/>
            </a:pPr>
            <a:r>
              <a:rPr lang="en-US" sz="1700" dirty="0"/>
              <a:t>Patient Centered and Non-Stigmatizing Services, including on use of person-first, non-stigmatizing language</a:t>
            </a:r>
          </a:p>
          <a:p>
            <a:pPr marL="674370" lvl="1" indent="-274320" defTabSz="731520">
              <a:lnSpc>
                <a:spcPct val="90000"/>
              </a:lnSpc>
              <a:spcBef>
                <a:spcPts val="300"/>
              </a:spcBef>
              <a:defRPr sz="1600"/>
            </a:pPr>
            <a:r>
              <a:rPr lang="en-US" sz="1700" dirty="0"/>
              <a:t>Trauma informed engagement and care</a:t>
            </a:r>
          </a:p>
          <a:p>
            <a:pPr marL="674370" lvl="1" indent="-274320" defTabSz="731520">
              <a:lnSpc>
                <a:spcPct val="90000"/>
              </a:lnSpc>
              <a:spcBef>
                <a:spcPts val="300"/>
              </a:spcBef>
              <a:defRPr sz="1600"/>
            </a:pPr>
            <a:r>
              <a:rPr lang="en-US" sz="1700" dirty="0"/>
              <a:t>Services for parents with young children</a:t>
            </a:r>
          </a:p>
          <a:p>
            <a:pPr lvl="1">
              <a:lnSpc>
                <a:spcPct val="90000"/>
              </a:lnSpc>
            </a:pPr>
            <a:endParaRPr lang="en-US" sz="1700" dirty="0"/>
          </a:p>
        </p:txBody>
      </p:sp>
      <p:sp>
        <p:nvSpPr>
          <p:cNvPr id="4" name="Slide Number Placeholder 3">
            <a:extLst>
              <a:ext uri="{FF2B5EF4-FFF2-40B4-BE49-F238E27FC236}">
                <a16:creationId xmlns:a16="http://schemas.microsoft.com/office/drawing/2014/main" id="{ED888787-5461-49BD-A91E-6004D95914C1}"/>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21</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2965059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C040D5-C0D8-4492-ADCE-0D99BB4D0514}"/>
              </a:ext>
            </a:extLst>
          </p:cNvPr>
          <p:cNvSpPr>
            <a:spLocks noGrp="1"/>
          </p:cNvSpPr>
          <p:nvPr>
            <p:ph type="title"/>
          </p:nvPr>
        </p:nvSpPr>
        <p:spPr>
          <a:xfrm>
            <a:off x="350041" y="586855"/>
            <a:ext cx="2401025" cy="3387497"/>
          </a:xfrm>
        </p:spPr>
        <p:txBody>
          <a:bodyPr anchor="b">
            <a:normAutofit/>
          </a:bodyPr>
          <a:lstStyle/>
          <a:p>
            <a:pPr algn="r"/>
            <a:r>
              <a:rPr lang="en-US" sz="2500" dirty="0">
                <a:solidFill>
                  <a:srgbClr val="FFFFFF"/>
                </a:solidFill>
              </a:rPr>
              <a:t>BHRN Reporting Requirements</a:t>
            </a:r>
          </a:p>
        </p:txBody>
      </p:sp>
      <p:sp>
        <p:nvSpPr>
          <p:cNvPr id="3" name="Content Placeholder 2">
            <a:extLst>
              <a:ext uri="{FF2B5EF4-FFF2-40B4-BE49-F238E27FC236}">
                <a16:creationId xmlns:a16="http://schemas.microsoft.com/office/drawing/2014/main" id="{6A8840BA-1F98-4B37-AC93-211A0EBAD0DA}"/>
              </a:ext>
            </a:extLst>
          </p:cNvPr>
          <p:cNvSpPr>
            <a:spLocks noGrp="1"/>
          </p:cNvSpPr>
          <p:nvPr>
            <p:ph idx="1"/>
          </p:nvPr>
        </p:nvSpPr>
        <p:spPr>
          <a:xfrm>
            <a:off x="3607694" y="649480"/>
            <a:ext cx="4916510" cy="5546047"/>
          </a:xfrm>
        </p:spPr>
        <p:txBody>
          <a:bodyPr anchor="ctr">
            <a:normAutofit/>
          </a:bodyPr>
          <a:lstStyle/>
          <a:p>
            <a:pPr marL="0" indent="0">
              <a:lnSpc>
                <a:spcPct val="90000"/>
              </a:lnSpc>
              <a:buNone/>
            </a:pPr>
            <a:r>
              <a:rPr lang="en-US" sz="1200" dirty="0"/>
              <a:t>Financial recordkeeping subject to inspection and audit by the Secretary of State Audits Division upon request.</a:t>
            </a:r>
            <a:br>
              <a:rPr lang="en-US" sz="1200" dirty="0"/>
            </a:br>
            <a:endParaRPr lang="en-US" sz="1200" dirty="0"/>
          </a:p>
          <a:p>
            <a:pPr marL="0" indent="0">
              <a:lnSpc>
                <a:spcPct val="90000"/>
              </a:lnSpc>
              <a:buNone/>
            </a:pPr>
            <a:r>
              <a:rPr lang="en-US" sz="1200" dirty="0"/>
              <a:t> Additional financial reporting shall be followed as outlined in each grant agreement or contract.</a:t>
            </a:r>
          </a:p>
          <a:p>
            <a:pPr marL="0" indent="0">
              <a:lnSpc>
                <a:spcPct val="90000"/>
              </a:lnSpc>
              <a:buNone/>
            </a:pPr>
            <a:r>
              <a:rPr lang="en-US" sz="1200" dirty="0"/>
              <a:t>(A) Number of clients with substance use disorder receiving services from each network or recipient;</a:t>
            </a:r>
            <a:br>
              <a:rPr lang="en-US" sz="1200" dirty="0"/>
            </a:br>
            <a:r>
              <a:rPr lang="en-US" sz="1200" dirty="0"/>
              <a:t>(B) Average duration of client participation and client outcomes;</a:t>
            </a:r>
            <a:br>
              <a:rPr lang="en-US" sz="1200" dirty="0"/>
            </a:br>
            <a:r>
              <a:rPr lang="en-US" sz="1200" dirty="0"/>
              <a:t>(C) The number of individuals seeking assistance from the network or recipients who are denied or not connected to substance use disorder treatment and other services, and the reasons for the denials;</a:t>
            </a:r>
            <a:br>
              <a:rPr lang="en-US" sz="1200" dirty="0"/>
            </a:br>
            <a:r>
              <a:rPr lang="en-US" sz="1200" dirty="0"/>
              <a:t>(D) The average time it takes for clients to access services and fulfill their individual intervention plan and the reason for any delays, such as waiting lists at referred services;</a:t>
            </a:r>
            <a:br>
              <a:rPr lang="en-US" sz="1200" dirty="0"/>
            </a:br>
            <a:r>
              <a:rPr lang="en-US" sz="1200" dirty="0"/>
              <a:t>(E) Whether the average time to access services to which clients are referred, such as housing or medication assisted treatment, has increased or decreased since network or recipient received funding; and</a:t>
            </a:r>
            <a:br>
              <a:rPr lang="en-US" sz="1200" dirty="0"/>
            </a:br>
            <a:r>
              <a:rPr lang="en-US" sz="1200" dirty="0"/>
              <a:t>(F) Demographic data on clients served, including self-reported demographic data on race, ethnicity, gender, and age. Each network or funding recipient shall collect data in accordance with OAR 943 Division 070.  </a:t>
            </a:r>
            <a:br>
              <a:rPr lang="en-US" sz="1200" dirty="0"/>
            </a:br>
            <a:r>
              <a:rPr lang="en-US" sz="1200" dirty="0"/>
              <a:t>(b) Each BHRN funding recipient will submit a summary of how demographics are collected, including any tools used and the staff person or network entity who will collect the data. The summary shall include justification for the approach.</a:t>
            </a:r>
            <a:br>
              <a:rPr lang="en-US" sz="1200" dirty="0"/>
            </a:br>
            <a:r>
              <a:rPr lang="en-US" sz="1200" dirty="0"/>
              <a:t>(c) Additional client, client service, and client outcome reporting requirements shall be followed as outlined in each grant or funding agreement or contract.</a:t>
            </a:r>
            <a:br>
              <a:rPr lang="en-US" sz="1200" dirty="0"/>
            </a:br>
            <a:r>
              <a:rPr lang="en-US" sz="1200" dirty="0"/>
              <a:t>(d) Licensed or certified behavioral health treatment providers that are part of a network or a recipient of grants or funds, shall report the entry of all clients on the mandated state data system.</a:t>
            </a:r>
          </a:p>
          <a:p>
            <a:pPr>
              <a:lnSpc>
                <a:spcPct val="90000"/>
              </a:lnSpc>
            </a:pPr>
            <a:endParaRPr lang="en-US" sz="1200" dirty="0"/>
          </a:p>
        </p:txBody>
      </p:sp>
      <p:sp>
        <p:nvSpPr>
          <p:cNvPr id="4" name="Slide Number Placeholder 3">
            <a:extLst>
              <a:ext uri="{FF2B5EF4-FFF2-40B4-BE49-F238E27FC236}">
                <a16:creationId xmlns:a16="http://schemas.microsoft.com/office/drawing/2014/main" id="{ABE76300-5676-4FF0-880C-FE52DF2FD9FB}"/>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22</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1457204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401C29-FD3B-4E0C-BDA9-FC6DFF14596C}"/>
              </a:ext>
            </a:extLst>
          </p:cNvPr>
          <p:cNvSpPr>
            <a:spLocks noGrp="1"/>
          </p:cNvSpPr>
          <p:nvPr>
            <p:ph type="title"/>
          </p:nvPr>
        </p:nvSpPr>
        <p:spPr>
          <a:xfrm>
            <a:off x="350041" y="586855"/>
            <a:ext cx="2401025" cy="3387497"/>
          </a:xfrm>
        </p:spPr>
        <p:txBody>
          <a:bodyPr anchor="b">
            <a:normAutofit/>
          </a:bodyPr>
          <a:lstStyle/>
          <a:p>
            <a:pPr algn="r"/>
            <a:r>
              <a:rPr lang="en-US" sz="2500">
                <a:solidFill>
                  <a:srgbClr val="FFFFFF"/>
                </a:solidFill>
              </a:rPr>
              <a:t>BHRN Insurance Requirements</a:t>
            </a:r>
          </a:p>
        </p:txBody>
      </p:sp>
      <p:sp>
        <p:nvSpPr>
          <p:cNvPr id="3" name="Content Placeholder 2">
            <a:extLst>
              <a:ext uri="{FF2B5EF4-FFF2-40B4-BE49-F238E27FC236}">
                <a16:creationId xmlns:a16="http://schemas.microsoft.com/office/drawing/2014/main" id="{A3D5772A-BF93-420A-B12A-C63ED8CAF423}"/>
              </a:ext>
            </a:extLst>
          </p:cNvPr>
          <p:cNvSpPr>
            <a:spLocks noGrp="1"/>
          </p:cNvSpPr>
          <p:nvPr>
            <p:ph idx="1"/>
          </p:nvPr>
        </p:nvSpPr>
        <p:spPr>
          <a:xfrm>
            <a:off x="3607694" y="649480"/>
            <a:ext cx="4916510" cy="5546047"/>
          </a:xfrm>
        </p:spPr>
        <p:txBody>
          <a:bodyPr anchor="ctr">
            <a:normAutofit/>
          </a:bodyPr>
          <a:lstStyle/>
          <a:p>
            <a:r>
              <a:rPr lang="en-US" sz="1700" dirty="0"/>
              <a:t>Prior to Grant Agreements being signed, Recipient entities must provide proof through a Certificate of Insurance, of meeting the minimum Insurance Requirements, which includes:</a:t>
            </a:r>
          </a:p>
          <a:p>
            <a:pPr lvl="1"/>
            <a:r>
              <a:rPr lang="en-US" sz="1700" dirty="0"/>
              <a:t>$1,000,000 per occurrence and $2,000,000 in the aggregate in Commercial Liability Insurance; and</a:t>
            </a:r>
          </a:p>
          <a:p>
            <a:pPr lvl="1"/>
            <a:r>
              <a:rPr lang="en-US" sz="1700" dirty="0"/>
              <a:t>$1,000,000 per occurrence and $2,000,000 in the aggregate in Professional Liability Insurance.</a:t>
            </a:r>
          </a:p>
          <a:p>
            <a:r>
              <a:rPr lang="en-US" sz="1700" dirty="0"/>
              <a:t>All non-governmental entities submitting an application must be registered with the Oregon Secretary of State.</a:t>
            </a:r>
          </a:p>
        </p:txBody>
      </p:sp>
      <p:sp>
        <p:nvSpPr>
          <p:cNvPr id="4" name="Slide Number Placeholder 3">
            <a:extLst>
              <a:ext uri="{FF2B5EF4-FFF2-40B4-BE49-F238E27FC236}">
                <a16:creationId xmlns:a16="http://schemas.microsoft.com/office/drawing/2014/main" id="{A49CF844-6006-4187-91B4-6B46055FA29B}"/>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23</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3993594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B585DCC-CBBC-4D78-BA4C-030FFB31DC09}"/>
              </a:ext>
            </a:extLst>
          </p:cNvPr>
          <p:cNvSpPr>
            <a:spLocks noGrp="1"/>
          </p:cNvSpPr>
          <p:nvPr>
            <p:ph type="title"/>
          </p:nvPr>
        </p:nvSpPr>
        <p:spPr>
          <a:xfrm>
            <a:off x="1028697" y="348865"/>
            <a:ext cx="7533018" cy="877729"/>
          </a:xfrm>
        </p:spPr>
        <p:txBody>
          <a:bodyPr anchor="ctr">
            <a:normAutofit/>
          </a:bodyPr>
          <a:lstStyle/>
          <a:p>
            <a:r>
              <a:rPr lang="en-US" sz="3500">
                <a:solidFill>
                  <a:srgbClr val="FFFFFF"/>
                </a:solidFill>
              </a:rPr>
              <a:t>BHRNs Grant Questions</a:t>
            </a:r>
          </a:p>
        </p:txBody>
      </p:sp>
      <p:sp>
        <p:nvSpPr>
          <p:cNvPr id="4" name="Slide Number Placeholder 3">
            <a:extLst>
              <a:ext uri="{FF2B5EF4-FFF2-40B4-BE49-F238E27FC236}">
                <a16:creationId xmlns:a16="http://schemas.microsoft.com/office/drawing/2014/main" id="{7820ABA4-7294-490E-B529-DB7EAC2F3ABC}"/>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24</a:t>
            </a:fld>
            <a:endParaRPr lang="en-US" altLang="en-US">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7B523A22-E23D-49B1-B34D-B828D3F26A04}"/>
              </a:ext>
            </a:extLst>
          </p:cNvPr>
          <p:cNvGraphicFramePr>
            <a:graphicFrameLocks noGrp="1"/>
          </p:cNvGraphicFramePr>
          <p:nvPr>
            <p:ph idx="1"/>
            <p:extLst>
              <p:ext uri="{D42A27DB-BD31-4B8C-83A1-F6EECF244321}">
                <p14:modId xmlns:p14="http://schemas.microsoft.com/office/powerpoint/2010/main" val="76310583"/>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0576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D63398-EEE4-4E6A-BEF3-E92924A28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7" y="0"/>
            <a:ext cx="9170066"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6804B24-17AC-406D-9636-1332F5DF9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19877" y="-988420"/>
            <a:ext cx="6859919" cy="8832924"/>
          </a:xfrm>
          <a:prstGeom prst="rect">
            <a:avLst/>
          </a:prstGeom>
          <a:gradFill>
            <a:gsLst>
              <a:gs pos="0">
                <a:schemeClr val="accent1">
                  <a:lumMod val="50000"/>
                  <a:alpha val="0"/>
                </a:schemeClr>
              </a:gs>
              <a:gs pos="100000">
                <a:schemeClr val="accent1">
                  <a:lumMod val="50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7" y="-864"/>
            <a:ext cx="2706134" cy="6858864"/>
          </a:xfrm>
          <a:prstGeom prst="rect">
            <a:avLst/>
          </a:prstGeom>
          <a:gradFill>
            <a:gsLst>
              <a:gs pos="0">
                <a:schemeClr val="accent1">
                  <a:lumMod val="75000"/>
                  <a:alpha val="48000"/>
                </a:schemeClr>
              </a:gs>
              <a:gs pos="99000">
                <a:srgbClr val="000000">
                  <a:alpha val="46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626703">
            <a:off x="252763" y="1649137"/>
            <a:ext cx="4967533" cy="3741293"/>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70DF94D-F28F-435E-AD56-C40FC99A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409782"/>
            <a:ext cx="9166299" cy="4443259"/>
          </a:xfrm>
          <a:prstGeom prst="rect">
            <a:avLst/>
          </a:prstGeom>
          <a:gradFill>
            <a:gsLst>
              <a:gs pos="0">
                <a:schemeClr val="accent1">
                  <a:lumMod val="75000"/>
                  <a:alpha val="50000"/>
                </a:schemeClr>
              </a:gs>
              <a:gs pos="99000">
                <a:srgbClr val="000000">
                  <a:alpha val="11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4F952EE-9AAE-4D81-BF98-35DF71334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5630" y="-1353130"/>
            <a:ext cx="6407535" cy="9113803"/>
          </a:xfrm>
          <a:prstGeom prst="rect">
            <a:avLst/>
          </a:prstGeom>
          <a:gradFill>
            <a:gsLst>
              <a:gs pos="1000">
                <a:srgbClr val="000000">
                  <a:alpha val="33000"/>
                </a:srgbClr>
              </a:gs>
              <a:gs pos="100000">
                <a:schemeClr val="accent1">
                  <a:lumMod val="5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A08755-4D19-4A66-8C0B-36D6E9074D5E}"/>
              </a:ext>
            </a:extLst>
          </p:cNvPr>
          <p:cNvSpPr>
            <a:spLocks noGrp="1"/>
          </p:cNvSpPr>
          <p:nvPr>
            <p:ph type="title"/>
          </p:nvPr>
        </p:nvSpPr>
        <p:spPr>
          <a:xfrm>
            <a:off x="3183340" y="3006586"/>
            <a:ext cx="5463701" cy="2732297"/>
          </a:xfrm>
        </p:spPr>
        <p:txBody>
          <a:bodyPr vert="horz" lIns="91440" tIns="45720" rIns="91440" bIns="45720" rtlCol="0" anchor="t">
            <a:normAutofit/>
          </a:bodyPr>
          <a:lstStyle/>
          <a:p>
            <a:pPr eaLnBrk="1" hangingPunct="1">
              <a:lnSpc>
                <a:spcPct val="90000"/>
              </a:lnSpc>
            </a:pPr>
            <a:r>
              <a:rPr lang="en-US" sz="3600" kern="1200">
                <a:solidFill>
                  <a:srgbClr val="FFFFFF"/>
                </a:solidFill>
                <a:latin typeface="+mj-lt"/>
                <a:ea typeface="+mj-ea"/>
                <a:cs typeface="+mj-cs"/>
              </a:rPr>
              <a:t>Subsection 1: Demographics questions for the BHRNs</a:t>
            </a:r>
            <a:br>
              <a:rPr lang="en-US" sz="3600" kern="1200">
                <a:solidFill>
                  <a:srgbClr val="FFFFFF"/>
                </a:solidFill>
                <a:latin typeface="+mj-lt"/>
                <a:ea typeface="+mj-ea"/>
                <a:cs typeface="+mj-cs"/>
              </a:rPr>
            </a:br>
            <a:endParaRPr lang="en-US" sz="3600" kern="120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75A4EB57-786E-475F-B496-E6866355058E}"/>
              </a:ext>
            </a:extLst>
          </p:cNvPr>
          <p:cNvSpPr>
            <a:spLocks noGrp="1"/>
          </p:cNvSpPr>
          <p:nvPr>
            <p:ph type="sldNum" sz="quarter" idx="10"/>
          </p:nvPr>
        </p:nvSpPr>
        <p:spPr>
          <a:xfrm>
            <a:off x="8778240" y="6455664"/>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rgbClr val="FFFFFF"/>
                </a:solidFill>
                <a:latin typeface="+mn-lt"/>
              </a:rPr>
              <a:pPr algn="r">
                <a:spcAft>
                  <a:spcPts val="600"/>
                </a:spcAft>
              </a:pPr>
              <a:t>25</a:t>
            </a:fld>
            <a:endParaRPr lang="en-US" altLang="en-US">
              <a:solidFill>
                <a:srgbClr val="FFFFFF"/>
              </a:solidFill>
              <a:latin typeface="+mn-lt"/>
            </a:endParaRPr>
          </a:p>
        </p:txBody>
      </p:sp>
    </p:spTree>
    <p:extLst>
      <p:ext uri="{BB962C8B-B14F-4D97-AF65-F5344CB8AC3E}">
        <p14:creationId xmlns:p14="http://schemas.microsoft.com/office/powerpoint/2010/main" val="3686877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FF0B085-0AA6-4ED5-8B55-28AB9E306072}"/>
              </a:ext>
            </a:extLst>
          </p:cNvPr>
          <p:cNvSpPr>
            <a:spLocks noGrp="1"/>
          </p:cNvSpPr>
          <p:nvPr>
            <p:ph type="title"/>
          </p:nvPr>
        </p:nvSpPr>
        <p:spPr>
          <a:xfrm>
            <a:off x="619797" y="586855"/>
            <a:ext cx="3172575" cy="3387497"/>
          </a:xfrm>
        </p:spPr>
        <p:txBody>
          <a:bodyPr anchor="b">
            <a:normAutofit/>
          </a:bodyPr>
          <a:lstStyle/>
          <a:p>
            <a:pPr algn="r"/>
            <a:r>
              <a:rPr lang="en-US" dirty="0">
                <a:solidFill>
                  <a:srgbClr val="FFFFFF"/>
                </a:solidFill>
              </a:rPr>
              <a:t>Demographics</a:t>
            </a:r>
          </a:p>
        </p:txBody>
      </p:sp>
      <p:sp>
        <p:nvSpPr>
          <p:cNvPr id="3" name="Content Placeholder 2">
            <a:extLst>
              <a:ext uri="{FF2B5EF4-FFF2-40B4-BE49-F238E27FC236}">
                <a16:creationId xmlns:a16="http://schemas.microsoft.com/office/drawing/2014/main" id="{063272E6-3653-49D5-8178-7CCABA5ACCCE}"/>
              </a:ext>
            </a:extLst>
          </p:cNvPr>
          <p:cNvSpPr>
            <a:spLocks noGrp="1"/>
          </p:cNvSpPr>
          <p:nvPr>
            <p:ph idx="1"/>
          </p:nvPr>
        </p:nvSpPr>
        <p:spPr>
          <a:xfrm>
            <a:off x="4877368" y="649480"/>
            <a:ext cx="3646835" cy="5546047"/>
          </a:xfrm>
        </p:spPr>
        <p:txBody>
          <a:bodyPr anchor="ctr">
            <a:normAutofit/>
          </a:bodyPr>
          <a:lstStyle/>
          <a:p>
            <a:pPr>
              <a:lnSpc>
                <a:spcPct val="90000"/>
              </a:lnSpc>
            </a:pPr>
            <a:r>
              <a:rPr lang="en-US" sz="1200" dirty="0"/>
              <a:t>Please create a spreadsheet of the following information for each of the entities in the BHRN:</a:t>
            </a:r>
          </a:p>
          <a:p>
            <a:pPr>
              <a:lnSpc>
                <a:spcPct val="90000"/>
              </a:lnSpc>
            </a:pPr>
            <a:endParaRPr lang="en-US" sz="1200" dirty="0"/>
          </a:p>
          <a:p>
            <a:pPr>
              <a:lnSpc>
                <a:spcPct val="90000"/>
              </a:lnSpc>
            </a:pPr>
            <a:r>
              <a:rPr lang="en-US" sz="1200" dirty="0"/>
              <a:t>County or Tribal area proposed for the BHRN (If your entity will serve more than one county or tribal area, please submit your part of the application with each BHRN application for each area):</a:t>
            </a:r>
          </a:p>
          <a:p>
            <a:pPr>
              <a:lnSpc>
                <a:spcPct val="90000"/>
              </a:lnSpc>
            </a:pPr>
            <a:r>
              <a:rPr lang="en-US" sz="1200" dirty="0"/>
              <a:t>Tribe/Entity name(s) within the proposed BHRN: </a:t>
            </a:r>
          </a:p>
          <a:p>
            <a:pPr>
              <a:lnSpc>
                <a:spcPct val="90000"/>
              </a:lnSpc>
            </a:pPr>
            <a:r>
              <a:rPr lang="en-US" sz="1200" dirty="0"/>
              <a:t>Entity(s) name DBA (if different from above):</a:t>
            </a:r>
          </a:p>
          <a:p>
            <a:pPr>
              <a:lnSpc>
                <a:spcPct val="90000"/>
              </a:lnSpc>
            </a:pPr>
            <a:r>
              <a:rPr lang="en-US" sz="1200" dirty="0"/>
              <a:t>Fiscal sponsor organization(s) name (if applicable): </a:t>
            </a:r>
          </a:p>
          <a:p>
            <a:pPr>
              <a:lnSpc>
                <a:spcPct val="90000"/>
              </a:lnSpc>
            </a:pPr>
            <a:r>
              <a:rPr lang="en-US" sz="1200" dirty="0"/>
              <a:t>Address(es): </a:t>
            </a:r>
          </a:p>
          <a:p>
            <a:pPr>
              <a:lnSpc>
                <a:spcPct val="90000"/>
              </a:lnSpc>
            </a:pPr>
            <a:r>
              <a:rPr lang="en-US" sz="1200" dirty="0"/>
              <a:t>Tax ID, EIN or FIN for each org in the BHRN: </a:t>
            </a:r>
          </a:p>
          <a:p>
            <a:pPr>
              <a:lnSpc>
                <a:spcPct val="90000"/>
              </a:lnSpc>
            </a:pPr>
            <a:r>
              <a:rPr lang="en-US" sz="1200" dirty="0"/>
              <a:t>Contact name(s) for each entity: </a:t>
            </a:r>
          </a:p>
          <a:p>
            <a:pPr>
              <a:lnSpc>
                <a:spcPct val="90000"/>
              </a:lnSpc>
            </a:pPr>
            <a:r>
              <a:rPr lang="en-US" sz="1200" dirty="0"/>
              <a:t>Contact email(s) and phone(s) for each entity:</a:t>
            </a:r>
          </a:p>
          <a:p>
            <a:pPr>
              <a:lnSpc>
                <a:spcPct val="90000"/>
              </a:lnSpc>
            </a:pPr>
            <a:r>
              <a:rPr lang="en-US" sz="1200" dirty="0"/>
              <a:t>Authorized signature name(s) for each entity: </a:t>
            </a:r>
          </a:p>
          <a:p>
            <a:pPr>
              <a:lnSpc>
                <a:spcPct val="90000"/>
              </a:lnSpc>
            </a:pPr>
            <a:r>
              <a:rPr lang="en-US" sz="1200" dirty="0"/>
              <a:t>Authorized signature email(s) for each entity: </a:t>
            </a:r>
          </a:p>
          <a:p>
            <a:pPr>
              <a:lnSpc>
                <a:spcPct val="90000"/>
              </a:lnSpc>
            </a:pPr>
            <a:r>
              <a:rPr lang="en-US" sz="1200" dirty="0"/>
              <a:t>Number of individuals currently served on average per month:</a:t>
            </a:r>
          </a:p>
          <a:p>
            <a:pPr>
              <a:lnSpc>
                <a:spcPct val="90000"/>
              </a:lnSpc>
            </a:pPr>
            <a:r>
              <a:rPr lang="en-US" sz="1200" dirty="0"/>
              <a:t>List all Population(s) that your entity focuses on serving: </a:t>
            </a:r>
          </a:p>
          <a:p>
            <a:pPr>
              <a:lnSpc>
                <a:spcPct val="90000"/>
              </a:lnSpc>
            </a:pPr>
            <a:r>
              <a:rPr lang="en-US" sz="1200" dirty="0"/>
              <a:t>Please list the services each entity will provide</a:t>
            </a:r>
          </a:p>
        </p:txBody>
      </p:sp>
      <p:sp>
        <p:nvSpPr>
          <p:cNvPr id="4" name="Slide Number Placeholder 3">
            <a:extLst>
              <a:ext uri="{FF2B5EF4-FFF2-40B4-BE49-F238E27FC236}">
                <a16:creationId xmlns:a16="http://schemas.microsoft.com/office/drawing/2014/main" id="{4248BDAE-1ED6-4D34-A1C0-D687D2159874}"/>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26</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498639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D63398-EEE4-4E6A-BEF3-E92924A28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7" y="0"/>
            <a:ext cx="9170066" cy="6858000"/>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6804B24-17AC-406D-9636-1332F5DF9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19877" y="-988420"/>
            <a:ext cx="6859919" cy="8832924"/>
          </a:xfrm>
          <a:prstGeom prst="rect">
            <a:avLst/>
          </a:prstGeom>
          <a:gradFill>
            <a:gsLst>
              <a:gs pos="0">
                <a:schemeClr val="accent1">
                  <a:lumMod val="50000"/>
                  <a:alpha val="0"/>
                </a:schemeClr>
              </a:gs>
              <a:gs pos="100000">
                <a:schemeClr val="accent1">
                  <a:lumMod val="50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7" y="-864"/>
            <a:ext cx="2706134" cy="6858864"/>
          </a:xfrm>
          <a:prstGeom prst="rect">
            <a:avLst/>
          </a:prstGeom>
          <a:gradFill>
            <a:gsLst>
              <a:gs pos="0">
                <a:schemeClr val="accent1">
                  <a:lumMod val="75000"/>
                  <a:alpha val="48000"/>
                </a:schemeClr>
              </a:gs>
              <a:gs pos="99000">
                <a:srgbClr val="000000">
                  <a:alpha val="46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626703">
            <a:off x="252763" y="1649137"/>
            <a:ext cx="4967533" cy="3741293"/>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70DF94D-F28F-435E-AD56-C40FC99AF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2409782"/>
            <a:ext cx="9166299" cy="4443259"/>
          </a:xfrm>
          <a:prstGeom prst="rect">
            <a:avLst/>
          </a:prstGeom>
          <a:gradFill>
            <a:gsLst>
              <a:gs pos="0">
                <a:schemeClr val="accent1">
                  <a:lumMod val="75000"/>
                  <a:alpha val="50000"/>
                </a:schemeClr>
              </a:gs>
              <a:gs pos="99000">
                <a:srgbClr val="000000">
                  <a:alpha val="11000"/>
                </a:srgb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4F952EE-9AAE-4D81-BF98-35DF71334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5630" y="-1353130"/>
            <a:ext cx="6407535" cy="9113803"/>
          </a:xfrm>
          <a:prstGeom prst="rect">
            <a:avLst/>
          </a:prstGeom>
          <a:gradFill>
            <a:gsLst>
              <a:gs pos="1000">
                <a:srgbClr val="000000">
                  <a:alpha val="33000"/>
                </a:srgbClr>
              </a:gs>
              <a:gs pos="100000">
                <a:schemeClr val="accent1">
                  <a:lumMod val="5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1C8D7-240F-45BB-97E4-3758F12FBA4B}"/>
              </a:ext>
            </a:extLst>
          </p:cNvPr>
          <p:cNvSpPr>
            <a:spLocks noGrp="1"/>
          </p:cNvSpPr>
          <p:nvPr>
            <p:ph type="title"/>
          </p:nvPr>
        </p:nvSpPr>
        <p:spPr>
          <a:xfrm>
            <a:off x="3183340" y="3006586"/>
            <a:ext cx="5463701" cy="2732297"/>
          </a:xfrm>
        </p:spPr>
        <p:txBody>
          <a:bodyPr vert="horz" lIns="91440" tIns="45720" rIns="91440" bIns="45720" rtlCol="0" anchor="t">
            <a:normAutofit/>
          </a:bodyPr>
          <a:lstStyle/>
          <a:p>
            <a:pPr eaLnBrk="1" hangingPunct="1">
              <a:lnSpc>
                <a:spcPct val="90000"/>
              </a:lnSpc>
            </a:pPr>
            <a:r>
              <a:rPr lang="en-US" sz="4200" kern="1200">
                <a:solidFill>
                  <a:srgbClr val="FFFFFF"/>
                </a:solidFill>
                <a:latin typeface="+mj-lt"/>
                <a:ea typeface="+mj-ea"/>
                <a:cs typeface="+mj-cs"/>
              </a:rPr>
              <a:t>Subsection 2: Detailed Questions for the full BHRN</a:t>
            </a:r>
            <a:br>
              <a:rPr lang="en-US" sz="4200" kern="1200">
                <a:solidFill>
                  <a:srgbClr val="FFFFFF"/>
                </a:solidFill>
                <a:latin typeface="+mj-lt"/>
                <a:ea typeface="+mj-ea"/>
                <a:cs typeface="+mj-cs"/>
              </a:rPr>
            </a:br>
            <a:endParaRPr lang="en-US" sz="4200" kern="120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A2010DD1-5098-4E67-903E-DA7496C23637}"/>
              </a:ext>
            </a:extLst>
          </p:cNvPr>
          <p:cNvSpPr>
            <a:spLocks noGrp="1"/>
          </p:cNvSpPr>
          <p:nvPr>
            <p:ph type="sldNum" sz="quarter" idx="10"/>
          </p:nvPr>
        </p:nvSpPr>
        <p:spPr>
          <a:xfrm>
            <a:off x="8778240" y="6455664"/>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rgbClr val="FFFFFF"/>
                </a:solidFill>
                <a:latin typeface="+mn-lt"/>
              </a:rPr>
              <a:pPr algn="r">
                <a:spcAft>
                  <a:spcPts val="600"/>
                </a:spcAft>
              </a:pPr>
              <a:t>27</a:t>
            </a:fld>
            <a:endParaRPr lang="en-US" altLang="en-US">
              <a:solidFill>
                <a:srgbClr val="FFFFFF"/>
              </a:solidFill>
              <a:latin typeface="+mn-lt"/>
            </a:endParaRPr>
          </a:p>
        </p:txBody>
      </p:sp>
    </p:spTree>
    <p:extLst>
      <p:ext uri="{BB962C8B-B14F-4D97-AF65-F5344CB8AC3E}">
        <p14:creationId xmlns:p14="http://schemas.microsoft.com/office/powerpoint/2010/main" val="923259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D8990E-F7BE-448C-8080-04517BF0AF8D}"/>
              </a:ext>
            </a:extLst>
          </p:cNvPr>
          <p:cNvSpPr>
            <a:spLocks noGrp="1"/>
          </p:cNvSpPr>
          <p:nvPr>
            <p:ph type="title"/>
          </p:nvPr>
        </p:nvSpPr>
        <p:spPr>
          <a:xfrm>
            <a:off x="619797" y="586855"/>
            <a:ext cx="3172575" cy="3387497"/>
          </a:xfrm>
        </p:spPr>
        <p:txBody>
          <a:bodyPr anchor="b">
            <a:normAutofit/>
          </a:bodyPr>
          <a:lstStyle/>
          <a:p>
            <a:pPr algn="r"/>
            <a:r>
              <a:rPr lang="en-US" sz="3500" dirty="0">
                <a:solidFill>
                  <a:srgbClr val="FFFFFF"/>
                </a:solidFill>
              </a:rPr>
              <a:t>Detailed Questions</a:t>
            </a:r>
          </a:p>
        </p:txBody>
      </p:sp>
      <p:sp>
        <p:nvSpPr>
          <p:cNvPr id="3" name="Content Placeholder 2">
            <a:extLst>
              <a:ext uri="{FF2B5EF4-FFF2-40B4-BE49-F238E27FC236}">
                <a16:creationId xmlns:a16="http://schemas.microsoft.com/office/drawing/2014/main" id="{D5CAEBD6-9FB5-44C3-8256-5C2DAC03A031}"/>
              </a:ext>
            </a:extLst>
          </p:cNvPr>
          <p:cNvSpPr>
            <a:spLocks noGrp="1"/>
          </p:cNvSpPr>
          <p:nvPr>
            <p:ph idx="1"/>
          </p:nvPr>
        </p:nvSpPr>
        <p:spPr>
          <a:xfrm>
            <a:off x="4877368" y="649480"/>
            <a:ext cx="3646835" cy="5546047"/>
          </a:xfrm>
        </p:spPr>
        <p:txBody>
          <a:bodyPr anchor="ctr">
            <a:normAutofit/>
          </a:bodyPr>
          <a:lstStyle/>
          <a:p>
            <a:r>
              <a:rPr lang="en-US" sz="1700" dirty="0"/>
              <a:t>How will you work together? </a:t>
            </a:r>
          </a:p>
          <a:p>
            <a:pPr marL="0" indent="0">
              <a:buNone/>
            </a:pPr>
            <a:endParaRPr lang="en-US" sz="1700" dirty="0"/>
          </a:p>
          <a:p>
            <a:r>
              <a:rPr lang="en-US" sz="1700" dirty="0"/>
              <a:t>We are looking for collaboration in this section between BHRN entities on how the group will create an appropriate holistic setting for care and support to take place.  </a:t>
            </a:r>
          </a:p>
          <a:p>
            <a:endParaRPr lang="en-US" sz="1700" dirty="0"/>
          </a:p>
          <a:p>
            <a:r>
              <a:rPr lang="en-US" sz="1700" dirty="0"/>
              <a:t>It may serve to think about these questions in context of the MOUs that will be required.</a:t>
            </a:r>
          </a:p>
          <a:p>
            <a:pPr marL="0" indent="0">
              <a:buNone/>
            </a:pPr>
            <a:endParaRPr lang="en-US" sz="1700" dirty="0"/>
          </a:p>
          <a:p>
            <a:endParaRPr lang="en-US" sz="1700" dirty="0"/>
          </a:p>
        </p:txBody>
      </p:sp>
      <p:sp>
        <p:nvSpPr>
          <p:cNvPr id="4" name="Slide Number Placeholder 3">
            <a:extLst>
              <a:ext uri="{FF2B5EF4-FFF2-40B4-BE49-F238E27FC236}">
                <a16:creationId xmlns:a16="http://schemas.microsoft.com/office/drawing/2014/main" id="{98716D98-5128-4543-B650-AF9310D0C383}"/>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28</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3187246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4">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94C2492-38F7-4B89-BBB0-5AFB2EF73B69}"/>
              </a:ext>
            </a:extLst>
          </p:cNvPr>
          <p:cNvSpPr>
            <a:spLocks noGrp="1"/>
          </p:cNvSpPr>
          <p:nvPr>
            <p:ph type="title"/>
          </p:nvPr>
        </p:nvSpPr>
        <p:spPr>
          <a:xfrm>
            <a:off x="359545" y="1070800"/>
            <a:ext cx="2954766" cy="5583126"/>
          </a:xfrm>
        </p:spPr>
        <p:txBody>
          <a:bodyPr>
            <a:normAutofit/>
          </a:bodyPr>
          <a:lstStyle/>
          <a:p>
            <a:pPr algn="r">
              <a:lnSpc>
                <a:spcPct val="90000"/>
              </a:lnSpc>
            </a:pPr>
            <a:r>
              <a:rPr lang="en-US" sz="3900"/>
              <a:t>Subsection 3: Individual Entities Questions</a:t>
            </a:r>
            <a:br>
              <a:rPr lang="en-US" sz="3900"/>
            </a:br>
            <a:endParaRPr lang="en-US" sz="3900"/>
          </a:p>
        </p:txBody>
      </p:sp>
      <p:sp>
        <p:nvSpPr>
          <p:cNvPr id="4" name="Slide Number Placeholder 3">
            <a:extLst>
              <a:ext uri="{FF2B5EF4-FFF2-40B4-BE49-F238E27FC236}">
                <a16:creationId xmlns:a16="http://schemas.microsoft.com/office/drawing/2014/main" id="{E58F47D7-055A-45FD-BF53-1F400EABD47E}"/>
              </a:ext>
            </a:extLst>
          </p:cNvPr>
          <p:cNvSpPr>
            <a:spLocks noGrp="1"/>
          </p:cNvSpPr>
          <p:nvPr>
            <p:ph type="sldNum" sz="quarter" idx="10"/>
          </p:nvPr>
        </p:nvSpPr>
        <p:spPr>
          <a:xfrm>
            <a:off x="6457950" y="320400"/>
            <a:ext cx="2057400" cy="365125"/>
          </a:xfrm>
        </p:spPr>
        <p:txBody>
          <a:bodyPr>
            <a:normAutofit/>
          </a:bodyPr>
          <a:lstStyle/>
          <a:p>
            <a:pPr>
              <a:spcAft>
                <a:spcPts val="600"/>
              </a:spcAft>
            </a:pPr>
            <a:fld id="{4D10230B-B70E-439C-900C-D8AA2C3BB803}" type="slidenum">
              <a:rPr lang="en-US" altLang="en-US">
                <a:solidFill>
                  <a:schemeClr val="tx1">
                    <a:alpha val="60000"/>
                  </a:schemeClr>
                </a:solidFill>
              </a:rPr>
              <a:pPr>
                <a:spcAft>
                  <a:spcPts val="600"/>
                </a:spcAft>
              </a:pPr>
              <a:t>29</a:t>
            </a:fld>
            <a:endParaRPr lang="en-US" altLang="en-US">
              <a:solidFill>
                <a:schemeClr val="tx1">
                  <a:alpha val="60000"/>
                </a:schemeClr>
              </a:solidFill>
            </a:endParaRPr>
          </a:p>
        </p:txBody>
      </p:sp>
      <p:cxnSp>
        <p:nvCxnSpPr>
          <p:cNvPr id="27" name="Straight Connector 26">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a:extLst>
              <a:ext uri="{FF2B5EF4-FFF2-40B4-BE49-F238E27FC236}">
                <a16:creationId xmlns:a16="http://schemas.microsoft.com/office/drawing/2014/main" id="{C5F4ADF1-59A2-4177-9358-A577684989E1}"/>
              </a:ext>
            </a:extLst>
          </p:cNvPr>
          <p:cNvGraphicFramePr>
            <a:graphicFrameLocks noGrp="1"/>
          </p:cNvGraphicFramePr>
          <p:nvPr>
            <p:ph idx="1"/>
            <p:extLst>
              <p:ext uri="{D42A27DB-BD31-4B8C-83A1-F6EECF244321}">
                <p14:modId xmlns:p14="http://schemas.microsoft.com/office/powerpoint/2010/main" val="2653669826"/>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0035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7"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827CF4-BDA1-44B4-9670-FEAA1DA081F4}"/>
              </a:ext>
            </a:extLst>
          </p:cNvPr>
          <p:cNvSpPr>
            <a:spLocks noGrp="1"/>
          </p:cNvSpPr>
          <p:nvPr>
            <p:ph type="title"/>
          </p:nvPr>
        </p:nvSpPr>
        <p:spPr>
          <a:xfrm>
            <a:off x="350041" y="586855"/>
            <a:ext cx="2401025" cy="3387497"/>
          </a:xfrm>
        </p:spPr>
        <p:txBody>
          <a:bodyPr anchor="b">
            <a:normAutofit/>
          </a:bodyPr>
          <a:lstStyle/>
          <a:p>
            <a:pPr algn="r"/>
            <a:r>
              <a:rPr lang="en-US" sz="2700" dirty="0">
                <a:solidFill>
                  <a:srgbClr val="FFFFFF"/>
                </a:solidFill>
              </a:rPr>
              <a:t>Introductions</a:t>
            </a:r>
          </a:p>
        </p:txBody>
      </p:sp>
      <p:sp>
        <p:nvSpPr>
          <p:cNvPr id="31" name="Content Placeholder 2">
            <a:extLst>
              <a:ext uri="{FF2B5EF4-FFF2-40B4-BE49-F238E27FC236}">
                <a16:creationId xmlns:a16="http://schemas.microsoft.com/office/drawing/2014/main" id="{047D33F3-B748-4DDE-8200-494976351544}"/>
              </a:ext>
            </a:extLst>
          </p:cNvPr>
          <p:cNvSpPr>
            <a:spLocks noGrp="1"/>
          </p:cNvSpPr>
          <p:nvPr>
            <p:ph idx="1"/>
          </p:nvPr>
        </p:nvSpPr>
        <p:spPr>
          <a:xfrm>
            <a:off x="3607694" y="649480"/>
            <a:ext cx="4916510" cy="5546047"/>
          </a:xfrm>
        </p:spPr>
        <p:txBody>
          <a:bodyPr anchor="ctr">
            <a:normAutofit/>
          </a:bodyPr>
          <a:lstStyle/>
          <a:p>
            <a:r>
              <a:rPr lang="en-US" sz="1700" dirty="0"/>
              <a:t>Angela Carter, ND: Program Manager for Measure 110</a:t>
            </a:r>
          </a:p>
          <a:p>
            <a:r>
              <a:rPr lang="en-US" sz="1700" dirty="0"/>
              <a:t>Jessica Carroll: Program Lead for Measure 110</a:t>
            </a:r>
          </a:p>
          <a:p>
            <a:r>
              <a:rPr lang="en-US" sz="1700" dirty="0"/>
              <a:t>Coral Ford: Contracts and Procurement</a:t>
            </a:r>
          </a:p>
          <a:p>
            <a:r>
              <a:rPr lang="en-US" sz="1700" dirty="0"/>
              <a:t>Walter Bailey: Advisory Council Coordinator</a:t>
            </a:r>
          </a:p>
          <a:p>
            <a:endParaRPr lang="en-US" sz="1700" dirty="0"/>
          </a:p>
          <a:p>
            <a:r>
              <a:rPr lang="en-US" sz="1700" dirty="0"/>
              <a:t>We are all here to help you and answer questions as best as we are able</a:t>
            </a:r>
          </a:p>
          <a:p>
            <a:endParaRPr lang="en-US" sz="1700" dirty="0"/>
          </a:p>
          <a:p>
            <a:r>
              <a:rPr lang="en-US" sz="1700" dirty="0"/>
              <a:t>We understand that you may have frustrations with the grants process.  We want to hear from you to improve our process, but we ask that you bring your concerns directly to us and not use this forum to assure that everyone has time to ask questions and receive information.</a:t>
            </a:r>
          </a:p>
          <a:p>
            <a:endParaRPr lang="en-US" sz="1700" dirty="0"/>
          </a:p>
        </p:txBody>
      </p:sp>
      <p:sp>
        <p:nvSpPr>
          <p:cNvPr id="4" name="Slide Number Placeholder 3">
            <a:extLst>
              <a:ext uri="{FF2B5EF4-FFF2-40B4-BE49-F238E27FC236}">
                <a16:creationId xmlns:a16="http://schemas.microsoft.com/office/drawing/2014/main" id="{B49EF4AA-E053-4E05-B018-29CB49144D56}"/>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3</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3949157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EDB6F-0564-416A-A49E-82AB8CBB9E77}"/>
              </a:ext>
            </a:extLst>
          </p:cNvPr>
          <p:cNvSpPr>
            <a:spLocks noGrp="1"/>
          </p:cNvSpPr>
          <p:nvPr>
            <p:ph type="title"/>
          </p:nvPr>
        </p:nvSpPr>
        <p:spPr/>
        <p:txBody>
          <a:bodyPr/>
          <a:lstStyle/>
          <a:p>
            <a:r>
              <a:rPr lang="en-US" dirty="0"/>
              <a:t>Individual Entities Questions</a:t>
            </a:r>
          </a:p>
        </p:txBody>
      </p:sp>
      <p:sp>
        <p:nvSpPr>
          <p:cNvPr id="3" name="Content Placeholder 2">
            <a:extLst>
              <a:ext uri="{FF2B5EF4-FFF2-40B4-BE49-F238E27FC236}">
                <a16:creationId xmlns:a16="http://schemas.microsoft.com/office/drawing/2014/main" id="{B914965F-4163-4165-90E8-FD1E30CBAF51}"/>
              </a:ext>
            </a:extLst>
          </p:cNvPr>
          <p:cNvSpPr>
            <a:spLocks noGrp="1"/>
          </p:cNvSpPr>
          <p:nvPr>
            <p:ph idx="1"/>
          </p:nvPr>
        </p:nvSpPr>
        <p:spPr/>
        <p:txBody>
          <a:bodyPr/>
          <a:lstStyle/>
          <a:p>
            <a:pPr marL="0" indent="0">
              <a:buNone/>
            </a:pPr>
            <a:r>
              <a:rPr lang="en-US" dirty="0"/>
              <a:t>Each entity will fill out the section according to what services they will provide.  </a:t>
            </a:r>
          </a:p>
          <a:p>
            <a:endParaRPr lang="en-US" dirty="0"/>
          </a:p>
          <a:p>
            <a:pPr marL="0" indent="0">
              <a:buNone/>
            </a:pPr>
            <a:r>
              <a:rPr lang="en-US" dirty="0"/>
              <a:t>If an entity will provide more than one service, they should fill out each appropriate section for the entity</a:t>
            </a:r>
          </a:p>
          <a:p>
            <a:endParaRPr lang="en-US" dirty="0"/>
          </a:p>
          <a:p>
            <a:pPr marL="0" indent="0">
              <a:buNone/>
            </a:pPr>
            <a:r>
              <a:rPr lang="en-US" dirty="0"/>
              <a:t>If multiple entities will provide the same service in a BHRN, each entity shall fill out the appropriate section</a:t>
            </a:r>
          </a:p>
          <a:p>
            <a:pPr marL="0" indent="0">
              <a:buNone/>
            </a:pPr>
            <a:endParaRPr lang="en-US" dirty="0"/>
          </a:p>
          <a:p>
            <a:pPr marL="0" indent="0">
              <a:buNone/>
            </a:pPr>
            <a:r>
              <a:rPr lang="en-US" dirty="0"/>
              <a:t>If an entity will take part in multiple BHRNs, they must submit the appropriate questions with each county’s BHRN grant application</a:t>
            </a:r>
          </a:p>
        </p:txBody>
      </p:sp>
      <p:sp>
        <p:nvSpPr>
          <p:cNvPr id="4" name="Slide Number Placeholder 3">
            <a:extLst>
              <a:ext uri="{FF2B5EF4-FFF2-40B4-BE49-F238E27FC236}">
                <a16:creationId xmlns:a16="http://schemas.microsoft.com/office/drawing/2014/main" id="{ABB67426-6FAA-41A0-9B45-217A6724EB10}"/>
              </a:ext>
            </a:extLst>
          </p:cNvPr>
          <p:cNvSpPr>
            <a:spLocks noGrp="1"/>
          </p:cNvSpPr>
          <p:nvPr>
            <p:ph type="sldNum" sz="quarter" idx="10"/>
          </p:nvPr>
        </p:nvSpPr>
        <p:spPr/>
        <p:txBody>
          <a:bodyPr/>
          <a:lstStyle/>
          <a:p>
            <a:fld id="{4D10230B-B70E-439C-900C-D8AA2C3BB803}" type="slidenum">
              <a:rPr lang="en-US" altLang="en-US" smtClean="0"/>
              <a:pPr/>
              <a:t>30</a:t>
            </a:fld>
            <a:endParaRPr lang="en-US" altLang="en-US" dirty="0"/>
          </a:p>
        </p:txBody>
      </p:sp>
    </p:spTree>
    <p:extLst>
      <p:ext uri="{BB962C8B-B14F-4D97-AF65-F5344CB8AC3E}">
        <p14:creationId xmlns:p14="http://schemas.microsoft.com/office/powerpoint/2010/main" val="352018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FF5FC23-1DE6-4101-AC5C-D98458E1004A}"/>
              </a:ext>
            </a:extLst>
          </p:cNvPr>
          <p:cNvSpPr>
            <a:spLocks noGrp="1"/>
          </p:cNvSpPr>
          <p:nvPr>
            <p:ph type="title"/>
          </p:nvPr>
        </p:nvSpPr>
        <p:spPr>
          <a:xfrm>
            <a:off x="986118" y="735106"/>
            <a:ext cx="7540322" cy="2928470"/>
          </a:xfrm>
        </p:spPr>
        <p:txBody>
          <a:bodyPr vert="horz" lIns="91440" tIns="45720" rIns="91440" bIns="45720" rtlCol="0" anchor="b">
            <a:normAutofit/>
          </a:bodyPr>
          <a:lstStyle/>
          <a:p>
            <a:pPr eaLnBrk="1" hangingPunct="1">
              <a:lnSpc>
                <a:spcPct val="90000"/>
              </a:lnSpc>
            </a:pPr>
            <a:r>
              <a:rPr lang="en-US" sz="4200" kern="1200" dirty="0">
                <a:solidFill>
                  <a:srgbClr val="FFFFFF"/>
                </a:solidFill>
                <a:latin typeface="+mj-lt"/>
                <a:ea typeface="+mj-ea"/>
                <a:cs typeface="+mj-cs"/>
              </a:rPr>
              <a:t>A.  Substance Use Disorder Treatment </a:t>
            </a:r>
            <a:br>
              <a:rPr lang="en-US" sz="4200" kern="1200" dirty="0">
                <a:solidFill>
                  <a:srgbClr val="FFFFFF"/>
                </a:solidFill>
                <a:latin typeface="+mj-lt"/>
                <a:ea typeface="+mj-ea"/>
                <a:cs typeface="+mj-cs"/>
              </a:rPr>
            </a:br>
            <a:endParaRPr lang="en-US" sz="4200" kern="1200" dirty="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4EF194C7-9D5A-4D6B-84A5-F4175FF5D4C2}"/>
              </a:ext>
            </a:extLst>
          </p:cNvPr>
          <p:cNvSpPr>
            <a:spLocks noGrp="1"/>
          </p:cNvSpPr>
          <p:nvPr>
            <p:ph type="sldNum" sz="quarter" idx="10"/>
          </p:nvPr>
        </p:nvSpPr>
        <p:spPr>
          <a:xfrm>
            <a:off x="8778240" y="6446837"/>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chemeClr val="tx1">
                    <a:lumMod val="50000"/>
                    <a:lumOff val="50000"/>
                  </a:schemeClr>
                </a:solidFill>
                <a:latin typeface="+mn-lt"/>
              </a:rPr>
              <a:pPr algn="r">
                <a:spcAft>
                  <a:spcPts val="600"/>
                </a:spcAft>
              </a:pPr>
              <a:t>31</a:t>
            </a:fld>
            <a:endParaRPr lang="en-US" altLang="en-US">
              <a:solidFill>
                <a:schemeClr val="tx1">
                  <a:lumMod val="50000"/>
                  <a:lumOff val="50000"/>
                </a:schemeClr>
              </a:solidFill>
              <a:latin typeface="+mn-lt"/>
            </a:endParaRPr>
          </a:p>
        </p:txBody>
      </p:sp>
    </p:spTree>
    <p:extLst>
      <p:ext uri="{BB962C8B-B14F-4D97-AF65-F5344CB8AC3E}">
        <p14:creationId xmlns:p14="http://schemas.microsoft.com/office/powerpoint/2010/main" val="1029211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5895962-5E71-459A-A31E-2794F4930733}"/>
              </a:ext>
            </a:extLst>
          </p:cNvPr>
          <p:cNvSpPr>
            <a:spLocks noGrp="1"/>
          </p:cNvSpPr>
          <p:nvPr>
            <p:ph type="title"/>
          </p:nvPr>
        </p:nvSpPr>
        <p:spPr>
          <a:xfrm>
            <a:off x="986118" y="735106"/>
            <a:ext cx="7540322" cy="2928470"/>
          </a:xfrm>
        </p:spPr>
        <p:txBody>
          <a:bodyPr vert="horz" lIns="91440" tIns="45720" rIns="91440" bIns="45720" rtlCol="0" anchor="b">
            <a:normAutofit/>
          </a:bodyPr>
          <a:lstStyle/>
          <a:p>
            <a:pPr eaLnBrk="1" hangingPunct="1">
              <a:lnSpc>
                <a:spcPct val="90000"/>
              </a:lnSpc>
            </a:pPr>
            <a:r>
              <a:rPr lang="en-US" sz="4200" kern="1200" dirty="0">
                <a:solidFill>
                  <a:srgbClr val="FFFFFF"/>
                </a:solidFill>
                <a:latin typeface="+mj-lt"/>
                <a:ea typeface="+mj-ea"/>
                <a:cs typeface="+mj-cs"/>
              </a:rPr>
              <a:t>B. Peer Support, Mentoring, and Recovery </a:t>
            </a:r>
            <a:r>
              <a:rPr lang="en-US" sz="4200" dirty="0">
                <a:solidFill>
                  <a:srgbClr val="FFFFFF"/>
                </a:solidFill>
              </a:rPr>
              <a:t>S</a:t>
            </a:r>
            <a:r>
              <a:rPr lang="en-US" sz="4200" kern="1200" dirty="0">
                <a:solidFill>
                  <a:srgbClr val="FFFFFF"/>
                </a:solidFill>
                <a:latin typeface="+mj-lt"/>
                <a:ea typeface="+mj-ea"/>
                <a:cs typeface="+mj-cs"/>
              </a:rPr>
              <a:t>ervices </a:t>
            </a:r>
            <a:br>
              <a:rPr lang="en-US" sz="4200" kern="1200" dirty="0">
                <a:solidFill>
                  <a:srgbClr val="FFFFFF"/>
                </a:solidFill>
                <a:latin typeface="+mj-lt"/>
                <a:ea typeface="+mj-ea"/>
                <a:cs typeface="+mj-cs"/>
              </a:rPr>
            </a:br>
            <a:endParaRPr lang="en-US" sz="4200" kern="1200" dirty="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20C577EC-AB98-47EA-8058-EDD2CDD89733}"/>
              </a:ext>
            </a:extLst>
          </p:cNvPr>
          <p:cNvSpPr>
            <a:spLocks noGrp="1"/>
          </p:cNvSpPr>
          <p:nvPr>
            <p:ph type="sldNum" sz="quarter" idx="10"/>
          </p:nvPr>
        </p:nvSpPr>
        <p:spPr>
          <a:xfrm>
            <a:off x="8778240" y="6446837"/>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chemeClr val="tx1">
                    <a:lumMod val="50000"/>
                    <a:lumOff val="50000"/>
                  </a:schemeClr>
                </a:solidFill>
                <a:latin typeface="+mn-lt"/>
              </a:rPr>
              <a:pPr algn="r">
                <a:spcAft>
                  <a:spcPts val="600"/>
                </a:spcAft>
              </a:pPr>
              <a:t>32</a:t>
            </a:fld>
            <a:endParaRPr lang="en-US" altLang="en-US">
              <a:solidFill>
                <a:schemeClr val="tx1">
                  <a:lumMod val="50000"/>
                  <a:lumOff val="50000"/>
                </a:schemeClr>
              </a:solidFill>
              <a:latin typeface="+mn-lt"/>
            </a:endParaRPr>
          </a:p>
        </p:txBody>
      </p:sp>
    </p:spTree>
    <p:extLst>
      <p:ext uri="{BB962C8B-B14F-4D97-AF65-F5344CB8AC3E}">
        <p14:creationId xmlns:p14="http://schemas.microsoft.com/office/powerpoint/2010/main" val="2810118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1339035-72F8-4946-98CA-FC5C3FB1237E}"/>
              </a:ext>
            </a:extLst>
          </p:cNvPr>
          <p:cNvSpPr>
            <a:spLocks noGrp="1"/>
          </p:cNvSpPr>
          <p:nvPr>
            <p:ph type="title"/>
          </p:nvPr>
        </p:nvSpPr>
        <p:spPr>
          <a:xfrm>
            <a:off x="986118" y="735106"/>
            <a:ext cx="7540322" cy="2928470"/>
          </a:xfrm>
        </p:spPr>
        <p:txBody>
          <a:bodyPr vert="horz" lIns="91440" tIns="45720" rIns="91440" bIns="45720" rtlCol="0" anchor="b">
            <a:normAutofit/>
          </a:bodyPr>
          <a:lstStyle/>
          <a:p>
            <a:pPr eaLnBrk="1" hangingPunct="1">
              <a:lnSpc>
                <a:spcPct val="90000"/>
              </a:lnSpc>
            </a:pPr>
            <a:r>
              <a:rPr lang="en-US" sz="4200" kern="1200">
                <a:solidFill>
                  <a:srgbClr val="FFFFFF"/>
                </a:solidFill>
                <a:latin typeface="+mj-lt"/>
                <a:ea typeface="+mj-ea"/>
                <a:cs typeface="+mj-cs"/>
              </a:rPr>
              <a:t>C. Housing Services </a:t>
            </a:r>
            <a:br>
              <a:rPr lang="en-US" sz="4200" kern="1200">
                <a:solidFill>
                  <a:srgbClr val="FFFFFF"/>
                </a:solidFill>
                <a:latin typeface="+mj-lt"/>
                <a:ea typeface="+mj-ea"/>
                <a:cs typeface="+mj-cs"/>
              </a:rPr>
            </a:br>
            <a:endParaRPr lang="en-US" sz="4200" kern="120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E1D9D235-364D-4242-B550-B7AC6DF9F65F}"/>
              </a:ext>
            </a:extLst>
          </p:cNvPr>
          <p:cNvSpPr>
            <a:spLocks noGrp="1"/>
          </p:cNvSpPr>
          <p:nvPr>
            <p:ph type="sldNum" sz="quarter" idx="10"/>
          </p:nvPr>
        </p:nvSpPr>
        <p:spPr>
          <a:xfrm>
            <a:off x="8778240" y="6446837"/>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chemeClr val="tx1">
                    <a:lumMod val="50000"/>
                    <a:lumOff val="50000"/>
                  </a:schemeClr>
                </a:solidFill>
                <a:latin typeface="+mn-lt"/>
              </a:rPr>
              <a:pPr algn="r">
                <a:spcAft>
                  <a:spcPts val="600"/>
                </a:spcAft>
              </a:pPr>
              <a:t>33</a:t>
            </a:fld>
            <a:endParaRPr lang="en-US" altLang="en-US">
              <a:solidFill>
                <a:schemeClr val="tx1">
                  <a:lumMod val="50000"/>
                  <a:lumOff val="50000"/>
                </a:schemeClr>
              </a:solidFill>
              <a:latin typeface="+mn-lt"/>
            </a:endParaRPr>
          </a:p>
        </p:txBody>
      </p:sp>
    </p:spTree>
    <p:extLst>
      <p:ext uri="{BB962C8B-B14F-4D97-AF65-F5344CB8AC3E}">
        <p14:creationId xmlns:p14="http://schemas.microsoft.com/office/powerpoint/2010/main" val="3500494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0049AED-68B2-4422-A02B-31D5B1269DEC}"/>
              </a:ext>
            </a:extLst>
          </p:cNvPr>
          <p:cNvSpPr>
            <a:spLocks noGrp="1"/>
          </p:cNvSpPr>
          <p:nvPr>
            <p:ph type="title"/>
          </p:nvPr>
        </p:nvSpPr>
        <p:spPr>
          <a:xfrm>
            <a:off x="986118" y="735106"/>
            <a:ext cx="7540322" cy="2928470"/>
          </a:xfrm>
        </p:spPr>
        <p:txBody>
          <a:bodyPr vert="horz" lIns="91440" tIns="45720" rIns="91440" bIns="45720" rtlCol="0" anchor="b">
            <a:normAutofit/>
          </a:bodyPr>
          <a:lstStyle/>
          <a:p>
            <a:pPr eaLnBrk="1" hangingPunct="1">
              <a:lnSpc>
                <a:spcPct val="90000"/>
              </a:lnSpc>
            </a:pPr>
            <a:r>
              <a:rPr lang="en-US" sz="4200" kern="1200">
                <a:solidFill>
                  <a:srgbClr val="FFFFFF"/>
                </a:solidFill>
                <a:latin typeface="+mj-lt"/>
                <a:ea typeface="+mj-ea"/>
                <a:cs typeface="+mj-cs"/>
              </a:rPr>
              <a:t>D. Harm Reduction </a:t>
            </a:r>
            <a:br>
              <a:rPr lang="en-US" sz="4200" kern="1200">
                <a:solidFill>
                  <a:srgbClr val="FFFFFF"/>
                </a:solidFill>
                <a:latin typeface="+mj-lt"/>
                <a:ea typeface="+mj-ea"/>
                <a:cs typeface="+mj-cs"/>
              </a:rPr>
            </a:br>
            <a:endParaRPr lang="en-US" sz="4200" kern="120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76175D00-A842-4C57-A911-794D77838DCF}"/>
              </a:ext>
            </a:extLst>
          </p:cNvPr>
          <p:cNvSpPr>
            <a:spLocks noGrp="1"/>
          </p:cNvSpPr>
          <p:nvPr>
            <p:ph type="sldNum" sz="quarter" idx="10"/>
          </p:nvPr>
        </p:nvSpPr>
        <p:spPr>
          <a:xfrm>
            <a:off x="8778240" y="6446837"/>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chemeClr val="tx1">
                    <a:lumMod val="50000"/>
                    <a:lumOff val="50000"/>
                  </a:schemeClr>
                </a:solidFill>
                <a:latin typeface="+mn-lt"/>
              </a:rPr>
              <a:pPr algn="r">
                <a:spcAft>
                  <a:spcPts val="600"/>
                </a:spcAft>
              </a:pPr>
              <a:t>34</a:t>
            </a:fld>
            <a:endParaRPr lang="en-US" altLang="en-US">
              <a:solidFill>
                <a:schemeClr val="tx1">
                  <a:lumMod val="50000"/>
                  <a:lumOff val="50000"/>
                </a:schemeClr>
              </a:solidFill>
              <a:latin typeface="+mn-lt"/>
            </a:endParaRPr>
          </a:p>
        </p:txBody>
      </p:sp>
    </p:spTree>
    <p:extLst>
      <p:ext uri="{BB962C8B-B14F-4D97-AF65-F5344CB8AC3E}">
        <p14:creationId xmlns:p14="http://schemas.microsoft.com/office/powerpoint/2010/main" val="1336540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C338A12-E84A-4140-B206-6C10CBE2B541}"/>
              </a:ext>
            </a:extLst>
          </p:cNvPr>
          <p:cNvSpPr>
            <a:spLocks noGrp="1"/>
          </p:cNvSpPr>
          <p:nvPr>
            <p:ph type="title"/>
          </p:nvPr>
        </p:nvSpPr>
        <p:spPr>
          <a:xfrm>
            <a:off x="986118" y="735106"/>
            <a:ext cx="7540322" cy="2928470"/>
          </a:xfrm>
        </p:spPr>
        <p:txBody>
          <a:bodyPr vert="horz" lIns="91440" tIns="45720" rIns="91440" bIns="45720" rtlCol="0" anchor="b">
            <a:normAutofit/>
          </a:bodyPr>
          <a:lstStyle/>
          <a:p>
            <a:pPr eaLnBrk="1" hangingPunct="1">
              <a:lnSpc>
                <a:spcPct val="90000"/>
              </a:lnSpc>
            </a:pPr>
            <a:r>
              <a:rPr lang="en-US" sz="4200" kern="1200">
                <a:solidFill>
                  <a:srgbClr val="FFFFFF"/>
                </a:solidFill>
                <a:latin typeface="+mj-lt"/>
                <a:ea typeface="+mj-ea"/>
                <a:cs typeface="+mj-cs"/>
              </a:rPr>
              <a:t>E. Supported Employment </a:t>
            </a:r>
            <a:br>
              <a:rPr lang="en-US" sz="4200" kern="1200">
                <a:solidFill>
                  <a:srgbClr val="FFFFFF"/>
                </a:solidFill>
                <a:latin typeface="+mj-lt"/>
                <a:ea typeface="+mj-ea"/>
                <a:cs typeface="+mj-cs"/>
              </a:rPr>
            </a:br>
            <a:endParaRPr lang="en-US" sz="4200" kern="1200">
              <a:solidFill>
                <a:srgbClr val="FFFFFF"/>
              </a:solidFill>
              <a:latin typeface="+mj-lt"/>
              <a:ea typeface="+mj-ea"/>
              <a:cs typeface="+mj-cs"/>
            </a:endParaRPr>
          </a:p>
        </p:txBody>
      </p:sp>
      <p:sp>
        <p:nvSpPr>
          <p:cNvPr id="4" name="Slide Number Placeholder 3">
            <a:extLst>
              <a:ext uri="{FF2B5EF4-FFF2-40B4-BE49-F238E27FC236}">
                <a16:creationId xmlns:a16="http://schemas.microsoft.com/office/drawing/2014/main" id="{67B69628-30F5-42CB-A511-D07DE756AC39}"/>
              </a:ext>
            </a:extLst>
          </p:cNvPr>
          <p:cNvSpPr>
            <a:spLocks noGrp="1"/>
          </p:cNvSpPr>
          <p:nvPr>
            <p:ph type="sldNum" sz="quarter" idx="10"/>
          </p:nvPr>
        </p:nvSpPr>
        <p:spPr>
          <a:xfrm>
            <a:off x="8778240" y="6446837"/>
            <a:ext cx="336042" cy="365125"/>
          </a:xfrm>
        </p:spPr>
        <p:txBody>
          <a:bodyPr vert="horz" lIns="91440" tIns="45720" rIns="91440" bIns="45720" rtlCol="0" anchor="ctr">
            <a:normAutofit/>
          </a:bodyPr>
          <a:lstStyle/>
          <a:p>
            <a:pPr algn="r">
              <a:spcAft>
                <a:spcPts val="600"/>
              </a:spcAft>
            </a:pPr>
            <a:fld id="{4D10230B-B70E-439C-900C-D8AA2C3BB803}" type="slidenum">
              <a:rPr lang="en-US" altLang="en-US">
                <a:solidFill>
                  <a:schemeClr val="tx1">
                    <a:lumMod val="50000"/>
                    <a:lumOff val="50000"/>
                  </a:schemeClr>
                </a:solidFill>
                <a:latin typeface="+mn-lt"/>
              </a:rPr>
              <a:pPr algn="r">
                <a:spcAft>
                  <a:spcPts val="600"/>
                </a:spcAft>
              </a:pPr>
              <a:t>35</a:t>
            </a:fld>
            <a:endParaRPr lang="en-US" altLang="en-US">
              <a:solidFill>
                <a:schemeClr val="tx1">
                  <a:lumMod val="50000"/>
                  <a:lumOff val="50000"/>
                </a:schemeClr>
              </a:solidFill>
              <a:latin typeface="+mn-lt"/>
            </a:endParaRPr>
          </a:p>
        </p:txBody>
      </p:sp>
    </p:spTree>
    <p:extLst>
      <p:ext uri="{BB962C8B-B14F-4D97-AF65-F5344CB8AC3E}">
        <p14:creationId xmlns:p14="http://schemas.microsoft.com/office/powerpoint/2010/main" val="32388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B87960-0FBB-40C8-BD2D-9A73D8AD6F33}"/>
              </a:ext>
            </a:extLst>
          </p:cNvPr>
          <p:cNvSpPr>
            <a:spLocks noGrp="1"/>
          </p:cNvSpPr>
          <p:nvPr>
            <p:ph type="title"/>
          </p:nvPr>
        </p:nvSpPr>
        <p:spPr>
          <a:xfrm>
            <a:off x="1028699" y="294538"/>
            <a:ext cx="7421963" cy="1033669"/>
          </a:xfrm>
        </p:spPr>
        <p:txBody>
          <a:bodyPr>
            <a:normAutofit/>
          </a:bodyPr>
          <a:lstStyle/>
          <a:p>
            <a:r>
              <a:rPr lang="en-US" sz="3500">
                <a:solidFill>
                  <a:srgbClr val="FFFFFF"/>
                </a:solidFill>
              </a:rPr>
              <a:t>Budget</a:t>
            </a:r>
          </a:p>
        </p:txBody>
      </p:sp>
      <p:sp>
        <p:nvSpPr>
          <p:cNvPr id="3" name="Content Placeholder 2">
            <a:extLst>
              <a:ext uri="{FF2B5EF4-FFF2-40B4-BE49-F238E27FC236}">
                <a16:creationId xmlns:a16="http://schemas.microsoft.com/office/drawing/2014/main" id="{2E3E0B6F-AFAA-4896-A7C7-BAF98F159338}"/>
              </a:ext>
            </a:extLst>
          </p:cNvPr>
          <p:cNvSpPr>
            <a:spLocks noGrp="1"/>
          </p:cNvSpPr>
          <p:nvPr>
            <p:ph idx="1"/>
          </p:nvPr>
        </p:nvSpPr>
        <p:spPr>
          <a:xfrm>
            <a:off x="1028699" y="2318197"/>
            <a:ext cx="7293023" cy="3683358"/>
          </a:xfrm>
        </p:spPr>
        <p:txBody>
          <a:bodyPr anchor="ctr">
            <a:normAutofit/>
          </a:bodyPr>
          <a:lstStyle/>
          <a:p>
            <a:r>
              <a:rPr lang="en-US" sz="1700" dirty="0"/>
              <a:t>Please provide an 18-month budget for each entity in the BHRN using the template provided in the RFGP</a:t>
            </a:r>
          </a:p>
          <a:p>
            <a:endParaRPr lang="en-US" sz="1700" dirty="0"/>
          </a:p>
          <a:p>
            <a:r>
              <a:rPr lang="en-US" sz="1700" dirty="0"/>
              <a:t>Budgets should be decentralized and specify the needs of each entity individually</a:t>
            </a:r>
          </a:p>
          <a:p>
            <a:endParaRPr lang="en-US" sz="1700" dirty="0"/>
          </a:p>
          <a:p>
            <a:r>
              <a:rPr lang="en-US" sz="1700" dirty="0"/>
              <a:t>Grant agreements will be dependent on BHRN membership, but funds will be received by each entity individually</a:t>
            </a:r>
          </a:p>
          <a:p>
            <a:endParaRPr lang="en-US" sz="1700" dirty="0"/>
          </a:p>
        </p:txBody>
      </p:sp>
      <p:sp>
        <p:nvSpPr>
          <p:cNvPr id="4" name="Slide Number Placeholder 3">
            <a:extLst>
              <a:ext uri="{FF2B5EF4-FFF2-40B4-BE49-F238E27FC236}">
                <a16:creationId xmlns:a16="http://schemas.microsoft.com/office/drawing/2014/main" id="{6B2798F6-1F82-4B1A-913D-523C38F7408A}"/>
              </a:ext>
            </a:extLst>
          </p:cNvPr>
          <p:cNvSpPr>
            <a:spLocks noGrp="1"/>
          </p:cNvSpPr>
          <p:nvPr>
            <p:ph type="sldNum" sz="quarter" idx="10"/>
          </p:nvPr>
        </p:nvSpPr>
        <p:spPr>
          <a:xfrm>
            <a:off x="8778240" y="6455431"/>
            <a:ext cx="334434"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36</a:t>
            </a:fld>
            <a:endParaRPr lang="en-US" altLang="en-US">
              <a:solidFill>
                <a:schemeClr val="tx1">
                  <a:lumMod val="50000"/>
                  <a:lumOff val="50000"/>
                </a:schemeClr>
              </a:solidFill>
            </a:endParaRPr>
          </a:p>
        </p:txBody>
      </p:sp>
    </p:spTree>
    <p:extLst>
      <p:ext uri="{BB962C8B-B14F-4D97-AF65-F5344CB8AC3E}">
        <p14:creationId xmlns:p14="http://schemas.microsoft.com/office/powerpoint/2010/main" val="2301700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4">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3746" y="303591"/>
            <a:ext cx="274320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B0614E-2343-4097-B552-06F767191A52}"/>
              </a:ext>
            </a:extLst>
          </p:cNvPr>
          <p:cNvSpPr>
            <a:spLocks noGrp="1"/>
          </p:cNvSpPr>
          <p:nvPr>
            <p:ph type="title"/>
          </p:nvPr>
        </p:nvSpPr>
        <p:spPr>
          <a:xfrm>
            <a:off x="445770" y="637125"/>
            <a:ext cx="2372586" cy="5256371"/>
          </a:xfrm>
        </p:spPr>
        <p:txBody>
          <a:bodyPr>
            <a:normAutofit/>
          </a:bodyPr>
          <a:lstStyle/>
          <a:p>
            <a:r>
              <a:rPr lang="en-US"/>
              <a:t>Contacts</a:t>
            </a:r>
          </a:p>
        </p:txBody>
      </p:sp>
      <p:sp>
        <p:nvSpPr>
          <p:cNvPr id="4" name="Slide Number Placeholder 3">
            <a:extLst>
              <a:ext uri="{FF2B5EF4-FFF2-40B4-BE49-F238E27FC236}">
                <a16:creationId xmlns:a16="http://schemas.microsoft.com/office/drawing/2014/main" id="{878B7D86-4731-4C26-9A05-8ABED7B72D7D}"/>
              </a:ext>
            </a:extLst>
          </p:cNvPr>
          <p:cNvSpPr>
            <a:spLocks noGrp="1"/>
          </p:cNvSpPr>
          <p:nvPr>
            <p:ph type="sldNum" sz="quarter" idx="10"/>
          </p:nvPr>
        </p:nvSpPr>
        <p:spPr>
          <a:xfrm>
            <a:off x="6457950" y="6356350"/>
            <a:ext cx="2057400" cy="365125"/>
          </a:xfrm>
        </p:spPr>
        <p:txBody>
          <a:bodyPr>
            <a:normAutofit/>
          </a:bodyPr>
          <a:lstStyle/>
          <a:p>
            <a:pPr algn="r">
              <a:spcAft>
                <a:spcPts val="600"/>
              </a:spcAft>
            </a:pPr>
            <a:fld id="{4D10230B-B70E-439C-900C-D8AA2C3BB803}" type="slidenum">
              <a:rPr lang="en-US" altLang="en-US">
                <a:solidFill>
                  <a:srgbClr val="898989"/>
                </a:solidFill>
              </a:rPr>
              <a:pPr algn="r">
                <a:spcAft>
                  <a:spcPts val="600"/>
                </a:spcAft>
              </a:pPr>
              <a:t>37</a:t>
            </a:fld>
            <a:endParaRPr lang="en-US" altLang="en-US">
              <a:solidFill>
                <a:srgbClr val="898989"/>
              </a:solidFill>
            </a:endParaRPr>
          </a:p>
        </p:txBody>
      </p:sp>
      <p:graphicFrame>
        <p:nvGraphicFramePr>
          <p:cNvPr id="19" name="Content Placeholder 2">
            <a:extLst>
              <a:ext uri="{FF2B5EF4-FFF2-40B4-BE49-F238E27FC236}">
                <a16:creationId xmlns:a16="http://schemas.microsoft.com/office/drawing/2014/main" id="{4AD201C5-FC6D-46F1-B3E3-8B2E0CAC3241}"/>
              </a:ext>
            </a:extLst>
          </p:cNvPr>
          <p:cNvGraphicFramePr>
            <a:graphicFrameLocks noGrp="1"/>
          </p:cNvGraphicFramePr>
          <p:nvPr>
            <p:ph idx="1"/>
            <p:extLst>
              <p:ext uri="{D42A27DB-BD31-4B8C-83A1-F6EECF244321}">
                <p14:modId xmlns:p14="http://schemas.microsoft.com/office/powerpoint/2010/main" val="1328783394"/>
              </p:ext>
            </p:extLst>
          </p:nvPr>
        </p:nvGraphicFramePr>
        <p:xfrm>
          <a:off x="3386724" y="303591"/>
          <a:ext cx="5430033"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6654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65D12C-21BD-46BF-96ED-7528C91FCB9C}"/>
              </a:ext>
            </a:extLst>
          </p:cNvPr>
          <p:cNvSpPr>
            <a:spLocks noGrp="1"/>
          </p:cNvSpPr>
          <p:nvPr>
            <p:ph type="title"/>
          </p:nvPr>
        </p:nvSpPr>
        <p:spPr>
          <a:xfrm>
            <a:off x="4942996" y="4267832"/>
            <a:ext cx="3604497" cy="1297115"/>
          </a:xfrm>
        </p:spPr>
        <p:txBody>
          <a:bodyPr vert="horz" lIns="91440" tIns="45720" rIns="91440" bIns="45720" rtlCol="0" anchor="t">
            <a:normAutofit/>
          </a:bodyPr>
          <a:lstStyle/>
          <a:p>
            <a:pPr eaLnBrk="1" hangingPunct="1">
              <a:lnSpc>
                <a:spcPct val="90000"/>
              </a:lnSpc>
            </a:pPr>
            <a:r>
              <a:rPr lang="en-US" sz="3500" kern="1200">
                <a:solidFill>
                  <a:schemeClr val="tx2"/>
                </a:solidFill>
                <a:latin typeface="+mj-lt"/>
                <a:ea typeface="+mj-ea"/>
                <a:cs typeface="+mj-cs"/>
              </a:rPr>
              <a:t>Questions?</a:t>
            </a:r>
          </a:p>
        </p:txBody>
      </p:sp>
      <p:pic>
        <p:nvPicPr>
          <p:cNvPr id="8" name="Graphic 7" descr="Question mark">
            <a:extLst>
              <a:ext uri="{FF2B5EF4-FFF2-40B4-BE49-F238E27FC236}">
                <a16:creationId xmlns:a16="http://schemas.microsoft.com/office/drawing/2014/main" id="{67A35F8B-3AC9-4814-A194-2ECC1CFCF4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5352" y="2333040"/>
            <a:ext cx="3106320" cy="310632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5" name="Group 14">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89" y="-5977"/>
            <a:ext cx="4679005" cy="6863979"/>
            <a:chOff x="305" y="-5977"/>
            <a:chExt cx="6238675" cy="6863979"/>
          </a:xfrm>
        </p:grpSpPr>
        <p:sp>
          <p:nvSpPr>
            <p:cNvPr id="16" name="Freeform: Shape 15">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6F5B86F6-B6BD-4CBC-BA72-286884EA048F}"/>
              </a:ext>
            </a:extLst>
          </p:cNvPr>
          <p:cNvSpPr>
            <a:spLocks noGrp="1"/>
          </p:cNvSpPr>
          <p:nvPr>
            <p:ph type="sldNum" sz="quarter" idx="10"/>
          </p:nvPr>
        </p:nvSpPr>
        <p:spPr>
          <a:xfrm>
            <a:off x="6457950" y="6356350"/>
            <a:ext cx="2057400" cy="365125"/>
          </a:xfrm>
        </p:spPr>
        <p:txBody>
          <a:bodyPr vert="horz" lIns="91440" tIns="45720" rIns="91440" bIns="45720" rtlCol="0" anchor="ctr">
            <a:normAutofit/>
          </a:bodyPr>
          <a:lstStyle/>
          <a:p>
            <a:pPr algn="r">
              <a:spcAft>
                <a:spcPts val="600"/>
              </a:spcAft>
            </a:pPr>
            <a:fld id="{4D10230B-B70E-439C-900C-D8AA2C3BB803}" type="slidenum">
              <a:rPr lang="en-US" altLang="en-US" sz="1200" smtClean="0">
                <a:solidFill>
                  <a:schemeClr val="tx1">
                    <a:tint val="75000"/>
                  </a:schemeClr>
                </a:solidFill>
                <a:latin typeface="+mn-lt"/>
              </a:rPr>
              <a:pPr algn="r">
                <a:spcAft>
                  <a:spcPts val="600"/>
                </a:spcAft>
              </a:pPr>
              <a:t>38</a:t>
            </a:fld>
            <a:endParaRPr lang="en-US" altLang="en-US" sz="1200">
              <a:solidFill>
                <a:schemeClr val="tx1">
                  <a:tint val="75000"/>
                </a:schemeClr>
              </a:solidFill>
              <a:latin typeface="+mn-lt"/>
            </a:endParaRPr>
          </a:p>
        </p:txBody>
      </p:sp>
    </p:spTree>
    <p:extLst>
      <p:ext uri="{BB962C8B-B14F-4D97-AF65-F5344CB8AC3E}">
        <p14:creationId xmlns:p14="http://schemas.microsoft.com/office/powerpoint/2010/main" val="2495264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12" name="Rectangle 7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8454557"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1202" name="Rectangle 2">
            <a:extLst>
              <a:ext uri="{FF2B5EF4-FFF2-40B4-BE49-F238E27FC236}">
                <a16:creationId xmlns:a16="http://schemas.microsoft.com/office/drawing/2014/main" id="{51F4EDC0-4A47-430B-BEBB-CCA67CC59DEE}"/>
              </a:ext>
            </a:extLst>
          </p:cNvPr>
          <p:cNvSpPr>
            <a:spLocks noGrp="1" noChangeArrowheads="1"/>
          </p:cNvSpPr>
          <p:nvPr>
            <p:ph type="ctrTitle"/>
          </p:nvPr>
        </p:nvSpPr>
        <p:spPr>
          <a:xfrm>
            <a:off x="825501" y="1097339"/>
            <a:ext cx="7508874" cy="2623885"/>
          </a:xfrm>
        </p:spPr>
        <p:txBody>
          <a:bodyPr anchor="ctr">
            <a:normAutofit/>
          </a:bodyPr>
          <a:lstStyle/>
          <a:p>
            <a:pPr eaLnBrk="1" hangingPunct="1"/>
            <a:r>
              <a:rPr lang="en-US" altLang="en-US" sz="5700">
                <a:solidFill>
                  <a:srgbClr val="FFFFFF"/>
                </a:solidFill>
              </a:rPr>
              <a:t>Thank You</a:t>
            </a:r>
          </a:p>
        </p:txBody>
      </p:sp>
      <p:sp>
        <p:nvSpPr>
          <p:cNvPr id="51213" name="Rectangle 74">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17136"/>
            <a:ext cx="1584198"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1214" name="Rectangle 7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50491" y="4521269"/>
            <a:ext cx="5040623"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1215" name="Rectangle 7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21270"/>
            <a:ext cx="1586592"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617509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0614E-2343-4097-B552-06F767191A52}"/>
              </a:ext>
            </a:extLst>
          </p:cNvPr>
          <p:cNvSpPr>
            <a:spLocks noGrp="1"/>
          </p:cNvSpPr>
          <p:nvPr>
            <p:ph type="title"/>
          </p:nvPr>
        </p:nvSpPr>
        <p:spPr>
          <a:xfrm>
            <a:off x="445770" y="637125"/>
            <a:ext cx="2372586" cy="5256371"/>
          </a:xfrm>
        </p:spPr>
        <p:txBody>
          <a:bodyPr>
            <a:normAutofit/>
          </a:bodyPr>
          <a:lstStyle/>
          <a:p>
            <a:r>
              <a:rPr lang="en-US"/>
              <a:t>Contacts</a:t>
            </a:r>
          </a:p>
        </p:txBody>
      </p:sp>
      <p:sp>
        <p:nvSpPr>
          <p:cNvPr id="4" name="Slide Number Placeholder 3">
            <a:extLst>
              <a:ext uri="{FF2B5EF4-FFF2-40B4-BE49-F238E27FC236}">
                <a16:creationId xmlns:a16="http://schemas.microsoft.com/office/drawing/2014/main" id="{878B7D86-4731-4C26-9A05-8ABED7B72D7D}"/>
              </a:ext>
            </a:extLst>
          </p:cNvPr>
          <p:cNvSpPr>
            <a:spLocks noGrp="1"/>
          </p:cNvSpPr>
          <p:nvPr>
            <p:ph type="sldNum" sz="quarter" idx="10"/>
          </p:nvPr>
        </p:nvSpPr>
        <p:spPr>
          <a:xfrm>
            <a:off x="6457950" y="6356350"/>
            <a:ext cx="2057400" cy="365125"/>
          </a:xfrm>
        </p:spPr>
        <p:txBody>
          <a:bodyPr>
            <a:normAutofit/>
          </a:bodyPr>
          <a:lstStyle/>
          <a:p>
            <a:pPr algn="r">
              <a:spcAft>
                <a:spcPts val="600"/>
              </a:spcAft>
            </a:pPr>
            <a:fld id="{4D10230B-B70E-439C-900C-D8AA2C3BB803}" type="slidenum">
              <a:rPr lang="en-US" altLang="en-US">
                <a:solidFill>
                  <a:srgbClr val="898989"/>
                </a:solidFill>
              </a:rPr>
              <a:pPr algn="r">
                <a:spcAft>
                  <a:spcPts val="600"/>
                </a:spcAft>
              </a:pPr>
              <a:t>4</a:t>
            </a:fld>
            <a:endParaRPr lang="en-US" altLang="en-US">
              <a:solidFill>
                <a:srgbClr val="898989"/>
              </a:solidFill>
            </a:endParaRPr>
          </a:p>
        </p:txBody>
      </p:sp>
      <p:graphicFrame>
        <p:nvGraphicFramePr>
          <p:cNvPr id="19" name="Content Placeholder 2">
            <a:extLst>
              <a:ext uri="{FF2B5EF4-FFF2-40B4-BE49-F238E27FC236}">
                <a16:creationId xmlns:a16="http://schemas.microsoft.com/office/drawing/2014/main" id="{4AD201C5-FC6D-46F1-B3E3-8B2E0CAC3241}"/>
              </a:ext>
            </a:extLst>
          </p:cNvPr>
          <p:cNvGraphicFramePr>
            <a:graphicFrameLocks noGrp="1"/>
          </p:cNvGraphicFramePr>
          <p:nvPr>
            <p:ph idx="1"/>
            <p:extLst>
              <p:ext uri="{D42A27DB-BD31-4B8C-83A1-F6EECF244321}">
                <p14:modId xmlns:p14="http://schemas.microsoft.com/office/powerpoint/2010/main" val="523366161"/>
              </p:ext>
            </p:extLst>
          </p:nvPr>
        </p:nvGraphicFramePr>
        <p:xfrm>
          <a:off x="3386724" y="303591"/>
          <a:ext cx="5430033"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8115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3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18F1BB-476E-44D7-BD74-EE0A5ED08CDA}"/>
              </a:ext>
            </a:extLst>
          </p:cNvPr>
          <p:cNvSpPr>
            <a:spLocks noGrp="1"/>
          </p:cNvSpPr>
          <p:nvPr>
            <p:ph type="title"/>
          </p:nvPr>
        </p:nvSpPr>
        <p:spPr>
          <a:xfrm>
            <a:off x="492617" y="962166"/>
            <a:ext cx="2327856" cy="4421876"/>
          </a:xfrm>
        </p:spPr>
        <p:txBody>
          <a:bodyPr anchor="t">
            <a:normAutofit/>
          </a:bodyPr>
          <a:lstStyle/>
          <a:p>
            <a:pPr algn="r"/>
            <a:r>
              <a:rPr lang="en-US" sz="3500" dirty="0"/>
              <a:t>Measure 110</a:t>
            </a:r>
          </a:p>
        </p:txBody>
      </p:sp>
      <p:sp>
        <p:nvSpPr>
          <p:cNvPr id="3" name="Content Placeholder 2">
            <a:extLst>
              <a:ext uri="{FF2B5EF4-FFF2-40B4-BE49-F238E27FC236}">
                <a16:creationId xmlns:a16="http://schemas.microsoft.com/office/drawing/2014/main" id="{3D5C05CC-0A58-4601-9CF6-A87E74BBDFFA}"/>
              </a:ext>
            </a:extLst>
          </p:cNvPr>
          <p:cNvSpPr>
            <a:spLocks noGrp="1"/>
          </p:cNvSpPr>
          <p:nvPr>
            <p:ph idx="1"/>
          </p:nvPr>
        </p:nvSpPr>
        <p:spPr>
          <a:xfrm>
            <a:off x="3066696" y="962167"/>
            <a:ext cx="5143585" cy="4743174"/>
          </a:xfrm>
        </p:spPr>
        <p:txBody>
          <a:bodyPr anchor="t">
            <a:normAutofit/>
          </a:bodyPr>
          <a:lstStyle/>
          <a:p>
            <a:r>
              <a:rPr lang="en-US" sz="1700" dirty="0"/>
              <a:t>November 2020, Oregon voters passed by referendum </a:t>
            </a:r>
            <a:r>
              <a:rPr lang="en-US" sz="1700" dirty="0">
                <a:hlinkClick r:id="rId2"/>
              </a:rPr>
              <a:t>Measure 110, or the Drug Addiction Treatment and Recovery Act</a:t>
            </a:r>
            <a:r>
              <a:rPr lang="en-US" sz="1700" dirty="0"/>
              <a:t>.</a:t>
            </a:r>
          </a:p>
          <a:p>
            <a:endParaRPr lang="en-US" sz="1700" dirty="0"/>
          </a:p>
          <a:p>
            <a:r>
              <a:rPr lang="en-US" sz="1700" dirty="0"/>
              <a:t>The purpose of Measure 110 is to make screening, health assessment, treatment and recovery services for Substance Use Disorder available to all those who need and want access to those services; and to adopt a health approach to substance use by removing criminal penalties for low-level drug possession.</a:t>
            </a:r>
          </a:p>
          <a:p>
            <a:endParaRPr lang="en-US" sz="1700" dirty="0"/>
          </a:p>
        </p:txBody>
      </p:sp>
      <p:sp>
        <p:nvSpPr>
          <p:cNvPr id="46" name="Rectangle 3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CCD9DC49-57E9-4AD9-B65B-BE52B8FAFC9A}"/>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rgbClr val="FFFFFF"/>
                </a:solidFill>
              </a:rPr>
              <a:pPr>
                <a:spcAft>
                  <a:spcPts val="600"/>
                </a:spcAft>
              </a:pPr>
              <a:t>5</a:t>
            </a:fld>
            <a:endParaRPr lang="en-US" altLang="en-US" dirty="0">
              <a:solidFill>
                <a:srgbClr val="FFFFFF"/>
              </a:solidFill>
            </a:endParaRPr>
          </a:p>
        </p:txBody>
      </p:sp>
    </p:spTree>
    <p:extLst>
      <p:ext uri="{BB962C8B-B14F-4D97-AF65-F5344CB8AC3E}">
        <p14:creationId xmlns:p14="http://schemas.microsoft.com/office/powerpoint/2010/main" val="43087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C078FA-02C5-40EB-9A44-8B2B59D2FB2D}"/>
              </a:ext>
            </a:extLst>
          </p:cNvPr>
          <p:cNvSpPr>
            <a:spLocks noGrp="1"/>
          </p:cNvSpPr>
          <p:nvPr>
            <p:ph type="title"/>
          </p:nvPr>
        </p:nvSpPr>
        <p:spPr>
          <a:xfrm>
            <a:off x="350041" y="586855"/>
            <a:ext cx="2401025" cy="3387497"/>
          </a:xfrm>
        </p:spPr>
        <p:txBody>
          <a:bodyPr anchor="b">
            <a:normAutofit/>
          </a:bodyPr>
          <a:lstStyle/>
          <a:p>
            <a:pPr algn="r"/>
            <a:r>
              <a:rPr lang="en-US" sz="3500" dirty="0">
                <a:solidFill>
                  <a:srgbClr val="FFFFFF"/>
                </a:solidFill>
              </a:rPr>
              <a:t>Measure 110</a:t>
            </a:r>
          </a:p>
        </p:txBody>
      </p:sp>
      <p:sp>
        <p:nvSpPr>
          <p:cNvPr id="3" name="Content Placeholder 2">
            <a:extLst>
              <a:ext uri="{FF2B5EF4-FFF2-40B4-BE49-F238E27FC236}">
                <a16:creationId xmlns:a16="http://schemas.microsoft.com/office/drawing/2014/main" id="{FE3B3BCC-C79C-41BD-9AA8-84C0EAF86C8B}"/>
              </a:ext>
            </a:extLst>
          </p:cNvPr>
          <p:cNvSpPr>
            <a:spLocks noGrp="1"/>
          </p:cNvSpPr>
          <p:nvPr>
            <p:ph idx="1"/>
          </p:nvPr>
        </p:nvSpPr>
        <p:spPr>
          <a:xfrm>
            <a:off x="3607694" y="649480"/>
            <a:ext cx="4916510" cy="5546047"/>
          </a:xfrm>
        </p:spPr>
        <p:txBody>
          <a:bodyPr anchor="ctr">
            <a:normAutofit/>
          </a:bodyPr>
          <a:lstStyle/>
          <a:p>
            <a:r>
              <a:rPr lang="en-US" sz="1700" dirty="0"/>
              <a:t>Oregon Health Authority (OHA) established a </a:t>
            </a:r>
            <a:r>
              <a:rPr lang="en-US" sz="1700" b="1" dirty="0"/>
              <a:t>Treatment and Recovery Services fund</a:t>
            </a:r>
            <a:r>
              <a:rPr lang="en-US" sz="1700" dirty="0"/>
              <a:t>, financed with cannabis revenues, to fund new statewide Recovery Centers and Community Access to Care grants. $302 million for the 21-23 biennium.  </a:t>
            </a:r>
          </a:p>
          <a:p>
            <a:endParaRPr lang="en-US" sz="1700" dirty="0"/>
          </a:p>
          <a:p>
            <a:r>
              <a:rPr lang="en-US" sz="1700" b="1" dirty="0"/>
              <a:t>2 grants programs:</a:t>
            </a:r>
          </a:p>
          <a:p>
            <a:pPr lvl="1"/>
            <a:r>
              <a:rPr lang="en-US" sz="1700" dirty="0"/>
              <a:t>Grants program to fund the ARC’s now BHRN’s</a:t>
            </a:r>
          </a:p>
          <a:p>
            <a:pPr lvl="1"/>
            <a:r>
              <a:rPr lang="en-US" sz="1700" dirty="0"/>
              <a:t>Grants program to increase access to community-based services: Access to Care</a:t>
            </a:r>
          </a:p>
          <a:p>
            <a:endParaRPr lang="en-US" sz="1700" dirty="0"/>
          </a:p>
          <a:p>
            <a:endParaRPr lang="en-US" sz="1700" dirty="0"/>
          </a:p>
          <a:p>
            <a:endParaRPr lang="en-US" sz="1700" dirty="0"/>
          </a:p>
        </p:txBody>
      </p:sp>
      <p:sp>
        <p:nvSpPr>
          <p:cNvPr id="4" name="Slide Number Placeholder 3">
            <a:extLst>
              <a:ext uri="{FF2B5EF4-FFF2-40B4-BE49-F238E27FC236}">
                <a16:creationId xmlns:a16="http://schemas.microsoft.com/office/drawing/2014/main" id="{B9D538D7-E801-4205-8CA5-1B9A454D8CB1}"/>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6</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252404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7EF837-156C-4407-B0EF-E16B886EDF8D}"/>
              </a:ext>
            </a:extLst>
          </p:cNvPr>
          <p:cNvSpPr>
            <a:spLocks noGrp="1"/>
          </p:cNvSpPr>
          <p:nvPr>
            <p:ph type="title"/>
          </p:nvPr>
        </p:nvSpPr>
        <p:spPr>
          <a:xfrm>
            <a:off x="350041" y="586855"/>
            <a:ext cx="2401025" cy="3387497"/>
          </a:xfrm>
        </p:spPr>
        <p:txBody>
          <a:bodyPr anchor="b">
            <a:normAutofit/>
          </a:bodyPr>
          <a:lstStyle/>
          <a:p>
            <a:pPr algn="r"/>
            <a:r>
              <a:rPr lang="en-US" sz="3500" dirty="0">
                <a:solidFill>
                  <a:srgbClr val="FFFFFF"/>
                </a:solidFill>
              </a:rPr>
              <a:t>Measure 110</a:t>
            </a:r>
          </a:p>
        </p:txBody>
      </p:sp>
      <p:sp>
        <p:nvSpPr>
          <p:cNvPr id="3" name="Content Placeholder 2">
            <a:extLst>
              <a:ext uri="{FF2B5EF4-FFF2-40B4-BE49-F238E27FC236}">
                <a16:creationId xmlns:a16="http://schemas.microsoft.com/office/drawing/2014/main" id="{520F50B3-55F7-4AAE-8BFF-A02D51F087E1}"/>
              </a:ext>
            </a:extLst>
          </p:cNvPr>
          <p:cNvSpPr>
            <a:spLocks noGrp="1"/>
          </p:cNvSpPr>
          <p:nvPr>
            <p:ph idx="1"/>
          </p:nvPr>
        </p:nvSpPr>
        <p:spPr>
          <a:xfrm>
            <a:off x="3607694" y="649480"/>
            <a:ext cx="4916510" cy="5546047"/>
          </a:xfrm>
        </p:spPr>
        <p:txBody>
          <a:bodyPr anchor="ctr">
            <a:normAutofit/>
          </a:bodyPr>
          <a:lstStyle/>
          <a:p>
            <a:r>
              <a:rPr lang="en-US" sz="1700" dirty="0"/>
              <a:t>Established:</a:t>
            </a:r>
          </a:p>
          <a:p>
            <a:pPr lvl="1"/>
            <a:r>
              <a:rPr lang="en-US" sz="1700" dirty="0"/>
              <a:t> </a:t>
            </a:r>
            <a:r>
              <a:rPr lang="en-US" sz="1700" b="1" dirty="0">
                <a:hlinkClick r:id="rId2"/>
              </a:rPr>
              <a:t>Oversight and Accountability Council</a:t>
            </a:r>
            <a:r>
              <a:rPr lang="en-US" sz="1700" dirty="0"/>
              <a:t> to oversee the distribution of the grants, with OHA providing technical, logistical and all other necessary supports to the council. </a:t>
            </a:r>
            <a:br>
              <a:rPr lang="en-US" sz="1700" dirty="0"/>
            </a:br>
            <a:endParaRPr lang="en-US" sz="1700" dirty="0"/>
          </a:p>
          <a:p>
            <a:pPr lvl="1"/>
            <a:r>
              <a:rPr lang="en-US" sz="1700" dirty="0"/>
              <a:t>A 24/7 Telephone Recovery Line, which is staffed by Lines for Life  </a:t>
            </a:r>
          </a:p>
          <a:p>
            <a:endParaRPr lang="en-US" sz="1700" dirty="0"/>
          </a:p>
        </p:txBody>
      </p:sp>
      <p:sp>
        <p:nvSpPr>
          <p:cNvPr id="4" name="Slide Number Placeholder 3">
            <a:extLst>
              <a:ext uri="{FF2B5EF4-FFF2-40B4-BE49-F238E27FC236}">
                <a16:creationId xmlns:a16="http://schemas.microsoft.com/office/drawing/2014/main" id="{0372F9C1-D0D4-4F91-A0F9-A96965C5D3FB}"/>
              </a:ext>
            </a:extLst>
          </p:cNvPr>
          <p:cNvSpPr>
            <a:spLocks noGrp="1"/>
          </p:cNvSpPr>
          <p:nvPr>
            <p:ph type="sldNum" sz="quarter" idx="10"/>
          </p:nvPr>
        </p:nvSpPr>
        <p:spPr>
          <a:xfrm>
            <a:off x="8778240" y="6455664"/>
            <a:ext cx="336042" cy="365125"/>
          </a:xfrm>
        </p:spPr>
        <p:txBody>
          <a:bodyPr>
            <a:normAutofit/>
          </a:bodyPr>
          <a:lstStyle/>
          <a:p>
            <a:pPr>
              <a:spcAft>
                <a:spcPts val="600"/>
              </a:spcAft>
            </a:pPr>
            <a:fld id="{4D10230B-B70E-439C-900C-D8AA2C3BB803}" type="slidenum">
              <a:rPr lang="en-US" altLang="en-US">
                <a:solidFill>
                  <a:schemeClr val="tx1">
                    <a:lumMod val="50000"/>
                    <a:lumOff val="50000"/>
                  </a:schemeClr>
                </a:solidFill>
              </a:rPr>
              <a:pPr>
                <a:spcAft>
                  <a:spcPts val="600"/>
                </a:spcAft>
              </a:pPr>
              <a:t>7</a:t>
            </a:fld>
            <a:endParaRPr lang="en-US" altLang="en-US" dirty="0">
              <a:solidFill>
                <a:schemeClr val="tx1">
                  <a:lumMod val="50000"/>
                  <a:lumOff val="50000"/>
                </a:schemeClr>
              </a:solidFill>
            </a:endParaRPr>
          </a:p>
        </p:txBody>
      </p:sp>
    </p:spTree>
    <p:extLst>
      <p:ext uri="{BB962C8B-B14F-4D97-AF65-F5344CB8AC3E}">
        <p14:creationId xmlns:p14="http://schemas.microsoft.com/office/powerpoint/2010/main" val="4037203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4">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82177A-90EB-4612-A3E3-105F6551A4A1}"/>
              </a:ext>
            </a:extLst>
          </p:cNvPr>
          <p:cNvSpPr>
            <a:spLocks noGrp="1"/>
          </p:cNvSpPr>
          <p:nvPr>
            <p:ph type="title"/>
          </p:nvPr>
        </p:nvSpPr>
        <p:spPr>
          <a:xfrm>
            <a:off x="628650" y="557189"/>
            <a:ext cx="2530602" cy="5567891"/>
          </a:xfrm>
        </p:spPr>
        <p:txBody>
          <a:bodyPr>
            <a:normAutofit/>
          </a:bodyPr>
          <a:lstStyle/>
          <a:p>
            <a:r>
              <a:rPr lang="en-US" sz="4500"/>
              <a:t>Senate Bill 755</a:t>
            </a:r>
          </a:p>
        </p:txBody>
      </p:sp>
      <p:sp>
        <p:nvSpPr>
          <p:cNvPr id="4" name="Slide Number Placeholder 3">
            <a:extLst>
              <a:ext uri="{FF2B5EF4-FFF2-40B4-BE49-F238E27FC236}">
                <a16:creationId xmlns:a16="http://schemas.microsoft.com/office/drawing/2014/main" id="{499E24EE-2D42-4940-97AF-F2853A453FF2}"/>
              </a:ext>
            </a:extLst>
          </p:cNvPr>
          <p:cNvSpPr>
            <a:spLocks noGrp="1"/>
          </p:cNvSpPr>
          <p:nvPr>
            <p:ph type="sldNum" sz="quarter" idx="10"/>
          </p:nvPr>
        </p:nvSpPr>
        <p:spPr>
          <a:xfrm>
            <a:off x="6457950" y="6356350"/>
            <a:ext cx="2057400" cy="365125"/>
          </a:xfrm>
        </p:spPr>
        <p:txBody>
          <a:bodyPr>
            <a:normAutofit/>
          </a:bodyPr>
          <a:lstStyle/>
          <a:p>
            <a:pPr>
              <a:spcAft>
                <a:spcPts val="600"/>
              </a:spcAft>
            </a:pPr>
            <a:fld id="{4D10230B-B70E-439C-900C-D8AA2C3BB803}" type="slidenum">
              <a:rPr lang="en-US" altLang="en-US" smtClean="0"/>
              <a:pPr>
                <a:spcAft>
                  <a:spcPts val="600"/>
                </a:spcAft>
              </a:pPr>
              <a:t>8</a:t>
            </a:fld>
            <a:endParaRPr lang="en-US" altLang="en-US"/>
          </a:p>
        </p:txBody>
      </p:sp>
      <p:graphicFrame>
        <p:nvGraphicFramePr>
          <p:cNvPr id="6" name="Content Placeholder 2">
            <a:extLst>
              <a:ext uri="{FF2B5EF4-FFF2-40B4-BE49-F238E27FC236}">
                <a16:creationId xmlns:a16="http://schemas.microsoft.com/office/drawing/2014/main" id="{D55C46E5-F64D-4304-A446-296415C313CE}"/>
              </a:ext>
            </a:extLst>
          </p:cNvPr>
          <p:cNvGraphicFramePr>
            <a:graphicFrameLocks noGrp="1"/>
          </p:cNvGraphicFramePr>
          <p:nvPr>
            <p:ph idx="1"/>
            <p:extLst>
              <p:ext uri="{D42A27DB-BD31-4B8C-83A1-F6EECF244321}">
                <p14:modId xmlns:p14="http://schemas.microsoft.com/office/powerpoint/2010/main" val="3949831965"/>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6638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 name="Rectangle 14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6" name="Title 1">
            <a:extLst>
              <a:ext uri="{FF2B5EF4-FFF2-40B4-BE49-F238E27FC236}">
                <a16:creationId xmlns:a16="http://schemas.microsoft.com/office/drawing/2014/main" id="{91D523DF-B43A-4068-B676-9B3F5824C98C}"/>
              </a:ext>
            </a:extLst>
          </p:cNvPr>
          <p:cNvSpPr>
            <a:spLocks noGrp="1" noChangeArrowheads="1"/>
          </p:cNvSpPr>
          <p:nvPr>
            <p:ph type="title"/>
          </p:nvPr>
        </p:nvSpPr>
        <p:spPr>
          <a:xfrm>
            <a:off x="628650" y="556995"/>
            <a:ext cx="7886700" cy="1133693"/>
          </a:xfrm>
        </p:spPr>
        <p:txBody>
          <a:bodyPr>
            <a:normAutofit/>
          </a:bodyPr>
          <a:lstStyle/>
          <a:p>
            <a:pPr>
              <a:lnSpc>
                <a:spcPct val="90000"/>
              </a:lnSpc>
            </a:pPr>
            <a:r>
              <a:rPr lang="en-US" sz="3500"/>
              <a:t>Oversight and Accountability Council (OAC)</a:t>
            </a:r>
            <a:endParaRPr lang="en-US" altLang="en-US" sz="3500"/>
          </a:p>
        </p:txBody>
      </p:sp>
      <p:sp>
        <p:nvSpPr>
          <p:cNvPr id="41988" name="Slide Number Placeholder 3">
            <a:extLst>
              <a:ext uri="{FF2B5EF4-FFF2-40B4-BE49-F238E27FC236}">
                <a16:creationId xmlns:a16="http://schemas.microsoft.com/office/drawing/2014/main" id="{423243E7-95CA-428C-88AE-528089E9D684}"/>
              </a:ext>
            </a:extLst>
          </p:cNvPr>
          <p:cNvSpPr>
            <a:spLocks noGrp="1" noChangeArrowheads="1"/>
          </p:cNvSpPr>
          <p:nvPr>
            <p:ph type="sldNum" sz="quarter" idx="10"/>
          </p:nvPr>
        </p:nvSpPr>
        <p:spPr>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1500">
                <a:solidFill>
                  <a:srgbClr val="005595"/>
                </a:solidFill>
                <a:latin typeface="Arial" panose="020B0604020202020204" pitchFamily="34" charset="0"/>
              </a:defRPr>
            </a:lvl1pPr>
            <a:lvl2pPr marL="557213" indent="-214313">
              <a:spcBef>
                <a:spcPct val="20000"/>
              </a:spcBef>
              <a:buChar char="–"/>
              <a:defRPr>
                <a:solidFill>
                  <a:srgbClr val="005595"/>
                </a:solidFill>
                <a:latin typeface="Arial" panose="020B0604020202020204" pitchFamily="34" charset="0"/>
              </a:defRPr>
            </a:lvl2pPr>
            <a:lvl3pPr marL="857250" indent="-171450">
              <a:spcBef>
                <a:spcPct val="20000"/>
              </a:spcBef>
              <a:buChar char="•"/>
              <a:defRPr sz="1200">
                <a:solidFill>
                  <a:srgbClr val="005595"/>
                </a:solidFill>
                <a:latin typeface="Arial" panose="020B0604020202020204" pitchFamily="34" charset="0"/>
              </a:defRPr>
            </a:lvl3pPr>
            <a:lvl4pPr marL="1200150" indent="-171450">
              <a:spcBef>
                <a:spcPct val="20000"/>
              </a:spcBef>
              <a:buChar char="–"/>
              <a:defRPr sz="1050">
                <a:solidFill>
                  <a:srgbClr val="005595"/>
                </a:solidFill>
                <a:latin typeface="Arial" panose="020B0604020202020204" pitchFamily="34" charset="0"/>
              </a:defRPr>
            </a:lvl4pPr>
            <a:lvl5pPr marL="1543050" indent="-171450">
              <a:spcBef>
                <a:spcPct val="20000"/>
              </a:spcBef>
              <a:buChar char="»"/>
              <a:defRPr sz="1050">
                <a:solidFill>
                  <a:srgbClr val="005595"/>
                </a:solidFill>
                <a:latin typeface="Arial" panose="020B0604020202020204" pitchFamily="34" charset="0"/>
              </a:defRPr>
            </a:lvl5pPr>
            <a:lvl6pPr marL="1885950" indent="-171450" eaLnBrk="0" fontAlgn="base" hangingPunct="0">
              <a:spcBef>
                <a:spcPct val="20000"/>
              </a:spcBef>
              <a:spcAft>
                <a:spcPct val="0"/>
              </a:spcAft>
              <a:buChar char="»"/>
              <a:defRPr sz="1050">
                <a:solidFill>
                  <a:srgbClr val="005595"/>
                </a:solidFill>
                <a:latin typeface="Arial" panose="020B0604020202020204" pitchFamily="34" charset="0"/>
              </a:defRPr>
            </a:lvl6pPr>
            <a:lvl7pPr marL="2228850" indent="-171450" eaLnBrk="0" fontAlgn="base" hangingPunct="0">
              <a:spcBef>
                <a:spcPct val="20000"/>
              </a:spcBef>
              <a:spcAft>
                <a:spcPct val="0"/>
              </a:spcAft>
              <a:buChar char="»"/>
              <a:defRPr sz="1050">
                <a:solidFill>
                  <a:srgbClr val="005595"/>
                </a:solidFill>
                <a:latin typeface="Arial" panose="020B0604020202020204" pitchFamily="34" charset="0"/>
              </a:defRPr>
            </a:lvl7pPr>
            <a:lvl8pPr marL="2571750" indent="-171450" eaLnBrk="0" fontAlgn="base" hangingPunct="0">
              <a:spcBef>
                <a:spcPct val="20000"/>
              </a:spcBef>
              <a:spcAft>
                <a:spcPct val="0"/>
              </a:spcAft>
              <a:buChar char="»"/>
              <a:defRPr sz="1050">
                <a:solidFill>
                  <a:srgbClr val="005595"/>
                </a:solidFill>
                <a:latin typeface="Arial" panose="020B0604020202020204" pitchFamily="34" charset="0"/>
              </a:defRPr>
            </a:lvl8pPr>
            <a:lvl9pPr marL="2914650" indent="-171450" eaLnBrk="0" fontAlgn="base" hangingPunct="0">
              <a:spcBef>
                <a:spcPct val="20000"/>
              </a:spcBef>
              <a:spcAft>
                <a:spcPct val="0"/>
              </a:spcAft>
              <a:buChar char="»"/>
              <a:defRPr sz="1050">
                <a:solidFill>
                  <a:srgbClr val="005595"/>
                </a:solidFill>
                <a:latin typeface="Arial" panose="020B0604020202020204" pitchFamily="34" charset="0"/>
              </a:defRPr>
            </a:lvl9pPr>
          </a:lstStyle>
          <a:p>
            <a:pPr marL="0" marR="0" lvl="0" indent="0" defTabSz="914400" rtl="0" eaLnBrk="1" fontAlgn="base" latinLnBrk="0" hangingPunct="1">
              <a:spcBef>
                <a:spcPct val="0"/>
              </a:spcBef>
              <a:spcAft>
                <a:spcPts val="600"/>
              </a:spcAft>
              <a:buClrTx/>
              <a:buSzTx/>
              <a:buFontTx/>
              <a:buNone/>
              <a:tabLst/>
              <a:defRPr/>
            </a:pPr>
            <a:fld id="{1BBC35E8-250D-434C-A428-9A893C3DBBC5}" type="slidenum">
              <a:rPr kumimoji="0" lang="en-US" altLang="en-US" b="0" i="0" u="none" strike="noStrike" kern="1200" cap="none" spc="0" normalizeH="0" baseline="0" noProof="0">
                <a:ln>
                  <a:noFill/>
                </a:ln>
                <a:effectLst/>
                <a:uLnTx/>
                <a:uFillTx/>
                <a:latin typeface="Arial" panose="020B0604020202020204" pitchFamily="34" charset="0"/>
                <a:ea typeface="+mn-ea"/>
                <a:cs typeface="+mn-cs"/>
              </a:rPr>
              <a:pPr marL="0" marR="0" lvl="0" indent="0" defTabSz="914400" rtl="0" eaLnBrk="1" fontAlgn="base" latinLnBrk="0" hangingPunct="1">
                <a:spcBef>
                  <a:spcPct val="0"/>
                </a:spcBef>
                <a:spcAft>
                  <a:spcPts val="600"/>
                </a:spcAft>
                <a:buClrTx/>
                <a:buSzTx/>
                <a:buFontTx/>
                <a:buNone/>
                <a:tabLst/>
                <a:defRPr/>
              </a:pPr>
              <a:t>9</a:t>
            </a:fld>
            <a:endParaRPr kumimoji="0" lang="en-US" altLang="en-US" b="0" i="0" u="none" strike="noStrike" kern="1200" cap="none" spc="0" normalizeH="0" baseline="0" noProof="0">
              <a:ln>
                <a:noFill/>
              </a:ln>
              <a:effectLst/>
              <a:uLnTx/>
              <a:uFillTx/>
              <a:latin typeface="Arial" panose="020B0604020202020204" pitchFamily="34" charset="0"/>
              <a:ea typeface="+mn-ea"/>
              <a:cs typeface="+mn-cs"/>
            </a:endParaRPr>
          </a:p>
        </p:txBody>
      </p:sp>
      <p:graphicFrame>
        <p:nvGraphicFramePr>
          <p:cNvPr id="41998" name="Content Placeholder 2">
            <a:extLst>
              <a:ext uri="{FF2B5EF4-FFF2-40B4-BE49-F238E27FC236}">
                <a16:creationId xmlns:a16="http://schemas.microsoft.com/office/drawing/2014/main" id="{FFE8557A-47C9-4DF6-900C-0F596485FABA}"/>
              </a:ext>
            </a:extLst>
          </p:cNvPr>
          <p:cNvGraphicFramePr>
            <a:graphicFrameLocks noGrp="1"/>
          </p:cNvGraphicFramePr>
          <p:nvPr>
            <p:ph idx="1"/>
            <p:extLst>
              <p:ext uri="{D42A27DB-BD31-4B8C-83A1-F6EECF244321}">
                <p14:modId xmlns:p14="http://schemas.microsoft.com/office/powerpoint/2010/main" val="269337208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9024018"/>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SharedWithUsers xmlns="59da1016-2a1b-4f8a-9768-d7a4932f6f16">
      <UserInfo>
        <DisplayName>Allen Steven  J</DisplayName>
        <AccountId>222</AccountId>
        <AccountType/>
      </UserInfo>
      <UserInfo>
        <DisplayName>Grinstead Rusha</DisplayName>
        <AccountId>190</AccountId>
        <AccountType/>
      </UserInfo>
      <UserInfo>
        <DisplayName>Holcomb Chelsea</DisplayName>
        <AccountId>227</AccountId>
        <AccountType/>
      </UserInfo>
      <UserInfo>
        <DisplayName>Hemsley Brandy L</DisplayName>
        <AccountId>228</AccountId>
        <AccountType/>
      </UserInfo>
      <UserInfo>
        <DisplayName>Sainz Leticia  M.</DisplayName>
        <AccountId>196</AccountId>
        <AccountType/>
      </UserInfo>
      <UserInfo>
        <DisplayName>Padilla Elizabeth M</DisplayName>
        <AccountId>229</AccountId>
        <AccountType/>
      </UserInfo>
      <UserInfo>
        <DisplayName>Zimber Kyleen J</DisplayName>
        <AccountId>220</AccountId>
        <AccountType/>
      </UserInfo>
      <UserInfo>
        <DisplayName>Heiberg Holly</DisplayName>
        <AccountId>23</AccountId>
        <AccountType/>
      </UserInfo>
      <UserInfo>
        <DisplayName>RAMIREZ Alfonso</DisplayName>
        <AccountId>230</AccountId>
        <AccountType/>
      </UserInfo>
      <UserInfo>
        <DisplayName>Garcia Daniel  O.</DisplayName>
        <AccountId>231</AccountId>
        <AccountType/>
      </UserInfo>
      <UserInfo>
        <DisplayName>Seligmann Ari L</DisplayName>
        <AccountId>50</AccountId>
        <AccountType/>
      </UserInfo>
      <UserInfo>
        <DisplayName>Jagger Dawn A</DisplayName>
        <AccountId>30</AccountId>
        <AccountType/>
      </UserInfo>
      <UserInfo>
        <DisplayName>Green Matthew  *OHA</DisplayName>
        <AccountId>66</AccountId>
        <AccountType/>
      </UserInfo>
      <UserInfo>
        <DisplayName>Carter Angela  Marie</DisplayName>
        <AccountId>287</AccountId>
        <AccountType/>
      </UserInfo>
      <UserInfo>
        <DisplayName>YERBY Jackie * GOV</DisplayName>
        <AccountId>92</AccountId>
        <AccountType/>
      </UserInfo>
      <UserInfo>
        <DisplayName>Collins Jon C</DisplayName>
        <AccountId>275</AccountId>
        <AccountType/>
      </UserInfo>
      <UserInfo>
        <DisplayName>Haiani Israa A</DisplayName>
        <AccountId>320</AccountId>
        <AccountType/>
      </UserInfo>
      <UserInfo>
        <DisplayName>Carroll Jessica  Anne</DisplayName>
        <AccountId>321</AccountId>
        <AccountType/>
      </UserInfo>
      <UserInfo>
        <DisplayName>Hawa Onelia</DisplayName>
        <AccountId>322</AccountId>
        <AccountType/>
      </UserInfo>
      <UserInfo>
        <DisplayName>Bailey Walter  Lyndel</DisplayName>
        <AccountId>323</AccountId>
        <AccountType/>
      </UserInfo>
    </SharedWithUsers>
    <IACategory xmlns="59da1016-2a1b-4f8a-9768-d7a4932f6f16" xsi:nil="true"/>
    <DocumentExpirationDate xmlns="59da1016-2a1b-4f8a-9768-d7a4932f6f16" xsi:nil="true"/>
    <IATopic xmlns="59da1016-2a1b-4f8a-9768-d7a4932f6f16" xsi:nil="true"/>
    <IASubtopic xmlns="59da1016-2a1b-4f8a-9768-d7a4932f6f16" xsi:nil="true"/>
    <Meta_x0020_Keywords xmlns="761f318b-1d80-4ebb-9e0a-44408710b0c2" xsi:nil="true"/>
    <URL xmlns="http://schemas.microsoft.com/sharepoint/v3">
      <Url>https://www.oregon.gov/oha/HSD/AMH/Documents/M110-BHRNS-Slides.pptx</Url>
      <Description>Measure 110  Behavioral Health Resource Networks</Description>
    </URL>
    <PublishingExpirationDate xmlns="http://schemas.microsoft.com/sharepoint/v3" xsi:nil="true"/>
    <PublishingStartDate xmlns="http://schemas.microsoft.com/sharepoint/v3" xsi:nil="true"/>
    <Meta_x0020_Description xmlns="761f318b-1d80-4ebb-9e0a-44408710b0c2"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B7AB9C3D827FC469DBEF6C58B599B77" ma:contentTypeVersion="26" ma:contentTypeDescription="Create a new document." ma:contentTypeScope="" ma:versionID="0cdc42272161ae6495364db7c1a0c0d5">
  <xsd:schema xmlns:xsd="http://www.w3.org/2001/XMLSchema" xmlns:xs="http://www.w3.org/2001/XMLSchema" xmlns:p="http://schemas.microsoft.com/office/2006/metadata/properties" xmlns:ns1="http://schemas.microsoft.com/sharepoint/v3" xmlns:ns2="59da1016-2a1b-4f8a-9768-d7a4932f6f16" xmlns:ns3="761f318b-1d80-4ebb-9e0a-44408710b0c2" targetNamespace="http://schemas.microsoft.com/office/2006/metadata/properties" ma:root="true" ma:fieldsID="1f1173da1eb9d9e0108bbd1f1530d85f" ns1:_="" ns2:_="" ns3:_="">
    <xsd:import namespace="http://schemas.microsoft.com/sharepoint/v3"/>
    <xsd:import namespace="59da1016-2a1b-4f8a-9768-d7a4932f6f16"/>
    <xsd:import namespace="761f318b-1d80-4ebb-9e0a-44408710b0c2"/>
    <xsd:element name="properties">
      <xsd:complexType>
        <xsd:sequence>
          <xsd:element name="documentManagement">
            <xsd:complexType>
              <xsd:all>
                <xsd:element ref="ns2:IACategory" minOccurs="0"/>
                <xsd:element ref="ns2:IATopic" minOccurs="0"/>
                <xsd:element ref="ns2:IASubtopic" minOccurs="0"/>
                <xsd:element ref="ns3:Meta_x0020_Description" minOccurs="0"/>
                <xsd:element ref="ns3:Meta_x0020_Keywords" minOccurs="0"/>
                <xsd:element ref="ns1:PublishingStartDate" minOccurs="0"/>
                <xsd:element ref="ns1:PublishingExpirationDate" minOccurs="0"/>
                <xsd:element ref="ns1:URL" minOccurs="0"/>
                <xsd:element ref="ns2:Document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9"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0"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1"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hidden="true"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hidden="true"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hidden="true"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12" nillable="true" ma:displayName="Document Expiration Date" ma:format="DateOnly" ma:internalName="DocumentExpirationDate" ma:readOnly="false">
      <xsd:simpleType>
        <xsd:restriction base="dms:DateTime"/>
      </xsd:simple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61f318b-1d80-4ebb-9e0a-44408710b0c2" elementFormDefault="qualified">
    <xsd:import namespace="http://schemas.microsoft.com/office/2006/documentManagement/types"/>
    <xsd:import namespace="http://schemas.microsoft.com/office/infopath/2007/PartnerControls"/>
    <xsd:element name="Meta_x0020_Description" ma:index="7" nillable="true" ma:displayName="Meta Description" ma:hidden="true" ma:internalName="Meta_x0020_Description" ma:readOnly="false">
      <xsd:simpleType>
        <xsd:restriction base="dms:Text"/>
      </xsd:simpleType>
    </xsd:element>
    <xsd:element name="Meta_x0020_Keywords" ma:index="8" nillable="true" ma:displayName="Meta Keywords" ma:hidden="true"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4A13AA-A4A3-4092-A109-2102ADE96B0A}">
  <ds:schemaRefs>
    <ds:schemaRef ds:uri="http://schemas.microsoft.com/sharepoint/v3/contenttype/forms"/>
  </ds:schemaRefs>
</ds:datastoreItem>
</file>

<file path=customXml/itemProps2.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3.xml><?xml version="1.0" encoding="utf-8"?>
<ds:datastoreItem xmlns:ds="http://schemas.openxmlformats.org/officeDocument/2006/customXml" ds:itemID="{985DE778-FB1E-4DEA-BE35-9E9A2969B9A4}">
  <ds:schemaRefs>
    <ds:schemaRef ds:uri="http://purl.org/dc/elements/1.1/"/>
    <ds:schemaRef ds:uri="http://schemas.microsoft.com/office/2006/metadata/properties"/>
    <ds:schemaRef ds:uri="26413c3b-deb3-48ff-b176-a8f846e5f362"/>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a43ea42-2ae8-4564-89d7-74777c9e3542"/>
    <ds:schemaRef ds:uri="http://www.w3.org/XML/1998/namespace"/>
    <ds:schemaRef ds:uri="http://purl.org/dc/dcmitype/"/>
  </ds:schemaRefs>
</ds:datastoreItem>
</file>

<file path=customXml/itemProps4.xml><?xml version="1.0" encoding="utf-8"?>
<ds:datastoreItem xmlns:ds="http://schemas.openxmlformats.org/officeDocument/2006/customXml" ds:itemID="{1475E47E-BB8A-476C-820F-274F838D6887}"/>
</file>

<file path=docProps/app.xml><?xml version="1.0" encoding="utf-8"?>
<Properties xmlns="http://schemas.openxmlformats.org/officeDocument/2006/extended-properties" xmlns:vt="http://schemas.openxmlformats.org/officeDocument/2006/docPropsVTypes">
  <TotalTime>1</TotalTime>
  <Words>2421</Words>
  <Application>Microsoft Office PowerPoint</Application>
  <PresentationFormat>On-screen Show (4:3)</PresentationFormat>
  <Paragraphs>287</Paragraphs>
  <Slides>39</Slides>
  <Notes>5</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39</vt:i4>
      </vt:variant>
    </vt:vector>
  </HeadingPairs>
  <TitlesOfParts>
    <vt:vector size="46" baseType="lpstr">
      <vt:lpstr>Arial</vt:lpstr>
      <vt:lpstr>Times</vt:lpstr>
      <vt:lpstr>Custom Design</vt:lpstr>
      <vt:lpstr>1_Custom Design</vt:lpstr>
      <vt:lpstr>2_Custom Design</vt:lpstr>
      <vt:lpstr>Custom Design</vt:lpstr>
      <vt:lpstr>4_Custom Design</vt:lpstr>
      <vt:lpstr>Measure 110  Behavioral Health Resource Networks</vt:lpstr>
      <vt:lpstr>Welcome!</vt:lpstr>
      <vt:lpstr>Introductions</vt:lpstr>
      <vt:lpstr>Contacts</vt:lpstr>
      <vt:lpstr>Measure 110</vt:lpstr>
      <vt:lpstr>Measure 110</vt:lpstr>
      <vt:lpstr>Measure 110</vt:lpstr>
      <vt:lpstr>Senate Bill 755</vt:lpstr>
      <vt:lpstr>Oversight and Accountability Council (OAC)</vt:lpstr>
      <vt:lpstr>Behavioral Health Resource Networks</vt:lpstr>
      <vt:lpstr>Behavioral Health Resource Networks</vt:lpstr>
      <vt:lpstr>Behavioral Health Resource Networks</vt:lpstr>
      <vt:lpstr>Behavioral Health Resource Networks</vt:lpstr>
      <vt:lpstr>Behavioral Health Resource Networks</vt:lpstr>
      <vt:lpstr>Behavioral Health Resource Networks</vt:lpstr>
      <vt:lpstr>PowerPoint Presentation</vt:lpstr>
      <vt:lpstr>Timeline</vt:lpstr>
      <vt:lpstr>Timeline</vt:lpstr>
      <vt:lpstr>BHRN Tools</vt:lpstr>
      <vt:lpstr>BHRN MOU Requirements</vt:lpstr>
      <vt:lpstr>BHRN Policy  Requirements</vt:lpstr>
      <vt:lpstr>BHRN Reporting Requirements</vt:lpstr>
      <vt:lpstr>BHRN Insurance Requirements</vt:lpstr>
      <vt:lpstr>BHRNs Grant Questions</vt:lpstr>
      <vt:lpstr>Subsection 1: Demographics questions for the BHRNs </vt:lpstr>
      <vt:lpstr>Demographics</vt:lpstr>
      <vt:lpstr>Subsection 2: Detailed Questions for the full BHRN </vt:lpstr>
      <vt:lpstr>Detailed Questions</vt:lpstr>
      <vt:lpstr>Subsection 3: Individual Entities Questions </vt:lpstr>
      <vt:lpstr>Individual Entities Questions</vt:lpstr>
      <vt:lpstr>A.  Substance Use Disorder Treatment  </vt:lpstr>
      <vt:lpstr>B. Peer Support, Mentoring, and Recovery Services  </vt:lpstr>
      <vt:lpstr>C. Housing Services  </vt:lpstr>
      <vt:lpstr>D. Harm Reduction  </vt:lpstr>
      <vt:lpstr>E. Supported Employment  </vt:lpstr>
      <vt:lpstr>Budget</vt:lpstr>
      <vt:lpstr>Contacts</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 110  Behavioral Health Resource Networks</dc:title>
  <dc:creator>Carter Angela  Marie</dc:creator>
  <cp:lastModifiedBy>Carter Angela  Marie</cp:lastModifiedBy>
  <cp:revision>1</cp:revision>
  <dcterms:created xsi:type="dcterms:W3CDTF">2021-11-15T16:51:41Z</dcterms:created>
  <dcterms:modified xsi:type="dcterms:W3CDTF">2021-11-15T16:52:59Z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0x0101001B7AB9C3D827FC469DBEF6C58B599B77</vt:lpwstr>
  </property>
  <property fmtid="{D5CDD505-2E9C-101B-9397-08002B2CF9AE}" pid="3" name="WorkflowChangePath">
    <vt:lpwstr>3ae7e9fc-9e02-4550-8c5f-88a83fa79566,3;</vt:lpwstr>
  </property>
</Properties>
</file>