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98" r:id="rId5"/>
    <p:sldId id="302" r:id="rId6"/>
    <p:sldId id="314" r:id="rId7"/>
    <p:sldId id="301" r:id="rId8"/>
    <p:sldId id="335" r:id="rId9"/>
    <p:sldId id="305" r:id="rId10"/>
    <p:sldId id="306" r:id="rId11"/>
    <p:sldId id="322" r:id="rId12"/>
    <p:sldId id="346" r:id="rId13"/>
    <p:sldId id="341" r:id="rId14"/>
    <p:sldId id="352" r:id="rId15"/>
    <p:sldId id="307" r:id="rId16"/>
    <p:sldId id="333" r:id="rId17"/>
    <p:sldId id="331" r:id="rId18"/>
    <p:sldId id="309" r:id="rId19"/>
    <p:sldId id="353" r:id="rId20"/>
    <p:sldId id="354" r:id="rId21"/>
    <p:sldId id="355" r:id="rId22"/>
    <p:sldId id="357" r:id="rId23"/>
    <p:sldId id="311" r:id="rId24"/>
    <p:sldId id="312" r:id="rId25"/>
    <p:sldId id="351" r:id="rId26"/>
    <p:sldId id="340" r:id="rId27"/>
    <p:sldId id="329" r:id="rId28"/>
    <p:sldId id="324" r:id="rId29"/>
    <p:sldId id="326" r:id="rId30"/>
    <p:sldId id="330" r:id="rId31"/>
    <p:sldId id="342" r:id="rId32"/>
    <p:sldId id="338" r:id="rId33"/>
    <p:sldId id="358" r:id="rId34"/>
    <p:sldId id="347" r:id="rId35"/>
    <p:sldId id="343" r:id="rId36"/>
    <p:sldId id="297" r:id="rId37"/>
    <p:sldId id="337" r:id="rId38"/>
    <p:sldId id="31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B66700-3DD0-18A1-780C-02240D0A17E3}" name="Liz Fernley" initials="LF" userId="S::liz.fernley@oha.oregon.gov::3ac39539-a305-47d7-8ad0-c9613860b104" providerId="AD"/>
  <p188:author id="{607FF13B-87DF-6409-AE87-FF708C059E3B}" name="Sean McMahon" initials="SM" userId="S::sean.mcmahon2@oha.oregon.gov::d3ab6996-c4b5-4ad7-9bd4-ce80701e77de" providerId="AD"/>
  <p188:author id="{047D958D-73C8-C9B6-6A1F-A5F2057D66BC}" name="Gina Mason" initials="GM" userId="S::virginia.mason@oha.oregon.gov::2400235f-6150-4f43-a8ea-371e8764090c" providerId="AD"/>
  <p188:author id="{74CA3E9E-658F-3249-B918-C54D74D100B2}" name="Corti Kiely" initials="CK" userId="S::kiely.corti2@oha.oregon.gov::a69c696e-0513-4ae4-bbde-7e81ea9252b3" providerId="AD"/>
  <p188:author id="{37B38DA4-A075-8AF6-903B-62508073EEBF}" name="Corti Kiely" initials="" userId="S::Kiely.Corti2@oha.oregon.gov::a69c696e-0513-4ae4-bbde-7e81ea9252b3" providerId="AD"/>
  <p188:author id="{ECA755D6-2DAB-DB09-D7DE-ADDF8865BF21}" name="Padilla Elizabeth M" initials="" userId="S::Elizabeth.M.Padilla@oha.oregon.gov::655099ba-3426-47f7-805f-442151c1f08e" providerId="AD"/>
  <p188:author id="{80ACA9D8-ADB8-E70F-C955-2C51F54B87C9}" name="Gilbert Sydney" initials="GS" userId="S::sydney.j.gilbert@oha.oregon.gov::7224fc29-bfd4-4f7f-a059-fdc1925717db" providerId="AD"/>
  <p188:author id="{F4EB54EC-C75A-CB39-2498-A6D7267D9E2F}" name="Reichard Katie  Louise" initials="KR" userId="S::Katie.L.Reichard@oha.oregon.gov::00d3dad7-22f3-4425-983e-0e91b77224e9" providerId="AD"/>
  <p188:author id="{92A0CEEC-8C30-E5DD-77B2-E46D87897B4A}" name="Stamp Abbey" initials="SA" userId="S::abbey.stamp@oha.oregon.gov::47a90e18-43aa-4aea-bc4c-e017dfc063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A24"/>
    <a:srgbClr val="064276"/>
    <a:srgbClr val="B68EDE"/>
    <a:srgbClr val="FFFFFF"/>
    <a:srgbClr val="C0DFFA"/>
    <a:srgbClr val="77B9F2"/>
    <a:srgbClr val="78206E"/>
    <a:srgbClr val="387646"/>
    <a:srgbClr val="767676"/>
    <a:srgbClr val="8E9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A8353-9DF0-4324-AC58-C520D44849BC}" v="748" dt="2025-09-05T16:26:32.513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441" autoAdjust="0"/>
  </p:normalViewPr>
  <p:slideViewPr>
    <p:cSldViewPr snapToGrid="0">
      <p:cViewPr varScale="1">
        <p:scale>
          <a:sx n="94" d="100"/>
          <a:sy n="94" d="100"/>
        </p:scale>
        <p:origin x="108" y="120"/>
      </p:cViewPr>
      <p:guideLst/>
    </p:cSldViewPr>
  </p:slideViewPr>
  <p:outlineViewPr>
    <p:cViewPr>
      <p:scale>
        <a:sx n="33" d="100"/>
        <a:sy n="33" d="100"/>
      </p:scale>
      <p:origin x="0" y="-59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chard Katie  Louise" userId="00d3dad7-22f3-4425-983e-0e91b77224e9" providerId="ADAL" clId="{BA9A8353-9DF0-4324-AC58-C520D44849BC}"/>
    <pc:docChg chg="undo custSel delSld modSld">
      <pc:chgData name="Reichard Katie  Louise" userId="00d3dad7-22f3-4425-983e-0e91b77224e9" providerId="ADAL" clId="{BA9A8353-9DF0-4324-AC58-C520D44849BC}" dt="2025-09-05T16:25:52.001" v="1298" actId="13244"/>
      <pc:docMkLst>
        <pc:docMk/>
      </pc:docMkLst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2582252668" sldId="278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4248370314" sldId="279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1891887007" sldId="280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3415279800" sldId="281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1155395072" sldId="282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1901838395" sldId="283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2989183969" sldId="284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2099415751" sldId="285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1769572003" sldId="286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3189030820" sldId="289"/>
        </pc:sldMkLst>
      </pc:sldChg>
      <pc:sldChg chg="modSp mod">
        <pc:chgData name="Reichard Katie  Louise" userId="00d3dad7-22f3-4425-983e-0e91b77224e9" providerId="ADAL" clId="{BA9A8353-9DF0-4324-AC58-C520D44849BC}" dt="2025-09-05T16:25:34.961" v="1296" actId="13244"/>
        <pc:sldMkLst>
          <pc:docMk/>
          <pc:sldMk cId="592692443" sldId="297"/>
        </pc:sldMkLst>
        <pc:spChg chg="mod">
          <ac:chgData name="Reichard Katie  Louise" userId="00d3dad7-22f3-4425-983e-0e91b77224e9" providerId="ADAL" clId="{BA9A8353-9DF0-4324-AC58-C520D44849BC}" dt="2025-09-05T16:25:31.400" v="1294" actId="13244"/>
          <ac:spMkLst>
            <pc:docMk/>
            <pc:sldMk cId="592692443" sldId="297"/>
            <ac:spMk id="6" creationId="{DECDC240-6572-9F83-6FC3-3EFE4E731A64}"/>
          </ac:spMkLst>
        </pc:spChg>
        <pc:spChg chg="mod">
          <ac:chgData name="Reichard Katie  Louise" userId="00d3dad7-22f3-4425-983e-0e91b77224e9" providerId="ADAL" clId="{BA9A8353-9DF0-4324-AC58-C520D44849BC}" dt="2025-09-05T16:25:33.251" v="1295" actId="13244"/>
          <ac:spMkLst>
            <pc:docMk/>
            <pc:sldMk cId="592692443" sldId="297"/>
            <ac:spMk id="7" creationId="{DF516959-6E23-A356-48BC-67D263889770}"/>
          </ac:spMkLst>
        </pc:spChg>
        <pc:spChg chg="mod">
          <ac:chgData name="Reichard Katie  Louise" userId="00d3dad7-22f3-4425-983e-0e91b77224e9" providerId="ADAL" clId="{BA9A8353-9DF0-4324-AC58-C520D44849BC}" dt="2025-09-05T16:25:34.961" v="1296" actId="13244"/>
          <ac:spMkLst>
            <pc:docMk/>
            <pc:sldMk cId="592692443" sldId="297"/>
            <ac:spMk id="8" creationId="{3D7EB6D2-1A28-86E1-BC7D-25B55F64A50E}"/>
          </ac:spMkLst>
        </pc:spChg>
        <pc:picChg chg="mod">
          <ac:chgData name="Reichard Katie  Louise" userId="00d3dad7-22f3-4425-983e-0e91b77224e9" providerId="ADAL" clId="{BA9A8353-9DF0-4324-AC58-C520D44849BC}" dt="2025-09-05T15:38:28.322" v="400" actId="962"/>
          <ac:picMkLst>
            <pc:docMk/>
            <pc:sldMk cId="592692443" sldId="297"/>
            <ac:picMk id="2" creationId="{FF1C2F73-12AE-55CF-55E0-1D04545B6766}"/>
          </ac:picMkLst>
        </pc:picChg>
        <pc:picChg chg="mod">
          <ac:chgData name="Reichard Katie  Louise" userId="00d3dad7-22f3-4425-983e-0e91b77224e9" providerId="ADAL" clId="{BA9A8353-9DF0-4324-AC58-C520D44849BC}" dt="2025-09-05T15:38:29.856" v="401" actId="962"/>
          <ac:picMkLst>
            <pc:docMk/>
            <pc:sldMk cId="592692443" sldId="297"/>
            <ac:picMk id="3" creationId="{F1762E85-27D1-3CD0-9376-18635F91B5CD}"/>
          </ac:picMkLst>
        </pc:picChg>
        <pc:picChg chg="mod">
          <ac:chgData name="Reichard Katie  Louise" userId="00d3dad7-22f3-4425-983e-0e91b77224e9" providerId="ADAL" clId="{BA9A8353-9DF0-4324-AC58-C520D44849BC}" dt="2025-09-05T15:38:31.176" v="402" actId="962"/>
          <ac:picMkLst>
            <pc:docMk/>
            <pc:sldMk cId="592692443" sldId="297"/>
            <ac:picMk id="5" creationId="{E05A3C94-61CC-71A3-3F82-A03CA52E4211}"/>
          </ac:picMkLst>
        </pc:picChg>
      </pc:sldChg>
      <pc:sldChg chg="modSp mod">
        <pc:chgData name="Reichard Katie  Louise" userId="00d3dad7-22f3-4425-983e-0e91b77224e9" providerId="ADAL" clId="{BA9A8353-9DF0-4324-AC58-C520D44849BC}" dt="2025-09-05T15:46:57.690" v="555" actId="962"/>
        <pc:sldMkLst>
          <pc:docMk/>
          <pc:sldMk cId="3575395732" sldId="302"/>
        </pc:sldMkLst>
        <pc:spChg chg="mod">
          <ac:chgData name="Reichard Katie  Louise" userId="00d3dad7-22f3-4425-983e-0e91b77224e9" providerId="ADAL" clId="{BA9A8353-9DF0-4324-AC58-C520D44849BC}" dt="2025-09-05T15:35:55.969" v="35" actId="962"/>
          <ac:spMkLst>
            <pc:docMk/>
            <pc:sldMk cId="3575395732" sldId="302"/>
            <ac:spMk id="6" creationId="{414F76C9-3862-D9FD-41A6-843F31AF213E}"/>
          </ac:spMkLst>
        </pc:spChg>
        <pc:spChg chg="mod">
          <ac:chgData name="Reichard Katie  Louise" userId="00d3dad7-22f3-4425-983e-0e91b77224e9" providerId="ADAL" clId="{BA9A8353-9DF0-4324-AC58-C520D44849BC}" dt="2025-09-05T15:46:51.491" v="554" actId="13244"/>
          <ac:spMkLst>
            <pc:docMk/>
            <pc:sldMk cId="3575395732" sldId="302"/>
            <ac:spMk id="8" creationId="{6D6FA692-2822-D8BA-1A31-8FE3F326C5C8}"/>
          </ac:spMkLst>
        </pc:spChg>
        <pc:picChg chg="mod">
          <ac:chgData name="Reichard Katie  Louise" userId="00d3dad7-22f3-4425-983e-0e91b77224e9" providerId="ADAL" clId="{BA9A8353-9DF0-4324-AC58-C520D44849BC}" dt="2025-09-05T15:46:57.690" v="555" actId="962"/>
          <ac:picMkLst>
            <pc:docMk/>
            <pc:sldMk cId="3575395732" sldId="302"/>
            <ac:picMk id="5" creationId="{4E732A90-A0C9-73DE-6A02-542F1189DA4B}"/>
          </ac:picMkLst>
        </pc:picChg>
      </pc:sldChg>
      <pc:sldChg chg="modSp mod modNotesTx">
        <pc:chgData name="Reichard Katie  Louise" userId="00d3dad7-22f3-4425-983e-0e91b77224e9" providerId="ADAL" clId="{BA9A8353-9DF0-4324-AC58-C520D44849BC}" dt="2025-09-05T15:36:38.327" v="156" actId="962"/>
        <pc:sldMkLst>
          <pc:docMk/>
          <pc:sldMk cId="1706875970" sldId="305"/>
        </pc:sldMkLst>
        <pc:picChg chg="mod">
          <ac:chgData name="Reichard Katie  Louise" userId="00d3dad7-22f3-4425-983e-0e91b77224e9" providerId="ADAL" clId="{BA9A8353-9DF0-4324-AC58-C520D44849BC}" dt="2025-09-05T15:36:34.214" v="154" actId="962"/>
          <ac:picMkLst>
            <pc:docMk/>
            <pc:sldMk cId="1706875970" sldId="305"/>
            <ac:picMk id="5" creationId="{218C0659-39CD-C122-D900-151B82089D85}"/>
          </ac:picMkLst>
        </pc:picChg>
        <pc:picChg chg="mod">
          <ac:chgData name="Reichard Katie  Louise" userId="00d3dad7-22f3-4425-983e-0e91b77224e9" providerId="ADAL" clId="{BA9A8353-9DF0-4324-AC58-C520D44849BC}" dt="2025-09-05T15:36:36.757" v="155" actId="962"/>
          <ac:picMkLst>
            <pc:docMk/>
            <pc:sldMk cId="1706875970" sldId="305"/>
            <ac:picMk id="6" creationId="{8259B893-C592-AC8D-5734-D312F8BBF942}"/>
          </ac:picMkLst>
        </pc:picChg>
        <pc:picChg chg="mod">
          <ac:chgData name="Reichard Katie  Louise" userId="00d3dad7-22f3-4425-983e-0e91b77224e9" providerId="ADAL" clId="{BA9A8353-9DF0-4324-AC58-C520D44849BC}" dt="2025-09-05T15:36:38.327" v="156" actId="962"/>
          <ac:picMkLst>
            <pc:docMk/>
            <pc:sldMk cId="1706875970" sldId="305"/>
            <ac:picMk id="7" creationId="{A376466C-3170-EF5B-2A9C-6D6516FE6524}"/>
          </ac:picMkLst>
        </pc:picChg>
      </pc:sldChg>
      <pc:sldChg chg="modSp modNotesTx">
        <pc:chgData name="Reichard Katie  Louise" userId="00d3dad7-22f3-4425-983e-0e91b77224e9" providerId="ADAL" clId="{BA9A8353-9DF0-4324-AC58-C520D44849BC}" dt="2025-09-05T15:47:46.878" v="565" actId="962"/>
        <pc:sldMkLst>
          <pc:docMk/>
          <pc:sldMk cId="1317445001" sldId="306"/>
        </pc:sldMkLst>
        <pc:picChg chg="mod">
          <ac:chgData name="Reichard Katie  Louise" userId="00d3dad7-22f3-4425-983e-0e91b77224e9" providerId="ADAL" clId="{BA9A8353-9DF0-4324-AC58-C520D44849BC}" dt="2025-09-05T15:47:46.337" v="564" actId="962"/>
          <ac:picMkLst>
            <pc:docMk/>
            <pc:sldMk cId="1317445001" sldId="306"/>
            <ac:picMk id="8" creationId="{8028D212-7384-1FB0-1AA2-858D383F21F7}"/>
          </ac:picMkLst>
        </pc:picChg>
        <pc:picChg chg="mod">
          <ac:chgData name="Reichard Katie  Louise" userId="00d3dad7-22f3-4425-983e-0e91b77224e9" providerId="ADAL" clId="{BA9A8353-9DF0-4324-AC58-C520D44849BC}" dt="2025-09-05T15:47:46.878" v="565" actId="962"/>
          <ac:picMkLst>
            <pc:docMk/>
            <pc:sldMk cId="1317445001" sldId="306"/>
            <ac:picMk id="9" creationId="{0163D6F5-165F-97D5-9C87-17B404452C37}"/>
          </ac:picMkLst>
        </pc:picChg>
      </pc:sldChg>
      <pc:sldChg chg="modNotesTx">
        <pc:chgData name="Reichard Katie  Louise" userId="00d3dad7-22f3-4425-983e-0e91b77224e9" providerId="ADAL" clId="{BA9A8353-9DF0-4324-AC58-C520D44849BC}" dt="2025-09-05T15:34:50.286" v="8" actId="6549"/>
        <pc:sldMkLst>
          <pc:docMk/>
          <pc:sldMk cId="2919018414" sldId="307"/>
        </pc:sldMkLst>
      </pc:sldChg>
      <pc:sldChg chg="addSp modSp modNotesTx">
        <pc:chgData name="Reichard Katie  Louise" userId="00d3dad7-22f3-4425-983e-0e91b77224e9" providerId="ADAL" clId="{BA9A8353-9DF0-4324-AC58-C520D44849BC}" dt="2025-09-05T15:57:54.396" v="1238" actId="20577"/>
        <pc:sldMkLst>
          <pc:docMk/>
          <pc:sldMk cId="3085739916" sldId="309"/>
        </pc:sldMkLst>
        <pc:spChg chg="add mod">
          <ac:chgData name="Reichard Katie  Louise" userId="00d3dad7-22f3-4425-983e-0e91b77224e9" providerId="ADAL" clId="{BA9A8353-9DF0-4324-AC58-C520D44849BC}" dt="2025-09-05T15:57:54.396" v="1238" actId="20577"/>
          <ac:spMkLst>
            <pc:docMk/>
            <pc:sldMk cId="3085739916" sldId="309"/>
            <ac:spMk id="3" creationId="{5308E9F9-D096-D40B-800A-5078B70D8267}"/>
          </ac:spMkLst>
        </pc:spChg>
        <pc:spChg chg="mod">
          <ac:chgData name="Reichard Katie  Louise" userId="00d3dad7-22f3-4425-983e-0e91b77224e9" providerId="ADAL" clId="{BA9A8353-9DF0-4324-AC58-C520D44849BC}" dt="2025-09-05T15:57:42.719" v="1237" actId="13244"/>
          <ac:spMkLst>
            <pc:docMk/>
            <pc:sldMk cId="3085739916" sldId="309"/>
            <ac:spMk id="4" creationId="{43C87286-DAF3-080E-18C9-A534BADD03D5}"/>
          </ac:spMkLst>
        </pc:spChg>
        <pc:spChg chg="mod">
          <ac:chgData name="Reichard Katie  Louise" userId="00d3dad7-22f3-4425-983e-0e91b77224e9" providerId="ADAL" clId="{BA9A8353-9DF0-4324-AC58-C520D44849BC}" dt="2025-09-05T15:52:02.550" v="686" actId="13244"/>
          <ac:spMkLst>
            <pc:docMk/>
            <pc:sldMk cId="3085739916" sldId="309"/>
            <ac:spMk id="5" creationId="{6BDD7C86-A928-DB03-108C-25A27C363DF7}"/>
          </ac:spMkLst>
        </pc:spChg>
        <pc:spChg chg="mod">
          <ac:chgData name="Reichard Katie  Louise" userId="00d3dad7-22f3-4425-983e-0e91b77224e9" providerId="ADAL" clId="{BA9A8353-9DF0-4324-AC58-C520D44849BC}" dt="2025-09-05T15:51:56.459" v="684" actId="13244"/>
          <ac:spMkLst>
            <pc:docMk/>
            <pc:sldMk cId="3085739916" sldId="309"/>
            <ac:spMk id="7" creationId="{30C38952-0A0B-D1D4-31C0-EA2F87EB63B1}"/>
          </ac:spMkLst>
        </pc:spChg>
        <pc:picChg chg="mod">
          <ac:chgData name="Reichard Katie  Louise" userId="00d3dad7-22f3-4425-983e-0e91b77224e9" providerId="ADAL" clId="{BA9A8353-9DF0-4324-AC58-C520D44849BC}" dt="2025-09-05T15:52:52.075" v="1044" actId="962"/>
          <ac:picMkLst>
            <pc:docMk/>
            <pc:sldMk cId="3085739916" sldId="309"/>
            <ac:picMk id="1026" creationId="{E11A6C5C-D854-0B3D-3545-E076AEFD16AF}"/>
          </ac:picMkLst>
        </pc:picChg>
      </pc:sldChg>
      <pc:sldChg chg="addSp delSp modSp mod addAnim delAnim modNotesTx">
        <pc:chgData name="Reichard Katie  Louise" userId="00d3dad7-22f3-4425-983e-0e91b77224e9" providerId="ADAL" clId="{BA9A8353-9DF0-4324-AC58-C520D44849BC}" dt="2025-09-05T16:15:29.229" v="1245" actId="13244"/>
        <pc:sldMkLst>
          <pc:docMk/>
          <pc:sldMk cId="2029305776" sldId="311"/>
        </pc:sldMkLst>
        <pc:spChg chg="del">
          <ac:chgData name="Reichard Katie  Louise" userId="00d3dad7-22f3-4425-983e-0e91b77224e9" providerId="ADAL" clId="{BA9A8353-9DF0-4324-AC58-C520D44849BC}" dt="2025-09-05T15:39:30.387" v="546" actId="478"/>
          <ac:spMkLst>
            <pc:docMk/>
            <pc:sldMk cId="2029305776" sldId="311"/>
            <ac:spMk id="3" creationId="{1EFB4CC7-C579-1C3D-B36E-92C11D6D839F}"/>
          </ac:spMkLst>
        </pc:spChg>
        <pc:spChg chg="del mod">
          <ac:chgData name="Reichard Katie  Louise" userId="00d3dad7-22f3-4425-983e-0e91b77224e9" providerId="ADAL" clId="{BA9A8353-9DF0-4324-AC58-C520D44849BC}" dt="2025-09-05T15:39:26.785" v="545" actId="478"/>
          <ac:spMkLst>
            <pc:docMk/>
            <pc:sldMk cId="2029305776" sldId="311"/>
            <ac:spMk id="5" creationId="{00FC9F6D-D779-32BF-5897-D779C7209B87}"/>
          </ac:spMkLst>
        </pc:spChg>
        <pc:spChg chg="mod">
          <ac:chgData name="Reichard Katie  Louise" userId="00d3dad7-22f3-4425-983e-0e91b77224e9" providerId="ADAL" clId="{BA9A8353-9DF0-4324-AC58-C520D44849BC}" dt="2025-09-05T16:15:25.930" v="1244" actId="13244"/>
          <ac:spMkLst>
            <pc:docMk/>
            <pc:sldMk cId="2029305776" sldId="311"/>
            <ac:spMk id="7" creationId="{30C38952-0A0B-D1D4-31C0-EA2F87EB63B1}"/>
          </ac:spMkLst>
        </pc:spChg>
        <pc:graphicFrameChg chg="add del mod modGraphic">
          <ac:chgData name="Reichard Katie  Louise" userId="00d3dad7-22f3-4425-983e-0e91b77224e9" providerId="ADAL" clId="{BA9A8353-9DF0-4324-AC58-C520D44849BC}" dt="2025-09-05T16:15:29.229" v="1245" actId="13244"/>
          <ac:graphicFrameMkLst>
            <pc:docMk/>
            <pc:sldMk cId="2029305776" sldId="311"/>
            <ac:graphicFrameMk id="8" creationId="{2F54AEBA-5328-7F55-2F3A-343D80D8E844}"/>
          </ac:graphicFrameMkLst>
        </pc:graphicFrameChg>
      </pc:sldChg>
      <pc:sldChg chg="modNotesTx">
        <pc:chgData name="Reichard Katie  Louise" userId="00d3dad7-22f3-4425-983e-0e91b77224e9" providerId="ADAL" clId="{BA9A8353-9DF0-4324-AC58-C520D44849BC}" dt="2025-09-05T15:35:14.281" v="18" actId="20577"/>
        <pc:sldMkLst>
          <pc:docMk/>
          <pc:sldMk cId="275945409" sldId="312"/>
        </pc:sldMkLst>
      </pc:sldChg>
      <pc:sldChg chg="modSp mod">
        <pc:chgData name="Reichard Katie  Louise" userId="00d3dad7-22f3-4425-983e-0e91b77224e9" providerId="ADAL" clId="{BA9A8353-9DF0-4324-AC58-C520D44849BC}" dt="2025-09-05T15:47:16.094" v="558" actId="962"/>
        <pc:sldMkLst>
          <pc:docMk/>
          <pc:sldMk cId="4142755338" sldId="314"/>
        </pc:sldMkLst>
        <pc:picChg chg="mod">
          <ac:chgData name="Reichard Katie  Louise" userId="00d3dad7-22f3-4425-983e-0e91b77224e9" providerId="ADAL" clId="{BA9A8353-9DF0-4324-AC58-C520D44849BC}" dt="2025-09-05T15:47:15.172" v="556" actId="962"/>
          <ac:picMkLst>
            <pc:docMk/>
            <pc:sldMk cId="4142755338" sldId="314"/>
            <ac:picMk id="5" creationId="{010005AF-A5F8-9414-6BF3-76F35EBAAAD8}"/>
          </ac:picMkLst>
        </pc:picChg>
        <pc:picChg chg="mod">
          <ac:chgData name="Reichard Katie  Louise" userId="00d3dad7-22f3-4425-983e-0e91b77224e9" providerId="ADAL" clId="{BA9A8353-9DF0-4324-AC58-C520D44849BC}" dt="2025-09-05T15:47:15.625" v="557" actId="962"/>
          <ac:picMkLst>
            <pc:docMk/>
            <pc:sldMk cId="4142755338" sldId="314"/>
            <ac:picMk id="6" creationId="{9EB8551D-0112-2538-7339-CCDCD7BB6A47}"/>
          </ac:picMkLst>
        </pc:picChg>
        <pc:picChg chg="mod">
          <ac:chgData name="Reichard Katie  Louise" userId="00d3dad7-22f3-4425-983e-0e91b77224e9" providerId="ADAL" clId="{BA9A8353-9DF0-4324-AC58-C520D44849BC}" dt="2025-09-05T15:47:16.094" v="558" actId="962"/>
          <ac:picMkLst>
            <pc:docMk/>
            <pc:sldMk cId="4142755338" sldId="314"/>
            <ac:picMk id="9" creationId="{0BB559C7-762F-C53F-E5B4-C3CAA3B0F438}"/>
          </ac:picMkLst>
        </pc:picChg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1560163172" sldId="317"/>
        </pc:sldMkLst>
      </pc:sldChg>
      <pc:sldChg chg="modSp modNotesTx">
        <pc:chgData name="Reichard Katie  Louise" userId="00d3dad7-22f3-4425-983e-0e91b77224e9" providerId="ADAL" clId="{BA9A8353-9DF0-4324-AC58-C520D44849BC}" dt="2025-09-05T15:47:59.637" v="567" actId="13244"/>
        <pc:sldMkLst>
          <pc:docMk/>
          <pc:sldMk cId="1531015763" sldId="322"/>
        </pc:sldMkLst>
        <pc:spChg chg="mod">
          <ac:chgData name="Reichard Katie  Louise" userId="00d3dad7-22f3-4425-983e-0e91b77224e9" providerId="ADAL" clId="{BA9A8353-9DF0-4324-AC58-C520D44849BC}" dt="2025-09-05T15:47:59.637" v="567" actId="13244"/>
          <ac:spMkLst>
            <pc:docMk/>
            <pc:sldMk cId="1531015763" sldId="322"/>
            <ac:spMk id="7" creationId="{B7B3D1D5-959E-6DAB-EB6C-58381FB20A43}"/>
          </ac:spMkLst>
        </pc:spChg>
        <pc:picChg chg="mod">
          <ac:chgData name="Reichard Katie  Louise" userId="00d3dad7-22f3-4425-983e-0e91b77224e9" providerId="ADAL" clId="{BA9A8353-9DF0-4324-AC58-C520D44849BC}" dt="2025-09-05T15:47:56.248" v="566" actId="962"/>
          <ac:picMkLst>
            <pc:docMk/>
            <pc:sldMk cId="1531015763" sldId="322"/>
            <ac:picMk id="4" creationId="{141D06BC-5A7A-0A4D-7ED5-FD0271A39F37}"/>
          </ac:picMkLst>
        </pc:picChg>
      </pc:sldChg>
      <pc:sldChg chg="modSp mod modNotesTx">
        <pc:chgData name="Reichard Katie  Louise" userId="00d3dad7-22f3-4425-983e-0e91b77224e9" providerId="ADAL" clId="{BA9A8353-9DF0-4324-AC58-C520D44849BC}" dt="2025-09-05T15:40:02.716" v="553" actId="33553"/>
        <pc:sldMkLst>
          <pc:docMk/>
          <pc:sldMk cId="1729309432" sldId="324"/>
        </pc:sldMkLst>
        <pc:spChg chg="mod">
          <ac:chgData name="Reichard Katie  Louise" userId="00d3dad7-22f3-4425-983e-0e91b77224e9" providerId="ADAL" clId="{BA9A8353-9DF0-4324-AC58-C520D44849BC}" dt="2025-09-05T15:40:02.716" v="553" actId="33553"/>
          <ac:spMkLst>
            <pc:docMk/>
            <pc:sldMk cId="1729309432" sldId="324"/>
            <ac:spMk id="5" creationId="{9B5D3D98-E5EB-057F-2E42-B0E71966C68A}"/>
          </ac:spMkLst>
        </pc:spChg>
        <pc:graphicFrameChg chg="mod">
          <ac:chgData name="Reichard Katie  Louise" userId="00d3dad7-22f3-4425-983e-0e91b77224e9" providerId="ADAL" clId="{BA9A8353-9DF0-4324-AC58-C520D44849BC}" dt="2025-09-05T15:38:07.007" v="350" actId="962"/>
          <ac:graphicFrameMkLst>
            <pc:docMk/>
            <pc:sldMk cId="1729309432" sldId="324"/>
            <ac:graphicFrameMk id="7" creationId="{4F13079A-3CC6-7C0F-A617-2190807BE341}"/>
          </ac:graphicFrameMkLst>
        </pc:graphicFrameChg>
      </pc:sldChg>
      <pc:sldChg chg="modSp mod modNotesTx">
        <pc:chgData name="Reichard Katie  Louise" userId="00d3dad7-22f3-4425-983e-0e91b77224e9" providerId="ADAL" clId="{BA9A8353-9DF0-4324-AC58-C520D44849BC}" dt="2025-09-05T16:17:07.485" v="1259" actId="13244"/>
        <pc:sldMkLst>
          <pc:docMk/>
          <pc:sldMk cId="3797615170" sldId="326"/>
        </pc:sldMkLst>
        <pc:spChg chg="mod">
          <ac:chgData name="Reichard Katie  Louise" userId="00d3dad7-22f3-4425-983e-0e91b77224e9" providerId="ADAL" clId="{BA9A8353-9DF0-4324-AC58-C520D44849BC}" dt="2025-09-05T15:38:10.940" v="352" actId="962"/>
          <ac:spMkLst>
            <pc:docMk/>
            <pc:sldMk cId="3797615170" sldId="326"/>
            <ac:spMk id="6" creationId="{24082002-E6E6-E969-EB76-56999C58F64A}"/>
          </ac:spMkLst>
        </pc:spChg>
        <pc:spChg chg="mod">
          <ac:chgData name="Reichard Katie  Louise" userId="00d3dad7-22f3-4425-983e-0e91b77224e9" providerId="ADAL" clId="{BA9A8353-9DF0-4324-AC58-C520D44849BC}" dt="2025-09-05T15:38:09.248" v="351" actId="962"/>
          <ac:spMkLst>
            <pc:docMk/>
            <pc:sldMk cId="3797615170" sldId="326"/>
            <ac:spMk id="9" creationId="{D1D4E30B-3F43-8904-C9ED-7554A7BF1268}"/>
          </ac:spMkLst>
        </pc:spChg>
        <pc:spChg chg="mod">
          <ac:chgData name="Reichard Katie  Louise" userId="00d3dad7-22f3-4425-983e-0e91b77224e9" providerId="ADAL" clId="{BA9A8353-9DF0-4324-AC58-C520D44849BC}" dt="2025-09-05T16:17:07.485" v="1259" actId="13244"/>
          <ac:spMkLst>
            <pc:docMk/>
            <pc:sldMk cId="3797615170" sldId="326"/>
            <ac:spMk id="10" creationId="{8DC96177-1B9A-93A0-8703-476F61D9B19E}"/>
          </ac:spMkLst>
        </pc:spChg>
        <pc:picChg chg="mod">
          <ac:chgData name="Reichard Katie  Louise" userId="00d3dad7-22f3-4425-983e-0e91b77224e9" providerId="ADAL" clId="{BA9A8353-9DF0-4324-AC58-C520D44849BC}" dt="2025-09-05T16:17:03.778" v="1258" actId="13244"/>
          <ac:picMkLst>
            <pc:docMk/>
            <pc:sldMk cId="3797615170" sldId="326"/>
            <ac:picMk id="5" creationId="{2F90B89E-B5D5-6CD2-D572-0F5FE0E553D5}"/>
          </ac:picMkLst>
        </pc:picChg>
        <pc:cxnChg chg="mod">
          <ac:chgData name="Reichard Katie  Louise" userId="00d3dad7-22f3-4425-983e-0e91b77224e9" providerId="ADAL" clId="{BA9A8353-9DF0-4324-AC58-C520D44849BC}" dt="2025-09-05T15:38:21.859" v="397" actId="962"/>
          <ac:cxnSpMkLst>
            <pc:docMk/>
            <pc:sldMk cId="3797615170" sldId="326"/>
            <ac:cxnSpMk id="8" creationId="{50A5AB40-D288-AD29-06DE-BD9E1F91A60A}"/>
          </ac:cxnSpMkLst>
        </pc:cxnChg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2942982295" sldId="327"/>
        </pc:sldMkLst>
      </pc:sldChg>
      <pc:sldChg chg="modSp mod modNotesTx">
        <pc:chgData name="Reichard Katie  Louise" userId="00d3dad7-22f3-4425-983e-0e91b77224e9" providerId="ADAL" clId="{BA9A8353-9DF0-4324-AC58-C520D44849BC}" dt="2025-09-05T16:16:50.637" v="1257" actId="13244"/>
        <pc:sldMkLst>
          <pc:docMk/>
          <pc:sldMk cId="2679167865" sldId="329"/>
        </pc:sldMkLst>
        <pc:spChg chg="mod">
          <ac:chgData name="Reichard Katie  Louise" userId="00d3dad7-22f3-4425-983e-0e91b77224e9" providerId="ADAL" clId="{BA9A8353-9DF0-4324-AC58-C520D44849BC}" dt="2025-09-05T16:16:47.139" v="1256" actId="13244"/>
          <ac:spMkLst>
            <pc:docMk/>
            <pc:sldMk cId="2679167865" sldId="329"/>
            <ac:spMk id="3" creationId="{F054FEE7-7BED-BF7A-5549-809346041026}"/>
          </ac:spMkLst>
        </pc:spChg>
        <pc:spChg chg="mod">
          <ac:chgData name="Reichard Katie  Louise" userId="00d3dad7-22f3-4425-983e-0e91b77224e9" providerId="ADAL" clId="{BA9A8353-9DF0-4324-AC58-C520D44849BC}" dt="2025-09-05T15:38:00.127" v="347" actId="962"/>
          <ac:spMkLst>
            <pc:docMk/>
            <pc:sldMk cId="2679167865" sldId="329"/>
            <ac:spMk id="6" creationId="{E960B723-161C-D0CA-F71D-856320660F84}"/>
          </ac:spMkLst>
        </pc:spChg>
        <pc:spChg chg="mod">
          <ac:chgData name="Reichard Katie  Louise" userId="00d3dad7-22f3-4425-983e-0e91b77224e9" providerId="ADAL" clId="{BA9A8353-9DF0-4324-AC58-C520D44849BC}" dt="2025-09-05T16:16:28.839" v="1251" actId="13244"/>
          <ac:spMkLst>
            <pc:docMk/>
            <pc:sldMk cId="2679167865" sldId="329"/>
            <ac:spMk id="7" creationId="{5530418E-0A29-E7D4-8204-DB6698A0585A}"/>
          </ac:spMkLst>
        </pc:spChg>
        <pc:spChg chg="mod">
          <ac:chgData name="Reichard Katie  Louise" userId="00d3dad7-22f3-4425-983e-0e91b77224e9" providerId="ADAL" clId="{BA9A8353-9DF0-4324-AC58-C520D44849BC}" dt="2025-09-05T16:16:38.808" v="1253" actId="13244"/>
          <ac:spMkLst>
            <pc:docMk/>
            <pc:sldMk cId="2679167865" sldId="329"/>
            <ac:spMk id="8" creationId="{1E9BA5DE-0391-8159-F1FB-3B30E2933E5E}"/>
          </ac:spMkLst>
        </pc:spChg>
        <pc:spChg chg="mod">
          <ac:chgData name="Reichard Katie  Louise" userId="00d3dad7-22f3-4425-983e-0e91b77224e9" providerId="ADAL" clId="{BA9A8353-9DF0-4324-AC58-C520D44849BC}" dt="2025-09-05T16:16:25.306" v="1250" actId="13244"/>
          <ac:spMkLst>
            <pc:docMk/>
            <pc:sldMk cId="2679167865" sldId="329"/>
            <ac:spMk id="11" creationId="{B174E52A-D9C5-AA06-F1B9-DFBD88362A2A}"/>
          </ac:spMkLst>
        </pc:spChg>
        <pc:spChg chg="mod">
          <ac:chgData name="Reichard Katie  Louise" userId="00d3dad7-22f3-4425-983e-0e91b77224e9" providerId="ADAL" clId="{BA9A8353-9DF0-4324-AC58-C520D44849BC}" dt="2025-09-05T16:16:34.625" v="1252" actId="13244"/>
          <ac:spMkLst>
            <pc:docMk/>
            <pc:sldMk cId="2679167865" sldId="329"/>
            <ac:spMk id="12" creationId="{693725A8-4FF3-EC8B-48C2-2535113B8757}"/>
          </ac:spMkLst>
        </pc:spChg>
        <pc:spChg chg="mod">
          <ac:chgData name="Reichard Katie  Louise" userId="00d3dad7-22f3-4425-983e-0e91b77224e9" providerId="ADAL" clId="{BA9A8353-9DF0-4324-AC58-C520D44849BC}" dt="2025-09-05T16:16:50.637" v="1257" actId="13244"/>
          <ac:spMkLst>
            <pc:docMk/>
            <pc:sldMk cId="2679167865" sldId="329"/>
            <ac:spMk id="18" creationId="{8D2D02B0-23B7-C5D9-6B87-9ED5E4F38930}"/>
          </ac:spMkLst>
        </pc:spChg>
        <pc:spChg chg="mod">
          <ac:chgData name="Reichard Katie  Louise" userId="00d3dad7-22f3-4425-983e-0e91b77224e9" providerId="ADAL" clId="{BA9A8353-9DF0-4324-AC58-C520D44849BC}" dt="2025-09-05T16:16:44.797" v="1255" actId="13244"/>
          <ac:spMkLst>
            <pc:docMk/>
            <pc:sldMk cId="2679167865" sldId="329"/>
            <ac:spMk id="19" creationId="{6863CA66-EF86-15DF-2F53-1562DE940392}"/>
          </ac:spMkLst>
        </pc:spChg>
        <pc:cxnChg chg="mod">
          <ac:chgData name="Reichard Katie  Louise" userId="00d3dad7-22f3-4425-983e-0e91b77224e9" providerId="ADAL" clId="{BA9A8353-9DF0-4324-AC58-C520D44849BC}" dt="2025-09-05T15:38:02.069" v="348" actId="962"/>
          <ac:cxnSpMkLst>
            <pc:docMk/>
            <pc:sldMk cId="2679167865" sldId="329"/>
            <ac:cxnSpMk id="17" creationId="{07AAC8F6-DFF5-10E3-B84C-FA1D2F50B39B}"/>
          </ac:cxnSpMkLst>
        </pc:cxnChg>
      </pc:sldChg>
      <pc:sldChg chg="modSp modNotesTx">
        <pc:chgData name="Reichard Katie  Louise" userId="00d3dad7-22f3-4425-983e-0e91b77224e9" providerId="ADAL" clId="{BA9A8353-9DF0-4324-AC58-C520D44849BC}" dt="2025-09-05T16:17:53.324" v="1266" actId="13244"/>
        <pc:sldMkLst>
          <pc:docMk/>
          <pc:sldMk cId="1669622636" sldId="330"/>
        </pc:sldMkLst>
        <pc:spChg chg="mod">
          <ac:chgData name="Reichard Katie  Louise" userId="00d3dad7-22f3-4425-983e-0e91b77224e9" providerId="ADAL" clId="{BA9A8353-9DF0-4324-AC58-C520D44849BC}" dt="2025-09-05T16:17:46.771" v="1264" actId="13244"/>
          <ac:spMkLst>
            <pc:docMk/>
            <pc:sldMk cId="1669622636" sldId="330"/>
            <ac:spMk id="4" creationId="{B48E02F6-70D3-CE82-ED42-F0157F9FBF6B}"/>
          </ac:spMkLst>
        </pc:spChg>
        <pc:spChg chg="mod">
          <ac:chgData name="Reichard Katie  Louise" userId="00d3dad7-22f3-4425-983e-0e91b77224e9" providerId="ADAL" clId="{BA9A8353-9DF0-4324-AC58-C520D44849BC}" dt="2025-09-05T16:17:50.035" v="1265" actId="13244"/>
          <ac:spMkLst>
            <pc:docMk/>
            <pc:sldMk cId="1669622636" sldId="330"/>
            <ac:spMk id="13" creationId="{0AC842C7-8E8B-495F-88BB-925C03457F77}"/>
          </ac:spMkLst>
        </pc:spChg>
        <pc:spChg chg="mod">
          <ac:chgData name="Reichard Katie  Louise" userId="00d3dad7-22f3-4425-983e-0e91b77224e9" providerId="ADAL" clId="{BA9A8353-9DF0-4324-AC58-C520D44849BC}" dt="2025-09-05T16:17:45.557" v="1263" actId="13244"/>
          <ac:spMkLst>
            <pc:docMk/>
            <pc:sldMk cId="1669622636" sldId="330"/>
            <ac:spMk id="15" creationId="{3FE3446B-0223-797F-81C3-AF02D7AA8869}"/>
          </ac:spMkLst>
        </pc:spChg>
        <pc:spChg chg="mod">
          <ac:chgData name="Reichard Katie  Louise" userId="00d3dad7-22f3-4425-983e-0e91b77224e9" providerId="ADAL" clId="{BA9A8353-9DF0-4324-AC58-C520D44849BC}" dt="2025-09-05T16:17:53.324" v="1266" actId="13244"/>
          <ac:spMkLst>
            <pc:docMk/>
            <pc:sldMk cId="1669622636" sldId="330"/>
            <ac:spMk id="17" creationId="{D989E243-7FF7-234A-A26F-7963A6006694}"/>
          </ac:spMkLst>
        </pc:spChg>
        <pc:picChg chg="mod">
          <ac:chgData name="Reichard Katie  Louise" userId="00d3dad7-22f3-4425-983e-0e91b77224e9" providerId="ADAL" clId="{BA9A8353-9DF0-4324-AC58-C520D44849BC}" dt="2025-09-05T16:17:39.320" v="1260" actId="962"/>
          <ac:picMkLst>
            <pc:docMk/>
            <pc:sldMk cId="1669622636" sldId="330"/>
            <ac:picMk id="2" creationId="{C59A54F0-5CAD-5B48-C2C7-DD5A325DABCF}"/>
          </ac:picMkLst>
        </pc:picChg>
        <pc:picChg chg="mod">
          <ac:chgData name="Reichard Katie  Louise" userId="00d3dad7-22f3-4425-983e-0e91b77224e9" providerId="ADAL" clId="{BA9A8353-9DF0-4324-AC58-C520D44849BC}" dt="2025-09-05T16:17:39.864" v="1261" actId="962"/>
          <ac:picMkLst>
            <pc:docMk/>
            <pc:sldMk cId="1669622636" sldId="330"/>
            <ac:picMk id="5" creationId="{AEE6E8DD-BA8B-3686-C878-E4A0C965C6D1}"/>
          </ac:picMkLst>
        </pc:picChg>
        <pc:picChg chg="mod">
          <ac:chgData name="Reichard Katie  Louise" userId="00d3dad7-22f3-4425-983e-0e91b77224e9" providerId="ADAL" clId="{BA9A8353-9DF0-4324-AC58-C520D44849BC}" dt="2025-09-05T16:17:40.614" v="1262" actId="962"/>
          <ac:picMkLst>
            <pc:docMk/>
            <pc:sldMk cId="1669622636" sldId="330"/>
            <ac:picMk id="7" creationId="{DE406A23-E748-6309-9D52-7CE1258C91DE}"/>
          </ac:picMkLst>
        </pc:picChg>
      </pc:sldChg>
      <pc:sldChg chg="delSp modSp mod modNotesTx">
        <pc:chgData name="Reichard Katie  Louise" userId="00d3dad7-22f3-4425-983e-0e91b77224e9" providerId="ADAL" clId="{BA9A8353-9DF0-4324-AC58-C520D44849BC}" dt="2025-09-05T15:51:47.421" v="683" actId="13244"/>
        <pc:sldMkLst>
          <pc:docMk/>
          <pc:sldMk cId="1739867704" sldId="331"/>
        </pc:sldMkLst>
        <pc:graphicFrameChg chg="mod">
          <ac:chgData name="Reichard Katie  Louise" userId="00d3dad7-22f3-4425-983e-0e91b77224e9" providerId="ADAL" clId="{BA9A8353-9DF0-4324-AC58-C520D44849BC}" dt="2025-09-05T15:51:47.421" v="683" actId="13244"/>
          <ac:graphicFrameMkLst>
            <pc:docMk/>
            <pc:sldMk cId="1739867704" sldId="331"/>
            <ac:graphicFrameMk id="18" creationId="{BFFB65BB-1343-D6E1-B9AC-BD226642FD11}"/>
          </ac:graphicFrameMkLst>
        </pc:graphicFrameChg>
        <pc:graphicFrameChg chg="del mod">
          <ac:chgData name="Reichard Katie  Louise" userId="00d3dad7-22f3-4425-983e-0e91b77224e9" providerId="ADAL" clId="{BA9A8353-9DF0-4324-AC58-C520D44849BC}" dt="2025-09-05T15:51:38.397" v="679" actId="478"/>
          <ac:graphicFrameMkLst>
            <pc:docMk/>
            <pc:sldMk cId="1739867704" sldId="331"/>
            <ac:graphicFrameMk id="33" creationId="{A5F7384A-0AAE-C5F7-9833-7DFD9F74459D}"/>
          </ac:graphicFrameMkLst>
        </pc:graphicFrameChg>
        <pc:picChg chg="mod">
          <ac:chgData name="Reichard Katie  Louise" userId="00d3dad7-22f3-4425-983e-0e91b77224e9" providerId="ADAL" clId="{BA9A8353-9DF0-4324-AC58-C520D44849BC}" dt="2025-09-05T15:37:34.019" v="343" actId="962"/>
          <ac:picMkLst>
            <pc:docMk/>
            <pc:sldMk cId="1739867704" sldId="331"/>
            <ac:picMk id="22" creationId="{15D16710-6697-8BBD-AA9A-F8AFCFEE43A3}"/>
          </ac:picMkLst>
        </pc:picChg>
        <pc:picChg chg="mod">
          <ac:chgData name="Reichard Katie  Louise" userId="00d3dad7-22f3-4425-983e-0e91b77224e9" providerId="ADAL" clId="{BA9A8353-9DF0-4324-AC58-C520D44849BC}" dt="2025-09-05T15:49:57.328" v="582" actId="962"/>
          <ac:picMkLst>
            <pc:docMk/>
            <pc:sldMk cId="1739867704" sldId="331"/>
            <ac:picMk id="24" creationId="{3786773A-9E9C-0597-326D-D9A95DD332DB}"/>
          </ac:picMkLst>
        </pc:picChg>
        <pc:picChg chg="mod">
          <ac:chgData name="Reichard Katie  Louise" userId="00d3dad7-22f3-4425-983e-0e91b77224e9" providerId="ADAL" clId="{BA9A8353-9DF0-4324-AC58-C520D44849BC}" dt="2025-09-05T15:49:57.683" v="583" actId="962"/>
          <ac:picMkLst>
            <pc:docMk/>
            <pc:sldMk cId="1739867704" sldId="331"/>
            <ac:picMk id="26" creationId="{F3841F85-0FD7-203C-F35E-AA77B3B06566}"/>
          </ac:picMkLst>
        </pc:picChg>
        <pc:picChg chg="mod">
          <ac:chgData name="Reichard Katie  Louise" userId="00d3dad7-22f3-4425-983e-0e91b77224e9" providerId="ADAL" clId="{BA9A8353-9DF0-4324-AC58-C520D44849BC}" dt="2025-09-05T15:49:58.405" v="584" actId="962"/>
          <ac:picMkLst>
            <pc:docMk/>
            <pc:sldMk cId="1739867704" sldId="331"/>
            <ac:picMk id="28" creationId="{5A77BFE8-4AAE-D1F3-F84C-3DA3C43C5A22}"/>
          </ac:picMkLst>
        </pc:picChg>
        <pc:picChg chg="mod">
          <ac:chgData name="Reichard Katie  Louise" userId="00d3dad7-22f3-4425-983e-0e91b77224e9" providerId="ADAL" clId="{BA9A8353-9DF0-4324-AC58-C520D44849BC}" dt="2025-09-05T15:49:59.030" v="585" actId="962"/>
          <ac:picMkLst>
            <pc:docMk/>
            <pc:sldMk cId="1739867704" sldId="331"/>
            <ac:picMk id="32" creationId="{27543FB6-5B6D-A496-F5BB-6D91AB20962A}"/>
          </ac:picMkLst>
        </pc:picChg>
      </pc:sldChg>
      <pc:sldChg chg="modSp mod modNotesTx">
        <pc:chgData name="Reichard Katie  Louise" userId="00d3dad7-22f3-4425-983e-0e91b77224e9" providerId="ADAL" clId="{BA9A8353-9DF0-4324-AC58-C520D44849BC}" dt="2025-09-05T15:37:29.127" v="342" actId="962"/>
        <pc:sldMkLst>
          <pc:docMk/>
          <pc:sldMk cId="1442863395" sldId="333"/>
        </pc:sldMkLst>
        <pc:spChg chg="mod">
          <ac:chgData name="Reichard Katie  Louise" userId="00d3dad7-22f3-4425-983e-0e91b77224e9" providerId="ADAL" clId="{BA9A8353-9DF0-4324-AC58-C520D44849BC}" dt="2025-09-05T15:37:16.218" v="290" actId="962"/>
          <ac:spMkLst>
            <pc:docMk/>
            <pc:sldMk cId="1442863395" sldId="333"/>
            <ac:spMk id="13" creationId="{04C882A9-8F1A-C79B-EF3E-3AD86C77A27C}"/>
          </ac:spMkLst>
        </pc:spChg>
        <pc:spChg chg="mod">
          <ac:chgData name="Reichard Katie  Louise" userId="00d3dad7-22f3-4425-983e-0e91b77224e9" providerId="ADAL" clId="{BA9A8353-9DF0-4324-AC58-C520D44849BC}" dt="2025-09-05T15:37:23.505" v="316" actId="962"/>
          <ac:spMkLst>
            <pc:docMk/>
            <pc:sldMk cId="1442863395" sldId="333"/>
            <ac:spMk id="14" creationId="{5EF1FDFD-BF7A-FC12-3D29-37632267E920}"/>
          </ac:spMkLst>
        </pc:spChg>
        <pc:spChg chg="mod">
          <ac:chgData name="Reichard Katie  Louise" userId="00d3dad7-22f3-4425-983e-0e91b77224e9" providerId="ADAL" clId="{BA9A8353-9DF0-4324-AC58-C520D44849BC}" dt="2025-09-05T15:37:29.127" v="342" actId="962"/>
          <ac:spMkLst>
            <pc:docMk/>
            <pc:sldMk cId="1442863395" sldId="333"/>
            <ac:spMk id="15" creationId="{A8E2D761-93A9-85D8-BF2E-014A1DEC352D}"/>
          </ac:spMkLst>
        </pc:spChg>
      </pc:sldChg>
      <pc:sldChg chg="modSp mod modNotesTx">
        <pc:chgData name="Reichard Katie  Louise" userId="00d3dad7-22f3-4425-983e-0e91b77224e9" providerId="ADAL" clId="{BA9A8353-9DF0-4324-AC58-C520D44849BC}" dt="2025-09-05T15:47:34.280" v="563" actId="962"/>
        <pc:sldMkLst>
          <pc:docMk/>
          <pc:sldMk cId="1929589732" sldId="335"/>
        </pc:sldMkLst>
        <pc:spChg chg="mod">
          <ac:chgData name="Reichard Katie  Louise" userId="00d3dad7-22f3-4425-983e-0e91b77224e9" providerId="ADAL" clId="{BA9A8353-9DF0-4324-AC58-C520D44849BC}" dt="2025-09-05T15:47:25.282" v="559" actId="13244"/>
          <ac:spMkLst>
            <pc:docMk/>
            <pc:sldMk cId="1929589732" sldId="335"/>
            <ac:spMk id="9" creationId="{77080774-2575-46BB-74EF-FEB9567EB3F9}"/>
          </ac:spMkLst>
        </pc:spChg>
        <pc:spChg chg="mod">
          <ac:chgData name="Reichard Katie  Louise" userId="00d3dad7-22f3-4425-983e-0e91b77224e9" providerId="ADAL" clId="{BA9A8353-9DF0-4324-AC58-C520D44849BC}" dt="2025-09-05T15:47:28.693" v="561" actId="13244"/>
          <ac:spMkLst>
            <pc:docMk/>
            <pc:sldMk cId="1929589732" sldId="335"/>
            <ac:spMk id="10" creationId="{EB5BCE2F-2F84-06BD-7C4C-BDF3A1519208}"/>
          </ac:spMkLst>
        </pc:spChg>
        <pc:spChg chg="mod">
          <ac:chgData name="Reichard Katie  Louise" userId="00d3dad7-22f3-4425-983e-0e91b77224e9" providerId="ADAL" clId="{BA9A8353-9DF0-4324-AC58-C520D44849BC}" dt="2025-09-05T15:47:31.736" v="562" actId="13244"/>
          <ac:spMkLst>
            <pc:docMk/>
            <pc:sldMk cId="1929589732" sldId="335"/>
            <ac:spMk id="11" creationId="{863A0B1F-4D3B-4E5B-1C4F-61D70461D20E}"/>
          </ac:spMkLst>
        </pc:spChg>
        <pc:picChg chg="mod">
          <ac:chgData name="Reichard Katie  Louise" userId="00d3dad7-22f3-4425-983e-0e91b77224e9" providerId="ADAL" clId="{BA9A8353-9DF0-4324-AC58-C520D44849BC}" dt="2025-09-05T15:47:34.280" v="563" actId="962"/>
          <ac:picMkLst>
            <pc:docMk/>
            <pc:sldMk cId="1929589732" sldId="335"/>
            <ac:picMk id="3" creationId="{7994E9E5-BCF4-14E0-902A-7AAC793F8D1F}"/>
          </ac:picMkLst>
        </pc:picChg>
        <pc:picChg chg="mod">
          <ac:chgData name="Reichard Katie  Louise" userId="00d3dad7-22f3-4425-983e-0e91b77224e9" providerId="ADAL" clId="{BA9A8353-9DF0-4324-AC58-C520D44849BC}" dt="2025-09-05T15:47:26.460" v="560" actId="962"/>
          <ac:picMkLst>
            <pc:docMk/>
            <pc:sldMk cId="1929589732" sldId="335"/>
            <ac:picMk id="5" creationId="{42D90BD1-C605-F2CD-CEC1-B82CE60B9378}"/>
          </ac:picMkLst>
        </pc:picChg>
      </pc:sldChg>
      <pc:sldChg chg="modSp mod modNotesTx">
        <pc:chgData name="Reichard Katie  Louise" userId="00d3dad7-22f3-4425-983e-0e91b77224e9" providerId="ADAL" clId="{BA9A8353-9DF0-4324-AC58-C520D44849BC}" dt="2025-09-05T16:25:52.001" v="1298" actId="13244"/>
        <pc:sldMkLst>
          <pc:docMk/>
          <pc:sldMk cId="13700092" sldId="337"/>
        </pc:sldMkLst>
        <pc:spChg chg="mod">
          <ac:chgData name="Reichard Katie  Louise" userId="00d3dad7-22f3-4425-983e-0e91b77224e9" providerId="ADAL" clId="{BA9A8353-9DF0-4324-AC58-C520D44849BC}" dt="2025-09-05T16:25:50.011" v="1297" actId="13244"/>
          <ac:spMkLst>
            <pc:docMk/>
            <pc:sldMk cId="13700092" sldId="337"/>
            <ac:spMk id="4" creationId="{4BE9707C-A92E-DEB5-A38E-FC3FA9CA3AA6}"/>
          </ac:spMkLst>
        </pc:spChg>
        <pc:picChg chg="mod">
          <ac:chgData name="Reichard Katie  Louise" userId="00d3dad7-22f3-4425-983e-0e91b77224e9" providerId="ADAL" clId="{BA9A8353-9DF0-4324-AC58-C520D44849BC}" dt="2025-09-05T15:38:37.999" v="450" actId="962"/>
          <ac:picMkLst>
            <pc:docMk/>
            <pc:sldMk cId="13700092" sldId="337"/>
            <ac:picMk id="5" creationId="{99725D62-1AD2-7A9A-0739-DB328F5CB3C4}"/>
          </ac:picMkLst>
        </pc:picChg>
        <pc:picChg chg="mod">
          <ac:chgData name="Reichard Katie  Louise" userId="00d3dad7-22f3-4425-983e-0e91b77224e9" providerId="ADAL" clId="{BA9A8353-9DF0-4324-AC58-C520D44849BC}" dt="2025-09-05T16:25:52.001" v="1298" actId="13244"/>
          <ac:picMkLst>
            <pc:docMk/>
            <pc:sldMk cId="13700092" sldId="337"/>
            <ac:picMk id="7" creationId="{81F3325A-8CD0-5F1F-93AB-FC2F63D64088}"/>
          </ac:picMkLst>
        </pc:picChg>
      </pc:sldChg>
      <pc:sldChg chg="modSp mod modNotesTx">
        <pc:chgData name="Reichard Katie  Louise" userId="00d3dad7-22f3-4425-983e-0e91b77224e9" providerId="ADAL" clId="{BA9A8353-9DF0-4324-AC58-C520D44849BC}" dt="2025-09-05T15:38:26.027" v="399" actId="962"/>
        <pc:sldMkLst>
          <pc:docMk/>
          <pc:sldMk cId="3625990626" sldId="338"/>
        </pc:sldMkLst>
        <pc:spChg chg="mod">
          <ac:chgData name="Reichard Katie  Louise" userId="00d3dad7-22f3-4425-983e-0e91b77224e9" providerId="ADAL" clId="{BA9A8353-9DF0-4324-AC58-C520D44849BC}" dt="2025-09-05T15:38:24.376" v="398" actId="962"/>
          <ac:spMkLst>
            <pc:docMk/>
            <pc:sldMk cId="3625990626" sldId="338"/>
            <ac:spMk id="4" creationId="{0AD7BB55-DEBB-44EC-9166-384CE6105A5C}"/>
          </ac:spMkLst>
        </pc:spChg>
        <pc:spChg chg="mod">
          <ac:chgData name="Reichard Katie  Louise" userId="00d3dad7-22f3-4425-983e-0e91b77224e9" providerId="ADAL" clId="{BA9A8353-9DF0-4324-AC58-C520D44849BC}" dt="2025-09-05T15:38:26.027" v="399" actId="962"/>
          <ac:spMkLst>
            <pc:docMk/>
            <pc:sldMk cId="3625990626" sldId="338"/>
            <ac:spMk id="8" creationId="{70FE9F18-B282-5378-78B5-E5E1F160D25B}"/>
          </ac:spMkLst>
        </pc:spChg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2462053976" sldId="339"/>
        </pc:sldMkLst>
      </pc:sldChg>
      <pc:sldChg chg="modSp mod modNotesTx">
        <pc:chgData name="Reichard Katie  Louise" userId="00d3dad7-22f3-4425-983e-0e91b77224e9" providerId="ADAL" clId="{BA9A8353-9DF0-4324-AC58-C520D44849BC}" dt="2025-09-05T16:15:53.450" v="1249" actId="13244"/>
        <pc:sldMkLst>
          <pc:docMk/>
          <pc:sldMk cId="183099236" sldId="340"/>
        </pc:sldMkLst>
        <pc:spChg chg="mod">
          <ac:chgData name="Reichard Katie  Louise" userId="00d3dad7-22f3-4425-983e-0e91b77224e9" providerId="ADAL" clId="{BA9A8353-9DF0-4324-AC58-C520D44849BC}" dt="2025-09-05T15:37:54.100" v="345" actId="962"/>
          <ac:spMkLst>
            <pc:docMk/>
            <pc:sldMk cId="183099236" sldId="340"/>
            <ac:spMk id="4" creationId="{B5440B25-A64E-9089-F1AE-868FBB87CA18}"/>
          </ac:spMkLst>
        </pc:spChg>
        <pc:spChg chg="mod">
          <ac:chgData name="Reichard Katie  Louise" userId="00d3dad7-22f3-4425-983e-0e91b77224e9" providerId="ADAL" clId="{BA9A8353-9DF0-4324-AC58-C520D44849BC}" dt="2025-09-05T16:15:39.063" v="1247" actId="13244"/>
          <ac:spMkLst>
            <pc:docMk/>
            <pc:sldMk cId="183099236" sldId="340"/>
            <ac:spMk id="8" creationId="{123C9A87-C7AB-42AD-AB57-675B05708A06}"/>
          </ac:spMkLst>
        </pc:spChg>
        <pc:spChg chg="mod">
          <ac:chgData name="Reichard Katie  Louise" userId="00d3dad7-22f3-4425-983e-0e91b77224e9" providerId="ADAL" clId="{BA9A8353-9DF0-4324-AC58-C520D44849BC}" dt="2025-09-05T15:37:57.024" v="346" actId="962"/>
          <ac:spMkLst>
            <pc:docMk/>
            <pc:sldMk cId="183099236" sldId="340"/>
            <ac:spMk id="9" creationId="{FA56DA47-908B-4D5E-5159-BF910D68AE73}"/>
          </ac:spMkLst>
        </pc:spChg>
        <pc:spChg chg="mod">
          <ac:chgData name="Reichard Katie  Louise" userId="00d3dad7-22f3-4425-983e-0e91b77224e9" providerId="ADAL" clId="{BA9A8353-9DF0-4324-AC58-C520D44849BC}" dt="2025-09-05T16:15:42.594" v="1248" actId="13244"/>
          <ac:spMkLst>
            <pc:docMk/>
            <pc:sldMk cId="183099236" sldId="340"/>
            <ac:spMk id="10" creationId="{C9E86EF8-FB49-8CEA-13C8-4736E22D079C}"/>
          </ac:spMkLst>
        </pc:spChg>
        <pc:spChg chg="mod">
          <ac:chgData name="Reichard Katie  Louise" userId="00d3dad7-22f3-4425-983e-0e91b77224e9" providerId="ADAL" clId="{BA9A8353-9DF0-4324-AC58-C520D44849BC}" dt="2025-09-05T16:15:53.450" v="1249" actId="13244"/>
          <ac:spMkLst>
            <pc:docMk/>
            <pc:sldMk cId="183099236" sldId="340"/>
            <ac:spMk id="12" creationId="{3E5E3EC5-EC78-1ADC-A745-85AF875C9CDC}"/>
          </ac:spMkLst>
        </pc:spChg>
        <pc:spChg chg="mod">
          <ac:chgData name="Reichard Katie  Louise" userId="00d3dad7-22f3-4425-983e-0e91b77224e9" providerId="ADAL" clId="{BA9A8353-9DF0-4324-AC58-C520D44849BC}" dt="2025-09-05T16:15:36.289" v="1246" actId="13244"/>
          <ac:spMkLst>
            <pc:docMk/>
            <pc:sldMk cId="183099236" sldId="340"/>
            <ac:spMk id="14" creationId="{B6798B3C-1585-0FE4-7895-B7FB906AEE04}"/>
          </ac:spMkLst>
        </pc:spChg>
      </pc:sldChg>
      <pc:sldChg chg="modSp mod modNotesTx">
        <pc:chgData name="Reichard Katie  Louise" userId="00d3dad7-22f3-4425-983e-0e91b77224e9" providerId="ADAL" clId="{BA9A8353-9DF0-4324-AC58-C520D44849BC}" dt="2025-09-05T15:48:31.006" v="573" actId="962"/>
        <pc:sldMkLst>
          <pc:docMk/>
          <pc:sldMk cId="291819834" sldId="341"/>
        </pc:sldMkLst>
        <pc:spChg chg="mod">
          <ac:chgData name="Reichard Katie  Louise" userId="00d3dad7-22f3-4425-983e-0e91b77224e9" providerId="ADAL" clId="{BA9A8353-9DF0-4324-AC58-C520D44849BC}" dt="2025-09-05T15:48:28.834" v="572" actId="13244"/>
          <ac:spMkLst>
            <pc:docMk/>
            <pc:sldMk cId="291819834" sldId="341"/>
            <ac:spMk id="5" creationId="{668A27BD-46E4-FFAB-BD08-865CE2FA430C}"/>
          </ac:spMkLst>
        </pc:spChg>
        <pc:picChg chg="mod">
          <ac:chgData name="Reichard Katie  Louise" userId="00d3dad7-22f3-4425-983e-0e91b77224e9" providerId="ADAL" clId="{BA9A8353-9DF0-4324-AC58-C520D44849BC}" dt="2025-09-05T15:48:31.006" v="573" actId="962"/>
          <ac:picMkLst>
            <pc:docMk/>
            <pc:sldMk cId="291819834" sldId="341"/>
            <ac:picMk id="9" creationId="{AF706852-6B92-37CF-5F9B-3A33DEC9C2E4}"/>
          </ac:picMkLst>
        </pc:picChg>
        <pc:cxnChg chg="mod">
          <ac:chgData name="Reichard Katie  Louise" userId="00d3dad7-22f3-4425-983e-0e91b77224e9" providerId="ADAL" clId="{BA9A8353-9DF0-4324-AC58-C520D44849BC}" dt="2025-09-05T15:36:51.319" v="161" actId="962"/>
          <ac:cxnSpMkLst>
            <pc:docMk/>
            <pc:sldMk cId="291819834" sldId="341"/>
            <ac:cxnSpMk id="10" creationId="{F85E1CF2-8B2F-E014-9124-D8CB4CC3D60D}"/>
          </ac:cxnSpMkLst>
        </pc:cxnChg>
      </pc:sldChg>
      <pc:sldChg chg="modNotesTx">
        <pc:chgData name="Reichard Katie  Louise" userId="00d3dad7-22f3-4425-983e-0e91b77224e9" providerId="ADAL" clId="{BA9A8353-9DF0-4324-AC58-C520D44849BC}" dt="2025-09-05T15:35:27.555" v="30" actId="20577"/>
        <pc:sldMkLst>
          <pc:docMk/>
          <pc:sldMk cId="4216536440" sldId="342"/>
        </pc:sldMkLst>
      </pc:sldChg>
      <pc:sldChg chg="modSp modNotesTx">
        <pc:chgData name="Reichard Katie  Louise" userId="00d3dad7-22f3-4425-983e-0e91b77224e9" providerId="ADAL" clId="{BA9A8353-9DF0-4324-AC58-C520D44849BC}" dt="2025-09-05T16:24:38.719" v="1293" actId="962"/>
        <pc:sldMkLst>
          <pc:docMk/>
          <pc:sldMk cId="2321319964" sldId="343"/>
        </pc:sldMkLst>
        <pc:spChg chg="mod">
          <ac:chgData name="Reichard Katie  Louise" userId="00d3dad7-22f3-4425-983e-0e91b77224e9" providerId="ADAL" clId="{BA9A8353-9DF0-4324-AC58-C520D44849BC}" dt="2025-09-05T16:24:19.296" v="1284" actId="13244"/>
          <ac:spMkLst>
            <pc:docMk/>
            <pc:sldMk cId="2321319964" sldId="343"/>
            <ac:spMk id="14" creationId="{A45EB739-CE62-BECB-3A1F-F31C2E39A748}"/>
          </ac:spMkLst>
        </pc:spChg>
        <pc:spChg chg="mod">
          <ac:chgData name="Reichard Katie  Louise" userId="00d3dad7-22f3-4425-983e-0e91b77224e9" providerId="ADAL" clId="{BA9A8353-9DF0-4324-AC58-C520D44849BC}" dt="2025-09-05T16:24:06.226" v="1282" actId="13244"/>
          <ac:spMkLst>
            <pc:docMk/>
            <pc:sldMk cId="2321319964" sldId="343"/>
            <ac:spMk id="16" creationId="{ABFD8C6F-C2A4-8F61-9C07-75E8EBA44882}"/>
          </ac:spMkLst>
        </pc:spChg>
        <pc:spChg chg="mod">
          <ac:chgData name="Reichard Katie  Louise" userId="00d3dad7-22f3-4425-983e-0e91b77224e9" providerId="ADAL" clId="{BA9A8353-9DF0-4324-AC58-C520D44849BC}" dt="2025-09-05T16:23:53.225" v="1280" actId="13244"/>
          <ac:spMkLst>
            <pc:docMk/>
            <pc:sldMk cId="2321319964" sldId="343"/>
            <ac:spMk id="17" creationId="{393E89C9-9A9A-EC04-47CE-3AA4B74DC170}"/>
          </ac:spMkLst>
        </pc:spChg>
        <pc:spChg chg="mod">
          <ac:chgData name="Reichard Katie  Louise" userId="00d3dad7-22f3-4425-983e-0e91b77224e9" providerId="ADAL" clId="{BA9A8353-9DF0-4324-AC58-C520D44849BC}" dt="2025-09-05T16:23:41.918" v="1277" actId="13244"/>
          <ac:spMkLst>
            <pc:docMk/>
            <pc:sldMk cId="2321319964" sldId="343"/>
            <ac:spMk id="18" creationId="{786B9BC9-DDD5-4B77-AB65-8655FA65951C}"/>
          </ac:spMkLst>
        </pc:spChg>
        <pc:spChg chg="mod">
          <ac:chgData name="Reichard Katie  Louise" userId="00d3dad7-22f3-4425-983e-0e91b77224e9" providerId="ADAL" clId="{BA9A8353-9DF0-4324-AC58-C520D44849BC}" dt="2025-09-05T16:23:50.579" v="1279" actId="13244"/>
          <ac:spMkLst>
            <pc:docMk/>
            <pc:sldMk cId="2321319964" sldId="343"/>
            <ac:spMk id="19" creationId="{669B87FB-C3D9-4962-99E9-6B0249F7B061}"/>
          </ac:spMkLst>
        </pc:spChg>
        <pc:spChg chg="mod">
          <ac:chgData name="Reichard Katie  Louise" userId="00d3dad7-22f3-4425-983e-0e91b77224e9" providerId="ADAL" clId="{BA9A8353-9DF0-4324-AC58-C520D44849BC}" dt="2025-09-05T16:23:55.072" v="1281" actId="13244"/>
          <ac:spMkLst>
            <pc:docMk/>
            <pc:sldMk cId="2321319964" sldId="343"/>
            <ac:spMk id="20" creationId="{6612DBEA-B58B-3F2C-2C00-ED92DEEEBC68}"/>
          </ac:spMkLst>
        </pc:spChg>
        <pc:spChg chg="mod">
          <ac:chgData name="Reichard Katie  Louise" userId="00d3dad7-22f3-4425-983e-0e91b77224e9" providerId="ADAL" clId="{BA9A8353-9DF0-4324-AC58-C520D44849BC}" dt="2025-09-05T16:24:27.632" v="1285" actId="13244"/>
          <ac:spMkLst>
            <pc:docMk/>
            <pc:sldMk cId="2321319964" sldId="343"/>
            <ac:spMk id="24" creationId="{7A02800C-98D0-3CF6-4906-60D23A0237B1}"/>
          </ac:spMkLst>
        </pc:spChg>
        <pc:spChg chg="mod">
          <ac:chgData name="Reichard Katie  Louise" userId="00d3dad7-22f3-4425-983e-0e91b77224e9" providerId="ADAL" clId="{BA9A8353-9DF0-4324-AC58-C520D44849BC}" dt="2025-09-05T16:24:32.420" v="1286" actId="13244"/>
          <ac:spMkLst>
            <pc:docMk/>
            <pc:sldMk cId="2321319964" sldId="343"/>
            <ac:spMk id="25" creationId="{7A4721DF-D8FE-AEFF-D4E7-17ED83453882}"/>
          </ac:spMkLst>
        </pc:spChg>
        <pc:spChg chg="mod">
          <ac:chgData name="Reichard Katie  Louise" userId="00d3dad7-22f3-4425-983e-0e91b77224e9" providerId="ADAL" clId="{BA9A8353-9DF0-4324-AC58-C520D44849BC}" dt="2025-09-05T16:24:17.387" v="1283" actId="13244"/>
          <ac:spMkLst>
            <pc:docMk/>
            <pc:sldMk cId="2321319964" sldId="343"/>
            <ac:spMk id="26" creationId="{3162B890-38D1-356A-9D1C-7FE8B9AA8EA4}"/>
          </ac:spMkLst>
        </pc:spChg>
        <pc:spChg chg="mod">
          <ac:chgData name="Reichard Katie  Louise" userId="00d3dad7-22f3-4425-983e-0e91b77224e9" providerId="ADAL" clId="{BA9A8353-9DF0-4324-AC58-C520D44849BC}" dt="2025-09-05T16:24:36.757" v="1290" actId="962"/>
          <ac:spMkLst>
            <pc:docMk/>
            <pc:sldMk cId="2321319964" sldId="343"/>
            <ac:spMk id="27" creationId="{D1CA9CBE-213E-F583-E748-8CAF0E76A300}"/>
          </ac:spMkLst>
        </pc:spChg>
        <pc:spChg chg="mod">
          <ac:chgData name="Reichard Katie  Louise" userId="00d3dad7-22f3-4425-983e-0e91b77224e9" providerId="ADAL" clId="{BA9A8353-9DF0-4324-AC58-C520D44849BC}" dt="2025-09-05T16:24:37.176" v="1291" actId="962"/>
          <ac:spMkLst>
            <pc:docMk/>
            <pc:sldMk cId="2321319964" sldId="343"/>
            <ac:spMk id="28" creationId="{1987241D-6B1D-3FCA-D2AE-CE9A2F8F0160}"/>
          </ac:spMkLst>
        </pc:spChg>
        <pc:spChg chg="mod">
          <ac:chgData name="Reichard Katie  Louise" userId="00d3dad7-22f3-4425-983e-0e91b77224e9" providerId="ADAL" clId="{BA9A8353-9DF0-4324-AC58-C520D44849BC}" dt="2025-09-05T16:23:45.179" v="1278" actId="13244"/>
          <ac:spMkLst>
            <pc:docMk/>
            <pc:sldMk cId="2321319964" sldId="343"/>
            <ac:spMk id="29" creationId="{DFD3F7BE-D2A0-04BD-78B0-EFC5D90558D5}"/>
          </ac:spMkLst>
        </pc:spChg>
        <pc:spChg chg="mod">
          <ac:chgData name="Reichard Katie  Louise" userId="00d3dad7-22f3-4425-983e-0e91b77224e9" providerId="ADAL" clId="{BA9A8353-9DF0-4324-AC58-C520D44849BC}" dt="2025-09-05T16:24:38.221" v="1292" actId="962"/>
          <ac:spMkLst>
            <pc:docMk/>
            <pc:sldMk cId="2321319964" sldId="343"/>
            <ac:spMk id="30" creationId="{7AD98801-C9C3-97A0-E662-64A0D1026B03}"/>
          </ac:spMkLst>
        </pc:spChg>
        <pc:spChg chg="mod">
          <ac:chgData name="Reichard Katie  Louise" userId="00d3dad7-22f3-4425-983e-0e91b77224e9" providerId="ADAL" clId="{BA9A8353-9DF0-4324-AC58-C520D44849BC}" dt="2025-09-05T16:24:38.719" v="1293" actId="962"/>
          <ac:spMkLst>
            <pc:docMk/>
            <pc:sldMk cId="2321319964" sldId="343"/>
            <ac:spMk id="31" creationId="{B0856FCB-83DD-48C6-CBF8-CB4CD10899D6}"/>
          </ac:spMkLst>
        </pc:spChg>
        <pc:picChg chg="mod">
          <ac:chgData name="Reichard Katie  Louise" userId="00d3dad7-22f3-4425-983e-0e91b77224e9" providerId="ADAL" clId="{BA9A8353-9DF0-4324-AC58-C520D44849BC}" dt="2025-09-05T16:23:05.905" v="1272" actId="962"/>
          <ac:picMkLst>
            <pc:docMk/>
            <pc:sldMk cId="2321319964" sldId="343"/>
            <ac:picMk id="6" creationId="{6F0BFB23-0B8A-8518-4A07-391B088C788D}"/>
          </ac:picMkLst>
        </pc:picChg>
        <pc:picChg chg="mod">
          <ac:chgData name="Reichard Katie  Louise" userId="00d3dad7-22f3-4425-983e-0e91b77224e9" providerId="ADAL" clId="{BA9A8353-9DF0-4324-AC58-C520D44849BC}" dt="2025-09-05T16:23:06.651" v="1273" actId="962"/>
          <ac:picMkLst>
            <pc:docMk/>
            <pc:sldMk cId="2321319964" sldId="343"/>
            <ac:picMk id="9" creationId="{C0499DC5-B6A3-5316-AA7D-EAA731295CC6}"/>
          </ac:picMkLst>
        </pc:picChg>
        <pc:picChg chg="mod">
          <ac:chgData name="Reichard Katie  Louise" userId="00d3dad7-22f3-4425-983e-0e91b77224e9" providerId="ADAL" clId="{BA9A8353-9DF0-4324-AC58-C520D44849BC}" dt="2025-09-05T16:23:07.367" v="1274" actId="962"/>
          <ac:picMkLst>
            <pc:docMk/>
            <pc:sldMk cId="2321319964" sldId="343"/>
            <ac:picMk id="10" creationId="{AA33F385-BFE6-EE75-961F-11EB83DD4F6F}"/>
          </ac:picMkLst>
        </pc:picChg>
        <pc:picChg chg="mod">
          <ac:chgData name="Reichard Katie  Louise" userId="00d3dad7-22f3-4425-983e-0e91b77224e9" providerId="ADAL" clId="{BA9A8353-9DF0-4324-AC58-C520D44849BC}" dt="2025-09-05T16:23:07.963" v="1275" actId="962"/>
          <ac:picMkLst>
            <pc:docMk/>
            <pc:sldMk cId="2321319964" sldId="343"/>
            <ac:picMk id="11" creationId="{D05BF91A-56E9-2C28-25C0-0D5D99D12476}"/>
          </ac:picMkLst>
        </pc:picChg>
        <pc:picChg chg="mod">
          <ac:chgData name="Reichard Katie  Louise" userId="00d3dad7-22f3-4425-983e-0e91b77224e9" providerId="ADAL" clId="{BA9A8353-9DF0-4324-AC58-C520D44849BC}" dt="2025-09-05T16:23:09.270" v="1276" actId="962"/>
          <ac:picMkLst>
            <pc:docMk/>
            <pc:sldMk cId="2321319964" sldId="343"/>
            <ac:picMk id="12" creationId="{A162A481-44A9-B5BF-BFC8-81B1F55974EB}"/>
          </ac:picMkLst>
        </pc:picChg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2782440288" sldId="344"/>
        </pc:sldMkLst>
      </pc:sldChg>
      <pc:sldChg chg="modSp mod modNotesTx">
        <pc:chgData name="Reichard Katie  Louise" userId="00d3dad7-22f3-4425-983e-0e91b77224e9" providerId="ADAL" clId="{BA9A8353-9DF0-4324-AC58-C520D44849BC}" dt="2025-09-05T15:48:15.873" v="571" actId="13244"/>
        <pc:sldMkLst>
          <pc:docMk/>
          <pc:sldMk cId="867557805" sldId="346"/>
        </pc:sldMkLst>
        <pc:spChg chg="mod">
          <ac:chgData name="Reichard Katie  Louise" userId="00d3dad7-22f3-4425-983e-0e91b77224e9" providerId="ADAL" clId="{BA9A8353-9DF0-4324-AC58-C520D44849BC}" dt="2025-09-05T15:48:06.455" v="568" actId="13244"/>
          <ac:spMkLst>
            <pc:docMk/>
            <pc:sldMk cId="867557805" sldId="346"/>
            <ac:spMk id="2" creationId="{206120CD-D462-A6A2-85FB-D2BCE6A9C7AB}"/>
          </ac:spMkLst>
        </pc:spChg>
        <pc:spChg chg="mod">
          <ac:chgData name="Reichard Katie  Louise" userId="00d3dad7-22f3-4425-983e-0e91b77224e9" providerId="ADAL" clId="{BA9A8353-9DF0-4324-AC58-C520D44849BC}" dt="2025-09-05T15:48:15.873" v="571" actId="13244"/>
          <ac:spMkLst>
            <pc:docMk/>
            <pc:sldMk cId="867557805" sldId="346"/>
            <ac:spMk id="18" creationId="{F595BB1E-E7A3-E84C-6B22-98A1B611FEE9}"/>
          </ac:spMkLst>
        </pc:spChg>
        <pc:picChg chg="mod">
          <ac:chgData name="Reichard Katie  Louise" userId="00d3dad7-22f3-4425-983e-0e91b77224e9" providerId="ADAL" clId="{BA9A8353-9DF0-4324-AC58-C520D44849BC}" dt="2025-09-05T15:48:12.519" v="569" actId="962"/>
          <ac:picMkLst>
            <pc:docMk/>
            <pc:sldMk cId="867557805" sldId="346"/>
            <ac:picMk id="9" creationId="{5AD15BB5-7E16-3B13-30D1-957ABF913DD8}"/>
          </ac:picMkLst>
        </pc:picChg>
        <pc:picChg chg="mod">
          <ac:chgData name="Reichard Katie  Louise" userId="00d3dad7-22f3-4425-983e-0e91b77224e9" providerId="ADAL" clId="{BA9A8353-9DF0-4324-AC58-C520D44849BC}" dt="2025-09-05T15:36:41.110" v="157" actId="962"/>
          <ac:picMkLst>
            <pc:docMk/>
            <pc:sldMk cId="867557805" sldId="346"/>
            <ac:picMk id="10" creationId="{02F06F74-3341-1884-2D73-91DBF7FCC5C2}"/>
          </ac:picMkLst>
        </pc:picChg>
        <pc:picChg chg="mod">
          <ac:chgData name="Reichard Katie  Louise" userId="00d3dad7-22f3-4425-983e-0e91b77224e9" providerId="ADAL" clId="{BA9A8353-9DF0-4324-AC58-C520D44849BC}" dt="2025-09-05T15:36:42.453" v="158" actId="962"/>
          <ac:picMkLst>
            <pc:docMk/>
            <pc:sldMk cId="867557805" sldId="346"/>
            <ac:picMk id="11" creationId="{11057E3B-311B-699A-5D2C-A9839D24B4F6}"/>
          </ac:picMkLst>
        </pc:picChg>
        <pc:picChg chg="mod">
          <ac:chgData name="Reichard Katie  Louise" userId="00d3dad7-22f3-4425-983e-0e91b77224e9" providerId="ADAL" clId="{BA9A8353-9DF0-4324-AC58-C520D44849BC}" dt="2025-09-05T15:36:44.382" v="159" actId="962"/>
          <ac:picMkLst>
            <pc:docMk/>
            <pc:sldMk cId="867557805" sldId="346"/>
            <ac:picMk id="12" creationId="{779B5214-16C0-60C4-6B77-F4C8B4E97C86}"/>
          </ac:picMkLst>
        </pc:picChg>
        <pc:picChg chg="mod">
          <ac:chgData name="Reichard Katie  Louise" userId="00d3dad7-22f3-4425-983e-0e91b77224e9" providerId="ADAL" clId="{BA9A8353-9DF0-4324-AC58-C520D44849BC}" dt="2025-09-05T15:48:13.678" v="570" actId="962"/>
          <ac:picMkLst>
            <pc:docMk/>
            <pc:sldMk cId="867557805" sldId="346"/>
            <ac:picMk id="16" creationId="{472CF8D3-A870-F0F3-007B-864A78276A54}"/>
          </ac:picMkLst>
        </pc:picChg>
        <pc:cxnChg chg="mod">
          <ac:chgData name="Reichard Katie  Louise" userId="00d3dad7-22f3-4425-983e-0e91b77224e9" providerId="ADAL" clId="{BA9A8353-9DF0-4324-AC58-C520D44849BC}" dt="2025-09-05T15:36:47.734" v="160" actId="962"/>
          <ac:cxnSpMkLst>
            <pc:docMk/>
            <pc:sldMk cId="867557805" sldId="346"/>
            <ac:cxnSpMk id="5" creationId="{AE4A5913-66A4-5242-598C-139958559102}"/>
          </ac:cxnSpMkLst>
        </pc:cxnChg>
      </pc:sldChg>
      <pc:sldChg chg="modSp mod modNotesTx">
        <pc:chgData name="Reichard Katie  Louise" userId="00d3dad7-22f3-4425-983e-0e91b77224e9" providerId="ADAL" clId="{BA9A8353-9DF0-4324-AC58-C520D44849BC}" dt="2025-09-05T15:39:45.030" v="548" actId="13238"/>
        <pc:sldMkLst>
          <pc:docMk/>
          <pc:sldMk cId="3089659709" sldId="347"/>
        </pc:sldMkLst>
        <pc:graphicFrameChg chg="modGraphic">
          <ac:chgData name="Reichard Katie  Louise" userId="00d3dad7-22f3-4425-983e-0e91b77224e9" providerId="ADAL" clId="{BA9A8353-9DF0-4324-AC58-C520D44849BC}" dt="2025-09-05T15:39:45.030" v="548" actId="13238"/>
          <ac:graphicFrameMkLst>
            <pc:docMk/>
            <pc:sldMk cId="3089659709" sldId="347"/>
            <ac:graphicFrameMk id="5" creationId="{15835A24-D117-0BCB-8EFD-2D5150434CBA}"/>
          </ac:graphicFrameMkLst>
        </pc:graphicFrameChg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1156361533" sldId="348"/>
        </pc:sldMkLst>
      </pc:sldChg>
      <pc:sldChg chg="del">
        <pc:chgData name="Reichard Katie  Louise" userId="00d3dad7-22f3-4425-983e-0e91b77224e9" providerId="ADAL" clId="{BA9A8353-9DF0-4324-AC58-C520D44849BC}" dt="2025-09-05T15:34:03.382" v="0" actId="47"/>
        <pc:sldMkLst>
          <pc:docMk/>
          <pc:sldMk cId="620621127" sldId="349"/>
        </pc:sldMkLst>
      </pc:sldChg>
      <pc:sldChg chg="modSp modNotesTx">
        <pc:chgData name="Reichard Katie  Louise" userId="00d3dad7-22f3-4425-983e-0e91b77224e9" providerId="ADAL" clId="{BA9A8353-9DF0-4324-AC58-C520D44849BC}" dt="2025-09-05T15:37:50.428" v="344" actId="962"/>
        <pc:sldMkLst>
          <pc:docMk/>
          <pc:sldMk cId="3277773465" sldId="351"/>
        </pc:sldMkLst>
        <pc:graphicFrameChg chg="mod">
          <ac:chgData name="Reichard Katie  Louise" userId="00d3dad7-22f3-4425-983e-0e91b77224e9" providerId="ADAL" clId="{BA9A8353-9DF0-4324-AC58-C520D44849BC}" dt="2025-09-05T15:37:50.428" v="344" actId="962"/>
          <ac:graphicFrameMkLst>
            <pc:docMk/>
            <pc:sldMk cId="3277773465" sldId="351"/>
            <ac:graphicFrameMk id="5" creationId="{BF55ED7C-F6A7-8728-5DE1-CA00622231AA}"/>
          </ac:graphicFrameMkLst>
        </pc:graphicFrameChg>
      </pc:sldChg>
      <pc:sldChg chg="modSp mod modNotesTx">
        <pc:chgData name="Reichard Katie  Louise" userId="00d3dad7-22f3-4425-983e-0e91b77224e9" providerId="ADAL" clId="{BA9A8353-9DF0-4324-AC58-C520D44849BC}" dt="2025-09-05T15:49:10.756" v="581" actId="962"/>
        <pc:sldMkLst>
          <pc:docMk/>
          <pc:sldMk cId="3663703411" sldId="352"/>
        </pc:sldMkLst>
        <pc:spChg chg="mod">
          <ac:chgData name="Reichard Katie  Louise" userId="00d3dad7-22f3-4425-983e-0e91b77224e9" providerId="ADAL" clId="{BA9A8353-9DF0-4324-AC58-C520D44849BC}" dt="2025-09-05T15:39:56.729" v="550" actId="33553"/>
          <ac:spMkLst>
            <pc:docMk/>
            <pc:sldMk cId="3663703411" sldId="352"/>
            <ac:spMk id="4" creationId="{D64DBF54-832E-1732-55AF-6B2E07744480}"/>
          </ac:spMkLst>
        </pc:spChg>
        <pc:spChg chg="mod">
          <ac:chgData name="Reichard Katie  Louise" userId="00d3dad7-22f3-4425-983e-0e91b77224e9" providerId="ADAL" clId="{BA9A8353-9DF0-4324-AC58-C520D44849BC}" dt="2025-09-05T15:36:54.264" v="162" actId="962"/>
          <ac:spMkLst>
            <pc:docMk/>
            <pc:sldMk cId="3663703411" sldId="352"/>
            <ac:spMk id="12" creationId="{05580315-F089-A806-3D0C-EA2F6B708BEB}"/>
          </ac:spMkLst>
        </pc:spChg>
        <pc:spChg chg="mod">
          <ac:chgData name="Reichard Katie  Louise" userId="00d3dad7-22f3-4425-983e-0e91b77224e9" providerId="ADAL" clId="{BA9A8353-9DF0-4324-AC58-C520D44849BC}" dt="2025-09-05T15:48:50.584" v="574" actId="13244"/>
          <ac:spMkLst>
            <pc:docMk/>
            <pc:sldMk cId="3663703411" sldId="352"/>
            <ac:spMk id="13" creationId="{1F7C83DE-FD75-F347-EB84-50062EE7E18C}"/>
          </ac:spMkLst>
        </pc:spChg>
        <pc:spChg chg="mod">
          <ac:chgData name="Reichard Katie  Louise" userId="00d3dad7-22f3-4425-983e-0e91b77224e9" providerId="ADAL" clId="{BA9A8353-9DF0-4324-AC58-C520D44849BC}" dt="2025-09-05T15:48:52.996" v="575" actId="13244"/>
          <ac:spMkLst>
            <pc:docMk/>
            <pc:sldMk cId="3663703411" sldId="352"/>
            <ac:spMk id="21" creationId="{3C5964AE-B7AC-2293-3AF7-E2E0334158AB}"/>
          </ac:spMkLst>
        </pc:spChg>
        <pc:spChg chg="mod">
          <ac:chgData name="Reichard Katie  Louise" userId="00d3dad7-22f3-4425-983e-0e91b77224e9" providerId="ADAL" clId="{BA9A8353-9DF0-4324-AC58-C520D44849BC}" dt="2025-09-05T15:48:55.930" v="576" actId="13244"/>
          <ac:spMkLst>
            <pc:docMk/>
            <pc:sldMk cId="3663703411" sldId="352"/>
            <ac:spMk id="23" creationId="{118C07A9-E0BF-3F25-E7E2-7CE2EFA06622}"/>
          </ac:spMkLst>
        </pc:spChg>
        <pc:spChg chg="mod">
          <ac:chgData name="Reichard Katie  Louise" userId="00d3dad7-22f3-4425-983e-0e91b77224e9" providerId="ADAL" clId="{BA9A8353-9DF0-4324-AC58-C520D44849BC}" dt="2025-09-05T15:48:59.939" v="577" actId="13244"/>
          <ac:spMkLst>
            <pc:docMk/>
            <pc:sldMk cId="3663703411" sldId="352"/>
            <ac:spMk id="25" creationId="{0AF7F7B8-A6C2-07D1-412D-F7FB7C8CC094}"/>
          </ac:spMkLst>
        </pc:spChg>
        <pc:picChg chg="mod">
          <ac:chgData name="Reichard Katie  Louise" userId="00d3dad7-22f3-4425-983e-0e91b77224e9" providerId="ADAL" clId="{BA9A8353-9DF0-4324-AC58-C520D44849BC}" dt="2025-09-05T15:49:08.702" v="578" actId="962"/>
          <ac:picMkLst>
            <pc:docMk/>
            <pc:sldMk cId="3663703411" sldId="352"/>
            <ac:picMk id="14" creationId="{18A51BB0-44EF-40C2-0718-12F6E38B2341}"/>
          </ac:picMkLst>
        </pc:picChg>
        <pc:picChg chg="mod">
          <ac:chgData name="Reichard Katie  Louise" userId="00d3dad7-22f3-4425-983e-0e91b77224e9" providerId="ADAL" clId="{BA9A8353-9DF0-4324-AC58-C520D44849BC}" dt="2025-09-05T15:49:09.459" v="579" actId="962"/>
          <ac:picMkLst>
            <pc:docMk/>
            <pc:sldMk cId="3663703411" sldId="352"/>
            <ac:picMk id="15" creationId="{25B35D60-9E4D-DDE6-8E67-766D2F505C13}"/>
          </ac:picMkLst>
        </pc:picChg>
        <pc:picChg chg="mod">
          <ac:chgData name="Reichard Katie  Louise" userId="00d3dad7-22f3-4425-983e-0e91b77224e9" providerId="ADAL" clId="{BA9A8353-9DF0-4324-AC58-C520D44849BC}" dt="2025-09-05T15:49:09.920" v="580" actId="962"/>
          <ac:picMkLst>
            <pc:docMk/>
            <pc:sldMk cId="3663703411" sldId="352"/>
            <ac:picMk id="17" creationId="{A350A28A-F629-A705-2622-99A5043102ED}"/>
          </ac:picMkLst>
        </pc:picChg>
        <pc:picChg chg="mod">
          <ac:chgData name="Reichard Katie  Louise" userId="00d3dad7-22f3-4425-983e-0e91b77224e9" providerId="ADAL" clId="{BA9A8353-9DF0-4324-AC58-C520D44849BC}" dt="2025-09-05T15:49:10.756" v="581" actId="962"/>
          <ac:picMkLst>
            <pc:docMk/>
            <pc:sldMk cId="3663703411" sldId="352"/>
            <ac:picMk id="18" creationId="{74284D0C-6301-7114-EA2C-2EB537B83CCA}"/>
          </ac:picMkLst>
        </pc:picChg>
      </pc:sldChg>
      <pc:sldChg chg="modSp mod modNotesTx">
        <pc:chgData name="Reichard Katie  Louise" userId="00d3dad7-22f3-4425-983e-0e91b77224e9" providerId="ADAL" clId="{BA9A8353-9DF0-4324-AC58-C520D44849BC}" dt="2025-09-05T15:38:57.990" v="508" actId="13238"/>
        <pc:sldMkLst>
          <pc:docMk/>
          <pc:sldMk cId="2261148522" sldId="353"/>
        </pc:sldMkLst>
        <pc:graphicFrameChg chg="modGraphic">
          <ac:chgData name="Reichard Katie  Louise" userId="00d3dad7-22f3-4425-983e-0e91b77224e9" providerId="ADAL" clId="{BA9A8353-9DF0-4324-AC58-C520D44849BC}" dt="2025-09-05T15:38:56.031" v="507" actId="13238"/>
          <ac:graphicFrameMkLst>
            <pc:docMk/>
            <pc:sldMk cId="2261148522" sldId="353"/>
            <ac:graphicFrameMk id="6" creationId="{151A0CE8-E7CD-5783-ADC1-0A8944075605}"/>
          </ac:graphicFrameMkLst>
        </pc:graphicFrameChg>
        <pc:graphicFrameChg chg="modGraphic">
          <ac:chgData name="Reichard Katie  Louise" userId="00d3dad7-22f3-4425-983e-0e91b77224e9" providerId="ADAL" clId="{BA9A8353-9DF0-4324-AC58-C520D44849BC}" dt="2025-09-05T15:38:57.990" v="508" actId="13238"/>
          <ac:graphicFrameMkLst>
            <pc:docMk/>
            <pc:sldMk cId="2261148522" sldId="353"/>
            <ac:graphicFrameMk id="7" creationId="{C0DF5D86-AD47-F043-F9FD-AAD17FF0CE5E}"/>
          </ac:graphicFrameMkLst>
        </pc:graphicFrameChg>
      </pc:sldChg>
      <pc:sldChg chg="modNotesTx">
        <pc:chgData name="Reichard Katie  Louise" userId="00d3dad7-22f3-4425-983e-0e91b77224e9" providerId="ADAL" clId="{BA9A8353-9DF0-4324-AC58-C520D44849BC}" dt="2025-09-05T15:35:04.408" v="13" actId="6549"/>
        <pc:sldMkLst>
          <pc:docMk/>
          <pc:sldMk cId="3098591545" sldId="354"/>
        </pc:sldMkLst>
      </pc:sldChg>
      <pc:sldChg chg="modSp modNotesTx">
        <pc:chgData name="Reichard Katie  Louise" userId="00d3dad7-22f3-4425-983e-0e91b77224e9" providerId="ADAL" clId="{BA9A8353-9DF0-4324-AC58-C520D44849BC}" dt="2025-09-05T16:15:18.413" v="1243" actId="13244"/>
        <pc:sldMkLst>
          <pc:docMk/>
          <pc:sldMk cId="2385804927" sldId="355"/>
        </pc:sldMkLst>
        <pc:spChg chg="mod">
          <ac:chgData name="Reichard Katie  Louise" userId="00d3dad7-22f3-4425-983e-0e91b77224e9" providerId="ADAL" clId="{BA9A8353-9DF0-4324-AC58-C520D44849BC}" dt="2025-09-05T16:15:15.133" v="1241" actId="13244"/>
          <ac:spMkLst>
            <pc:docMk/>
            <pc:sldMk cId="2385804927" sldId="355"/>
            <ac:spMk id="5" creationId="{520BE677-167A-6938-A602-F42472AA62D2}"/>
          </ac:spMkLst>
        </pc:spChg>
        <pc:spChg chg="mod">
          <ac:chgData name="Reichard Katie  Louise" userId="00d3dad7-22f3-4425-983e-0e91b77224e9" providerId="ADAL" clId="{BA9A8353-9DF0-4324-AC58-C520D44849BC}" dt="2025-09-05T16:15:16.880" v="1242" actId="13244"/>
          <ac:spMkLst>
            <pc:docMk/>
            <pc:sldMk cId="2385804927" sldId="355"/>
            <ac:spMk id="9" creationId="{99B8D3B6-A409-6632-13CC-BAAB118081B3}"/>
          </ac:spMkLst>
        </pc:spChg>
        <pc:spChg chg="mod">
          <ac:chgData name="Reichard Katie  Louise" userId="00d3dad7-22f3-4425-983e-0e91b77224e9" providerId="ADAL" clId="{BA9A8353-9DF0-4324-AC58-C520D44849BC}" dt="2025-09-05T16:15:18.413" v="1243" actId="13244"/>
          <ac:spMkLst>
            <pc:docMk/>
            <pc:sldMk cId="2385804927" sldId="355"/>
            <ac:spMk id="10" creationId="{643AD2CA-F43D-0856-7878-AE78A3AC5F2F}"/>
          </ac:spMkLst>
        </pc:spChg>
        <pc:spChg chg="mod">
          <ac:chgData name="Reichard Katie  Louise" userId="00d3dad7-22f3-4425-983e-0e91b77224e9" providerId="ADAL" clId="{BA9A8353-9DF0-4324-AC58-C520D44849BC}" dt="2025-09-05T16:15:12.966" v="1240" actId="13244"/>
          <ac:spMkLst>
            <pc:docMk/>
            <pc:sldMk cId="2385804927" sldId="355"/>
            <ac:spMk id="11" creationId="{0AD796C6-D69C-117F-5EA8-E145BAFBC4EE}"/>
          </ac:spMkLst>
        </pc:spChg>
      </pc:sldChg>
      <pc:sldChg chg="modSp mod modNotesTx">
        <pc:chgData name="Reichard Katie  Louise" userId="00d3dad7-22f3-4425-983e-0e91b77224e9" providerId="ADAL" clId="{BA9A8353-9DF0-4324-AC58-C520D44849BC}" dt="2025-09-05T15:39:02.455" v="510" actId="13238"/>
        <pc:sldMkLst>
          <pc:docMk/>
          <pc:sldMk cId="3852089932" sldId="357"/>
        </pc:sldMkLst>
        <pc:graphicFrameChg chg="modGraphic">
          <ac:chgData name="Reichard Katie  Louise" userId="00d3dad7-22f3-4425-983e-0e91b77224e9" providerId="ADAL" clId="{BA9A8353-9DF0-4324-AC58-C520D44849BC}" dt="2025-09-05T15:39:00.666" v="509" actId="13238"/>
          <ac:graphicFrameMkLst>
            <pc:docMk/>
            <pc:sldMk cId="3852089932" sldId="357"/>
            <ac:graphicFrameMk id="6" creationId="{D4FBC9EF-19AE-5F43-82E2-412736F31CE3}"/>
          </ac:graphicFrameMkLst>
        </pc:graphicFrameChg>
        <pc:graphicFrameChg chg="modGraphic">
          <ac:chgData name="Reichard Katie  Louise" userId="00d3dad7-22f3-4425-983e-0e91b77224e9" providerId="ADAL" clId="{BA9A8353-9DF0-4324-AC58-C520D44849BC}" dt="2025-09-05T15:39:02.455" v="510" actId="13238"/>
          <ac:graphicFrameMkLst>
            <pc:docMk/>
            <pc:sldMk cId="3852089932" sldId="357"/>
            <ac:graphicFrameMk id="7" creationId="{600F9B8F-8A02-85EB-5F29-9C4E377375DF}"/>
          </ac:graphicFrameMkLst>
        </pc:graphicFrameChg>
      </pc:sldChg>
      <pc:sldChg chg="modSp">
        <pc:chgData name="Reichard Katie  Louise" userId="00d3dad7-22f3-4425-983e-0e91b77224e9" providerId="ADAL" clId="{BA9A8353-9DF0-4324-AC58-C520D44849BC}" dt="2025-09-05T16:18:08.067" v="1271" actId="13244"/>
        <pc:sldMkLst>
          <pc:docMk/>
          <pc:sldMk cId="279955820" sldId="358"/>
        </pc:sldMkLst>
        <pc:spChg chg="mod">
          <ac:chgData name="Reichard Katie  Louise" userId="00d3dad7-22f3-4425-983e-0e91b77224e9" providerId="ADAL" clId="{BA9A8353-9DF0-4324-AC58-C520D44849BC}" dt="2025-09-05T16:18:06.678" v="1270" actId="962"/>
          <ac:spMkLst>
            <pc:docMk/>
            <pc:sldMk cId="279955820" sldId="358"/>
            <ac:spMk id="4" creationId="{B344E180-6242-8475-3B04-31AB9208EC8C}"/>
          </ac:spMkLst>
        </pc:spChg>
        <pc:spChg chg="mod">
          <ac:chgData name="Reichard Katie  Louise" userId="00d3dad7-22f3-4425-983e-0e91b77224e9" providerId="ADAL" clId="{BA9A8353-9DF0-4324-AC58-C520D44849BC}" dt="2025-09-05T16:18:08.067" v="1271" actId="13244"/>
          <ac:spMkLst>
            <pc:docMk/>
            <pc:sldMk cId="279955820" sldId="358"/>
            <ac:spMk id="5" creationId="{15C425BB-D3EA-15CF-B292-070EF9C74DEB}"/>
          </ac:spMkLst>
        </pc:spChg>
        <pc:picChg chg="mod">
          <ac:chgData name="Reichard Katie  Louise" userId="00d3dad7-22f3-4425-983e-0e91b77224e9" providerId="ADAL" clId="{BA9A8353-9DF0-4324-AC58-C520D44849BC}" dt="2025-09-05T16:18:04.386" v="1267" actId="962"/>
          <ac:picMkLst>
            <pc:docMk/>
            <pc:sldMk cId="279955820" sldId="358"/>
            <ac:picMk id="7" creationId="{E23CBBE2-49E4-28AC-B8C3-AF216946835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00AE0-86C3-4C9E-88D2-74E41BBE4385}" type="doc">
      <dgm:prSet loTypeId="urn:microsoft.com/office/officeart/2005/8/layout/hProcess9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D70420C7-897F-4DD3-9853-EED9071F5988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 u="sng">
              <a:latin typeface="Aptos"/>
              <a:ea typeface="Calibri"/>
              <a:cs typeface="Arial"/>
            </a:rPr>
            <a:t>Personnel</a:t>
          </a:r>
          <a:endParaRPr lang="en-US">
            <a:latin typeface="Aptos"/>
            <a:ea typeface="Calibri"/>
            <a:cs typeface="Arial"/>
          </a:endParaRPr>
        </a:p>
      </dgm:t>
    </dgm:pt>
    <dgm:pt modelId="{D3D020B2-18ED-4954-908C-8559B8CE4C1C}" type="parTrans" cxnId="{81DA5718-7F51-42FB-8D8E-3741FF653AF2}">
      <dgm:prSet/>
      <dgm:spPr/>
      <dgm:t>
        <a:bodyPr/>
        <a:lstStyle/>
        <a:p>
          <a:endParaRPr lang="en-US"/>
        </a:p>
      </dgm:t>
    </dgm:pt>
    <dgm:pt modelId="{4E5E1005-E8DC-4685-8664-4371905269CA}" type="sibTrans" cxnId="{81DA5718-7F51-42FB-8D8E-3741FF653AF2}">
      <dgm:prSet/>
      <dgm:spPr/>
      <dgm:t>
        <a:bodyPr/>
        <a:lstStyle/>
        <a:p>
          <a:endParaRPr lang="en-GB"/>
        </a:p>
      </dgm:t>
    </dgm:pt>
    <dgm:pt modelId="{BB35A0D8-3C30-4B48-9266-1C0DF20CB0B6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Position Categories &amp; FTE</a:t>
          </a:r>
          <a:endParaRPr lang="en-US">
            <a:latin typeface="Aptos"/>
            <a:ea typeface="Calibri"/>
            <a:cs typeface="Arial"/>
          </a:endParaRPr>
        </a:p>
      </dgm:t>
    </dgm:pt>
    <dgm:pt modelId="{F364B193-88EC-4E2D-9266-83217B982DC0}" type="parTrans" cxnId="{4A0D6310-A646-4C10-8DB4-6930D7A3582B}">
      <dgm:prSet/>
      <dgm:spPr/>
      <dgm:t>
        <a:bodyPr/>
        <a:lstStyle/>
        <a:p>
          <a:endParaRPr lang="en-US"/>
        </a:p>
      </dgm:t>
    </dgm:pt>
    <dgm:pt modelId="{4EF3A6A4-AA01-4972-8B0B-61FF00C7B78E}" type="sibTrans" cxnId="{4A0D6310-A646-4C10-8DB4-6930D7A3582B}">
      <dgm:prSet/>
      <dgm:spPr/>
      <dgm:t>
        <a:bodyPr/>
        <a:lstStyle/>
        <a:p>
          <a:endParaRPr lang="en-US"/>
        </a:p>
      </dgm:t>
    </dgm:pt>
    <dgm:pt modelId="{01F92153-F52A-4BAC-9C88-60047BC7E677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Culturally &amp; Linguistically Specific Services</a:t>
          </a:r>
        </a:p>
      </dgm:t>
    </dgm:pt>
    <dgm:pt modelId="{1BB694A4-EB4B-4838-9663-4E6750F06AC1}" type="parTrans" cxnId="{4A4663E6-6C80-4CBB-A048-A5E9E919A35F}">
      <dgm:prSet/>
      <dgm:spPr/>
      <dgm:t>
        <a:bodyPr/>
        <a:lstStyle/>
        <a:p>
          <a:endParaRPr lang="en-US"/>
        </a:p>
      </dgm:t>
    </dgm:pt>
    <dgm:pt modelId="{0D2BA1EA-359D-4B3C-A3D4-F7986CD9F05F}" type="sibTrans" cxnId="{4A4663E6-6C80-4CBB-A048-A5E9E919A35F}">
      <dgm:prSet/>
      <dgm:spPr/>
      <dgm:t>
        <a:bodyPr/>
        <a:lstStyle/>
        <a:p>
          <a:endParaRPr lang="en-US"/>
        </a:p>
      </dgm:t>
    </dgm:pt>
    <dgm:pt modelId="{C4F29339-2251-4A41-BF0B-4CE6641363A3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 u="sng">
              <a:latin typeface="Aptos"/>
              <a:ea typeface="Calibri"/>
              <a:cs typeface="Arial"/>
            </a:rPr>
            <a:t>Service Metrics</a:t>
          </a:r>
          <a:endParaRPr lang="en-US">
            <a:latin typeface="Aptos"/>
            <a:ea typeface="Calibri"/>
            <a:cs typeface="Arial"/>
          </a:endParaRPr>
        </a:p>
      </dgm:t>
    </dgm:pt>
    <dgm:pt modelId="{58B3440F-F4FD-47FC-9AEA-42D0025F2840}" type="parTrans" cxnId="{29F94511-4477-40F3-82CE-C3D285C9B2ED}">
      <dgm:prSet/>
      <dgm:spPr/>
      <dgm:t>
        <a:bodyPr/>
        <a:lstStyle/>
        <a:p>
          <a:endParaRPr lang="en-US"/>
        </a:p>
      </dgm:t>
    </dgm:pt>
    <dgm:pt modelId="{BC42E038-41D3-42A3-8EEE-1B17959F6455}" type="sibTrans" cxnId="{29F94511-4477-40F3-82CE-C3D285C9B2ED}">
      <dgm:prSet/>
      <dgm:spPr/>
      <dgm:t>
        <a:bodyPr/>
        <a:lstStyle/>
        <a:p>
          <a:endParaRPr lang="en-GB"/>
        </a:p>
      </dgm:t>
    </dgm:pt>
    <dgm:pt modelId="{74B85A5F-7579-4154-9AFD-B554F9C41502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Assessment</a:t>
          </a:r>
          <a:endParaRPr lang="en-US">
            <a:latin typeface="Aptos"/>
            <a:ea typeface="Calibri"/>
            <a:cs typeface="Arial"/>
          </a:endParaRPr>
        </a:p>
      </dgm:t>
    </dgm:pt>
    <dgm:pt modelId="{EC030C2C-0AEC-4A15-8294-B8A55882BA21}" type="parTrans" cxnId="{D0689501-B1AD-4C58-B99C-4271B19DD0CE}">
      <dgm:prSet/>
      <dgm:spPr/>
      <dgm:t>
        <a:bodyPr/>
        <a:lstStyle/>
        <a:p>
          <a:endParaRPr lang="en-US"/>
        </a:p>
      </dgm:t>
    </dgm:pt>
    <dgm:pt modelId="{A68B9928-EE7C-4701-846E-1A542B25FA16}" type="sibTrans" cxnId="{D0689501-B1AD-4C58-B99C-4271B19DD0CE}">
      <dgm:prSet/>
      <dgm:spPr/>
      <dgm:t>
        <a:bodyPr/>
        <a:lstStyle/>
        <a:p>
          <a:endParaRPr lang="en-US"/>
        </a:p>
      </dgm:t>
    </dgm:pt>
    <dgm:pt modelId="{9009E9F0-9AC3-4CE3-B67E-1D85F9D443E1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Harm Reduction</a:t>
          </a:r>
          <a:endParaRPr lang="en-US">
            <a:latin typeface="Aptos"/>
            <a:ea typeface="Calibri"/>
            <a:cs typeface="Arial"/>
          </a:endParaRPr>
        </a:p>
      </dgm:t>
    </dgm:pt>
    <dgm:pt modelId="{CB225B27-841E-4F14-97FC-E7621C721E78}" type="parTrans" cxnId="{F875875A-6FE8-4972-9AFD-BB40304990A7}">
      <dgm:prSet/>
      <dgm:spPr/>
      <dgm:t>
        <a:bodyPr/>
        <a:lstStyle/>
        <a:p>
          <a:endParaRPr lang="en-US"/>
        </a:p>
      </dgm:t>
    </dgm:pt>
    <dgm:pt modelId="{9ABE5B11-69DF-4945-B99C-6831A6CB5971}" type="sibTrans" cxnId="{F875875A-6FE8-4972-9AFD-BB40304990A7}">
      <dgm:prSet/>
      <dgm:spPr/>
      <dgm:t>
        <a:bodyPr/>
        <a:lstStyle/>
        <a:p>
          <a:endParaRPr lang="en-US"/>
        </a:p>
      </dgm:t>
    </dgm:pt>
    <dgm:pt modelId="{613F476F-680F-4761-95FD-8BF53AD0F23E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Peer Support</a:t>
          </a:r>
          <a:endParaRPr lang="en-US">
            <a:latin typeface="Aptos"/>
            <a:ea typeface="Calibri"/>
            <a:cs typeface="Arial"/>
          </a:endParaRPr>
        </a:p>
      </dgm:t>
    </dgm:pt>
    <dgm:pt modelId="{72116753-6918-489C-90C1-7FC8C4723DA4}" type="parTrans" cxnId="{B16CCF2B-13BF-4E45-8F46-D34AC991721F}">
      <dgm:prSet/>
      <dgm:spPr/>
      <dgm:t>
        <a:bodyPr/>
        <a:lstStyle/>
        <a:p>
          <a:endParaRPr lang="en-US"/>
        </a:p>
      </dgm:t>
    </dgm:pt>
    <dgm:pt modelId="{8A58BF92-CFAE-41C7-AFBB-1F8D3699FFBD}" type="sibTrans" cxnId="{B16CCF2B-13BF-4E45-8F46-D34AC991721F}">
      <dgm:prSet/>
      <dgm:spPr/>
      <dgm:t>
        <a:bodyPr/>
        <a:lstStyle/>
        <a:p>
          <a:endParaRPr lang="en-US"/>
        </a:p>
      </dgm:t>
    </dgm:pt>
    <dgm:pt modelId="{7BBDDA68-C3F7-4017-B9B7-580E86EFED63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Virtual/Telehealth</a:t>
          </a:r>
          <a:endParaRPr lang="en-US">
            <a:latin typeface="Aptos"/>
            <a:ea typeface="Calibri"/>
            <a:cs typeface="Arial"/>
          </a:endParaRPr>
        </a:p>
      </dgm:t>
    </dgm:pt>
    <dgm:pt modelId="{5BB86DDB-A8C3-47C3-9648-525EE7953781}" type="parTrans" cxnId="{400CD586-1A4D-4ADA-B4B9-1439278E3105}">
      <dgm:prSet/>
      <dgm:spPr/>
      <dgm:t>
        <a:bodyPr/>
        <a:lstStyle/>
        <a:p>
          <a:endParaRPr lang="en-US"/>
        </a:p>
      </dgm:t>
    </dgm:pt>
    <dgm:pt modelId="{B195C27B-B7D0-42D1-BD49-0D5C1BD4F4DA}" type="sibTrans" cxnId="{400CD586-1A4D-4ADA-B4B9-1439278E3105}">
      <dgm:prSet/>
      <dgm:spPr/>
      <dgm:t>
        <a:bodyPr/>
        <a:lstStyle/>
        <a:p>
          <a:endParaRPr lang="en-US"/>
        </a:p>
      </dgm:t>
    </dgm:pt>
    <dgm:pt modelId="{412C3A7F-E084-4D9B-ABCC-DD758E4EDF13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Denials</a:t>
          </a:r>
          <a:endParaRPr lang="en-US">
            <a:latin typeface="Aptos"/>
            <a:ea typeface="Calibri"/>
            <a:cs typeface="Arial"/>
          </a:endParaRPr>
        </a:p>
      </dgm:t>
    </dgm:pt>
    <dgm:pt modelId="{565B3FCB-384B-494A-922D-E6395855BB5B}" type="parTrans" cxnId="{CA3B5D2A-CE00-4578-BEC7-1DD91EC6F2F4}">
      <dgm:prSet/>
      <dgm:spPr/>
      <dgm:t>
        <a:bodyPr/>
        <a:lstStyle/>
        <a:p>
          <a:endParaRPr lang="en-US"/>
        </a:p>
      </dgm:t>
    </dgm:pt>
    <dgm:pt modelId="{A0A4DC8B-DED3-4503-9F1F-FC7FB6D0BB19}" type="sibTrans" cxnId="{CA3B5D2A-CE00-4578-BEC7-1DD91EC6F2F4}">
      <dgm:prSet/>
      <dgm:spPr/>
      <dgm:t>
        <a:bodyPr/>
        <a:lstStyle/>
        <a:p>
          <a:endParaRPr lang="en-US"/>
        </a:p>
      </dgm:t>
    </dgm:pt>
    <dgm:pt modelId="{26F110D7-4FDA-4667-BC76-BD6F2450AB81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 u="sng">
              <a:latin typeface="Aptos"/>
              <a:ea typeface="Calibri"/>
              <a:cs typeface="Arial"/>
            </a:rPr>
            <a:t>Outreach</a:t>
          </a:r>
          <a:endParaRPr lang="en-US">
            <a:latin typeface="Aptos"/>
            <a:ea typeface="Calibri"/>
            <a:cs typeface="Arial"/>
          </a:endParaRPr>
        </a:p>
      </dgm:t>
    </dgm:pt>
    <dgm:pt modelId="{24570162-DD58-4743-83B1-3405224197A5}" type="parTrans" cxnId="{17B77C20-4021-4B68-A796-28983C5CE967}">
      <dgm:prSet/>
      <dgm:spPr/>
      <dgm:t>
        <a:bodyPr/>
        <a:lstStyle/>
        <a:p>
          <a:endParaRPr lang="en-US"/>
        </a:p>
      </dgm:t>
    </dgm:pt>
    <dgm:pt modelId="{EE3FBB31-36B6-4C8C-9586-3190AC387475}" type="sibTrans" cxnId="{17B77C20-4021-4B68-A796-28983C5CE967}">
      <dgm:prSet/>
      <dgm:spPr/>
      <dgm:t>
        <a:bodyPr/>
        <a:lstStyle/>
        <a:p>
          <a:endParaRPr lang="en-GB"/>
        </a:p>
      </dgm:t>
    </dgm:pt>
    <dgm:pt modelId="{A7A28B57-F647-4079-9999-B662782B934F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Engagement Total</a:t>
          </a:r>
          <a:endParaRPr lang="en-US">
            <a:latin typeface="Aptos"/>
            <a:ea typeface="Calibri"/>
            <a:cs typeface="Arial"/>
          </a:endParaRPr>
        </a:p>
      </dgm:t>
    </dgm:pt>
    <dgm:pt modelId="{D2615421-120F-439C-92CC-48C9935929C4}" type="parTrans" cxnId="{78B79C2C-5975-45FA-9ED0-073694C1EEC2}">
      <dgm:prSet/>
      <dgm:spPr/>
      <dgm:t>
        <a:bodyPr/>
        <a:lstStyle/>
        <a:p>
          <a:endParaRPr lang="en-US"/>
        </a:p>
      </dgm:t>
    </dgm:pt>
    <dgm:pt modelId="{EDA599DA-8582-42FA-9996-55056BE24353}" type="sibTrans" cxnId="{78B79C2C-5975-45FA-9ED0-073694C1EEC2}">
      <dgm:prSet/>
      <dgm:spPr/>
      <dgm:t>
        <a:bodyPr/>
        <a:lstStyle/>
        <a:p>
          <a:endParaRPr lang="en-US"/>
        </a:p>
      </dgm:t>
    </dgm:pt>
    <dgm:pt modelId="{34CAA387-5A9C-4DCE-947F-739639F3E2D9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Services by Location</a:t>
          </a:r>
          <a:endParaRPr lang="en-US">
            <a:latin typeface="Aptos"/>
            <a:ea typeface="Calibri"/>
            <a:cs typeface="Arial"/>
          </a:endParaRPr>
        </a:p>
      </dgm:t>
    </dgm:pt>
    <dgm:pt modelId="{6AA44A71-6F6A-404D-9BA5-D553D8A3C48C}" type="parTrans" cxnId="{49CCEA1B-D04C-420F-9C9E-5A32A368EEFD}">
      <dgm:prSet/>
      <dgm:spPr/>
      <dgm:t>
        <a:bodyPr/>
        <a:lstStyle/>
        <a:p>
          <a:endParaRPr lang="en-US"/>
        </a:p>
      </dgm:t>
    </dgm:pt>
    <dgm:pt modelId="{D6DA34C9-D52A-4ADD-914E-671B5A457A12}" type="sibTrans" cxnId="{49CCEA1B-D04C-420F-9C9E-5A32A368EEFD}">
      <dgm:prSet/>
      <dgm:spPr/>
      <dgm:t>
        <a:bodyPr/>
        <a:lstStyle/>
        <a:p>
          <a:endParaRPr lang="en-US"/>
        </a:p>
      </dgm:t>
    </dgm:pt>
    <dgm:pt modelId="{BC1050E1-0823-4C21-992E-5002CB76F145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 u="sng">
              <a:latin typeface="Aptos"/>
              <a:ea typeface="Calibri"/>
              <a:cs typeface="Arial"/>
            </a:rPr>
            <a:t>Narratives</a:t>
          </a:r>
          <a:endParaRPr lang="en-US">
            <a:latin typeface="Aptos"/>
            <a:ea typeface="Calibri"/>
            <a:cs typeface="Arial"/>
          </a:endParaRPr>
        </a:p>
      </dgm:t>
    </dgm:pt>
    <dgm:pt modelId="{6EFD9E5C-ADC3-40A0-A8D9-E7DFA775B7B7}" type="parTrans" cxnId="{46085231-7FE9-4A1E-9A2B-14FA605F8E4A}">
      <dgm:prSet/>
      <dgm:spPr/>
      <dgm:t>
        <a:bodyPr/>
        <a:lstStyle/>
        <a:p>
          <a:endParaRPr lang="en-US"/>
        </a:p>
      </dgm:t>
    </dgm:pt>
    <dgm:pt modelId="{D6DDA06D-03DE-4176-AAB0-54CF295D06C8}" type="sibTrans" cxnId="{46085231-7FE9-4A1E-9A2B-14FA605F8E4A}">
      <dgm:prSet/>
      <dgm:spPr/>
      <dgm:t>
        <a:bodyPr/>
        <a:lstStyle/>
        <a:p>
          <a:endParaRPr lang="en-US"/>
        </a:p>
      </dgm:t>
    </dgm:pt>
    <dgm:pt modelId="{FA3D0638-3D7A-4199-9D75-843E0B22E38A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Success Stories</a:t>
          </a:r>
          <a:endParaRPr lang="en-US">
            <a:latin typeface="Aptos"/>
            <a:ea typeface="Calibri"/>
            <a:cs typeface="Arial"/>
          </a:endParaRPr>
        </a:p>
      </dgm:t>
    </dgm:pt>
    <dgm:pt modelId="{98FFF35B-15CF-40E0-85DA-3CE0985FD204}" type="parTrans" cxnId="{18A0CCA8-5283-4F05-9E55-C2153B931F71}">
      <dgm:prSet/>
      <dgm:spPr/>
      <dgm:t>
        <a:bodyPr/>
        <a:lstStyle/>
        <a:p>
          <a:endParaRPr lang="en-US"/>
        </a:p>
      </dgm:t>
    </dgm:pt>
    <dgm:pt modelId="{E4E9FB88-231D-4CA9-90F1-AB46B22F2998}" type="sibTrans" cxnId="{18A0CCA8-5283-4F05-9E55-C2153B931F71}">
      <dgm:prSet/>
      <dgm:spPr/>
      <dgm:t>
        <a:bodyPr/>
        <a:lstStyle/>
        <a:p>
          <a:endParaRPr lang="en-US"/>
        </a:p>
      </dgm:t>
    </dgm:pt>
    <dgm:pt modelId="{9BF2D614-C318-4C79-AABD-7DFDBA4CD4B9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Challenges</a:t>
          </a:r>
          <a:endParaRPr lang="en-US">
            <a:latin typeface="Aptos"/>
            <a:ea typeface="Calibri"/>
            <a:cs typeface="Arial"/>
          </a:endParaRPr>
        </a:p>
      </dgm:t>
    </dgm:pt>
    <dgm:pt modelId="{7460D3A2-255E-4DA9-9896-69854EEBD339}" type="parTrans" cxnId="{58CEF3E6-4357-451C-97AE-9608E426CCCB}">
      <dgm:prSet/>
      <dgm:spPr/>
      <dgm:t>
        <a:bodyPr/>
        <a:lstStyle/>
        <a:p>
          <a:endParaRPr lang="en-US"/>
        </a:p>
      </dgm:t>
    </dgm:pt>
    <dgm:pt modelId="{3214D50B-99B4-4CE9-92BB-B2C2D5350D90}" type="sibTrans" cxnId="{58CEF3E6-4357-451C-97AE-9608E426CCCB}">
      <dgm:prSet/>
      <dgm:spPr/>
      <dgm:t>
        <a:bodyPr/>
        <a:lstStyle/>
        <a:p>
          <a:endParaRPr lang="en-US"/>
        </a:p>
      </dgm:t>
    </dgm:pt>
    <dgm:pt modelId="{E6802C84-7F91-455C-A585-120174BFEF53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Additional Context</a:t>
          </a:r>
          <a:endParaRPr lang="en-US">
            <a:latin typeface="Aptos"/>
            <a:ea typeface="Calibri"/>
            <a:cs typeface="Arial"/>
          </a:endParaRPr>
        </a:p>
      </dgm:t>
    </dgm:pt>
    <dgm:pt modelId="{3BF9FB38-EFB9-4AA3-9DC6-7B89594234A1}" type="parTrans" cxnId="{95E9C333-CA34-42D3-A57A-193468F942A9}">
      <dgm:prSet/>
      <dgm:spPr/>
      <dgm:t>
        <a:bodyPr/>
        <a:lstStyle/>
        <a:p>
          <a:endParaRPr lang="en-US"/>
        </a:p>
      </dgm:t>
    </dgm:pt>
    <dgm:pt modelId="{185E9010-0AB0-4F5B-A997-FA6AFFC01818}" type="sibTrans" cxnId="{95E9C333-CA34-42D3-A57A-193468F942A9}">
      <dgm:prSet/>
      <dgm:spPr/>
      <dgm:t>
        <a:bodyPr/>
        <a:lstStyle/>
        <a:p>
          <a:endParaRPr lang="en-US"/>
        </a:p>
      </dgm:t>
    </dgm:pt>
    <dgm:pt modelId="{24203FBF-A13D-4EC5-A88F-F55B14B1CBEF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  <a:ea typeface="Calibri"/>
              <a:cs typeface="Arial"/>
            </a:rPr>
            <a:t>Media/Marketing</a:t>
          </a:r>
          <a:endParaRPr lang="en-US">
            <a:latin typeface="Aptos"/>
            <a:ea typeface="Calibri"/>
            <a:cs typeface="Arial"/>
          </a:endParaRPr>
        </a:p>
      </dgm:t>
    </dgm:pt>
    <dgm:pt modelId="{4A02C778-6723-4ED4-AF93-A49B7EF2F384}" type="parTrans" cxnId="{DB17A617-F567-4377-A555-94E261822D50}">
      <dgm:prSet/>
      <dgm:spPr/>
      <dgm:t>
        <a:bodyPr/>
        <a:lstStyle/>
        <a:p>
          <a:endParaRPr lang="en-US"/>
        </a:p>
      </dgm:t>
    </dgm:pt>
    <dgm:pt modelId="{E2ADBFF3-1456-4870-A98E-AB7F22B90F6C}" type="sibTrans" cxnId="{DB17A617-F567-4377-A555-94E261822D50}">
      <dgm:prSet/>
      <dgm:spPr/>
      <dgm:t>
        <a:bodyPr/>
        <a:lstStyle/>
        <a:p>
          <a:endParaRPr lang="en-US"/>
        </a:p>
      </dgm:t>
    </dgm:pt>
    <dgm:pt modelId="{FA53A33D-3CC0-49C8-A479-DBF1720A864D}" type="pres">
      <dgm:prSet presAssocID="{B0F00AE0-86C3-4C9E-88D2-74E41BBE4385}" presName="CompostProcess" presStyleCnt="0">
        <dgm:presLayoutVars>
          <dgm:dir/>
          <dgm:resizeHandles val="exact"/>
        </dgm:presLayoutVars>
      </dgm:prSet>
      <dgm:spPr/>
    </dgm:pt>
    <dgm:pt modelId="{E9EF4AAF-E98C-4432-B88F-376E8A0BE0BE}" type="pres">
      <dgm:prSet presAssocID="{B0F00AE0-86C3-4C9E-88D2-74E41BBE4385}" presName="arrow" presStyleLbl="bgShp" presStyleIdx="0" presStyleCnt="1"/>
      <dgm:spPr/>
    </dgm:pt>
    <dgm:pt modelId="{23044EAF-C15F-4986-9AFA-286E9488EF98}" type="pres">
      <dgm:prSet presAssocID="{B0F00AE0-86C3-4C9E-88D2-74E41BBE4385}" presName="linearProcess" presStyleCnt="0"/>
      <dgm:spPr/>
    </dgm:pt>
    <dgm:pt modelId="{7024E055-FA5A-4D15-81A3-8A3228D6789B}" type="pres">
      <dgm:prSet presAssocID="{D70420C7-897F-4DD3-9853-EED9071F5988}" presName="textNode" presStyleLbl="node1" presStyleIdx="0" presStyleCnt="4">
        <dgm:presLayoutVars>
          <dgm:bulletEnabled val="1"/>
        </dgm:presLayoutVars>
      </dgm:prSet>
      <dgm:spPr/>
    </dgm:pt>
    <dgm:pt modelId="{718780AF-0928-48AB-8341-110C07E0734C}" type="pres">
      <dgm:prSet presAssocID="{4E5E1005-E8DC-4685-8664-4371905269CA}" presName="sibTrans" presStyleCnt="0"/>
      <dgm:spPr/>
    </dgm:pt>
    <dgm:pt modelId="{B4301D1D-205C-4F14-8F6E-137714D3794C}" type="pres">
      <dgm:prSet presAssocID="{C4F29339-2251-4A41-BF0B-4CE6641363A3}" presName="textNode" presStyleLbl="node1" presStyleIdx="1" presStyleCnt="4">
        <dgm:presLayoutVars>
          <dgm:bulletEnabled val="1"/>
        </dgm:presLayoutVars>
      </dgm:prSet>
      <dgm:spPr/>
    </dgm:pt>
    <dgm:pt modelId="{CBD8FD30-D828-4955-AAC5-EEA91BCD8231}" type="pres">
      <dgm:prSet presAssocID="{BC42E038-41D3-42A3-8EEE-1B17959F6455}" presName="sibTrans" presStyleCnt="0"/>
      <dgm:spPr/>
    </dgm:pt>
    <dgm:pt modelId="{BFFC7C52-E53B-4A5A-BE91-A39F76641B58}" type="pres">
      <dgm:prSet presAssocID="{26F110D7-4FDA-4667-BC76-BD6F2450AB81}" presName="textNode" presStyleLbl="node1" presStyleIdx="2" presStyleCnt="4">
        <dgm:presLayoutVars>
          <dgm:bulletEnabled val="1"/>
        </dgm:presLayoutVars>
      </dgm:prSet>
      <dgm:spPr/>
    </dgm:pt>
    <dgm:pt modelId="{D0C65DDF-8BC8-4565-AB57-29FF93AD97BF}" type="pres">
      <dgm:prSet presAssocID="{EE3FBB31-36B6-4C8C-9586-3190AC387475}" presName="sibTrans" presStyleCnt="0"/>
      <dgm:spPr/>
    </dgm:pt>
    <dgm:pt modelId="{2E53EF04-AE64-46AB-A66A-A8F30C689DA8}" type="pres">
      <dgm:prSet presAssocID="{BC1050E1-0823-4C21-992E-5002CB76F14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0689501-B1AD-4C58-B99C-4271B19DD0CE}" srcId="{C4F29339-2251-4A41-BF0B-4CE6641363A3}" destId="{74B85A5F-7579-4154-9AFD-B554F9C41502}" srcOrd="0" destOrd="0" parTransId="{EC030C2C-0AEC-4A15-8294-B8A55882BA21}" sibTransId="{A68B9928-EE7C-4701-846E-1A542B25FA16}"/>
    <dgm:cxn modelId="{396F630D-8C10-4029-A8E0-507F51032321}" type="presOf" srcId="{9009E9F0-9AC3-4CE3-B67E-1D85F9D443E1}" destId="{B4301D1D-205C-4F14-8F6E-137714D3794C}" srcOrd="0" destOrd="2" presId="urn:microsoft.com/office/officeart/2005/8/layout/hProcess9"/>
    <dgm:cxn modelId="{D745D40E-7910-470F-8327-1CFF21F06D56}" type="presOf" srcId="{613F476F-680F-4761-95FD-8BF53AD0F23E}" destId="{B4301D1D-205C-4F14-8F6E-137714D3794C}" srcOrd="0" destOrd="3" presId="urn:microsoft.com/office/officeart/2005/8/layout/hProcess9"/>
    <dgm:cxn modelId="{4A0D6310-A646-4C10-8DB4-6930D7A3582B}" srcId="{D70420C7-897F-4DD3-9853-EED9071F5988}" destId="{BB35A0D8-3C30-4B48-9266-1C0DF20CB0B6}" srcOrd="0" destOrd="0" parTransId="{F364B193-88EC-4E2D-9266-83217B982DC0}" sibTransId="{4EF3A6A4-AA01-4972-8B0B-61FF00C7B78E}"/>
    <dgm:cxn modelId="{29F94511-4477-40F3-82CE-C3D285C9B2ED}" srcId="{B0F00AE0-86C3-4C9E-88D2-74E41BBE4385}" destId="{C4F29339-2251-4A41-BF0B-4CE6641363A3}" srcOrd="1" destOrd="0" parTransId="{58B3440F-F4FD-47FC-9AEA-42D0025F2840}" sibTransId="{BC42E038-41D3-42A3-8EEE-1B17959F6455}"/>
    <dgm:cxn modelId="{DB17A617-F567-4377-A555-94E261822D50}" srcId="{BC1050E1-0823-4C21-992E-5002CB76F145}" destId="{24203FBF-A13D-4EC5-A88F-F55B14B1CBEF}" srcOrd="3" destOrd="0" parTransId="{4A02C778-6723-4ED4-AF93-A49B7EF2F384}" sibTransId="{E2ADBFF3-1456-4870-A98E-AB7F22B90F6C}"/>
    <dgm:cxn modelId="{81DA5718-7F51-42FB-8D8E-3741FF653AF2}" srcId="{B0F00AE0-86C3-4C9E-88D2-74E41BBE4385}" destId="{D70420C7-897F-4DD3-9853-EED9071F5988}" srcOrd="0" destOrd="0" parTransId="{D3D020B2-18ED-4954-908C-8559B8CE4C1C}" sibTransId="{4E5E1005-E8DC-4685-8664-4371905269CA}"/>
    <dgm:cxn modelId="{49CCEA1B-D04C-420F-9C9E-5A32A368EEFD}" srcId="{26F110D7-4FDA-4667-BC76-BD6F2450AB81}" destId="{34CAA387-5A9C-4DCE-947F-739639F3E2D9}" srcOrd="1" destOrd="0" parTransId="{6AA44A71-6F6A-404D-9BA5-D553D8A3C48C}" sibTransId="{D6DA34C9-D52A-4ADD-914E-671B5A457A12}"/>
    <dgm:cxn modelId="{17B77C20-4021-4B68-A796-28983C5CE967}" srcId="{B0F00AE0-86C3-4C9E-88D2-74E41BBE4385}" destId="{26F110D7-4FDA-4667-BC76-BD6F2450AB81}" srcOrd="2" destOrd="0" parTransId="{24570162-DD58-4743-83B1-3405224197A5}" sibTransId="{EE3FBB31-36B6-4C8C-9586-3190AC387475}"/>
    <dgm:cxn modelId="{CA3B5D2A-CE00-4578-BEC7-1DD91EC6F2F4}" srcId="{C4F29339-2251-4A41-BF0B-4CE6641363A3}" destId="{412C3A7F-E084-4D9B-ABCC-DD758E4EDF13}" srcOrd="4" destOrd="0" parTransId="{565B3FCB-384B-494A-922D-E6395855BB5B}" sibTransId="{A0A4DC8B-DED3-4503-9F1F-FC7FB6D0BB19}"/>
    <dgm:cxn modelId="{B16CCF2B-13BF-4E45-8F46-D34AC991721F}" srcId="{C4F29339-2251-4A41-BF0B-4CE6641363A3}" destId="{613F476F-680F-4761-95FD-8BF53AD0F23E}" srcOrd="2" destOrd="0" parTransId="{72116753-6918-489C-90C1-7FC8C4723DA4}" sibTransId="{8A58BF92-CFAE-41C7-AFBB-1F8D3699FFBD}"/>
    <dgm:cxn modelId="{78B79C2C-5975-45FA-9ED0-073694C1EEC2}" srcId="{26F110D7-4FDA-4667-BC76-BD6F2450AB81}" destId="{A7A28B57-F647-4079-9999-B662782B934F}" srcOrd="0" destOrd="0" parTransId="{D2615421-120F-439C-92CC-48C9935929C4}" sibTransId="{EDA599DA-8582-42FA-9996-55056BE24353}"/>
    <dgm:cxn modelId="{46085231-7FE9-4A1E-9A2B-14FA605F8E4A}" srcId="{B0F00AE0-86C3-4C9E-88D2-74E41BBE4385}" destId="{BC1050E1-0823-4C21-992E-5002CB76F145}" srcOrd="3" destOrd="0" parTransId="{6EFD9E5C-ADC3-40A0-A8D9-E7DFA775B7B7}" sibTransId="{D6DDA06D-03DE-4176-AAB0-54CF295D06C8}"/>
    <dgm:cxn modelId="{95E9C333-CA34-42D3-A57A-193468F942A9}" srcId="{BC1050E1-0823-4C21-992E-5002CB76F145}" destId="{E6802C84-7F91-455C-A585-120174BFEF53}" srcOrd="2" destOrd="0" parTransId="{3BF9FB38-EFB9-4AA3-9DC6-7B89594234A1}" sibTransId="{185E9010-0AB0-4F5B-A997-FA6AFFC01818}"/>
    <dgm:cxn modelId="{FD335E5C-7258-4C63-8271-F148BD7B8920}" type="presOf" srcId="{BC1050E1-0823-4C21-992E-5002CB76F145}" destId="{2E53EF04-AE64-46AB-A66A-A8F30C689DA8}" srcOrd="0" destOrd="0" presId="urn:microsoft.com/office/officeart/2005/8/layout/hProcess9"/>
    <dgm:cxn modelId="{569E234D-D3B4-4A07-8923-BC76A1C4BC2D}" type="presOf" srcId="{D70420C7-897F-4DD3-9853-EED9071F5988}" destId="{7024E055-FA5A-4D15-81A3-8A3228D6789B}" srcOrd="0" destOrd="0" presId="urn:microsoft.com/office/officeart/2005/8/layout/hProcess9"/>
    <dgm:cxn modelId="{89C06C79-DC1E-4CA2-865C-0A7B7081C0AF}" type="presOf" srcId="{34CAA387-5A9C-4DCE-947F-739639F3E2D9}" destId="{BFFC7C52-E53B-4A5A-BE91-A39F76641B58}" srcOrd="0" destOrd="2" presId="urn:microsoft.com/office/officeart/2005/8/layout/hProcess9"/>
    <dgm:cxn modelId="{A6CDCD59-EA8B-46A6-8CC6-2E681FD8F9A5}" type="presOf" srcId="{26F110D7-4FDA-4667-BC76-BD6F2450AB81}" destId="{BFFC7C52-E53B-4A5A-BE91-A39F76641B58}" srcOrd="0" destOrd="0" presId="urn:microsoft.com/office/officeart/2005/8/layout/hProcess9"/>
    <dgm:cxn modelId="{F875875A-6FE8-4972-9AFD-BB40304990A7}" srcId="{C4F29339-2251-4A41-BF0B-4CE6641363A3}" destId="{9009E9F0-9AC3-4CE3-B67E-1D85F9D443E1}" srcOrd="1" destOrd="0" parTransId="{CB225B27-841E-4F14-97FC-E7621C721E78}" sibTransId="{9ABE5B11-69DF-4945-B99C-6831A6CB5971}"/>
    <dgm:cxn modelId="{030FFD82-ABE5-488A-9FAD-4977222CD902}" type="presOf" srcId="{7BBDDA68-C3F7-4017-B9B7-580E86EFED63}" destId="{B4301D1D-205C-4F14-8F6E-137714D3794C}" srcOrd="0" destOrd="4" presId="urn:microsoft.com/office/officeart/2005/8/layout/hProcess9"/>
    <dgm:cxn modelId="{FDC4FB85-0C0A-4FF9-B4D3-5AB78ABF0B3D}" type="presOf" srcId="{E6802C84-7F91-455C-A585-120174BFEF53}" destId="{2E53EF04-AE64-46AB-A66A-A8F30C689DA8}" srcOrd="0" destOrd="3" presId="urn:microsoft.com/office/officeart/2005/8/layout/hProcess9"/>
    <dgm:cxn modelId="{400CD586-1A4D-4ADA-B4B9-1439278E3105}" srcId="{C4F29339-2251-4A41-BF0B-4CE6641363A3}" destId="{7BBDDA68-C3F7-4017-B9B7-580E86EFED63}" srcOrd="3" destOrd="0" parTransId="{5BB86DDB-A8C3-47C3-9648-525EE7953781}" sibTransId="{B195C27B-B7D0-42D1-BD49-0D5C1BD4F4DA}"/>
    <dgm:cxn modelId="{18A0CCA8-5283-4F05-9E55-C2153B931F71}" srcId="{BC1050E1-0823-4C21-992E-5002CB76F145}" destId="{FA3D0638-3D7A-4199-9D75-843E0B22E38A}" srcOrd="0" destOrd="0" parTransId="{98FFF35B-15CF-40E0-85DA-3CE0985FD204}" sibTransId="{E4E9FB88-231D-4CA9-90F1-AB46B22F2998}"/>
    <dgm:cxn modelId="{3ABE5AAB-9C09-4D43-8B3B-04C4B03D0346}" type="presOf" srcId="{01F92153-F52A-4BAC-9C88-60047BC7E677}" destId="{7024E055-FA5A-4D15-81A3-8A3228D6789B}" srcOrd="0" destOrd="2" presId="urn:microsoft.com/office/officeart/2005/8/layout/hProcess9"/>
    <dgm:cxn modelId="{0F6AFEB3-7B42-49FF-88B5-A2ADB9CB0051}" type="presOf" srcId="{74B85A5F-7579-4154-9AFD-B554F9C41502}" destId="{B4301D1D-205C-4F14-8F6E-137714D3794C}" srcOrd="0" destOrd="1" presId="urn:microsoft.com/office/officeart/2005/8/layout/hProcess9"/>
    <dgm:cxn modelId="{69E404BF-7189-4E7F-A580-75CAEC27382E}" type="presOf" srcId="{FA3D0638-3D7A-4199-9D75-843E0B22E38A}" destId="{2E53EF04-AE64-46AB-A66A-A8F30C689DA8}" srcOrd="0" destOrd="1" presId="urn:microsoft.com/office/officeart/2005/8/layout/hProcess9"/>
    <dgm:cxn modelId="{F4AA48BF-74DD-4CD7-956E-FAD4BD5D26E7}" type="presOf" srcId="{24203FBF-A13D-4EC5-A88F-F55B14B1CBEF}" destId="{2E53EF04-AE64-46AB-A66A-A8F30C689DA8}" srcOrd="0" destOrd="4" presId="urn:microsoft.com/office/officeart/2005/8/layout/hProcess9"/>
    <dgm:cxn modelId="{E2C4D5BF-365F-4A2A-AE5E-BDFE6442A2EB}" type="presOf" srcId="{A7A28B57-F647-4079-9999-B662782B934F}" destId="{BFFC7C52-E53B-4A5A-BE91-A39F76641B58}" srcOrd="0" destOrd="1" presId="urn:microsoft.com/office/officeart/2005/8/layout/hProcess9"/>
    <dgm:cxn modelId="{2D2ED2CC-1FC3-4DED-9CD1-85EA58119309}" type="presOf" srcId="{BB35A0D8-3C30-4B48-9266-1C0DF20CB0B6}" destId="{7024E055-FA5A-4D15-81A3-8A3228D6789B}" srcOrd="0" destOrd="1" presId="urn:microsoft.com/office/officeart/2005/8/layout/hProcess9"/>
    <dgm:cxn modelId="{B393EED4-1297-4E67-B97D-870AF5B12E45}" type="presOf" srcId="{412C3A7F-E084-4D9B-ABCC-DD758E4EDF13}" destId="{B4301D1D-205C-4F14-8F6E-137714D3794C}" srcOrd="0" destOrd="5" presId="urn:microsoft.com/office/officeart/2005/8/layout/hProcess9"/>
    <dgm:cxn modelId="{8D4A74DF-094C-465A-93B8-DD5F4E4B2A75}" type="presOf" srcId="{C4F29339-2251-4A41-BF0B-4CE6641363A3}" destId="{B4301D1D-205C-4F14-8F6E-137714D3794C}" srcOrd="0" destOrd="0" presId="urn:microsoft.com/office/officeart/2005/8/layout/hProcess9"/>
    <dgm:cxn modelId="{8940AFE3-F397-4EF0-AF85-1C86F4A69C0C}" type="presOf" srcId="{B0F00AE0-86C3-4C9E-88D2-74E41BBE4385}" destId="{FA53A33D-3CC0-49C8-A479-DBF1720A864D}" srcOrd="0" destOrd="0" presId="urn:microsoft.com/office/officeart/2005/8/layout/hProcess9"/>
    <dgm:cxn modelId="{4A4663E6-6C80-4CBB-A048-A5E9E919A35F}" srcId="{D70420C7-897F-4DD3-9853-EED9071F5988}" destId="{01F92153-F52A-4BAC-9C88-60047BC7E677}" srcOrd="1" destOrd="0" parTransId="{1BB694A4-EB4B-4838-9663-4E6750F06AC1}" sibTransId="{0D2BA1EA-359D-4B3C-A3D4-F7986CD9F05F}"/>
    <dgm:cxn modelId="{58CEF3E6-4357-451C-97AE-9608E426CCCB}" srcId="{BC1050E1-0823-4C21-992E-5002CB76F145}" destId="{9BF2D614-C318-4C79-AABD-7DFDBA4CD4B9}" srcOrd="1" destOrd="0" parTransId="{7460D3A2-255E-4DA9-9896-69854EEBD339}" sibTransId="{3214D50B-99B4-4CE9-92BB-B2C2D5350D90}"/>
    <dgm:cxn modelId="{7B148CE8-ADBE-4B68-BAE4-5263A31876B7}" type="presOf" srcId="{9BF2D614-C318-4C79-AABD-7DFDBA4CD4B9}" destId="{2E53EF04-AE64-46AB-A66A-A8F30C689DA8}" srcOrd="0" destOrd="2" presId="urn:microsoft.com/office/officeart/2005/8/layout/hProcess9"/>
    <dgm:cxn modelId="{432CE184-D298-40A6-B60C-50D8618DE63B}" type="presParOf" srcId="{FA53A33D-3CC0-49C8-A479-DBF1720A864D}" destId="{E9EF4AAF-E98C-4432-B88F-376E8A0BE0BE}" srcOrd="0" destOrd="0" presId="urn:microsoft.com/office/officeart/2005/8/layout/hProcess9"/>
    <dgm:cxn modelId="{02DFBB34-5271-4AEF-8613-D8EB84A38AE7}" type="presParOf" srcId="{FA53A33D-3CC0-49C8-A479-DBF1720A864D}" destId="{23044EAF-C15F-4986-9AFA-286E9488EF98}" srcOrd="1" destOrd="0" presId="urn:microsoft.com/office/officeart/2005/8/layout/hProcess9"/>
    <dgm:cxn modelId="{041CD75D-452F-490C-B8FC-562A29055431}" type="presParOf" srcId="{23044EAF-C15F-4986-9AFA-286E9488EF98}" destId="{7024E055-FA5A-4D15-81A3-8A3228D6789B}" srcOrd="0" destOrd="0" presId="urn:microsoft.com/office/officeart/2005/8/layout/hProcess9"/>
    <dgm:cxn modelId="{2E15FE29-0C1C-40F1-8C7B-5508C5E843F2}" type="presParOf" srcId="{23044EAF-C15F-4986-9AFA-286E9488EF98}" destId="{718780AF-0928-48AB-8341-110C07E0734C}" srcOrd="1" destOrd="0" presId="urn:microsoft.com/office/officeart/2005/8/layout/hProcess9"/>
    <dgm:cxn modelId="{F229FEBB-27F4-483E-BA6A-FFD50DDCAAF7}" type="presParOf" srcId="{23044EAF-C15F-4986-9AFA-286E9488EF98}" destId="{B4301D1D-205C-4F14-8F6E-137714D3794C}" srcOrd="2" destOrd="0" presId="urn:microsoft.com/office/officeart/2005/8/layout/hProcess9"/>
    <dgm:cxn modelId="{EED4B328-A0F9-44C6-AFB4-5396462082A8}" type="presParOf" srcId="{23044EAF-C15F-4986-9AFA-286E9488EF98}" destId="{CBD8FD30-D828-4955-AAC5-EEA91BCD8231}" srcOrd="3" destOrd="0" presId="urn:microsoft.com/office/officeart/2005/8/layout/hProcess9"/>
    <dgm:cxn modelId="{A215C20D-3E94-42E2-B164-9BCF965C0B93}" type="presParOf" srcId="{23044EAF-C15F-4986-9AFA-286E9488EF98}" destId="{BFFC7C52-E53B-4A5A-BE91-A39F76641B58}" srcOrd="4" destOrd="0" presId="urn:microsoft.com/office/officeart/2005/8/layout/hProcess9"/>
    <dgm:cxn modelId="{C0DCF6D3-7FB6-4CAF-A629-D39CE70DB7ED}" type="presParOf" srcId="{23044EAF-C15F-4986-9AFA-286E9488EF98}" destId="{D0C65DDF-8BC8-4565-AB57-29FF93AD97BF}" srcOrd="5" destOrd="0" presId="urn:microsoft.com/office/officeart/2005/8/layout/hProcess9"/>
    <dgm:cxn modelId="{C1BE8D43-F856-4425-91C8-F9C376B5A58A}" type="presParOf" srcId="{23044EAF-C15F-4986-9AFA-286E9488EF98}" destId="{2E53EF04-AE64-46AB-A66A-A8F30C689D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109DA-E083-48DC-80A9-FB20809CEF1A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3D19380-5241-4121-BD2F-EC5C13ED6E3C}">
      <dgm:prSet phldrT="[Text]" phldr="0"/>
      <dgm:spPr/>
      <dgm:t>
        <a:bodyPr/>
        <a:lstStyle/>
        <a:p>
          <a:r>
            <a:rPr lang="en-GB">
              <a:latin typeface="Aptos Display" panose="02110004020202020204"/>
            </a:rPr>
            <a:t>Assessment</a:t>
          </a:r>
          <a:endParaRPr lang="en-GB"/>
        </a:p>
      </dgm:t>
    </dgm:pt>
    <dgm:pt modelId="{65E016F9-284C-41C1-A9A5-E0459B9191B2}" type="parTrans" cxnId="{A6D58F53-06A9-4A12-9A7A-552E6F299C5E}">
      <dgm:prSet/>
      <dgm:spPr/>
      <dgm:t>
        <a:bodyPr/>
        <a:lstStyle/>
        <a:p>
          <a:endParaRPr lang="en-GB"/>
        </a:p>
      </dgm:t>
    </dgm:pt>
    <dgm:pt modelId="{56660DA2-758B-4A65-9718-DB479327A1DF}" type="sibTrans" cxnId="{A6D58F53-06A9-4A12-9A7A-552E6F299C5E}">
      <dgm:prSet/>
      <dgm:spPr/>
      <dgm:t>
        <a:bodyPr/>
        <a:lstStyle/>
        <a:p>
          <a:endParaRPr lang="en-GB"/>
        </a:p>
      </dgm:t>
    </dgm:pt>
    <dgm:pt modelId="{248A5977-4EC8-4F66-AB74-46C6732F5B4D}">
      <dgm:prSet phldrT="[Text]" phldr="0"/>
      <dgm:spPr/>
      <dgm:t>
        <a:bodyPr/>
        <a:lstStyle/>
        <a:p>
          <a:pPr rtl="0"/>
          <a:r>
            <a:rPr lang="en-GB">
              <a:latin typeface="Aptos"/>
            </a:rPr>
            <a:t>During this reporting period, how many clients received a Comprehensive </a:t>
          </a:r>
          <a:r>
            <a:rPr lang="en-US">
              <a:latin typeface="Aptos"/>
            </a:rPr>
            <a:t>Behavioral</a:t>
          </a:r>
          <a:r>
            <a:rPr lang="en-GB">
              <a:latin typeface="Aptos"/>
            </a:rPr>
            <a:t> Health Needs Assessment?</a:t>
          </a:r>
          <a:endParaRPr lang="en-GB"/>
        </a:p>
      </dgm:t>
    </dgm:pt>
    <dgm:pt modelId="{7DDBE52C-ABA7-48E4-96C9-B1045E801DB1}" type="parTrans" cxnId="{D8E7499B-AC13-47F0-9605-F1A8919ABBB3}">
      <dgm:prSet/>
      <dgm:spPr/>
      <dgm:t>
        <a:bodyPr/>
        <a:lstStyle/>
        <a:p>
          <a:endParaRPr lang="en-GB"/>
        </a:p>
      </dgm:t>
    </dgm:pt>
    <dgm:pt modelId="{BE3A8A3A-DEC0-4357-83D7-64C981EF24F3}" type="sibTrans" cxnId="{D8E7499B-AC13-47F0-9605-F1A8919ABBB3}">
      <dgm:prSet/>
      <dgm:spPr/>
      <dgm:t>
        <a:bodyPr/>
        <a:lstStyle/>
        <a:p>
          <a:endParaRPr lang="en-GB"/>
        </a:p>
      </dgm:t>
    </dgm:pt>
    <dgm:pt modelId="{B14B3F0A-81BB-48E1-9AD8-8D79F0FD7B0E}">
      <dgm:prSet phldrT="[Text]" phldr="0"/>
      <dgm:spPr/>
      <dgm:t>
        <a:bodyPr/>
        <a:lstStyle/>
        <a:p>
          <a:pPr rtl="0"/>
          <a:r>
            <a:rPr lang="en-GB">
              <a:latin typeface="Aptos Display" panose="02110004020202020204"/>
            </a:rPr>
            <a:t>Harm Reduction</a:t>
          </a:r>
          <a:endParaRPr lang="en-GB"/>
        </a:p>
      </dgm:t>
    </dgm:pt>
    <dgm:pt modelId="{868CE494-5294-4A34-B66D-016132106C87}" type="parTrans" cxnId="{3C3A9409-34DD-4462-9972-EED8CCA7D0B7}">
      <dgm:prSet/>
      <dgm:spPr/>
      <dgm:t>
        <a:bodyPr/>
        <a:lstStyle/>
        <a:p>
          <a:endParaRPr lang="en-GB"/>
        </a:p>
      </dgm:t>
    </dgm:pt>
    <dgm:pt modelId="{A132ACD7-AD9C-4683-A5CF-71D52370575B}" type="sibTrans" cxnId="{3C3A9409-34DD-4462-9972-EED8CCA7D0B7}">
      <dgm:prSet/>
      <dgm:spPr/>
      <dgm:t>
        <a:bodyPr/>
        <a:lstStyle/>
        <a:p>
          <a:endParaRPr lang="en-GB"/>
        </a:p>
      </dgm:t>
    </dgm:pt>
    <dgm:pt modelId="{72F036A3-DDCE-4CAF-A63C-8FA2EEEB150B}">
      <dgm:prSet phldrT="[Text]" phldr="0"/>
      <dgm:spPr/>
      <dgm:t>
        <a:bodyPr/>
        <a:lstStyle/>
        <a:p>
          <a:pPr rtl="0"/>
          <a:r>
            <a:rPr lang="en-GB">
              <a:latin typeface="Aptos"/>
            </a:rPr>
            <a:t>How many clients did you provide harm reduction services to?</a:t>
          </a:r>
          <a:endParaRPr lang="en-GB"/>
        </a:p>
      </dgm:t>
    </dgm:pt>
    <dgm:pt modelId="{885B2544-4AF4-415B-8E2C-EC284C6D63A1}" type="parTrans" cxnId="{D372E8C2-21BE-4DAF-ABCD-9219A1E1414A}">
      <dgm:prSet/>
      <dgm:spPr/>
      <dgm:t>
        <a:bodyPr/>
        <a:lstStyle/>
        <a:p>
          <a:endParaRPr lang="en-GB"/>
        </a:p>
      </dgm:t>
    </dgm:pt>
    <dgm:pt modelId="{E6471E24-C4D2-41EA-B4E0-C6157D83CB2E}" type="sibTrans" cxnId="{D372E8C2-21BE-4DAF-ABCD-9219A1E1414A}">
      <dgm:prSet/>
      <dgm:spPr/>
      <dgm:t>
        <a:bodyPr/>
        <a:lstStyle/>
        <a:p>
          <a:endParaRPr lang="en-GB"/>
        </a:p>
      </dgm:t>
    </dgm:pt>
    <dgm:pt modelId="{08B6F7AE-CACC-4EC7-A597-931A92376E6A}">
      <dgm:prSet phldrT="[Text]" phldr="0"/>
      <dgm:spPr/>
      <dgm:t>
        <a:bodyPr/>
        <a:lstStyle/>
        <a:p>
          <a:pPr rtl="0"/>
          <a:r>
            <a:rPr lang="en-GB">
              <a:latin typeface="Aptos Display" panose="02110004020202020204"/>
            </a:rPr>
            <a:t>Peer Support</a:t>
          </a:r>
          <a:endParaRPr lang="en-GB"/>
        </a:p>
      </dgm:t>
    </dgm:pt>
    <dgm:pt modelId="{8E949697-7B29-4728-A18D-C270857E0378}" type="parTrans" cxnId="{3F9F62D7-EE9C-4591-AD92-6535BEBF56F4}">
      <dgm:prSet/>
      <dgm:spPr/>
      <dgm:t>
        <a:bodyPr/>
        <a:lstStyle/>
        <a:p>
          <a:endParaRPr lang="en-GB"/>
        </a:p>
      </dgm:t>
    </dgm:pt>
    <dgm:pt modelId="{6D2E0B0C-149E-4144-9893-E7C9FD72B1C4}" type="sibTrans" cxnId="{3F9F62D7-EE9C-4591-AD92-6535BEBF56F4}">
      <dgm:prSet/>
      <dgm:spPr/>
      <dgm:t>
        <a:bodyPr/>
        <a:lstStyle/>
        <a:p>
          <a:endParaRPr lang="en-GB"/>
        </a:p>
      </dgm:t>
    </dgm:pt>
    <dgm:pt modelId="{4D39B66E-FE32-4E9F-80F2-235E27530BEA}">
      <dgm:prSet phldr="0"/>
      <dgm:spPr/>
      <dgm:t>
        <a:bodyPr/>
        <a:lstStyle/>
        <a:p>
          <a:pPr rtl="0"/>
          <a:r>
            <a:rPr lang="en-GB">
              <a:latin typeface="Calibri"/>
              <a:ea typeface="Calibri"/>
              <a:cs typeface="Calibri"/>
            </a:rPr>
            <a:t>All BHRN Partners</a:t>
          </a:r>
          <a:endParaRPr lang="en-US">
            <a:latin typeface="Calibri"/>
            <a:ea typeface="Calibri"/>
            <a:cs typeface="Calibri"/>
          </a:endParaRPr>
        </a:p>
      </dgm:t>
    </dgm:pt>
    <dgm:pt modelId="{294B51B4-58E9-497A-B231-5150B7266654}" type="parTrans" cxnId="{9A125710-10D9-46FC-A235-18AA0B2B2BB1}">
      <dgm:prSet/>
      <dgm:spPr/>
      <dgm:t>
        <a:bodyPr/>
        <a:lstStyle/>
        <a:p>
          <a:endParaRPr lang="en-US"/>
        </a:p>
      </dgm:t>
    </dgm:pt>
    <dgm:pt modelId="{DC415EE5-73B1-48FD-ABB5-0AF6EDD8137D}" type="sibTrans" cxnId="{9A125710-10D9-46FC-A235-18AA0B2B2BB1}">
      <dgm:prSet/>
      <dgm:spPr/>
      <dgm:t>
        <a:bodyPr/>
        <a:lstStyle/>
        <a:p>
          <a:endParaRPr lang="en-US"/>
        </a:p>
      </dgm:t>
    </dgm:pt>
    <dgm:pt modelId="{61257DD2-783E-4FBA-AB47-C1C7275D54BB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>
              <a:latin typeface="Aptos"/>
            </a:rPr>
            <a:t>How many unique clients did you work with this quarter?</a:t>
          </a:r>
          <a:endParaRPr lang="en-US">
            <a:latin typeface="Aptos"/>
          </a:endParaRPr>
        </a:p>
      </dgm:t>
    </dgm:pt>
    <dgm:pt modelId="{5AA87316-0C86-477D-AABC-8C7B4DA3802D}" type="parTrans" cxnId="{74064B5C-A4A6-44AB-8669-5E7620F71DAA}">
      <dgm:prSet/>
      <dgm:spPr/>
      <dgm:t>
        <a:bodyPr/>
        <a:lstStyle/>
        <a:p>
          <a:endParaRPr lang="en-US"/>
        </a:p>
      </dgm:t>
    </dgm:pt>
    <dgm:pt modelId="{B733A1AC-4901-430F-B078-0EBC3E094DF0}" type="sibTrans" cxnId="{74064B5C-A4A6-44AB-8669-5E7620F71DAA}">
      <dgm:prSet/>
      <dgm:spPr/>
      <dgm:t>
        <a:bodyPr/>
        <a:lstStyle/>
        <a:p>
          <a:endParaRPr lang="en-US"/>
        </a:p>
      </dgm:t>
    </dgm:pt>
    <dgm:pt modelId="{C113F486-EC51-47F3-8F1C-E277BCDFCA90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GB">
              <a:latin typeface="Aptos"/>
            </a:rPr>
            <a:t>How many clients that you are working with have engaged with your organization 3+ times?</a:t>
          </a:r>
          <a:endParaRPr lang="en-US">
            <a:latin typeface="Aptos"/>
          </a:endParaRPr>
        </a:p>
      </dgm:t>
    </dgm:pt>
    <dgm:pt modelId="{811EDFE7-8CB3-42B4-8025-B149F057F2A5}" type="parTrans" cxnId="{0009D6B1-24C4-4730-8430-843B0F40898A}">
      <dgm:prSet/>
      <dgm:spPr/>
      <dgm:t>
        <a:bodyPr/>
        <a:lstStyle/>
        <a:p>
          <a:endParaRPr lang="en-US"/>
        </a:p>
      </dgm:t>
    </dgm:pt>
    <dgm:pt modelId="{B93ABBDA-F93E-4BEF-9F1E-46DA9A725F4D}" type="sibTrans" cxnId="{0009D6B1-24C4-4730-8430-843B0F40898A}">
      <dgm:prSet/>
      <dgm:spPr/>
      <dgm:t>
        <a:bodyPr/>
        <a:lstStyle/>
        <a:p>
          <a:endParaRPr lang="en-US"/>
        </a:p>
      </dgm:t>
    </dgm:pt>
    <dgm:pt modelId="{2E4F427F-0AF7-4406-9047-785D3EFCE80E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>
              <a:latin typeface="Aptos"/>
              <a:ea typeface="Calibri"/>
              <a:cs typeface="Calibri"/>
            </a:rPr>
            <a:t>How many clients did you serve this quarter using M110/BHRN funded telehealth/virtual services?</a:t>
          </a:r>
          <a:endParaRPr lang="en-US">
            <a:latin typeface="Aptos"/>
            <a:ea typeface="Calibri"/>
            <a:cs typeface="Calibri"/>
          </a:endParaRPr>
        </a:p>
      </dgm:t>
    </dgm:pt>
    <dgm:pt modelId="{1C3E90A9-0CF8-42A1-A71F-094D0E45FCBD}" type="parTrans" cxnId="{018EB465-C95C-4E0B-9BE2-962D4B74B166}">
      <dgm:prSet/>
      <dgm:spPr/>
      <dgm:t>
        <a:bodyPr/>
        <a:lstStyle/>
        <a:p>
          <a:endParaRPr lang="en-US"/>
        </a:p>
      </dgm:t>
    </dgm:pt>
    <dgm:pt modelId="{7D7BDB83-78C0-43DA-9196-C2D133196B2B}" type="sibTrans" cxnId="{018EB465-C95C-4E0B-9BE2-962D4B74B166}">
      <dgm:prSet/>
      <dgm:spPr/>
      <dgm:t>
        <a:bodyPr/>
        <a:lstStyle/>
        <a:p>
          <a:endParaRPr lang="en-US"/>
        </a:p>
      </dgm:t>
    </dgm:pt>
    <dgm:pt modelId="{04EF4232-585F-4EDB-ACB9-F789D658E4B9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>
              <a:latin typeface="Aptos"/>
              <a:ea typeface="Calibri"/>
              <a:cs typeface="Calibri"/>
            </a:rPr>
            <a:t>Service Denials:  # of clients denied per barrier,  # who were then referred to BHRN partner</a:t>
          </a:r>
        </a:p>
      </dgm:t>
    </dgm:pt>
    <dgm:pt modelId="{377FF53A-F97A-406E-998F-0BC9EC921679}" type="parTrans" cxnId="{1E9B42CD-704D-416C-95B2-60D246E038BF}">
      <dgm:prSet/>
      <dgm:spPr/>
      <dgm:t>
        <a:bodyPr/>
        <a:lstStyle/>
        <a:p>
          <a:endParaRPr lang="en-US"/>
        </a:p>
      </dgm:t>
    </dgm:pt>
    <dgm:pt modelId="{67CB6EFA-3EBE-4470-B7BC-75B912C21DDE}" type="sibTrans" cxnId="{1E9B42CD-704D-416C-95B2-60D246E038BF}">
      <dgm:prSet/>
      <dgm:spPr/>
      <dgm:t>
        <a:bodyPr/>
        <a:lstStyle/>
        <a:p>
          <a:endParaRPr lang="en-US"/>
        </a:p>
      </dgm:t>
    </dgm:pt>
    <dgm:pt modelId="{7564A030-1EC7-4280-B1DB-524519A309F1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GB">
              <a:latin typeface="Aptos"/>
              <a:ea typeface="Calibri"/>
              <a:cs typeface="Calibri"/>
            </a:rPr>
            <a:t>How many individuals engaged in any of your org's BHRN services because of your outreach?</a:t>
          </a:r>
          <a:endParaRPr lang="en-GB"/>
        </a:p>
      </dgm:t>
    </dgm:pt>
    <dgm:pt modelId="{AB31AA4D-EEE6-4F2D-82C4-7872549EE7F5}" type="parTrans" cxnId="{E6D8C70A-E3FC-44D6-94E2-4F84C7E23F9A}">
      <dgm:prSet/>
      <dgm:spPr/>
      <dgm:t>
        <a:bodyPr/>
        <a:lstStyle/>
        <a:p>
          <a:endParaRPr lang="en-US"/>
        </a:p>
      </dgm:t>
    </dgm:pt>
    <dgm:pt modelId="{79201B2D-89F4-49DB-8B9B-BBEF5C4339EB}" type="sibTrans" cxnId="{E6D8C70A-E3FC-44D6-94E2-4F84C7E23F9A}">
      <dgm:prSet/>
      <dgm:spPr/>
      <dgm:t>
        <a:bodyPr/>
        <a:lstStyle/>
        <a:p>
          <a:endParaRPr lang="en-US"/>
        </a:p>
      </dgm:t>
    </dgm:pt>
    <dgm:pt modelId="{AD9F01B8-91E6-46BA-8A6D-704C0E9560BE}" type="pres">
      <dgm:prSet presAssocID="{6B4109DA-E083-48DC-80A9-FB20809CEF1A}" presName="linearFlow" presStyleCnt="0">
        <dgm:presLayoutVars>
          <dgm:dir/>
          <dgm:animLvl val="lvl"/>
          <dgm:resizeHandles val="exact"/>
        </dgm:presLayoutVars>
      </dgm:prSet>
      <dgm:spPr/>
    </dgm:pt>
    <dgm:pt modelId="{4A1B9983-CD8B-4914-AC98-B79BD025DE74}" type="pres">
      <dgm:prSet presAssocID="{4D39B66E-FE32-4E9F-80F2-235E27530BEA}" presName="composite" presStyleCnt="0"/>
      <dgm:spPr/>
    </dgm:pt>
    <dgm:pt modelId="{F89A74FF-BB9F-4F31-ACC3-419A15AB5A4C}" type="pres">
      <dgm:prSet presAssocID="{4D39B66E-FE32-4E9F-80F2-235E27530BE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9564DF1-ECA7-431A-94C4-8A4529D06580}" type="pres">
      <dgm:prSet presAssocID="{4D39B66E-FE32-4E9F-80F2-235E27530BEA}" presName="descendantText" presStyleLbl="alignAcc1" presStyleIdx="0" presStyleCnt="4">
        <dgm:presLayoutVars>
          <dgm:bulletEnabled val="1"/>
        </dgm:presLayoutVars>
      </dgm:prSet>
      <dgm:spPr/>
    </dgm:pt>
    <dgm:pt modelId="{4E8012F8-EE0B-4415-9668-3D0FD48394BD}" type="pres">
      <dgm:prSet presAssocID="{DC415EE5-73B1-48FD-ABB5-0AF6EDD8137D}" presName="sp" presStyleCnt="0"/>
      <dgm:spPr/>
    </dgm:pt>
    <dgm:pt modelId="{0370CC16-CBC1-4821-9832-1405893E3E89}" type="pres">
      <dgm:prSet presAssocID="{C3D19380-5241-4121-BD2F-EC5C13ED6E3C}" presName="composite" presStyleCnt="0"/>
      <dgm:spPr/>
    </dgm:pt>
    <dgm:pt modelId="{50F532B7-FD5A-4F9F-B21E-F2EDAD584F64}" type="pres">
      <dgm:prSet presAssocID="{C3D19380-5241-4121-BD2F-EC5C13ED6E3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D909D92-574F-4C73-886C-573919912023}" type="pres">
      <dgm:prSet presAssocID="{C3D19380-5241-4121-BD2F-EC5C13ED6E3C}" presName="descendantText" presStyleLbl="alignAcc1" presStyleIdx="1" presStyleCnt="4">
        <dgm:presLayoutVars>
          <dgm:bulletEnabled val="1"/>
        </dgm:presLayoutVars>
      </dgm:prSet>
      <dgm:spPr/>
    </dgm:pt>
    <dgm:pt modelId="{F83E96A3-AB86-440A-9285-05B877649E51}" type="pres">
      <dgm:prSet presAssocID="{56660DA2-758B-4A65-9718-DB479327A1DF}" presName="sp" presStyleCnt="0"/>
      <dgm:spPr/>
    </dgm:pt>
    <dgm:pt modelId="{BC63B465-96B4-44AB-AE36-A0761838B02C}" type="pres">
      <dgm:prSet presAssocID="{B14B3F0A-81BB-48E1-9AD8-8D79F0FD7B0E}" presName="composite" presStyleCnt="0"/>
      <dgm:spPr/>
    </dgm:pt>
    <dgm:pt modelId="{40E9D312-9F3E-45FF-9C46-C80336E5327B}" type="pres">
      <dgm:prSet presAssocID="{B14B3F0A-81BB-48E1-9AD8-8D79F0FD7B0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7694E0E-2EE4-4CC7-9D8F-DFCD1C368A86}" type="pres">
      <dgm:prSet presAssocID="{B14B3F0A-81BB-48E1-9AD8-8D79F0FD7B0E}" presName="descendantText" presStyleLbl="alignAcc1" presStyleIdx="2" presStyleCnt="4">
        <dgm:presLayoutVars>
          <dgm:bulletEnabled val="1"/>
        </dgm:presLayoutVars>
      </dgm:prSet>
      <dgm:spPr/>
    </dgm:pt>
    <dgm:pt modelId="{E657DB05-1428-48C7-A07E-8245E9AA3553}" type="pres">
      <dgm:prSet presAssocID="{A132ACD7-AD9C-4683-A5CF-71D52370575B}" presName="sp" presStyleCnt="0"/>
      <dgm:spPr/>
    </dgm:pt>
    <dgm:pt modelId="{687E971E-0CB3-4D41-BB5D-996EA45C101D}" type="pres">
      <dgm:prSet presAssocID="{08B6F7AE-CACC-4EC7-A597-931A92376E6A}" presName="composite" presStyleCnt="0"/>
      <dgm:spPr/>
    </dgm:pt>
    <dgm:pt modelId="{E191F1EA-29FC-4840-A496-E917271FD603}" type="pres">
      <dgm:prSet presAssocID="{08B6F7AE-CACC-4EC7-A597-931A92376E6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4263323-3684-4CFF-BA43-C305E279DC1F}" type="pres">
      <dgm:prSet presAssocID="{08B6F7AE-CACC-4EC7-A597-931A92376E6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4CD9407-CDD4-4884-BB2E-4A00FF5B59B0}" type="presOf" srcId="{C3D19380-5241-4121-BD2F-EC5C13ED6E3C}" destId="{50F532B7-FD5A-4F9F-B21E-F2EDAD584F64}" srcOrd="0" destOrd="0" presId="urn:microsoft.com/office/officeart/2005/8/layout/chevron2"/>
    <dgm:cxn modelId="{3C3A9409-34DD-4462-9972-EED8CCA7D0B7}" srcId="{6B4109DA-E083-48DC-80A9-FB20809CEF1A}" destId="{B14B3F0A-81BB-48E1-9AD8-8D79F0FD7B0E}" srcOrd="2" destOrd="0" parTransId="{868CE494-5294-4A34-B66D-016132106C87}" sibTransId="{A132ACD7-AD9C-4683-A5CF-71D52370575B}"/>
    <dgm:cxn modelId="{BD5FC30A-01D2-4123-95A5-B6B7D285D480}" type="presOf" srcId="{04EF4232-585F-4EDB-ACB9-F789D658E4B9}" destId="{49564DF1-ECA7-431A-94C4-8A4529D06580}" srcOrd="0" destOrd="1" presId="urn:microsoft.com/office/officeart/2005/8/layout/chevron2"/>
    <dgm:cxn modelId="{E6D8C70A-E3FC-44D6-94E2-4F84C7E23F9A}" srcId="{4D39B66E-FE32-4E9F-80F2-235E27530BEA}" destId="{7564A030-1EC7-4280-B1DB-524519A309F1}" srcOrd="2" destOrd="0" parTransId="{AB31AA4D-EEE6-4F2D-82C4-7872549EE7F5}" sibTransId="{79201B2D-89F4-49DB-8B9B-BBEF5C4339EB}"/>
    <dgm:cxn modelId="{9A125710-10D9-46FC-A235-18AA0B2B2BB1}" srcId="{6B4109DA-E083-48DC-80A9-FB20809CEF1A}" destId="{4D39B66E-FE32-4E9F-80F2-235E27530BEA}" srcOrd="0" destOrd="0" parTransId="{294B51B4-58E9-497A-B231-5150B7266654}" sibTransId="{DC415EE5-73B1-48FD-ABB5-0AF6EDD8137D}"/>
    <dgm:cxn modelId="{49356415-14F5-4889-BC9A-08BDBFDF80E5}" type="presOf" srcId="{6B4109DA-E083-48DC-80A9-FB20809CEF1A}" destId="{AD9F01B8-91E6-46BA-8A6D-704C0E9560BE}" srcOrd="0" destOrd="0" presId="urn:microsoft.com/office/officeart/2005/8/layout/chevron2"/>
    <dgm:cxn modelId="{3DE8D22D-FDCF-48EA-BD6E-3E7E932E881E}" type="presOf" srcId="{61257DD2-783E-4FBA-AB47-C1C7275D54BB}" destId="{E4263323-3684-4CFF-BA43-C305E279DC1F}" srcOrd="0" destOrd="0" presId="urn:microsoft.com/office/officeart/2005/8/layout/chevron2"/>
    <dgm:cxn modelId="{74064B5C-A4A6-44AB-8669-5E7620F71DAA}" srcId="{08B6F7AE-CACC-4EC7-A597-931A92376E6A}" destId="{61257DD2-783E-4FBA-AB47-C1C7275D54BB}" srcOrd="0" destOrd="0" parTransId="{5AA87316-0C86-477D-AABC-8C7B4DA3802D}" sibTransId="{B733A1AC-4901-430F-B078-0EBC3E094DF0}"/>
    <dgm:cxn modelId="{A7706143-EE8D-4BF4-93C2-FCF593BF4439}" type="presOf" srcId="{7564A030-1EC7-4280-B1DB-524519A309F1}" destId="{49564DF1-ECA7-431A-94C4-8A4529D06580}" srcOrd="0" destOrd="2" presId="urn:microsoft.com/office/officeart/2005/8/layout/chevron2"/>
    <dgm:cxn modelId="{018EB465-C95C-4E0B-9BE2-962D4B74B166}" srcId="{4D39B66E-FE32-4E9F-80F2-235E27530BEA}" destId="{2E4F427F-0AF7-4406-9047-785D3EFCE80E}" srcOrd="0" destOrd="0" parTransId="{1C3E90A9-0CF8-42A1-A71F-094D0E45FCBD}" sibTransId="{7D7BDB83-78C0-43DA-9196-C2D133196B2B}"/>
    <dgm:cxn modelId="{99CA5A67-6267-4C24-B73F-DDE653D2D7A1}" type="presOf" srcId="{B14B3F0A-81BB-48E1-9AD8-8D79F0FD7B0E}" destId="{40E9D312-9F3E-45FF-9C46-C80336E5327B}" srcOrd="0" destOrd="0" presId="urn:microsoft.com/office/officeart/2005/8/layout/chevron2"/>
    <dgm:cxn modelId="{561C5852-BAF6-406B-A711-9A81AFC68B56}" type="presOf" srcId="{248A5977-4EC8-4F66-AB74-46C6732F5B4D}" destId="{7D909D92-574F-4C73-886C-573919912023}" srcOrd="0" destOrd="0" presId="urn:microsoft.com/office/officeart/2005/8/layout/chevron2"/>
    <dgm:cxn modelId="{A6D58F53-06A9-4A12-9A7A-552E6F299C5E}" srcId="{6B4109DA-E083-48DC-80A9-FB20809CEF1A}" destId="{C3D19380-5241-4121-BD2F-EC5C13ED6E3C}" srcOrd="1" destOrd="0" parTransId="{65E016F9-284C-41C1-A9A5-E0459B9191B2}" sibTransId="{56660DA2-758B-4A65-9718-DB479327A1DF}"/>
    <dgm:cxn modelId="{D8E7499B-AC13-47F0-9605-F1A8919ABBB3}" srcId="{C3D19380-5241-4121-BD2F-EC5C13ED6E3C}" destId="{248A5977-4EC8-4F66-AB74-46C6732F5B4D}" srcOrd="0" destOrd="0" parTransId="{7DDBE52C-ABA7-48E4-96C9-B1045E801DB1}" sibTransId="{BE3A8A3A-DEC0-4357-83D7-64C981EF24F3}"/>
    <dgm:cxn modelId="{0009D6B1-24C4-4730-8430-843B0F40898A}" srcId="{08B6F7AE-CACC-4EC7-A597-931A92376E6A}" destId="{C113F486-EC51-47F3-8F1C-E277BCDFCA90}" srcOrd="1" destOrd="0" parTransId="{811EDFE7-8CB3-42B4-8025-B149F057F2A5}" sibTransId="{B93ABBDA-F93E-4BEF-9F1E-46DA9A725F4D}"/>
    <dgm:cxn modelId="{D372E8C2-21BE-4DAF-ABCD-9219A1E1414A}" srcId="{B14B3F0A-81BB-48E1-9AD8-8D79F0FD7B0E}" destId="{72F036A3-DDCE-4CAF-A63C-8FA2EEEB150B}" srcOrd="0" destOrd="0" parTransId="{885B2544-4AF4-415B-8E2C-EC284C6D63A1}" sibTransId="{E6471E24-C4D2-41EA-B4E0-C6157D83CB2E}"/>
    <dgm:cxn modelId="{1E9B42CD-704D-416C-95B2-60D246E038BF}" srcId="{4D39B66E-FE32-4E9F-80F2-235E27530BEA}" destId="{04EF4232-585F-4EDB-ACB9-F789D658E4B9}" srcOrd="1" destOrd="0" parTransId="{377FF53A-F97A-406E-998F-0BC9EC921679}" sibTransId="{67CB6EFA-3EBE-4470-B7BC-75B912C21DDE}"/>
    <dgm:cxn modelId="{26C988CD-9C59-4871-80FC-20D1B775F532}" type="presOf" srcId="{C113F486-EC51-47F3-8F1C-E277BCDFCA90}" destId="{E4263323-3684-4CFF-BA43-C305E279DC1F}" srcOrd="0" destOrd="1" presId="urn:microsoft.com/office/officeart/2005/8/layout/chevron2"/>
    <dgm:cxn modelId="{F6FAADCE-8ADA-4588-80D6-21F347AF05C8}" type="presOf" srcId="{72F036A3-DDCE-4CAF-A63C-8FA2EEEB150B}" destId="{B7694E0E-2EE4-4CC7-9D8F-DFCD1C368A86}" srcOrd="0" destOrd="0" presId="urn:microsoft.com/office/officeart/2005/8/layout/chevron2"/>
    <dgm:cxn modelId="{E0EB19D3-5F69-4E67-B119-B26E2377F9AA}" type="presOf" srcId="{4D39B66E-FE32-4E9F-80F2-235E27530BEA}" destId="{F89A74FF-BB9F-4F31-ACC3-419A15AB5A4C}" srcOrd="0" destOrd="0" presId="urn:microsoft.com/office/officeart/2005/8/layout/chevron2"/>
    <dgm:cxn modelId="{3F9F62D7-EE9C-4591-AD92-6535BEBF56F4}" srcId="{6B4109DA-E083-48DC-80A9-FB20809CEF1A}" destId="{08B6F7AE-CACC-4EC7-A597-931A92376E6A}" srcOrd="3" destOrd="0" parTransId="{8E949697-7B29-4728-A18D-C270857E0378}" sibTransId="{6D2E0B0C-149E-4144-9893-E7C9FD72B1C4}"/>
    <dgm:cxn modelId="{096A23EF-8EAA-4E53-A3F3-3C1FBE00268E}" type="presOf" srcId="{2E4F427F-0AF7-4406-9047-785D3EFCE80E}" destId="{49564DF1-ECA7-431A-94C4-8A4529D06580}" srcOrd="0" destOrd="0" presId="urn:microsoft.com/office/officeart/2005/8/layout/chevron2"/>
    <dgm:cxn modelId="{C8E93CFB-E276-4D12-B413-53CC869F1169}" type="presOf" srcId="{08B6F7AE-CACC-4EC7-A597-931A92376E6A}" destId="{E191F1EA-29FC-4840-A496-E917271FD603}" srcOrd="0" destOrd="0" presId="urn:microsoft.com/office/officeart/2005/8/layout/chevron2"/>
    <dgm:cxn modelId="{E95356D6-C3C0-4CB3-971C-723D679676E3}" type="presParOf" srcId="{AD9F01B8-91E6-46BA-8A6D-704C0E9560BE}" destId="{4A1B9983-CD8B-4914-AC98-B79BD025DE74}" srcOrd="0" destOrd="0" presId="urn:microsoft.com/office/officeart/2005/8/layout/chevron2"/>
    <dgm:cxn modelId="{3C11A341-B40F-4DCC-ACC9-D17FBEEB8C50}" type="presParOf" srcId="{4A1B9983-CD8B-4914-AC98-B79BD025DE74}" destId="{F89A74FF-BB9F-4F31-ACC3-419A15AB5A4C}" srcOrd="0" destOrd="0" presId="urn:microsoft.com/office/officeart/2005/8/layout/chevron2"/>
    <dgm:cxn modelId="{26887350-3FF7-4849-8BA3-BE6653653793}" type="presParOf" srcId="{4A1B9983-CD8B-4914-AC98-B79BD025DE74}" destId="{49564DF1-ECA7-431A-94C4-8A4529D06580}" srcOrd="1" destOrd="0" presId="urn:microsoft.com/office/officeart/2005/8/layout/chevron2"/>
    <dgm:cxn modelId="{232CCE47-B904-4C51-8F79-A0E89886EE78}" type="presParOf" srcId="{AD9F01B8-91E6-46BA-8A6D-704C0E9560BE}" destId="{4E8012F8-EE0B-4415-9668-3D0FD48394BD}" srcOrd="1" destOrd="0" presId="urn:microsoft.com/office/officeart/2005/8/layout/chevron2"/>
    <dgm:cxn modelId="{C82CC0E9-1DA1-440E-AE23-D382D3F0BA34}" type="presParOf" srcId="{AD9F01B8-91E6-46BA-8A6D-704C0E9560BE}" destId="{0370CC16-CBC1-4821-9832-1405893E3E89}" srcOrd="2" destOrd="0" presId="urn:microsoft.com/office/officeart/2005/8/layout/chevron2"/>
    <dgm:cxn modelId="{D9FFAD83-2A19-4595-867C-F50383454F90}" type="presParOf" srcId="{0370CC16-CBC1-4821-9832-1405893E3E89}" destId="{50F532B7-FD5A-4F9F-B21E-F2EDAD584F64}" srcOrd="0" destOrd="0" presId="urn:microsoft.com/office/officeart/2005/8/layout/chevron2"/>
    <dgm:cxn modelId="{3092F36C-9AC0-4FFB-8BDA-D9BE29045D4B}" type="presParOf" srcId="{0370CC16-CBC1-4821-9832-1405893E3E89}" destId="{7D909D92-574F-4C73-886C-573919912023}" srcOrd="1" destOrd="0" presId="urn:microsoft.com/office/officeart/2005/8/layout/chevron2"/>
    <dgm:cxn modelId="{D18B6120-E328-4D8E-AF85-CB4AEA56096A}" type="presParOf" srcId="{AD9F01B8-91E6-46BA-8A6D-704C0E9560BE}" destId="{F83E96A3-AB86-440A-9285-05B877649E51}" srcOrd="3" destOrd="0" presId="urn:microsoft.com/office/officeart/2005/8/layout/chevron2"/>
    <dgm:cxn modelId="{AF1C9631-D8AF-4496-9F10-51BB8EC8EF3F}" type="presParOf" srcId="{AD9F01B8-91E6-46BA-8A6D-704C0E9560BE}" destId="{BC63B465-96B4-44AB-AE36-A0761838B02C}" srcOrd="4" destOrd="0" presId="urn:microsoft.com/office/officeart/2005/8/layout/chevron2"/>
    <dgm:cxn modelId="{26BF4630-9C3A-4957-9702-73766D4835BC}" type="presParOf" srcId="{BC63B465-96B4-44AB-AE36-A0761838B02C}" destId="{40E9D312-9F3E-45FF-9C46-C80336E5327B}" srcOrd="0" destOrd="0" presId="urn:microsoft.com/office/officeart/2005/8/layout/chevron2"/>
    <dgm:cxn modelId="{26A62060-2E1A-4FD0-859D-F9AFAA1B320A}" type="presParOf" srcId="{BC63B465-96B4-44AB-AE36-A0761838B02C}" destId="{B7694E0E-2EE4-4CC7-9D8F-DFCD1C368A86}" srcOrd="1" destOrd="0" presId="urn:microsoft.com/office/officeart/2005/8/layout/chevron2"/>
    <dgm:cxn modelId="{0B78A2B5-DC88-4EF0-8787-E887EAF57F9E}" type="presParOf" srcId="{AD9F01B8-91E6-46BA-8A6D-704C0E9560BE}" destId="{E657DB05-1428-48C7-A07E-8245E9AA3553}" srcOrd="5" destOrd="0" presId="urn:microsoft.com/office/officeart/2005/8/layout/chevron2"/>
    <dgm:cxn modelId="{788D0C7B-7A03-4241-8A29-2C4BBC9D3A44}" type="presParOf" srcId="{AD9F01B8-91E6-46BA-8A6D-704C0E9560BE}" destId="{687E971E-0CB3-4D41-BB5D-996EA45C101D}" srcOrd="6" destOrd="0" presId="urn:microsoft.com/office/officeart/2005/8/layout/chevron2"/>
    <dgm:cxn modelId="{EFF719DF-2B1B-417B-9263-61AC49E7AF9A}" type="presParOf" srcId="{687E971E-0CB3-4D41-BB5D-996EA45C101D}" destId="{E191F1EA-29FC-4840-A496-E917271FD603}" srcOrd="0" destOrd="0" presId="urn:microsoft.com/office/officeart/2005/8/layout/chevron2"/>
    <dgm:cxn modelId="{D169ECF9-8FEA-4329-ADE5-B1F9ADFA55B0}" type="presParOf" srcId="{687E971E-0CB3-4D41-BB5D-996EA45C101D}" destId="{E4263323-3684-4CFF-BA43-C305E279DC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F4AAF-E98C-4432-B88F-376E8A0BE0BE}">
      <dsp:nvSpPr>
        <dsp:cNvPr id="0" name=""/>
        <dsp:cNvSpPr/>
      </dsp:nvSpPr>
      <dsp:spPr>
        <a:xfrm>
          <a:off x="866774" y="0"/>
          <a:ext cx="9823450" cy="64643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4E055-FA5A-4D15-81A3-8A3228D6789B}">
      <dsp:nvSpPr>
        <dsp:cNvPr id="0" name=""/>
        <dsp:cNvSpPr/>
      </dsp:nvSpPr>
      <dsp:spPr>
        <a:xfrm>
          <a:off x="5784" y="1939290"/>
          <a:ext cx="2782031" cy="2585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u="sng" kern="1200">
              <a:latin typeface="Aptos"/>
              <a:ea typeface="Calibri"/>
              <a:cs typeface="Arial"/>
            </a:rPr>
            <a:t>Personnel</a:t>
          </a:r>
          <a:endParaRPr lang="en-US" sz="26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Position Categories &amp; FTE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Culturally &amp; Linguistically Specific Services</a:t>
          </a:r>
        </a:p>
      </dsp:txBody>
      <dsp:txXfrm>
        <a:off x="132008" y="2065514"/>
        <a:ext cx="2529583" cy="2333272"/>
      </dsp:txXfrm>
    </dsp:sp>
    <dsp:sp modelId="{B4301D1D-205C-4F14-8F6E-137714D3794C}">
      <dsp:nvSpPr>
        <dsp:cNvPr id="0" name=""/>
        <dsp:cNvSpPr/>
      </dsp:nvSpPr>
      <dsp:spPr>
        <a:xfrm>
          <a:off x="2926917" y="1939290"/>
          <a:ext cx="2782031" cy="2585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u="sng" kern="1200">
              <a:latin typeface="Aptos"/>
              <a:ea typeface="Calibri"/>
              <a:cs typeface="Arial"/>
            </a:rPr>
            <a:t>Service Metrics</a:t>
          </a:r>
          <a:endParaRPr lang="en-US" sz="26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Assessment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Harm Reduction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Peer Support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Virtual/Telehealth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Denials</a:t>
          </a:r>
          <a:endParaRPr lang="en-US" sz="2000" kern="1200">
            <a:latin typeface="Aptos"/>
            <a:ea typeface="Calibri"/>
            <a:cs typeface="Arial"/>
          </a:endParaRPr>
        </a:p>
      </dsp:txBody>
      <dsp:txXfrm>
        <a:off x="3053141" y="2065514"/>
        <a:ext cx="2529583" cy="2333272"/>
      </dsp:txXfrm>
    </dsp:sp>
    <dsp:sp modelId="{BFFC7C52-E53B-4A5A-BE91-A39F76641B58}">
      <dsp:nvSpPr>
        <dsp:cNvPr id="0" name=""/>
        <dsp:cNvSpPr/>
      </dsp:nvSpPr>
      <dsp:spPr>
        <a:xfrm>
          <a:off x="5848050" y="1939290"/>
          <a:ext cx="2782031" cy="2585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u="sng" kern="1200">
              <a:latin typeface="Aptos"/>
              <a:ea typeface="Calibri"/>
              <a:cs typeface="Arial"/>
            </a:rPr>
            <a:t>Outreach</a:t>
          </a:r>
          <a:endParaRPr lang="en-US" sz="26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Engagement Total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Services by Location</a:t>
          </a:r>
          <a:endParaRPr lang="en-US" sz="2000" kern="1200">
            <a:latin typeface="Aptos"/>
            <a:ea typeface="Calibri"/>
            <a:cs typeface="Arial"/>
          </a:endParaRPr>
        </a:p>
      </dsp:txBody>
      <dsp:txXfrm>
        <a:off x="5974274" y="2065514"/>
        <a:ext cx="2529583" cy="2333272"/>
      </dsp:txXfrm>
    </dsp:sp>
    <dsp:sp modelId="{2E53EF04-AE64-46AB-A66A-A8F30C689DA8}">
      <dsp:nvSpPr>
        <dsp:cNvPr id="0" name=""/>
        <dsp:cNvSpPr/>
      </dsp:nvSpPr>
      <dsp:spPr>
        <a:xfrm>
          <a:off x="8769184" y="1939290"/>
          <a:ext cx="2782031" cy="2585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u="sng" kern="1200">
              <a:latin typeface="Aptos"/>
              <a:ea typeface="Calibri"/>
              <a:cs typeface="Arial"/>
            </a:rPr>
            <a:t>Narratives</a:t>
          </a:r>
          <a:endParaRPr lang="en-US" sz="26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Success Stories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Challenges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Additional Context</a:t>
          </a:r>
          <a:endParaRPr lang="en-US" sz="2000" kern="1200">
            <a:latin typeface="Aptos"/>
            <a:ea typeface="Calibri"/>
            <a:cs typeface="Arial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Aptos"/>
              <a:ea typeface="Calibri"/>
              <a:cs typeface="Arial"/>
            </a:rPr>
            <a:t>Media/Marketing</a:t>
          </a:r>
          <a:endParaRPr lang="en-US" sz="2000" kern="1200">
            <a:latin typeface="Aptos"/>
            <a:ea typeface="Calibri"/>
            <a:cs typeface="Arial"/>
          </a:endParaRPr>
        </a:p>
      </dsp:txBody>
      <dsp:txXfrm>
        <a:off x="8895408" y="2065514"/>
        <a:ext cx="2529583" cy="2333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A74FF-BB9F-4F31-ACC3-419A15AB5A4C}">
      <dsp:nvSpPr>
        <dsp:cNvPr id="0" name=""/>
        <dsp:cNvSpPr/>
      </dsp:nvSpPr>
      <dsp:spPr>
        <a:xfrm rot="5400000">
          <a:off x="-219669" y="224002"/>
          <a:ext cx="1464464" cy="102512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/>
              <a:ea typeface="Calibri"/>
              <a:cs typeface="Calibri"/>
            </a:rPr>
            <a:t>All BHRN Partners</a:t>
          </a:r>
          <a:endParaRPr lang="en-US" sz="1500" kern="1200">
            <a:latin typeface="Calibri"/>
            <a:ea typeface="Calibri"/>
            <a:cs typeface="Calibri"/>
          </a:endParaRPr>
        </a:p>
      </dsp:txBody>
      <dsp:txXfrm rot="-5400000">
        <a:off x="1" y="516896"/>
        <a:ext cx="1025125" cy="439339"/>
      </dsp:txXfrm>
    </dsp:sp>
    <dsp:sp modelId="{49564DF1-ECA7-431A-94C4-8A4529D06580}">
      <dsp:nvSpPr>
        <dsp:cNvPr id="0" name=""/>
        <dsp:cNvSpPr/>
      </dsp:nvSpPr>
      <dsp:spPr>
        <a:xfrm rot="5400000">
          <a:off x="5594131" y="-4564673"/>
          <a:ext cx="951902" cy="10089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Aptos"/>
              <a:ea typeface="Calibri"/>
              <a:cs typeface="Calibri"/>
            </a:rPr>
            <a:t>How many clients did you serve this quarter using M110/BHRN funded telehealth/virtual services?</a:t>
          </a:r>
          <a:endParaRPr lang="en-US" sz="1700" kern="1200">
            <a:latin typeface="Aptos"/>
            <a:ea typeface="Calibri"/>
            <a:cs typeface="Calibri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Aptos"/>
              <a:ea typeface="Calibri"/>
              <a:cs typeface="Calibri"/>
            </a:rPr>
            <a:t>Service Denials:  # of clients denied per barrier,  # who were then referred to BHRN partner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Aptos"/>
              <a:ea typeface="Calibri"/>
              <a:cs typeface="Calibri"/>
            </a:rPr>
            <a:t>How many individuals engaged in any of your org's BHRN services because of your outreach?</a:t>
          </a:r>
          <a:endParaRPr lang="en-GB" sz="1700" kern="1200"/>
        </a:p>
      </dsp:txBody>
      <dsp:txXfrm rot="-5400000">
        <a:off x="1025126" y="50800"/>
        <a:ext cx="10043445" cy="858966"/>
      </dsp:txXfrm>
    </dsp:sp>
    <dsp:sp modelId="{50F532B7-FD5A-4F9F-B21E-F2EDAD584F64}">
      <dsp:nvSpPr>
        <dsp:cNvPr id="0" name=""/>
        <dsp:cNvSpPr/>
      </dsp:nvSpPr>
      <dsp:spPr>
        <a:xfrm rot="5400000">
          <a:off x="-219669" y="1544084"/>
          <a:ext cx="1464464" cy="1025125"/>
        </a:xfrm>
        <a:prstGeom prst="chevron">
          <a:avLst/>
        </a:prstGeom>
        <a:solidFill>
          <a:schemeClr val="accent1">
            <a:shade val="80000"/>
            <a:hueOff val="181866"/>
            <a:satOff val="-18964"/>
            <a:lumOff val="12740"/>
            <a:alphaOff val="0"/>
          </a:schemeClr>
        </a:solidFill>
        <a:ln w="19050" cap="flat" cmpd="sng" algn="ctr">
          <a:solidFill>
            <a:schemeClr val="accent1">
              <a:shade val="80000"/>
              <a:hueOff val="181866"/>
              <a:satOff val="-18964"/>
              <a:lumOff val="127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Aptos Display" panose="02110004020202020204"/>
            </a:rPr>
            <a:t>Assessment</a:t>
          </a:r>
          <a:endParaRPr lang="en-GB" sz="1500" kern="1200"/>
        </a:p>
      </dsp:txBody>
      <dsp:txXfrm rot="-5400000">
        <a:off x="1" y="1836978"/>
        <a:ext cx="1025125" cy="439339"/>
      </dsp:txXfrm>
    </dsp:sp>
    <dsp:sp modelId="{7D909D92-574F-4C73-886C-573919912023}">
      <dsp:nvSpPr>
        <dsp:cNvPr id="0" name=""/>
        <dsp:cNvSpPr/>
      </dsp:nvSpPr>
      <dsp:spPr>
        <a:xfrm rot="5400000">
          <a:off x="5594131" y="-3244590"/>
          <a:ext cx="951902" cy="10089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181866"/>
              <a:satOff val="-18964"/>
              <a:lumOff val="127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Aptos"/>
            </a:rPr>
            <a:t>During this reporting period, how many clients received a Comprehensive </a:t>
          </a:r>
          <a:r>
            <a:rPr lang="en-US" sz="1700" kern="1200">
              <a:latin typeface="Aptos"/>
            </a:rPr>
            <a:t>Behavioral</a:t>
          </a:r>
          <a:r>
            <a:rPr lang="en-GB" sz="1700" kern="1200">
              <a:latin typeface="Aptos"/>
            </a:rPr>
            <a:t> Health Needs Assessment?</a:t>
          </a:r>
          <a:endParaRPr lang="en-GB" sz="1700" kern="1200"/>
        </a:p>
      </dsp:txBody>
      <dsp:txXfrm rot="-5400000">
        <a:off x="1025126" y="1370883"/>
        <a:ext cx="10043445" cy="858966"/>
      </dsp:txXfrm>
    </dsp:sp>
    <dsp:sp modelId="{40E9D312-9F3E-45FF-9C46-C80336E5327B}">
      <dsp:nvSpPr>
        <dsp:cNvPr id="0" name=""/>
        <dsp:cNvSpPr/>
      </dsp:nvSpPr>
      <dsp:spPr>
        <a:xfrm rot="5400000">
          <a:off x="-219669" y="2864166"/>
          <a:ext cx="1464464" cy="1025125"/>
        </a:xfrm>
        <a:prstGeom prst="chevron">
          <a:avLst/>
        </a:prstGeom>
        <a:solidFill>
          <a:schemeClr val="accent1">
            <a:shade val="80000"/>
            <a:hueOff val="363732"/>
            <a:satOff val="-37928"/>
            <a:lumOff val="25481"/>
            <a:alphaOff val="0"/>
          </a:schemeClr>
        </a:solidFill>
        <a:ln w="19050" cap="flat" cmpd="sng" algn="ctr">
          <a:solidFill>
            <a:schemeClr val="accent1">
              <a:shade val="80000"/>
              <a:hueOff val="363732"/>
              <a:satOff val="-37928"/>
              <a:lumOff val="254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Aptos Display" panose="02110004020202020204"/>
            </a:rPr>
            <a:t>Harm Reduction</a:t>
          </a:r>
          <a:endParaRPr lang="en-GB" sz="1500" kern="1200"/>
        </a:p>
      </dsp:txBody>
      <dsp:txXfrm rot="-5400000">
        <a:off x="1" y="3157060"/>
        <a:ext cx="1025125" cy="439339"/>
      </dsp:txXfrm>
    </dsp:sp>
    <dsp:sp modelId="{B7694E0E-2EE4-4CC7-9D8F-DFCD1C368A86}">
      <dsp:nvSpPr>
        <dsp:cNvPr id="0" name=""/>
        <dsp:cNvSpPr/>
      </dsp:nvSpPr>
      <dsp:spPr>
        <a:xfrm rot="5400000">
          <a:off x="5594131" y="-1924508"/>
          <a:ext cx="951902" cy="10089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363732"/>
              <a:satOff val="-37928"/>
              <a:lumOff val="254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Aptos"/>
            </a:rPr>
            <a:t>How many clients did you provide harm reduction services to?</a:t>
          </a:r>
          <a:endParaRPr lang="en-GB" sz="1700" kern="1200"/>
        </a:p>
      </dsp:txBody>
      <dsp:txXfrm rot="-5400000">
        <a:off x="1025126" y="2690965"/>
        <a:ext cx="10043445" cy="858966"/>
      </dsp:txXfrm>
    </dsp:sp>
    <dsp:sp modelId="{E191F1EA-29FC-4840-A496-E917271FD603}">
      <dsp:nvSpPr>
        <dsp:cNvPr id="0" name=""/>
        <dsp:cNvSpPr/>
      </dsp:nvSpPr>
      <dsp:spPr>
        <a:xfrm rot="5400000">
          <a:off x="-219669" y="4184249"/>
          <a:ext cx="1464464" cy="1025125"/>
        </a:xfrm>
        <a:prstGeom prst="chevron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accent1">
              <a:shade val="80000"/>
              <a:hueOff val="545598"/>
              <a:satOff val="-56892"/>
              <a:lumOff val="382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Aptos Display" panose="02110004020202020204"/>
            </a:rPr>
            <a:t>Peer Support</a:t>
          </a:r>
          <a:endParaRPr lang="en-GB" sz="1500" kern="1200"/>
        </a:p>
      </dsp:txBody>
      <dsp:txXfrm rot="-5400000">
        <a:off x="1" y="4477143"/>
        <a:ext cx="1025125" cy="439339"/>
      </dsp:txXfrm>
    </dsp:sp>
    <dsp:sp modelId="{E4263323-3684-4CFF-BA43-C305E279DC1F}">
      <dsp:nvSpPr>
        <dsp:cNvPr id="0" name=""/>
        <dsp:cNvSpPr/>
      </dsp:nvSpPr>
      <dsp:spPr>
        <a:xfrm rot="5400000">
          <a:off x="5594131" y="-604426"/>
          <a:ext cx="951902" cy="10089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545598"/>
              <a:satOff val="-56892"/>
              <a:lumOff val="382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Aptos"/>
            </a:rPr>
            <a:t>How many unique clients did you work with this quarter?</a:t>
          </a:r>
          <a:endParaRPr lang="en-US" sz="1700" kern="1200">
            <a:latin typeface="Apto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>
              <a:latin typeface="Aptos"/>
            </a:rPr>
            <a:t>How many clients that you are working with have engaged with your organization 3+ times?</a:t>
          </a:r>
          <a:endParaRPr lang="en-US" sz="1700" kern="1200">
            <a:latin typeface="Aptos"/>
          </a:endParaRPr>
        </a:p>
      </dsp:txBody>
      <dsp:txXfrm rot="-5400000">
        <a:off x="1025126" y="4011047"/>
        <a:ext cx="10043445" cy="858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FDF94-7FC8-4B68-A701-268F96704E67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C6B3D-CDAD-4B34-8F0C-3B63224BE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48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85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24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45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16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1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9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40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48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8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21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14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37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05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05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68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70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2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4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0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64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02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8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1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15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3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34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6B3D-CDAD-4B34-8F0C-3B63224BE8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94D6-05AD-4825-6AD1-42AA0AED1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9B598-9380-B0C3-1A38-D9950C845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5A214-BA59-A62D-A9DB-A42F1983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6B423-8CAC-646A-BE15-87AE350B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749D-C4BC-9CE3-3E0F-93E22ED1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8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BE1B-1F02-C4E4-1FBD-BC5A12B1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AB64-9F8E-8C34-E571-39FEBB164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453BF-B76B-E1C8-19AA-D2693B3E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3A774-B6F0-4635-08DC-A64C392E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60CE-07C9-B21D-8846-82B68AD0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93DC6-9C45-B91E-2FFF-9E262D04E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2004F-4C7E-57AD-59AA-0F800FBAE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1530A-32A3-51F2-4247-58942964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06BAF-216C-7699-A21C-8F2759CD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49EAE-4AFD-B33F-7536-3AEE3CC0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5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CB625F4-5032-11B0-B9E0-690632359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12" y="1751553"/>
            <a:ext cx="12192737" cy="933949"/>
          </a:xfrm>
          <a:custGeom>
            <a:avLst/>
            <a:gdLst>
              <a:gd name="connsiteX0" fmla="*/ 9151699 w 12192000"/>
              <a:gd name="connsiteY0" fmla="*/ 0 h 931130"/>
              <a:gd name="connsiteX1" fmla="*/ 12192000 w 12192000"/>
              <a:gd name="connsiteY1" fmla="*/ 0 h 931130"/>
              <a:gd name="connsiteX2" fmla="*/ 12192000 w 12192000"/>
              <a:gd name="connsiteY2" fmla="*/ 931130 h 931130"/>
              <a:gd name="connsiteX3" fmla="*/ 9079495 w 12192000"/>
              <a:gd name="connsiteY3" fmla="*/ 931130 h 931130"/>
              <a:gd name="connsiteX4" fmla="*/ 9092191 w 12192000"/>
              <a:gd name="connsiteY4" fmla="*/ 904776 h 931130"/>
              <a:gd name="connsiteX5" fmla="*/ 9202875 w 12192000"/>
              <a:gd name="connsiteY5" fmla="*/ 356536 h 931130"/>
              <a:gd name="connsiteX6" fmla="*/ 9174260 w 12192000"/>
              <a:gd name="connsiteY6" fmla="*/ 72680 h 931130"/>
              <a:gd name="connsiteX7" fmla="*/ 0 w 12192000"/>
              <a:gd name="connsiteY7" fmla="*/ 0 h 931130"/>
              <a:gd name="connsiteX8" fmla="*/ 3213648 w 12192000"/>
              <a:gd name="connsiteY8" fmla="*/ 0 h 931130"/>
              <a:gd name="connsiteX9" fmla="*/ 3191086 w 12192000"/>
              <a:gd name="connsiteY9" fmla="*/ 72680 h 931130"/>
              <a:gd name="connsiteX10" fmla="*/ 3162471 w 12192000"/>
              <a:gd name="connsiteY10" fmla="*/ 356536 h 931130"/>
              <a:gd name="connsiteX11" fmla="*/ 3273156 w 12192000"/>
              <a:gd name="connsiteY11" fmla="*/ 904776 h 931130"/>
              <a:gd name="connsiteX12" fmla="*/ 3285851 w 12192000"/>
              <a:gd name="connsiteY12" fmla="*/ 931130 h 931130"/>
              <a:gd name="connsiteX13" fmla="*/ 0 w 12192000"/>
              <a:gd name="connsiteY13" fmla="*/ 931130 h 931130"/>
              <a:gd name="connsiteX0" fmla="*/ 9151699 w 12192000"/>
              <a:gd name="connsiteY0" fmla="*/ 6350 h 937480"/>
              <a:gd name="connsiteX1" fmla="*/ 12192000 w 12192000"/>
              <a:gd name="connsiteY1" fmla="*/ 6350 h 937480"/>
              <a:gd name="connsiteX2" fmla="*/ 12192000 w 12192000"/>
              <a:gd name="connsiteY2" fmla="*/ 937480 h 937480"/>
              <a:gd name="connsiteX3" fmla="*/ 9079495 w 12192000"/>
              <a:gd name="connsiteY3" fmla="*/ 937480 h 937480"/>
              <a:gd name="connsiteX4" fmla="*/ 9092191 w 12192000"/>
              <a:gd name="connsiteY4" fmla="*/ 911126 h 937480"/>
              <a:gd name="connsiteX5" fmla="*/ 9202875 w 12192000"/>
              <a:gd name="connsiteY5" fmla="*/ 362886 h 937480"/>
              <a:gd name="connsiteX6" fmla="*/ 9174260 w 12192000"/>
              <a:gd name="connsiteY6" fmla="*/ 79030 h 937480"/>
              <a:gd name="connsiteX7" fmla="*/ 9151699 w 12192000"/>
              <a:gd name="connsiteY7" fmla="*/ 6350 h 937480"/>
              <a:gd name="connsiteX8" fmla="*/ 38100 w 12192000"/>
              <a:gd name="connsiteY8" fmla="*/ 0 h 937480"/>
              <a:gd name="connsiteX9" fmla="*/ 3213648 w 12192000"/>
              <a:gd name="connsiteY9" fmla="*/ 6350 h 937480"/>
              <a:gd name="connsiteX10" fmla="*/ 3191086 w 12192000"/>
              <a:gd name="connsiteY10" fmla="*/ 79030 h 937480"/>
              <a:gd name="connsiteX11" fmla="*/ 3162471 w 12192000"/>
              <a:gd name="connsiteY11" fmla="*/ 362886 h 937480"/>
              <a:gd name="connsiteX12" fmla="*/ 3273156 w 12192000"/>
              <a:gd name="connsiteY12" fmla="*/ 911126 h 937480"/>
              <a:gd name="connsiteX13" fmla="*/ 3285851 w 12192000"/>
              <a:gd name="connsiteY13" fmla="*/ 937480 h 937480"/>
              <a:gd name="connsiteX14" fmla="*/ 0 w 12192000"/>
              <a:gd name="connsiteY14" fmla="*/ 937480 h 937480"/>
              <a:gd name="connsiteX15" fmla="*/ 38100 w 12192000"/>
              <a:gd name="connsiteY15" fmla="*/ 0 h 937480"/>
              <a:gd name="connsiteX0" fmla="*/ 9113599 w 12153900"/>
              <a:gd name="connsiteY0" fmla="*/ 6350 h 937480"/>
              <a:gd name="connsiteX1" fmla="*/ 12153900 w 12153900"/>
              <a:gd name="connsiteY1" fmla="*/ 6350 h 937480"/>
              <a:gd name="connsiteX2" fmla="*/ 12153900 w 12153900"/>
              <a:gd name="connsiteY2" fmla="*/ 937480 h 937480"/>
              <a:gd name="connsiteX3" fmla="*/ 9041395 w 12153900"/>
              <a:gd name="connsiteY3" fmla="*/ 937480 h 937480"/>
              <a:gd name="connsiteX4" fmla="*/ 9054091 w 12153900"/>
              <a:gd name="connsiteY4" fmla="*/ 911126 h 937480"/>
              <a:gd name="connsiteX5" fmla="*/ 9164775 w 12153900"/>
              <a:gd name="connsiteY5" fmla="*/ 362886 h 937480"/>
              <a:gd name="connsiteX6" fmla="*/ 9136160 w 12153900"/>
              <a:gd name="connsiteY6" fmla="*/ 79030 h 937480"/>
              <a:gd name="connsiteX7" fmla="*/ 9113599 w 12153900"/>
              <a:gd name="connsiteY7" fmla="*/ 6350 h 937480"/>
              <a:gd name="connsiteX8" fmla="*/ 0 w 12153900"/>
              <a:gd name="connsiteY8" fmla="*/ 0 h 937480"/>
              <a:gd name="connsiteX9" fmla="*/ 3175548 w 12153900"/>
              <a:gd name="connsiteY9" fmla="*/ 6350 h 937480"/>
              <a:gd name="connsiteX10" fmla="*/ 3152986 w 12153900"/>
              <a:gd name="connsiteY10" fmla="*/ 79030 h 937480"/>
              <a:gd name="connsiteX11" fmla="*/ 3124371 w 12153900"/>
              <a:gd name="connsiteY11" fmla="*/ 362886 h 937480"/>
              <a:gd name="connsiteX12" fmla="*/ 3235056 w 12153900"/>
              <a:gd name="connsiteY12" fmla="*/ 911126 h 937480"/>
              <a:gd name="connsiteX13" fmla="*/ 3247751 w 12153900"/>
              <a:gd name="connsiteY13" fmla="*/ 937480 h 937480"/>
              <a:gd name="connsiteX14" fmla="*/ 12700 w 12153900"/>
              <a:gd name="connsiteY14" fmla="*/ 931130 h 937480"/>
              <a:gd name="connsiteX15" fmla="*/ 0 w 12153900"/>
              <a:gd name="connsiteY15" fmla="*/ 0 h 937480"/>
              <a:gd name="connsiteX0" fmla="*/ 9119949 w 12160250"/>
              <a:gd name="connsiteY0" fmla="*/ 6350 h 937480"/>
              <a:gd name="connsiteX1" fmla="*/ 12160250 w 12160250"/>
              <a:gd name="connsiteY1" fmla="*/ 6350 h 937480"/>
              <a:gd name="connsiteX2" fmla="*/ 12160250 w 12160250"/>
              <a:gd name="connsiteY2" fmla="*/ 937480 h 937480"/>
              <a:gd name="connsiteX3" fmla="*/ 9047745 w 12160250"/>
              <a:gd name="connsiteY3" fmla="*/ 937480 h 937480"/>
              <a:gd name="connsiteX4" fmla="*/ 9060441 w 12160250"/>
              <a:gd name="connsiteY4" fmla="*/ 911126 h 937480"/>
              <a:gd name="connsiteX5" fmla="*/ 9171125 w 12160250"/>
              <a:gd name="connsiteY5" fmla="*/ 362886 h 937480"/>
              <a:gd name="connsiteX6" fmla="*/ 9142510 w 12160250"/>
              <a:gd name="connsiteY6" fmla="*/ 79030 h 937480"/>
              <a:gd name="connsiteX7" fmla="*/ 9119949 w 12160250"/>
              <a:gd name="connsiteY7" fmla="*/ 6350 h 937480"/>
              <a:gd name="connsiteX8" fmla="*/ 6350 w 12160250"/>
              <a:gd name="connsiteY8" fmla="*/ 0 h 937480"/>
              <a:gd name="connsiteX9" fmla="*/ 3181898 w 12160250"/>
              <a:gd name="connsiteY9" fmla="*/ 6350 h 937480"/>
              <a:gd name="connsiteX10" fmla="*/ 3159336 w 12160250"/>
              <a:gd name="connsiteY10" fmla="*/ 79030 h 937480"/>
              <a:gd name="connsiteX11" fmla="*/ 3130721 w 12160250"/>
              <a:gd name="connsiteY11" fmla="*/ 362886 h 937480"/>
              <a:gd name="connsiteX12" fmla="*/ 3241406 w 12160250"/>
              <a:gd name="connsiteY12" fmla="*/ 911126 h 937480"/>
              <a:gd name="connsiteX13" fmla="*/ 3254101 w 12160250"/>
              <a:gd name="connsiteY13" fmla="*/ 937480 h 937480"/>
              <a:gd name="connsiteX14" fmla="*/ 0 w 12160250"/>
              <a:gd name="connsiteY14" fmla="*/ 931130 h 937480"/>
              <a:gd name="connsiteX15" fmla="*/ 6350 w 12160250"/>
              <a:gd name="connsiteY15" fmla="*/ 0 h 937480"/>
              <a:gd name="connsiteX0" fmla="*/ 9127722 w 12168023"/>
              <a:gd name="connsiteY0" fmla="*/ 2819 h 933949"/>
              <a:gd name="connsiteX1" fmla="*/ 12168023 w 12168023"/>
              <a:gd name="connsiteY1" fmla="*/ 2819 h 933949"/>
              <a:gd name="connsiteX2" fmla="*/ 12168023 w 12168023"/>
              <a:gd name="connsiteY2" fmla="*/ 933949 h 933949"/>
              <a:gd name="connsiteX3" fmla="*/ 9055518 w 12168023"/>
              <a:gd name="connsiteY3" fmla="*/ 933949 h 933949"/>
              <a:gd name="connsiteX4" fmla="*/ 9068214 w 12168023"/>
              <a:gd name="connsiteY4" fmla="*/ 907595 h 933949"/>
              <a:gd name="connsiteX5" fmla="*/ 9178898 w 12168023"/>
              <a:gd name="connsiteY5" fmla="*/ 359355 h 933949"/>
              <a:gd name="connsiteX6" fmla="*/ 9150283 w 12168023"/>
              <a:gd name="connsiteY6" fmla="*/ 75499 h 933949"/>
              <a:gd name="connsiteX7" fmla="*/ 9127722 w 12168023"/>
              <a:gd name="connsiteY7" fmla="*/ 2819 h 933949"/>
              <a:gd name="connsiteX8" fmla="*/ 0 w 12168023"/>
              <a:gd name="connsiteY8" fmla="*/ 0 h 933949"/>
              <a:gd name="connsiteX9" fmla="*/ 3189671 w 12168023"/>
              <a:gd name="connsiteY9" fmla="*/ 2819 h 933949"/>
              <a:gd name="connsiteX10" fmla="*/ 3167109 w 12168023"/>
              <a:gd name="connsiteY10" fmla="*/ 75499 h 933949"/>
              <a:gd name="connsiteX11" fmla="*/ 3138494 w 12168023"/>
              <a:gd name="connsiteY11" fmla="*/ 359355 h 933949"/>
              <a:gd name="connsiteX12" fmla="*/ 3249179 w 12168023"/>
              <a:gd name="connsiteY12" fmla="*/ 907595 h 933949"/>
              <a:gd name="connsiteX13" fmla="*/ 3261874 w 12168023"/>
              <a:gd name="connsiteY13" fmla="*/ 933949 h 933949"/>
              <a:gd name="connsiteX14" fmla="*/ 7773 w 12168023"/>
              <a:gd name="connsiteY14" fmla="*/ 927599 h 933949"/>
              <a:gd name="connsiteX15" fmla="*/ 0 w 12168023"/>
              <a:gd name="connsiteY15" fmla="*/ 0 h 933949"/>
              <a:gd name="connsiteX0" fmla="*/ 9120661 w 12160962"/>
              <a:gd name="connsiteY0" fmla="*/ 2819 h 933949"/>
              <a:gd name="connsiteX1" fmla="*/ 12160962 w 12160962"/>
              <a:gd name="connsiteY1" fmla="*/ 2819 h 933949"/>
              <a:gd name="connsiteX2" fmla="*/ 12160962 w 12160962"/>
              <a:gd name="connsiteY2" fmla="*/ 933949 h 933949"/>
              <a:gd name="connsiteX3" fmla="*/ 9048457 w 12160962"/>
              <a:gd name="connsiteY3" fmla="*/ 933949 h 933949"/>
              <a:gd name="connsiteX4" fmla="*/ 9061153 w 12160962"/>
              <a:gd name="connsiteY4" fmla="*/ 907595 h 933949"/>
              <a:gd name="connsiteX5" fmla="*/ 9171837 w 12160962"/>
              <a:gd name="connsiteY5" fmla="*/ 359355 h 933949"/>
              <a:gd name="connsiteX6" fmla="*/ 9143222 w 12160962"/>
              <a:gd name="connsiteY6" fmla="*/ 75499 h 933949"/>
              <a:gd name="connsiteX7" fmla="*/ 9120661 w 12160962"/>
              <a:gd name="connsiteY7" fmla="*/ 2819 h 933949"/>
              <a:gd name="connsiteX8" fmla="*/ 0 w 12160962"/>
              <a:gd name="connsiteY8" fmla="*/ 0 h 933949"/>
              <a:gd name="connsiteX9" fmla="*/ 3182610 w 12160962"/>
              <a:gd name="connsiteY9" fmla="*/ 2819 h 933949"/>
              <a:gd name="connsiteX10" fmla="*/ 3160048 w 12160962"/>
              <a:gd name="connsiteY10" fmla="*/ 75499 h 933949"/>
              <a:gd name="connsiteX11" fmla="*/ 3131433 w 12160962"/>
              <a:gd name="connsiteY11" fmla="*/ 359355 h 933949"/>
              <a:gd name="connsiteX12" fmla="*/ 3242118 w 12160962"/>
              <a:gd name="connsiteY12" fmla="*/ 907595 h 933949"/>
              <a:gd name="connsiteX13" fmla="*/ 3254813 w 12160962"/>
              <a:gd name="connsiteY13" fmla="*/ 933949 h 933949"/>
              <a:gd name="connsiteX14" fmla="*/ 712 w 12160962"/>
              <a:gd name="connsiteY14" fmla="*/ 927599 h 933949"/>
              <a:gd name="connsiteX15" fmla="*/ 0 w 12160962"/>
              <a:gd name="connsiteY15" fmla="*/ 0 h 933949"/>
              <a:gd name="connsiteX0" fmla="*/ 9120661 w 12192737"/>
              <a:gd name="connsiteY0" fmla="*/ 2819 h 933949"/>
              <a:gd name="connsiteX1" fmla="*/ 12192737 w 12192737"/>
              <a:gd name="connsiteY1" fmla="*/ 2819 h 933949"/>
              <a:gd name="connsiteX2" fmla="*/ 12160962 w 12192737"/>
              <a:gd name="connsiteY2" fmla="*/ 933949 h 933949"/>
              <a:gd name="connsiteX3" fmla="*/ 9048457 w 12192737"/>
              <a:gd name="connsiteY3" fmla="*/ 933949 h 933949"/>
              <a:gd name="connsiteX4" fmla="*/ 9061153 w 12192737"/>
              <a:gd name="connsiteY4" fmla="*/ 907595 h 933949"/>
              <a:gd name="connsiteX5" fmla="*/ 9171837 w 12192737"/>
              <a:gd name="connsiteY5" fmla="*/ 359355 h 933949"/>
              <a:gd name="connsiteX6" fmla="*/ 9143222 w 12192737"/>
              <a:gd name="connsiteY6" fmla="*/ 75499 h 933949"/>
              <a:gd name="connsiteX7" fmla="*/ 9120661 w 12192737"/>
              <a:gd name="connsiteY7" fmla="*/ 2819 h 933949"/>
              <a:gd name="connsiteX8" fmla="*/ 0 w 12192737"/>
              <a:gd name="connsiteY8" fmla="*/ 0 h 933949"/>
              <a:gd name="connsiteX9" fmla="*/ 3182610 w 12192737"/>
              <a:gd name="connsiteY9" fmla="*/ 2819 h 933949"/>
              <a:gd name="connsiteX10" fmla="*/ 3160048 w 12192737"/>
              <a:gd name="connsiteY10" fmla="*/ 75499 h 933949"/>
              <a:gd name="connsiteX11" fmla="*/ 3131433 w 12192737"/>
              <a:gd name="connsiteY11" fmla="*/ 359355 h 933949"/>
              <a:gd name="connsiteX12" fmla="*/ 3242118 w 12192737"/>
              <a:gd name="connsiteY12" fmla="*/ 907595 h 933949"/>
              <a:gd name="connsiteX13" fmla="*/ 3254813 w 12192737"/>
              <a:gd name="connsiteY13" fmla="*/ 933949 h 933949"/>
              <a:gd name="connsiteX14" fmla="*/ 712 w 12192737"/>
              <a:gd name="connsiteY14" fmla="*/ 927599 h 933949"/>
              <a:gd name="connsiteX15" fmla="*/ 0 w 12192737"/>
              <a:gd name="connsiteY15" fmla="*/ 0 h 933949"/>
              <a:gd name="connsiteX0" fmla="*/ 9120661 w 12192737"/>
              <a:gd name="connsiteY0" fmla="*/ 2819 h 933949"/>
              <a:gd name="connsiteX1" fmla="*/ 12192737 w 12192737"/>
              <a:gd name="connsiteY1" fmla="*/ 2819 h 933949"/>
              <a:gd name="connsiteX2" fmla="*/ 12189206 w 12192737"/>
              <a:gd name="connsiteY2" fmla="*/ 933949 h 933949"/>
              <a:gd name="connsiteX3" fmla="*/ 9048457 w 12192737"/>
              <a:gd name="connsiteY3" fmla="*/ 933949 h 933949"/>
              <a:gd name="connsiteX4" fmla="*/ 9061153 w 12192737"/>
              <a:gd name="connsiteY4" fmla="*/ 907595 h 933949"/>
              <a:gd name="connsiteX5" fmla="*/ 9171837 w 12192737"/>
              <a:gd name="connsiteY5" fmla="*/ 359355 h 933949"/>
              <a:gd name="connsiteX6" fmla="*/ 9143222 w 12192737"/>
              <a:gd name="connsiteY6" fmla="*/ 75499 h 933949"/>
              <a:gd name="connsiteX7" fmla="*/ 9120661 w 12192737"/>
              <a:gd name="connsiteY7" fmla="*/ 2819 h 933949"/>
              <a:gd name="connsiteX8" fmla="*/ 0 w 12192737"/>
              <a:gd name="connsiteY8" fmla="*/ 0 h 933949"/>
              <a:gd name="connsiteX9" fmla="*/ 3182610 w 12192737"/>
              <a:gd name="connsiteY9" fmla="*/ 2819 h 933949"/>
              <a:gd name="connsiteX10" fmla="*/ 3160048 w 12192737"/>
              <a:gd name="connsiteY10" fmla="*/ 75499 h 933949"/>
              <a:gd name="connsiteX11" fmla="*/ 3131433 w 12192737"/>
              <a:gd name="connsiteY11" fmla="*/ 359355 h 933949"/>
              <a:gd name="connsiteX12" fmla="*/ 3242118 w 12192737"/>
              <a:gd name="connsiteY12" fmla="*/ 907595 h 933949"/>
              <a:gd name="connsiteX13" fmla="*/ 3254813 w 12192737"/>
              <a:gd name="connsiteY13" fmla="*/ 933949 h 933949"/>
              <a:gd name="connsiteX14" fmla="*/ 712 w 12192737"/>
              <a:gd name="connsiteY14" fmla="*/ 927599 h 933949"/>
              <a:gd name="connsiteX15" fmla="*/ 0 w 12192737"/>
              <a:gd name="connsiteY15" fmla="*/ 0 h 93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737" h="933949">
                <a:moveTo>
                  <a:pt x="9120661" y="2819"/>
                </a:moveTo>
                <a:lnTo>
                  <a:pt x="12192737" y="2819"/>
                </a:lnTo>
                <a:lnTo>
                  <a:pt x="12189206" y="933949"/>
                </a:lnTo>
                <a:lnTo>
                  <a:pt x="9048457" y="933949"/>
                </a:lnTo>
                <a:lnTo>
                  <a:pt x="9061153" y="907595"/>
                </a:lnTo>
                <a:cubicBezTo>
                  <a:pt x="9132425" y="739088"/>
                  <a:pt x="9171837" y="553824"/>
                  <a:pt x="9171837" y="359355"/>
                </a:cubicBezTo>
                <a:cubicBezTo>
                  <a:pt x="9171837" y="262121"/>
                  <a:pt x="9161984" y="167187"/>
                  <a:pt x="9143222" y="75499"/>
                </a:cubicBezTo>
                <a:lnTo>
                  <a:pt x="9120661" y="2819"/>
                </a:lnTo>
                <a:close/>
                <a:moveTo>
                  <a:pt x="0" y="0"/>
                </a:moveTo>
                <a:lnTo>
                  <a:pt x="3182610" y="2819"/>
                </a:lnTo>
                <a:lnTo>
                  <a:pt x="3160048" y="75499"/>
                </a:lnTo>
                <a:cubicBezTo>
                  <a:pt x="3141286" y="167187"/>
                  <a:pt x="3131433" y="262121"/>
                  <a:pt x="3131433" y="359355"/>
                </a:cubicBezTo>
                <a:cubicBezTo>
                  <a:pt x="3131433" y="553824"/>
                  <a:pt x="3170845" y="739088"/>
                  <a:pt x="3242118" y="907595"/>
                </a:cubicBezTo>
                <a:lnTo>
                  <a:pt x="3254813" y="933949"/>
                </a:lnTo>
                <a:lnTo>
                  <a:pt x="712" y="927599"/>
                </a:lnTo>
                <a:cubicBezTo>
                  <a:pt x="712" y="617222"/>
                  <a:pt x="0" y="310377"/>
                  <a:pt x="0" y="0"/>
                </a:cubicBezTo>
                <a:close/>
              </a:path>
            </a:pathLst>
          </a:cu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3EADC-FA06-4311-9C7E-8EE2BED88A6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46484" y="3413938"/>
            <a:ext cx="10299032" cy="25334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defRPr sz="4700" b="1" baseline="0">
                <a:solidFill>
                  <a:srgbClr val="1428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slide 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FD5649-EFD0-4143-B2F7-F53BD0B9411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56750" y="1238693"/>
            <a:ext cx="2408250" cy="5156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rgbClr val="142850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9" name="Picture 18" descr="Oregon Health Authority Logo">
            <a:extLst>
              <a:ext uri="{FF2B5EF4-FFF2-40B4-BE49-F238E27FC236}">
                <a16:creationId xmlns:a16="http://schemas.microsoft.com/office/drawing/2014/main" id="{6850587F-3861-3D3E-70BD-CDD4A54E7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36" y="962433"/>
            <a:ext cx="5342130" cy="17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97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E5BBEF0-E11C-4C7E-9A99-6668D89C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400540"/>
            <a:ext cx="10001250" cy="825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AA68A-88C4-45FA-A8E4-D83C1B884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329397"/>
            <a:ext cx="10922000" cy="4654677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ACE33-3C9C-96D9-AD6F-7B105A24A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FF79EF-8241-3B58-DAB2-10DD767C9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3015" y="1226040"/>
            <a:ext cx="11174064" cy="0"/>
          </a:xfrm>
          <a:prstGeom prst="line">
            <a:avLst/>
          </a:prstGeom>
          <a:ln w="12700">
            <a:solidFill>
              <a:srgbClr val="EC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832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/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EC50667-808E-ACC9-B3BD-E4713FBB2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6484" y="3413938"/>
            <a:ext cx="10299032" cy="25334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defRPr sz="4700" b="1" baseline="0">
                <a:solidFill>
                  <a:srgbClr val="1428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Section/Transition Slide 2</a:t>
            </a:r>
          </a:p>
        </p:txBody>
      </p:sp>
      <p:pic>
        <p:nvPicPr>
          <p:cNvPr id="8" name="Picture 7" descr="Oregon Health Authority Logo">
            <a:extLst>
              <a:ext uri="{FF2B5EF4-FFF2-40B4-BE49-F238E27FC236}">
                <a16:creationId xmlns:a16="http://schemas.microsoft.com/office/drawing/2014/main" id="{900FDBF4-91EE-4271-1C49-F05CE2176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11" y="925681"/>
            <a:ext cx="5342130" cy="17497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026B29-4A8A-C616-41AC-00F085530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CC09E6-FD23-1D3A-6232-CC56144B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37" y="1714801"/>
            <a:ext cx="12192737" cy="933949"/>
          </a:xfrm>
          <a:custGeom>
            <a:avLst/>
            <a:gdLst>
              <a:gd name="connsiteX0" fmla="*/ 9151699 w 12192000"/>
              <a:gd name="connsiteY0" fmla="*/ 0 h 931130"/>
              <a:gd name="connsiteX1" fmla="*/ 12192000 w 12192000"/>
              <a:gd name="connsiteY1" fmla="*/ 0 h 931130"/>
              <a:gd name="connsiteX2" fmla="*/ 12192000 w 12192000"/>
              <a:gd name="connsiteY2" fmla="*/ 931130 h 931130"/>
              <a:gd name="connsiteX3" fmla="*/ 9079495 w 12192000"/>
              <a:gd name="connsiteY3" fmla="*/ 931130 h 931130"/>
              <a:gd name="connsiteX4" fmla="*/ 9092191 w 12192000"/>
              <a:gd name="connsiteY4" fmla="*/ 904776 h 931130"/>
              <a:gd name="connsiteX5" fmla="*/ 9202875 w 12192000"/>
              <a:gd name="connsiteY5" fmla="*/ 356536 h 931130"/>
              <a:gd name="connsiteX6" fmla="*/ 9174260 w 12192000"/>
              <a:gd name="connsiteY6" fmla="*/ 72680 h 931130"/>
              <a:gd name="connsiteX7" fmla="*/ 0 w 12192000"/>
              <a:gd name="connsiteY7" fmla="*/ 0 h 931130"/>
              <a:gd name="connsiteX8" fmla="*/ 3213648 w 12192000"/>
              <a:gd name="connsiteY8" fmla="*/ 0 h 931130"/>
              <a:gd name="connsiteX9" fmla="*/ 3191086 w 12192000"/>
              <a:gd name="connsiteY9" fmla="*/ 72680 h 931130"/>
              <a:gd name="connsiteX10" fmla="*/ 3162471 w 12192000"/>
              <a:gd name="connsiteY10" fmla="*/ 356536 h 931130"/>
              <a:gd name="connsiteX11" fmla="*/ 3273156 w 12192000"/>
              <a:gd name="connsiteY11" fmla="*/ 904776 h 931130"/>
              <a:gd name="connsiteX12" fmla="*/ 3285851 w 12192000"/>
              <a:gd name="connsiteY12" fmla="*/ 931130 h 931130"/>
              <a:gd name="connsiteX13" fmla="*/ 0 w 12192000"/>
              <a:gd name="connsiteY13" fmla="*/ 931130 h 931130"/>
              <a:gd name="connsiteX0" fmla="*/ 9151699 w 12192000"/>
              <a:gd name="connsiteY0" fmla="*/ 6350 h 937480"/>
              <a:gd name="connsiteX1" fmla="*/ 12192000 w 12192000"/>
              <a:gd name="connsiteY1" fmla="*/ 6350 h 937480"/>
              <a:gd name="connsiteX2" fmla="*/ 12192000 w 12192000"/>
              <a:gd name="connsiteY2" fmla="*/ 937480 h 937480"/>
              <a:gd name="connsiteX3" fmla="*/ 9079495 w 12192000"/>
              <a:gd name="connsiteY3" fmla="*/ 937480 h 937480"/>
              <a:gd name="connsiteX4" fmla="*/ 9092191 w 12192000"/>
              <a:gd name="connsiteY4" fmla="*/ 911126 h 937480"/>
              <a:gd name="connsiteX5" fmla="*/ 9202875 w 12192000"/>
              <a:gd name="connsiteY5" fmla="*/ 362886 h 937480"/>
              <a:gd name="connsiteX6" fmla="*/ 9174260 w 12192000"/>
              <a:gd name="connsiteY6" fmla="*/ 79030 h 937480"/>
              <a:gd name="connsiteX7" fmla="*/ 9151699 w 12192000"/>
              <a:gd name="connsiteY7" fmla="*/ 6350 h 937480"/>
              <a:gd name="connsiteX8" fmla="*/ 38100 w 12192000"/>
              <a:gd name="connsiteY8" fmla="*/ 0 h 937480"/>
              <a:gd name="connsiteX9" fmla="*/ 3213648 w 12192000"/>
              <a:gd name="connsiteY9" fmla="*/ 6350 h 937480"/>
              <a:gd name="connsiteX10" fmla="*/ 3191086 w 12192000"/>
              <a:gd name="connsiteY10" fmla="*/ 79030 h 937480"/>
              <a:gd name="connsiteX11" fmla="*/ 3162471 w 12192000"/>
              <a:gd name="connsiteY11" fmla="*/ 362886 h 937480"/>
              <a:gd name="connsiteX12" fmla="*/ 3273156 w 12192000"/>
              <a:gd name="connsiteY12" fmla="*/ 911126 h 937480"/>
              <a:gd name="connsiteX13" fmla="*/ 3285851 w 12192000"/>
              <a:gd name="connsiteY13" fmla="*/ 937480 h 937480"/>
              <a:gd name="connsiteX14" fmla="*/ 0 w 12192000"/>
              <a:gd name="connsiteY14" fmla="*/ 937480 h 937480"/>
              <a:gd name="connsiteX15" fmla="*/ 38100 w 12192000"/>
              <a:gd name="connsiteY15" fmla="*/ 0 h 937480"/>
              <a:gd name="connsiteX0" fmla="*/ 9113599 w 12153900"/>
              <a:gd name="connsiteY0" fmla="*/ 6350 h 937480"/>
              <a:gd name="connsiteX1" fmla="*/ 12153900 w 12153900"/>
              <a:gd name="connsiteY1" fmla="*/ 6350 h 937480"/>
              <a:gd name="connsiteX2" fmla="*/ 12153900 w 12153900"/>
              <a:gd name="connsiteY2" fmla="*/ 937480 h 937480"/>
              <a:gd name="connsiteX3" fmla="*/ 9041395 w 12153900"/>
              <a:gd name="connsiteY3" fmla="*/ 937480 h 937480"/>
              <a:gd name="connsiteX4" fmla="*/ 9054091 w 12153900"/>
              <a:gd name="connsiteY4" fmla="*/ 911126 h 937480"/>
              <a:gd name="connsiteX5" fmla="*/ 9164775 w 12153900"/>
              <a:gd name="connsiteY5" fmla="*/ 362886 h 937480"/>
              <a:gd name="connsiteX6" fmla="*/ 9136160 w 12153900"/>
              <a:gd name="connsiteY6" fmla="*/ 79030 h 937480"/>
              <a:gd name="connsiteX7" fmla="*/ 9113599 w 12153900"/>
              <a:gd name="connsiteY7" fmla="*/ 6350 h 937480"/>
              <a:gd name="connsiteX8" fmla="*/ 0 w 12153900"/>
              <a:gd name="connsiteY8" fmla="*/ 0 h 937480"/>
              <a:gd name="connsiteX9" fmla="*/ 3175548 w 12153900"/>
              <a:gd name="connsiteY9" fmla="*/ 6350 h 937480"/>
              <a:gd name="connsiteX10" fmla="*/ 3152986 w 12153900"/>
              <a:gd name="connsiteY10" fmla="*/ 79030 h 937480"/>
              <a:gd name="connsiteX11" fmla="*/ 3124371 w 12153900"/>
              <a:gd name="connsiteY11" fmla="*/ 362886 h 937480"/>
              <a:gd name="connsiteX12" fmla="*/ 3235056 w 12153900"/>
              <a:gd name="connsiteY12" fmla="*/ 911126 h 937480"/>
              <a:gd name="connsiteX13" fmla="*/ 3247751 w 12153900"/>
              <a:gd name="connsiteY13" fmla="*/ 937480 h 937480"/>
              <a:gd name="connsiteX14" fmla="*/ 12700 w 12153900"/>
              <a:gd name="connsiteY14" fmla="*/ 931130 h 937480"/>
              <a:gd name="connsiteX15" fmla="*/ 0 w 12153900"/>
              <a:gd name="connsiteY15" fmla="*/ 0 h 937480"/>
              <a:gd name="connsiteX0" fmla="*/ 9119949 w 12160250"/>
              <a:gd name="connsiteY0" fmla="*/ 6350 h 937480"/>
              <a:gd name="connsiteX1" fmla="*/ 12160250 w 12160250"/>
              <a:gd name="connsiteY1" fmla="*/ 6350 h 937480"/>
              <a:gd name="connsiteX2" fmla="*/ 12160250 w 12160250"/>
              <a:gd name="connsiteY2" fmla="*/ 937480 h 937480"/>
              <a:gd name="connsiteX3" fmla="*/ 9047745 w 12160250"/>
              <a:gd name="connsiteY3" fmla="*/ 937480 h 937480"/>
              <a:gd name="connsiteX4" fmla="*/ 9060441 w 12160250"/>
              <a:gd name="connsiteY4" fmla="*/ 911126 h 937480"/>
              <a:gd name="connsiteX5" fmla="*/ 9171125 w 12160250"/>
              <a:gd name="connsiteY5" fmla="*/ 362886 h 937480"/>
              <a:gd name="connsiteX6" fmla="*/ 9142510 w 12160250"/>
              <a:gd name="connsiteY6" fmla="*/ 79030 h 937480"/>
              <a:gd name="connsiteX7" fmla="*/ 9119949 w 12160250"/>
              <a:gd name="connsiteY7" fmla="*/ 6350 h 937480"/>
              <a:gd name="connsiteX8" fmla="*/ 6350 w 12160250"/>
              <a:gd name="connsiteY8" fmla="*/ 0 h 937480"/>
              <a:gd name="connsiteX9" fmla="*/ 3181898 w 12160250"/>
              <a:gd name="connsiteY9" fmla="*/ 6350 h 937480"/>
              <a:gd name="connsiteX10" fmla="*/ 3159336 w 12160250"/>
              <a:gd name="connsiteY10" fmla="*/ 79030 h 937480"/>
              <a:gd name="connsiteX11" fmla="*/ 3130721 w 12160250"/>
              <a:gd name="connsiteY11" fmla="*/ 362886 h 937480"/>
              <a:gd name="connsiteX12" fmla="*/ 3241406 w 12160250"/>
              <a:gd name="connsiteY12" fmla="*/ 911126 h 937480"/>
              <a:gd name="connsiteX13" fmla="*/ 3254101 w 12160250"/>
              <a:gd name="connsiteY13" fmla="*/ 937480 h 937480"/>
              <a:gd name="connsiteX14" fmla="*/ 0 w 12160250"/>
              <a:gd name="connsiteY14" fmla="*/ 931130 h 937480"/>
              <a:gd name="connsiteX15" fmla="*/ 6350 w 12160250"/>
              <a:gd name="connsiteY15" fmla="*/ 0 h 937480"/>
              <a:gd name="connsiteX0" fmla="*/ 9127722 w 12168023"/>
              <a:gd name="connsiteY0" fmla="*/ 2819 h 933949"/>
              <a:gd name="connsiteX1" fmla="*/ 12168023 w 12168023"/>
              <a:gd name="connsiteY1" fmla="*/ 2819 h 933949"/>
              <a:gd name="connsiteX2" fmla="*/ 12168023 w 12168023"/>
              <a:gd name="connsiteY2" fmla="*/ 933949 h 933949"/>
              <a:gd name="connsiteX3" fmla="*/ 9055518 w 12168023"/>
              <a:gd name="connsiteY3" fmla="*/ 933949 h 933949"/>
              <a:gd name="connsiteX4" fmla="*/ 9068214 w 12168023"/>
              <a:gd name="connsiteY4" fmla="*/ 907595 h 933949"/>
              <a:gd name="connsiteX5" fmla="*/ 9178898 w 12168023"/>
              <a:gd name="connsiteY5" fmla="*/ 359355 h 933949"/>
              <a:gd name="connsiteX6" fmla="*/ 9150283 w 12168023"/>
              <a:gd name="connsiteY6" fmla="*/ 75499 h 933949"/>
              <a:gd name="connsiteX7" fmla="*/ 9127722 w 12168023"/>
              <a:gd name="connsiteY7" fmla="*/ 2819 h 933949"/>
              <a:gd name="connsiteX8" fmla="*/ 0 w 12168023"/>
              <a:gd name="connsiteY8" fmla="*/ 0 h 933949"/>
              <a:gd name="connsiteX9" fmla="*/ 3189671 w 12168023"/>
              <a:gd name="connsiteY9" fmla="*/ 2819 h 933949"/>
              <a:gd name="connsiteX10" fmla="*/ 3167109 w 12168023"/>
              <a:gd name="connsiteY10" fmla="*/ 75499 h 933949"/>
              <a:gd name="connsiteX11" fmla="*/ 3138494 w 12168023"/>
              <a:gd name="connsiteY11" fmla="*/ 359355 h 933949"/>
              <a:gd name="connsiteX12" fmla="*/ 3249179 w 12168023"/>
              <a:gd name="connsiteY12" fmla="*/ 907595 h 933949"/>
              <a:gd name="connsiteX13" fmla="*/ 3261874 w 12168023"/>
              <a:gd name="connsiteY13" fmla="*/ 933949 h 933949"/>
              <a:gd name="connsiteX14" fmla="*/ 7773 w 12168023"/>
              <a:gd name="connsiteY14" fmla="*/ 927599 h 933949"/>
              <a:gd name="connsiteX15" fmla="*/ 0 w 12168023"/>
              <a:gd name="connsiteY15" fmla="*/ 0 h 933949"/>
              <a:gd name="connsiteX0" fmla="*/ 9120661 w 12160962"/>
              <a:gd name="connsiteY0" fmla="*/ 2819 h 933949"/>
              <a:gd name="connsiteX1" fmla="*/ 12160962 w 12160962"/>
              <a:gd name="connsiteY1" fmla="*/ 2819 h 933949"/>
              <a:gd name="connsiteX2" fmla="*/ 12160962 w 12160962"/>
              <a:gd name="connsiteY2" fmla="*/ 933949 h 933949"/>
              <a:gd name="connsiteX3" fmla="*/ 9048457 w 12160962"/>
              <a:gd name="connsiteY3" fmla="*/ 933949 h 933949"/>
              <a:gd name="connsiteX4" fmla="*/ 9061153 w 12160962"/>
              <a:gd name="connsiteY4" fmla="*/ 907595 h 933949"/>
              <a:gd name="connsiteX5" fmla="*/ 9171837 w 12160962"/>
              <a:gd name="connsiteY5" fmla="*/ 359355 h 933949"/>
              <a:gd name="connsiteX6" fmla="*/ 9143222 w 12160962"/>
              <a:gd name="connsiteY6" fmla="*/ 75499 h 933949"/>
              <a:gd name="connsiteX7" fmla="*/ 9120661 w 12160962"/>
              <a:gd name="connsiteY7" fmla="*/ 2819 h 933949"/>
              <a:gd name="connsiteX8" fmla="*/ 0 w 12160962"/>
              <a:gd name="connsiteY8" fmla="*/ 0 h 933949"/>
              <a:gd name="connsiteX9" fmla="*/ 3182610 w 12160962"/>
              <a:gd name="connsiteY9" fmla="*/ 2819 h 933949"/>
              <a:gd name="connsiteX10" fmla="*/ 3160048 w 12160962"/>
              <a:gd name="connsiteY10" fmla="*/ 75499 h 933949"/>
              <a:gd name="connsiteX11" fmla="*/ 3131433 w 12160962"/>
              <a:gd name="connsiteY11" fmla="*/ 359355 h 933949"/>
              <a:gd name="connsiteX12" fmla="*/ 3242118 w 12160962"/>
              <a:gd name="connsiteY12" fmla="*/ 907595 h 933949"/>
              <a:gd name="connsiteX13" fmla="*/ 3254813 w 12160962"/>
              <a:gd name="connsiteY13" fmla="*/ 933949 h 933949"/>
              <a:gd name="connsiteX14" fmla="*/ 712 w 12160962"/>
              <a:gd name="connsiteY14" fmla="*/ 927599 h 933949"/>
              <a:gd name="connsiteX15" fmla="*/ 0 w 12160962"/>
              <a:gd name="connsiteY15" fmla="*/ 0 h 933949"/>
              <a:gd name="connsiteX0" fmla="*/ 9120661 w 12192737"/>
              <a:gd name="connsiteY0" fmla="*/ 2819 h 933949"/>
              <a:gd name="connsiteX1" fmla="*/ 12192737 w 12192737"/>
              <a:gd name="connsiteY1" fmla="*/ 2819 h 933949"/>
              <a:gd name="connsiteX2" fmla="*/ 12160962 w 12192737"/>
              <a:gd name="connsiteY2" fmla="*/ 933949 h 933949"/>
              <a:gd name="connsiteX3" fmla="*/ 9048457 w 12192737"/>
              <a:gd name="connsiteY3" fmla="*/ 933949 h 933949"/>
              <a:gd name="connsiteX4" fmla="*/ 9061153 w 12192737"/>
              <a:gd name="connsiteY4" fmla="*/ 907595 h 933949"/>
              <a:gd name="connsiteX5" fmla="*/ 9171837 w 12192737"/>
              <a:gd name="connsiteY5" fmla="*/ 359355 h 933949"/>
              <a:gd name="connsiteX6" fmla="*/ 9143222 w 12192737"/>
              <a:gd name="connsiteY6" fmla="*/ 75499 h 933949"/>
              <a:gd name="connsiteX7" fmla="*/ 9120661 w 12192737"/>
              <a:gd name="connsiteY7" fmla="*/ 2819 h 933949"/>
              <a:gd name="connsiteX8" fmla="*/ 0 w 12192737"/>
              <a:gd name="connsiteY8" fmla="*/ 0 h 933949"/>
              <a:gd name="connsiteX9" fmla="*/ 3182610 w 12192737"/>
              <a:gd name="connsiteY9" fmla="*/ 2819 h 933949"/>
              <a:gd name="connsiteX10" fmla="*/ 3160048 w 12192737"/>
              <a:gd name="connsiteY10" fmla="*/ 75499 h 933949"/>
              <a:gd name="connsiteX11" fmla="*/ 3131433 w 12192737"/>
              <a:gd name="connsiteY11" fmla="*/ 359355 h 933949"/>
              <a:gd name="connsiteX12" fmla="*/ 3242118 w 12192737"/>
              <a:gd name="connsiteY12" fmla="*/ 907595 h 933949"/>
              <a:gd name="connsiteX13" fmla="*/ 3254813 w 12192737"/>
              <a:gd name="connsiteY13" fmla="*/ 933949 h 933949"/>
              <a:gd name="connsiteX14" fmla="*/ 712 w 12192737"/>
              <a:gd name="connsiteY14" fmla="*/ 927599 h 933949"/>
              <a:gd name="connsiteX15" fmla="*/ 0 w 12192737"/>
              <a:gd name="connsiteY15" fmla="*/ 0 h 933949"/>
              <a:gd name="connsiteX0" fmla="*/ 9120661 w 12192737"/>
              <a:gd name="connsiteY0" fmla="*/ 2819 h 933949"/>
              <a:gd name="connsiteX1" fmla="*/ 12192737 w 12192737"/>
              <a:gd name="connsiteY1" fmla="*/ 2819 h 933949"/>
              <a:gd name="connsiteX2" fmla="*/ 12189206 w 12192737"/>
              <a:gd name="connsiteY2" fmla="*/ 933949 h 933949"/>
              <a:gd name="connsiteX3" fmla="*/ 9048457 w 12192737"/>
              <a:gd name="connsiteY3" fmla="*/ 933949 h 933949"/>
              <a:gd name="connsiteX4" fmla="*/ 9061153 w 12192737"/>
              <a:gd name="connsiteY4" fmla="*/ 907595 h 933949"/>
              <a:gd name="connsiteX5" fmla="*/ 9171837 w 12192737"/>
              <a:gd name="connsiteY5" fmla="*/ 359355 h 933949"/>
              <a:gd name="connsiteX6" fmla="*/ 9143222 w 12192737"/>
              <a:gd name="connsiteY6" fmla="*/ 75499 h 933949"/>
              <a:gd name="connsiteX7" fmla="*/ 9120661 w 12192737"/>
              <a:gd name="connsiteY7" fmla="*/ 2819 h 933949"/>
              <a:gd name="connsiteX8" fmla="*/ 0 w 12192737"/>
              <a:gd name="connsiteY8" fmla="*/ 0 h 933949"/>
              <a:gd name="connsiteX9" fmla="*/ 3182610 w 12192737"/>
              <a:gd name="connsiteY9" fmla="*/ 2819 h 933949"/>
              <a:gd name="connsiteX10" fmla="*/ 3160048 w 12192737"/>
              <a:gd name="connsiteY10" fmla="*/ 75499 h 933949"/>
              <a:gd name="connsiteX11" fmla="*/ 3131433 w 12192737"/>
              <a:gd name="connsiteY11" fmla="*/ 359355 h 933949"/>
              <a:gd name="connsiteX12" fmla="*/ 3242118 w 12192737"/>
              <a:gd name="connsiteY12" fmla="*/ 907595 h 933949"/>
              <a:gd name="connsiteX13" fmla="*/ 3254813 w 12192737"/>
              <a:gd name="connsiteY13" fmla="*/ 933949 h 933949"/>
              <a:gd name="connsiteX14" fmla="*/ 712 w 12192737"/>
              <a:gd name="connsiteY14" fmla="*/ 927599 h 933949"/>
              <a:gd name="connsiteX15" fmla="*/ 0 w 12192737"/>
              <a:gd name="connsiteY15" fmla="*/ 0 h 93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737" h="933949">
                <a:moveTo>
                  <a:pt x="9120661" y="2819"/>
                </a:moveTo>
                <a:lnTo>
                  <a:pt x="12192737" y="2819"/>
                </a:lnTo>
                <a:lnTo>
                  <a:pt x="12189206" y="933949"/>
                </a:lnTo>
                <a:lnTo>
                  <a:pt x="9048457" y="933949"/>
                </a:lnTo>
                <a:lnTo>
                  <a:pt x="9061153" y="907595"/>
                </a:lnTo>
                <a:cubicBezTo>
                  <a:pt x="9132425" y="739088"/>
                  <a:pt x="9171837" y="553824"/>
                  <a:pt x="9171837" y="359355"/>
                </a:cubicBezTo>
                <a:cubicBezTo>
                  <a:pt x="9171837" y="262121"/>
                  <a:pt x="9161984" y="167187"/>
                  <a:pt x="9143222" y="75499"/>
                </a:cubicBezTo>
                <a:lnTo>
                  <a:pt x="9120661" y="2819"/>
                </a:lnTo>
                <a:close/>
                <a:moveTo>
                  <a:pt x="0" y="0"/>
                </a:moveTo>
                <a:lnTo>
                  <a:pt x="3182610" y="2819"/>
                </a:lnTo>
                <a:lnTo>
                  <a:pt x="3160048" y="75499"/>
                </a:lnTo>
                <a:cubicBezTo>
                  <a:pt x="3141286" y="167187"/>
                  <a:pt x="3131433" y="262121"/>
                  <a:pt x="3131433" y="359355"/>
                </a:cubicBezTo>
                <a:cubicBezTo>
                  <a:pt x="3131433" y="553824"/>
                  <a:pt x="3170845" y="739088"/>
                  <a:pt x="3242118" y="907595"/>
                </a:cubicBezTo>
                <a:lnTo>
                  <a:pt x="3254813" y="933949"/>
                </a:lnTo>
                <a:lnTo>
                  <a:pt x="712" y="927599"/>
                </a:lnTo>
                <a:cubicBezTo>
                  <a:pt x="712" y="617222"/>
                  <a:pt x="0" y="310377"/>
                  <a:pt x="0" y="0"/>
                </a:cubicBezTo>
                <a:close/>
              </a:path>
            </a:pathLst>
          </a:cu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36439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425473-691E-4910-969D-F91AD33F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76324"/>
            <a:ext cx="12191999" cy="533401"/>
          </a:xfrm>
          <a:custGeom>
            <a:avLst/>
            <a:gdLst>
              <a:gd name="connsiteX0" fmla="*/ 7778841 w 12191999"/>
              <a:gd name="connsiteY0" fmla="*/ 0 h 533401"/>
              <a:gd name="connsiteX1" fmla="*/ 12191999 w 12191999"/>
              <a:gd name="connsiteY1" fmla="*/ 0 h 533401"/>
              <a:gd name="connsiteX2" fmla="*/ 12191999 w 12191999"/>
              <a:gd name="connsiteY2" fmla="*/ 533401 h 533401"/>
              <a:gd name="connsiteX3" fmla="*/ 7730753 w 12191999"/>
              <a:gd name="connsiteY3" fmla="*/ 533401 h 533401"/>
              <a:gd name="connsiteX4" fmla="*/ 7744993 w 12191999"/>
              <a:gd name="connsiteY4" fmla="*/ 507166 h 533401"/>
              <a:gd name="connsiteX5" fmla="*/ 7807196 w 12191999"/>
              <a:gd name="connsiteY5" fmla="*/ 199064 h 533401"/>
              <a:gd name="connsiteX6" fmla="*/ 7791115 w 12191999"/>
              <a:gd name="connsiteY6" fmla="*/ 39542 h 533401"/>
              <a:gd name="connsiteX7" fmla="*/ 0 w 12191999"/>
              <a:gd name="connsiteY7" fmla="*/ 0 h 533401"/>
              <a:gd name="connsiteX8" fmla="*/ 4441397 w 12191999"/>
              <a:gd name="connsiteY8" fmla="*/ 0 h 533401"/>
              <a:gd name="connsiteX9" fmla="*/ 4429123 w 12191999"/>
              <a:gd name="connsiteY9" fmla="*/ 39542 h 533401"/>
              <a:gd name="connsiteX10" fmla="*/ 4413041 w 12191999"/>
              <a:gd name="connsiteY10" fmla="*/ 199064 h 533401"/>
              <a:gd name="connsiteX11" fmla="*/ 4475244 w 12191999"/>
              <a:gd name="connsiteY11" fmla="*/ 507166 h 533401"/>
              <a:gd name="connsiteX12" fmla="*/ 4489484 w 12191999"/>
              <a:gd name="connsiteY12" fmla="*/ 533401 h 533401"/>
              <a:gd name="connsiteX13" fmla="*/ 0 w 12191999"/>
              <a:gd name="connsiteY13" fmla="*/ 533401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533401">
                <a:moveTo>
                  <a:pt x="7778841" y="0"/>
                </a:moveTo>
                <a:lnTo>
                  <a:pt x="12191999" y="0"/>
                </a:lnTo>
                <a:lnTo>
                  <a:pt x="12191999" y="533401"/>
                </a:lnTo>
                <a:lnTo>
                  <a:pt x="7730753" y="533401"/>
                </a:lnTo>
                <a:lnTo>
                  <a:pt x="7744993" y="507166"/>
                </a:lnTo>
                <a:cubicBezTo>
                  <a:pt x="7785047" y="412468"/>
                  <a:pt x="7807196" y="308353"/>
                  <a:pt x="7807196" y="199064"/>
                </a:cubicBezTo>
                <a:cubicBezTo>
                  <a:pt x="7807196" y="144420"/>
                  <a:pt x="7801659" y="91069"/>
                  <a:pt x="7791115" y="39542"/>
                </a:cubicBezTo>
                <a:close/>
                <a:moveTo>
                  <a:pt x="0" y="0"/>
                </a:moveTo>
                <a:lnTo>
                  <a:pt x="4441397" y="0"/>
                </a:lnTo>
                <a:lnTo>
                  <a:pt x="4429123" y="39542"/>
                </a:lnTo>
                <a:cubicBezTo>
                  <a:pt x="4418579" y="91069"/>
                  <a:pt x="4413041" y="144420"/>
                  <a:pt x="4413041" y="199064"/>
                </a:cubicBezTo>
                <a:cubicBezTo>
                  <a:pt x="4413041" y="308353"/>
                  <a:pt x="4435190" y="412468"/>
                  <a:pt x="4475244" y="507166"/>
                </a:cubicBezTo>
                <a:lnTo>
                  <a:pt x="4489484" y="533401"/>
                </a:lnTo>
                <a:lnTo>
                  <a:pt x="0" y="533401"/>
                </a:lnTo>
                <a:close/>
              </a:path>
            </a:pathLst>
          </a:custGeom>
          <a:solidFill>
            <a:srgbClr val="064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3EADC-FA06-4311-9C7E-8EE2BED88A6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46484" y="3985900"/>
            <a:ext cx="10299032" cy="25334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defRPr sz="4700" b="1" baseline="0">
                <a:solidFill>
                  <a:srgbClr val="1428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slide 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FD5649-EFD0-4143-B2F7-F53BD0B941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8688" y="599350"/>
            <a:ext cx="3516312" cy="45371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rgbClr val="142850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Picture Placeholder 9" descr="Add image description">
            <a:extLst>
              <a:ext uri="{FF2B5EF4-FFF2-40B4-BE49-F238E27FC236}">
                <a16:creationId xmlns:a16="http://schemas.microsoft.com/office/drawing/2014/main" id="{272F0411-C0E4-920F-C7ED-78F65DB0E3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6380" y="2055783"/>
            <a:ext cx="3392999" cy="1712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 descr="Add image description">
            <a:extLst>
              <a:ext uri="{FF2B5EF4-FFF2-40B4-BE49-F238E27FC236}">
                <a16:creationId xmlns:a16="http://schemas.microsoft.com/office/drawing/2014/main" id="{3AE78D6F-C495-BDBE-CC92-B81EB3C8C9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8941" y="2056022"/>
            <a:ext cx="3392999" cy="1712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 descr="Add image description">
            <a:extLst>
              <a:ext uri="{FF2B5EF4-FFF2-40B4-BE49-F238E27FC236}">
                <a16:creationId xmlns:a16="http://schemas.microsoft.com/office/drawing/2014/main" id="{4E403786-A2E3-696F-3EB8-F55067E513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41502" y="2056260"/>
            <a:ext cx="3392999" cy="17129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9" name="Picture 18" descr="Oregon Health Authority Logo">
            <a:extLst>
              <a:ext uri="{FF2B5EF4-FFF2-40B4-BE49-F238E27FC236}">
                <a16:creationId xmlns:a16="http://schemas.microsoft.com/office/drawing/2014/main" id="{6850587F-3861-3D3E-70BD-CDD4A54E7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16" y="626726"/>
            <a:ext cx="3042068" cy="9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9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2B93-35C1-58FB-D280-F7394BD2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FABF6-8714-3BA8-F640-C1D4379EC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FAB92-4B48-0757-1E6F-D77798B0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489EC-C979-B1A3-CF55-75C1A97A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00268-9278-ABC6-CF2A-2282CBB9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09D1-AFB9-7EF2-8E65-CFBD73CC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827A6-275A-B8A4-054A-E4A086677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E3600-6164-1CA8-0065-A1D3AAA6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D91B6-1BD1-5219-7B00-4BE0D2C46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FD34F-C227-BFC7-B4CB-253B47D8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FFD1A-F61E-77A8-682A-9EC13542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C6A16-573A-06C2-280A-51953F935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B4D8D-19D3-0BAC-88EB-723E0DE1B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D71CB-FC24-0E9A-7CB3-F6B9BA71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B866C-E308-6A86-F1CD-FF6D9339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9FC4C-AFBC-35CF-F749-F1A54AC2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2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8B84-4652-72D4-A667-73A790A3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CE8C3-58A5-3229-81F4-647BD1EF5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915E9-8DAD-B677-3914-CDAD4D1ED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6D85E-13AA-13E1-34C1-620798E66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CD438-F918-F9D4-5E13-32FFD8ADF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28CB6-F4C3-0D1D-902B-7C19867C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21AFF-B568-52A1-B16A-DB9D3AB8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70930C-2674-B8A7-9E12-1E17B78C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FEF3-BB2B-5191-6ED3-8D43D534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48D82-2922-0473-3E73-6EA5563A2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F3FA5-6453-40A6-591C-4C9915AB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A7CDE-8D62-4F73-746D-7F068BE3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7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71468-60C4-B240-0AF3-CDA9A1E7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F16DF-82FE-B454-9D5B-2D434378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3B30E-3D92-AC92-4EA9-95E2DD2C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1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8C26-E81A-DD1D-934E-3CCE1B4A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F2754-614E-C99C-F056-E9134B90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8BED9-E252-566E-92F6-2075A0247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F59AD-2E64-50FE-EAE9-4DEDFDAE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6E0E5-7C34-3E47-C96C-F071DCD8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F7A6D-6A11-D68B-5426-FE8F6583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FA91-CA2C-FFC6-822F-C3E4BD96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C36A5-90B3-C2ED-434C-DDFF1400B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34FAC-7609-17BE-EB6A-A917FC62D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72AA7-443B-F89F-A9A8-5411AFEF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2150E-6ABA-3EB1-14D3-CA47C86C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7AD50-10F8-F33E-5D0D-1270E12B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59E87-72F6-0563-FDFA-6C8BC947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7D474-BEDD-7871-5990-52FEDF20C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BAF74-D41D-F69C-7943-8DF4EC9B8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EBD86-79BA-7712-1499-4A3E154F1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33CC-8153-94CE-BEAA-429232D4B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AB7CEF-F801-450D-BBF8-7E9CE449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7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hsoha-my.sharepoint.com/:x:/g/personal/kiely_corti2_oha_oregon_gov/EQ6Utt2kfTJEr-fJNPonEzsB5YaB6mdKv302I7exLPw_2g?web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oregon.gov/oha/pages/federal-changes.aspx" TargetMode="Externa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5B4698-03B9-F6D9-2B81-5B4EF257B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BHRN Quarterly Metrics &amp; Expenditure Report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793840-E43A-7CAF-617C-FBF7200E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September 4,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8C8DE-5436-ECBE-86E5-BF9AEEF321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20288" y="6470650"/>
            <a:ext cx="2271712" cy="184150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0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0BEB-DC70-92EB-DCD3-6A174023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178" y="400540"/>
            <a:ext cx="10001250" cy="825500"/>
          </a:xfrm>
        </p:spPr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A4741-D291-0B1D-F5D3-5286D3C3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205" y="1609544"/>
            <a:ext cx="5375090" cy="19428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3600"/>
              <a:t>Excel Template/Tool</a:t>
            </a:r>
          </a:p>
          <a:p>
            <a:pPr marL="514350" indent="-514350">
              <a:buAutoNum type="arabicPeriod"/>
            </a:pPr>
            <a:r>
              <a:rPr lang="en-US" sz="3600"/>
              <a:t>Reference Guide</a:t>
            </a:r>
          </a:p>
          <a:p>
            <a:pPr marL="514350" indent="-514350">
              <a:buAutoNum type="arabicPeriod"/>
            </a:pPr>
            <a:r>
              <a:rPr lang="en-US" sz="3600"/>
              <a:t>Data Dictionary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A27BD-46E4-FFAB-BD08-865CE2FA430C}"/>
              </a:ext>
            </a:extLst>
          </p:cNvPr>
          <p:cNvSpPr txBox="1"/>
          <p:nvPr/>
        </p:nvSpPr>
        <p:spPr>
          <a:xfrm>
            <a:off x="1788457" y="4054289"/>
            <a:ext cx="86150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b="1">
                <a:solidFill>
                  <a:srgbClr val="EC5A24"/>
                </a:solidFill>
              </a:rPr>
              <a:t>Check Out Our Website!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C9547-FA69-2386-9CDF-4ED9D8AEC380}"/>
              </a:ext>
            </a:extLst>
          </p:cNvPr>
          <p:cNvSpPr txBox="1"/>
          <p:nvPr/>
        </p:nvSpPr>
        <p:spPr>
          <a:xfrm>
            <a:off x="970429" y="4883523"/>
            <a:ext cx="10576111" cy="1230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400" u="sng">
                <a:solidFill>
                  <a:srgbClr val="064276"/>
                </a:solidFill>
                <a:ea typeface="+mn-lt"/>
                <a:cs typeface="+mn-lt"/>
              </a:rPr>
              <a:t>https://www.oregon.gov/oha/HSD/AMH/Pages/Measure110-Resources.aspx</a:t>
            </a:r>
            <a:endParaRPr lang="en-US" sz="3200" u="sng">
              <a:solidFill>
                <a:srgbClr val="064276"/>
              </a:solidFill>
              <a:ea typeface="+mn-lt"/>
              <a:cs typeface="+mn-lt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GB" sz="2800"/>
              <a:t>Find these resources under "Grant Management"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706852-6B92-37CF-5F9B-3A33DEC9C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1705" y="1355350"/>
            <a:ext cx="2415988" cy="2438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5E1CF2-8B2F-E014-9124-D8CB4CC3D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528047" y="3926541"/>
            <a:ext cx="6728010" cy="448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E68C4B-89F9-A8AE-D6E4-961C29911A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5580315-F089-A806-3D0C-EA2F6B708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61581" y="-97278"/>
            <a:ext cx="2745701" cy="7137248"/>
          </a:xfrm>
          <a:prstGeom prst="rect">
            <a:avLst/>
          </a:prstGeom>
          <a:solidFill>
            <a:srgbClr val="064276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4DBF54-832E-1732-55AF-6B2E077444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27443" y="94423"/>
            <a:ext cx="8737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642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Considerations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F71574-4A91-91A2-544D-F09CAF66E338}"/>
              </a:ext>
            </a:extLst>
          </p:cNvPr>
          <p:cNvSpPr>
            <a:spLocks noGrp="1"/>
          </p:cNvSpPr>
          <p:nvPr/>
        </p:nvSpPr>
        <p:spPr>
          <a:xfrm>
            <a:off x="2824769" y="1422838"/>
            <a:ext cx="8741794" cy="1421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/>
              <a:t>Reports are </a:t>
            </a:r>
            <a:r>
              <a:rPr lang="en-GB" b="1"/>
              <a:t>due within 30 days</a:t>
            </a:r>
            <a:r>
              <a:rPr lang="en-GB"/>
              <a:t> of quarter end.</a:t>
            </a:r>
            <a:endParaRPr lang="en-GB" b="1"/>
          </a:p>
          <a:p>
            <a:pPr>
              <a:lnSpc>
                <a:spcPct val="150000"/>
              </a:lnSpc>
            </a:pPr>
            <a:endParaRPr lang="en-GB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AF7F7B8-A6C2-07D1-412D-F7FB7C8CC094}"/>
              </a:ext>
            </a:extLst>
          </p:cNvPr>
          <p:cNvSpPr>
            <a:spLocks noGrp="1"/>
          </p:cNvSpPr>
          <p:nvPr/>
        </p:nvSpPr>
        <p:spPr>
          <a:xfrm>
            <a:off x="2824769" y="2103558"/>
            <a:ext cx="8741794" cy="6803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/>
              <a:t>Report for the </a:t>
            </a:r>
            <a:r>
              <a:rPr lang="en-GB" b="1"/>
              <a:t>full quarter</a:t>
            </a:r>
            <a:r>
              <a:rPr lang="en-GB"/>
              <a:t>.</a:t>
            </a:r>
            <a:endParaRPr lang="en-US"/>
          </a:p>
          <a:p>
            <a:pPr>
              <a:lnSpc>
                <a:spcPct val="150000"/>
              </a:lnSpc>
            </a:pPr>
            <a:endParaRPr lang="en-GB">
              <a:ea typeface="+mn-lt"/>
              <a:cs typeface="+mn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7C83DE-FD75-F347-EB84-50062EE7E18C}"/>
              </a:ext>
            </a:extLst>
          </p:cNvPr>
          <p:cNvSpPr>
            <a:spLocks noGrp="1"/>
          </p:cNvSpPr>
          <p:nvPr/>
        </p:nvSpPr>
        <p:spPr>
          <a:xfrm>
            <a:off x="2824769" y="2784278"/>
            <a:ext cx="8741794" cy="1279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>
                <a:ea typeface="+mn-lt"/>
                <a:cs typeface="+mn-lt"/>
              </a:rPr>
              <a:t>Refer to </a:t>
            </a:r>
            <a:r>
              <a:rPr lang="en-GB" b="1">
                <a:ea typeface="+mn-lt"/>
                <a:cs typeface="+mn-lt"/>
              </a:rPr>
              <a:t>Reference Guide</a:t>
            </a:r>
            <a:r>
              <a:rPr lang="en-GB">
                <a:ea typeface="+mn-lt"/>
                <a:cs typeface="+mn-lt"/>
              </a:rPr>
              <a:t> and </a:t>
            </a:r>
            <a:r>
              <a:rPr lang="en-GB" b="1">
                <a:ea typeface="+mn-lt"/>
                <a:cs typeface="+mn-lt"/>
              </a:rPr>
              <a:t>Data Dictionary</a:t>
            </a:r>
            <a:r>
              <a:rPr lang="en-GB">
                <a:ea typeface="+mn-lt"/>
                <a:cs typeface="+mn-lt"/>
              </a:rPr>
              <a:t> throughout reporting process.</a:t>
            </a:r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C5964AE-B7AC-2293-3AF7-E2E0334158AB}"/>
              </a:ext>
            </a:extLst>
          </p:cNvPr>
          <p:cNvSpPr>
            <a:spLocks noGrp="1"/>
          </p:cNvSpPr>
          <p:nvPr/>
        </p:nvSpPr>
        <p:spPr>
          <a:xfrm>
            <a:off x="2824769" y="4064438"/>
            <a:ext cx="8741794" cy="1269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>
                <a:ea typeface="+mn-lt"/>
                <a:cs typeface="+mn-lt"/>
              </a:rPr>
              <a:t>Selecting </a:t>
            </a:r>
            <a:r>
              <a:rPr lang="en-GB" b="1">
                <a:ea typeface="+mn-lt"/>
                <a:cs typeface="+mn-lt"/>
              </a:rPr>
              <a:t>"Other" </a:t>
            </a:r>
            <a:r>
              <a:rPr lang="en-GB">
                <a:ea typeface="+mn-lt"/>
                <a:cs typeface="+mn-lt"/>
              </a:rPr>
              <a:t>in any category requires a </a:t>
            </a:r>
            <a:r>
              <a:rPr lang="en-GB" b="1">
                <a:ea typeface="+mn-lt"/>
                <a:cs typeface="+mn-lt"/>
              </a:rPr>
              <a:t>narrative explanation.</a:t>
            </a:r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18C07A9-E0BF-3F25-E7E2-7CE2EFA06622}"/>
              </a:ext>
            </a:extLst>
          </p:cNvPr>
          <p:cNvSpPr>
            <a:spLocks noGrp="1"/>
          </p:cNvSpPr>
          <p:nvPr/>
        </p:nvSpPr>
        <p:spPr>
          <a:xfrm>
            <a:off x="2824769" y="5466518"/>
            <a:ext cx="8812914" cy="1269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b="1">
                <a:solidFill>
                  <a:srgbClr val="C00000"/>
                </a:solidFill>
              </a:rPr>
              <a:t>Do not include client-level/ identifying information!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3DF59-CCC1-CECF-4AA9-B9CD238C2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8A51BB0-44EF-40C2-0718-12F6E38B2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0" y="5196119"/>
            <a:ext cx="1574800" cy="133096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5B35D60-9E4D-DDE6-8E67-766D2F505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5760" y="1025934"/>
            <a:ext cx="1574800" cy="1524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350A28A-F629-A705-2622-99A50431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840" y="3724557"/>
            <a:ext cx="1402080" cy="1473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4284D0C-6301-7114-EA2C-2EB537B83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6560" y="2507940"/>
            <a:ext cx="130048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0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1F71-4378-E3E8-6C22-8903C15DC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Part I:</a:t>
            </a:r>
            <a:br>
              <a:rPr lang="en-US"/>
            </a:br>
            <a:r>
              <a:rPr lang="en-US"/>
              <a:t>Expenditure Reporting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046FD-44CA-D7D0-4E91-3CDA04F5C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1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796C1-C815-EAC0-481F-2D7A83E81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58C1-663B-F28D-A303-1491B596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1200">
                <a:solidFill>
                  <a:srgbClr val="064276"/>
                </a:solidFill>
                <a:latin typeface="+mj-lt"/>
                <a:ea typeface="+mj-ea"/>
                <a:cs typeface="+mj-cs"/>
              </a:rPr>
              <a:t>Expenditure Categories: Overview</a:t>
            </a:r>
            <a:endParaRPr lang="en-US" b="1">
              <a:solidFill>
                <a:srgbClr val="06427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FA182-E7BC-2719-F04C-4B6C10CC8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18B40D-3F08-D7E1-7FC9-3CCF712AB794}"/>
              </a:ext>
            </a:extLst>
          </p:cNvPr>
          <p:cNvSpPr/>
          <p:nvPr/>
        </p:nvSpPr>
        <p:spPr>
          <a:xfrm>
            <a:off x="632085" y="1478280"/>
            <a:ext cx="8742263" cy="1129893"/>
          </a:xfrm>
          <a:custGeom>
            <a:avLst/>
            <a:gdLst>
              <a:gd name="connsiteX0" fmla="*/ 0 w 8742263"/>
              <a:gd name="connsiteY0" fmla="*/ 112989 h 1129893"/>
              <a:gd name="connsiteX1" fmla="*/ 112989 w 8742263"/>
              <a:gd name="connsiteY1" fmla="*/ 0 h 1129893"/>
              <a:gd name="connsiteX2" fmla="*/ 8629274 w 8742263"/>
              <a:gd name="connsiteY2" fmla="*/ 0 h 1129893"/>
              <a:gd name="connsiteX3" fmla="*/ 8742263 w 8742263"/>
              <a:gd name="connsiteY3" fmla="*/ 112989 h 1129893"/>
              <a:gd name="connsiteX4" fmla="*/ 8742263 w 8742263"/>
              <a:gd name="connsiteY4" fmla="*/ 1016904 h 1129893"/>
              <a:gd name="connsiteX5" fmla="*/ 8629274 w 8742263"/>
              <a:gd name="connsiteY5" fmla="*/ 1129893 h 1129893"/>
              <a:gd name="connsiteX6" fmla="*/ 112989 w 8742263"/>
              <a:gd name="connsiteY6" fmla="*/ 1129893 h 1129893"/>
              <a:gd name="connsiteX7" fmla="*/ 0 w 8742263"/>
              <a:gd name="connsiteY7" fmla="*/ 1016904 h 1129893"/>
              <a:gd name="connsiteX8" fmla="*/ 0 w 8742263"/>
              <a:gd name="connsiteY8" fmla="*/ 112989 h 11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2263" h="1129893">
                <a:moveTo>
                  <a:pt x="0" y="112989"/>
                </a:moveTo>
                <a:cubicBezTo>
                  <a:pt x="0" y="50587"/>
                  <a:pt x="50587" y="0"/>
                  <a:pt x="112989" y="0"/>
                </a:cubicBezTo>
                <a:lnTo>
                  <a:pt x="8629274" y="0"/>
                </a:lnTo>
                <a:cubicBezTo>
                  <a:pt x="8691676" y="0"/>
                  <a:pt x="8742263" y="50587"/>
                  <a:pt x="8742263" y="112989"/>
                </a:cubicBezTo>
                <a:lnTo>
                  <a:pt x="8742263" y="1016904"/>
                </a:lnTo>
                <a:cubicBezTo>
                  <a:pt x="8742263" y="1079306"/>
                  <a:pt x="8691676" y="1129893"/>
                  <a:pt x="8629274" y="1129893"/>
                </a:cubicBezTo>
                <a:lnTo>
                  <a:pt x="112989" y="1129893"/>
                </a:lnTo>
                <a:cubicBezTo>
                  <a:pt x="50587" y="1129893"/>
                  <a:pt x="0" y="1079306"/>
                  <a:pt x="0" y="1016904"/>
                </a:cubicBezTo>
                <a:lnTo>
                  <a:pt x="0" y="1129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03" tIns="113103" rIns="1361635" bIns="11310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1" kern="1200"/>
              <a:t>Six service area(s): </a:t>
            </a:r>
            <a:r>
              <a:rPr lang="en-US" sz="2100" b="0" kern="1200"/>
              <a:t>The programs or functions you are funded to provide (Screening, Assessment, Low-Barrier SUD, Peer Support, Housing Support, and Harm Reduction)</a:t>
            </a:r>
            <a:endParaRPr lang="en-US" sz="21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4EFD182-5B2A-387D-7B8E-7EC23596507B}"/>
              </a:ext>
            </a:extLst>
          </p:cNvPr>
          <p:cNvSpPr/>
          <p:nvPr/>
        </p:nvSpPr>
        <p:spPr>
          <a:xfrm>
            <a:off x="1364249" y="2813608"/>
            <a:ext cx="8742263" cy="1129893"/>
          </a:xfrm>
          <a:custGeom>
            <a:avLst/>
            <a:gdLst>
              <a:gd name="connsiteX0" fmla="*/ 0 w 8742263"/>
              <a:gd name="connsiteY0" fmla="*/ 112989 h 1129893"/>
              <a:gd name="connsiteX1" fmla="*/ 112989 w 8742263"/>
              <a:gd name="connsiteY1" fmla="*/ 0 h 1129893"/>
              <a:gd name="connsiteX2" fmla="*/ 8629274 w 8742263"/>
              <a:gd name="connsiteY2" fmla="*/ 0 h 1129893"/>
              <a:gd name="connsiteX3" fmla="*/ 8742263 w 8742263"/>
              <a:gd name="connsiteY3" fmla="*/ 112989 h 1129893"/>
              <a:gd name="connsiteX4" fmla="*/ 8742263 w 8742263"/>
              <a:gd name="connsiteY4" fmla="*/ 1016904 h 1129893"/>
              <a:gd name="connsiteX5" fmla="*/ 8629274 w 8742263"/>
              <a:gd name="connsiteY5" fmla="*/ 1129893 h 1129893"/>
              <a:gd name="connsiteX6" fmla="*/ 112989 w 8742263"/>
              <a:gd name="connsiteY6" fmla="*/ 1129893 h 1129893"/>
              <a:gd name="connsiteX7" fmla="*/ 0 w 8742263"/>
              <a:gd name="connsiteY7" fmla="*/ 1016904 h 1129893"/>
              <a:gd name="connsiteX8" fmla="*/ 0 w 8742263"/>
              <a:gd name="connsiteY8" fmla="*/ 112989 h 11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2263" h="1129893">
                <a:moveTo>
                  <a:pt x="0" y="112989"/>
                </a:moveTo>
                <a:cubicBezTo>
                  <a:pt x="0" y="50587"/>
                  <a:pt x="50587" y="0"/>
                  <a:pt x="112989" y="0"/>
                </a:cubicBezTo>
                <a:lnTo>
                  <a:pt x="8629274" y="0"/>
                </a:lnTo>
                <a:cubicBezTo>
                  <a:pt x="8691676" y="0"/>
                  <a:pt x="8742263" y="50587"/>
                  <a:pt x="8742263" y="112989"/>
                </a:cubicBezTo>
                <a:lnTo>
                  <a:pt x="8742263" y="1016904"/>
                </a:lnTo>
                <a:cubicBezTo>
                  <a:pt x="8742263" y="1079306"/>
                  <a:pt x="8691676" y="1129893"/>
                  <a:pt x="8629274" y="1129893"/>
                </a:cubicBezTo>
                <a:lnTo>
                  <a:pt x="112989" y="1129893"/>
                </a:lnTo>
                <a:cubicBezTo>
                  <a:pt x="50587" y="1129893"/>
                  <a:pt x="0" y="1079306"/>
                  <a:pt x="0" y="1016904"/>
                </a:cubicBezTo>
                <a:lnTo>
                  <a:pt x="0" y="1129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03" tIns="113103" rIns="1579699" bIns="11310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1" kern="1200"/>
              <a:t>Categories</a:t>
            </a:r>
            <a:r>
              <a:rPr lang="en-US" sz="2100" b="0" kern="1200"/>
              <a:t>: The five major budget groupings, apply across all service areas</a:t>
            </a:r>
            <a:endParaRPr lang="en-US" sz="21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FB9854-7ADF-7CC8-C4BF-01E0E493F7E0}"/>
              </a:ext>
            </a:extLst>
          </p:cNvPr>
          <p:cNvSpPr/>
          <p:nvPr/>
        </p:nvSpPr>
        <p:spPr>
          <a:xfrm>
            <a:off x="2085486" y="4148937"/>
            <a:ext cx="8742263" cy="1129893"/>
          </a:xfrm>
          <a:custGeom>
            <a:avLst/>
            <a:gdLst>
              <a:gd name="connsiteX0" fmla="*/ 0 w 8742263"/>
              <a:gd name="connsiteY0" fmla="*/ 112989 h 1129893"/>
              <a:gd name="connsiteX1" fmla="*/ 112989 w 8742263"/>
              <a:gd name="connsiteY1" fmla="*/ 0 h 1129893"/>
              <a:gd name="connsiteX2" fmla="*/ 8629274 w 8742263"/>
              <a:gd name="connsiteY2" fmla="*/ 0 h 1129893"/>
              <a:gd name="connsiteX3" fmla="*/ 8742263 w 8742263"/>
              <a:gd name="connsiteY3" fmla="*/ 112989 h 1129893"/>
              <a:gd name="connsiteX4" fmla="*/ 8742263 w 8742263"/>
              <a:gd name="connsiteY4" fmla="*/ 1016904 h 1129893"/>
              <a:gd name="connsiteX5" fmla="*/ 8629274 w 8742263"/>
              <a:gd name="connsiteY5" fmla="*/ 1129893 h 1129893"/>
              <a:gd name="connsiteX6" fmla="*/ 112989 w 8742263"/>
              <a:gd name="connsiteY6" fmla="*/ 1129893 h 1129893"/>
              <a:gd name="connsiteX7" fmla="*/ 0 w 8742263"/>
              <a:gd name="connsiteY7" fmla="*/ 1016904 h 1129893"/>
              <a:gd name="connsiteX8" fmla="*/ 0 w 8742263"/>
              <a:gd name="connsiteY8" fmla="*/ 112989 h 11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2263" h="1129893">
                <a:moveTo>
                  <a:pt x="0" y="112989"/>
                </a:moveTo>
                <a:cubicBezTo>
                  <a:pt x="0" y="50587"/>
                  <a:pt x="50587" y="0"/>
                  <a:pt x="112989" y="0"/>
                </a:cubicBezTo>
                <a:lnTo>
                  <a:pt x="8629274" y="0"/>
                </a:lnTo>
                <a:cubicBezTo>
                  <a:pt x="8691676" y="0"/>
                  <a:pt x="8742263" y="50587"/>
                  <a:pt x="8742263" y="112989"/>
                </a:cubicBezTo>
                <a:lnTo>
                  <a:pt x="8742263" y="1016904"/>
                </a:lnTo>
                <a:cubicBezTo>
                  <a:pt x="8742263" y="1079306"/>
                  <a:pt x="8691676" y="1129893"/>
                  <a:pt x="8629274" y="1129893"/>
                </a:cubicBezTo>
                <a:lnTo>
                  <a:pt x="112989" y="1129893"/>
                </a:lnTo>
                <a:cubicBezTo>
                  <a:pt x="50587" y="1129893"/>
                  <a:pt x="0" y="1079306"/>
                  <a:pt x="0" y="1016904"/>
                </a:cubicBezTo>
                <a:lnTo>
                  <a:pt x="0" y="1129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03" tIns="113103" rIns="1568771" bIns="11310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1" kern="1200"/>
              <a:t>Subcategories</a:t>
            </a:r>
            <a:r>
              <a:rPr lang="en-US" sz="2100" b="0" kern="1200"/>
              <a:t>: Specific expense types within each category</a:t>
            </a:r>
            <a:endParaRPr lang="en-US" sz="21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A4E52F-561A-DA97-20B1-C9D2809D06ED}"/>
              </a:ext>
            </a:extLst>
          </p:cNvPr>
          <p:cNvSpPr/>
          <p:nvPr/>
        </p:nvSpPr>
        <p:spPr>
          <a:xfrm>
            <a:off x="2817651" y="5484266"/>
            <a:ext cx="8215308" cy="1129892"/>
          </a:xfrm>
          <a:custGeom>
            <a:avLst/>
            <a:gdLst>
              <a:gd name="connsiteX0" fmla="*/ 0 w 8742263"/>
              <a:gd name="connsiteY0" fmla="*/ 112989 h 1129893"/>
              <a:gd name="connsiteX1" fmla="*/ 112989 w 8742263"/>
              <a:gd name="connsiteY1" fmla="*/ 0 h 1129893"/>
              <a:gd name="connsiteX2" fmla="*/ 8629274 w 8742263"/>
              <a:gd name="connsiteY2" fmla="*/ 0 h 1129893"/>
              <a:gd name="connsiteX3" fmla="*/ 8742263 w 8742263"/>
              <a:gd name="connsiteY3" fmla="*/ 112989 h 1129893"/>
              <a:gd name="connsiteX4" fmla="*/ 8742263 w 8742263"/>
              <a:gd name="connsiteY4" fmla="*/ 1016904 h 1129893"/>
              <a:gd name="connsiteX5" fmla="*/ 8629274 w 8742263"/>
              <a:gd name="connsiteY5" fmla="*/ 1129893 h 1129893"/>
              <a:gd name="connsiteX6" fmla="*/ 112989 w 8742263"/>
              <a:gd name="connsiteY6" fmla="*/ 1129893 h 1129893"/>
              <a:gd name="connsiteX7" fmla="*/ 0 w 8742263"/>
              <a:gd name="connsiteY7" fmla="*/ 1016904 h 1129893"/>
              <a:gd name="connsiteX8" fmla="*/ 0 w 8742263"/>
              <a:gd name="connsiteY8" fmla="*/ 112989 h 11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2263" h="1129893">
                <a:moveTo>
                  <a:pt x="0" y="112989"/>
                </a:moveTo>
                <a:cubicBezTo>
                  <a:pt x="0" y="50587"/>
                  <a:pt x="50587" y="0"/>
                  <a:pt x="112989" y="0"/>
                </a:cubicBezTo>
                <a:lnTo>
                  <a:pt x="8629274" y="0"/>
                </a:lnTo>
                <a:cubicBezTo>
                  <a:pt x="8691676" y="0"/>
                  <a:pt x="8742263" y="50587"/>
                  <a:pt x="8742263" y="112989"/>
                </a:cubicBezTo>
                <a:lnTo>
                  <a:pt x="8742263" y="1016904"/>
                </a:lnTo>
                <a:cubicBezTo>
                  <a:pt x="8742263" y="1079306"/>
                  <a:pt x="8691676" y="1129893"/>
                  <a:pt x="8629274" y="1129893"/>
                </a:cubicBezTo>
                <a:lnTo>
                  <a:pt x="112989" y="1129893"/>
                </a:lnTo>
                <a:cubicBezTo>
                  <a:pt x="50587" y="1129893"/>
                  <a:pt x="0" y="1079306"/>
                  <a:pt x="0" y="1016904"/>
                </a:cubicBezTo>
                <a:lnTo>
                  <a:pt x="0" y="1129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103" tIns="113103" rIns="1579699" bIns="113103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b="1" kern="1200"/>
              <a:t>Line Items</a:t>
            </a:r>
            <a:r>
              <a:rPr lang="en-US" sz="2100" b="0" kern="1200"/>
              <a:t>: Actual costs tied to each subcategory (narrative only required if specified, but keep internal records*)</a:t>
            </a:r>
            <a:endParaRPr lang="en-US" sz="2100" kern="1200"/>
          </a:p>
        </p:txBody>
      </p:sp>
      <p:sp>
        <p:nvSpPr>
          <p:cNvPr id="13" name="Freeform: Shape 12" descr="Nesting arrow">
            <a:extLst>
              <a:ext uri="{FF2B5EF4-FFF2-40B4-BE49-F238E27FC236}">
                <a16:creationId xmlns:a16="http://schemas.microsoft.com/office/drawing/2014/main" id="{04C882A9-8F1A-C79B-EF3E-3AD86C77A27C}"/>
              </a:ext>
            </a:extLst>
          </p:cNvPr>
          <p:cNvSpPr/>
          <p:nvPr/>
        </p:nvSpPr>
        <p:spPr>
          <a:xfrm>
            <a:off x="8639917" y="2343675"/>
            <a:ext cx="734430" cy="734430"/>
          </a:xfrm>
          <a:custGeom>
            <a:avLst/>
            <a:gdLst>
              <a:gd name="connsiteX0" fmla="*/ 0 w 734430"/>
              <a:gd name="connsiteY0" fmla="*/ 403937 h 734430"/>
              <a:gd name="connsiteX1" fmla="*/ 165247 w 734430"/>
              <a:gd name="connsiteY1" fmla="*/ 403937 h 734430"/>
              <a:gd name="connsiteX2" fmla="*/ 165247 w 734430"/>
              <a:gd name="connsiteY2" fmla="*/ 0 h 734430"/>
              <a:gd name="connsiteX3" fmla="*/ 569183 w 734430"/>
              <a:gd name="connsiteY3" fmla="*/ 0 h 734430"/>
              <a:gd name="connsiteX4" fmla="*/ 569183 w 734430"/>
              <a:gd name="connsiteY4" fmla="*/ 403937 h 734430"/>
              <a:gd name="connsiteX5" fmla="*/ 734430 w 734430"/>
              <a:gd name="connsiteY5" fmla="*/ 403937 h 734430"/>
              <a:gd name="connsiteX6" fmla="*/ 367215 w 734430"/>
              <a:gd name="connsiteY6" fmla="*/ 734430 h 734430"/>
              <a:gd name="connsiteX7" fmla="*/ 0 w 734430"/>
              <a:gd name="connsiteY7" fmla="*/ 403937 h 7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430" h="734430">
                <a:moveTo>
                  <a:pt x="0" y="403937"/>
                </a:moveTo>
                <a:lnTo>
                  <a:pt x="165247" y="403937"/>
                </a:lnTo>
                <a:lnTo>
                  <a:pt x="165247" y="0"/>
                </a:lnTo>
                <a:lnTo>
                  <a:pt x="569183" y="0"/>
                </a:lnTo>
                <a:lnTo>
                  <a:pt x="569183" y="403937"/>
                </a:lnTo>
                <a:lnTo>
                  <a:pt x="734430" y="403937"/>
                </a:lnTo>
                <a:lnTo>
                  <a:pt x="367215" y="734430"/>
                </a:lnTo>
                <a:lnTo>
                  <a:pt x="0" y="403937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7157" tIns="41910" rIns="207157" bIns="22368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/>
          </a:p>
        </p:txBody>
      </p:sp>
      <p:sp>
        <p:nvSpPr>
          <p:cNvPr id="14" name="Freeform: Shape 13" descr="Nesting Arrow">
            <a:extLst>
              <a:ext uri="{FF2B5EF4-FFF2-40B4-BE49-F238E27FC236}">
                <a16:creationId xmlns:a16="http://schemas.microsoft.com/office/drawing/2014/main" id="{5EF1FDFD-BF7A-FC12-3D29-37632267E920}"/>
              </a:ext>
            </a:extLst>
          </p:cNvPr>
          <p:cNvSpPr/>
          <p:nvPr/>
        </p:nvSpPr>
        <p:spPr>
          <a:xfrm>
            <a:off x="9372082" y="3679004"/>
            <a:ext cx="734430" cy="734430"/>
          </a:xfrm>
          <a:custGeom>
            <a:avLst/>
            <a:gdLst>
              <a:gd name="connsiteX0" fmla="*/ 0 w 734430"/>
              <a:gd name="connsiteY0" fmla="*/ 403937 h 734430"/>
              <a:gd name="connsiteX1" fmla="*/ 165247 w 734430"/>
              <a:gd name="connsiteY1" fmla="*/ 403937 h 734430"/>
              <a:gd name="connsiteX2" fmla="*/ 165247 w 734430"/>
              <a:gd name="connsiteY2" fmla="*/ 0 h 734430"/>
              <a:gd name="connsiteX3" fmla="*/ 569183 w 734430"/>
              <a:gd name="connsiteY3" fmla="*/ 0 h 734430"/>
              <a:gd name="connsiteX4" fmla="*/ 569183 w 734430"/>
              <a:gd name="connsiteY4" fmla="*/ 403937 h 734430"/>
              <a:gd name="connsiteX5" fmla="*/ 734430 w 734430"/>
              <a:gd name="connsiteY5" fmla="*/ 403937 h 734430"/>
              <a:gd name="connsiteX6" fmla="*/ 367215 w 734430"/>
              <a:gd name="connsiteY6" fmla="*/ 734430 h 734430"/>
              <a:gd name="connsiteX7" fmla="*/ 0 w 734430"/>
              <a:gd name="connsiteY7" fmla="*/ 403937 h 7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430" h="734430">
                <a:moveTo>
                  <a:pt x="0" y="403937"/>
                </a:moveTo>
                <a:lnTo>
                  <a:pt x="165247" y="403937"/>
                </a:lnTo>
                <a:lnTo>
                  <a:pt x="165247" y="0"/>
                </a:lnTo>
                <a:lnTo>
                  <a:pt x="569183" y="0"/>
                </a:lnTo>
                <a:lnTo>
                  <a:pt x="569183" y="403937"/>
                </a:lnTo>
                <a:lnTo>
                  <a:pt x="734430" y="403937"/>
                </a:lnTo>
                <a:lnTo>
                  <a:pt x="367215" y="734430"/>
                </a:lnTo>
                <a:lnTo>
                  <a:pt x="0" y="403937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7157" tIns="41910" rIns="207157" bIns="22368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/>
          </a:p>
        </p:txBody>
      </p:sp>
      <p:sp>
        <p:nvSpPr>
          <p:cNvPr id="15" name="Freeform: Shape 14" descr="Nesting Arrow">
            <a:extLst>
              <a:ext uri="{FF2B5EF4-FFF2-40B4-BE49-F238E27FC236}">
                <a16:creationId xmlns:a16="http://schemas.microsoft.com/office/drawing/2014/main" id="{A8E2D761-93A9-85D8-BF2E-014A1DEC352D}"/>
              </a:ext>
            </a:extLst>
          </p:cNvPr>
          <p:cNvSpPr/>
          <p:nvPr/>
        </p:nvSpPr>
        <p:spPr>
          <a:xfrm>
            <a:off x="10093318" y="5014332"/>
            <a:ext cx="734430" cy="734430"/>
          </a:xfrm>
          <a:custGeom>
            <a:avLst/>
            <a:gdLst>
              <a:gd name="connsiteX0" fmla="*/ 0 w 734430"/>
              <a:gd name="connsiteY0" fmla="*/ 403937 h 734430"/>
              <a:gd name="connsiteX1" fmla="*/ 165247 w 734430"/>
              <a:gd name="connsiteY1" fmla="*/ 403937 h 734430"/>
              <a:gd name="connsiteX2" fmla="*/ 165247 w 734430"/>
              <a:gd name="connsiteY2" fmla="*/ 0 h 734430"/>
              <a:gd name="connsiteX3" fmla="*/ 569183 w 734430"/>
              <a:gd name="connsiteY3" fmla="*/ 0 h 734430"/>
              <a:gd name="connsiteX4" fmla="*/ 569183 w 734430"/>
              <a:gd name="connsiteY4" fmla="*/ 403937 h 734430"/>
              <a:gd name="connsiteX5" fmla="*/ 734430 w 734430"/>
              <a:gd name="connsiteY5" fmla="*/ 403937 h 734430"/>
              <a:gd name="connsiteX6" fmla="*/ 367215 w 734430"/>
              <a:gd name="connsiteY6" fmla="*/ 734430 h 734430"/>
              <a:gd name="connsiteX7" fmla="*/ 0 w 734430"/>
              <a:gd name="connsiteY7" fmla="*/ 403937 h 73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430" h="734430">
                <a:moveTo>
                  <a:pt x="0" y="403937"/>
                </a:moveTo>
                <a:lnTo>
                  <a:pt x="165247" y="403937"/>
                </a:lnTo>
                <a:lnTo>
                  <a:pt x="165247" y="0"/>
                </a:lnTo>
                <a:lnTo>
                  <a:pt x="569183" y="0"/>
                </a:lnTo>
                <a:lnTo>
                  <a:pt x="569183" y="403937"/>
                </a:lnTo>
                <a:lnTo>
                  <a:pt x="734430" y="403937"/>
                </a:lnTo>
                <a:lnTo>
                  <a:pt x="367215" y="734430"/>
                </a:lnTo>
                <a:lnTo>
                  <a:pt x="0" y="403937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7157" tIns="41910" rIns="207157" bIns="22368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300" kern="1200"/>
          </a:p>
        </p:txBody>
      </p:sp>
    </p:spTree>
    <p:extLst>
      <p:ext uri="{BB962C8B-B14F-4D97-AF65-F5344CB8AC3E}">
        <p14:creationId xmlns:p14="http://schemas.microsoft.com/office/powerpoint/2010/main" val="144286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796C1-C815-EAC0-481F-2D7A83E81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58C1-663B-F28D-A303-1491B596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kern="1200" dirty="0">
                <a:solidFill>
                  <a:srgbClr val="064276"/>
                </a:solidFill>
                <a:latin typeface="+mj-lt"/>
                <a:ea typeface="+mj-ea"/>
                <a:cs typeface="+mj-cs"/>
              </a:rPr>
              <a:t>Expenditure Categories</a:t>
            </a:r>
            <a:r>
              <a:rPr lang="en-US" b="1" dirty="0">
                <a:solidFill>
                  <a:srgbClr val="064276"/>
                </a:solidFill>
              </a:rPr>
              <a:t> and Subcategories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BFFB65BB-1343-D6E1-B9AC-BD226642F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45136"/>
              </p:ext>
            </p:extLst>
          </p:nvPr>
        </p:nvGraphicFramePr>
        <p:xfrm>
          <a:off x="431800" y="1526191"/>
          <a:ext cx="10922000" cy="4605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333460023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63387194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76050973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75291930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581838565"/>
                    </a:ext>
                  </a:extLst>
                </a:gridCol>
              </a:tblGrid>
              <a:tr h="17973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Personnel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Services &amp; Supplies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Training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Vehicle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Administrative Costs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945353"/>
                  </a:ext>
                </a:extLst>
              </a:tr>
              <a:tr h="280840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Direct service personnel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 Coordination, Management, Administrative, Support Staff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Fringe/Benefits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Shared sub-categories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Service-area specific categories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General Training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Conferences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Other (food)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Only vehicle purchased approved in negotiated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Negotiated admin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2304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FA182-E7BC-2719-F04C-4B6C10CC8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5D16710-6697-8BBD-AA9A-F8AFCFEE4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020" y="2273966"/>
            <a:ext cx="930444" cy="93044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786773A-9E9C-0597-326D-D9A95DD33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5600" y="2281988"/>
            <a:ext cx="914400" cy="9144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3841F85-0FD7-203C-F35E-AA77B3B06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3368" y="2261934"/>
            <a:ext cx="914400" cy="9144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A77BFE8-4AAE-D1F3-F84C-3DA3C43C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54711" y="2273966"/>
            <a:ext cx="914400" cy="9144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27543FB6-5B6D-A496-F5BB-6D91AB209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00136" y="21656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6ADF-084D-53F8-52DC-EA214452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1200" dirty="0">
                <a:solidFill>
                  <a:srgbClr val="064276"/>
                </a:solidFill>
                <a:latin typeface="+mj-lt"/>
                <a:ea typeface="+mj-ea"/>
                <a:cs typeface="+mj-cs"/>
              </a:rPr>
              <a:t>Tracking </a:t>
            </a:r>
            <a:r>
              <a:rPr lang="en-US" b="1" dirty="0">
                <a:solidFill>
                  <a:srgbClr val="064276"/>
                </a:solidFill>
              </a:rPr>
              <a:t>Expenditures</a:t>
            </a:r>
            <a:r>
              <a:rPr lang="en-US" sz="4400" b="1" kern="1200" dirty="0">
                <a:solidFill>
                  <a:srgbClr val="064276"/>
                </a:solidFill>
                <a:latin typeface="+mj-lt"/>
                <a:ea typeface="+mj-ea"/>
                <a:cs typeface="+mj-cs"/>
              </a:rPr>
              <a:t> for Submittable</a:t>
            </a:r>
            <a:endParaRPr lang="en-US" b="1" dirty="0">
              <a:solidFill>
                <a:srgbClr val="06427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38952-0A0B-D1D4-31C0-EA2F87EB63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5000" y="1328738"/>
            <a:ext cx="10922000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/>
              <a:t>Template tool translates to Submittable entries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D7C86-A928-DB03-108C-25A27C363DF7}"/>
              </a:ext>
            </a:extLst>
          </p:cNvPr>
          <p:cNvSpPr txBox="1"/>
          <p:nvPr/>
        </p:nvSpPr>
        <p:spPr>
          <a:xfrm>
            <a:off x="2722145" y="1790290"/>
            <a:ext cx="60939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hlinkClick r:id="rId3"/>
              </a:rPr>
              <a:t>BHRN Quarterly Reporting Template - LINK</a:t>
            </a:r>
            <a:endParaRPr lang="en-US" sz="2500"/>
          </a:p>
        </p:txBody>
      </p:sp>
      <p:pic>
        <p:nvPicPr>
          <p:cNvPr id="1026" name="Picture 4" descr="Screen capture of part of the submittable form, including four columns: Services &amp; supplies subcategories, Field description, Cost Column, and Narrative Description Column">
            <a:extLst>
              <a:ext uri="{FF2B5EF4-FFF2-40B4-BE49-F238E27FC236}">
                <a16:creationId xmlns:a16="http://schemas.microsoft.com/office/drawing/2014/main" id="{E11A6C5C-D854-0B3D-3545-E076AEFD1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2"/>
          <a:stretch/>
        </p:blipFill>
        <p:spPr bwMode="auto">
          <a:xfrm>
            <a:off x="994610" y="2173705"/>
            <a:ext cx="9849901" cy="40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8E9F9-D096-D40B-800A-5078B70D8267}"/>
              </a:ext>
            </a:extLst>
          </p:cNvPr>
          <p:cNvSpPr txBox="1"/>
          <p:nvPr/>
        </p:nvSpPr>
        <p:spPr>
          <a:xfrm>
            <a:off x="1116227" y="6173029"/>
            <a:ext cx="995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above image is a screen capture of the Submittable form. All rows in the linked template align with the Submittable quarterly forms, allowing copy-paste from the template.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87286-DAF3-080E-18C9-A534BADD0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796C1-C815-EAC0-481F-2D7A83E81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58C1-663B-F28D-A303-1491B596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1200" dirty="0">
                <a:solidFill>
                  <a:srgbClr val="064276"/>
                </a:solidFill>
                <a:latin typeface="+mj-lt"/>
                <a:ea typeface="+mj-ea"/>
                <a:cs typeface="+mj-cs"/>
              </a:rPr>
              <a:t>Expenditure Reporting: Personnel</a:t>
            </a:r>
            <a:endParaRPr lang="en-US" b="1" dirty="0">
              <a:solidFill>
                <a:srgbClr val="06427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FA182-E7BC-2719-F04C-4B6C10CC8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51A0CE8-E7CD-5783-ADC1-0A8944075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196807"/>
              </p:ext>
            </p:extLst>
          </p:nvPr>
        </p:nvGraphicFramePr>
        <p:xfrm>
          <a:off x="445169" y="1636481"/>
          <a:ext cx="5919536" cy="2409825"/>
        </p:xfrm>
        <a:graphic>
          <a:graphicData uri="http://schemas.openxmlformats.org/drawingml/2006/table">
            <a:tbl>
              <a:tblPr firstRow="1"/>
              <a:tblGrid>
                <a:gridCol w="2438519">
                  <a:extLst>
                    <a:ext uri="{9D8B030D-6E8A-4147-A177-3AD203B41FA5}">
                      <a16:colId xmlns:a16="http://schemas.microsoft.com/office/drawing/2014/main" val="2250833942"/>
                    </a:ext>
                  </a:extLst>
                </a:gridCol>
                <a:gridCol w="1848824">
                  <a:extLst>
                    <a:ext uri="{9D8B030D-6E8A-4147-A177-3AD203B41FA5}">
                      <a16:colId xmlns:a16="http://schemas.microsoft.com/office/drawing/2014/main" val="2357650946"/>
                    </a:ext>
                  </a:extLst>
                </a:gridCol>
                <a:gridCol w="1632193">
                  <a:extLst>
                    <a:ext uri="{9D8B030D-6E8A-4147-A177-3AD203B41FA5}">
                      <a16:colId xmlns:a16="http://schemas.microsoft.com/office/drawing/2014/main" val="1525256365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PEER SUPPORT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7652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PERSONNEL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COST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NARRATIVE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62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Direct Service Personnel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21462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 Coordination, MGMT, </a:t>
                      </a:r>
                      <a:r>
                        <a:rPr lang="en-US" sz="2000" b="0" i="0" u="none" strike="noStrike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etc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83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Fringe, Benefits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668164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0DF5D86-AD47-F043-F9FD-AAD17FF0CE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351945"/>
              </p:ext>
            </p:extLst>
          </p:nvPr>
        </p:nvGraphicFramePr>
        <p:xfrm>
          <a:off x="5635626" y="3685916"/>
          <a:ext cx="5919536" cy="2670434"/>
        </p:xfrm>
        <a:graphic>
          <a:graphicData uri="http://schemas.openxmlformats.org/drawingml/2006/table">
            <a:tbl>
              <a:tblPr firstRow="1"/>
              <a:tblGrid>
                <a:gridCol w="2438519">
                  <a:extLst>
                    <a:ext uri="{9D8B030D-6E8A-4147-A177-3AD203B41FA5}">
                      <a16:colId xmlns:a16="http://schemas.microsoft.com/office/drawing/2014/main" val="2250833942"/>
                    </a:ext>
                  </a:extLst>
                </a:gridCol>
                <a:gridCol w="1848824">
                  <a:extLst>
                    <a:ext uri="{9D8B030D-6E8A-4147-A177-3AD203B41FA5}">
                      <a16:colId xmlns:a16="http://schemas.microsoft.com/office/drawing/2014/main" val="2357650946"/>
                    </a:ext>
                  </a:extLst>
                </a:gridCol>
                <a:gridCol w="1632193">
                  <a:extLst>
                    <a:ext uri="{9D8B030D-6E8A-4147-A177-3AD203B41FA5}">
                      <a16:colId xmlns:a16="http://schemas.microsoft.com/office/drawing/2014/main" val="1525256365"/>
                    </a:ext>
                  </a:extLst>
                </a:gridCol>
              </a:tblGrid>
              <a:tr h="3361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HARM REDUCTION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816521"/>
                  </a:ext>
                </a:extLst>
              </a:tr>
              <a:tr h="336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PERSONNEL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COST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NARRATIVE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62346"/>
                  </a:ext>
                </a:extLst>
              </a:tr>
              <a:tr h="62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Direct Service Personnel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214627"/>
                  </a:ext>
                </a:extLst>
              </a:tr>
              <a:tr h="62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 Coordination, MGMT, </a:t>
                      </a:r>
                      <a:r>
                        <a:rPr lang="en-US" sz="2000" b="0" i="0" u="none" strike="noStrike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etc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74635"/>
                  </a:ext>
                </a:extLst>
              </a:tr>
              <a:tr h="62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Fringe, Benefits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033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1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B52E-D513-B4B9-7654-E3708DC1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64276"/>
                </a:solidFill>
              </a:rPr>
              <a:t>Personnel Reporting Example</a:t>
            </a:r>
            <a:endParaRPr lang="en-US" b="1" i="1">
              <a:solidFill>
                <a:srgbClr val="06427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A8B05-8827-7BBE-2B26-950FCEADFA50}"/>
              </a:ext>
            </a:extLst>
          </p:cNvPr>
          <p:cNvSpPr txBox="1"/>
          <p:nvPr/>
        </p:nvSpPr>
        <p:spPr>
          <a:xfrm>
            <a:off x="566154" y="1282038"/>
            <a:ext cx="603049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EC5A24"/>
                </a:solidFill>
              </a:rPr>
              <a:t>Scenario:</a:t>
            </a:r>
          </a:p>
          <a:p>
            <a:endParaRPr lang="en-US" sz="2400"/>
          </a:p>
          <a:p>
            <a:r>
              <a:rPr lang="en-US" sz="2400"/>
              <a:t>Your organization supports M110 salaries of:</a:t>
            </a:r>
          </a:p>
          <a:p>
            <a:endParaRPr lang="en-US" sz="2400"/>
          </a:p>
          <a:p>
            <a:r>
              <a:rPr lang="en-US" sz="2400"/>
              <a:t>Administrative Assistant, $60,000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Evenly split between service areas</a:t>
            </a:r>
          </a:p>
          <a:p>
            <a:endParaRPr lang="en-US" sz="2400"/>
          </a:p>
          <a:p>
            <a:r>
              <a:rPr lang="en-US" sz="2400"/>
              <a:t>Deputy Director, $100,000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75% of time spent in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25% of time spent as a Case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Evenly split between service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r>
              <a:rPr lang="en-US" sz="2400"/>
              <a:t>Peer Wellness Specialist, $60,000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7" name="Picture 6" descr="Counsellor and patient">
            <a:extLst>
              <a:ext uri="{FF2B5EF4-FFF2-40B4-BE49-F238E27FC236}">
                <a16:creationId xmlns:a16="http://schemas.microsoft.com/office/drawing/2014/main" id="{E23CBBE2-49E4-28AC-B8C3-AF21694683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41" t="16456" r="25540" b="15536"/>
          <a:stretch>
            <a:fillRect/>
          </a:stretch>
        </p:blipFill>
        <p:spPr>
          <a:xfrm>
            <a:off x="7334622" y="2486140"/>
            <a:ext cx="4091522" cy="2854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E180-6242-8475-3B04-31AB9208E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9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B52E-D513-B4B9-7654-E3708DC1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Personnel Reporting Example</a:t>
            </a:r>
            <a:endParaRPr lang="en-US" b="1" i="1" dirty="0">
              <a:solidFill>
                <a:srgbClr val="06427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A8B05-8827-7BBE-2B26-950FCEADFA50}"/>
              </a:ext>
            </a:extLst>
          </p:cNvPr>
          <p:cNvSpPr txBox="1"/>
          <p:nvPr/>
        </p:nvSpPr>
        <p:spPr>
          <a:xfrm>
            <a:off x="566154" y="1282038"/>
            <a:ext cx="603049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EC5A24"/>
                </a:solidFill>
              </a:rPr>
              <a:t>Scenario:</a:t>
            </a:r>
          </a:p>
          <a:p>
            <a:endParaRPr lang="en-US" sz="2400"/>
          </a:p>
          <a:p>
            <a:r>
              <a:rPr lang="en-US" sz="2400"/>
              <a:t>Your organization supports M110 salaries of:</a:t>
            </a:r>
          </a:p>
          <a:p>
            <a:endParaRPr lang="en-US" sz="2400"/>
          </a:p>
          <a:p>
            <a:r>
              <a:rPr lang="en-US" sz="2400"/>
              <a:t>Administrative Assistant, $60,000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Evenly split between service areas</a:t>
            </a:r>
          </a:p>
          <a:p>
            <a:endParaRPr lang="en-US" sz="2400"/>
          </a:p>
          <a:p>
            <a:r>
              <a:rPr lang="en-US" sz="2400"/>
              <a:t>Deputy Director, $100,000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75% of time spent in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25% of time spent as a Case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Evenly split between service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r>
              <a:rPr lang="en-US" sz="2400"/>
              <a:t>Peer Wellness Specialist, $60,000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D796C6-D69C-117F-5EA8-E145BAFBC4EE}"/>
              </a:ext>
            </a:extLst>
          </p:cNvPr>
          <p:cNvSpPr txBox="1"/>
          <p:nvPr/>
        </p:nvSpPr>
        <p:spPr>
          <a:xfrm>
            <a:off x="7736303" y="1291695"/>
            <a:ext cx="376922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i="0" u="none" strike="noStrike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Personnel Expenditure Subcategory</a:t>
            </a:r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BE677-167A-6938-A602-F42472AA62D2}"/>
              </a:ext>
            </a:extLst>
          </p:cNvPr>
          <p:cNvSpPr txBox="1"/>
          <p:nvPr/>
        </p:nvSpPr>
        <p:spPr>
          <a:xfrm>
            <a:off x="7736305" y="2737477"/>
            <a:ext cx="376922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i="0" u="none" strike="noStrike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Program Coordination, </a:t>
            </a:r>
            <a:r>
              <a:rPr lang="en-US" sz="2200" i="0" u="none" strike="noStrike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Mgmt</a:t>
            </a:r>
            <a:r>
              <a:rPr lang="en-US" sz="2200" i="0" u="none" strike="noStrike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Administrative, Support Staff</a:t>
            </a:r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8D3B6-A409-6632-13CC-BAAB118081B3}"/>
              </a:ext>
            </a:extLst>
          </p:cNvPr>
          <p:cNvSpPr txBox="1"/>
          <p:nvPr/>
        </p:nvSpPr>
        <p:spPr>
          <a:xfrm>
            <a:off x="7736304" y="4407670"/>
            <a:ext cx="3769225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i="0" u="none" strike="noStrike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Direct Service Personnel</a:t>
            </a:r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AD2CA-F43D-0856-7878-AE78A3AC5F2F}"/>
              </a:ext>
            </a:extLst>
          </p:cNvPr>
          <p:cNvSpPr txBox="1"/>
          <p:nvPr/>
        </p:nvSpPr>
        <p:spPr>
          <a:xfrm>
            <a:off x="7736302" y="5638008"/>
            <a:ext cx="3769225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i="0" u="none" strike="noStrike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Direct Service Personnel</a:t>
            </a:r>
            <a:endParaRPr lang="en-US" sz="2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E180-6242-8475-3B04-31AB9208E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0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B52E-D513-B4B9-7654-E3708DC1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Personnel Reporting Example</a:t>
            </a:r>
            <a:endParaRPr lang="en-US" b="1" i="1" dirty="0">
              <a:solidFill>
                <a:srgbClr val="06427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A8B05-8827-7BBE-2B26-950FCEADFA50}"/>
              </a:ext>
            </a:extLst>
          </p:cNvPr>
          <p:cNvSpPr txBox="1"/>
          <p:nvPr/>
        </p:nvSpPr>
        <p:spPr>
          <a:xfrm>
            <a:off x="529385" y="1614371"/>
            <a:ext cx="5052593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EC5A24"/>
                </a:solidFill>
              </a:rPr>
              <a:t>Scenario:</a:t>
            </a:r>
          </a:p>
          <a:p>
            <a:r>
              <a:rPr lang="en-US" sz="2200"/>
              <a:t>Administrative Assistant, $60,000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Evenly split between service areas</a:t>
            </a:r>
          </a:p>
          <a:p>
            <a:endParaRPr lang="en-US" sz="2200"/>
          </a:p>
          <a:p>
            <a:r>
              <a:rPr lang="en-US" sz="2200"/>
              <a:t>Deputy Director, $100,000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Time spent in client facing; </a:t>
            </a:r>
            <a:r>
              <a:rPr lang="en-US" sz="2200" b="1"/>
              <a:t>all</a:t>
            </a:r>
            <a:r>
              <a:rPr lang="en-US" sz="2200"/>
              <a:t> salary reported as direct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Evenly split between service areas (50,000 + 50,000)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/>
          </a:p>
          <a:p>
            <a:r>
              <a:rPr lang="en-US" sz="2200"/>
              <a:t>Peer Wellness Specialist, $60,000 per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E180-6242-8475-3B04-31AB9208E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4FBC9EF-19AE-5F43-82E2-412736F31C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406263"/>
              </p:ext>
            </p:extLst>
          </p:nvPr>
        </p:nvGraphicFramePr>
        <p:xfrm>
          <a:off x="5743079" y="1282038"/>
          <a:ext cx="5919536" cy="2409825"/>
        </p:xfrm>
        <a:graphic>
          <a:graphicData uri="http://schemas.openxmlformats.org/drawingml/2006/table">
            <a:tbl>
              <a:tblPr firstRow="1"/>
              <a:tblGrid>
                <a:gridCol w="2438519">
                  <a:extLst>
                    <a:ext uri="{9D8B030D-6E8A-4147-A177-3AD203B41FA5}">
                      <a16:colId xmlns:a16="http://schemas.microsoft.com/office/drawing/2014/main" val="2250833942"/>
                    </a:ext>
                  </a:extLst>
                </a:gridCol>
                <a:gridCol w="1848824">
                  <a:extLst>
                    <a:ext uri="{9D8B030D-6E8A-4147-A177-3AD203B41FA5}">
                      <a16:colId xmlns:a16="http://schemas.microsoft.com/office/drawing/2014/main" val="2357650946"/>
                    </a:ext>
                  </a:extLst>
                </a:gridCol>
                <a:gridCol w="1632193">
                  <a:extLst>
                    <a:ext uri="{9D8B030D-6E8A-4147-A177-3AD203B41FA5}">
                      <a16:colId xmlns:a16="http://schemas.microsoft.com/office/drawing/2014/main" val="1525256365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PEER SUPPORT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7652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PERSONNEL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COST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NARRATIVE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8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62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Direct Service Personnel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110,000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Deputy Director, PWS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21462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 Coordination, MGMT, </a:t>
                      </a:r>
                      <a:r>
                        <a:rPr lang="en-US" sz="2000" b="0" i="0" u="none" strike="noStrike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etc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30,000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A.A.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083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Fringe, Benefits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668164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00F9B8F-8A02-85EB-5F29-9C4E377375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155434"/>
              </p:ext>
            </p:extLst>
          </p:nvPr>
        </p:nvGraphicFramePr>
        <p:xfrm>
          <a:off x="5743079" y="3751537"/>
          <a:ext cx="5919536" cy="2670434"/>
        </p:xfrm>
        <a:graphic>
          <a:graphicData uri="http://schemas.openxmlformats.org/drawingml/2006/table">
            <a:tbl>
              <a:tblPr firstRow="1"/>
              <a:tblGrid>
                <a:gridCol w="2438519">
                  <a:extLst>
                    <a:ext uri="{9D8B030D-6E8A-4147-A177-3AD203B41FA5}">
                      <a16:colId xmlns:a16="http://schemas.microsoft.com/office/drawing/2014/main" val="2250833942"/>
                    </a:ext>
                  </a:extLst>
                </a:gridCol>
                <a:gridCol w="1848824">
                  <a:extLst>
                    <a:ext uri="{9D8B030D-6E8A-4147-A177-3AD203B41FA5}">
                      <a16:colId xmlns:a16="http://schemas.microsoft.com/office/drawing/2014/main" val="2357650946"/>
                    </a:ext>
                  </a:extLst>
                </a:gridCol>
                <a:gridCol w="1632193">
                  <a:extLst>
                    <a:ext uri="{9D8B030D-6E8A-4147-A177-3AD203B41FA5}">
                      <a16:colId xmlns:a16="http://schemas.microsoft.com/office/drawing/2014/main" val="1525256365"/>
                    </a:ext>
                  </a:extLst>
                </a:gridCol>
              </a:tblGrid>
              <a:tr h="3361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HARM REDUCTION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816521"/>
                  </a:ext>
                </a:extLst>
              </a:tr>
              <a:tr h="336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PERSONNEL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COST 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NARRATIVE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62346"/>
                  </a:ext>
                </a:extLst>
              </a:tr>
              <a:tr h="62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Direct Service Personnel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50,000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Deputy Director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214627"/>
                  </a:ext>
                </a:extLst>
              </a:tr>
              <a:tr h="62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 Coordination, MGMT, </a:t>
                      </a:r>
                      <a:r>
                        <a:rPr lang="en-US" sz="2000" b="0" i="0" u="none" strike="noStrike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etc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30,000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A.A.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074635"/>
                  </a:ext>
                </a:extLst>
              </a:tr>
              <a:tr h="6206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Fringe, Benefits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033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0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D6FA692-2822-D8BA-1A31-8FE3F326C5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4090" y="2765849"/>
            <a:ext cx="415544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751B-0776-84B1-A12C-F75226019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8654" y="1591166"/>
            <a:ext cx="4866640" cy="455561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v"/>
            </a:pPr>
            <a:r>
              <a:rPr lang="en-US" sz="3200"/>
              <a:t>  Webinar Overview</a:t>
            </a:r>
            <a:endParaRPr lang="en-US"/>
          </a:p>
          <a:p>
            <a:pPr>
              <a:buFont typeface="Wingdings"/>
              <a:buChar char="v"/>
            </a:pPr>
            <a:r>
              <a:rPr lang="en-US" sz="3200"/>
              <a:t>  Introductions</a:t>
            </a:r>
            <a:endParaRPr lang="en-US"/>
          </a:p>
          <a:p>
            <a:pPr>
              <a:buFont typeface="Wingdings"/>
              <a:buChar char="v"/>
            </a:pPr>
            <a:r>
              <a:rPr lang="en-US" sz="3200"/>
              <a:t>  Goals &amp; Resources</a:t>
            </a:r>
          </a:p>
          <a:p>
            <a:pPr>
              <a:buFont typeface="Wingdings"/>
              <a:buChar char="v"/>
            </a:pPr>
            <a:r>
              <a:rPr lang="en-US" sz="3200"/>
              <a:t>  Expenditure Reporting</a:t>
            </a:r>
          </a:p>
          <a:p>
            <a:pPr>
              <a:buFont typeface="Wingdings"/>
              <a:buChar char="v"/>
            </a:pPr>
            <a:r>
              <a:rPr lang="en-US" sz="3200"/>
              <a:t>  Operational Reporting</a:t>
            </a:r>
          </a:p>
          <a:p>
            <a:pPr>
              <a:buFont typeface="Wingdings"/>
              <a:buChar char="v"/>
            </a:pPr>
            <a:r>
              <a:rPr lang="en-US" sz="3200"/>
              <a:t>  Personnel Reporting</a:t>
            </a:r>
          </a:p>
          <a:p>
            <a:pPr>
              <a:buFont typeface="Wingdings"/>
              <a:buChar char="v"/>
            </a:pPr>
            <a:r>
              <a:rPr lang="en-US" sz="3200"/>
              <a:t>  Moving Forward</a:t>
            </a:r>
          </a:p>
          <a:p>
            <a:pPr>
              <a:buFont typeface="Wingdings"/>
              <a:buChar char="v"/>
            </a:pPr>
            <a:r>
              <a:rPr lang="en-US" sz="3200"/>
              <a:t>  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87286-DAF3-080E-18C9-A534BADD0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F76C9-3862-D9FD-41A6-843F31AF2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8389" y="-98491"/>
            <a:ext cx="5813869" cy="7088722"/>
          </a:xfrm>
          <a:prstGeom prst="rect">
            <a:avLst/>
          </a:prstGeom>
          <a:solidFill>
            <a:srgbClr val="064276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32A90-A0C9-73DE-6A02-542F1189D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555" y="97742"/>
            <a:ext cx="3104445" cy="10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5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6ADF-084D-53F8-52DC-EA214452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400540"/>
            <a:ext cx="10718799" cy="825500"/>
          </a:xfrm>
        </p:spPr>
        <p:txBody>
          <a:bodyPr>
            <a:normAutofit fontScale="90000"/>
          </a:bodyPr>
          <a:lstStyle/>
          <a:p>
            <a:r>
              <a:rPr lang="en-US" sz="4400" b="1" kern="1200" dirty="0">
                <a:solidFill>
                  <a:srgbClr val="064276"/>
                </a:solidFill>
                <a:latin typeface="+mj-lt"/>
                <a:ea typeface="+mj-ea"/>
                <a:cs typeface="+mj-cs"/>
              </a:rPr>
              <a:t>Submittable Expenditure Categories: Budget Key</a:t>
            </a:r>
            <a:endParaRPr lang="en-US" b="1" dirty="0">
              <a:solidFill>
                <a:srgbClr val="064276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C38952-0A0B-D1D4-31C0-EA2F87EB63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6858" y="2039958"/>
            <a:ext cx="4477327" cy="358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Budget keys will map </a:t>
            </a:r>
            <a:r>
              <a:rPr lang="en-US" b="1"/>
              <a:t>your line items</a:t>
            </a:r>
            <a:r>
              <a:rPr lang="en-US"/>
              <a:t> onto Subcategories</a:t>
            </a:r>
          </a:p>
          <a:p>
            <a:r>
              <a:rPr lang="en-US"/>
              <a:t>We</a:t>
            </a:r>
            <a:r>
              <a:rPr lang="en-US" sz="2800"/>
              <a:t> will share a draft budget key by 9/30</a:t>
            </a:r>
          </a:p>
          <a:p>
            <a:r>
              <a:rPr lang="en-US"/>
              <a:t>Line items that do not map well? </a:t>
            </a:r>
          </a:p>
          <a:p>
            <a:pPr lvl="1"/>
            <a:r>
              <a:rPr lang="en-US"/>
              <a:t>Additional support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54AEBA-5328-7F55-2F3A-343D80D8E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898353"/>
              </p:ext>
            </p:extLst>
          </p:nvPr>
        </p:nvGraphicFramePr>
        <p:xfrm>
          <a:off x="5395545" y="1527445"/>
          <a:ext cx="6179597" cy="46069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19063">
                  <a:extLst>
                    <a:ext uri="{9D8B030D-6E8A-4147-A177-3AD203B41FA5}">
                      <a16:colId xmlns:a16="http://schemas.microsoft.com/office/drawing/2014/main" val="812277696"/>
                    </a:ext>
                  </a:extLst>
                </a:gridCol>
                <a:gridCol w="3460534">
                  <a:extLst>
                    <a:ext uri="{9D8B030D-6E8A-4147-A177-3AD203B41FA5}">
                      <a16:colId xmlns:a16="http://schemas.microsoft.com/office/drawing/2014/main" val="443029571"/>
                    </a:ext>
                  </a:extLst>
                </a:gridCol>
              </a:tblGrid>
              <a:tr h="3273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Your Budget</a:t>
                      </a:r>
                    </a:p>
                  </a:txBody>
                  <a:tcPr marL="6689" marR="6689" marT="668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Submittable Key</a:t>
                      </a:r>
                    </a:p>
                  </a:txBody>
                  <a:tcPr marL="6689" marR="6689" marT="668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39849"/>
                  </a:ext>
                </a:extLst>
              </a:tr>
              <a:tr h="3273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Personnel Costs</a:t>
                      </a:r>
                    </a:p>
                  </a:txBody>
                  <a:tcPr marL="6689" marR="6689" marT="668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Submittable Sub Category</a:t>
                      </a:r>
                    </a:p>
                  </a:txBody>
                  <a:tcPr marL="6689" marR="6689" marT="668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629448"/>
                  </a:ext>
                </a:extLst>
              </a:tr>
              <a:tr h="32730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Peer Provider</a:t>
                      </a:r>
                    </a:p>
                  </a:txBody>
                  <a:tcPr marL="6689" marR="6689" marT="6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Direct Service Personnel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656854389"/>
                  </a:ext>
                </a:extLst>
              </a:tr>
              <a:tr h="32730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Deputy Director/Case Manager</a:t>
                      </a:r>
                    </a:p>
                  </a:txBody>
                  <a:tcPr marL="6689" marR="6689" marT="6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Direct Service Personnel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51092676"/>
                  </a:ext>
                </a:extLst>
              </a:tr>
              <a:tr h="65382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Administrative Assistant</a:t>
                      </a:r>
                    </a:p>
                  </a:txBody>
                  <a:tcPr marL="6689" marR="6689" marT="6689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 Coordination, </a:t>
                      </a:r>
                      <a:r>
                        <a:rPr lang="en-US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Mgmt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Administrative, Support Staff</a:t>
                      </a:r>
                    </a:p>
                  </a:txBody>
                  <a:tcPr anchor="b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745348"/>
                  </a:ext>
                </a:extLst>
              </a:tr>
              <a:tr h="3273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Services &amp; Supplies Costs</a:t>
                      </a:r>
                    </a:p>
                  </a:txBody>
                  <a:tcPr marL="6689" marR="6689" marT="668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Submittable Sub Category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477901"/>
                  </a:ext>
                </a:extLst>
              </a:tr>
              <a:tr h="32730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Yard Maintenance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89" marR="6689" marT="6689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 Space Maintenance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9100115"/>
                  </a:ext>
                </a:extLst>
              </a:tr>
              <a:tr h="4668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Utilities - Water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89" marR="6689" marT="6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 Space &amp; Operational Expenses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15823223"/>
                  </a:ext>
                </a:extLst>
              </a:tr>
              <a:tr h="46686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Rent – Office Building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89" marR="6689" marT="6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 Space &amp; Operational Expenses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35261825"/>
                  </a:ext>
                </a:extLst>
              </a:tr>
              <a:tr h="32730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Client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89" marR="6689" marT="66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 Needs – Client Services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350811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87286-DAF3-080E-18C9-A534BADD0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1F71-4378-E3E8-6C22-8903C15DC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Part II:</a:t>
            </a:r>
            <a:br>
              <a:rPr lang="en-US"/>
            </a:br>
            <a:r>
              <a:rPr lang="en-US"/>
              <a:t>Operational Reporting</a:t>
            </a:r>
            <a:br>
              <a:rPr lang="en-US"/>
            </a:br>
            <a:r>
              <a:rPr lang="en-US" sz="1800" b="0"/>
              <a:t>Non-financial data collection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046FD-44CA-D7D0-4E91-3CDA04F5C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F55ED7C-F6A7-8728-5DE1-CA0062223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040561"/>
              </p:ext>
            </p:extLst>
          </p:nvPr>
        </p:nvGraphicFramePr>
        <p:xfrm>
          <a:off x="317500" y="381000"/>
          <a:ext cx="11557000" cy="646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B8ACBB-159A-4B5F-5006-D5EB3518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375140"/>
            <a:ext cx="6623050" cy="825500"/>
          </a:xfrm>
        </p:spPr>
        <p:txBody>
          <a:bodyPr>
            <a:normAutofit fontScale="90000"/>
          </a:bodyPr>
          <a:lstStyle/>
          <a:p>
            <a:r>
              <a:rPr lang="en-GB" b="1">
                <a:solidFill>
                  <a:srgbClr val="064276"/>
                </a:solidFill>
              </a:rPr>
              <a:t>Operational Metric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7D08B7-4333-4FBA-6DD7-586644364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7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440B25-A64E-9089-F1AE-868FBB87C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3696" y="3332006"/>
            <a:ext cx="9735312" cy="3015338"/>
          </a:xfrm>
          <a:prstGeom prst="rect">
            <a:avLst/>
          </a:prstGeom>
          <a:solidFill>
            <a:srgbClr val="C0DFFA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5E3EC5-EC78-1ADC-A745-85AF875C9CDC}"/>
              </a:ext>
            </a:extLst>
          </p:cNvPr>
          <p:cNvSpPr/>
          <p:nvPr/>
        </p:nvSpPr>
        <p:spPr>
          <a:xfrm>
            <a:off x="9595104" y="205232"/>
            <a:ext cx="2373376" cy="593344"/>
          </a:xfrm>
          <a:prstGeom prst="roundRect">
            <a:avLst/>
          </a:prstGeom>
          <a:solidFill>
            <a:srgbClr val="064276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/>
              <a:t>Personnel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B6798B3C-1585-0FE4-7895-B7FB906AEE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240" y="355600"/>
            <a:ext cx="9235440" cy="4464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6427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Culturally &amp; Linguistically Specific Services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6427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C9E86EF8-FB49-8CEA-13C8-4736E22D079C}"/>
              </a:ext>
            </a:extLst>
          </p:cNvPr>
          <p:cNvSpPr txBox="1"/>
          <p:nvPr/>
        </p:nvSpPr>
        <p:spPr>
          <a:xfrm>
            <a:off x="999991" y="807796"/>
            <a:ext cx="526654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>
                <a:latin typeface="Aptos"/>
              </a:rPr>
              <a:t>(required for all BHRN Partners)</a:t>
            </a:r>
            <a:endParaRPr lang="en-GB">
              <a:latin typeface="Aptos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23C9A87-C7AB-42AD-AB57-675B05708A06}"/>
              </a:ext>
            </a:extLst>
          </p:cNvPr>
          <p:cNvSpPr txBox="1"/>
          <p:nvPr/>
        </p:nvSpPr>
        <p:spPr>
          <a:xfrm>
            <a:off x="2395967" y="1484406"/>
            <a:ext cx="7579360" cy="153830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>
                <a:solidFill>
                  <a:srgbClr val="EC5A24"/>
                </a:solidFill>
              </a:rPr>
              <a:t>Based on this definition, </a:t>
            </a:r>
            <a:endParaRPr lang="en-US" sz="2800">
              <a:solidFill>
                <a:srgbClr val="EC5A24"/>
              </a:solidFill>
            </a:endParaRPr>
          </a:p>
          <a:p>
            <a:pPr algn="ctr"/>
            <a:r>
              <a:rPr lang="en-GB" sz="2800" b="1"/>
              <a:t>are you a Culturally Specific provider?</a:t>
            </a:r>
          </a:p>
          <a:p>
            <a:pPr algn="ctr">
              <a:lnSpc>
                <a:spcPct val="150000"/>
              </a:lnSpc>
            </a:pPr>
            <a:r>
              <a:rPr lang="en-GB" sz="2800" i="1">
                <a:solidFill>
                  <a:srgbClr val="EC5A24"/>
                </a:solidFill>
              </a:rPr>
              <a:t>(Yes or No)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8F4CC9-C247-8BA6-7A11-7FF7B24BC28A}"/>
              </a:ext>
            </a:extLst>
          </p:cNvPr>
          <p:cNvSpPr>
            <a:spLocks noGrp="1"/>
          </p:cNvSpPr>
          <p:nvPr/>
        </p:nvSpPr>
        <p:spPr>
          <a:xfrm>
            <a:off x="1952413" y="3809942"/>
            <a:ext cx="8284633" cy="2344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900">
                <a:ea typeface="+mj-lt"/>
                <a:cs typeface="+mj-lt"/>
              </a:rPr>
              <a:t>According to OAR 944-001-0010 (9) </a:t>
            </a:r>
            <a:br>
              <a:rPr lang="en-GB" sz="2900">
                <a:ea typeface="+mj-lt"/>
                <a:cs typeface="+mj-lt"/>
              </a:rPr>
            </a:br>
            <a:r>
              <a:rPr lang="en-GB" sz="2900">
                <a:ea typeface="+mj-lt"/>
                <a:cs typeface="+mj-lt"/>
              </a:rPr>
              <a:t>"Culturally and Linguistically Specific Services" means the provision of culturally and linguistically responsive </a:t>
            </a:r>
            <a:r>
              <a:rPr lang="en-GB" sz="2900" u="sng">
                <a:ea typeface="+mj-lt"/>
                <a:cs typeface="+mj-lt"/>
              </a:rPr>
              <a:t>services </a:t>
            </a:r>
            <a:r>
              <a:rPr lang="en-GB" sz="2900" b="1" u="sng">
                <a:ea typeface="+mj-lt"/>
                <a:cs typeface="+mj-lt"/>
              </a:rPr>
              <a:t>designed </a:t>
            </a:r>
            <a:r>
              <a:rPr lang="en-GB" sz="2900" u="sng">
                <a:ea typeface="+mj-lt"/>
                <a:cs typeface="+mj-lt"/>
              </a:rPr>
              <a:t>for a specific population</a:t>
            </a:r>
            <a:r>
              <a:rPr lang="en-GB" sz="2900">
                <a:ea typeface="+mj-lt"/>
                <a:cs typeface="+mj-lt"/>
              </a:rPr>
              <a:t> by a </a:t>
            </a:r>
            <a:r>
              <a:rPr lang="en-GB" sz="2900" u="sng">
                <a:ea typeface="+mj-lt"/>
                <a:cs typeface="+mj-lt"/>
              </a:rPr>
              <a:t>provider who </a:t>
            </a:r>
            <a:r>
              <a:rPr lang="en-GB" sz="2900" b="1" u="sng">
                <a:ea typeface="+mj-lt"/>
                <a:cs typeface="+mj-lt"/>
              </a:rPr>
              <a:t>shares </a:t>
            </a:r>
            <a:r>
              <a:rPr lang="en-GB" sz="2900" u="sng">
                <a:ea typeface="+mj-lt"/>
                <a:cs typeface="+mj-lt"/>
              </a:rPr>
              <a:t>the culture, language, or identity</a:t>
            </a:r>
            <a:r>
              <a:rPr lang="en-GB" sz="2900">
                <a:ea typeface="+mj-lt"/>
                <a:cs typeface="+mj-lt"/>
              </a:rPr>
              <a:t> with the individual seeking services.</a:t>
            </a:r>
            <a:endParaRPr lang="en-US" sz="29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56DA47-908B-4D5E-5159-BF910D68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6591" y="1380774"/>
            <a:ext cx="9058656" cy="1756992"/>
          </a:xfrm>
          <a:prstGeom prst="ellipse">
            <a:avLst/>
          </a:prstGeom>
          <a:noFill/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DAB465-1E3E-2E29-239C-A1F227C5EF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9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60B723-161C-D0CA-F71D-856320660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700" y="2584383"/>
            <a:ext cx="5764338" cy="4051923"/>
          </a:xfrm>
          <a:prstGeom prst="rect">
            <a:avLst/>
          </a:prstGeom>
          <a:solidFill>
            <a:srgbClr val="064276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30418E-0A29-E7D4-8204-DB6698A0585A}"/>
              </a:ext>
            </a:extLst>
          </p:cNvPr>
          <p:cNvSpPr/>
          <p:nvPr/>
        </p:nvSpPr>
        <p:spPr>
          <a:xfrm>
            <a:off x="9595104" y="205232"/>
            <a:ext cx="2373376" cy="593344"/>
          </a:xfrm>
          <a:prstGeom prst="roundRect">
            <a:avLst/>
          </a:prstGeom>
          <a:solidFill>
            <a:srgbClr val="064276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/>
              <a:t>Personnel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B174E52A-D9C5-AA06-F1B9-DFBD88362A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6240" y="355600"/>
            <a:ext cx="9235440" cy="4464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6427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Culturally &amp; Linguistically Specific Services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6427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693725A8-4FF3-EC8B-48C2-2535113B8757}"/>
              </a:ext>
            </a:extLst>
          </p:cNvPr>
          <p:cNvSpPr txBox="1"/>
          <p:nvPr/>
        </p:nvSpPr>
        <p:spPr>
          <a:xfrm>
            <a:off x="924983" y="797983"/>
            <a:ext cx="527261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/>
              <a:t>(required for culturally specific providers only)</a:t>
            </a:r>
            <a:r>
              <a:rPr lang="en-GB"/>
              <a:t>​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1E9BA5DE-0391-8159-F1FB-3B30E2933E5E}"/>
              </a:ext>
            </a:extLst>
          </p:cNvPr>
          <p:cNvSpPr>
            <a:spLocks noGrp="1"/>
          </p:cNvSpPr>
          <p:nvPr/>
        </p:nvSpPr>
        <p:spPr>
          <a:xfrm>
            <a:off x="894168" y="1460082"/>
            <a:ext cx="4488796" cy="858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u="sng">
                <a:ea typeface="+mn-lt"/>
                <a:cs typeface="+mn-lt"/>
              </a:rPr>
              <a:t> </a:t>
            </a:r>
            <a:r>
              <a:rPr lang="en-GB">
                <a:ea typeface="+mn-lt"/>
                <a:cs typeface="+mn-lt"/>
              </a:rPr>
              <a:t>Which of the following does your program provide? 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E4C70C-1979-7FD9-4A64-0E04DCFB6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967915"/>
              </p:ext>
            </p:extLst>
          </p:nvPr>
        </p:nvGraphicFramePr>
        <p:xfrm>
          <a:off x="238124" y="2786062"/>
          <a:ext cx="5505450" cy="3615823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505450">
                  <a:extLst>
                    <a:ext uri="{9D8B030D-6E8A-4147-A177-3AD203B41FA5}">
                      <a16:colId xmlns:a16="http://schemas.microsoft.com/office/drawing/2014/main" val="2163495950"/>
                    </a:ext>
                  </a:extLst>
                </a:gridCol>
              </a:tblGrid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Trauma-informed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932684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Culturally and linguistically specific services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32668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Culturally and linguistically responsive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816983"/>
                  </a:ext>
                </a:extLst>
              </a:tr>
              <a:tr h="497642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Services to individuals with intellectual and developmental disabilities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606997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Services to individuals with physical disabilities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395026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Gender affirming and responsive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4735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LGBTQIA2S+ affirming and inclusive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775710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Youth friendly and inclusive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08903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>
                          <a:effectLst/>
                        </a:rPr>
                        <a:t>Services for parents or non-traditional parents with minor children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782830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 i="0">
                          <a:effectLst/>
                        </a:rPr>
                        <a:t>[Services for]</a:t>
                      </a:r>
                      <a:r>
                        <a:rPr lang="en-GB" sz="1600" i="1">
                          <a:effectLst/>
                        </a:rPr>
                        <a:t> </a:t>
                      </a:r>
                      <a:r>
                        <a:rPr lang="en-GB" sz="1600">
                          <a:effectLst/>
                        </a:rPr>
                        <a:t>pregnant persons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198581"/>
                  </a:ext>
                </a:extLst>
              </a:tr>
              <a:tr h="295474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GB" sz="1600" dirty="0">
                          <a:effectLst/>
                        </a:rPr>
                        <a:t>Other (description required)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1117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7A418F7-CD86-D9CB-D4BF-C4503ED384A6}"/>
              </a:ext>
            </a:extLst>
          </p:cNvPr>
          <p:cNvSpPr txBox="1"/>
          <p:nvPr/>
        </p:nvSpPr>
        <p:spPr>
          <a:xfrm>
            <a:off x="6197600" y="1526032"/>
            <a:ext cx="567944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600">
                <a:ea typeface="+mn-lt"/>
                <a:cs typeface="+mn-lt"/>
              </a:rPr>
              <a:t>How many providers do you have that </a:t>
            </a:r>
            <a:r>
              <a:rPr lang="en-GB" sz="2600" b="1">
                <a:ea typeface="+mn-lt"/>
                <a:cs typeface="+mn-lt"/>
              </a:rPr>
              <a:t>personally identify</a:t>
            </a:r>
            <a:r>
              <a:rPr lang="en-GB" sz="2600">
                <a:ea typeface="+mn-lt"/>
                <a:cs typeface="+mn-lt"/>
              </a:rPr>
              <a:t> within the culturally specific group being served? </a:t>
            </a:r>
            <a:endParaRPr lang="en-GB" sz="2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2D02B0-23B7-C5D9-6B87-9ED5E4F38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9063" y="2938103"/>
            <a:ext cx="5456587" cy="3146749"/>
          </a:xfrm>
          <a:prstGeom prst="rect">
            <a:avLst/>
          </a:prstGeom>
          <a:solidFill>
            <a:srgbClr val="064276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63CA66-EF86-15DF-2F53-1562DE940392}"/>
              </a:ext>
            </a:extLst>
          </p:cNvPr>
          <p:cNvSpPr/>
          <p:nvPr/>
        </p:nvSpPr>
        <p:spPr>
          <a:xfrm>
            <a:off x="6530848" y="3125216"/>
            <a:ext cx="5025136" cy="2810256"/>
          </a:xfrm>
          <a:prstGeom prst="rect">
            <a:avLst/>
          </a:prstGeom>
          <a:solidFill>
            <a:srgbClr val="C0DFFA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,Sans-Serif"/>
              <a:buChar char="•"/>
            </a:pPr>
            <a:r>
              <a:rPr lang="en-GB" sz="2400" u="sng">
                <a:solidFill>
                  <a:srgbClr val="000000"/>
                </a:solidFill>
              </a:rPr>
              <a:t>Only count</a:t>
            </a:r>
            <a:r>
              <a:rPr lang="en-GB" sz="2400">
                <a:solidFill>
                  <a:srgbClr val="000000"/>
                </a:solidFill>
              </a:rPr>
              <a:t> providers who are </a:t>
            </a:r>
            <a:endParaRPr lang="en-US" sz="2400" b="1">
              <a:solidFill>
                <a:srgbClr val="000000"/>
              </a:solidFill>
            </a:endParaRPr>
          </a:p>
          <a:p>
            <a:pPr>
              <a:spcAft>
                <a:spcPts val="1000"/>
              </a:spcAft>
            </a:pPr>
            <a:r>
              <a:rPr lang="en-GB" sz="2400" i="1">
                <a:solidFill>
                  <a:srgbClr val="000000"/>
                </a:solidFill>
              </a:rPr>
              <a:t>     </a:t>
            </a:r>
            <a:r>
              <a:rPr lang="en-GB" sz="2400">
                <a:solidFill>
                  <a:srgbClr val="000000"/>
                </a:solidFill>
              </a:rPr>
              <a:t>providing culturally-specific                   services</a:t>
            </a:r>
            <a:endParaRPr lang="en-US" sz="2400" b="1">
              <a:solidFill>
                <a:srgbClr val="000000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GB" sz="2400" u="sng">
                <a:solidFill>
                  <a:srgbClr val="000000"/>
                </a:solidFill>
              </a:rPr>
              <a:t>Do not count</a:t>
            </a:r>
            <a:r>
              <a:rPr lang="en-GB" sz="2400">
                <a:solidFill>
                  <a:srgbClr val="000000"/>
                </a:solidFill>
              </a:rPr>
              <a:t> providers with </a:t>
            </a:r>
            <a:endParaRPr lang="en-GB" sz="2400">
              <a:solidFill>
                <a:srgbClr val="FFFFFF"/>
              </a:solidFill>
            </a:endParaRPr>
          </a:p>
          <a:p>
            <a:r>
              <a:rPr lang="en-GB" sz="2400">
                <a:solidFill>
                  <a:srgbClr val="000000"/>
                </a:solidFill>
              </a:rPr>
              <a:t>     intersectional identities more </a:t>
            </a:r>
            <a:endParaRPr lang="en-GB" sz="2400">
              <a:solidFill>
                <a:srgbClr val="FFFFFF"/>
              </a:solidFill>
            </a:endParaRPr>
          </a:p>
          <a:p>
            <a:r>
              <a:rPr lang="en-GB" sz="2400">
                <a:solidFill>
                  <a:srgbClr val="000000"/>
                </a:solidFill>
              </a:rPr>
              <a:t>     than once</a:t>
            </a:r>
            <a:endParaRPr lang="en-GB" sz="24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AAC8F6-DFF5-10E3-B84C-FA1D2F50B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1545" y="1534087"/>
            <a:ext cx="1520" cy="5280601"/>
          </a:xfrm>
          <a:prstGeom prst="straightConnector1">
            <a:avLst/>
          </a:prstGeom>
          <a:ln>
            <a:solidFill>
              <a:srgbClr val="06427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54FEE7-7BED-BF7A-5549-809346041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52212" y="6447335"/>
            <a:ext cx="2743200" cy="365125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4" grpId="0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B5D3D98-E5EB-057F-2E42-B0E71966C6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8018" y="225656"/>
            <a:ext cx="6266873" cy="11511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642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Unique Client Count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F13079A-3CC6-7C0F-A617-2190807BE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959338"/>
              </p:ext>
            </p:extLst>
          </p:nvPr>
        </p:nvGraphicFramePr>
        <p:xfrm>
          <a:off x="537095" y="1284143"/>
          <a:ext cx="11115039" cy="543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0F4FEAA5-1466-8E55-1437-0A2FF40F21AB}"/>
              </a:ext>
            </a:extLst>
          </p:cNvPr>
          <p:cNvSpPr/>
          <p:nvPr/>
        </p:nvSpPr>
        <p:spPr>
          <a:xfrm>
            <a:off x="9595104" y="205232"/>
            <a:ext cx="2373376" cy="593344"/>
          </a:xfrm>
          <a:prstGeom prst="roundRect">
            <a:avLst/>
          </a:prstGeom>
          <a:solidFill>
            <a:srgbClr val="064276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/>
              <a:t>Service Metrics</a:t>
            </a:r>
          </a:p>
        </p:txBody>
      </p: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0E057BDA-7577-369E-C094-D5035076A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09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D4E30B-3F43-8904-C9ED-7554A7BF1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296" y="3954442"/>
            <a:ext cx="11972544" cy="2781808"/>
          </a:xfrm>
          <a:prstGeom prst="rect">
            <a:avLst/>
          </a:prstGeom>
          <a:solidFill>
            <a:srgbClr val="337A4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082002-E6E6-E969-EB76-56999C58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496" y="1465242"/>
            <a:ext cx="5277104" cy="1958848"/>
          </a:xfrm>
          <a:prstGeom prst="rect">
            <a:avLst/>
          </a:prstGeom>
          <a:solidFill>
            <a:srgbClr val="337A4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C6ADF-084D-53F8-52DC-EA214452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65" y="372176"/>
            <a:ext cx="9226550" cy="8255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387646"/>
                </a:solidFill>
              </a:rPr>
              <a:t>Data Collection Training</a:t>
            </a:r>
          </a:p>
        </p:txBody>
      </p:sp>
      <p:pic>
        <p:nvPicPr>
          <p:cNvPr id="5" name="Picture 4" descr="Save Lives Oregon Logo">
            <a:extLst>
              <a:ext uri="{FF2B5EF4-FFF2-40B4-BE49-F238E27FC236}">
                <a16:creationId xmlns:a16="http://schemas.microsoft.com/office/drawing/2014/main" id="{2F90B89E-B5D5-6CD2-D572-0F5FE0E55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41" y="1555539"/>
            <a:ext cx="5023485" cy="17640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751B-0776-84B1-A12C-F75226019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518" y="1369550"/>
            <a:ext cx="4883632" cy="2279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Webinar and Technical Assistance from </a:t>
            </a:r>
            <a:endParaRPr lang="en-US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</a:rPr>
              <a:t>Save Lives Oregon (SLO) on ethical &amp; practical strategies for counting unique clients.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F0A27-9C3C-262B-8C28-866A6DA1E3CA}"/>
              </a:ext>
            </a:extLst>
          </p:cNvPr>
          <p:cNvSpPr txBox="1"/>
          <p:nvPr/>
        </p:nvSpPr>
        <p:spPr>
          <a:xfrm>
            <a:off x="1351227" y="4478337"/>
            <a:ext cx="9855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Save the Date:</a:t>
            </a:r>
            <a:r>
              <a:rPr lang="en-GB" sz="4800" b="1">
                <a:solidFill>
                  <a:schemeClr val="bg1"/>
                </a:solidFill>
              </a:rPr>
              <a:t> </a:t>
            </a:r>
            <a:r>
              <a:rPr lang="en-GB" sz="4800" u="sng">
                <a:solidFill>
                  <a:schemeClr val="bg1"/>
                </a:solidFill>
              </a:rPr>
              <a:t>November 13th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A5AB40-D288-AD29-06DE-BD9E1F91A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19903" y="3724062"/>
            <a:ext cx="10352617" cy="14817"/>
          </a:xfrm>
          <a:prstGeom prst="straightConnector1">
            <a:avLst/>
          </a:prstGeom>
          <a:ln w="28575">
            <a:solidFill>
              <a:srgbClr val="38764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FF71A0D-0929-D7E2-2ABA-AEFFE325947C}"/>
              </a:ext>
            </a:extLst>
          </p:cNvPr>
          <p:cNvSpPr txBox="1"/>
          <p:nvPr/>
        </p:nvSpPr>
        <p:spPr>
          <a:xfrm>
            <a:off x="3177381" y="5584508"/>
            <a:ext cx="559038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solidFill>
                  <a:srgbClr val="387646"/>
                </a:solidFill>
                <a:latin typeface="Aptos"/>
              </a:rPr>
              <a:t>More info coming soon!</a:t>
            </a:r>
            <a:endParaRPr lang="en-GB" sz="4000">
              <a:solidFill>
                <a:srgbClr val="387646"/>
              </a:solidFill>
              <a:latin typeface="Aptos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8DC96177-1B9A-93A0-8703-476F61D9B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5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CBC72D-5EC7-B120-E6E0-35AAFAE77746}"/>
              </a:ext>
            </a:extLst>
          </p:cNvPr>
          <p:cNvSpPr/>
          <p:nvPr/>
        </p:nvSpPr>
        <p:spPr>
          <a:xfrm>
            <a:off x="9595104" y="205232"/>
            <a:ext cx="2373376" cy="593344"/>
          </a:xfrm>
          <a:prstGeom prst="roundRect">
            <a:avLst/>
          </a:prstGeom>
          <a:solidFill>
            <a:srgbClr val="064276"/>
          </a:solidFill>
          <a:ln>
            <a:solidFill>
              <a:srgbClr val="0642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/>
              <a:t>Service Metrics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DC9B00-86DA-E2CA-0D64-64DBF6A4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73" y="142452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64276"/>
                </a:solidFill>
              </a:rPr>
              <a:t>Harm Reduction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D989E243-7FF7-234A-A26F-7963A6006694}"/>
              </a:ext>
            </a:extLst>
          </p:cNvPr>
          <p:cNvSpPr txBox="1"/>
          <p:nvPr/>
        </p:nvSpPr>
        <p:spPr>
          <a:xfrm>
            <a:off x="4575759" y="729744"/>
            <a:ext cx="527261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/>
              <a:t>(required for Harm Reduction providers only)</a:t>
            </a:r>
            <a:r>
              <a:rPr lang="en-GB"/>
              <a:t>​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2B51B2-BB02-0EB1-DC16-C3F15E2B1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55" y="1318645"/>
            <a:ext cx="8862425" cy="8900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en-GB" sz="2400" b="1">
                <a:solidFill>
                  <a:srgbClr val="064276"/>
                </a:solidFill>
              </a:rPr>
              <a:t>   Naloxone</a:t>
            </a:r>
            <a:endParaRPr lang="en-US" sz="2400" b="1">
              <a:solidFill>
                <a:srgbClr val="064276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000"/>
              <a:t>1 dose = 1 unit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FE3446B-0223-797F-81C3-AF02D7AA8869}"/>
              </a:ext>
            </a:extLst>
          </p:cNvPr>
          <p:cNvSpPr txBox="1">
            <a:spLocks/>
          </p:cNvSpPr>
          <p:nvPr/>
        </p:nvSpPr>
        <p:spPr>
          <a:xfrm>
            <a:off x="830504" y="1711262"/>
            <a:ext cx="8852994" cy="2541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/>
          </a:p>
          <a:p>
            <a:pPr lvl="1">
              <a:lnSpc>
                <a:spcPct val="100000"/>
              </a:lnSpc>
            </a:pPr>
            <a:r>
              <a:rPr lang="en-GB" sz="2000" i="1">
                <a:solidFill>
                  <a:srgbClr val="064276"/>
                </a:solidFill>
              </a:rPr>
              <a:t>(1)</a:t>
            </a:r>
            <a:r>
              <a:rPr lang="en-GB" sz="2000">
                <a:solidFill>
                  <a:srgbClr val="064276"/>
                </a:solidFill>
              </a:rPr>
              <a:t> "Directly At Risk" </a:t>
            </a:r>
            <a:r>
              <a:rPr lang="en-GB" sz="2000" i="1"/>
              <a:t>vs. </a:t>
            </a:r>
            <a:r>
              <a:rPr lang="en-GB" sz="2000" i="1">
                <a:solidFill>
                  <a:srgbClr val="EC5A24"/>
                </a:solidFill>
              </a:rPr>
              <a:t>(2) </a:t>
            </a:r>
            <a:r>
              <a:rPr lang="en-GB" sz="2000">
                <a:solidFill>
                  <a:srgbClr val="EC5A24"/>
                </a:solidFill>
              </a:rPr>
              <a:t>"Concerned Community Members"</a:t>
            </a:r>
            <a:endParaRPr lang="en-US" sz="2000">
              <a:solidFill>
                <a:srgbClr val="EC5A24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GB" sz="1900"/>
              <a:t>Distributed to </a:t>
            </a:r>
            <a:r>
              <a:rPr lang="en-GB" sz="1900" i="1">
                <a:solidFill>
                  <a:srgbClr val="064276"/>
                </a:solidFill>
              </a:rPr>
              <a:t>(1)</a:t>
            </a:r>
            <a:r>
              <a:rPr lang="en-GB" sz="1900">
                <a:solidFill>
                  <a:srgbClr val="064276"/>
                </a:solidFill>
              </a:rPr>
              <a:t> a person who uses drugs</a:t>
            </a:r>
            <a:r>
              <a:rPr lang="en-GB" sz="1900"/>
              <a:t> </a:t>
            </a:r>
            <a:r>
              <a:rPr lang="en-GB" sz="1900" i="1"/>
              <a:t>vs. </a:t>
            </a:r>
            <a:r>
              <a:rPr lang="en-GB" sz="1900" i="1">
                <a:solidFill>
                  <a:srgbClr val="EC5A24"/>
                </a:solidFill>
              </a:rPr>
              <a:t>(2) </a:t>
            </a:r>
            <a:r>
              <a:rPr lang="en-GB" sz="1900">
                <a:solidFill>
                  <a:srgbClr val="EC5A24"/>
                </a:solidFill>
              </a:rPr>
              <a:t>service providers, other professionals, a person who identifies as not using drugs</a:t>
            </a:r>
          </a:p>
          <a:p>
            <a:pPr lvl="2">
              <a:lnSpc>
                <a:spcPct val="100000"/>
              </a:lnSpc>
            </a:pPr>
            <a:r>
              <a:rPr lang="en-GB" sz="1900"/>
              <a:t>Distributed</a:t>
            </a:r>
            <a:r>
              <a:rPr lang="en-GB" sz="1900">
                <a:ea typeface="+mn-lt"/>
                <a:cs typeface="+mn-lt"/>
              </a:rPr>
              <a:t> via </a:t>
            </a:r>
            <a:r>
              <a:rPr lang="en-GB" sz="1900" i="1">
                <a:solidFill>
                  <a:srgbClr val="064276"/>
                </a:solidFill>
                <a:ea typeface="+mn-lt"/>
                <a:cs typeface="+mn-lt"/>
              </a:rPr>
              <a:t>(1)</a:t>
            </a:r>
            <a:r>
              <a:rPr lang="en-GB" sz="1900" b="1" i="1">
                <a:solidFill>
                  <a:srgbClr val="064276"/>
                </a:solidFill>
                <a:ea typeface="+mn-lt"/>
                <a:cs typeface="+mn-lt"/>
              </a:rPr>
              <a:t> </a:t>
            </a:r>
            <a:r>
              <a:rPr lang="en-GB" sz="1900">
                <a:solidFill>
                  <a:srgbClr val="064276"/>
                </a:solidFill>
                <a:ea typeface="+mn-lt"/>
                <a:cs typeface="+mn-lt"/>
              </a:rPr>
              <a:t>services geared toward people who use drugs</a:t>
            </a:r>
            <a:r>
              <a:rPr lang="en-GB" sz="1900">
                <a:ea typeface="+mn-lt"/>
                <a:cs typeface="+mn-lt"/>
              </a:rPr>
              <a:t> </a:t>
            </a:r>
            <a:r>
              <a:rPr lang="en-GB" sz="1900" i="1">
                <a:ea typeface="+mn-lt"/>
                <a:cs typeface="+mn-lt"/>
              </a:rPr>
              <a:t>vs.</a:t>
            </a:r>
            <a:r>
              <a:rPr lang="en-GB" sz="1900">
                <a:ea typeface="+mn-lt"/>
                <a:cs typeface="+mn-lt"/>
              </a:rPr>
              <a:t> </a:t>
            </a:r>
            <a:r>
              <a:rPr lang="en-GB" sz="1900" i="1">
                <a:solidFill>
                  <a:srgbClr val="EC5A24"/>
                </a:solidFill>
                <a:ea typeface="+mn-lt"/>
                <a:cs typeface="+mn-lt"/>
              </a:rPr>
              <a:t>(2) </a:t>
            </a:r>
            <a:r>
              <a:rPr lang="en-GB" sz="1900">
                <a:solidFill>
                  <a:srgbClr val="EC5A24"/>
                </a:solidFill>
                <a:ea typeface="+mn-lt"/>
                <a:cs typeface="+mn-lt"/>
              </a:rPr>
              <a:t>services geared toward the general public</a:t>
            </a:r>
            <a:endParaRPr lang="en-GB" sz="1900">
              <a:solidFill>
                <a:srgbClr val="EC5A24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GB" sz="1900"/>
              <a:t>These two metrics should </a:t>
            </a:r>
            <a:r>
              <a:rPr lang="en-GB" sz="1900" b="1"/>
              <a:t>add up to the total </a:t>
            </a:r>
            <a:r>
              <a:rPr lang="en-GB" sz="1900"/>
              <a:t>"Units of Naloxone" metric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59A54F0-5CAD-5B48-C2C7-DD5A325DA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4650" y="4918559"/>
            <a:ext cx="1188720" cy="11684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EE6E8DD-BA8B-3686-C878-E4A0C965C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09835" y="3122769"/>
            <a:ext cx="1300480" cy="13208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E406A23-E748-6309-9D52-7CE1258C9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32390" y="1631950"/>
            <a:ext cx="1056640" cy="11176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C842C7-8E8B-495F-88BB-925C03457F77}"/>
              </a:ext>
            </a:extLst>
          </p:cNvPr>
          <p:cNvSpPr txBox="1">
            <a:spLocks/>
          </p:cNvSpPr>
          <p:nvPr/>
        </p:nvSpPr>
        <p:spPr>
          <a:xfrm>
            <a:off x="858146" y="4303804"/>
            <a:ext cx="8896544" cy="11516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en-GB" sz="2400" b="1">
                <a:solidFill>
                  <a:srgbClr val="064276"/>
                </a:solidFill>
              </a:rPr>
              <a:t>   Substance use-related infectious disease screening</a:t>
            </a:r>
            <a:endParaRPr lang="en-US" b="1">
              <a:solidFill>
                <a:srgbClr val="064276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000"/>
              <a:t>Verbal/Written Risk Assessments </a:t>
            </a:r>
            <a:r>
              <a:rPr lang="en-GB" sz="2000" i="1"/>
              <a:t>and </a:t>
            </a:r>
            <a:r>
              <a:rPr lang="en-GB" sz="2000"/>
              <a:t>Biological Testing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6B9E5-BA22-52D3-E8C1-3BF969B03B63}"/>
              </a:ext>
            </a:extLst>
          </p:cNvPr>
          <p:cNvSpPr txBox="1">
            <a:spLocks/>
          </p:cNvSpPr>
          <p:nvPr/>
        </p:nvSpPr>
        <p:spPr>
          <a:xfrm>
            <a:off x="846940" y="5278422"/>
            <a:ext cx="8851052" cy="1128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en-GB" sz="2400" b="1">
                <a:solidFill>
                  <a:srgbClr val="064276"/>
                </a:solidFill>
              </a:rPr>
              <a:t>   Information &amp; Education</a:t>
            </a:r>
            <a:endParaRPr lang="en-US" sz="2400" b="1">
              <a:solidFill>
                <a:srgbClr val="064276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sz="2000"/>
              <a:t>Verbal, written, or outreach communications about harm reduction</a:t>
            </a:r>
          </a:p>
          <a:p>
            <a:pPr lvl="1">
              <a:lnSpc>
                <a:spcPct val="100000"/>
              </a:lnSpc>
            </a:pPr>
            <a:r>
              <a:rPr lang="en-GB" sz="2000"/>
              <a:t>Count per encounter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48E02F6-70D3-CE82-ED42-F0157F9FBF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/>
      <p:bldP spid="13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1F71-4378-E3E8-6C22-8903C15DC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Personnel Reporting</a:t>
            </a:r>
            <a:br>
              <a:rPr lang="en-US"/>
            </a:br>
            <a:r>
              <a:rPr lang="en-US"/>
              <a:t>(Operational)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046FD-44CA-D7D0-4E91-3CDA04F5C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36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6058-323D-90CC-3146-11374404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64276"/>
                </a:solidFill>
              </a:rPr>
              <a:t>Personnel Reporting for </a:t>
            </a:r>
            <a:r>
              <a:rPr lang="en-US" b="1" u="sng">
                <a:solidFill>
                  <a:srgbClr val="064276"/>
                </a:solidFill>
              </a:rPr>
              <a:t>Direct Service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D7BB55-DEBB-44EC-9166-384CE6105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2085782"/>
            <a:ext cx="10922000" cy="139640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 descr="Dollar">
            <a:extLst>
              <a:ext uri="{FF2B5EF4-FFF2-40B4-BE49-F238E27FC236}">
                <a16:creationId xmlns:a16="http://schemas.microsoft.com/office/drawing/2014/main" id="{517E0B1D-A34C-6EF2-A530-E9AEB6B895A7}"/>
              </a:ext>
            </a:extLst>
          </p:cNvPr>
          <p:cNvSpPr/>
          <p:nvPr/>
        </p:nvSpPr>
        <p:spPr>
          <a:xfrm>
            <a:off x="1057411" y="2399972"/>
            <a:ext cx="768021" cy="76802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857954-822C-EDE9-9058-8DF1298E4EFA}"/>
              </a:ext>
            </a:extLst>
          </p:cNvPr>
          <p:cNvSpPr/>
          <p:nvPr/>
        </p:nvSpPr>
        <p:spPr>
          <a:xfrm>
            <a:off x="2247845" y="2085782"/>
            <a:ext cx="9309154" cy="1396403"/>
          </a:xfrm>
          <a:custGeom>
            <a:avLst/>
            <a:gdLst>
              <a:gd name="connsiteX0" fmla="*/ 0 w 9309154"/>
              <a:gd name="connsiteY0" fmla="*/ 0 h 1396403"/>
              <a:gd name="connsiteX1" fmla="*/ 9309154 w 9309154"/>
              <a:gd name="connsiteY1" fmla="*/ 0 h 1396403"/>
              <a:gd name="connsiteX2" fmla="*/ 9309154 w 9309154"/>
              <a:gd name="connsiteY2" fmla="*/ 1396403 h 1396403"/>
              <a:gd name="connsiteX3" fmla="*/ 0 w 9309154"/>
              <a:gd name="connsiteY3" fmla="*/ 1396403 h 1396403"/>
              <a:gd name="connsiteX4" fmla="*/ 0 w 9309154"/>
              <a:gd name="connsiteY4" fmla="*/ 0 h 139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9154" h="1396403">
                <a:moveTo>
                  <a:pt x="0" y="0"/>
                </a:moveTo>
                <a:lnTo>
                  <a:pt x="9309154" y="0"/>
                </a:lnTo>
                <a:lnTo>
                  <a:pt x="9309154" y="1396403"/>
                </a:lnTo>
                <a:lnTo>
                  <a:pt x="0" y="1396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786" tIns="147786" rIns="147786" bIns="147786" numCol="1" spcCol="1270" anchor="ctr" anchorCtr="0">
            <a:noAutofit/>
          </a:bodyPr>
          <a:lstStyle/>
          <a:p>
            <a:pPr marL="0" lvl="0" indent="0" algn="l" defTabSz="10223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/>
              <a:t>Personnel Expenditures: </a:t>
            </a:r>
            <a:r>
              <a:rPr lang="en-US" sz="2400" b="0" i="0" kern="1200"/>
              <a:t>Report the full salary of any staff member under </a:t>
            </a:r>
            <a:r>
              <a:rPr lang="en-US" sz="2400" b="0" i="1" kern="1200"/>
              <a:t>direct service</a:t>
            </a:r>
            <a:r>
              <a:rPr lang="en-US" sz="2400" b="0" i="0" kern="1200"/>
              <a:t> if they perform any amount of direct service work, regardless of their other duties. </a:t>
            </a:r>
            <a:endParaRPr lang="en-US" sz="2400" kern="12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FE9F18-B282-5378-78B5-E5E1F160D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000" y="3831285"/>
            <a:ext cx="10922000" cy="139640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 descr="Group of People">
            <a:extLst>
              <a:ext uri="{FF2B5EF4-FFF2-40B4-BE49-F238E27FC236}">
                <a16:creationId xmlns:a16="http://schemas.microsoft.com/office/drawing/2014/main" id="{8BBD68CC-7199-3C35-E4BD-CD344E6DC252}"/>
              </a:ext>
            </a:extLst>
          </p:cNvPr>
          <p:cNvSpPr/>
          <p:nvPr/>
        </p:nvSpPr>
        <p:spPr>
          <a:xfrm>
            <a:off x="1057411" y="4145476"/>
            <a:ext cx="768021" cy="76802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F907066-5C23-3D41-CCB0-4BE1FD5A1D06}"/>
              </a:ext>
            </a:extLst>
          </p:cNvPr>
          <p:cNvSpPr/>
          <p:nvPr/>
        </p:nvSpPr>
        <p:spPr>
          <a:xfrm>
            <a:off x="2247845" y="3831285"/>
            <a:ext cx="9309154" cy="1396403"/>
          </a:xfrm>
          <a:custGeom>
            <a:avLst/>
            <a:gdLst>
              <a:gd name="connsiteX0" fmla="*/ 0 w 9309154"/>
              <a:gd name="connsiteY0" fmla="*/ 0 h 1396403"/>
              <a:gd name="connsiteX1" fmla="*/ 9309154 w 9309154"/>
              <a:gd name="connsiteY1" fmla="*/ 0 h 1396403"/>
              <a:gd name="connsiteX2" fmla="*/ 9309154 w 9309154"/>
              <a:gd name="connsiteY2" fmla="*/ 1396403 h 1396403"/>
              <a:gd name="connsiteX3" fmla="*/ 0 w 9309154"/>
              <a:gd name="connsiteY3" fmla="*/ 1396403 h 1396403"/>
              <a:gd name="connsiteX4" fmla="*/ 0 w 9309154"/>
              <a:gd name="connsiteY4" fmla="*/ 0 h 139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9154" h="1396403">
                <a:moveTo>
                  <a:pt x="0" y="0"/>
                </a:moveTo>
                <a:lnTo>
                  <a:pt x="9309154" y="0"/>
                </a:lnTo>
                <a:lnTo>
                  <a:pt x="9309154" y="1396403"/>
                </a:lnTo>
                <a:lnTo>
                  <a:pt x="0" y="1396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786" tIns="147786" rIns="147786" bIns="147786" numCol="1" spcCol="1270" anchor="ctr" anchorCtr="0">
            <a:noAutofit/>
          </a:bodyPr>
          <a:lstStyle/>
          <a:p>
            <a:pPr marL="0" lvl="0" indent="0" algn="l" defTabSz="10223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/>
              <a:t>Staff &amp; Provider Section FTE: </a:t>
            </a:r>
            <a:r>
              <a:rPr lang="en-US" sz="2400" b="0" i="0" kern="1200"/>
              <a:t>Report only the </a:t>
            </a:r>
            <a:r>
              <a:rPr lang="en-US" sz="2400" b="0" i="1" kern="1200"/>
              <a:t>direct service</a:t>
            </a:r>
            <a:r>
              <a:rPr lang="en-US" sz="2400" b="0" i="0" kern="1200"/>
              <a:t> portion of each staff member’s time (as a fraction of 1.0 FTE) based on their role in eligible positions like peer providers or CADC counselors.</a:t>
            </a:r>
            <a:endParaRPr lang="en-US" sz="2400" kern="1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DA4CF7-A186-4783-AB83-92B00E679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6ADF-084D-53F8-52DC-EA214452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Webinar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751B-0776-84B1-A12C-F75226019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481" y="1461101"/>
            <a:ext cx="9454445" cy="488271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b="1"/>
              <a:t>Chat</a:t>
            </a:r>
            <a:r>
              <a:rPr lang="en-US"/>
              <a:t> questions about audio, video, materials, etc. to panelists via chat function</a:t>
            </a:r>
          </a:p>
          <a:p>
            <a:pPr lvl="1">
              <a:lnSpc>
                <a:spcPct val="100000"/>
              </a:lnSpc>
            </a:pPr>
            <a:r>
              <a:rPr lang="en-US"/>
              <a:t>Not visible to other attendees, visible to all panelists/moderators</a:t>
            </a:r>
          </a:p>
          <a:p>
            <a:pPr lvl="1">
              <a:lnSpc>
                <a:spcPct val="100000"/>
              </a:lnSpc>
            </a:pPr>
            <a:r>
              <a:rPr lang="en-US"/>
              <a:t>You may also send private questions, but we recommend saving these to direct to your grant administrator for best response</a:t>
            </a:r>
          </a:p>
          <a:p>
            <a:pPr lvl="1">
              <a:lnSpc>
                <a:spcPct val="100000"/>
              </a:lnSpc>
            </a:pPr>
            <a:endParaRPr lang="en-US"/>
          </a:p>
          <a:p>
            <a:pPr marL="0" indent="0">
              <a:lnSpc>
                <a:spcPct val="100000"/>
              </a:lnSpc>
              <a:buNone/>
            </a:pPr>
            <a:r>
              <a:rPr lang="en-US" b="1"/>
              <a:t>2.  Question &amp; Answer</a:t>
            </a:r>
            <a:r>
              <a:rPr lang="en-US"/>
              <a:t> </a:t>
            </a:r>
            <a:r>
              <a:rPr lang="en-US" b="1"/>
              <a:t>Box </a:t>
            </a:r>
            <a:r>
              <a:rPr lang="en-US"/>
              <a:t>open throughout webinar:</a:t>
            </a:r>
          </a:p>
          <a:p>
            <a:pPr lvl="1">
              <a:lnSpc>
                <a:spcPct val="100000"/>
              </a:lnSpc>
            </a:pPr>
            <a:r>
              <a:rPr lang="en-US"/>
              <a:t>Visible to all attendees</a:t>
            </a:r>
          </a:p>
          <a:p>
            <a:pPr lvl="1">
              <a:lnSpc>
                <a:spcPct val="100000"/>
              </a:lnSpc>
            </a:pPr>
            <a:r>
              <a:rPr lang="en-US"/>
              <a:t>Other attendees can “up-vote” questions if they have a similar question or want it prioritized</a:t>
            </a:r>
          </a:p>
          <a:p>
            <a:pPr lvl="1">
              <a:lnSpc>
                <a:spcPct val="100000"/>
              </a:lnSpc>
            </a:pPr>
            <a:r>
              <a:rPr lang="en-US"/>
              <a:t>Simple questions may be answered directly in the Q&amp;A box</a:t>
            </a:r>
          </a:p>
          <a:p>
            <a:pPr lvl="1">
              <a:lnSpc>
                <a:spcPct val="100000"/>
              </a:lnSpc>
            </a:pPr>
            <a:r>
              <a:rPr lang="en-US"/>
              <a:t>Other questions will be addressed in the Q&amp;A at the end of this webinar, in a Q&amp;A sent with the recording, or individually with your GA.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87286-DAF3-080E-18C9-A534BADD0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10005AF-A5F8-9414-6BF3-76F35EBAA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652" y="1814688"/>
            <a:ext cx="1798695" cy="181751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EB8551D-0112-2538-7339-CCDCD7BB6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059" y="4175947"/>
            <a:ext cx="1789289" cy="1817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B559C7-762F-C53F-E5B4-C3CAA3B0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555" y="97742"/>
            <a:ext cx="3104445" cy="10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55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B52E-D513-B4B9-7654-E3708DC1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Personnel Reporting Example</a:t>
            </a:r>
            <a:endParaRPr lang="en-US" b="1" i="1" dirty="0">
              <a:solidFill>
                <a:srgbClr val="06427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425BB-D3EA-15CF-B292-070EF9C74DEB}"/>
              </a:ext>
            </a:extLst>
          </p:cNvPr>
          <p:cNvSpPr txBox="1"/>
          <p:nvPr/>
        </p:nvSpPr>
        <p:spPr>
          <a:xfrm>
            <a:off x="1004674" y="1336420"/>
            <a:ext cx="1000124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EC5A24"/>
                </a:solidFill>
              </a:rPr>
              <a:t>Scenario:</a:t>
            </a:r>
            <a:r>
              <a:rPr lang="en-US" sz="2400">
                <a:solidFill>
                  <a:srgbClr val="EC5A24"/>
                </a:solidFill>
              </a:rPr>
              <a:t> </a:t>
            </a:r>
            <a:r>
              <a:rPr lang="en-US" sz="2400"/>
              <a:t>How do you report these personnel hours?</a:t>
            </a:r>
            <a:endParaRPr lang="en-GB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A8B05-8827-7BBE-2B26-950FCEADFA50}"/>
              </a:ext>
            </a:extLst>
          </p:cNvPr>
          <p:cNvSpPr txBox="1"/>
          <p:nvPr/>
        </p:nvSpPr>
        <p:spPr>
          <a:xfrm>
            <a:off x="566154" y="1832035"/>
            <a:ext cx="676846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Your organization employs :</a:t>
            </a:r>
          </a:p>
          <a:p>
            <a:endParaRPr lang="en-US" sz="2400"/>
          </a:p>
          <a:p>
            <a:r>
              <a:rPr lang="en-US" sz="2400"/>
              <a:t>Administrative Assistant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Non client-facing, Full-time</a:t>
            </a:r>
          </a:p>
          <a:p>
            <a:endParaRPr lang="en-US" sz="2400"/>
          </a:p>
          <a:p>
            <a:r>
              <a:rPr lang="en-US" sz="2400"/>
              <a:t>Deputy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75% of time spent in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25% of time spent as a Case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Evenly split between service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r>
              <a:rPr lang="en-US" sz="2400"/>
              <a:t>Peer Wellness Specialist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Full-time</a:t>
            </a:r>
            <a:endParaRPr lang="en-GB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CBBE2-49E4-28AC-B8C3-AF2169468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41" t="16456" r="25540" b="15536"/>
          <a:stretch>
            <a:fillRect/>
          </a:stretch>
        </p:blipFill>
        <p:spPr>
          <a:xfrm>
            <a:off x="7186078" y="2666804"/>
            <a:ext cx="4091522" cy="2854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E180-6242-8475-3B04-31AB9208EC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5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8BEC-4B72-0157-8C22-9B4D5502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Personnel Reporting Example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835A24-D117-0BCB-8EFD-2D5150434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46366"/>
              </p:ext>
            </p:extLst>
          </p:nvPr>
        </p:nvGraphicFramePr>
        <p:xfrm>
          <a:off x="1900989" y="2578022"/>
          <a:ext cx="8632303" cy="3040425"/>
        </p:xfrm>
        <a:graphic>
          <a:graphicData uri="http://schemas.openxmlformats.org/drawingml/2006/table">
            <a:tbl>
              <a:tblPr firstRow="1"/>
              <a:tblGrid>
                <a:gridCol w="4385767">
                  <a:extLst>
                    <a:ext uri="{9D8B030D-6E8A-4147-A177-3AD203B41FA5}">
                      <a16:colId xmlns:a16="http://schemas.microsoft.com/office/drawing/2014/main" val="3943120115"/>
                    </a:ext>
                  </a:extLst>
                </a:gridCol>
                <a:gridCol w="1148821">
                  <a:extLst>
                    <a:ext uri="{9D8B030D-6E8A-4147-A177-3AD203B41FA5}">
                      <a16:colId xmlns:a16="http://schemas.microsoft.com/office/drawing/2014/main" val="316736784"/>
                    </a:ext>
                  </a:extLst>
                </a:gridCol>
                <a:gridCol w="3097715">
                  <a:extLst>
                    <a:ext uri="{9D8B030D-6E8A-4147-A177-3AD203B41FA5}">
                      <a16:colId xmlns:a16="http://schemas.microsoft.com/office/drawing/2014/main" val="3773381671"/>
                    </a:ext>
                  </a:extLst>
                </a:gridCol>
              </a:tblGrid>
              <a:tr h="176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DIRECT CLIENT SERVICE STAFF</a:t>
                      </a:r>
                    </a:p>
                  </a:txBody>
                  <a:tcPr marL="5694" marR="5694" marT="5694" marB="273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FTE</a:t>
                      </a:r>
                    </a:p>
                  </a:txBody>
                  <a:tcPr marL="5694" marR="5694" marT="5694" marB="273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NARRATIVE</a:t>
                      </a:r>
                    </a:p>
                  </a:txBody>
                  <a:tcPr marL="5694" marR="5694" marT="5694" marB="273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38853"/>
                  </a:ext>
                </a:extLst>
              </a:tr>
              <a:tr h="1332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Case Manager</a:t>
                      </a: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0.25</a:t>
                      </a:r>
                    </a:p>
                  </a:txBody>
                  <a:tcPr marL="5694" marR="5694" marT="5694" marB="273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4" marR="5694" marT="5694" marB="273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710451"/>
                  </a:ext>
                </a:extLst>
              </a:tr>
              <a:tr h="1332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PWS or PSS Supervisor</a:t>
                      </a: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</a:t>
                      </a:r>
                    </a:p>
                  </a:txBody>
                  <a:tcPr marL="5694" marR="5694" marT="5694" marB="273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4" marR="5694" marT="5694" marB="273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739199"/>
                  </a:ext>
                </a:extLst>
              </a:tr>
              <a:tr h="13323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…</a:t>
                      </a: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4" marR="5694" marT="5694" marB="273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30070"/>
                  </a:ext>
                </a:extLst>
              </a:tr>
              <a:tr h="1423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NON-DIRECT SERVICE ADMIN STAFF</a:t>
                      </a:r>
                    </a:p>
                  </a:txBody>
                  <a:tcPr marL="5694" marR="5694" marT="5694" marB="273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FTE</a:t>
                      </a:r>
                    </a:p>
                  </a:txBody>
                  <a:tcPr marL="5694" marR="5694" marT="5694" marB="273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NARRATIVE</a:t>
                      </a:r>
                    </a:p>
                  </a:txBody>
                  <a:tcPr marL="5694" marR="5694" marT="5694" marB="273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598838"/>
                  </a:ext>
                </a:extLst>
              </a:tr>
              <a:tr h="1332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5694" marR="5694" marT="5694" marB="273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5694" marR="5694" marT="5694" marB="273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697200"/>
                  </a:ext>
                </a:extLst>
              </a:tr>
              <a:tr h="1332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Deputy Director</a:t>
                      </a: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0.75</a:t>
                      </a:r>
                    </a:p>
                  </a:txBody>
                  <a:tcPr marL="5694" marR="5694" marT="5694" marB="273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4" marR="5694" marT="5694" marB="273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136543"/>
                  </a:ext>
                </a:extLst>
              </a:tr>
              <a:tr h="1332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Administrative Support</a:t>
                      </a: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0.25</a:t>
                      </a:r>
                    </a:p>
                  </a:txBody>
                  <a:tcPr marL="5694" marR="5694" marT="5694" marB="2733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4" marR="5694" marT="5694" marB="273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164107"/>
                  </a:ext>
                </a:extLst>
              </a:tr>
              <a:tr h="1332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5694" marR="5694" marT="5694" marB="2733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5694" marR="5694" marT="5694" marB="273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4" marR="5694" marT="5694" marB="2733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691797"/>
                  </a:ext>
                </a:extLst>
              </a:tr>
            </a:tbl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A9C473-DBB4-BA6D-CD80-AF9AB54EC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0131E0-FC5C-BF2A-9B64-25E92590BB2C}"/>
              </a:ext>
            </a:extLst>
          </p:cNvPr>
          <p:cNvSpPr txBox="1"/>
          <p:nvPr/>
        </p:nvSpPr>
        <p:spPr>
          <a:xfrm>
            <a:off x="1004674" y="1336420"/>
            <a:ext cx="1000124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EC5A24"/>
                </a:solidFill>
              </a:rPr>
              <a:t>Scenario:</a:t>
            </a:r>
            <a:r>
              <a:rPr lang="en-US" sz="2400">
                <a:solidFill>
                  <a:srgbClr val="EC5A24"/>
                </a:solidFill>
              </a:rPr>
              <a:t> </a:t>
            </a:r>
            <a:r>
              <a:rPr lang="en-US" sz="2400"/>
              <a:t>How do you report full-time peer wellness specialist, full-time administrative assistant, deputy director (75% D.D., 25% case manager)?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8965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B52E-D513-B4B9-7654-E3708DC1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FTE Calculation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CBC64-A4E1-78C8-7F22-7A89B0FFC1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5000" y="1328738"/>
            <a:ext cx="10922000" cy="5941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en-US" sz="3600" i="1">
                <a:solidFill>
                  <a:srgbClr val="064276"/>
                </a:solidFill>
                <a:latin typeface="Aptos SemiBold"/>
              </a:rPr>
              <a:t>What about part-time employees?</a:t>
            </a:r>
            <a:endParaRPr lang="en-GB" sz="3600" i="1">
              <a:solidFill>
                <a:srgbClr val="064276"/>
              </a:solidFill>
              <a:latin typeface="Aptos SemiBold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F0BFB23-0B8A-8518-4A07-391B088C7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3594" y="3644119"/>
            <a:ext cx="914400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0499DC5-B6A3-5316-AA7D-EAA73129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5086" y="3633380"/>
            <a:ext cx="914400" cy="914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A33F385-BFE6-EE75-961F-11EB83DD4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6578" y="3633380"/>
            <a:ext cx="914400" cy="914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05BF91A-56E9-2C28-25C0-0D5D99D12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3632" y="3644119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162A481-44A9-B5BF-BFC8-81B1F5597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9423" y="3644119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A02800C-98D0-3CF6-4906-60D23A0237B1}"/>
              </a:ext>
            </a:extLst>
          </p:cNvPr>
          <p:cNvSpPr txBox="1"/>
          <p:nvPr/>
        </p:nvSpPr>
        <p:spPr>
          <a:xfrm>
            <a:off x="979571" y="2241224"/>
            <a:ext cx="981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Scenario: You have 5 CADCs on staff funded by M110 funds across all funded service areas, three work full-time and two work part time. How do you report the # of CADC FTE?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D8C6F-C2A4-8F61-9C07-75E8EBA44882}"/>
              </a:ext>
            </a:extLst>
          </p:cNvPr>
          <p:cNvSpPr txBox="1"/>
          <p:nvPr/>
        </p:nvSpPr>
        <p:spPr>
          <a:xfrm>
            <a:off x="4260159" y="3250783"/>
            <a:ext cx="140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Full-Time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EB739-CE62-BECB-3A1F-F31C2E39A748}"/>
              </a:ext>
            </a:extLst>
          </p:cNvPr>
          <p:cNvSpPr txBox="1"/>
          <p:nvPr/>
        </p:nvSpPr>
        <p:spPr>
          <a:xfrm>
            <a:off x="1835084" y="4547780"/>
            <a:ext cx="1215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Weekly Hours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62B890-38D1-356A-9D1C-7FE8B9AA8EA4}"/>
              </a:ext>
            </a:extLst>
          </p:cNvPr>
          <p:cNvSpPr txBox="1"/>
          <p:nvPr/>
        </p:nvSpPr>
        <p:spPr>
          <a:xfrm>
            <a:off x="3530378" y="4621409"/>
            <a:ext cx="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6B9BC9-DDD5-4B77-AB65-8655FA65951C}"/>
              </a:ext>
            </a:extLst>
          </p:cNvPr>
          <p:cNvSpPr txBox="1"/>
          <p:nvPr/>
        </p:nvSpPr>
        <p:spPr>
          <a:xfrm>
            <a:off x="1835084" y="5359450"/>
            <a:ext cx="121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D3F7BE-D2A0-04BD-78B0-EFC5D90558D5}"/>
              </a:ext>
            </a:extLst>
          </p:cNvPr>
          <p:cNvSpPr txBox="1"/>
          <p:nvPr/>
        </p:nvSpPr>
        <p:spPr>
          <a:xfrm>
            <a:off x="3599217" y="5392106"/>
            <a:ext cx="39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4721DF-D8FE-AEFF-D4E7-17ED83453882}"/>
              </a:ext>
            </a:extLst>
          </p:cNvPr>
          <p:cNvSpPr txBox="1"/>
          <p:nvPr/>
        </p:nvSpPr>
        <p:spPr>
          <a:xfrm>
            <a:off x="7131649" y="3224464"/>
            <a:ext cx="186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Part-Time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3E89C9-9A9A-EC04-47CE-3AA4B74DC170}"/>
              </a:ext>
            </a:extLst>
          </p:cNvPr>
          <p:cNvSpPr txBox="1"/>
          <p:nvPr/>
        </p:nvSpPr>
        <p:spPr>
          <a:xfrm>
            <a:off x="7100735" y="4621409"/>
            <a:ext cx="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12DBEA-B58B-3F2C-2C00-ED92DEEEBC68}"/>
              </a:ext>
            </a:extLst>
          </p:cNvPr>
          <p:cNvSpPr txBox="1"/>
          <p:nvPr/>
        </p:nvSpPr>
        <p:spPr>
          <a:xfrm>
            <a:off x="7040575" y="5392106"/>
            <a:ext cx="72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.25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F9EF52-FA04-96E0-1AE1-404DFD14D449}"/>
              </a:ext>
            </a:extLst>
          </p:cNvPr>
          <p:cNvSpPr txBox="1"/>
          <p:nvPr/>
        </p:nvSpPr>
        <p:spPr>
          <a:xfrm>
            <a:off x="8104944" y="4621409"/>
            <a:ext cx="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9B87FB-C3D9-4962-99E9-6B0249F7B061}"/>
              </a:ext>
            </a:extLst>
          </p:cNvPr>
          <p:cNvSpPr txBox="1"/>
          <p:nvPr/>
        </p:nvSpPr>
        <p:spPr>
          <a:xfrm>
            <a:off x="8104944" y="5392106"/>
            <a:ext cx="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78DB8F-B86A-6777-04EE-D17DF35D19D5}"/>
              </a:ext>
            </a:extLst>
          </p:cNvPr>
          <p:cNvSpPr txBox="1"/>
          <p:nvPr/>
        </p:nvSpPr>
        <p:spPr>
          <a:xfrm>
            <a:off x="3585067" y="6162803"/>
            <a:ext cx="5021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3 FTE + 0.75 FTE = 3.75 FTE CADCs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CA9CBE-213E-F583-E748-8CAF0E7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27832" y="4621409"/>
            <a:ext cx="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87241D-6B1D-3FCA-D2AE-CE9A2F8F0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16474" y="4621409"/>
            <a:ext cx="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D98801-C9C3-97A0-E662-64A0D1026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96671" y="5392106"/>
            <a:ext cx="39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856FCB-83DD-48C6-CBF8-CB4CD108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85313" y="5392106"/>
            <a:ext cx="39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DFF37-13FA-E96B-2AF8-3804DA7EB8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26" grpId="0"/>
      <p:bldP spid="18" grpId="0"/>
      <p:bldP spid="29" grpId="0"/>
      <p:bldP spid="25" grpId="0"/>
      <p:bldP spid="17" grpId="0"/>
      <p:bldP spid="20" grpId="0"/>
      <p:bldP spid="15" grpId="0"/>
      <p:bldP spid="19" grpId="0"/>
      <p:bldP spid="22" grpId="0"/>
      <p:bldP spid="27" grpId="0"/>
      <p:bldP spid="28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49A7C50-12A1-03A0-7A8F-945119191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484" y="1948396"/>
            <a:ext cx="10299032" cy="838348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Next?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DC240-6572-9F83-6FC3-3EFE4E731A64}"/>
              </a:ext>
            </a:extLst>
          </p:cNvPr>
          <p:cNvSpPr txBox="1"/>
          <p:nvPr/>
        </p:nvSpPr>
        <p:spPr>
          <a:xfrm>
            <a:off x="954170" y="4970848"/>
            <a:ext cx="339060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Individualized technical assistance from your grant administrator (1:1 meetings, email support, will receive budget key by 9/30)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516959-6E23-A356-48BC-67D263889770}"/>
              </a:ext>
            </a:extLst>
          </p:cNvPr>
          <p:cNvSpPr txBox="1"/>
          <p:nvPr/>
        </p:nvSpPr>
        <p:spPr>
          <a:xfrm>
            <a:off x="4501899" y="4973320"/>
            <a:ext cx="318820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Additional Webinars: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/>
              <a:t> Submittable Platform (9/25)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/>
              <a:t>SLO Harm Reduction </a:t>
            </a:r>
          </a:p>
          <a:p>
            <a:pPr algn="ctr"/>
            <a:r>
              <a:rPr lang="en-US"/>
              <a:t>data collection (11/13)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EB6D2-1A28-86E1-BC7D-25B55F64A50E}"/>
              </a:ext>
            </a:extLst>
          </p:cNvPr>
          <p:cNvSpPr txBox="1"/>
          <p:nvPr/>
        </p:nvSpPr>
        <p:spPr>
          <a:xfrm>
            <a:off x="8093312" y="4973319"/>
            <a:ext cx="318820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More information on client-level reporting platform (ROADS) in the Fall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FF3D9-E7CC-9CCA-7EA9-FCD0935E57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81451" y="6447904"/>
            <a:ext cx="2271712" cy="184150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FF1C2F73-12AE-55CF-55E0-1D04545B6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329" b="-5865"/>
          <a:stretch/>
        </p:blipFill>
        <p:spPr>
          <a:xfrm>
            <a:off x="8895804" y="2801258"/>
            <a:ext cx="1583218" cy="1712914"/>
          </a:xfrm>
          <a:prstGeom prst="rect">
            <a:avLst/>
          </a:prstGeom>
        </p:spPr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1762E85-27D1-3CD0-9376-18635F91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30929" t="-31261" r="-43123" b="-42166"/>
          <a:stretch/>
        </p:blipFill>
        <p:spPr>
          <a:xfrm>
            <a:off x="946484" y="2191657"/>
            <a:ext cx="3394075" cy="3381828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05A3C94-61CC-71A3-3F82-A03CA52E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68038" t="-46698" r="-46242" b="-66909"/>
          <a:stretch/>
        </p:blipFill>
        <p:spPr>
          <a:xfrm>
            <a:off x="4389772" y="2191657"/>
            <a:ext cx="3392487" cy="33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92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B317-75CC-9F92-202D-84552035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5E21-F9B5-A3F3-AFCF-1B6ACA5A4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230" y="1530827"/>
            <a:ext cx="10509182" cy="42515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EC5A24"/>
                </a:solidFill>
              </a:rPr>
              <a:t>BHRN Team</a:t>
            </a:r>
          </a:p>
          <a:p>
            <a:pPr lvl="1"/>
            <a:r>
              <a:rPr lang="en-US" sz="2800"/>
              <a:t>Measure 110 Inbox (</a:t>
            </a:r>
            <a:r>
              <a:rPr lang="en-US" sz="2800">
                <a:solidFill>
                  <a:srgbClr val="064276"/>
                </a:solidFill>
              </a:rPr>
              <a:t>m110</a:t>
            </a:r>
            <a:r>
              <a:rPr lang="en-US" sz="2800">
                <a:solidFill>
                  <a:srgbClr val="064276"/>
                </a:solidFill>
                <a:ea typeface="+mn-lt"/>
                <a:cs typeface="+mn-lt"/>
              </a:rPr>
              <a:t>.grants@odhsoha.oregon.gov</a:t>
            </a:r>
            <a:r>
              <a:rPr lang="en-US" sz="2800">
                <a:ea typeface="+mn-lt"/>
                <a:cs typeface="+mn-lt"/>
              </a:rPr>
              <a:t>)</a:t>
            </a:r>
            <a:endParaRPr lang="en-US" sz="28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 b="1">
                <a:solidFill>
                  <a:srgbClr val="EC5A24"/>
                </a:solidFill>
              </a:rPr>
              <a:t>Submittable</a:t>
            </a:r>
          </a:p>
          <a:p>
            <a:pPr lvl="1"/>
            <a:r>
              <a:rPr lang="en-US" sz="2800"/>
              <a:t>COMPASS - Sean McMahon (</a:t>
            </a:r>
            <a:r>
              <a:rPr lang="en-US" sz="2800">
                <a:solidFill>
                  <a:srgbClr val="064276"/>
                </a:solidFill>
                <a:ea typeface="+mn-lt"/>
                <a:cs typeface="+mn-lt"/>
              </a:rPr>
              <a:t>sean.mcmahon2@oha.oregon.gov</a:t>
            </a:r>
            <a:r>
              <a:rPr lang="en-US" sz="2800">
                <a:ea typeface="+mn-lt"/>
                <a:cs typeface="+mn-lt"/>
              </a:rPr>
              <a:t>)</a:t>
            </a:r>
            <a:endParaRPr lang="en-US" sz="28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 b="1">
                <a:solidFill>
                  <a:srgbClr val="EC5A24"/>
                </a:solidFill>
              </a:rPr>
              <a:t>Save Lives Oregon</a:t>
            </a:r>
            <a:endParaRPr lang="en-US" sz="3200" b="1">
              <a:solidFill>
                <a:srgbClr val="EC5A24"/>
              </a:solidFill>
              <a:ea typeface="+mn-lt"/>
              <a:cs typeface="+mn-lt"/>
            </a:endParaRPr>
          </a:p>
          <a:p>
            <a:pPr lvl="1"/>
            <a:r>
              <a:rPr lang="en-US" sz="2800">
                <a:solidFill>
                  <a:srgbClr val="064276"/>
                </a:solidFill>
                <a:ea typeface="+mn-lt"/>
                <a:cs typeface="+mn-lt"/>
              </a:rPr>
              <a:t>info@savelivesoregon.org</a:t>
            </a:r>
            <a:endParaRPr lang="en-US" sz="2800">
              <a:solidFill>
                <a:srgbClr val="064276"/>
              </a:solidFill>
            </a:endParaRPr>
          </a:p>
        </p:txBody>
      </p:sp>
      <p:pic>
        <p:nvPicPr>
          <p:cNvPr id="7" name="Picture 6" descr="Oregon Health Authority Logo">
            <a:extLst>
              <a:ext uri="{FF2B5EF4-FFF2-40B4-BE49-F238E27FC236}">
                <a16:creationId xmlns:a16="http://schemas.microsoft.com/office/drawing/2014/main" id="{81F3325A-8CD0-5F1F-93AB-FC2F63D64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55" y="97742"/>
            <a:ext cx="3104445" cy="1008663"/>
          </a:xfrm>
          <a:prstGeom prst="rect">
            <a:avLst/>
          </a:prstGeom>
        </p:spPr>
      </p:pic>
      <p:pic>
        <p:nvPicPr>
          <p:cNvPr id="5" name="Picture 4" descr="Save Lives Oregon Logo">
            <a:extLst>
              <a:ext uri="{FF2B5EF4-FFF2-40B4-BE49-F238E27FC236}">
                <a16:creationId xmlns:a16="http://schemas.microsoft.com/office/drawing/2014/main" id="{99725D62-1AD2-7A9A-0739-DB328F5CB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993" y="5119009"/>
            <a:ext cx="3678780" cy="12933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9707C-A92E-DEB5-A38E-FC3FA9CA3A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1F71-4378-E3E8-6C22-8903C15DC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>
                <a:latin typeface="Arial"/>
                <a:cs typeface="Arial"/>
              </a:rPr>
              <a:t>Question &amp; Answer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046FD-44CA-D7D0-4E91-3CDA04F5C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1F71-4378-E3E8-6C22-8903C15DC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Introduction to '25-'29 BHRN Grant Quarterly Reporting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046FD-44CA-D7D0-4E91-3CDA04F5C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1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CC07-6ADF-8C76-615B-A646D01F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BHRN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080774-2575-46BB-74EF-FEB9567EB3F9}"/>
              </a:ext>
            </a:extLst>
          </p:cNvPr>
          <p:cNvSpPr txBox="1"/>
          <p:nvPr/>
        </p:nvSpPr>
        <p:spPr>
          <a:xfrm>
            <a:off x="630297" y="1428210"/>
            <a:ext cx="6506163" cy="23852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</a:pPr>
            <a:r>
              <a:rPr lang="en-US" sz="2800" b="1">
                <a:solidFill>
                  <a:srgbClr val="064276"/>
                </a:solidFill>
              </a:rPr>
              <a:t>Leadership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 sz="2400"/>
              <a:t>Abbey Stamp, </a:t>
            </a:r>
            <a:r>
              <a:rPr lang="en-US" sz="2400" i="1"/>
              <a:t>M110 Executive Director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 sz="2400"/>
              <a:t>Sahand Kianfar,</a:t>
            </a:r>
            <a:r>
              <a:rPr lang="en-US" sz="2400" i="1"/>
              <a:t> M110 Program Manager</a:t>
            </a:r>
          </a:p>
          <a:p>
            <a:pPr marL="742950" lvl="1" indent="-285750">
              <a:spcBef>
                <a:spcPts val="1000"/>
              </a:spcBef>
              <a:buFont typeface="Arial"/>
              <a:buChar char="•"/>
            </a:pPr>
            <a:r>
              <a:rPr lang="en-US" sz="2400"/>
              <a:t>Kiely Corti, </a:t>
            </a:r>
            <a:r>
              <a:rPr lang="en-US" sz="2400" i="1"/>
              <a:t>Program Implementation &amp; Development Lead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90BD1-C605-F2CD-CEC1-B82CE60B9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55" y="97742"/>
            <a:ext cx="3104445" cy="1008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5BCE2F-2F84-06BD-7C4C-BDF3A1519208}"/>
              </a:ext>
            </a:extLst>
          </p:cNvPr>
          <p:cNvSpPr txBox="1"/>
          <p:nvPr/>
        </p:nvSpPr>
        <p:spPr>
          <a:xfrm>
            <a:off x="630297" y="4032680"/>
            <a:ext cx="3241793" cy="26725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</a:pPr>
            <a:r>
              <a:rPr lang="en-US" sz="2600" b="1">
                <a:solidFill>
                  <a:srgbClr val="064276"/>
                </a:solidFill>
              </a:rPr>
              <a:t>Behind the Scenes</a:t>
            </a:r>
          </a:p>
          <a:p>
            <a:pPr marL="800100" lvl="1" indent="-342900">
              <a:spcBef>
                <a:spcPts val="1000"/>
              </a:spcBef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Kathy Cervantes</a:t>
            </a:r>
            <a:endParaRPr lang="en-US" sz="2000"/>
          </a:p>
          <a:p>
            <a:pPr marL="800100" lvl="1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/>
              <a:t>Hanna Christensen </a:t>
            </a:r>
          </a:p>
          <a:p>
            <a:pPr marL="800100" lvl="1" indent="-342900">
              <a:spcBef>
                <a:spcPts val="1000"/>
              </a:spcBef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Karli Cunningham</a:t>
            </a:r>
            <a:endParaRPr lang="en-US" sz="2000"/>
          </a:p>
          <a:p>
            <a:pPr marL="800100" lvl="1" indent="-342900">
              <a:spcBef>
                <a:spcPts val="1000"/>
              </a:spcBef>
              <a:buFont typeface="Arial"/>
              <a:buChar char="•"/>
            </a:pPr>
            <a:r>
              <a:rPr lang="en-US" sz="2000"/>
              <a:t>Shadrach Danjuma</a:t>
            </a:r>
          </a:p>
          <a:p>
            <a:pPr marL="800100" lvl="1" indent="-342900">
              <a:spcBef>
                <a:spcPts val="1000"/>
              </a:spcBef>
              <a:buFont typeface="Arial"/>
              <a:buChar char="•"/>
            </a:pPr>
            <a:r>
              <a:rPr lang="en-US" sz="2000"/>
              <a:t>Sarah Ferebee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A0B1F-4D3B-4E5B-1C4F-61D70461D20E}"/>
              </a:ext>
            </a:extLst>
          </p:cNvPr>
          <p:cNvSpPr txBox="1"/>
          <p:nvPr/>
        </p:nvSpPr>
        <p:spPr>
          <a:xfrm>
            <a:off x="4068926" y="4557280"/>
            <a:ext cx="2743200" cy="21441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>
                <a:cs typeface="Arial"/>
              </a:rPr>
              <a:t>Taylor Haas​</a:t>
            </a:r>
            <a:endParaRPr lang="en-US"/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>
                <a:cs typeface="Arial"/>
              </a:rPr>
              <a:t>Jason Hall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>
                <a:cs typeface="Arial"/>
              </a:rPr>
              <a:t>Nikki Leslie 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>
                <a:cs typeface="Arial"/>
              </a:rPr>
              <a:t>Eileen Lorber </a:t>
            </a:r>
          </a:p>
          <a:p>
            <a:pPr marL="342900" indent="-342900">
              <a:spcBef>
                <a:spcPts val="1000"/>
              </a:spcBef>
              <a:buFont typeface="Arial,Sans-Serif"/>
              <a:buChar char="•"/>
            </a:pPr>
            <a:r>
              <a:rPr lang="en-US" sz="2000">
                <a:cs typeface="Arial"/>
              </a:rPr>
              <a:t>Joe Turco​</a:t>
            </a:r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BCC93-1503-2888-9E23-6CD2FEE74A17}"/>
              </a:ext>
            </a:extLst>
          </p:cNvPr>
          <p:cNvSpPr txBox="1"/>
          <p:nvPr/>
        </p:nvSpPr>
        <p:spPr>
          <a:xfrm>
            <a:off x="7552573" y="1428210"/>
            <a:ext cx="4135495" cy="40062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</a:pPr>
            <a:r>
              <a:rPr lang="en-US" sz="2800" b="1">
                <a:solidFill>
                  <a:srgbClr val="064276"/>
                </a:solidFill>
                <a:cs typeface="Arial"/>
              </a:rPr>
              <a:t>Grant Administrators</a:t>
            </a:r>
            <a:endParaRPr lang="en-US" sz="2800" b="1">
              <a:solidFill>
                <a:srgbClr val="064276"/>
              </a:solidFill>
            </a:endParaRPr>
          </a:p>
          <a:p>
            <a:pPr marL="228600">
              <a:spcBef>
                <a:spcPts val="1000"/>
              </a:spcBef>
              <a:buFont typeface=""/>
              <a:buChar char="•"/>
            </a:pPr>
            <a:r>
              <a:rPr lang="en-US" sz="2400">
                <a:cs typeface="Arial"/>
              </a:rPr>
              <a:t>  Ariana White​</a:t>
            </a:r>
          </a:p>
          <a:p>
            <a:pPr marL="228600">
              <a:spcBef>
                <a:spcPts val="1000"/>
              </a:spcBef>
              <a:buFont typeface=""/>
              <a:buChar char="•"/>
            </a:pPr>
            <a:r>
              <a:rPr lang="en-US" sz="2400">
                <a:cs typeface="Arial"/>
              </a:rPr>
              <a:t>  Elizabeth Padilla​</a:t>
            </a:r>
          </a:p>
          <a:p>
            <a:pPr marL="228600">
              <a:spcBef>
                <a:spcPts val="1000"/>
              </a:spcBef>
              <a:buFont typeface=""/>
              <a:buChar char="•"/>
            </a:pPr>
            <a:r>
              <a:rPr lang="en-US" sz="2400">
                <a:cs typeface="Arial"/>
              </a:rPr>
              <a:t>  Katie Reichard​</a:t>
            </a:r>
          </a:p>
          <a:p>
            <a:pPr marL="228600">
              <a:spcBef>
                <a:spcPts val="1000"/>
              </a:spcBef>
              <a:buFont typeface=""/>
              <a:buChar char="•"/>
            </a:pPr>
            <a:r>
              <a:rPr lang="en-US" sz="2400">
                <a:cs typeface="Arial"/>
              </a:rPr>
              <a:t>  Liz Fernley​</a:t>
            </a:r>
          </a:p>
          <a:p>
            <a:pPr marL="228600">
              <a:spcBef>
                <a:spcPts val="1000"/>
              </a:spcBef>
              <a:buFont typeface=""/>
              <a:buChar char="•"/>
            </a:pPr>
            <a:r>
              <a:rPr lang="en-US" sz="2400">
                <a:cs typeface="Arial"/>
              </a:rPr>
              <a:t>  Sydney Gilbert​</a:t>
            </a:r>
          </a:p>
          <a:p>
            <a:pPr marL="228600">
              <a:spcBef>
                <a:spcPts val="1000"/>
              </a:spcBef>
              <a:buFont typeface=""/>
              <a:buChar char="•"/>
            </a:pPr>
            <a:r>
              <a:rPr lang="en-US" sz="2400">
                <a:cs typeface="Arial"/>
              </a:rPr>
              <a:t>  Tim Scott​</a:t>
            </a:r>
          </a:p>
          <a:p>
            <a:pPr marL="228600">
              <a:spcBef>
                <a:spcPts val="1000"/>
              </a:spcBef>
              <a:buFont typeface=""/>
              <a:buChar char="•"/>
            </a:pPr>
            <a:r>
              <a:rPr lang="en-US" sz="2400">
                <a:cs typeface="Arial"/>
              </a:rPr>
              <a:t>  Kiely Corti* ​</a:t>
            </a:r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7994E9E5-BCF4-14E0-902A-7AAC793F8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9463" y="4732805"/>
            <a:ext cx="2046194" cy="19677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9AFAE-9F86-7B14-0220-F7349C100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6ADF-084D-53F8-52DC-EA214452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64276"/>
                </a:solidFill>
              </a:rPr>
              <a:t>Goals for the New Reporting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751B-0776-84B1-A12C-F75226019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509" y="1787086"/>
            <a:ext cx="7975600" cy="4519948"/>
          </a:xfrm>
        </p:spPr>
        <p:txBody>
          <a:bodyPr>
            <a:normAutofit lnSpcReduction="10000"/>
          </a:bodyPr>
          <a:lstStyle/>
          <a:p>
            <a:r>
              <a:rPr lang="en-US"/>
              <a:t>Improved data quality: identifying service gaps, responding to legislative requests, informing program development</a:t>
            </a:r>
          </a:p>
          <a:p>
            <a:endParaRPr lang="en-US"/>
          </a:p>
          <a:p>
            <a:r>
              <a:rPr lang="en-US"/>
              <a:t>Streamlined process for submitting &amp; reviewing reports: facilitating improved compliance oversight, performance monitoring, and communication with partners</a:t>
            </a:r>
          </a:p>
          <a:p>
            <a:endParaRPr lang="en-US"/>
          </a:p>
          <a:p>
            <a:r>
              <a:rPr lang="en-US"/>
              <a:t>Measuring BHRN Impact and telling success stories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87286-DAF3-080E-18C9-A534BADD0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218C0659-39CD-C122-D900-151B8208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44327" t="-1" r="-48634" b="2617"/>
          <a:stretch/>
        </p:blipFill>
        <p:spPr>
          <a:xfrm>
            <a:off x="508308" y="1518914"/>
            <a:ext cx="2620072" cy="1592029"/>
          </a:xfrm>
          <a:prstGeom prst="rect">
            <a:avLst/>
          </a:prstGeom>
        </p:spPr>
      </p:pic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8259B893-C592-AC8D-5734-D312F8BBF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52945" r="-45106"/>
          <a:stretch/>
        </p:blipFill>
        <p:spPr>
          <a:xfrm>
            <a:off x="508308" y="3403818"/>
            <a:ext cx="2620072" cy="1322909"/>
          </a:xfrm>
          <a:prstGeom prst="rect">
            <a:avLst/>
          </a:prstGeom>
        </p:spPr>
      </p:pic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A376466C-3170-EF5B-2A9C-6D6516FE6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49354" r="-40554" b="4158"/>
          <a:stretch/>
        </p:blipFill>
        <p:spPr>
          <a:xfrm>
            <a:off x="139469" y="4973016"/>
            <a:ext cx="3082636" cy="15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7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27A8-F0B3-51B1-30BB-C919DB1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What to Expect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99DF-7914-70AE-506E-2B72C10EF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172" y="1539404"/>
            <a:ext cx="9364382" cy="4811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Support and </a:t>
            </a:r>
            <a:r>
              <a:rPr lang="en-US" b="1"/>
              <a:t>technical assistance</a:t>
            </a:r>
            <a:r>
              <a:rPr lang="en-US"/>
              <a:t> from your grant administrator and BHRN team with reporting metrics as you transition to new software</a:t>
            </a:r>
          </a:p>
          <a:p>
            <a:pPr>
              <a:lnSpc>
                <a:spcPct val="100000"/>
              </a:lnSpc>
            </a:pPr>
            <a:r>
              <a:rPr lang="en-US"/>
              <a:t>Opportunities to </a:t>
            </a:r>
            <a:r>
              <a:rPr lang="en-US" b="1"/>
              <a:t>provide feedback</a:t>
            </a:r>
            <a:r>
              <a:rPr lang="en-US"/>
              <a:t> on new reporting metrics &amp; software</a:t>
            </a:r>
          </a:p>
          <a:p>
            <a:pPr>
              <a:lnSpc>
                <a:spcPct val="100000"/>
              </a:lnSpc>
            </a:pPr>
            <a:r>
              <a:rPr lang="en-US"/>
              <a:t>Submittable software is supported by an OHA Team, COMPASS. </a:t>
            </a:r>
          </a:p>
          <a:p>
            <a:pPr lvl="1">
              <a:lnSpc>
                <a:spcPct val="100000"/>
              </a:lnSpc>
            </a:pPr>
            <a:r>
              <a:rPr lang="en-US" b="1"/>
              <a:t>Webinar from COMPASS team</a:t>
            </a:r>
            <a:r>
              <a:rPr lang="en-US"/>
              <a:t>: </a:t>
            </a:r>
            <a:r>
              <a:rPr lang="en-US" u="sng"/>
              <a:t>Sept. 25th at 12pm</a:t>
            </a:r>
          </a:p>
          <a:p>
            <a:pPr lvl="1">
              <a:lnSpc>
                <a:spcPct val="100000"/>
              </a:lnSpc>
            </a:pPr>
            <a:r>
              <a:rPr lang="en-US"/>
              <a:t>Issues with login/software: Sean.McMahon2@oha.oregon.gov</a:t>
            </a:r>
          </a:p>
          <a:p>
            <a:pPr lvl="1">
              <a:lnSpc>
                <a:spcPct val="100000"/>
              </a:lnSpc>
            </a:pPr>
            <a:r>
              <a:rPr lang="en-US"/>
              <a:t>ROADS training from COMPASS coming soon, date TBD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B0E13C8-889C-A39E-0E8D-EAF4270EF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339581-759F-43B7-B47D-47F906F0E29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028D212-7384-1FB0-1AA2-858D383F2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345" y="1868021"/>
            <a:ext cx="1878106" cy="194534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163D6F5-165F-97D5-9C87-17B404452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9851092" y="3302373"/>
            <a:ext cx="1878106" cy="19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4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B5B4-5BDA-8C4C-8977-76E5064E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Data Sharing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64E7-D125-2FE7-F3ED-D89DFE9EF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166" y="1436410"/>
            <a:ext cx="8818114" cy="26982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/>
              <a:t>Data collected will be used for:</a:t>
            </a:r>
          </a:p>
          <a:p>
            <a:pPr lvl="1">
              <a:lnSpc>
                <a:spcPct val="100000"/>
              </a:lnSpc>
            </a:pPr>
            <a:r>
              <a:rPr lang="en-US"/>
              <a:t>Data dashboards to demonstrate impact of M110 funds on Oregonians, including expansion of providers, increased availability of services, and return on public investment</a:t>
            </a:r>
          </a:p>
          <a:p>
            <a:pPr lvl="1">
              <a:lnSpc>
                <a:spcPct val="100000"/>
              </a:lnSpc>
            </a:pPr>
            <a:r>
              <a:rPr lang="en-US"/>
              <a:t>Program Evaluation, including assessing BHRN-wide and individual partner performance and compliance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41D06BC-5A7A-0A4D-7ED5-FD0271A39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747" y="1749809"/>
            <a:ext cx="2078232" cy="20909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B3D1D5-959E-6DAB-EB6C-58381FB20A43}"/>
              </a:ext>
            </a:extLst>
          </p:cNvPr>
          <p:cNvSpPr txBox="1">
            <a:spLocks/>
          </p:cNvSpPr>
          <p:nvPr/>
        </p:nvSpPr>
        <p:spPr>
          <a:xfrm>
            <a:off x="1437546" y="4204722"/>
            <a:ext cx="9479472" cy="20369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3500" u="sng"/>
              <a:t>The protection of data shared with OHA is of utmost importance!</a:t>
            </a:r>
            <a:endParaRPr lang="en-US" sz="3500"/>
          </a:p>
          <a:p>
            <a:pPr marL="800100" lvl="1" indent="-342900"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en-US"/>
              <a:t>Federal Response Page: </a:t>
            </a:r>
            <a:r>
              <a:rPr lang="en-US">
                <a:hlinkClick r:id="rId5"/>
              </a:rPr>
              <a:t>https://www.oregon.gov/oha/pages/federal-changes.aspx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BFB7C-255C-F832-A0E6-24AC059C2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1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20CD-D462-A6A2-85FB-D2BCE6A9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64276"/>
                </a:solidFill>
              </a:rPr>
              <a:t>Submittable Platform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95BB1E-E7A3-E84C-6B22-98A1B611FEE9}"/>
              </a:ext>
            </a:extLst>
          </p:cNvPr>
          <p:cNvSpPr txBox="1"/>
          <p:nvPr/>
        </p:nvSpPr>
        <p:spPr>
          <a:xfrm>
            <a:off x="867470" y="1272668"/>
            <a:ext cx="10632909" cy="14107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rgbClr val="EC5A24"/>
                </a:solidFill>
              </a:rPr>
              <a:t>Technical Webinar on </a:t>
            </a:r>
            <a:r>
              <a:rPr lang="en-US" sz="3000" b="1"/>
              <a:t>September 25</a:t>
            </a:r>
            <a:r>
              <a:rPr lang="en-US" sz="3000" b="1" baseline="30000"/>
              <a:t>th</a:t>
            </a:r>
            <a:r>
              <a:rPr lang="en-US" sz="3000" b="1"/>
              <a:t>, 12:00 PM</a:t>
            </a:r>
            <a:endParaRPr lang="en-US" b="1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000"/>
              <a:t>Submittable Data Protections: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E6C4C-2B54-0D82-FDBE-1703CF936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763" y="2713103"/>
            <a:ext cx="9908675" cy="34935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lnSpc>
                <a:spcPct val="210000"/>
              </a:lnSpc>
              <a:buNone/>
            </a:pPr>
            <a:r>
              <a:rPr lang="en-US" b="1"/>
              <a:t>Secure Access: </a:t>
            </a:r>
            <a:r>
              <a:rPr lang="en-US"/>
              <a:t>permission-controlled &amp; password-protected accounts</a:t>
            </a:r>
            <a:endParaRPr lang="en-US" b="1"/>
          </a:p>
          <a:p>
            <a:pPr marL="457200" lvl="1" indent="0">
              <a:lnSpc>
                <a:spcPct val="210000"/>
              </a:lnSpc>
              <a:buNone/>
            </a:pPr>
            <a:r>
              <a:rPr lang="en-US" b="1"/>
              <a:t>Encrypted &amp; Audited: </a:t>
            </a:r>
            <a:r>
              <a:rPr lang="en-US"/>
              <a:t>All data is encrypted, audit logs track access</a:t>
            </a:r>
            <a:endParaRPr lang="en-US" b="1"/>
          </a:p>
          <a:p>
            <a:pPr marL="457200" lvl="1" indent="0">
              <a:lnSpc>
                <a:spcPct val="210000"/>
              </a:lnSpc>
              <a:buNone/>
            </a:pPr>
            <a:r>
              <a:rPr lang="en-US" b="1"/>
              <a:t>SOC 2 Type II Certified: </a:t>
            </a:r>
            <a:r>
              <a:rPr lang="en-US"/>
              <a:t>strong operational and data security practices</a:t>
            </a:r>
            <a:endParaRPr lang="en-US" b="1"/>
          </a:p>
          <a:p>
            <a:pPr marL="457200" lvl="1" indent="0">
              <a:lnSpc>
                <a:spcPct val="210000"/>
              </a:lnSpc>
              <a:buNone/>
            </a:pPr>
            <a:r>
              <a:rPr lang="en-US" b="1"/>
              <a:t>No Patient Data/PHI/PII: </a:t>
            </a:r>
            <a:r>
              <a:rPr lang="en-US"/>
              <a:t>used for aggregate, program, and expenditure data</a:t>
            </a:r>
          </a:p>
          <a:p>
            <a:pPr marL="457200" lvl="1" indent="0">
              <a:lnSpc>
                <a:spcPct val="210000"/>
              </a:lnSpc>
              <a:buNone/>
            </a:pPr>
            <a:r>
              <a:rPr lang="en-US" b="1"/>
              <a:t>Organization Control: </a:t>
            </a:r>
            <a:r>
              <a:rPr lang="en-US"/>
              <a:t>Providers retain control of client-level data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D15BB5-7E16-3B13-30D1-957ABF913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022" y="3559186"/>
            <a:ext cx="589550" cy="58955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2F06F74-3341-1884-2D73-91DBF7FCC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023" y="2845228"/>
            <a:ext cx="589549" cy="5895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1057E3B-311B-699A-5D2C-A9839D24B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7617" y="4967851"/>
            <a:ext cx="594360" cy="59436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79B5214-16C0-60C4-6B77-F4C8B4E97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617" y="4309241"/>
            <a:ext cx="594360" cy="59436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72CF8D3-A870-F0F3-007B-864A78276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7617" y="5686621"/>
            <a:ext cx="594360" cy="5943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04933-B7AA-E526-5DBF-CEEA5F2E9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39581-759F-43B7-B47D-47F906F0E294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4A5913-66A4-5242-598C-139958559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778500" y="1976120"/>
            <a:ext cx="4579620" cy="15240"/>
          </a:xfrm>
          <a:prstGeom prst="straightConnector1">
            <a:avLst/>
          </a:prstGeom>
          <a:ln>
            <a:solidFill>
              <a:srgbClr val="0642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5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Program xmlns="f6f59e2a-72cf-4e98-8507-d5f2b131d468" xsi:nil="true"/>
    <Category xmlns="f6f59e2a-72cf-4e98-8507-d5f2b131d468" xsi:nil="true"/>
    <DocumentExpirationDate xmlns="59da1016-2a1b-4f8a-9768-d7a4932f6f16" xsi:nil="true"/>
    <Meeting xmlns="f6f59e2a-72cf-4e98-8507-d5f2b131d468" xsi:nil="true"/>
    <Click_x0020_to_x0020_Exclude_x0020_from_x0020_Webpart_x0020_List xmlns="f6f59e2a-72cf-4e98-8507-d5f2b131d468">false</Click_x0020_to_x0020_Exclude_x0020_from_x0020_Webpart_x0020_List>
    <Location xmlns="f6f59e2a-72cf-4e98-8507-d5f2b131d468"/>
    <IATopic xmlns="59da1016-2a1b-4f8a-9768-d7a4932f6f16" xsi:nil="true"/>
    <URL xmlns="http://schemas.microsoft.com/sharepoint/v3">
      <Url>https://www.oregon.gov/oha/HSD/AMH/docs/BHRN-Quarterly-Metrics- Expenditure-Reporting-Webinar-Slides.pptx</Url>
      <Description>BHRN Quarterly Metrics &amp; Expenditure Report Training</Description>
    </URL>
    <IASubtopic xmlns="59da1016-2a1b-4f8a-9768-d7a4932f6f16" xsi:nil="true"/>
    <Metadata xmlns="f6f59e2a-72cf-4e98-8507-d5f2b131d468" xsi:nil="true"/>
    <RoutingRuleDescription xmlns="http://schemas.microsoft.com/sharepoint/v3" xsi:nil="true"/>
    <Meta_x0020_Keywords xmlns="f6f59e2a-72cf-4e98-8507-d5f2b131d468" xsi:nil="true"/>
    <Applies_x0020_to xmlns="f6f59e2a-72cf-4e98-8507-d5f2b131d468"/>
    <Issue_x0020_Date xmlns="f6f59e2a-72cf-4e98-8507-d5f2b131d468" xsi:nil="true"/>
    <Meta_x0020_Description xmlns="f6f59e2a-72cf-4e98-8507-d5f2b131d46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236BED640FB4581DBE523032E26F0" ma:contentTypeVersion="40" ma:contentTypeDescription="Create a new document." ma:contentTypeScope="" ma:versionID="c0bf687c0930eff9fcda6392e513b30a">
  <xsd:schema xmlns:xsd="http://www.w3.org/2001/XMLSchema" xmlns:xs="http://www.w3.org/2001/XMLSchema" xmlns:p="http://schemas.microsoft.com/office/2006/metadata/properties" xmlns:ns1="f6f59e2a-72cf-4e98-8507-d5f2b131d468" xmlns:ns2="http://schemas.microsoft.com/sharepoint/v3" xmlns:ns3="59da1016-2a1b-4f8a-9768-d7a4932f6f16" targetNamespace="http://schemas.microsoft.com/office/2006/metadata/properties" ma:root="true" ma:fieldsID="48f41e87b46b6f3320b9a6cd036397ef" ns1:_="" ns2:_="" ns3:_="">
    <xsd:import namespace="f6f59e2a-72cf-4e98-8507-d5f2b131d468"/>
    <xsd:import namespace="http://schemas.microsoft.com/sharepoint/v3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1:Issue_x0020_Date" minOccurs="0"/>
                <xsd:element ref="ns1:Applies_x0020_to" minOccurs="0"/>
                <xsd:element ref="ns1:Category" minOccurs="0"/>
                <xsd:element ref="ns1:Location" minOccurs="0"/>
                <xsd:element ref="ns3:DocumentExpirationDate" minOccurs="0"/>
                <xsd:element ref="ns1:Click_x0020_to_x0020_Exclude_x0020_from_x0020_Webpart_x0020_List" minOccurs="0"/>
                <xsd:element ref="ns2:RoutingRuleDescription" minOccurs="0"/>
                <xsd:element ref="ns3:IACategory" minOccurs="0"/>
                <xsd:element ref="ns2:URL" minOccurs="0"/>
                <xsd:element ref="ns3:IATopic" minOccurs="0"/>
                <xsd:element ref="ns3:IASubtopic" minOccurs="0"/>
                <xsd:element ref="ns1:Meta_x0020_Description" minOccurs="0"/>
                <xsd:element ref="ns1:Metadata" minOccurs="0"/>
                <xsd:element ref="ns1:Meta_x0020_Keywords" minOccurs="0"/>
                <xsd:element ref="ns3:SharedWithUsers" minOccurs="0"/>
                <xsd:element ref="ns1:Program" minOccurs="0"/>
                <xsd:element ref="ns1:Meet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59e2a-72cf-4e98-8507-d5f2b131d468" elementFormDefault="qualified">
    <xsd:import namespace="http://schemas.microsoft.com/office/2006/documentManagement/types"/>
    <xsd:import namespace="http://schemas.microsoft.com/office/infopath/2007/PartnerControls"/>
    <xsd:element name="Issue_x0020_Date" ma:index="0" nillable="true" ma:displayName="Issue date" ma:format="DateOnly" ma:internalName="Issue_x0020_Date" ma:readOnly="false">
      <xsd:simpleType>
        <xsd:restriction base="dms:DateTime"/>
      </xsd:simpleType>
    </xsd:element>
    <xsd:element name="Applies_x0020_to" ma:index="3" nillable="true" ma:displayName="Applies to" ma:description="For provider updates: Choose the provider type(s) the update applies to." ma:internalName="Applies_x0020_to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ll Behavioral Health Providers"/>
                        <xsd:enumeration value="All interested parties"/>
                        <xsd:enumeration value="Adult Foster Homes"/>
                        <xsd:enumeration value="Community-Based Organizations"/>
                        <xsd:enumeration value="Community Mental Health Programs"/>
                        <xsd:enumeration value="Licensed Residential Programs"/>
                        <xsd:enumeration value="Peer-Run Organizations"/>
                        <xsd:enumeration value="Peer Support Specialists"/>
                        <xsd:enumeration value="Personal Support Workers"/>
                        <xsd:enumeration value="Recovery Support Programs"/>
                        <xsd:enumeration value="Residential Treatment Facilities"/>
                        <xsd:enumeration value="Residential Treatment Homes"/>
                        <xsd:enumeration value="Secure Residential Treatment Facilities"/>
                        <xsd:enumeration value="Young Adults in Transition Program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Category" ma:index="4" nillable="true" ma:displayName="Category" ma:format="Dropdown" ma:internalName="Category" ma:readOnly="false">
      <xsd:simpleType>
        <xsd:restriction base="dms:Choice">
          <xsd:enumeration value="Brief Annual Screen"/>
          <xsd:enumeration value="Full Screen - Adolescents"/>
          <xsd:enumeration value="Full Screen - Adults"/>
          <xsd:enumeration value="Children - Adolescents"/>
          <xsd:enumeration value="Native American Population"/>
          <xsd:enumeration value="African-American Population"/>
          <xsd:enumeration value="Latino Population"/>
          <xsd:enumeration value="Approved Tribal Program"/>
          <xsd:enumeration value="Fidelity Scale"/>
          <xsd:enumeration value="Joint Interim Judiciary Committee"/>
          <xsd:enumeration value="Criminal Justice"/>
          <xsd:enumeration value="Reference Document"/>
        </xsd:restriction>
      </xsd:simpleType>
    </xsd:element>
    <xsd:element name="Location" ma:index="5" nillable="true" ma:displayName="Location" ma:description="Choose the page(s) this document should live on." ma:internalName="Locatio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ffordable Housing"/>
                    <xsd:enumeration value="Behavioral Health Mapping"/>
                    <xsd:enumeration value="Choice Model"/>
                    <xsd:enumeration value="Co-Occurring Disorders"/>
                    <xsd:enumeration value="Diversion Services"/>
                    <xsd:enumeration value="Evidence-Based Practices"/>
                    <xsd:enumeration value="Medication-Assisted Treatment"/>
                    <xsd:enumeration value="OCAC"/>
                    <xsd:enumeration value="PASRR"/>
                    <xsd:enumeration value="Provider Updates"/>
                    <xsd:enumeration value="Reporting Requirements"/>
                    <xsd:enumeration value="SBIRT"/>
                    <xsd:enumeration value="SBIRT Tools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Click_x0020_to_x0020_Exclude_x0020_from_x0020_Webpart_x0020_List" ma:index="7" nillable="true" ma:displayName="Click to Exclude from Webpart List" ma:default="0" ma:description="Check yes if this document is a stand-alone document on the page." ma:internalName="Click_x0020_to_x0020_Exclude_x0020_from_x0020_Webpart_x0020_List" ma:readOnly="false">
      <xsd:simpleType>
        <xsd:restriction base="dms:Boolean"/>
      </xsd:simpleType>
    </xsd:element>
    <xsd:element name="Meta_x0020_Description" ma:index="19" nillable="true" ma:displayName="Meta Description" ma:hidden="true" ma:internalName="Meta_x0020_Description" ma:readOnly="false">
      <xsd:simpleType>
        <xsd:restriction base="dms:Text"/>
      </xsd:simpleType>
    </xsd:element>
    <xsd:element name="Metadata" ma:index="20" nillable="true" ma:displayName="Metadata" ma:hidden="true" ma:internalName="Metadata" ma:readOnly="false">
      <xsd:simpleType>
        <xsd:restriction base="dms:Note"/>
      </xsd:simpleType>
    </xsd:element>
    <xsd:element name="Meta_x0020_Keywords" ma:index="22" nillable="true" ma:displayName="Meta Keywords" ma:hidden="true" ma:internalName="Meta_x0020_Keywords" ma:readOnly="false">
      <xsd:simpleType>
        <xsd:restriction base="dms:Text"/>
      </xsd:simpleType>
    </xsd:element>
    <xsd:element name="Program" ma:index="25" nillable="true" ma:displayName="Program" ma:format="Dropdown" ma:internalName="Program">
      <xsd:simpleType>
        <xsd:restriction base="dms:Choice">
          <xsd:enumeration value="Aid and Assist"/>
          <xsd:enumeration value="Crisis Intervention Team Center of Excellence"/>
          <xsd:enumeration value="Jail Diversion"/>
        </xsd:restriction>
      </xsd:simpleType>
    </xsd:element>
    <xsd:element name="Meeting" ma:index="26" nillable="true" ma:displayName="Meeting" ma:list="{6ab41728-c798-41a4-b4e9-58677857ed59}" ma:internalName="Meeting" ma:showField="Meeting_x0020_Lookup_x0020_Refer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nillable="true" ma:displayName="Description" ma:description="" ma:internalName="RoutingRuleDescription" ma:readOnly="false">
      <xsd:simpleType>
        <xsd:restriction base="dms:Text">
          <xsd:maxLength value="255"/>
        </xsd:restriction>
      </xsd:simpleType>
    </xsd:element>
    <xsd:element name="URL" ma:index="16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DocumentExpirationDate" ma:index="6" nillable="true" ma:displayName="Document Expiration Date" ma:format="DateOnly" ma:internalName="DocumentExpirationDate" ma:readOnly="false">
      <xsd:simpleType>
        <xsd:restriction base="dms:DateTime"/>
      </xsd:simpleType>
    </xsd:element>
    <xsd:element name="IACategory" ma:index="15" nillable="true" ma:displayName="IA Category" ma:format="Dropdown" ma:hidden="true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17" nillable="true" ma:displayName="IA Topic" ma:format="Dropdown" ma:hidden="true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18" nillable="true" ma:displayName="IA Subtopic" ma:format="Dropdown" ma:hidden="true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axOccurs="1" ma:index="2" ma:displayName="Title"/>
        <xsd:element ref="dc:subject" minOccurs="0" maxOccurs="1"/>
        <xsd:element ref="dc:description" minOccurs="0" maxOccurs="1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82A948-5BF4-4D83-8557-5480ECBD9225}">
  <ds:schemaRefs>
    <ds:schemaRef ds:uri="http://schemas.microsoft.com/office/2006/metadata/properties"/>
    <ds:schemaRef ds:uri="http://www.w3.org/XML/1998/namespace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b6a0e30e-574b-4385-bf9f-e09dc2c5bb32"/>
    <ds:schemaRef ds:uri="http://purl.org/dc/elements/1.1/"/>
    <ds:schemaRef ds:uri="http://schemas.microsoft.com/office/infopath/2007/PartnerControls"/>
    <ds:schemaRef ds:uri="770ae9a6-4683-41e4-beec-fe78b8fb53e7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AEE373C-48D5-46E8-82BC-D51162813A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5B9CE9-9366-4D19-9F0B-AF2D7B91377C}"/>
</file>

<file path=docMetadata/LabelInfo.xml><?xml version="1.0" encoding="utf-8"?>
<clbl:labelList xmlns:clbl="http://schemas.microsoft.com/office/2020/mipLabelMetadata">
  <clbl:label id="{11a67c04-f371-4d71-a575-202b566caae1}" enabled="1" method="Privileged" siteId="{658e63e8-8d39-499c-8f48-13adc9452f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2154</Words>
  <Application>Microsoft Office PowerPoint</Application>
  <PresentationFormat>Widescreen</PresentationFormat>
  <Paragraphs>452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Aptos Display</vt:lpstr>
      <vt:lpstr>Aptos Narrow</vt:lpstr>
      <vt:lpstr>Aptos SemiBold</vt:lpstr>
      <vt:lpstr>Arial</vt:lpstr>
      <vt:lpstr>Arial,Sans-Serif</vt:lpstr>
      <vt:lpstr>Calibri</vt:lpstr>
      <vt:lpstr>Wingdings</vt:lpstr>
      <vt:lpstr>Office Theme</vt:lpstr>
      <vt:lpstr>BHRN Quarterly Metrics &amp; Expenditure Report Training</vt:lpstr>
      <vt:lpstr>Agenda</vt:lpstr>
      <vt:lpstr>Webinar Overview</vt:lpstr>
      <vt:lpstr>Introduction to '25-'29 BHRN Grant Quarterly Reporting</vt:lpstr>
      <vt:lpstr>BHRN Team</vt:lpstr>
      <vt:lpstr>Goals for the New Reporting Framework</vt:lpstr>
      <vt:lpstr>What to Expect </vt:lpstr>
      <vt:lpstr>Data Sharing Considerations</vt:lpstr>
      <vt:lpstr>Submittable Platform </vt:lpstr>
      <vt:lpstr>Resources</vt:lpstr>
      <vt:lpstr>General Considerations</vt:lpstr>
      <vt:lpstr>Part I: Expenditure Reporting</vt:lpstr>
      <vt:lpstr>Expenditure Categories: Overview</vt:lpstr>
      <vt:lpstr>Expenditure Categories and Subcategories</vt:lpstr>
      <vt:lpstr>Tracking Expenditures for Submittable</vt:lpstr>
      <vt:lpstr>Expenditure Reporting: Personnel</vt:lpstr>
      <vt:lpstr>Personnel Reporting Example</vt:lpstr>
      <vt:lpstr>Personnel Reporting Example</vt:lpstr>
      <vt:lpstr>Personnel Reporting Example</vt:lpstr>
      <vt:lpstr>Submittable Expenditure Categories: Budget Key</vt:lpstr>
      <vt:lpstr>Part II: Operational Reporting Non-financial data collection</vt:lpstr>
      <vt:lpstr>Operational Metric Overview</vt:lpstr>
      <vt:lpstr>Culturally &amp; Linguistically Specific Services</vt:lpstr>
      <vt:lpstr>Culturally &amp; Linguistically Specific Services</vt:lpstr>
      <vt:lpstr>Unique Client Count</vt:lpstr>
      <vt:lpstr>Data Collection Training</vt:lpstr>
      <vt:lpstr>Harm Reduction</vt:lpstr>
      <vt:lpstr>Personnel Reporting (Operational)</vt:lpstr>
      <vt:lpstr>Personnel Reporting for Direct Service</vt:lpstr>
      <vt:lpstr>Personnel Reporting Example</vt:lpstr>
      <vt:lpstr>Personnel Reporting Example</vt:lpstr>
      <vt:lpstr>FTE Calculation</vt:lpstr>
      <vt:lpstr>What’s Next?</vt:lpstr>
      <vt:lpstr>Contact Info</vt:lpstr>
      <vt:lpstr>Question &amp;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BHRN Quarterly Metrics &amp; Expenditure Report Training</dc:title>
  <dc:creator>Reichard Katie  Louise</dc:creator>
  <cp:lastModifiedBy>Reichard Katie  Louise</cp:lastModifiedBy>
  <cp:revision>1</cp:revision>
  <dcterms:created xsi:type="dcterms:W3CDTF">2025-08-11T18:45:57Z</dcterms:created>
  <dcterms:modified xsi:type="dcterms:W3CDTF">2025-09-05T16:26:42Z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0x010100C43236BED640FB4581DBE523032E26F0</vt:lpwstr>
  </property>
  <property fmtid="{D5CDD505-2E9C-101B-9397-08002B2CF9AE}" pid="3" name="MediaServiceImageTags">
    <vt:lpwstr/>
  </property>
  <property fmtid="{D5CDD505-2E9C-101B-9397-08002B2CF9AE}" pid="4" name="WorkflowChangePath">
    <vt:lpwstr>dafb592c-b740-41da-a45e-b0a4e2b87d8a,2;</vt:lpwstr>
  </property>
</Properties>
</file>