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70" r:id="rId5"/>
    <p:sldId id="44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3D91C-5CB7-4D3C-A7E9-826DC84B331A}" v="49" dt="2026-05-18T18:24:27.624"/>
    <p1510:client id="{F73FC3E6-6D5F-4595-830E-DE334B533F1E}" v="1" dt="2026-05-19T16:43:02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E1A0-5E82-4FD2-8C82-3371F84D21C3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73767E-5C57-4F3E-8FE2-969D95B71297}">
      <dgm:prSet custT="1"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US" sz="2000" b="0">
              <a:solidFill>
                <a:schemeClr val="tx2"/>
              </a:solidFill>
              <a:latin typeface="+mn-lt"/>
            </a:rPr>
            <a:t>Be present &amp; participate.</a:t>
          </a:r>
        </a:p>
      </dgm:t>
    </dgm:pt>
    <dgm:pt modelId="{83E7D263-F15E-45AA-AD42-26DD227C233A}" type="parTrans" cxnId="{01881FFA-2279-4091-8123-6B9B334EAB19}">
      <dgm:prSet/>
      <dgm:spPr/>
      <dgm:t>
        <a:bodyPr/>
        <a:lstStyle/>
        <a:p>
          <a:endParaRPr lang="en-US" sz="2000" b="1"/>
        </a:p>
      </dgm:t>
    </dgm:pt>
    <dgm:pt modelId="{2F814E8A-FAB2-4D82-9BAA-E71B0BDC541B}" type="sibTrans" cxnId="{01881FFA-2279-4091-8123-6B9B334EAB19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D6D391F-2942-4118-8D57-0EC4BF0E033F}">
      <dgm:prSet custT="1"/>
      <dgm:spPr>
        <a:solidFill>
          <a:srgbClr val="81CAEB"/>
        </a:solidFill>
      </dgm:spPr>
      <dgm:t>
        <a:bodyPr/>
        <a:lstStyle/>
        <a:p>
          <a:pPr rtl="0"/>
          <a:r>
            <a:rPr lang="en-US" sz="1700" b="0" i="0">
              <a:solidFill>
                <a:schemeClr val="tx1"/>
              </a:solidFill>
            </a:rPr>
            <a:t>Listen actively. Respect others when they speak; avoid interrupting. </a:t>
          </a:r>
        </a:p>
      </dgm:t>
    </dgm:pt>
    <dgm:pt modelId="{3970B27E-D5A5-40CB-A9AA-1F166CB954AA}" type="parTrans" cxnId="{B0C1174F-93E4-4354-8EDD-3F0348BA7BCC}">
      <dgm:prSet/>
      <dgm:spPr/>
      <dgm:t>
        <a:bodyPr/>
        <a:lstStyle/>
        <a:p>
          <a:endParaRPr lang="en-US" sz="2000" b="1"/>
        </a:p>
      </dgm:t>
    </dgm:pt>
    <dgm:pt modelId="{81F0F6F4-338F-41C5-BB07-FA9A3E924F0A}" type="sibTrans" cxnId="{B0C1174F-93E4-4354-8EDD-3F0348BA7BC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2AD6FB06-1A44-4694-99E9-269EBF7A8E9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n-US" sz="1800" b="0">
              <a:solidFill>
                <a:schemeClr val="tx2"/>
              </a:solidFill>
              <a:latin typeface="+mn-lt"/>
            </a:rPr>
            <a:t>Avoid acronyms. Use the Chat to write definitions or ask for clarification</a:t>
          </a:r>
          <a:r>
            <a:rPr lang="en-US" sz="1600" b="0">
              <a:solidFill>
                <a:schemeClr val="tx2"/>
              </a:solidFill>
              <a:latin typeface="+mn-lt"/>
            </a:rPr>
            <a:t>	</a:t>
          </a:r>
        </a:p>
      </dgm:t>
    </dgm:pt>
    <dgm:pt modelId="{4D369B93-556A-4985-B19E-45D6CB5781EC}" type="parTrans" cxnId="{0C5CD000-A1DA-4825-AA42-FCB609EABE43}">
      <dgm:prSet/>
      <dgm:spPr/>
      <dgm:t>
        <a:bodyPr/>
        <a:lstStyle/>
        <a:p>
          <a:endParaRPr lang="en-US" sz="2000" b="1"/>
        </a:p>
      </dgm:t>
    </dgm:pt>
    <dgm:pt modelId="{FDDB7ADC-9696-48A7-946F-F6294ADB3746}" type="sibTrans" cxnId="{0C5CD000-A1DA-4825-AA42-FCB609EABE43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CDACB957-2876-4CF1-AB94-642023C413F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700" b="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700" b="0" i="0">
              <a:solidFill>
                <a:schemeClr val="tx1"/>
              </a:solidFill>
            </a:rPr>
            <a:t>Challenge ideas, not people.</a:t>
          </a:r>
          <a:endParaRPr lang="en-US" sz="1700" b="0">
            <a:solidFill>
              <a:schemeClr val="tx1"/>
            </a:solidFill>
            <a:latin typeface="+mn-lt"/>
          </a:endParaRPr>
        </a:p>
      </dgm:t>
    </dgm:pt>
    <dgm:pt modelId="{E1405FDD-AB61-49E5-B901-B4CB33225B12}" type="parTrans" cxnId="{F78D31BD-4B2B-4AC1-91CD-ADAC67D43EA4}">
      <dgm:prSet/>
      <dgm:spPr/>
      <dgm:t>
        <a:bodyPr/>
        <a:lstStyle/>
        <a:p>
          <a:endParaRPr lang="en-US" sz="2000" b="1"/>
        </a:p>
      </dgm:t>
    </dgm:pt>
    <dgm:pt modelId="{B807DD4C-882B-4238-80C9-845FCB356FC7}" type="sibTrans" cxnId="{F78D31BD-4B2B-4AC1-91CD-ADAC67D43EA4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00584909-62BE-4DBC-83E4-AB98165930E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gm:t>
    </dgm:pt>
    <dgm:pt modelId="{072F26C1-3A07-43D1-9C22-157847910343}" type="parTrans" cxnId="{494928A6-5838-4E36-ABC9-3A922C0E50AC}">
      <dgm:prSet/>
      <dgm:spPr/>
      <dgm:t>
        <a:bodyPr/>
        <a:lstStyle/>
        <a:p>
          <a:endParaRPr lang="en-US" sz="2000" b="1"/>
        </a:p>
      </dgm:t>
    </dgm:pt>
    <dgm:pt modelId="{7EF74D76-C637-445A-9D48-22E829D020F6}" type="sibTrans" cxnId="{494928A6-5838-4E36-ABC9-3A922C0E50AC}">
      <dgm:prSet/>
      <dgm:spPr>
        <a:ln>
          <a:solidFill>
            <a:schemeClr val="bg1"/>
          </a:solidFill>
        </a:ln>
      </dgm:spPr>
      <dgm:t>
        <a:bodyPr/>
        <a:lstStyle/>
        <a:p>
          <a:endParaRPr lang="en-US" b="1"/>
        </a:p>
      </dgm:t>
    </dgm:pt>
    <dgm:pt modelId="{803EE7BF-F904-4BF4-A684-562D57770007}">
      <dgm:prSet custT="1"/>
      <dgm:spPr>
        <a:solidFill>
          <a:srgbClr val="80BC58"/>
        </a:solidFill>
      </dgm:spPr>
      <dgm:t>
        <a:bodyPr/>
        <a:lstStyle/>
        <a:p>
          <a:pPr rtl="0"/>
          <a:r>
            <a:rPr lang="en-US" sz="1600" b="0" i="0">
              <a:solidFill>
                <a:schemeClr val="tx1"/>
              </a:solidFill>
            </a:rPr>
            <a:t>Use the names and pronouns people introduce themselves with.</a:t>
          </a:r>
          <a:endParaRPr lang="en-US" sz="1600" b="0">
            <a:solidFill>
              <a:schemeClr val="tx1"/>
            </a:solidFill>
            <a:latin typeface="+mn-lt"/>
          </a:endParaRPr>
        </a:p>
      </dgm:t>
    </dgm:pt>
    <dgm:pt modelId="{74905F48-2E04-43F9-8A79-F69B72FD58A1}" type="parTrans" cxnId="{2C94C815-8426-465D-AD17-67A0B3D482D6}">
      <dgm:prSet/>
      <dgm:spPr/>
      <dgm:t>
        <a:bodyPr/>
        <a:lstStyle/>
        <a:p>
          <a:endParaRPr lang="en-US" sz="2000" b="1"/>
        </a:p>
      </dgm:t>
    </dgm:pt>
    <dgm:pt modelId="{83C07B91-74AE-4F34-8417-21981EAFC2C9}" type="sibTrans" cxnId="{2C94C815-8426-465D-AD17-67A0B3D482D6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7F2420B6-052C-418B-8188-93627A083A30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1600" b="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gm:t>
    </dgm:pt>
    <dgm:pt modelId="{2A7A9B4A-10D3-4619-A213-BF1F826D06A7}" type="parTrans" cxnId="{C7B35B44-4CEF-4BB4-8C94-16488088DD44}">
      <dgm:prSet/>
      <dgm:spPr/>
      <dgm:t>
        <a:bodyPr/>
        <a:lstStyle/>
        <a:p>
          <a:endParaRPr lang="en-US" sz="2000" b="1"/>
        </a:p>
      </dgm:t>
    </dgm:pt>
    <dgm:pt modelId="{9C1FA381-F6E4-4C38-8102-8604BC0EBEBE}" type="sibTrans" cxnId="{C7B35B44-4CEF-4BB4-8C94-16488088DD44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EE4CA64E-448C-4483-9B92-C9FC8F44E8AB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1800" b="0">
              <a:solidFill>
                <a:schemeClr val="tx2"/>
              </a:solidFill>
              <a:latin typeface="+mn-lt"/>
            </a:rPr>
            <a:t>Be mindful of the power dynamics in the room. </a:t>
          </a:r>
        </a:p>
      </dgm:t>
    </dgm:pt>
    <dgm:pt modelId="{41AD1F4E-EE9B-41B4-8028-7E746A9F309D}" type="parTrans" cxnId="{B610876C-6DB0-49BA-B374-23C23984A650}">
      <dgm:prSet/>
      <dgm:spPr/>
      <dgm:t>
        <a:bodyPr/>
        <a:lstStyle/>
        <a:p>
          <a:endParaRPr lang="en-US" sz="2000" b="1"/>
        </a:p>
      </dgm:t>
    </dgm:pt>
    <dgm:pt modelId="{B96AEB34-2D55-4F69-831A-D78995538622}" type="sibTrans" cxnId="{B610876C-6DB0-49BA-B374-23C23984A650}">
      <dgm:prSet/>
      <dgm:spPr>
        <a:ln>
          <a:noFill/>
        </a:ln>
      </dgm:spPr>
      <dgm:t>
        <a:bodyPr/>
        <a:lstStyle/>
        <a:p>
          <a:endParaRPr lang="en-US" b="1"/>
        </a:p>
      </dgm:t>
    </dgm:pt>
    <dgm:pt modelId="{6AD91C0B-B843-4884-8215-242BFFBF0DDF}">
      <dgm:prSet custT="1"/>
      <dgm:spPr>
        <a:solidFill>
          <a:srgbClr val="DBF96F"/>
        </a:solidFill>
      </dgm:spPr>
      <dgm:t>
        <a:bodyPr/>
        <a:lstStyle/>
        <a:p>
          <a:r>
            <a:rPr lang="en-US" sz="2000" b="0" i="0">
              <a:solidFill>
                <a:schemeClr val="tx1"/>
              </a:solidFill>
            </a:rPr>
            <a:t>Propose solutions.</a:t>
          </a:r>
          <a:endParaRPr lang="en-US" sz="2000" b="0">
            <a:solidFill>
              <a:schemeClr val="tx1"/>
            </a:solidFill>
          </a:endParaRPr>
        </a:p>
      </dgm:t>
    </dgm:pt>
    <dgm:pt modelId="{90DB4914-84CA-4E23-B6AD-B4177727DC14}" type="parTrans" cxnId="{31EEC29B-2481-4FB8-B7BC-6B152BAA0FBA}">
      <dgm:prSet/>
      <dgm:spPr/>
      <dgm:t>
        <a:bodyPr/>
        <a:lstStyle/>
        <a:p>
          <a:endParaRPr lang="en-US"/>
        </a:p>
      </dgm:t>
    </dgm:pt>
    <dgm:pt modelId="{0AB1555D-977B-4986-96A7-74585245C666}" type="sibTrans" cxnId="{31EEC29B-2481-4FB8-B7BC-6B152BAA0FB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DA7E900-C9C7-46D0-A1F8-07AE75FDDDB1}">
      <dgm:prSet custT="1"/>
      <dgm:spPr>
        <a:solidFill>
          <a:srgbClr val="E7D239"/>
        </a:solidFill>
      </dgm:spPr>
      <dgm:t>
        <a:bodyPr/>
        <a:lstStyle/>
        <a:p>
          <a:pPr>
            <a:buNone/>
          </a:pPr>
          <a:r>
            <a:rPr lang="en-US" sz="1800" b="0" i="0">
              <a:solidFill>
                <a:schemeClr val="tx1"/>
              </a:solidFill>
            </a:rPr>
            <a:t>Consider &amp; elevate voices not in the room. Intentionally include and advocate for perspectives that may be missing. </a:t>
          </a:r>
          <a:endParaRPr lang="en-US" sz="1800">
            <a:solidFill>
              <a:schemeClr val="tx1"/>
            </a:solidFill>
          </a:endParaRPr>
        </a:p>
      </dgm:t>
    </dgm:pt>
    <dgm:pt modelId="{F19EBB9D-BA1E-4AC4-A520-DA07FD8D1FFB}" type="parTrans" cxnId="{E3E7C267-BC9A-4E4B-827F-9ECEC4265AF1}">
      <dgm:prSet/>
      <dgm:spPr/>
      <dgm:t>
        <a:bodyPr/>
        <a:lstStyle/>
        <a:p>
          <a:endParaRPr lang="en-US"/>
        </a:p>
      </dgm:t>
    </dgm:pt>
    <dgm:pt modelId="{CCDA2DC5-C630-421C-BDB2-7B10D5CC5CEA}" type="sibTrans" cxnId="{E3E7C267-BC9A-4E4B-827F-9ECEC4265AF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3FE6CCD-B55C-4DE8-BC22-EADCC425396D}">
      <dgm:prSet custT="1"/>
      <dgm:spPr>
        <a:solidFill>
          <a:srgbClr val="FEFE8A"/>
        </a:solidFill>
      </dgm:spPr>
      <dgm:t>
        <a:bodyPr/>
        <a:lstStyle/>
        <a:p>
          <a:pPr>
            <a:buNone/>
          </a:pPr>
          <a:r>
            <a:rPr lang="en-US" sz="1800" b="0" i="0">
              <a:solidFill>
                <a:schemeClr val="tx1"/>
              </a:solidFill>
            </a:rPr>
            <a:t>Support diverse experiences and ensure decision-making reflects a wide range of lived experience. </a:t>
          </a:r>
          <a:endParaRPr lang="en-US" sz="1800">
            <a:solidFill>
              <a:schemeClr val="tx1"/>
            </a:solidFill>
          </a:endParaRPr>
        </a:p>
      </dgm:t>
    </dgm:pt>
    <dgm:pt modelId="{219759C8-E323-4955-9297-B52373733E30}" type="parTrans" cxnId="{3402FCB3-0570-4A3F-93D2-BB76D0113E5E}">
      <dgm:prSet/>
      <dgm:spPr/>
      <dgm:t>
        <a:bodyPr/>
        <a:lstStyle/>
        <a:p>
          <a:endParaRPr lang="en-US"/>
        </a:p>
      </dgm:t>
    </dgm:pt>
    <dgm:pt modelId="{09947BFC-E42C-4956-A12F-1A353C9B573B}" type="sibTrans" cxnId="{3402FCB3-0570-4A3F-93D2-BB76D0113E5E}">
      <dgm:prSet/>
      <dgm:spPr/>
      <dgm:t>
        <a:bodyPr/>
        <a:lstStyle/>
        <a:p>
          <a:endParaRPr lang="en-US"/>
        </a:p>
      </dgm:t>
    </dgm:pt>
    <dgm:pt modelId="{B9AE7A67-9E79-42B8-850A-7107328C8DB2}" type="pres">
      <dgm:prSet presAssocID="{766BE1A0-5E82-4FD2-8C82-3371F84D21C3}" presName="Name0" presStyleCnt="0">
        <dgm:presLayoutVars>
          <dgm:dir/>
          <dgm:resizeHandles val="exact"/>
        </dgm:presLayoutVars>
      </dgm:prSet>
      <dgm:spPr/>
    </dgm:pt>
    <dgm:pt modelId="{A2AE5EB7-F2B3-4F7F-B019-58E02E5AEF32}" type="pres">
      <dgm:prSet presAssocID="{BB73767E-5C57-4F3E-8FE2-969D95B71297}" presName="node" presStyleLbl="node1" presStyleIdx="0" presStyleCnt="11" custScaleX="106638" custScaleY="190374" custLinFactNeighborX="1424" custLinFactNeighborY="5559">
        <dgm:presLayoutVars>
          <dgm:bulletEnabled val="1"/>
        </dgm:presLayoutVars>
      </dgm:prSet>
      <dgm:spPr/>
    </dgm:pt>
    <dgm:pt modelId="{5F69F0BC-105E-4E64-B9E2-77FB038BD11B}" type="pres">
      <dgm:prSet presAssocID="{2F814E8A-FAB2-4D82-9BAA-E71B0BDC541B}" presName="sibTrans" presStyleLbl="sibTrans1D1" presStyleIdx="0" presStyleCnt="10"/>
      <dgm:spPr/>
    </dgm:pt>
    <dgm:pt modelId="{B8D1114C-9608-4A87-B221-BB1F97752E73}" type="pres">
      <dgm:prSet presAssocID="{2F814E8A-FAB2-4D82-9BAA-E71B0BDC541B}" presName="connectorText" presStyleLbl="sibTrans1D1" presStyleIdx="0" presStyleCnt="10"/>
      <dgm:spPr/>
    </dgm:pt>
    <dgm:pt modelId="{D6F7CA58-48E7-4301-B340-E9E01CD6CDDF}" type="pres">
      <dgm:prSet presAssocID="{2D6D391F-2942-4118-8D57-0EC4BF0E033F}" presName="node" presStyleLbl="node1" presStyleIdx="1" presStyleCnt="11" custScaleX="120570" custScaleY="200951" custLinFactNeighborX="7502" custLinFactNeighborY="11719">
        <dgm:presLayoutVars>
          <dgm:bulletEnabled val="1"/>
        </dgm:presLayoutVars>
      </dgm:prSet>
      <dgm:spPr/>
    </dgm:pt>
    <dgm:pt modelId="{04636F0D-F31A-4A5C-9026-7B9A5C8206F2}" type="pres">
      <dgm:prSet presAssocID="{81F0F6F4-338F-41C5-BB07-FA9A3E924F0A}" presName="sibTrans" presStyleLbl="sibTrans1D1" presStyleIdx="1" presStyleCnt="10"/>
      <dgm:spPr/>
    </dgm:pt>
    <dgm:pt modelId="{A700B43E-BF16-4FC0-BC36-FA61AEE6EAA3}" type="pres">
      <dgm:prSet presAssocID="{81F0F6F4-338F-41C5-BB07-FA9A3E924F0A}" presName="connectorText" presStyleLbl="sibTrans1D1" presStyleIdx="1" presStyleCnt="10"/>
      <dgm:spPr/>
    </dgm:pt>
    <dgm:pt modelId="{E2E5AC94-78AF-483D-A329-06C1F6CB73C5}" type="pres">
      <dgm:prSet presAssocID="{2AD6FB06-1A44-4694-99E9-269EBF7A8E90}" presName="node" presStyleLbl="node1" presStyleIdx="2" presStyleCnt="11" custScaleX="120570" custScaleY="200951" custLinFactNeighborX="10050" custLinFactNeighborY="6213">
        <dgm:presLayoutVars>
          <dgm:bulletEnabled val="1"/>
        </dgm:presLayoutVars>
      </dgm:prSet>
      <dgm:spPr/>
    </dgm:pt>
    <dgm:pt modelId="{B8949E63-6A66-438E-93D2-300A778D2066}" type="pres">
      <dgm:prSet presAssocID="{FDDB7ADC-9696-48A7-946F-F6294ADB3746}" presName="sibTrans" presStyleLbl="sibTrans1D1" presStyleIdx="2" presStyleCnt="10"/>
      <dgm:spPr/>
    </dgm:pt>
    <dgm:pt modelId="{F57E9031-8190-4112-BCF8-AD6F24CA2359}" type="pres">
      <dgm:prSet presAssocID="{FDDB7ADC-9696-48A7-946F-F6294ADB3746}" presName="connectorText" presStyleLbl="sibTrans1D1" presStyleIdx="2" presStyleCnt="10"/>
      <dgm:spPr/>
    </dgm:pt>
    <dgm:pt modelId="{B46CB3B6-DCF0-41A9-A665-5AD5506FF26C}" type="pres">
      <dgm:prSet presAssocID="{CDACB957-2876-4CF1-AB94-642023C413FE}" presName="node" presStyleLbl="node1" presStyleIdx="3" presStyleCnt="11" custScaleX="120570" custScaleY="190374" custLinFactNeighborX="15214" custLinFactNeighborY="7051">
        <dgm:presLayoutVars>
          <dgm:bulletEnabled val="1"/>
        </dgm:presLayoutVars>
      </dgm:prSet>
      <dgm:spPr/>
    </dgm:pt>
    <dgm:pt modelId="{0ABC1517-93A4-4CA6-AEBE-823F5995B61B}" type="pres">
      <dgm:prSet presAssocID="{B807DD4C-882B-4238-80C9-845FCB356FC7}" presName="sibTrans" presStyleLbl="sibTrans1D1" presStyleIdx="3" presStyleCnt="10"/>
      <dgm:spPr/>
    </dgm:pt>
    <dgm:pt modelId="{68AC41BA-6D80-42F7-A746-656584DFA722}" type="pres">
      <dgm:prSet presAssocID="{B807DD4C-882B-4238-80C9-845FCB356FC7}" presName="connectorText" presStyleLbl="sibTrans1D1" presStyleIdx="3" presStyleCnt="10"/>
      <dgm:spPr/>
    </dgm:pt>
    <dgm:pt modelId="{A3E81DE3-EDD8-4A70-BD83-3055AB87BE93}" type="pres">
      <dgm:prSet presAssocID="{00584909-62BE-4DBC-83E4-AB98165930E1}" presName="node" presStyleLbl="node1" presStyleIdx="4" presStyleCnt="11" custScaleX="120412" custScaleY="148069">
        <dgm:presLayoutVars>
          <dgm:bulletEnabled val="1"/>
        </dgm:presLayoutVars>
      </dgm:prSet>
      <dgm:spPr/>
    </dgm:pt>
    <dgm:pt modelId="{0D71009A-6C82-448C-B276-60271CE628E0}" type="pres">
      <dgm:prSet presAssocID="{7EF74D76-C637-445A-9D48-22E829D020F6}" presName="sibTrans" presStyleLbl="sibTrans1D1" presStyleIdx="4" presStyleCnt="10"/>
      <dgm:spPr/>
    </dgm:pt>
    <dgm:pt modelId="{81504EFE-45CA-477B-B74C-F0388B84FCD5}" type="pres">
      <dgm:prSet presAssocID="{7EF74D76-C637-445A-9D48-22E829D020F6}" presName="connectorText" presStyleLbl="sibTrans1D1" presStyleIdx="4" presStyleCnt="10"/>
      <dgm:spPr/>
    </dgm:pt>
    <dgm:pt modelId="{D2F18FD9-C144-40AF-96E6-B0F7098BC70C}" type="pres">
      <dgm:prSet presAssocID="{803EE7BF-F904-4BF4-A684-562D57770007}" presName="node" presStyleLbl="node1" presStyleIdx="5" presStyleCnt="11" custScaleX="117929" custScaleY="152807" custLinFactNeighborX="44" custLinFactNeighborY="4661">
        <dgm:presLayoutVars>
          <dgm:bulletEnabled val="1"/>
        </dgm:presLayoutVars>
      </dgm:prSet>
      <dgm:spPr/>
    </dgm:pt>
    <dgm:pt modelId="{99D291C6-37C9-4B2B-A353-DCB48915E93A}" type="pres">
      <dgm:prSet presAssocID="{83C07B91-74AE-4F34-8417-21981EAFC2C9}" presName="sibTrans" presStyleLbl="sibTrans1D1" presStyleIdx="5" presStyleCnt="10"/>
      <dgm:spPr/>
    </dgm:pt>
    <dgm:pt modelId="{88F4D835-BD27-4030-8538-A3E552D8E384}" type="pres">
      <dgm:prSet presAssocID="{83C07B91-74AE-4F34-8417-21981EAFC2C9}" presName="connectorText" presStyleLbl="sibTrans1D1" presStyleIdx="5" presStyleCnt="10"/>
      <dgm:spPr/>
    </dgm:pt>
    <dgm:pt modelId="{79978169-13A9-48A4-8D13-70F0BA004AA6}" type="pres">
      <dgm:prSet presAssocID="{7F2420B6-052C-418B-8188-93627A083A30}" presName="node" presStyleLbl="node1" presStyleIdx="6" presStyleCnt="11" custScaleX="115986" custScaleY="153357" custLinFactNeighborX="-993" custLinFactNeighborY="9682">
        <dgm:presLayoutVars>
          <dgm:bulletEnabled val="1"/>
        </dgm:presLayoutVars>
      </dgm:prSet>
      <dgm:spPr/>
    </dgm:pt>
    <dgm:pt modelId="{4F4967E0-791F-4D4F-A41F-43EAEDEB4514}" type="pres">
      <dgm:prSet presAssocID="{9C1FA381-F6E4-4C38-8102-8604BC0EBEBE}" presName="sibTrans" presStyleLbl="sibTrans1D1" presStyleIdx="6" presStyleCnt="10"/>
      <dgm:spPr/>
    </dgm:pt>
    <dgm:pt modelId="{05AB412C-73AD-4F22-9378-34216723F252}" type="pres">
      <dgm:prSet presAssocID="{9C1FA381-F6E4-4C38-8102-8604BC0EBEBE}" presName="connectorText" presStyleLbl="sibTrans1D1" presStyleIdx="6" presStyleCnt="10"/>
      <dgm:spPr/>
    </dgm:pt>
    <dgm:pt modelId="{BBE8B438-33F8-4D54-8E7C-3B54EBAD785D}" type="pres">
      <dgm:prSet presAssocID="{EE4CA64E-448C-4483-9B92-C9FC8F44E8AB}" presName="node" presStyleLbl="node1" presStyleIdx="7" presStyleCnt="11" custScaleX="113775" custScaleY="153357" custLinFactNeighborX="13725" custLinFactNeighborY="9277">
        <dgm:presLayoutVars>
          <dgm:bulletEnabled val="1"/>
        </dgm:presLayoutVars>
      </dgm:prSet>
      <dgm:spPr/>
    </dgm:pt>
    <dgm:pt modelId="{A2D01462-214C-4ACF-9F84-53C070035DE6}" type="pres">
      <dgm:prSet presAssocID="{B96AEB34-2D55-4F69-831A-D78995538622}" presName="sibTrans" presStyleLbl="sibTrans1D1" presStyleIdx="7" presStyleCnt="10"/>
      <dgm:spPr/>
    </dgm:pt>
    <dgm:pt modelId="{D67BB158-BC6F-4633-9E49-A1C26206DB9D}" type="pres">
      <dgm:prSet presAssocID="{B96AEB34-2D55-4F69-831A-D78995538622}" presName="connectorText" presStyleLbl="sibTrans1D1" presStyleIdx="7" presStyleCnt="10"/>
      <dgm:spPr/>
    </dgm:pt>
    <dgm:pt modelId="{65C3F89A-9CA0-4302-9760-3F0A59704227}" type="pres">
      <dgm:prSet presAssocID="{6AD91C0B-B843-4884-8215-242BFFBF0DDF}" presName="node" presStyleLbl="node1" presStyleIdx="8" presStyleCnt="11" custScaleX="126916" custScaleY="211527" custLinFactNeighborX="32858" custLinFactNeighborY="-10200">
        <dgm:presLayoutVars>
          <dgm:bulletEnabled val="1"/>
        </dgm:presLayoutVars>
      </dgm:prSet>
      <dgm:spPr/>
    </dgm:pt>
    <dgm:pt modelId="{E9DEF5C0-EB04-4B4D-96C0-847A2C9786A5}" type="pres">
      <dgm:prSet presAssocID="{0AB1555D-977B-4986-96A7-74585245C666}" presName="sibTrans" presStyleLbl="sibTrans1D1" presStyleIdx="8" presStyleCnt="10"/>
      <dgm:spPr/>
    </dgm:pt>
    <dgm:pt modelId="{28F41328-83B2-4260-BF92-49C3910C7725}" type="pres">
      <dgm:prSet presAssocID="{0AB1555D-977B-4986-96A7-74585245C666}" presName="connectorText" presStyleLbl="sibTrans1D1" presStyleIdx="8" presStyleCnt="10"/>
      <dgm:spPr/>
    </dgm:pt>
    <dgm:pt modelId="{3ABB10E3-35F0-4F6A-9049-619D818C465B}" type="pres">
      <dgm:prSet presAssocID="{2DA7E900-C9C7-46D0-A1F8-07AE75FDDDB1}" presName="node" presStyleLbl="node1" presStyleIdx="9" presStyleCnt="11" custScaleX="158645" custScaleY="211527" custLinFactNeighborX="37652" custLinFactNeighborY="-8500">
        <dgm:presLayoutVars>
          <dgm:bulletEnabled val="1"/>
        </dgm:presLayoutVars>
      </dgm:prSet>
      <dgm:spPr/>
    </dgm:pt>
    <dgm:pt modelId="{80BA293F-63AA-47E0-ABD5-D3A4C7E7B063}" type="pres">
      <dgm:prSet presAssocID="{CCDA2DC5-C630-421C-BDB2-7B10D5CC5CEA}" presName="sibTrans" presStyleLbl="sibTrans1D1" presStyleIdx="9" presStyleCnt="10"/>
      <dgm:spPr/>
    </dgm:pt>
    <dgm:pt modelId="{631D2177-E801-456E-9766-07DCFB0EB77C}" type="pres">
      <dgm:prSet presAssocID="{CCDA2DC5-C630-421C-BDB2-7B10D5CC5CEA}" presName="connectorText" presStyleLbl="sibTrans1D1" presStyleIdx="9" presStyleCnt="10"/>
      <dgm:spPr/>
    </dgm:pt>
    <dgm:pt modelId="{F4030702-7103-4E06-9875-C49947431F7D}" type="pres">
      <dgm:prSet presAssocID="{33FE6CCD-B55C-4DE8-BC22-EADCC425396D}" presName="node" presStyleLbl="node1" presStyleIdx="10" presStyleCnt="11" custScaleX="142184" custScaleY="200951" custLinFactNeighborX="45350" custLinFactNeighborY="-10694">
        <dgm:presLayoutVars>
          <dgm:bulletEnabled val="1"/>
        </dgm:presLayoutVars>
      </dgm:prSet>
      <dgm:spPr/>
    </dgm:pt>
  </dgm:ptLst>
  <dgm:cxnLst>
    <dgm:cxn modelId="{0C5CD000-A1DA-4825-AA42-FCB609EABE43}" srcId="{766BE1A0-5E82-4FD2-8C82-3371F84D21C3}" destId="{2AD6FB06-1A44-4694-99E9-269EBF7A8E90}" srcOrd="2" destOrd="0" parTransId="{4D369B93-556A-4985-B19E-45D6CB5781EC}" sibTransId="{FDDB7ADC-9696-48A7-946F-F6294ADB3746}"/>
    <dgm:cxn modelId="{7B7D9203-002B-460F-A5AF-38BFAAD511E5}" type="presOf" srcId="{BB73767E-5C57-4F3E-8FE2-969D95B71297}" destId="{A2AE5EB7-F2B3-4F7F-B019-58E02E5AEF32}" srcOrd="0" destOrd="0" presId="urn:microsoft.com/office/officeart/2016/7/layout/RepeatingBendingProcessNew"/>
    <dgm:cxn modelId="{5053C507-7E76-4D7E-B950-A70FBC0694BE}" type="presOf" srcId="{7EF74D76-C637-445A-9D48-22E829D020F6}" destId="{81504EFE-45CA-477B-B74C-F0388B84FCD5}" srcOrd="1" destOrd="0" presId="urn:microsoft.com/office/officeart/2016/7/layout/RepeatingBendingProcessNew"/>
    <dgm:cxn modelId="{E5EE5D13-C221-45F4-83B2-D380ED18E25E}" type="presOf" srcId="{81F0F6F4-338F-41C5-BB07-FA9A3E924F0A}" destId="{A700B43E-BF16-4FC0-BC36-FA61AEE6EAA3}" srcOrd="1" destOrd="0" presId="urn:microsoft.com/office/officeart/2016/7/layout/RepeatingBendingProcessNew"/>
    <dgm:cxn modelId="{A8A39715-3786-42D9-BDAD-29ED6BE791CB}" type="presOf" srcId="{9C1FA381-F6E4-4C38-8102-8604BC0EBEBE}" destId="{05AB412C-73AD-4F22-9378-34216723F252}" srcOrd="1" destOrd="0" presId="urn:microsoft.com/office/officeart/2016/7/layout/RepeatingBendingProcessNew"/>
    <dgm:cxn modelId="{2C94C815-8426-465D-AD17-67A0B3D482D6}" srcId="{766BE1A0-5E82-4FD2-8C82-3371F84D21C3}" destId="{803EE7BF-F904-4BF4-A684-562D57770007}" srcOrd="5" destOrd="0" parTransId="{74905F48-2E04-43F9-8A79-F69B72FD58A1}" sibTransId="{83C07B91-74AE-4F34-8417-21981EAFC2C9}"/>
    <dgm:cxn modelId="{E1C79D1D-8C85-4EE9-A3AB-6A040C8BB6E9}" type="presOf" srcId="{81F0F6F4-338F-41C5-BB07-FA9A3E924F0A}" destId="{04636F0D-F31A-4A5C-9026-7B9A5C8206F2}" srcOrd="0" destOrd="0" presId="urn:microsoft.com/office/officeart/2016/7/layout/RepeatingBendingProcessNew"/>
    <dgm:cxn modelId="{FF267F32-B270-4B26-82F7-F1F4FE22C311}" type="presOf" srcId="{FDDB7ADC-9696-48A7-946F-F6294ADB3746}" destId="{B8949E63-6A66-438E-93D2-300A778D2066}" srcOrd="0" destOrd="0" presId="urn:microsoft.com/office/officeart/2016/7/layout/RepeatingBendingProcessNew"/>
    <dgm:cxn modelId="{79D40142-9880-49B1-AD1B-D14229AFBF41}" type="presOf" srcId="{B807DD4C-882B-4238-80C9-845FCB356FC7}" destId="{0ABC1517-93A4-4CA6-AEBE-823F5995B61B}" srcOrd="0" destOrd="0" presId="urn:microsoft.com/office/officeart/2016/7/layout/RepeatingBendingProcessNew"/>
    <dgm:cxn modelId="{C7B35B44-4CEF-4BB4-8C94-16488088DD44}" srcId="{766BE1A0-5E82-4FD2-8C82-3371F84D21C3}" destId="{7F2420B6-052C-418B-8188-93627A083A30}" srcOrd="6" destOrd="0" parTransId="{2A7A9B4A-10D3-4619-A213-BF1F826D06A7}" sibTransId="{9C1FA381-F6E4-4C38-8102-8604BC0EBEBE}"/>
    <dgm:cxn modelId="{683E8B66-FB50-4210-AEEA-D5B0EEE14C05}" type="presOf" srcId="{2DA7E900-C9C7-46D0-A1F8-07AE75FDDDB1}" destId="{3ABB10E3-35F0-4F6A-9049-619D818C465B}" srcOrd="0" destOrd="0" presId="urn:microsoft.com/office/officeart/2016/7/layout/RepeatingBendingProcessNew"/>
    <dgm:cxn modelId="{E3E7C267-BC9A-4E4B-827F-9ECEC4265AF1}" srcId="{766BE1A0-5E82-4FD2-8C82-3371F84D21C3}" destId="{2DA7E900-C9C7-46D0-A1F8-07AE75FDDDB1}" srcOrd="9" destOrd="0" parTransId="{F19EBB9D-BA1E-4AC4-A520-DA07FD8D1FFB}" sibTransId="{CCDA2DC5-C630-421C-BDB2-7B10D5CC5CEA}"/>
    <dgm:cxn modelId="{7349E447-80F1-4BBF-99C4-FCBC989757A2}" type="presOf" srcId="{FDDB7ADC-9696-48A7-946F-F6294ADB3746}" destId="{F57E9031-8190-4112-BCF8-AD6F24CA2359}" srcOrd="1" destOrd="0" presId="urn:microsoft.com/office/officeart/2016/7/layout/RepeatingBendingProcessNew"/>
    <dgm:cxn modelId="{D868A349-8922-4BCE-A8E1-424386464515}" type="presOf" srcId="{2D6D391F-2942-4118-8D57-0EC4BF0E033F}" destId="{D6F7CA58-48E7-4301-B340-E9E01CD6CDDF}" srcOrd="0" destOrd="0" presId="urn:microsoft.com/office/officeart/2016/7/layout/RepeatingBendingProcessNew"/>
    <dgm:cxn modelId="{B610876C-6DB0-49BA-B374-23C23984A650}" srcId="{766BE1A0-5E82-4FD2-8C82-3371F84D21C3}" destId="{EE4CA64E-448C-4483-9B92-C9FC8F44E8AB}" srcOrd="7" destOrd="0" parTransId="{41AD1F4E-EE9B-41B4-8028-7E746A9F309D}" sibTransId="{B96AEB34-2D55-4F69-831A-D78995538622}"/>
    <dgm:cxn modelId="{B0C1174F-93E4-4354-8EDD-3F0348BA7BCC}" srcId="{766BE1A0-5E82-4FD2-8C82-3371F84D21C3}" destId="{2D6D391F-2942-4118-8D57-0EC4BF0E033F}" srcOrd="1" destOrd="0" parTransId="{3970B27E-D5A5-40CB-A9AA-1F166CB954AA}" sibTransId="{81F0F6F4-338F-41C5-BB07-FA9A3E924F0A}"/>
    <dgm:cxn modelId="{B53F4D4F-CA5B-4F08-87E6-BE70CD2702EF}" type="presOf" srcId="{0AB1555D-977B-4986-96A7-74585245C666}" destId="{28F41328-83B2-4260-BF92-49C3910C7725}" srcOrd="1" destOrd="0" presId="urn:microsoft.com/office/officeart/2016/7/layout/RepeatingBendingProcessNew"/>
    <dgm:cxn modelId="{D1D30850-F369-4DAE-9B63-8E7E986C0F27}" type="presOf" srcId="{EE4CA64E-448C-4483-9B92-C9FC8F44E8AB}" destId="{BBE8B438-33F8-4D54-8E7C-3B54EBAD785D}" srcOrd="0" destOrd="0" presId="urn:microsoft.com/office/officeart/2016/7/layout/RepeatingBendingProcessNew"/>
    <dgm:cxn modelId="{28426F51-35F9-496B-8480-FEBDB4B3AD7A}" type="presOf" srcId="{33FE6CCD-B55C-4DE8-BC22-EADCC425396D}" destId="{F4030702-7103-4E06-9875-C49947431F7D}" srcOrd="0" destOrd="0" presId="urn:microsoft.com/office/officeart/2016/7/layout/RepeatingBendingProcessNew"/>
    <dgm:cxn modelId="{3978D276-D39B-4337-A1DF-11B850F643DE}" type="presOf" srcId="{CDACB957-2876-4CF1-AB94-642023C413FE}" destId="{B46CB3B6-DCF0-41A9-A665-5AD5506FF26C}" srcOrd="0" destOrd="0" presId="urn:microsoft.com/office/officeart/2016/7/layout/RepeatingBendingProcessNew"/>
    <dgm:cxn modelId="{77400377-F140-4099-AD86-E7326252D90F}" type="presOf" srcId="{B96AEB34-2D55-4F69-831A-D78995538622}" destId="{A2D01462-214C-4ACF-9F84-53C070035DE6}" srcOrd="0" destOrd="0" presId="urn:microsoft.com/office/officeart/2016/7/layout/RepeatingBendingProcessNew"/>
    <dgm:cxn modelId="{64879A57-49B4-4208-9630-8C1365C8679F}" type="presOf" srcId="{0AB1555D-977B-4986-96A7-74585245C666}" destId="{E9DEF5C0-EB04-4B4D-96C0-847A2C9786A5}" srcOrd="0" destOrd="0" presId="urn:microsoft.com/office/officeart/2016/7/layout/RepeatingBendingProcessNew"/>
    <dgm:cxn modelId="{EDBF2379-4DBD-4D52-9627-E74E147A8995}" type="presOf" srcId="{2AD6FB06-1A44-4694-99E9-269EBF7A8E90}" destId="{E2E5AC94-78AF-483D-A329-06C1F6CB73C5}" srcOrd="0" destOrd="0" presId="urn:microsoft.com/office/officeart/2016/7/layout/RepeatingBendingProcessNew"/>
    <dgm:cxn modelId="{B344A57B-16E4-404D-BB98-C9090D8987F5}" type="presOf" srcId="{B807DD4C-882B-4238-80C9-845FCB356FC7}" destId="{68AC41BA-6D80-42F7-A746-656584DFA722}" srcOrd="1" destOrd="0" presId="urn:microsoft.com/office/officeart/2016/7/layout/RepeatingBendingProcessNew"/>
    <dgm:cxn modelId="{663A807C-9BEB-4731-B700-C51F062EF21E}" type="presOf" srcId="{CCDA2DC5-C630-421C-BDB2-7B10D5CC5CEA}" destId="{631D2177-E801-456E-9766-07DCFB0EB77C}" srcOrd="1" destOrd="0" presId="urn:microsoft.com/office/officeart/2016/7/layout/RepeatingBendingProcessNew"/>
    <dgm:cxn modelId="{68B6B482-48FE-4CE3-A4D4-0BA5EF59AC17}" type="presOf" srcId="{6AD91C0B-B843-4884-8215-242BFFBF0DDF}" destId="{65C3F89A-9CA0-4302-9760-3F0A59704227}" srcOrd="0" destOrd="0" presId="urn:microsoft.com/office/officeart/2016/7/layout/RepeatingBendingProcessNew"/>
    <dgm:cxn modelId="{0DE01E8C-4180-4479-85F0-947296196E25}" type="presOf" srcId="{7F2420B6-052C-418B-8188-93627A083A30}" destId="{79978169-13A9-48A4-8D13-70F0BA004AA6}" srcOrd="0" destOrd="0" presId="urn:microsoft.com/office/officeart/2016/7/layout/RepeatingBendingProcessNew"/>
    <dgm:cxn modelId="{B50D1694-C567-44F9-865A-E2AF25252C09}" type="presOf" srcId="{CCDA2DC5-C630-421C-BDB2-7B10D5CC5CEA}" destId="{80BA293F-63AA-47E0-ABD5-D3A4C7E7B063}" srcOrd="0" destOrd="0" presId="urn:microsoft.com/office/officeart/2016/7/layout/RepeatingBendingProcessNew"/>
    <dgm:cxn modelId="{31EEC29B-2481-4FB8-B7BC-6B152BAA0FBA}" srcId="{766BE1A0-5E82-4FD2-8C82-3371F84D21C3}" destId="{6AD91C0B-B843-4884-8215-242BFFBF0DDF}" srcOrd="8" destOrd="0" parTransId="{90DB4914-84CA-4E23-B6AD-B4177727DC14}" sibTransId="{0AB1555D-977B-4986-96A7-74585245C666}"/>
    <dgm:cxn modelId="{799767A1-F075-4DF1-B649-F993E6287288}" type="presOf" srcId="{9C1FA381-F6E4-4C38-8102-8604BC0EBEBE}" destId="{4F4967E0-791F-4D4F-A41F-43EAEDEB4514}" srcOrd="0" destOrd="0" presId="urn:microsoft.com/office/officeart/2016/7/layout/RepeatingBendingProcessNew"/>
    <dgm:cxn modelId="{494928A6-5838-4E36-ABC9-3A922C0E50AC}" srcId="{766BE1A0-5E82-4FD2-8C82-3371F84D21C3}" destId="{00584909-62BE-4DBC-83E4-AB98165930E1}" srcOrd="4" destOrd="0" parTransId="{072F26C1-3A07-43D1-9C22-157847910343}" sibTransId="{7EF74D76-C637-445A-9D48-22E829D020F6}"/>
    <dgm:cxn modelId="{25294CAC-4FF6-4478-9E0D-482F452269EE}" type="presOf" srcId="{766BE1A0-5E82-4FD2-8C82-3371F84D21C3}" destId="{B9AE7A67-9E79-42B8-850A-7107328C8DB2}" srcOrd="0" destOrd="0" presId="urn:microsoft.com/office/officeart/2016/7/layout/RepeatingBendingProcessNew"/>
    <dgm:cxn modelId="{3402FCB3-0570-4A3F-93D2-BB76D0113E5E}" srcId="{766BE1A0-5E82-4FD2-8C82-3371F84D21C3}" destId="{33FE6CCD-B55C-4DE8-BC22-EADCC425396D}" srcOrd="10" destOrd="0" parTransId="{219759C8-E323-4955-9297-B52373733E30}" sibTransId="{09947BFC-E42C-4956-A12F-1A353C9B573B}"/>
    <dgm:cxn modelId="{BFBDAFB8-66DD-44C3-A6D8-4A4257247BA4}" type="presOf" srcId="{00584909-62BE-4DBC-83E4-AB98165930E1}" destId="{A3E81DE3-EDD8-4A70-BD83-3055AB87BE93}" srcOrd="0" destOrd="0" presId="urn:microsoft.com/office/officeart/2016/7/layout/RepeatingBendingProcessNew"/>
    <dgm:cxn modelId="{24E6C8B8-2302-4F96-8638-BF3C96F7F199}" type="presOf" srcId="{7EF74D76-C637-445A-9D48-22E829D020F6}" destId="{0D71009A-6C82-448C-B276-60271CE628E0}" srcOrd="0" destOrd="0" presId="urn:microsoft.com/office/officeart/2016/7/layout/RepeatingBendingProcessNew"/>
    <dgm:cxn modelId="{C6A176BC-4939-4763-8CF3-22B291E3599D}" type="presOf" srcId="{2F814E8A-FAB2-4D82-9BAA-E71B0BDC541B}" destId="{B8D1114C-9608-4A87-B221-BB1F97752E73}" srcOrd="1" destOrd="0" presId="urn:microsoft.com/office/officeart/2016/7/layout/RepeatingBendingProcessNew"/>
    <dgm:cxn modelId="{F78D31BD-4B2B-4AC1-91CD-ADAC67D43EA4}" srcId="{766BE1A0-5E82-4FD2-8C82-3371F84D21C3}" destId="{CDACB957-2876-4CF1-AB94-642023C413FE}" srcOrd="3" destOrd="0" parTransId="{E1405FDD-AB61-49E5-B901-B4CB33225B12}" sibTransId="{B807DD4C-882B-4238-80C9-845FCB356FC7}"/>
    <dgm:cxn modelId="{D52FDFD9-20F4-4626-8881-62930EFB9030}" type="presOf" srcId="{B96AEB34-2D55-4F69-831A-D78995538622}" destId="{D67BB158-BC6F-4633-9E49-A1C26206DB9D}" srcOrd="1" destOrd="0" presId="urn:microsoft.com/office/officeart/2016/7/layout/RepeatingBendingProcessNew"/>
    <dgm:cxn modelId="{DC5146E5-6219-4A89-A38F-0921380AF8A6}" type="presOf" srcId="{83C07B91-74AE-4F34-8417-21981EAFC2C9}" destId="{88F4D835-BD27-4030-8538-A3E552D8E384}" srcOrd="1" destOrd="0" presId="urn:microsoft.com/office/officeart/2016/7/layout/RepeatingBendingProcessNew"/>
    <dgm:cxn modelId="{EFCDE9EE-CC2D-4DF8-8A21-76BA4864E540}" type="presOf" srcId="{2F814E8A-FAB2-4D82-9BAA-E71B0BDC541B}" destId="{5F69F0BC-105E-4E64-B9E2-77FB038BD11B}" srcOrd="0" destOrd="0" presId="urn:microsoft.com/office/officeart/2016/7/layout/RepeatingBendingProcessNew"/>
    <dgm:cxn modelId="{C538CCF5-4C92-403F-9810-74ECC7A1C055}" type="presOf" srcId="{803EE7BF-F904-4BF4-A684-562D57770007}" destId="{D2F18FD9-C144-40AF-96E6-B0F7098BC70C}" srcOrd="0" destOrd="0" presId="urn:microsoft.com/office/officeart/2016/7/layout/RepeatingBendingProcessNew"/>
    <dgm:cxn modelId="{6AB123F8-DA2E-4209-81F8-893D5B60D8F1}" type="presOf" srcId="{83C07B91-74AE-4F34-8417-21981EAFC2C9}" destId="{99D291C6-37C9-4B2B-A353-DCB48915E93A}" srcOrd="0" destOrd="0" presId="urn:microsoft.com/office/officeart/2016/7/layout/RepeatingBendingProcessNew"/>
    <dgm:cxn modelId="{01881FFA-2279-4091-8123-6B9B334EAB19}" srcId="{766BE1A0-5E82-4FD2-8C82-3371F84D21C3}" destId="{BB73767E-5C57-4F3E-8FE2-969D95B71297}" srcOrd="0" destOrd="0" parTransId="{83E7D263-F15E-45AA-AD42-26DD227C233A}" sibTransId="{2F814E8A-FAB2-4D82-9BAA-E71B0BDC541B}"/>
    <dgm:cxn modelId="{F92B738A-1F46-43EE-9FCC-DBEE0BCB9A84}" type="presParOf" srcId="{B9AE7A67-9E79-42B8-850A-7107328C8DB2}" destId="{A2AE5EB7-F2B3-4F7F-B019-58E02E5AEF32}" srcOrd="0" destOrd="0" presId="urn:microsoft.com/office/officeart/2016/7/layout/RepeatingBendingProcessNew"/>
    <dgm:cxn modelId="{A73D6370-C8D9-4707-BAEA-A1F36BC4933E}" type="presParOf" srcId="{B9AE7A67-9E79-42B8-850A-7107328C8DB2}" destId="{5F69F0BC-105E-4E64-B9E2-77FB038BD11B}" srcOrd="1" destOrd="0" presId="urn:microsoft.com/office/officeart/2016/7/layout/RepeatingBendingProcessNew"/>
    <dgm:cxn modelId="{028EFA52-72A1-4FED-9188-1624D941F441}" type="presParOf" srcId="{5F69F0BC-105E-4E64-B9E2-77FB038BD11B}" destId="{B8D1114C-9608-4A87-B221-BB1F97752E73}" srcOrd="0" destOrd="0" presId="urn:microsoft.com/office/officeart/2016/7/layout/RepeatingBendingProcessNew"/>
    <dgm:cxn modelId="{A73666D4-CB46-4919-B1FD-13073A9DE326}" type="presParOf" srcId="{B9AE7A67-9E79-42B8-850A-7107328C8DB2}" destId="{D6F7CA58-48E7-4301-B340-E9E01CD6CDDF}" srcOrd="2" destOrd="0" presId="urn:microsoft.com/office/officeart/2016/7/layout/RepeatingBendingProcessNew"/>
    <dgm:cxn modelId="{3A1A0154-D9B4-4A58-82AE-94806A7917E6}" type="presParOf" srcId="{B9AE7A67-9E79-42B8-850A-7107328C8DB2}" destId="{04636F0D-F31A-4A5C-9026-7B9A5C8206F2}" srcOrd="3" destOrd="0" presId="urn:microsoft.com/office/officeart/2016/7/layout/RepeatingBendingProcessNew"/>
    <dgm:cxn modelId="{E13BE749-E36F-4075-8E6A-C2FB556192E7}" type="presParOf" srcId="{04636F0D-F31A-4A5C-9026-7B9A5C8206F2}" destId="{A700B43E-BF16-4FC0-BC36-FA61AEE6EAA3}" srcOrd="0" destOrd="0" presId="urn:microsoft.com/office/officeart/2016/7/layout/RepeatingBendingProcessNew"/>
    <dgm:cxn modelId="{DB798B08-B207-4EB4-BA6B-573B2B46A585}" type="presParOf" srcId="{B9AE7A67-9E79-42B8-850A-7107328C8DB2}" destId="{E2E5AC94-78AF-483D-A329-06C1F6CB73C5}" srcOrd="4" destOrd="0" presId="urn:microsoft.com/office/officeart/2016/7/layout/RepeatingBendingProcessNew"/>
    <dgm:cxn modelId="{330D7C20-7C73-4CF1-B132-75E381E7D069}" type="presParOf" srcId="{B9AE7A67-9E79-42B8-850A-7107328C8DB2}" destId="{B8949E63-6A66-438E-93D2-300A778D2066}" srcOrd="5" destOrd="0" presId="urn:microsoft.com/office/officeart/2016/7/layout/RepeatingBendingProcessNew"/>
    <dgm:cxn modelId="{89242419-8583-43D4-B4F3-5D6732AE26A5}" type="presParOf" srcId="{B8949E63-6A66-438E-93D2-300A778D2066}" destId="{F57E9031-8190-4112-BCF8-AD6F24CA2359}" srcOrd="0" destOrd="0" presId="urn:microsoft.com/office/officeart/2016/7/layout/RepeatingBendingProcessNew"/>
    <dgm:cxn modelId="{78F8E11C-5961-42B8-834C-3A1FD5BA025A}" type="presParOf" srcId="{B9AE7A67-9E79-42B8-850A-7107328C8DB2}" destId="{B46CB3B6-DCF0-41A9-A665-5AD5506FF26C}" srcOrd="6" destOrd="0" presId="urn:microsoft.com/office/officeart/2016/7/layout/RepeatingBendingProcessNew"/>
    <dgm:cxn modelId="{D634AA94-816F-40BF-9C64-5983D0BABF4A}" type="presParOf" srcId="{B9AE7A67-9E79-42B8-850A-7107328C8DB2}" destId="{0ABC1517-93A4-4CA6-AEBE-823F5995B61B}" srcOrd="7" destOrd="0" presId="urn:microsoft.com/office/officeart/2016/7/layout/RepeatingBendingProcessNew"/>
    <dgm:cxn modelId="{3676B069-0556-445C-B23B-92031C4B4996}" type="presParOf" srcId="{0ABC1517-93A4-4CA6-AEBE-823F5995B61B}" destId="{68AC41BA-6D80-42F7-A746-656584DFA722}" srcOrd="0" destOrd="0" presId="urn:microsoft.com/office/officeart/2016/7/layout/RepeatingBendingProcessNew"/>
    <dgm:cxn modelId="{743AA295-48B7-456D-B87B-6CD6AF019FC3}" type="presParOf" srcId="{B9AE7A67-9E79-42B8-850A-7107328C8DB2}" destId="{A3E81DE3-EDD8-4A70-BD83-3055AB87BE93}" srcOrd="8" destOrd="0" presId="urn:microsoft.com/office/officeart/2016/7/layout/RepeatingBendingProcessNew"/>
    <dgm:cxn modelId="{E15193D8-BDEE-40C1-B2C8-F5F740F4682A}" type="presParOf" srcId="{B9AE7A67-9E79-42B8-850A-7107328C8DB2}" destId="{0D71009A-6C82-448C-B276-60271CE628E0}" srcOrd="9" destOrd="0" presId="urn:microsoft.com/office/officeart/2016/7/layout/RepeatingBendingProcessNew"/>
    <dgm:cxn modelId="{D1912B73-9EB6-4033-A8B8-3A747FAEA959}" type="presParOf" srcId="{0D71009A-6C82-448C-B276-60271CE628E0}" destId="{81504EFE-45CA-477B-B74C-F0388B84FCD5}" srcOrd="0" destOrd="0" presId="urn:microsoft.com/office/officeart/2016/7/layout/RepeatingBendingProcessNew"/>
    <dgm:cxn modelId="{C438B183-AAEA-45A4-A011-1B57E63A82B8}" type="presParOf" srcId="{B9AE7A67-9E79-42B8-850A-7107328C8DB2}" destId="{D2F18FD9-C144-40AF-96E6-B0F7098BC70C}" srcOrd="10" destOrd="0" presId="urn:microsoft.com/office/officeart/2016/7/layout/RepeatingBendingProcessNew"/>
    <dgm:cxn modelId="{10ABA4EE-60B1-4A72-B289-94D2DD0E9063}" type="presParOf" srcId="{B9AE7A67-9E79-42B8-850A-7107328C8DB2}" destId="{99D291C6-37C9-4B2B-A353-DCB48915E93A}" srcOrd="11" destOrd="0" presId="urn:microsoft.com/office/officeart/2016/7/layout/RepeatingBendingProcessNew"/>
    <dgm:cxn modelId="{2FA36BA1-1539-4220-9259-899C04EDD239}" type="presParOf" srcId="{99D291C6-37C9-4B2B-A353-DCB48915E93A}" destId="{88F4D835-BD27-4030-8538-A3E552D8E384}" srcOrd="0" destOrd="0" presId="urn:microsoft.com/office/officeart/2016/7/layout/RepeatingBendingProcessNew"/>
    <dgm:cxn modelId="{7FB59404-F6D5-440A-B45A-922848D05274}" type="presParOf" srcId="{B9AE7A67-9E79-42B8-850A-7107328C8DB2}" destId="{79978169-13A9-48A4-8D13-70F0BA004AA6}" srcOrd="12" destOrd="0" presId="urn:microsoft.com/office/officeart/2016/7/layout/RepeatingBendingProcessNew"/>
    <dgm:cxn modelId="{A1D199EB-B669-4E6A-A215-D764A9073A0C}" type="presParOf" srcId="{B9AE7A67-9E79-42B8-850A-7107328C8DB2}" destId="{4F4967E0-791F-4D4F-A41F-43EAEDEB4514}" srcOrd="13" destOrd="0" presId="urn:microsoft.com/office/officeart/2016/7/layout/RepeatingBendingProcessNew"/>
    <dgm:cxn modelId="{C54914CE-EC20-4027-B981-A3EE728C47EA}" type="presParOf" srcId="{4F4967E0-791F-4D4F-A41F-43EAEDEB4514}" destId="{05AB412C-73AD-4F22-9378-34216723F252}" srcOrd="0" destOrd="0" presId="urn:microsoft.com/office/officeart/2016/7/layout/RepeatingBendingProcessNew"/>
    <dgm:cxn modelId="{7411C349-A356-4CB6-9D10-6D1135C1A34B}" type="presParOf" srcId="{B9AE7A67-9E79-42B8-850A-7107328C8DB2}" destId="{BBE8B438-33F8-4D54-8E7C-3B54EBAD785D}" srcOrd="14" destOrd="0" presId="urn:microsoft.com/office/officeart/2016/7/layout/RepeatingBendingProcessNew"/>
    <dgm:cxn modelId="{A4D8259B-54E2-492C-B0C2-37FD76B9F099}" type="presParOf" srcId="{B9AE7A67-9E79-42B8-850A-7107328C8DB2}" destId="{A2D01462-214C-4ACF-9F84-53C070035DE6}" srcOrd="15" destOrd="0" presId="urn:microsoft.com/office/officeart/2016/7/layout/RepeatingBendingProcessNew"/>
    <dgm:cxn modelId="{3C66B948-0AE9-4AE5-B862-4B3C723D4A50}" type="presParOf" srcId="{A2D01462-214C-4ACF-9F84-53C070035DE6}" destId="{D67BB158-BC6F-4633-9E49-A1C26206DB9D}" srcOrd="0" destOrd="0" presId="urn:microsoft.com/office/officeart/2016/7/layout/RepeatingBendingProcessNew"/>
    <dgm:cxn modelId="{B58A6E60-3553-41AC-96FB-E190329C2B15}" type="presParOf" srcId="{B9AE7A67-9E79-42B8-850A-7107328C8DB2}" destId="{65C3F89A-9CA0-4302-9760-3F0A59704227}" srcOrd="16" destOrd="0" presId="urn:microsoft.com/office/officeart/2016/7/layout/RepeatingBendingProcessNew"/>
    <dgm:cxn modelId="{47B371FE-0437-4E25-9E07-0C4508B1AFBE}" type="presParOf" srcId="{B9AE7A67-9E79-42B8-850A-7107328C8DB2}" destId="{E9DEF5C0-EB04-4B4D-96C0-847A2C9786A5}" srcOrd="17" destOrd="0" presId="urn:microsoft.com/office/officeart/2016/7/layout/RepeatingBendingProcessNew"/>
    <dgm:cxn modelId="{1FB1736F-3426-43F2-A577-670913D738AE}" type="presParOf" srcId="{E9DEF5C0-EB04-4B4D-96C0-847A2C9786A5}" destId="{28F41328-83B2-4260-BF92-49C3910C7725}" srcOrd="0" destOrd="0" presId="urn:microsoft.com/office/officeart/2016/7/layout/RepeatingBendingProcessNew"/>
    <dgm:cxn modelId="{AE8A02FF-472A-45D7-96D8-A9CC4E5EAE37}" type="presParOf" srcId="{B9AE7A67-9E79-42B8-850A-7107328C8DB2}" destId="{3ABB10E3-35F0-4F6A-9049-619D818C465B}" srcOrd="18" destOrd="0" presId="urn:microsoft.com/office/officeart/2016/7/layout/RepeatingBendingProcessNew"/>
    <dgm:cxn modelId="{986E26CA-A267-4CC6-BAEE-A0D26D34BB28}" type="presParOf" srcId="{B9AE7A67-9E79-42B8-850A-7107328C8DB2}" destId="{80BA293F-63AA-47E0-ABD5-D3A4C7E7B063}" srcOrd="19" destOrd="0" presId="urn:microsoft.com/office/officeart/2016/7/layout/RepeatingBendingProcessNew"/>
    <dgm:cxn modelId="{36DFDB3B-F979-46F3-A5E7-E4EDDD8F24B1}" type="presParOf" srcId="{80BA293F-63AA-47E0-ABD5-D3A4C7E7B063}" destId="{631D2177-E801-456E-9766-07DCFB0EB77C}" srcOrd="0" destOrd="0" presId="urn:microsoft.com/office/officeart/2016/7/layout/RepeatingBendingProcessNew"/>
    <dgm:cxn modelId="{D97BEB15-47BC-42A7-8C8B-CD52E2702DDC}" type="presParOf" srcId="{B9AE7A67-9E79-42B8-850A-7107328C8DB2}" destId="{F4030702-7103-4E06-9875-C49947431F7D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9F0BC-105E-4E64-B9E2-77FB038BD11B}">
      <dsp:nvSpPr>
        <dsp:cNvPr id="0" name=""/>
        <dsp:cNvSpPr/>
      </dsp:nvSpPr>
      <dsp:spPr>
        <a:xfrm>
          <a:off x="1566611" y="1126291"/>
          <a:ext cx="3900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2127" y="45720"/>
              </a:lnTo>
              <a:lnTo>
                <a:pt x="212127" y="99188"/>
              </a:lnTo>
              <a:lnTo>
                <a:pt x="390055" y="99188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751038" y="1170345"/>
        <a:ext cx="21201" cy="3330"/>
      </dsp:txXfrm>
    </dsp:sp>
    <dsp:sp modelId="{A2AE5EB7-F2B3-4F7F-B019-58E02E5AEF32}">
      <dsp:nvSpPr>
        <dsp:cNvPr id="0" name=""/>
        <dsp:cNvSpPr/>
      </dsp:nvSpPr>
      <dsp:spPr>
        <a:xfrm>
          <a:off x="25737" y="345800"/>
          <a:ext cx="1542673" cy="1652422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tx2"/>
              </a:solidFill>
              <a:latin typeface="+mn-lt"/>
            </a:rPr>
            <a:t>Be present &amp; participate.</a:t>
          </a:r>
        </a:p>
      </dsp:txBody>
      <dsp:txXfrm>
        <a:off x="25737" y="345800"/>
        <a:ext cx="1542673" cy="1652422"/>
      </dsp:txXfrm>
    </dsp:sp>
    <dsp:sp modelId="{04636F0D-F31A-4A5C-9026-7B9A5C8206F2}">
      <dsp:nvSpPr>
        <dsp:cNvPr id="0" name=""/>
        <dsp:cNvSpPr/>
      </dsp:nvSpPr>
      <dsp:spPr>
        <a:xfrm>
          <a:off x="3731487" y="1131967"/>
          <a:ext cx="3389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93511"/>
              </a:moveTo>
              <a:lnTo>
                <a:pt x="186594" y="93511"/>
              </a:lnTo>
              <a:lnTo>
                <a:pt x="186594" y="45720"/>
              </a:lnTo>
              <a:lnTo>
                <a:pt x="338988" y="45720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891665" y="1176022"/>
        <a:ext cx="18633" cy="3330"/>
      </dsp:txXfrm>
    </dsp:sp>
    <dsp:sp modelId="{D6F7CA58-48E7-4301-B340-E9E01CD6CDDF}">
      <dsp:nvSpPr>
        <dsp:cNvPr id="0" name=""/>
        <dsp:cNvSpPr/>
      </dsp:nvSpPr>
      <dsp:spPr>
        <a:xfrm>
          <a:off x="1989066" y="353364"/>
          <a:ext cx="1744220" cy="1744229"/>
        </a:xfrm>
        <a:prstGeom prst="rect">
          <a:avLst/>
        </a:prstGeom>
        <a:solidFill>
          <a:srgbClr val="81CAEB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solidFill>
                <a:schemeClr val="tx1"/>
              </a:solidFill>
            </a:rPr>
            <a:t>Listen actively. Respect others when they speak; avoid interrupting. </a:t>
          </a:r>
        </a:p>
      </dsp:txBody>
      <dsp:txXfrm>
        <a:off x="1989066" y="353364"/>
        <a:ext cx="1744220" cy="1744229"/>
      </dsp:txXfrm>
    </dsp:sp>
    <dsp:sp modelId="{B8949E63-6A66-438E-93D2-300A778D2066}">
      <dsp:nvSpPr>
        <dsp:cNvPr id="0" name=""/>
        <dsp:cNvSpPr/>
      </dsp:nvSpPr>
      <dsp:spPr>
        <a:xfrm>
          <a:off x="5845296" y="1131967"/>
          <a:ext cx="16187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8039" y="45720"/>
              </a:lnTo>
              <a:lnTo>
                <a:pt x="98039" y="52993"/>
              </a:lnTo>
              <a:lnTo>
                <a:pt x="161878" y="52993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921420" y="1176022"/>
        <a:ext cx="9630" cy="3330"/>
      </dsp:txXfrm>
    </dsp:sp>
    <dsp:sp modelId="{E2E5AC94-78AF-483D-A329-06C1F6CB73C5}">
      <dsp:nvSpPr>
        <dsp:cNvPr id="0" name=""/>
        <dsp:cNvSpPr/>
      </dsp:nvSpPr>
      <dsp:spPr>
        <a:xfrm>
          <a:off x="4102876" y="305573"/>
          <a:ext cx="1744220" cy="174422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  <a:latin typeface="+mn-lt"/>
            </a:rPr>
            <a:t>Avoid acronyms. Use the Chat to write definitions or ask for clarification</a:t>
          </a:r>
          <a:r>
            <a:rPr lang="en-US" sz="1600" b="0" kern="1200">
              <a:solidFill>
                <a:schemeClr val="tx2"/>
              </a:solidFill>
              <a:latin typeface="+mn-lt"/>
            </a:rPr>
            <a:t>	</a:t>
          </a:r>
        </a:p>
      </dsp:txBody>
      <dsp:txXfrm>
        <a:off x="4102876" y="305573"/>
        <a:ext cx="1744220" cy="1744229"/>
      </dsp:txXfrm>
    </dsp:sp>
    <dsp:sp modelId="{0ABC1517-93A4-4CA6-AEBE-823F5995B61B}">
      <dsp:nvSpPr>
        <dsp:cNvPr id="0" name=""/>
        <dsp:cNvSpPr/>
      </dsp:nvSpPr>
      <dsp:spPr>
        <a:xfrm>
          <a:off x="876104" y="2009372"/>
          <a:ext cx="6035580" cy="309779"/>
        </a:xfrm>
        <a:custGeom>
          <a:avLst/>
          <a:gdLst/>
          <a:ahLst/>
          <a:cxnLst/>
          <a:rect l="0" t="0" r="0" b="0"/>
          <a:pathLst>
            <a:path>
              <a:moveTo>
                <a:pt x="6035580" y="0"/>
              </a:moveTo>
              <a:lnTo>
                <a:pt x="6035580" y="171989"/>
              </a:lnTo>
              <a:lnTo>
                <a:pt x="0" y="171989"/>
              </a:lnTo>
              <a:lnTo>
                <a:pt x="0" y="309779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742765" y="2162597"/>
        <a:ext cx="302258" cy="3330"/>
      </dsp:txXfrm>
    </dsp:sp>
    <dsp:sp modelId="{B46CB3B6-DCF0-41A9-A665-5AD5506FF26C}">
      <dsp:nvSpPr>
        <dsp:cNvPr id="0" name=""/>
        <dsp:cNvSpPr/>
      </dsp:nvSpPr>
      <dsp:spPr>
        <a:xfrm>
          <a:off x="6039574" y="358750"/>
          <a:ext cx="1744220" cy="165242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solidFill>
                <a:schemeClr val="tx2"/>
              </a:solidFill>
              <a:latin typeface="+mn-lt"/>
            </a:rPr>
            <a:t>Varied and opposing ideas are welcome. </a:t>
          </a:r>
          <a:r>
            <a:rPr lang="en-US" sz="1700" b="0" i="0" kern="1200">
              <a:solidFill>
                <a:schemeClr val="tx1"/>
              </a:solidFill>
            </a:rPr>
            <a:t>Challenge ideas, not people.</a:t>
          </a:r>
          <a:endParaRPr lang="en-US" sz="1700" b="0" kern="1200">
            <a:solidFill>
              <a:schemeClr val="tx1"/>
            </a:solidFill>
            <a:latin typeface="+mn-lt"/>
          </a:endParaRPr>
        </a:p>
      </dsp:txBody>
      <dsp:txXfrm>
        <a:off x="6039574" y="358750"/>
        <a:ext cx="1744220" cy="1652422"/>
      </dsp:txXfrm>
    </dsp:sp>
    <dsp:sp modelId="{0D71009A-6C82-448C-B276-60271CE628E0}">
      <dsp:nvSpPr>
        <dsp:cNvPr id="0" name=""/>
        <dsp:cNvSpPr/>
      </dsp:nvSpPr>
      <dsp:spPr>
        <a:xfrm>
          <a:off x="1745272" y="2948442"/>
          <a:ext cx="3027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8482" y="45720"/>
              </a:lnTo>
              <a:lnTo>
                <a:pt x="168482" y="86176"/>
              </a:lnTo>
              <a:lnTo>
                <a:pt x="302764" y="86176"/>
              </a:lnTo>
            </a:path>
          </a:pathLst>
        </a:custGeom>
        <a:noFill/>
        <a:ln w="1270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1888259" y="2992497"/>
        <a:ext cx="16790" cy="3330"/>
      </dsp:txXfrm>
    </dsp:sp>
    <dsp:sp modelId="{A3E81DE3-EDD8-4A70-BD83-3055AB87BE93}">
      <dsp:nvSpPr>
        <dsp:cNvPr id="0" name=""/>
        <dsp:cNvSpPr/>
      </dsp:nvSpPr>
      <dsp:spPr>
        <a:xfrm>
          <a:off x="5137" y="2351552"/>
          <a:ext cx="1741934" cy="128522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  <a:latin typeface="+mn-lt"/>
            </a:rPr>
            <a:t>Honor those with quieter voices. Lean in or lean back.</a:t>
          </a:r>
        </a:p>
      </dsp:txBody>
      <dsp:txXfrm>
        <a:off x="5137" y="2351552"/>
        <a:ext cx="1741934" cy="1285220"/>
      </dsp:txXfrm>
    </dsp:sp>
    <dsp:sp modelId="{99D291C6-37C9-4B2B-A353-DCB48915E93A}">
      <dsp:nvSpPr>
        <dsp:cNvPr id="0" name=""/>
        <dsp:cNvSpPr/>
      </dsp:nvSpPr>
      <dsp:spPr>
        <a:xfrm>
          <a:off x="3784651" y="2988899"/>
          <a:ext cx="2871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60663" y="45720"/>
              </a:lnTo>
              <a:lnTo>
                <a:pt x="160663" y="89301"/>
              </a:lnTo>
              <a:lnTo>
                <a:pt x="287126" y="89301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3920197" y="3032953"/>
        <a:ext cx="16035" cy="3330"/>
      </dsp:txXfrm>
    </dsp:sp>
    <dsp:sp modelId="{D2F18FD9-C144-40AF-96E6-B0F7098BC70C}">
      <dsp:nvSpPr>
        <dsp:cNvPr id="0" name=""/>
        <dsp:cNvSpPr/>
      </dsp:nvSpPr>
      <dsp:spPr>
        <a:xfrm>
          <a:off x="2080437" y="2371446"/>
          <a:ext cx="1706014" cy="1326345"/>
        </a:xfrm>
        <a:prstGeom prst="rect">
          <a:avLst/>
        </a:prstGeom>
        <a:solidFill>
          <a:srgbClr val="80BC5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chemeClr val="tx1"/>
              </a:solidFill>
            </a:rPr>
            <a:t>Use the names and pronouns people introduce themselves with.</a:t>
          </a:r>
          <a:endParaRPr lang="en-US" sz="1600" b="0" kern="1200">
            <a:solidFill>
              <a:schemeClr val="tx1"/>
            </a:solidFill>
            <a:latin typeface="+mn-lt"/>
          </a:endParaRPr>
        </a:p>
      </dsp:txBody>
      <dsp:txXfrm>
        <a:off x="2080437" y="2371446"/>
        <a:ext cx="1706014" cy="1326345"/>
      </dsp:txXfrm>
    </dsp:sp>
    <dsp:sp modelId="{4F4967E0-791F-4D4F-A41F-43EAEDEB4514}">
      <dsp:nvSpPr>
        <dsp:cNvPr id="0" name=""/>
        <dsp:cNvSpPr/>
      </dsp:nvSpPr>
      <dsp:spPr>
        <a:xfrm>
          <a:off x="5780284" y="3028965"/>
          <a:ext cx="3251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235"/>
              </a:moveTo>
              <a:lnTo>
                <a:pt x="179694" y="49235"/>
              </a:lnTo>
              <a:lnTo>
                <a:pt x="179694" y="45720"/>
              </a:lnTo>
              <a:lnTo>
                <a:pt x="325189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5933984" y="3073020"/>
        <a:ext cx="17790" cy="3330"/>
      </dsp:txXfrm>
    </dsp:sp>
    <dsp:sp modelId="{79978169-13A9-48A4-8D13-70F0BA004AA6}">
      <dsp:nvSpPr>
        <dsp:cNvPr id="0" name=""/>
        <dsp:cNvSpPr/>
      </dsp:nvSpPr>
      <dsp:spPr>
        <a:xfrm>
          <a:off x="4104178" y="2412641"/>
          <a:ext cx="1677906" cy="133111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solidFill>
                <a:schemeClr val="tx2"/>
              </a:solidFill>
              <a:latin typeface="+mn-lt"/>
            </a:rPr>
            <a:t>Focus on our purpose: Improving the System of Care for Oregon</a:t>
          </a:r>
        </a:p>
      </dsp:txBody>
      <dsp:txXfrm>
        <a:off x="4104178" y="2412641"/>
        <a:ext cx="1677906" cy="1331119"/>
      </dsp:txXfrm>
    </dsp:sp>
    <dsp:sp modelId="{A2D01462-214C-4ACF-9F84-53C070035DE6}">
      <dsp:nvSpPr>
        <dsp:cNvPr id="0" name=""/>
        <dsp:cNvSpPr/>
      </dsp:nvSpPr>
      <dsp:spPr>
        <a:xfrm>
          <a:off x="1398488" y="3738445"/>
          <a:ext cx="5562346" cy="133070"/>
        </a:xfrm>
        <a:custGeom>
          <a:avLst/>
          <a:gdLst/>
          <a:ahLst/>
          <a:cxnLst/>
          <a:rect l="0" t="0" r="0" b="0"/>
          <a:pathLst>
            <a:path>
              <a:moveTo>
                <a:pt x="5562346" y="0"/>
              </a:moveTo>
              <a:lnTo>
                <a:pt x="5562346" y="83635"/>
              </a:lnTo>
              <a:lnTo>
                <a:pt x="0" y="83635"/>
              </a:lnTo>
              <a:lnTo>
                <a:pt x="0" y="13307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/>
        </a:p>
      </dsp:txBody>
      <dsp:txXfrm>
        <a:off x="4040542" y="3803315"/>
        <a:ext cx="278237" cy="3330"/>
      </dsp:txXfrm>
    </dsp:sp>
    <dsp:sp modelId="{BBE8B438-33F8-4D54-8E7C-3B54EBAD785D}">
      <dsp:nvSpPr>
        <dsp:cNvPr id="0" name=""/>
        <dsp:cNvSpPr/>
      </dsp:nvSpPr>
      <dsp:spPr>
        <a:xfrm>
          <a:off x="6137874" y="2409125"/>
          <a:ext cx="1645920" cy="133111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chemeClr val="tx2"/>
              </a:solidFill>
              <a:latin typeface="+mn-lt"/>
            </a:rPr>
            <a:t>Be mindful of the power dynamics in the room. </a:t>
          </a:r>
        </a:p>
      </dsp:txBody>
      <dsp:txXfrm>
        <a:off x="6137874" y="2409125"/>
        <a:ext cx="1645920" cy="1331119"/>
      </dsp:txXfrm>
    </dsp:sp>
    <dsp:sp modelId="{E9DEF5C0-EB04-4B4D-96C0-847A2C9786A5}">
      <dsp:nvSpPr>
        <dsp:cNvPr id="0" name=""/>
        <dsp:cNvSpPr/>
      </dsp:nvSpPr>
      <dsp:spPr>
        <a:xfrm>
          <a:off x="2314700" y="4776209"/>
          <a:ext cx="3714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2840" y="45720"/>
              </a:lnTo>
              <a:lnTo>
                <a:pt x="202840" y="60475"/>
              </a:lnTo>
              <a:lnTo>
                <a:pt x="371480" y="60475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90382" y="4820264"/>
        <a:ext cx="20117" cy="3330"/>
      </dsp:txXfrm>
    </dsp:sp>
    <dsp:sp modelId="{65C3F89A-9CA0-4302-9760-3F0A59704227}">
      <dsp:nvSpPr>
        <dsp:cNvPr id="0" name=""/>
        <dsp:cNvSpPr/>
      </dsp:nvSpPr>
      <dsp:spPr>
        <a:xfrm>
          <a:off x="480476" y="3903915"/>
          <a:ext cx="1836024" cy="1836027"/>
        </a:xfrm>
        <a:prstGeom prst="rect">
          <a:avLst/>
        </a:prstGeom>
        <a:solidFill>
          <a:srgbClr val="DBF96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>
              <a:solidFill>
                <a:schemeClr val="tx1"/>
              </a:solidFill>
            </a:rPr>
            <a:t>Propose solutions.</a:t>
          </a:r>
          <a:endParaRPr lang="en-US" sz="2000" b="0" kern="1200">
            <a:solidFill>
              <a:schemeClr val="tx1"/>
            </a:solidFill>
          </a:endParaRPr>
        </a:p>
      </dsp:txBody>
      <dsp:txXfrm>
        <a:off x="480476" y="3903915"/>
        <a:ext cx="1836024" cy="1836027"/>
      </dsp:txXfrm>
    </dsp:sp>
    <dsp:sp modelId="{80BA293F-63AA-47E0-ABD5-D3A4C7E7B063}">
      <dsp:nvSpPr>
        <dsp:cNvPr id="0" name=""/>
        <dsp:cNvSpPr/>
      </dsp:nvSpPr>
      <dsp:spPr>
        <a:xfrm>
          <a:off x="5011811" y="4771921"/>
          <a:ext cx="4134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4763"/>
              </a:moveTo>
              <a:lnTo>
                <a:pt x="223845" y="64763"/>
              </a:lnTo>
              <a:lnTo>
                <a:pt x="223845" y="45720"/>
              </a:lnTo>
              <a:lnTo>
                <a:pt x="413491" y="4572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07444" y="4815976"/>
        <a:ext cx="22224" cy="3330"/>
      </dsp:txXfrm>
    </dsp:sp>
    <dsp:sp modelId="{3ABB10E3-35F0-4F6A-9049-619D818C465B}">
      <dsp:nvSpPr>
        <dsp:cNvPr id="0" name=""/>
        <dsp:cNvSpPr/>
      </dsp:nvSpPr>
      <dsp:spPr>
        <a:xfrm>
          <a:off x="2718581" y="3918671"/>
          <a:ext cx="2295030" cy="1836027"/>
        </a:xfrm>
        <a:prstGeom prst="rect">
          <a:avLst/>
        </a:prstGeom>
        <a:solidFill>
          <a:srgbClr val="E7D23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tx1"/>
              </a:solidFill>
            </a:rPr>
            <a:t>Consider &amp; elevate voices not in the room. Intentionally include and advocate for perspectives that may be missing. </a:t>
          </a:r>
          <a:endParaRPr lang="en-US" sz="1800" kern="1200">
            <a:solidFill>
              <a:schemeClr val="tx1"/>
            </a:solidFill>
          </a:endParaRPr>
        </a:p>
      </dsp:txBody>
      <dsp:txXfrm>
        <a:off x="2718581" y="3918671"/>
        <a:ext cx="2295030" cy="1836027"/>
      </dsp:txXfrm>
    </dsp:sp>
    <dsp:sp modelId="{F4030702-7103-4E06-9875-C49947431F7D}">
      <dsp:nvSpPr>
        <dsp:cNvPr id="0" name=""/>
        <dsp:cNvSpPr/>
      </dsp:nvSpPr>
      <dsp:spPr>
        <a:xfrm>
          <a:off x="5457703" y="3945526"/>
          <a:ext cx="2056898" cy="1744229"/>
        </a:xfrm>
        <a:prstGeom prst="rect">
          <a:avLst/>
        </a:prstGeom>
        <a:solidFill>
          <a:srgbClr val="FEFE8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87" tIns="74408" rIns="70887" bIns="7440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solidFill>
                <a:schemeClr val="tx1"/>
              </a:solidFill>
            </a:rPr>
            <a:t>Support diverse experiences and ensure decision-making reflects a wide range of lived experience. </a:t>
          </a:r>
          <a:endParaRPr lang="en-US" sz="1800" kern="1200">
            <a:solidFill>
              <a:schemeClr val="tx1"/>
            </a:solidFill>
          </a:endParaRPr>
        </a:p>
      </dsp:txBody>
      <dsp:txXfrm>
        <a:off x="5457703" y="3945526"/>
        <a:ext cx="2056898" cy="174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C29F-6854-488F-805B-A419F8613F7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56F6A-FA61-4BCB-84A0-9BA684517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E1CA8-C84B-3907-AC1B-778EEB45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6A495-4B9D-E83E-02E8-8A86D0139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4AC1C9-E418-B08B-B5D6-DF64EC0B3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FB6D4-DBB3-192A-3B05-9A2F7AD26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5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E4D3-4300-5BD2-348A-103B92752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AB5CD-133C-9D5F-7B56-A2EB1E61B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E5B316-DCF5-90F4-6E1A-D69FDDCAE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1DB02-CFBE-D27C-B5D3-C9A73F1B8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E840-3E48-4C82-9A47-2E6986D096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11A8-20BE-DA9B-579A-D7E4100BA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5A271-DDD6-E4C1-5834-9AF18DC2A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EFB5-2B40-1916-B818-7C2067E43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FB97-37E8-44B1-9346-708F7CDF9C99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2A81D-7906-5E34-1F3D-D70F2D07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A7C1B-C401-E380-503A-76D3C889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8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A5CD-BAF5-5E34-7BDB-F0F62F0C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1AF62-0183-9F1B-A55A-FE98D5C3D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5EC1-486F-A4B8-9E4C-67DC2533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7E3F-0544-47D7-94E0-E845397D27D3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5A5BF-D6CE-4CB9-6406-5705DB5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3DDB-00E5-0CA8-6698-B4C6466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DD5B3-CEBC-A015-148C-7394B5C31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57B04-4385-AE81-A1DA-C08ADD616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AAEC3-88A2-6402-2341-8B6FEA5EE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6DF7C-73E4-4AFF-93F8-3EA8AA9F6791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2B0CE-8937-68C0-BAE4-2F1EDF6D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C1D2D-C2E8-33F7-FD8F-25EA4F6A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0943-FE9E-36DE-5E49-05DFFB20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EBB8-943D-1E43-F449-55E58163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BF70B-D252-42F1-C5DE-1731E3F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78C74-C24E-410D-AA16-C406EC87319C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3FBD7-4A47-A3EE-2A85-E3EBA012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ECD2F-7E91-5F4B-6220-6224702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0977B-CE98-281D-7FAC-A601E6E9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8CE-F98E-7A3E-E548-F683DF669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75DD-76F5-4A85-1D6C-458E100E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BF598-8D6D-4B7B-8C34-4253FF694016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DC74-992F-00D9-828F-E375150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FD044-E2DF-3363-36C4-F90514AE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331B9-8B90-143A-6034-4A360CE0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1AC6-D53B-88C7-68B5-21DA43E39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71508-1828-CADC-333B-26D0FB77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CC8A0-E953-8390-BB9B-D2CF86A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9580-6887-46A4-AFC3-1D4064E99B8D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D3281-DBEA-D23F-B096-15D4D4EF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60D21-F108-2EB5-0D0F-8365731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30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028DF-8313-4030-2015-6F3C170F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B4EB2-D1F4-F3B3-65B3-08C358F2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47AE6-99AA-4746-5333-4B10CB0E0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A1A56-7356-B2B4-AF6C-D60E6FAA49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CFCC41-C42B-DAA0-70D8-870078662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CCA8A-4390-C39A-2D94-A7FE833AF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382AE-BD46-4626-8453-2D87C22B16A6}" type="datetime1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410D2-D2DF-7025-2ECB-C6C299016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F0556-1048-00D5-3ABC-887ED98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3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3CD8B-5DCF-8D77-6045-1583544B6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A776D-D7C6-E4E3-3E72-F0A58F53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86A28-0D9A-42ED-8313-9C6AADD800A3}" type="datetime1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F4D11-3C0F-440D-0A2A-1473928C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C2D5-F2CA-CC6D-4042-AD84F8D4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3CD07-07CF-3408-4029-BC92F3EB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4D1E-5AF0-4EEC-AEEF-CA6F080EDEF8}" type="datetime1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B449E-6DA0-3AD4-67BA-F1A62A96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9AE0-1416-05A3-2FC5-834C7CAF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2441-3E64-6337-C667-F68384B74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3CCC4-FB1E-92B2-5FE8-A0F0FB33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BB7D2-5302-909D-C410-F3E26FB7B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175F-2CB0-48B4-C871-2627B761D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C833F-F639-401D-86F2-8C8DB4C12875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61449-09E4-BF93-99AF-315BF988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1AC51-A653-E80A-7461-C682036A8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E5FD-7A28-0901-08CD-A33211D25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F4EDF-2CD3-91C7-5DBA-A187F5F85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5F9AB-AD61-913A-5FBD-D98937D7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8ADB-EB20-A14E-E8B3-431A8099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579FD-1E2A-40AB-BA9D-D26AE049747A}" type="datetime1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A9D2-7304-BAE6-9C0B-C2FA238B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60DBE-CAC8-0459-D179-DAF88EDF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1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0D3DF7-DB57-2522-52AC-5D942706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3DC33-929B-302D-B828-6A62555E0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A0111-47C1-E62F-252E-DFC9CDF5B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E7EFF8-3790-4F24-BBC9-921F034818B3}" type="datetime1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54F9-BC9D-7E7C-BE27-7AF709E1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3B559-6DBB-F2AC-D061-E3857AF0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7A044-5287-4E52-B94D-4659F1306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A4001-D9A2-9081-A608-14E428BA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8708F77-22F4-DF80-7E31-DC3EAE124127}"/>
              </a:ext>
            </a:extLst>
          </p:cNvPr>
          <p:cNvSpPr txBox="1">
            <a:spLocks/>
          </p:cNvSpPr>
          <p:nvPr/>
        </p:nvSpPr>
        <p:spPr>
          <a:xfrm>
            <a:off x="3962144" y="136524"/>
            <a:ext cx="7991729" cy="814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4000">
                <a:latin typeface="+mj-lt"/>
                <a:ea typeface="+mj-ea"/>
                <a:cs typeface="+mj-cs"/>
              </a:rPr>
              <a:t>     </a:t>
            </a:r>
            <a:r>
              <a:rPr lang="en-US" sz="5100">
                <a:latin typeface="+mj-lt"/>
                <a:ea typeface="+mj-ea"/>
                <a:cs typeface="+mj-cs"/>
              </a:rPr>
              <a:t>Membership &amp; Development Committee</a:t>
            </a: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51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Group agreements</a:t>
            </a:r>
          </a:p>
        </p:txBody>
      </p:sp>
      <p:pic>
        <p:nvPicPr>
          <p:cNvPr id="20" name="Picture 17">
            <a:extLst>
              <a:ext uri="{FF2B5EF4-FFF2-40B4-BE49-F238E27FC236}">
                <a16:creationId xmlns:a16="http://schemas.microsoft.com/office/drawing/2014/main" id="{BD14DCD1-951C-200C-D1D0-DAEF28A9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9000"/>
                    </a14:imgEffect>
                  </a14:imgLayer>
                </a14:imgProps>
              </a:ext>
            </a:extLst>
          </a:blip>
          <a:srcRect l="25589" r="34331" b="2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9E449D16-E86C-BF8C-F0E0-B6758EAA78D6}"/>
              </a:ext>
            </a:extLst>
          </p:cNvPr>
          <p:cNvSpPr txBox="1"/>
          <p:nvPr/>
        </p:nvSpPr>
        <p:spPr>
          <a:xfrm>
            <a:off x="238126" y="384048"/>
            <a:ext cx="3724018" cy="6153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2"/>
                </a:solidFill>
              </a:rPr>
              <a:t>SOCAC acknowledges the harm and systemic oppression of historically marginalized groups at the hands of Oregon’s governmental institutions and system partners.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2"/>
                </a:solidFill>
              </a:rPr>
              <a:t>These systems include education, child welfare, criminal justice, health and disability services, and other systems where an overrepresentation of marginalized populations exists. </a:t>
            </a:r>
          </a:p>
          <a:p>
            <a:pPr defTabSz="622300">
              <a:spcBef>
                <a:spcPct val="0"/>
              </a:spcBef>
              <a:spcAft>
                <a:spcPct val="35000"/>
              </a:spcAft>
            </a:pPr>
            <a:r>
              <a:rPr lang="en-US" sz="2000">
                <a:solidFill>
                  <a:schemeClr val="tx2"/>
                </a:solidFill>
              </a:rPr>
              <a:t>Of particular concern are Black and brown families of historically marginalized communities, LGBTQ+ youth, and Tribal children and families.</a:t>
            </a:r>
            <a:endParaRPr lang="en-US" sz="2000" kern="120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3F79D5-8BAC-FE74-2B20-3942C995F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67937"/>
              </p:ext>
            </p:extLst>
          </p:nvPr>
        </p:nvGraphicFramePr>
        <p:xfrm>
          <a:off x="4266742" y="777877"/>
          <a:ext cx="7783795" cy="608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8372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A6A45D-DFF7-6209-FCE5-2058CE805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9228E16-39B1-698A-5338-74D888BFF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AFFBCA-284E-5E33-A695-77FFFA934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7E0C59-72FF-4108-04B2-F6BCB47C53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923544" y="585778"/>
            <a:ext cx="9217152" cy="849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>
                <a:solidFill>
                  <a:schemeClr val="accent1"/>
                </a:solidFill>
              </a:rPr>
              <a:t>Membership &amp; Development Committee </a:t>
            </a:r>
            <a:br>
              <a:rPr lang="en-US" sz="3600">
                <a:solidFill>
                  <a:schemeClr val="accent1"/>
                </a:solidFill>
              </a:rPr>
            </a:br>
            <a:r>
              <a:rPr lang="en-US" sz="3600">
                <a:solidFill>
                  <a:schemeClr val="accent1"/>
                </a:solidFill>
              </a:rPr>
              <a:t>Voting  Members</a:t>
            </a:r>
            <a:br>
              <a:rPr lang="en-US" sz="2300">
                <a:solidFill>
                  <a:schemeClr val="tx2"/>
                </a:solidFill>
              </a:rPr>
            </a:br>
            <a:br>
              <a:rPr lang="en-US" sz="2300">
                <a:solidFill>
                  <a:schemeClr val="tx2"/>
                </a:solidFill>
              </a:rPr>
            </a:br>
            <a:endParaRPr lang="en-US" sz="2300">
              <a:solidFill>
                <a:schemeClr val="tx2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AA0595-0C1B-561B-D819-70B42AF24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FC517A-EF34-DE5D-5ECD-041AF5B26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2545BE1-AB92-AF5B-C21E-9A61CDB28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936FD81-6C51-26F3-C20F-217F9F277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3A116F7-B69C-FE86-E992-566FFB4F57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3B26D28-BB80-733E-313A-5BD8CB042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948749"/>
            <a:ext cx="4142232" cy="1884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E7B032-BD12-6CDA-59AF-B82E4B6D5F4D}"/>
              </a:ext>
            </a:extLst>
          </p:cNvPr>
          <p:cNvSpPr txBox="1"/>
          <p:nvPr/>
        </p:nvSpPr>
        <p:spPr>
          <a:xfrm>
            <a:off x="97535" y="1378575"/>
            <a:ext cx="632167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Adam Peterson</a:t>
            </a:r>
            <a:r>
              <a:rPr lang="en-US" sz="2400">
                <a:solidFill>
                  <a:schemeClr val="tx2"/>
                </a:solidFill>
              </a:rPr>
              <a:t>, co-chair, </a:t>
            </a:r>
            <a:r>
              <a:rPr lang="en-US" sz="2400"/>
              <a:t>Coordinated care organization (urban representation)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Jassed Nunez Pinenda</a:t>
            </a:r>
            <a:r>
              <a:rPr lang="en-US" sz="2400">
                <a:solidFill>
                  <a:schemeClr val="tx2"/>
                </a:solidFill>
              </a:rPr>
              <a:t>, co-chair, </a:t>
            </a:r>
            <a:r>
              <a:rPr lang="en-US" sz="2400"/>
              <a:t>Youth leader with lived experience</a:t>
            </a:r>
            <a:endParaRPr lang="en-US" sz="2400">
              <a:solidFill>
                <a:schemeClr val="tx2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Annette Majekodumi</a:t>
            </a:r>
            <a:r>
              <a:rPr lang="en-US" sz="2400">
                <a:solidFill>
                  <a:schemeClr val="tx2"/>
                </a:solidFill>
              </a:rPr>
              <a:t>, Family Peer support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Zephyr Michael Berry, </a:t>
            </a:r>
            <a:r>
              <a:rPr lang="en-US" sz="2400"/>
              <a:t>Youth leader with lived experience</a:t>
            </a: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chemeClr val="tx2"/>
                </a:solidFill>
              </a:rPr>
              <a:t>Tyson Payne</a:t>
            </a:r>
            <a:r>
              <a:rPr lang="en-US" sz="2400">
                <a:solidFill>
                  <a:schemeClr val="tx2"/>
                </a:solidFill>
              </a:rPr>
              <a:t>, </a:t>
            </a:r>
            <a:r>
              <a:rPr lang="en-US" sz="2400"/>
              <a:t>Psychologist</a:t>
            </a:r>
            <a:endParaRPr lang="en-US" sz="24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039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B1953EDDCBC34C86D35851632303CE" ma:contentTypeVersion="19" ma:contentTypeDescription="Create a new document." ma:contentTypeScope="" ma:versionID="516cc77d72eaadaf6259ffe60904ea85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93a0f564-de53-40e0-bade-baa6407daacf" targetNamespace="http://schemas.microsoft.com/office/2006/metadata/properties" ma:root="true" ma:fieldsID="9ce3d3644917563dea5cb05a8658e6fb" ns1:_="" ns2:_="" ns3:_="">
    <xsd:import namespace="http://schemas.microsoft.com/sharepoint/v3"/>
    <xsd:import namespace="59da1016-2a1b-4f8a-9768-d7a4932f6f16"/>
    <xsd:import namespace="93a0f564-de53-40e0-bade-baa6407daacf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0f564-de53-40e0-bade-baa6407daacf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Meta_x0020_Keywords xmlns="93a0f564-de53-40e0-bade-baa6407daacf" xsi:nil="true"/>
    <URL xmlns="http://schemas.microsoft.com/sharepoint/v3">
      <Url xsi:nil="true"/>
      <Description xsi:nil="true"/>
    </URL>
    <Meta_x0020_Description xmlns="93a0f564-de53-40e0-bade-baa6407daacf" xsi:nil="true"/>
  </documentManagement>
</p:properties>
</file>

<file path=customXml/itemProps1.xml><?xml version="1.0" encoding="utf-8"?>
<ds:datastoreItem xmlns:ds="http://schemas.openxmlformats.org/officeDocument/2006/customXml" ds:itemID="{155DA845-596A-4B5E-8FCF-6C666A04B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05DD91-0DA5-49E5-85A6-3BA70D536C72}"/>
</file>

<file path=customXml/itemProps3.xml><?xml version="1.0" encoding="utf-8"?>
<ds:datastoreItem xmlns:ds="http://schemas.openxmlformats.org/officeDocument/2006/customXml" ds:itemID="{A5486E00-5E0B-4B7D-B5EE-0E996EE845A1}">
  <ds:schemaRefs>
    <ds:schemaRef ds:uri="05f180e8-9ba8-4fcb-a4f4-021e726e1186"/>
    <ds:schemaRef ds:uri="41c5bae5-5f16-4491-b3ac-c511eecb96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bdd6eeb-0dd0-4927-947e-a759f08fcf55}" enabled="1" method="Privileged" siteId="{658e63e8-8d39-499c-8f48-13adc9452f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Membership &amp; Development Committee  Voting  Members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 Membership &amp; Development committee members &amp; group agreements </dc:title>
  <dc:creator>Anna K Williams (she/her)</dc:creator>
  <cp:revision>2</cp:revision>
  <dcterms:created xsi:type="dcterms:W3CDTF">2026-05-14T18:02:38Z</dcterms:created>
  <dcterms:modified xsi:type="dcterms:W3CDTF">2026-05-19T20:33:40Z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0x010100D0B1953EDDCBC34C86D35851632303CE</vt:lpwstr>
  </property>
  <property fmtid="{D5CDD505-2E9C-101B-9397-08002B2CF9AE}" pid="3" name="MediaServiceImageTags">
    <vt:lpwstr/>
  </property>
</Properties>
</file>