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448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0FF30-A3A7-F54B-B1F8-F004B343D726}" v="43" dt="2026-05-21T14:49:43.167"/>
    <p1510:client id="{1356DA2C-14B6-9450-A8B0-98E8EF44105B}" v="3" dt="2026-05-20T14:43:3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a Hazard (she/her)" userId="69e1a3f3-0445-42bb-a263-4f9e29eaca44" providerId="ADAL" clId="{E63EA0AB-F71F-4CD4-8224-E54A8CCE2007}"/>
    <pc:docChg chg="undo custSel delSld modSld sldOrd">
      <pc:chgData name="Corinna Hazard (she/her)" userId="69e1a3f3-0445-42bb-a263-4f9e29eaca44" providerId="ADAL" clId="{E63EA0AB-F71F-4CD4-8224-E54A8CCE2007}" dt="2026-05-18T18:27:25.511" v="448" actId="47"/>
      <pc:docMkLst>
        <pc:docMk/>
      </pc:docMkLst>
      <pc:sldChg chg="addSp delSp modSp mod">
        <pc:chgData name="Corinna Hazard (she/her)" userId="69e1a3f3-0445-42bb-a263-4f9e29eaca44" providerId="ADAL" clId="{E63EA0AB-F71F-4CD4-8224-E54A8CCE2007}" dt="2026-05-18T18:22:48.933" v="439" actId="255"/>
        <pc:sldMkLst>
          <pc:docMk/>
          <pc:sldMk cId="3788516832" sldId="267"/>
        </pc:sldMkLst>
        <pc:spChg chg="mod">
          <ac:chgData name="Corinna Hazard (she/her)" userId="69e1a3f3-0445-42bb-a263-4f9e29eaca44" providerId="ADAL" clId="{E63EA0AB-F71F-4CD4-8224-E54A8CCE2007}" dt="2026-05-18T18:22:48.933" v="439" actId="255"/>
          <ac:spMkLst>
            <pc:docMk/>
            <pc:sldMk cId="3788516832" sldId="267"/>
            <ac:spMk id="4" creationId="{16ED5D35-EB93-00DF-074C-6ED1C357132C}"/>
          </ac:spMkLst>
        </pc:spChg>
        <pc:spChg chg="mod">
          <ac:chgData name="Corinna Hazard (she/her)" userId="69e1a3f3-0445-42bb-a263-4f9e29eaca44" providerId="ADAL" clId="{E63EA0AB-F71F-4CD4-8224-E54A8CCE2007}" dt="2026-05-18T18:18:19.566" v="438"/>
          <ac:spMkLst>
            <pc:docMk/>
            <pc:sldMk cId="3788516832" sldId="267"/>
            <ac:spMk id="9" creationId="{2FE912C2-E41A-3646-9D48-54CB1111695D}"/>
          </ac:spMkLst>
        </pc:spChg>
      </pc:sldChg>
    </pc:docChg>
  </pc:docChgLst>
  <pc:docChgLst>
    <pc:chgData name="Corinna Hazard (she/her)" userId="S::corinna.hazard2@oha.oregon.gov::69e1a3f3-0445-42bb-a263-4f9e29eaca44" providerId="AD" clId="Web-{1356DA2C-14B6-9450-A8B0-98E8EF44105B}"/>
    <pc:docChg chg="modSld">
      <pc:chgData name="Corinna Hazard (she/her)" userId="S::corinna.hazard2@oha.oregon.gov::69e1a3f3-0445-42bb-a263-4f9e29eaca44" providerId="AD" clId="Web-{1356DA2C-14B6-9450-A8B0-98E8EF44105B}" dt="2026-05-20T14:43:38.210" v="3" actId="20577"/>
      <pc:docMkLst>
        <pc:docMk/>
      </pc:docMkLst>
      <pc:sldChg chg="modSp">
        <pc:chgData name="Corinna Hazard (she/her)" userId="S::corinna.hazard2@oha.oregon.gov::69e1a3f3-0445-42bb-a263-4f9e29eaca44" providerId="AD" clId="Web-{1356DA2C-14B6-9450-A8B0-98E8EF44105B}" dt="2026-05-20T14:43:38.210" v="3" actId="20577"/>
        <pc:sldMkLst>
          <pc:docMk/>
          <pc:sldMk cId="3788516832" sldId="267"/>
        </pc:sldMkLst>
        <pc:spChg chg="mod">
          <ac:chgData name="Corinna Hazard (she/her)" userId="S::corinna.hazard2@oha.oregon.gov::69e1a3f3-0445-42bb-a263-4f9e29eaca44" providerId="AD" clId="Web-{1356DA2C-14B6-9450-A8B0-98E8EF44105B}" dt="2026-05-20T14:43:38.210" v="3" actId="20577"/>
          <ac:spMkLst>
            <pc:docMk/>
            <pc:sldMk cId="3788516832" sldId="267"/>
            <ac:spMk id="9" creationId="{2FE912C2-E41A-3646-9D48-54CB1111695D}"/>
          </ac:spMkLst>
        </pc:spChg>
      </pc:sldChg>
    </pc:docChg>
  </pc:docChgLst>
  <pc:docChgLst>
    <pc:chgData name="Corinna Hazard (she/her)" userId="S::corinna.hazard2@oha.oregon.gov::69e1a3f3-0445-42bb-a263-4f9e29eaca44" providerId="AD" clId="Web-{05C0FF30-A3A7-F54B-B1F8-F004B343D726}"/>
    <pc:docChg chg="modSld">
      <pc:chgData name="Corinna Hazard (she/her)" userId="S::corinna.hazard2@oha.oregon.gov::69e1a3f3-0445-42bb-a263-4f9e29eaca44" providerId="AD" clId="Web-{05C0FF30-A3A7-F54B-B1F8-F004B343D726}" dt="2026-05-21T14:49:43.167" v="46" actId="20577"/>
      <pc:docMkLst>
        <pc:docMk/>
      </pc:docMkLst>
      <pc:sldChg chg="modSp">
        <pc:chgData name="Corinna Hazard (she/her)" userId="S::corinna.hazard2@oha.oregon.gov::69e1a3f3-0445-42bb-a263-4f9e29eaca44" providerId="AD" clId="Web-{05C0FF30-A3A7-F54B-B1F8-F004B343D726}" dt="2026-05-21T14:49:43.167" v="46" actId="20577"/>
        <pc:sldMkLst>
          <pc:docMk/>
          <pc:sldMk cId="3788516832" sldId="267"/>
        </pc:sldMkLst>
        <pc:spChg chg="mod">
          <ac:chgData name="Corinna Hazard (she/her)" userId="S::corinna.hazard2@oha.oregon.gov::69e1a3f3-0445-42bb-a263-4f9e29eaca44" providerId="AD" clId="Web-{05C0FF30-A3A7-F54B-B1F8-F004B343D726}" dt="2026-05-21T14:49:43.167" v="46" actId="20577"/>
          <ac:spMkLst>
            <pc:docMk/>
            <pc:sldMk cId="3788516832" sldId="267"/>
            <ac:spMk id="9" creationId="{2FE912C2-E41A-3646-9D48-54CB111169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dirty="0">
              <a:solidFill>
                <a:schemeClr val="tx1"/>
              </a:solidFill>
            </a:rPr>
            <a:t>avoid interrupting and use the name/pronouns they prefer.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0" dirty="0">
              <a:solidFill>
                <a:schemeClr val="tx2"/>
              </a:solidFill>
              <a:latin typeface="+mn-lt"/>
            </a:rPr>
            <a:t>Avoid acronyms. Use the Chat to write definitions or ask                    for clarification</a:t>
          </a:r>
          <a:r>
            <a:rPr lang="en-US" sz="1200" b="0" dirty="0">
              <a:solidFill>
                <a:schemeClr val="tx2"/>
              </a:solidFill>
              <a:latin typeface="+mn-lt"/>
            </a:rPr>
            <a:t>	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dirty="0">
              <a:solidFill>
                <a:schemeClr val="tx1"/>
              </a:solidFill>
            </a:rPr>
            <a:t>Be curious when disagreement occurs.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rgbClr val="FEFE8A"/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E7D239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Do your best to avoid harming others. Be open to repairing harm you may cause. </a:t>
          </a: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9" custScaleX="119831" custScaleY="147757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8"/>
      <dgm:spPr/>
    </dgm:pt>
    <dgm:pt modelId="{B8D1114C-9608-4A87-B221-BB1F97752E73}" type="pres">
      <dgm:prSet presAssocID="{2F814E8A-FAB2-4D82-9BAA-E71B0BDC541B}" presName="connectorText" presStyleLbl="sibTrans1D1" presStyleIdx="0" presStyleCnt="8"/>
      <dgm:spPr/>
    </dgm:pt>
    <dgm:pt modelId="{D6F7CA58-48E7-4301-B340-E9E01CD6CDDF}" type="pres">
      <dgm:prSet presAssocID="{2D6D391F-2942-4118-8D57-0EC4BF0E033F}" presName="node" presStyleLbl="node1" presStyleIdx="1" presStyleCnt="9" custScaleX="118206" custScaleY="147757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8"/>
      <dgm:spPr/>
    </dgm:pt>
    <dgm:pt modelId="{A700B43E-BF16-4FC0-BC36-FA61AEE6EAA3}" type="pres">
      <dgm:prSet presAssocID="{81F0F6F4-338F-41C5-BB07-FA9A3E924F0A}" presName="connectorText" presStyleLbl="sibTrans1D1" presStyleIdx="1" presStyleCnt="8"/>
      <dgm:spPr/>
    </dgm:pt>
    <dgm:pt modelId="{E2E5AC94-78AF-483D-A329-06C1F6CB73C5}" type="pres">
      <dgm:prSet presAssocID="{2AD6FB06-1A44-4694-99E9-269EBF7A8E90}" presName="node" presStyleLbl="node1" presStyleIdx="2" presStyleCnt="9" custScaleX="118206" custScaleY="147757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8"/>
      <dgm:spPr/>
    </dgm:pt>
    <dgm:pt modelId="{F57E9031-8190-4112-BCF8-AD6F24CA2359}" type="pres">
      <dgm:prSet presAssocID="{FDDB7ADC-9696-48A7-946F-F6294ADB3746}" presName="connectorText" presStyleLbl="sibTrans1D1" presStyleIdx="2" presStyleCnt="8"/>
      <dgm:spPr/>
    </dgm:pt>
    <dgm:pt modelId="{B46CB3B6-DCF0-41A9-A665-5AD5506FF26C}" type="pres">
      <dgm:prSet presAssocID="{CDACB957-2876-4CF1-AB94-642023C413FE}" presName="node" presStyleLbl="node1" presStyleIdx="3" presStyleCnt="9" custScaleX="119831" custScaleY="149789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8"/>
      <dgm:spPr/>
    </dgm:pt>
    <dgm:pt modelId="{68AC41BA-6D80-42F7-A746-656584DFA722}" type="pres">
      <dgm:prSet presAssocID="{B807DD4C-882B-4238-80C9-845FCB356FC7}" presName="connectorText" presStyleLbl="sibTrans1D1" presStyleIdx="3" presStyleCnt="8"/>
      <dgm:spPr/>
    </dgm:pt>
    <dgm:pt modelId="{A3E81DE3-EDD8-4A70-BD83-3055AB87BE93}" type="pres">
      <dgm:prSet presAssocID="{00584909-62BE-4DBC-83E4-AB98165930E1}" presName="node" presStyleLbl="node1" presStyleIdx="4" presStyleCnt="9" custScaleX="120423" custScaleY="149789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8"/>
      <dgm:spPr/>
    </dgm:pt>
    <dgm:pt modelId="{81504EFE-45CA-477B-B74C-F0388B84FCD5}" type="pres">
      <dgm:prSet presAssocID="{7EF74D76-C637-445A-9D48-22E829D020F6}" presName="connectorText" presStyleLbl="sibTrans1D1" presStyleIdx="4" presStyleCnt="8"/>
      <dgm:spPr/>
    </dgm:pt>
    <dgm:pt modelId="{D2F18FD9-C144-40AF-96E6-B0F7098BC70C}" type="pres">
      <dgm:prSet presAssocID="{803EE7BF-F904-4BF4-A684-562D57770007}" presName="node" presStyleLbl="node1" presStyleIdx="5" presStyleCnt="9" custScaleX="121381" custScaleY="150677" custLinFactNeighborX="13195" custLinFactNeighborY="1466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8"/>
      <dgm:spPr/>
    </dgm:pt>
    <dgm:pt modelId="{88F4D835-BD27-4030-8538-A3E552D8E384}" type="pres">
      <dgm:prSet presAssocID="{83C07B91-74AE-4F34-8417-21981EAFC2C9}" presName="connectorText" presStyleLbl="sibTrans1D1" presStyleIdx="5" presStyleCnt="8"/>
      <dgm:spPr/>
    </dgm:pt>
    <dgm:pt modelId="{79978169-13A9-48A4-8D13-70F0BA004AA6}" type="pres">
      <dgm:prSet presAssocID="{7F2420B6-052C-418B-8188-93627A083A30}" presName="node" presStyleLbl="node1" presStyleIdx="6" presStyleCnt="9" custScaleX="121502" custScaleY="151878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8"/>
      <dgm:spPr/>
    </dgm:pt>
    <dgm:pt modelId="{05AB412C-73AD-4F22-9378-34216723F252}" type="pres">
      <dgm:prSet presAssocID="{9C1FA381-F6E4-4C38-8102-8604BC0EBEBE}" presName="connectorText" presStyleLbl="sibTrans1D1" presStyleIdx="6" presStyleCnt="8"/>
      <dgm:spPr/>
    </dgm:pt>
    <dgm:pt modelId="{BBE8B438-33F8-4D54-8E7C-3B54EBAD785D}" type="pres">
      <dgm:prSet presAssocID="{EE4CA64E-448C-4483-9B92-C9FC8F44E8AB}" presName="node" presStyleLbl="node1" presStyleIdx="7" presStyleCnt="9" custScaleX="121502" custScaleY="151878" custLinFactNeighborX="5566" custLinFactNeighborY="363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8"/>
      <dgm:spPr/>
    </dgm:pt>
    <dgm:pt modelId="{D67BB158-BC6F-4633-9E49-A1C26206DB9D}" type="pres">
      <dgm:prSet presAssocID="{B96AEB34-2D55-4F69-831A-D78995538622}" presName="connectorText" presStyleLbl="sibTrans1D1" presStyleIdx="7" presStyleCnt="8"/>
      <dgm:spPr/>
    </dgm:pt>
    <dgm:pt modelId="{65C3F89A-9CA0-4302-9760-3F0A59704227}" type="pres">
      <dgm:prSet presAssocID="{6AD91C0B-B843-4884-8215-242BFFBF0DDF}" presName="node" presStyleLbl="node1" presStyleIdx="8" presStyleCnt="9" custScaleX="122601" custScaleY="151878" custLinFactNeighborX="18598" custLinFactNeighborY="-3836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2147250" y="957923"/>
          <a:ext cx="38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099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27508" y="1001582"/>
        <a:ext cx="20584" cy="4121"/>
      </dsp:txXfrm>
    </dsp:sp>
    <dsp:sp modelId="{A2AE5EB7-F2B3-4F7F-B019-58E02E5AEF32}">
      <dsp:nvSpPr>
        <dsp:cNvPr id="0" name=""/>
        <dsp:cNvSpPr/>
      </dsp:nvSpPr>
      <dsp:spPr>
        <a:xfrm>
          <a:off x="4078" y="210189"/>
          <a:ext cx="2144972" cy="1586908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sp:txBody>
      <dsp:txXfrm>
        <a:off x="4078" y="210189"/>
        <a:ext cx="2144972" cy="1586908"/>
      </dsp:txXfrm>
    </dsp:sp>
    <dsp:sp modelId="{04636F0D-F31A-4A5C-9026-7B9A5C8206F2}">
      <dsp:nvSpPr>
        <dsp:cNvPr id="0" name=""/>
        <dsp:cNvSpPr/>
      </dsp:nvSpPr>
      <dsp:spPr>
        <a:xfrm>
          <a:off x="4674835" y="957923"/>
          <a:ext cx="38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099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855092" y="1001582"/>
        <a:ext cx="20584" cy="4121"/>
      </dsp:txXfrm>
    </dsp:sp>
    <dsp:sp modelId="{D6F7CA58-48E7-4301-B340-E9E01CD6CDDF}">
      <dsp:nvSpPr>
        <dsp:cNvPr id="0" name=""/>
        <dsp:cNvSpPr/>
      </dsp:nvSpPr>
      <dsp:spPr>
        <a:xfrm>
          <a:off x="2560750" y="210189"/>
          <a:ext cx="2115884" cy="1586908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kern="1200" dirty="0">
              <a:solidFill>
                <a:schemeClr val="tx1"/>
              </a:solidFill>
            </a:rPr>
            <a:t>avoid interrupting and use the name/pronouns they prefer. </a:t>
          </a:r>
        </a:p>
      </dsp:txBody>
      <dsp:txXfrm>
        <a:off x="2560750" y="210189"/>
        <a:ext cx="2115884" cy="1586908"/>
      </dsp:txXfrm>
    </dsp:sp>
    <dsp:sp modelId="{B8949E63-6A66-438E-93D2-300A778D2066}">
      <dsp:nvSpPr>
        <dsp:cNvPr id="0" name=""/>
        <dsp:cNvSpPr/>
      </dsp:nvSpPr>
      <dsp:spPr>
        <a:xfrm>
          <a:off x="1076564" y="1795297"/>
          <a:ext cx="5069712" cy="385868"/>
        </a:xfrm>
        <a:custGeom>
          <a:avLst/>
          <a:gdLst/>
          <a:ahLst/>
          <a:cxnLst/>
          <a:rect l="0" t="0" r="0" b="0"/>
          <a:pathLst>
            <a:path>
              <a:moveTo>
                <a:pt x="5069712" y="0"/>
              </a:moveTo>
              <a:lnTo>
                <a:pt x="5069712" y="210034"/>
              </a:lnTo>
              <a:lnTo>
                <a:pt x="0" y="210034"/>
              </a:lnTo>
              <a:lnTo>
                <a:pt x="0" y="38586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484251" y="1986171"/>
        <a:ext cx="254339" cy="4121"/>
      </dsp:txXfrm>
    </dsp:sp>
    <dsp:sp modelId="{E2E5AC94-78AF-483D-A329-06C1F6CB73C5}">
      <dsp:nvSpPr>
        <dsp:cNvPr id="0" name=""/>
        <dsp:cNvSpPr/>
      </dsp:nvSpPr>
      <dsp:spPr>
        <a:xfrm>
          <a:off x="5088334" y="210189"/>
          <a:ext cx="2115884" cy="15869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Avoid acronyms. Use the Chat to write definitions or ask                    for clarification</a:t>
          </a:r>
          <a:r>
            <a:rPr lang="en-US" sz="1200" b="0" kern="1200" dirty="0">
              <a:solidFill>
                <a:schemeClr val="tx2"/>
              </a:solidFill>
              <a:latin typeface="+mn-lt"/>
            </a:rPr>
            <a:t>		</a:t>
          </a:r>
        </a:p>
      </dsp:txBody>
      <dsp:txXfrm>
        <a:off x="5088334" y="210189"/>
        <a:ext cx="2115884" cy="1586908"/>
      </dsp:txXfrm>
    </dsp:sp>
    <dsp:sp modelId="{0ABC1517-93A4-4CA6-AEBE-823F5995B61B}">
      <dsp:nvSpPr>
        <dsp:cNvPr id="0" name=""/>
        <dsp:cNvSpPr/>
      </dsp:nvSpPr>
      <dsp:spPr>
        <a:xfrm>
          <a:off x="2147250" y="2972211"/>
          <a:ext cx="38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099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27508" y="3015871"/>
        <a:ext cx="20584" cy="4121"/>
      </dsp:txXfrm>
    </dsp:sp>
    <dsp:sp modelId="{B46CB3B6-DCF0-41A9-A665-5AD5506FF26C}">
      <dsp:nvSpPr>
        <dsp:cNvPr id="0" name=""/>
        <dsp:cNvSpPr/>
      </dsp:nvSpPr>
      <dsp:spPr>
        <a:xfrm>
          <a:off x="4078" y="2213565"/>
          <a:ext cx="2144972" cy="16087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kern="1200" dirty="0">
              <a:solidFill>
                <a:schemeClr val="tx1"/>
              </a:solidFill>
            </a:rPr>
            <a:t>Be curious when disagreement occurs.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078" y="2213565"/>
        <a:ext cx="2144972" cy="1608732"/>
      </dsp:txXfrm>
    </dsp:sp>
    <dsp:sp modelId="{0D71009A-6C82-448C-B276-60271CE628E0}">
      <dsp:nvSpPr>
        <dsp:cNvPr id="0" name=""/>
        <dsp:cNvSpPr/>
      </dsp:nvSpPr>
      <dsp:spPr>
        <a:xfrm>
          <a:off x="4714519" y="2972211"/>
          <a:ext cx="456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5220" y="45720"/>
              </a:lnTo>
              <a:lnTo>
                <a:pt x="245220" y="61464"/>
              </a:lnTo>
              <a:lnTo>
                <a:pt x="456240" y="6146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30462" y="3015871"/>
        <a:ext cx="24354" cy="4121"/>
      </dsp:txXfrm>
    </dsp:sp>
    <dsp:sp modelId="{A3E81DE3-EDD8-4A70-BD83-3055AB87BE93}">
      <dsp:nvSpPr>
        <dsp:cNvPr id="0" name=""/>
        <dsp:cNvSpPr/>
      </dsp:nvSpPr>
      <dsp:spPr>
        <a:xfrm>
          <a:off x="2560750" y="2213565"/>
          <a:ext cx="2155569" cy="160873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2560750" y="2213565"/>
        <a:ext cx="2155569" cy="1608732"/>
      </dsp:txXfrm>
    </dsp:sp>
    <dsp:sp modelId="{99D291C6-37C9-4B2B-A353-DCB48915E93A}">
      <dsp:nvSpPr>
        <dsp:cNvPr id="0" name=""/>
        <dsp:cNvSpPr/>
      </dsp:nvSpPr>
      <dsp:spPr>
        <a:xfrm>
          <a:off x="1091520" y="3841011"/>
          <a:ext cx="5197999" cy="365354"/>
        </a:xfrm>
        <a:custGeom>
          <a:avLst/>
          <a:gdLst/>
          <a:ahLst/>
          <a:cxnLst/>
          <a:rect l="0" t="0" r="0" b="0"/>
          <a:pathLst>
            <a:path>
              <a:moveTo>
                <a:pt x="5197999" y="0"/>
              </a:moveTo>
              <a:lnTo>
                <a:pt x="5197999" y="199777"/>
              </a:lnTo>
              <a:lnTo>
                <a:pt x="0" y="199777"/>
              </a:lnTo>
              <a:lnTo>
                <a:pt x="0" y="365354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60193" y="4021627"/>
        <a:ext cx="260652" cy="4121"/>
      </dsp:txXfrm>
    </dsp:sp>
    <dsp:sp modelId="{D2F18FD9-C144-40AF-96E6-B0F7098BC70C}">
      <dsp:nvSpPr>
        <dsp:cNvPr id="0" name=""/>
        <dsp:cNvSpPr/>
      </dsp:nvSpPr>
      <dsp:spPr>
        <a:xfrm>
          <a:off x="5203160" y="2224542"/>
          <a:ext cx="2172717" cy="1618269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sp:txBody>
      <dsp:txXfrm>
        <a:off x="5203160" y="2224542"/>
        <a:ext cx="2172717" cy="1618269"/>
      </dsp:txXfrm>
    </dsp:sp>
    <dsp:sp modelId="{4F4967E0-791F-4D4F-A41F-43EAEDEB4514}">
      <dsp:nvSpPr>
        <dsp:cNvPr id="0" name=""/>
        <dsp:cNvSpPr/>
      </dsp:nvSpPr>
      <dsp:spPr>
        <a:xfrm>
          <a:off x="2177161" y="5008629"/>
          <a:ext cx="480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465" y="45720"/>
              </a:lnTo>
              <a:lnTo>
                <a:pt x="257465" y="49618"/>
              </a:lnTo>
              <a:lnTo>
                <a:pt x="480730" y="49618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404743" y="5052289"/>
        <a:ext cx="25567" cy="4121"/>
      </dsp:txXfrm>
    </dsp:sp>
    <dsp:sp modelId="{79978169-13A9-48A4-8D13-70F0BA004AA6}">
      <dsp:nvSpPr>
        <dsp:cNvPr id="0" name=""/>
        <dsp:cNvSpPr/>
      </dsp:nvSpPr>
      <dsp:spPr>
        <a:xfrm>
          <a:off x="4078" y="4238765"/>
          <a:ext cx="2174883" cy="1631167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078" y="4238765"/>
        <a:ext cx="2174883" cy="1631167"/>
      </dsp:txXfrm>
    </dsp:sp>
    <dsp:sp modelId="{A2D01462-214C-4ACF-9F84-53C070035DE6}">
      <dsp:nvSpPr>
        <dsp:cNvPr id="0" name=""/>
        <dsp:cNvSpPr/>
      </dsp:nvSpPr>
      <dsp:spPr>
        <a:xfrm>
          <a:off x="4863375" y="4967431"/>
          <a:ext cx="285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0817"/>
              </a:moveTo>
              <a:lnTo>
                <a:pt x="159873" y="90817"/>
              </a:lnTo>
              <a:lnTo>
                <a:pt x="159873" y="45720"/>
              </a:lnTo>
              <a:lnTo>
                <a:pt x="285546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98165" y="5011090"/>
        <a:ext cx="15967" cy="4121"/>
      </dsp:txXfrm>
    </dsp:sp>
    <dsp:sp modelId="{BBE8B438-33F8-4D54-8E7C-3B54EBAD785D}">
      <dsp:nvSpPr>
        <dsp:cNvPr id="0" name=""/>
        <dsp:cNvSpPr/>
      </dsp:nvSpPr>
      <dsp:spPr>
        <a:xfrm>
          <a:off x="2690292" y="4242664"/>
          <a:ext cx="2174883" cy="1631167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2690292" y="4242664"/>
        <a:ext cx="2174883" cy="1631167"/>
      </dsp:txXfrm>
    </dsp:sp>
    <dsp:sp modelId="{65C3F89A-9CA0-4302-9760-3F0A59704227}">
      <dsp:nvSpPr>
        <dsp:cNvPr id="0" name=""/>
        <dsp:cNvSpPr/>
      </dsp:nvSpPr>
      <dsp:spPr>
        <a:xfrm>
          <a:off x="5181322" y="4197567"/>
          <a:ext cx="2194555" cy="1631167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11" tIns="92069" rIns="87711" bIns="9206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Do your best to avoid harming others. Be open to repairing harm you may cause. </a:t>
          </a:r>
        </a:p>
      </dsp:txBody>
      <dsp:txXfrm>
        <a:off x="5181322" y="4197567"/>
        <a:ext cx="2194555" cy="163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CFAD-9147-13E5-4E9E-93466C8B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8D757-EB5B-70B9-F86A-C5A53E641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E3D7C-F1E8-6AC2-B4AE-146F4CA52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94D9E-4F36-B5EC-2E80-7643D33F3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9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DA2F-30EE-CD20-C3CA-C3C54EE12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22E92-CCAD-5A63-1668-F4ED4AD2E632}"/>
              </a:ext>
            </a:extLst>
          </p:cNvPr>
          <p:cNvSpPr txBox="1">
            <a:spLocks/>
          </p:cNvSpPr>
          <p:nvPr/>
        </p:nvSpPr>
        <p:spPr>
          <a:xfrm>
            <a:off x="4555259" y="136524"/>
            <a:ext cx="6798541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dirty="0">
                <a:latin typeface="+mj-lt"/>
                <a:ea typeface="+mj-ea"/>
                <a:cs typeface="+mj-cs"/>
              </a:rPr>
              <a:t>     </a:t>
            </a:r>
            <a:r>
              <a:rPr lang="en-US" sz="5800" dirty="0">
                <a:latin typeface="+mj-lt"/>
                <a:ea typeface="+mj-ea"/>
                <a:cs typeface="+mj-cs"/>
              </a:rPr>
              <a:t>Program &amp; Policy 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2BA627D9-139B-46ED-D528-D054267F8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BACE4799-B78F-F66A-AB84-ED97C659DFC4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95466-7BE9-8AFF-4ED2-92D6742C34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9006" y="868769"/>
          <a:ext cx="7375878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052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ED5D35-EB93-00DF-074C-6ED1C3571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215" y="296674"/>
            <a:ext cx="4766330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solidFill>
                  <a:schemeClr val="accent1"/>
                </a:solidFill>
              </a:rPr>
              <a:t>Program &amp; Policy Committee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Voting  Members</a:t>
            </a:r>
            <a:br>
              <a:rPr lang="en-US" sz="2300" dirty="0">
                <a:solidFill>
                  <a:schemeClr val="tx2"/>
                </a:solidFill>
              </a:rPr>
            </a:br>
            <a:br>
              <a:rPr lang="en-US" sz="2300" dirty="0">
                <a:solidFill>
                  <a:schemeClr val="tx2"/>
                </a:solidFill>
              </a:rPr>
            </a:b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E912C2-E41A-3646-9D48-54CB1111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4044"/>
            <a:ext cx="6411686" cy="6073956"/>
          </a:xfrm>
        </p:spPr>
        <p:txBody>
          <a:bodyPr numCol="2" anchor="t">
            <a:normAutofit fontScale="92500"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Ebony Sloan Clarke</a:t>
            </a:r>
            <a:r>
              <a:rPr lang="en-US" sz="1500" dirty="0">
                <a:solidFill>
                  <a:schemeClr val="tx2"/>
                </a:solidFill>
              </a:rPr>
              <a:t>, co-chair, OHA Behavioral Health Director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Leah Tucker</a:t>
            </a:r>
            <a:r>
              <a:rPr lang="en-US" sz="1500" dirty="0">
                <a:solidFill>
                  <a:schemeClr val="tx2"/>
                </a:solidFill>
              </a:rPr>
              <a:t>, co-chair, </a:t>
            </a:r>
            <a:r>
              <a:rPr lang="en-US" sz="1600" dirty="0"/>
              <a:t>Family leader with lived experience</a:t>
            </a:r>
            <a:endParaRPr lang="en-US" sz="15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Sonya Littledeer Evans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County juvenile department director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Courtney Esparza, </a:t>
            </a:r>
            <a:r>
              <a:rPr lang="en-US" sz="1600" dirty="0"/>
              <a:t>Coordinated care organization (rural representation) </a:t>
            </a:r>
            <a:endParaRPr lang="en-US" sz="1500" b="1" dirty="0">
              <a:solidFill>
                <a:schemeClr val="tx2"/>
              </a:solidFill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Lacey Andreson 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Department of Human Services / Child Welfare Leadership 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Qurynn Hale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Selby Stebbins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Nate Lattanzio, 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Youth voice</a:t>
            </a:r>
            <a:endParaRPr lang="en-US" sz="1500" b="1" dirty="0">
              <a:solidFill>
                <a:schemeClr val="tx2"/>
              </a:solidFill>
              <a:cs typeface="Calibri"/>
            </a:endParaRP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Wes Rivers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Alcohol &amp; Drug Policy Commission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Chelsea Holcombe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OHA Data Medicaid</a:t>
            </a:r>
          </a:p>
          <a:p>
            <a:r>
              <a:rPr lang="en-US" sz="1500" b="1" dirty="0">
                <a:solidFill>
                  <a:schemeClr val="tx2"/>
                </a:solidFill>
              </a:rPr>
              <a:t>Molly Haynes</a:t>
            </a:r>
            <a:r>
              <a:rPr lang="en-US" sz="1500" dirty="0">
                <a:solidFill>
                  <a:schemeClr val="tx2"/>
                </a:solidFill>
              </a:rPr>
              <a:t>, OHA/ODE Liaison</a:t>
            </a:r>
            <a:endParaRPr lang="en-US" sz="1500" dirty="0">
              <a:solidFill>
                <a:schemeClr val="tx2"/>
              </a:solidFill>
              <a:cs typeface="Calibri"/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Remy Watts</a:t>
            </a:r>
            <a:r>
              <a:rPr lang="en-US" sz="1500" dirty="0">
                <a:solidFill>
                  <a:schemeClr val="tx2"/>
                </a:solidFill>
              </a:rPr>
              <a:t>, ODE/SpEd</a:t>
            </a:r>
            <a:endParaRPr lang="en-US" sz="1500" dirty="0">
              <a:solidFill>
                <a:schemeClr val="tx2"/>
              </a:solidFill>
              <a:cs typeface="Calibri"/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Emma Sandau- Meg Cary as Proxy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500" dirty="0"/>
              <a:t>OHA SME (Medicaid)</a:t>
            </a:r>
            <a:endParaRPr lang="en-US" sz="1500" dirty="0">
              <a:solidFill>
                <a:schemeClr val="tx2"/>
              </a:solidFill>
              <a:cs typeface="Calibri"/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Lydia Pfluger</a:t>
            </a:r>
            <a:r>
              <a:rPr lang="en-US" sz="1500" dirty="0">
                <a:solidFill>
                  <a:schemeClr val="tx2"/>
                </a:solidFill>
              </a:rPr>
              <a:t>, ODHS data SME (I/DD)organization</a:t>
            </a:r>
            <a:endParaRPr lang="en-US" sz="1500" dirty="0">
              <a:solidFill>
                <a:schemeClr val="tx2"/>
              </a:solidFill>
              <a:cs typeface="Calibri"/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Jeromy Buchanan</a:t>
            </a:r>
            <a:r>
              <a:rPr lang="en-US" sz="1500" dirty="0">
                <a:solidFill>
                  <a:schemeClr val="tx2"/>
                </a:solidFill>
              </a:rPr>
              <a:t>, ODHS SME (I/DD)</a:t>
            </a:r>
            <a:endParaRPr lang="en-US" sz="1500" dirty="0">
              <a:solidFill>
                <a:schemeClr val="tx2"/>
              </a:solidFill>
              <a:cs typeface="Calibri"/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Jared Hayes</a:t>
            </a:r>
            <a:r>
              <a:rPr lang="en-US" sz="1500" dirty="0">
                <a:solidFill>
                  <a:schemeClr val="tx2"/>
                </a:solidFill>
              </a:rPr>
              <a:t>, ESD SME</a:t>
            </a:r>
            <a:endParaRPr lang="en-US" sz="1500" dirty="0">
              <a:solidFill>
                <a:schemeClr val="tx2"/>
              </a:solidFill>
              <a:ea typeface="Calibri Light"/>
              <a:cs typeface="Calibri Light"/>
            </a:endParaRPr>
          </a:p>
          <a:p>
            <a:r>
              <a:rPr lang="en-US" sz="1500" b="1" dirty="0">
                <a:solidFill>
                  <a:schemeClr val="tx2"/>
                </a:solidFill>
              </a:rPr>
              <a:t>Debbi Martin</a:t>
            </a:r>
            <a:r>
              <a:rPr lang="en-US" sz="1500" dirty="0">
                <a:solidFill>
                  <a:schemeClr val="tx2"/>
                </a:solidFill>
              </a:rPr>
              <a:t>, OYA SME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Ana Day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Provider SME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Monique Terner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Provider SME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Alex Salas, 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System SME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Christy Reese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, DD/Family SME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Brian Detman, 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YDO</a:t>
            </a:r>
          </a:p>
          <a:p>
            <a:r>
              <a:rPr lang="en-US" sz="1500" b="1">
                <a:solidFill>
                  <a:schemeClr val="tx2"/>
                </a:solidFill>
                <a:latin typeface="Aptos"/>
                <a:cs typeface="Calibri"/>
              </a:rPr>
              <a:t>Alicia Riddle</a:t>
            </a:r>
            <a:r>
              <a:rPr lang="en-US" sz="1500" b="1">
                <a:solidFill>
                  <a:schemeClr val="tx2"/>
                </a:solidFill>
                <a:cs typeface="Calibri"/>
              </a:rPr>
              <a:t>, 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OCCYSCHN 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OPEN, </a:t>
            </a:r>
            <a:r>
              <a:rPr lang="en-US" sz="1500">
                <a:solidFill>
                  <a:schemeClr val="tx2"/>
                </a:solidFill>
                <a:cs typeface="Calibri"/>
              </a:rPr>
              <a:t>DELC 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: Tribal perspective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r>
              <a:rPr lang="en-US" sz="15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5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A9549F4-CFF9-6E9C-8788-5C8950229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1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Props1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1A4D3-0EE0-4052-984C-83E06DF7D5BD}"/>
</file>

<file path=customXml/itemProps3.xml><?xml version="1.0" encoding="utf-8"?>
<ds:datastoreItem xmlns:ds="http://schemas.openxmlformats.org/officeDocument/2006/customXml" ds:itemID="{A5486E00-5E0B-4B7D-B5EE-0E996EE845A1}">
  <ds:schemaRefs>
    <ds:schemaRef ds:uri="http://purl.org/dc/dcmitype/"/>
    <ds:schemaRef ds:uri="41c5bae5-5f16-4491-b3ac-c511eecb96df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05f180e8-9ba8-4fcb-a4f4-021e726e1186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421</Words>
  <Application>Microsoft Office PowerPoint</Application>
  <PresentationFormat>Widescreen</PresentationFormat>
  <Paragraphs>47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Program &amp; Policy Committee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Program &amp; Policy members &amp; group agreements</dc:title>
  <dc:creator>Anna K Williams (she/her)</dc:creator>
  <cp:lastModifiedBy>Corinna Hazard (she/her)</cp:lastModifiedBy>
  <cp:revision>12</cp:revision>
  <dcterms:created xsi:type="dcterms:W3CDTF">2026-05-14T18:02:38Z</dcterms:created>
  <dcterms:modified xsi:type="dcterms:W3CDTF">2026-05-21T14:49:49Z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