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6"/>
  </p:notesMasterIdLst>
  <p:sldIdLst>
    <p:sldId id="259" r:id="rId6"/>
    <p:sldId id="2347" r:id="rId7"/>
    <p:sldId id="2348" r:id="rId8"/>
    <p:sldId id="2350" r:id="rId9"/>
    <p:sldId id="2351" r:id="rId10"/>
    <p:sldId id="2352" r:id="rId11"/>
    <p:sldId id="2349" r:id="rId12"/>
    <p:sldId id="256" r:id="rId13"/>
    <p:sldId id="257" r:id="rId14"/>
    <p:sldId id="25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63A6"/>
    <a:srgbClr val="1B5DA5"/>
    <a:srgbClr val="005A9E"/>
    <a:srgbClr val="004D86"/>
    <a:srgbClr val="EE80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wlins Jesse" userId="S::jesse.rawlins@dhsoha.state.or.us::083295a7-d3c1-4c7e-bc3f-c2d3957c1fbb" providerId="AD" clId="Web-{4AB94ECA-FB76-4A56-A83C-8EEEAA507476}"/>
    <pc:docChg chg="modSld">
      <pc:chgData name="Rawlins Jesse" userId="S::jesse.rawlins@dhsoha.state.or.us::083295a7-d3c1-4c7e-bc3f-c2d3957c1fbb" providerId="AD" clId="Web-{4AB94ECA-FB76-4A56-A83C-8EEEAA507476}" dt="2022-03-12T00:08:18.155" v="10" actId="20577"/>
      <pc:docMkLst>
        <pc:docMk/>
      </pc:docMkLst>
      <pc:sldChg chg="modSp">
        <pc:chgData name="Rawlins Jesse" userId="S::jesse.rawlins@dhsoha.state.or.us::083295a7-d3c1-4c7e-bc3f-c2d3957c1fbb" providerId="AD" clId="Web-{4AB94ECA-FB76-4A56-A83C-8EEEAA507476}" dt="2022-03-12T00:08:18.155" v="10" actId="20577"/>
        <pc:sldMkLst>
          <pc:docMk/>
          <pc:sldMk cId="2264413211" sldId="256"/>
        </pc:sldMkLst>
        <pc:spChg chg="mod">
          <ac:chgData name="Rawlins Jesse" userId="S::jesse.rawlins@dhsoha.state.or.us::083295a7-d3c1-4c7e-bc3f-c2d3957c1fbb" providerId="AD" clId="Web-{4AB94ECA-FB76-4A56-A83C-8EEEAA507476}" dt="2022-03-12T00:08:18.155" v="10" actId="20577"/>
          <ac:spMkLst>
            <pc:docMk/>
            <pc:sldMk cId="2264413211" sldId="256"/>
            <ac:spMk id="2" creationId="{DEDACFE7-8D39-43BF-8273-D5D6E2CB3261}"/>
          </ac:spMkLst>
        </pc:spChg>
      </pc:sldChg>
    </pc:docChg>
  </pc:docChgLst>
  <pc:docChgLst>
    <pc:chgData name="Zimber Kyleen J" userId="a135f367-27a3-4727-ba15-c00d8057af57" providerId="ADAL" clId="{4009FFE5-F976-489E-B902-8FD3F106C195}"/>
    <pc:docChg chg="undo custSel addSld delSld modSld sldOrd">
      <pc:chgData name="Zimber Kyleen J" userId="a135f367-27a3-4727-ba15-c00d8057af57" providerId="ADAL" clId="{4009FFE5-F976-489E-B902-8FD3F106C195}" dt="2022-03-14T16:54:23.261" v="1237" actId="20577"/>
      <pc:docMkLst>
        <pc:docMk/>
      </pc:docMkLst>
      <pc:sldChg chg="modSp add ord">
        <pc:chgData name="Zimber Kyleen J" userId="a135f367-27a3-4727-ba15-c00d8057af57" providerId="ADAL" clId="{4009FFE5-F976-489E-B902-8FD3F106C195}" dt="2022-03-14T15:48:02.735" v="138" actId="20577"/>
        <pc:sldMkLst>
          <pc:docMk/>
          <pc:sldMk cId="2217980916" sldId="259"/>
        </pc:sldMkLst>
        <pc:spChg chg="mod">
          <ac:chgData name="Zimber Kyleen J" userId="a135f367-27a3-4727-ba15-c00d8057af57" providerId="ADAL" clId="{4009FFE5-F976-489E-B902-8FD3F106C195}" dt="2022-03-14T15:48:02.735" v="138" actId="20577"/>
          <ac:spMkLst>
            <pc:docMk/>
            <pc:sldMk cId="2217980916" sldId="259"/>
            <ac:spMk id="2" creationId="{7CF63B1E-1AC9-49FA-A025-9958BB09C4E5}"/>
          </ac:spMkLst>
        </pc:spChg>
        <pc:spChg chg="mod">
          <ac:chgData name="Zimber Kyleen J" userId="a135f367-27a3-4727-ba15-c00d8057af57" providerId="ADAL" clId="{4009FFE5-F976-489E-B902-8FD3F106C195}" dt="2022-03-14T15:47:26.859" v="114" actId="20577"/>
          <ac:spMkLst>
            <pc:docMk/>
            <pc:sldMk cId="2217980916" sldId="259"/>
            <ac:spMk id="3" creationId="{6A16F7F9-2054-4CE2-B996-22E0A5B412E5}"/>
          </ac:spMkLst>
        </pc:spChg>
      </pc:sldChg>
      <pc:sldChg chg="add del ord">
        <pc:chgData name="Zimber Kyleen J" userId="a135f367-27a3-4727-ba15-c00d8057af57" providerId="ADAL" clId="{4009FFE5-F976-489E-B902-8FD3F106C195}" dt="2022-03-14T15:48:36.035" v="142" actId="2696"/>
        <pc:sldMkLst>
          <pc:docMk/>
          <pc:sldMk cId="4292074169" sldId="2346"/>
        </pc:sldMkLst>
      </pc:sldChg>
      <pc:sldChg chg="modSp add">
        <pc:chgData name="Zimber Kyleen J" userId="a135f367-27a3-4727-ba15-c00d8057af57" providerId="ADAL" clId="{4009FFE5-F976-489E-B902-8FD3F106C195}" dt="2022-03-14T15:55:21.547" v="674" actId="20577"/>
        <pc:sldMkLst>
          <pc:docMk/>
          <pc:sldMk cId="2605986552" sldId="2347"/>
        </pc:sldMkLst>
        <pc:spChg chg="mod">
          <ac:chgData name="Zimber Kyleen J" userId="a135f367-27a3-4727-ba15-c00d8057af57" providerId="ADAL" clId="{4009FFE5-F976-489E-B902-8FD3F106C195}" dt="2022-03-14T15:55:21.547" v="674" actId="20577"/>
          <ac:spMkLst>
            <pc:docMk/>
            <pc:sldMk cId="2605986552" sldId="2347"/>
            <ac:spMk id="5" creationId="{3E3143D0-AF35-424A-A217-5662642F0CDE}"/>
          </ac:spMkLst>
        </pc:spChg>
      </pc:sldChg>
      <pc:sldChg chg="modSp add">
        <pc:chgData name="Zimber Kyleen J" userId="a135f367-27a3-4727-ba15-c00d8057af57" providerId="ADAL" clId="{4009FFE5-F976-489E-B902-8FD3F106C195}" dt="2022-03-14T16:02:31.835" v="944" actId="20577"/>
        <pc:sldMkLst>
          <pc:docMk/>
          <pc:sldMk cId="1388178091" sldId="2348"/>
        </pc:sldMkLst>
        <pc:spChg chg="mod">
          <ac:chgData name="Zimber Kyleen J" userId="a135f367-27a3-4727-ba15-c00d8057af57" providerId="ADAL" clId="{4009FFE5-F976-489E-B902-8FD3F106C195}" dt="2022-03-14T16:00:14.751" v="856" actId="20577"/>
          <ac:spMkLst>
            <pc:docMk/>
            <pc:sldMk cId="1388178091" sldId="2348"/>
            <ac:spMk id="4" creationId="{4C56A5FA-0DE6-492F-BF0E-55AE804CBDE3}"/>
          </ac:spMkLst>
        </pc:spChg>
        <pc:spChg chg="mod">
          <ac:chgData name="Zimber Kyleen J" userId="a135f367-27a3-4727-ba15-c00d8057af57" providerId="ADAL" clId="{4009FFE5-F976-489E-B902-8FD3F106C195}" dt="2022-03-14T16:02:31.835" v="944" actId="20577"/>
          <ac:spMkLst>
            <pc:docMk/>
            <pc:sldMk cId="1388178091" sldId="2348"/>
            <ac:spMk id="5" creationId="{3E3143D0-AF35-424A-A217-5662642F0CDE}"/>
          </ac:spMkLst>
        </pc:spChg>
      </pc:sldChg>
      <pc:sldChg chg="addSp delSp modSp add">
        <pc:chgData name="Zimber Kyleen J" userId="a135f367-27a3-4727-ba15-c00d8057af57" providerId="ADAL" clId="{4009FFE5-F976-489E-B902-8FD3F106C195}" dt="2022-03-14T16:24:52.449" v="969"/>
        <pc:sldMkLst>
          <pc:docMk/>
          <pc:sldMk cId="639514523" sldId="2349"/>
        </pc:sldMkLst>
        <pc:spChg chg="add del mod">
          <ac:chgData name="Zimber Kyleen J" userId="a135f367-27a3-4727-ba15-c00d8057af57" providerId="ADAL" clId="{4009FFE5-F976-489E-B902-8FD3F106C195}" dt="2022-03-14T16:24:52.449" v="969"/>
          <ac:spMkLst>
            <pc:docMk/>
            <pc:sldMk cId="639514523" sldId="2349"/>
            <ac:spMk id="3" creationId="{28D1143C-C3B1-4C9B-8E06-39AE624E5407}"/>
          </ac:spMkLst>
        </pc:spChg>
        <pc:spChg chg="mod">
          <ac:chgData name="Zimber Kyleen J" userId="a135f367-27a3-4727-ba15-c00d8057af57" providerId="ADAL" clId="{4009FFE5-F976-489E-B902-8FD3F106C195}" dt="2022-03-14T16:04:29.065" v="964" actId="27636"/>
          <ac:spMkLst>
            <pc:docMk/>
            <pc:sldMk cId="639514523" sldId="2349"/>
            <ac:spMk id="4" creationId="{4C56A5FA-0DE6-492F-BF0E-55AE804CBDE3}"/>
          </ac:spMkLst>
        </pc:spChg>
        <pc:spChg chg="mod">
          <ac:chgData name="Zimber Kyleen J" userId="a135f367-27a3-4727-ba15-c00d8057af57" providerId="ADAL" clId="{4009FFE5-F976-489E-B902-8FD3F106C195}" dt="2022-03-14T16:04:33.406" v="965" actId="6549"/>
          <ac:spMkLst>
            <pc:docMk/>
            <pc:sldMk cId="639514523" sldId="2349"/>
            <ac:spMk id="5" creationId="{3E3143D0-AF35-424A-A217-5662642F0CDE}"/>
          </ac:spMkLst>
        </pc:spChg>
        <pc:spChg chg="add del mod">
          <ac:chgData name="Zimber Kyleen J" userId="a135f367-27a3-4727-ba15-c00d8057af57" providerId="ADAL" clId="{4009FFE5-F976-489E-B902-8FD3F106C195}" dt="2022-03-14T16:24:52.449" v="969"/>
          <ac:spMkLst>
            <pc:docMk/>
            <pc:sldMk cId="639514523" sldId="2349"/>
            <ac:spMk id="6" creationId="{B0FFDA2B-EB08-4B46-9C76-417856291FB4}"/>
          </ac:spMkLst>
        </pc:spChg>
        <pc:spChg chg="add del mod">
          <ac:chgData name="Zimber Kyleen J" userId="a135f367-27a3-4727-ba15-c00d8057af57" providerId="ADAL" clId="{4009FFE5-F976-489E-B902-8FD3F106C195}" dt="2022-03-14T16:24:52.449" v="969"/>
          <ac:spMkLst>
            <pc:docMk/>
            <pc:sldMk cId="639514523" sldId="2349"/>
            <ac:spMk id="7" creationId="{415C3A89-97F0-4873-AA19-30F6B826B6FD}"/>
          </ac:spMkLst>
        </pc:spChg>
        <pc:spChg chg="add del mod">
          <ac:chgData name="Zimber Kyleen J" userId="a135f367-27a3-4727-ba15-c00d8057af57" providerId="ADAL" clId="{4009FFE5-F976-489E-B902-8FD3F106C195}" dt="2022-03-14T16:24:52.449" v="969"/>
          <ac:spMkLst>
            <pc:docMk/>
            <pc:sldMk cId="639514523" sldId="2349"/>
            <ac:spMk id="8" creationId="{A686784D-1D0E-4190-913B-C8CB157B272E}"/>
          </ac:spMkLst>
        </pc:spChg>
        <pc:spChg chg="add del mod">
          <ac:chgData name="Zimber Kyleen J" userId="a135f367-27a3-4727-ba15-c00d8057af57" providerId="ADAL" clId="{4009FFE5-F976-489E-B902-8FD3F106C195}" dt="2022-03-14T16:24:52.449" v="969"/>
          <ac:spMkLst>
            <pc:docMk/>
            <pc:sldMk cId="639514523" sldId="2349"/>
            <ac:spMk id="9" creationId="{B8CE43FB-B2B7-46F2-B845-340CB7B0F11D}"/>
          </ac:spMkLst>
        </pc:spChg>
        <pc:spChg chg="add del mod">
          <ac:chgData name="Zimber Kyleen J" userId="a135f367-27a3-4727-ba15-c00d8057af57" providerId="ADAL" clId="{4009FFE5-F976-489E-B902-8FD3F106C195}" dt="2022-03-14T16:24:52.449" v="969"/>
          <ac:spMkLst>
            <pc:docMk/>
            <pc:sldMk cId="639514523" sldId="2349"/>
            <ac:spMk id="10" creationId="{72A826DE-0D24-4F69-BFEC-EBF478F583A9}"/>
          </ac:spMkLst>
        </pc:spChg>
        <pc:graphicFrameChg chg="add del mod">
          <ac:chgData name="Zimber Kyleen J" userId="a135f367-27a3-4727-ba15-c00d8057af57" providerId="ADAL" clId="{4009FFE5-F976-489E-B902-8FD3F106C195}" dt="2022-03-14T16:24:52.449" v="969"/>
          <ac:graphicFrameMkLst>
            <pc:docMk/>
            <pc:sldMk cId="639514523" sldId="2349"/>
            <ac:graphicFrameMk id="2" creationId="{79848E2C-8B23-4C22-9502-C1B9287B3214}"/>
          </ac:graphicFrameMkLst>
        </pc:graphicFrameChg>
        <pc:picChg chg="add del mod">
          <ac:chgData name="Zimber Kyleen J" userId="a135f367-27a3-4727-ba15-c00d8057af57" providerId="ADAL" clId="{4009FFE5-F976-489E-B902-8FD3F106C195}" dt="2022-03-14T16:24:52.449" v="969"/>
          <ac:picMkLst>
            <pc:docMk/>
            <pc:sldMk cId="639514523" sldId="2349"/>
            <ac:picMk id="2049" creationId="{A81A9506-E354-4111-971B-7634EE787290}"/>
          </ac:picMkLst>
        </pc:picChg>
      </pc:sldChg>
      <pc:sldChg chg="modSp add ord">
        <pc:chgData name="Zimber Kyleen J" userId="a135f367-27a3-4727-ba15-c00d8057af57" providerId="ADAL" clId="{4009FFE5-F976-489E-B902-8FD3F106C195}" dt="2022-03-14T16:45:58.030" v="1139" actId="6549"/>
        <pc:sldMkLst>
          <pc:docMk/>
          <pc:sldMk cId="2352669335" sldId="2350"/>
        </pc:sldMkLst>
        <pc:spChg chg="mod">
          <ac:chgData name="Zimber Kyleen J" userId="a135f367-27a3-4727-ba15-c00d8057af57" providerId="ADAL" clId="{4009FFE5-F976-489E-B902-8FD3F106C195}" dt="2022-03-14T16:29:12.812" v="985" actId="20577"/>
          <ac:spMkLst>
            <pc:docMk/>
            <pc:sldMk cId="2352669335" sldId="2350"/>
            <ac:spMk id="4" creationId="{4C56A5FA-0DE6-492F-BF0E-55AE804CBDE3}"/>
          </ac:spMkLst>
        </pc:spChg>
        <pc:spChg chg="mod">
          <ac:chgData name="Zimber Kyleen J" userId="a135f367-27a3-4727-ba15-c00d8057af57" providerId="ADAL" clId="{4009FFE5-F976-489E-B902-8FD3F106C195}" dt="2022-03-14T16:45:58.030" v="1139" actId="6549"/>
          <ac:spMkLst>
            <pc:docMk/>
            <pc:sldMk cId="2352669335" sldId="2350"/>
            <ac:spMk id="5" creationId="{3E3143D0-AF35-424A-A217-5662642F0CDE}"/>
          </ac:spMkLst>
        </pc:spChg>
      </pc:sldChg>
      <pc:sldChg chg="modSp add">
        <pc:chgData name="Zimber Kyleen J" userId="a135f367-27a3-4727-ba15-c00d8057af57" providerId="ADAL" clId="{4009FFE5-F976-489E-B902-8FD3F106C195}" dt="2022-03-14T16:53:16.068" v="1152" actId="6549"/>
        <pc:sldMkLst>
          <pc:docMk/>
          <pc:sldMk cId="2823719453" sldId="2351"/>
        </pc:sldMkLst>
        <pc:spChg chg="mod">
          <ac:chgData name="Zimber Kyleen J" userId="a135f367-27a3-4727-ba15-c00d8057af57" providerId="ADAL" clId="{4009FFE5-F976-489E-B902-8FD3F106C195}" dt="2022-03-14T16:53:16.068" v="1152" actId="6549"/>
          <ac:spMkLst>
            <pc:docMk/>
            <pc:sldMk cId="2823719453" sldId="2351"/>
            <ac:spMk id="5" creationId="{3E3143D0-AF35-424A-A217-5662642F0CDE}"/>
          </ac:spMkLst>
        </pc:spChg>
      </pc:sldChg>
      <pc:sldChg chg="modSp add">
        <pc:chgData name="Zimber Kyleen J" userId="a135f367-27a3-4727-ba15-c00d8057af57" providerId="ADAL" clId="{4009FFE5-F976-489E-B902-8FD3F106C195}" dt="2022-03-14T16:54:23.261" v="1237" actId="20577"/>
        <pc:sldMkLst>
          <pc:docMk/>
          <pc:sldMk cId="106302973" sldId="2352"/>
        </pc:sldMkLst>
        <pc:spChg chg="mod">
          <ac:chgData name="Zimber Kyleen J" userId="a135f367-27a3-4727-ba15-c00d8057af57" providerId="ADAL" clId="{4009FFE5-F976-489E-B902-8FD3F106C195}" dt="2022-03-14T16:54:23.261" v="1237" actId="20577"/>
          <ac:spMkLst>
            <pc:docMk/>
            <pc:sldMk cId="106302973" sldId="2352"/>
            <ac:spMk id="5" creationId="{3E3143D0-AF35-424A-A217-5662642F0CDE}"/>
          </ac:spMkLst>
        </pc:spChg>
      </pc:sldChg>
    </pc:docChg>
  </pc:docChgLst>
  <pc:docChgLst>
    <pc:chgData name="Rawlins Jesse" userId="083295a7-d3c1-4c7e-bc3f-c2d3957c1fbb" providerId="ADAL" clId="{B41795A3-CA35-43D3-A215-0949EE3C7BB5}"/>
    <pc:docChg chg="undo redo custSel modSld">
      <pc:chgData name="Rawlins Jesse" userId="083295a7-d3c1-4c7e-bc3f-c2d3957c1fbb" providerId="ADAL" clId="{B41795A3-CA35-43D3-A215-0949EE3C7BB5}" dt="2022-03-11T21:50:18.796" v="342" actId="1036"/>
      <pc:docMkLst>
        <pc:docMk/>
      </pc:docMkLst>
      <pc:sldChg chg="addSp delSp modSp mod">
        <pc:chgData name="Rawlins Jesse" userId="083295a7-d3c1-4c7e-bc3f-c2d3957c1fbb" providerId="ADAL" clId="{B41795A3-CA35-43D3-A215-0949EE3C7BB5}" dt="2022-03-11T21:50:14.971" v="337" actId="1035"/>
        <pc:sldMkLst>
          <pc:docMk/>
          <pc:sldMk cId="2264413211" sldId="256"/>
        </pc:sldMkLst>
        <pc:spChg chg="mod">
          <ac:chgData name="Rawlins Jesse" userId="083295a7-d3c1-4c7e-bc3f-c2d3957c1fbb" providerId="ADAL" clId="{B41795A3-CA35-43D3-A215-0949EE3C7BB5}" dt="2022-03-11T21:50:12.908" v="330" actId="1035"/>
          <ac:spMkLst>
            <pc:docMk/>
            <pc:sldMk cId="2264413211" sldId="256"/>
            <ac:spMk id="2" creationId="{DEDACFE7-8D39-43BF-8273-D5D6E2CB3261}"/>
          </ac:spMkLst>
        </pc:spChg>
        <pc:spChg chg="del">
          <ac:chgData name="Rawlins Jesse" userId="083295a7-d3c1-4c7e-bc3f-c2d3957c1fbb" providerId="ADAL" clId="{B41795A3-CA35-43D3-A215-0949EE3C7BB5}" dt="2022-03-11T21:46:00.883" v="282" actId="478"/>
          <ac:spMkLst>
            <pc:docMk/>
            <pc:sldMk cId="2264413211" sldId="256"/>
            <ac:spMk id="6" creationId="{535B8442-456A-4B50-88C0-706591FD06B0}"/>
          </ac:spMkLst>
        </pc:spChg>
        <pc:spChg chg="mod">
          <ac:chgData name="Rawlins Jesse" userId="083295a7-d3c1-4c7e-bc3f-c2d3957c1fbb" providerId="ADAL" clId="{B41795A3-CA35-43D3-A215-0949EE3C7BB5}" dt="2022-03-11T21:50:14.971" v="337" actId="1035"/>
          <ac:spMkLst>
            <pc:docMk/>
            <pc:sldMk cId="2264413211" sldId="256"/>
            <ac:spMk id="7" creationId="{65C518F8-FF74-4145-9845-5A65E38F0826}"/>
          </ac:spMkLst>
        </pc:spChg>
        <pc:picChg chg="add del mod">
          <ac:chgData name="Rawlins Jesse" userId="083295a7-d3c1-4c7e-bc3f-c2d3957c1fbb" providerId="ADAL" clId="{B41795A3-CA35-43D3-A215-0949EE3C7BB5}" dt="2022-03-11T21:48:19.675" v="302" actId="478"/>
          <ac:picMkLst>
            <pc:docMk/>
            <pc:sldMk cId="2264413211" sldId="256"/>
            <ac:picMk id="3" creationId="{CF7545C1-A66D-425D-9494-3A7AB7C63CAA}"/>
          </ac:picMkLst>
        </pc:picChg>
        <pc:picChg chg="mod">
          <ac:chgData name="Rawlins Jesse" userId="083295a7-d3c1-4c7e-bc3f-c2d3957c1fbb" providerId="ADAL" clId="{B41795A3-CA35-43D3-A215-0949EE3C7BB5}" dt="2022-03-11T21:46:16.213" v="285" actId="1076"/>
          <ac:picMkLst>
            <pc:docMk/>
            <pc:sldMk cId="2264413211" sldId="256"/>
            <ac:picMk id="5" creationId="{484BE97A-71F8-40F3-81AE-EEDACBBACC17}"/>
          </ac:picMkLst>
        </pc:picChg>
        <pc:picChg chg="add del mod">
          <ac:chgData name="Rawlins Jesse" userId="083295a7-d3c1-4c7e-bc3f-c2d3957c1fbb" providerId="ADAL" clId="{B41795A3-CA35-43D3-A215-0949EE3C7BB5}" dt="2022-03-11T21:49:22.301" v="313" actId="478"/>
          <ac:picMkLst>
            <pc:docMk/>
            <pc:sldMk cId="2264413211" sldId="256"/>
            <ac:picMk id="8" creationId="{4E129549-1DCC-4357-AAEF-CABEB7E6EE4B}"/>
          </ac:picMkLst>
        </pc:picChg>
      </pc:sldChg>
      <pc:sldChg chg="addSp modSp mod">
        <pc:chgData name="Rawlins Jesse" userId="083295a7-d3c1-4c7e-bc3f-c2d3957c1fbb" providerId="ADAL" clId="{B41795A3-CA35-43D3-A215-0949EE3C7BB5}" dt="2022-03-11T21:50:00.601" v="322" actId="1038"/>
        <pc:sldMkLst>
          <pc:docMk/>
          <pc:sldMk cId="3952384677" sldId="257"/>
        </pc:sldMkLst>
        <pc:spChg chg="mod">
          <ac:chgData name="Rawlins Jesse" userId="083295a7-d3c1-4c7e-bc3f-c2d3957c1fbb" providerId="ADAL" clId="{B41795A3-CA35-43D3-A215-0949EE3C7BB5}" dt="2022-03-11T21:49:27.285" v="314" actId="207"/>
          <ac:spMkLst>
            <pc:docMk/>
            <pc:sldMk cId="3952384677" sldId="257"/>
            <ac:spMk id="2" creationId="{42B88B01-DE58-4848-AB3D-1FC015AC1B67}"/>
          </ac:spMkLst>
        </pc:spChg>
        <pc:spChg chg="mod">
          <ac:chgData name="Rawlins Jesse" userId="083295a7-d3c1-4c7e-bc3f-c2d3957c1fbb" providerId="ADAL" clId="{B41795A3-CA35-43D3-A215-0949EE3C7BB5}" dt="2022-03-11T21:50:00.601" v="322" actId="1038"/>
          <ac:spMkLst>
            <pc:docMk/>
            <pc:sldMk cId="3952384677" sldId="257"/>
            <ac:spMk id="3" creationId="{5ABBE265-0880-4F43-ADBE-FF24C1965B45}"/>
          </ac:spMkLst>
        </pc:spChg>
        <pc:spChg chg="mod">
          <ac:chgData name="Rawlins Jesse" userId="083295a7-d3c1-4c7e-bc3f-c2d3957c1fbb" providerId="ADAL" clId="{B41795A3-CA35-43D3-A215-0949EE3C7BB5}" dt="2022-03-11T21:49:34.865" v="316" actId="207"/>
          <ac:spMkLst>
            <pc:docMk/>
            <pc:sldMk cId="3952384677" sldId="257"/>
            <ac:spMk id="6" creationId="{65404C25-85BB-4338-8980-F03FAAECF37D}"/>
          </ac:spMkLst>
        </pc:spChg>
        <pc:spChg chg="mod">
          <ac:chgData name="Rawlins Jesse" userId="083295a7-d3c1-4c7e-bc3f-c2d3957c1fbb" providerId="ADAL" clId="{B41795A3-CA35-43D3-A215-0949EE3C7BB5}" dt="2022-03-11T21:49:31.153" v="315" actId="207"/>
          <ac:spMkLst>
            <pc:docMk/>
            <pc:sldMk cId="3952384677" sldId="257"/>
            <ac:spMk id="8" creationId="{C1FE5C6B-091C-47E6-B12A-114B9297D1FD}"/>
          </ac:spMkLst>
        </pc:spChg>
        <pc:picChg chg="add mod">
          <ac:chgData name="Rawlins Jesse" userId="083295a7-d3c1-4c7e-bc3f-c2d3957c1fbb" providerId="ADAL" clId="{B41795A3-CA35-43D3-A215-0949EE3C7BB5}" dt="2022-03-11T21:46:35.934" v="290" actId="1076"/>
          <ac:picMkLst>
            <pc:docMk/>
            <pc:sldMk cId="3952384677" sldId="257"/>
            <ac:picMk id="4" creationId="{F128C688-6770-4072-BB21-C77D3CAF44F6}"/>
          </ac:picMkLst>
        </pc:picChg>
      </pc:sldChg>
      <pc:sldChg chg="addSp modSp mod">
        <pc:chgData name="Rawlins Jesse" userId="083295a7-d3c1-4c7e-bc3f-c2d3957c1fbb" providerId="ADAL" clId="{B41795A3-CA35-43D3-A215-0949EE3C7BB5}" dt="2022-03-11T21:50:18.796" v="342" actId="1036"/>
        <pc:sldMkLst>
          <pc:docMk/>
          <pc:sldMk cId="708293761" sldId="258"/>
        </pc:sldMkLst>
        <pc:spChg chg="mod">
          <ac:chgData name="Rawlins Jesse" userId="083295a7-d3c1-4c7e-bc3f-c2d3957c1fbb" providerId="ADAL" clId="{B41795A3-CA35-43D3-A215-0949EE3C7BB5}" dt="2022-03-11T21:50:18.796" v="342" actId="1036"/>
          <ac:spMkLst>
            <pc:docMk/>
            <pc:sldMk cId="708293761" sldId="258"/>
            <ac:spMk id="3" creationId="{2729E1B4-9996-4CF1-A9AE-A668A8BB0E1F}"/>
          </ac:spMkLst>
        </pc:spChg>
        <pc:spChg chg="mod">
          <ac:chgData name="Rawlins Jesse" userId="083295a7-d3c1-4c7e-bc3f-c2d3957c1fbb" providerId="ADAL" clId="{B41795A3-CA35-43D3-A215-0949EE3C7BB5}" dt="2022-03-11T21:49:44.553" v="319" actId="207"/>
          <ac:spMkLst>
            <pc:docMk/>
            <pc:sldMk cId="708293761" sldId="258"/>
            <ac:spMk id="4" creationId="{BD908E74-0A7A-408B-8123-57B9AF32A7B1}"/>
          </ac:spMkLst>
        </pc:spChg>
        <pc:picChg chg="add mod">
          <ac:chgData name="Rawlins Jesse" userId="083295a7-d3c1-4c7e-bc3f-c2d3957c1fbb" providerId="ADAL" clId="{B41795A3-CA35-43D3-A215-0949EE3C7BB5}" dt="2022-03-11T21:47:05.676" v="296" actId="1076"/>
          <ac:picMkLst>
            <pc:docMk/>
            <pc:sldMk cId="708293761" sldId="258"/>
            <ac:picMk id="5" creationId="{D8FDC073-75EA-407B-8E50-26D52E0FCBB0}"/>
          </ac:picMkLst>
        </pc:picChg>
      </pc:sldChg>
    </pc:docChg>
  </pc:docChgLst>
  <pc:docChgLst>
    <pc:chgData name="Rawlins Jesse" userId="S::jesse.rawlins@dhsoha.state.or.us::083295a7-d3c1-4c7e-bc3f-c2d3957c1fbb" providerId="AD" clId="Web-{7056268C-B1EA-4D3A-8135-5E8EBF00FD3A}"/>
    <pc:docChg chg="modSld">
      <pc:chgData name="Rawlins Jesse" userId="S::jesse.rawlins@dhsoha.state.or.us::083295a7-d3c1-4c7e-bc3f-c2d3957c1fbb" providerId="AD" clId="Web-{7056268C-B1EA-4D3A-8135-5E8EBF00FD3A}" dt="2022-03-11T21:41:18.850" v="58" actId="20577"/>
      <pc:docMkLst>
        <pc:docMk/>
      </pc:docMkLst>
      <pc:sldChg chg="modSp">
        <pc:chgData name="Rawlins Jesse" userId="S::jesse.rawlins@dhsoha.state.or.us::083295a7-d3c1-4c7e-bc3f-c2d3957c1fbb" providerId="AD" clId="Web-{7056268C-B1EA-4D3A-8135-5E8EBF00FD3A}" dt="2022-03-11T21:41:18.850" v="58" actId="20577"/>
        <pc:sldMkLst>
          <pc:docMk/>
          <pc:sldMk cId="708293761" sldId="258"/>
        </pc:sldMkLst>
        <pc:spChg chg="mod">
          <ac:chgData name="Rawlins Jesse" userId="S::jesse.rawlins@dhsoha.state.or.us::083295a7-d3c1-4c7e-bc3f-c2d3957c1fbb" providerId="AD" clId="Web-{7056268C-B1EA-4D3A-8135-5E8EBF00FD3A}" dt="2022-03-11T21:41:18.850" v="58" actId="20577"/>
          <ac:spMkLst>
            <pc:docMk/>
            <pc:sldMk cId="708293761" sldId="258"/>
            <ac:spMk id="3" creationId="{2729E1B4-9996-4CF1-A9AE-A668A8BB0E1F}"/>
          </ac:spMkLst>
        </pc:spChg>
      </pc:sldChg>
    </pc:docChg>
  </pc:docChgLst>
  <pc:docChgLst>
    <pc:chgData name="Rawlins Jesse" userId="083295a7-d3c1-4c7e-bc3f-c2d3957c1fbb" providerId="ADAL" clId="{2BAEF894-6652-41CE-9B28-84482933AD2F}"/>
    <pc:docChg chg="custSel addSld modSld">
      <pc:chgData name="Rawlins Jesse" userId="083295a7-d3c1-4c7e-bc3f-c2d3957c1fbb" providerId="ADAL" clId="{2BAEF894-6652-41CE-9B28-84482933AD2F}" dt="2022-03-11T20:08:43.069" v="253" actId="1038"/>
      <pc:docMkLst>
        <pc:docMk/>
      </pc:docMkLst>
      <pc:sldChg chg="modSp mod">
        <pc:chgData name="Rawlins Jesse" userId="083295a7-d3c1-4c7e-bc3f-c2d3957c1fbb" providerId="ADAL" clId="{2BAEF894-6652-41CE-9B28-84482933AD2F}" dt="2022-03-11T20:08:43.069" v="253" actId="1038"/>
        <pc:sldMkLst>
          <pc:docMk/>
          <pc:sldMk cId="3952384677" sldId="257"/>
        </pc:sldMkLst>
        <pc:spChg chg="mod">
          <ac:chgData name="Rawlins Jesse" userId="083295a7-d3c1-4c7e-bc3f-c2d3957c1fbb" providerId="ADAL" clId="{2BAEF894-6652-41CE-9B28-84482933AD2F}" dt="2022-03-11T20:08:43.069" v="253" actId="1038"/>
          <ac:spMkLst>
            <pc:docMk/>
            <pc:sldMk cId="3952384677" sldId="257"/>
            <ac:spMk id="2" creationId="{42B88B01-DE58-4848-AB3D-1FC015AC1B67}"/>
          </ac:spMkLst>
        </pc:spChg>
      </pc:sldChg>
      <pc:sldChg chg="addSp delSp modSp new mod">
        <pc:chgData name="Rawlins Jesse" userId="083295a7-d3c1-4c7e-bc3f-c2d3957c1fbb" providerId="ADAL" clId="{2BAEF894-6652-41CE-9B28-84482933AD2F}" dt="2022-03-11T20:08:36.360" v="251" actId="1035"/>
        <pc:sldMkLst>
          <pc:docMk/>
          <pc:sldMk cId="708293761" sldId="258"/>
        </pc:sldMkLst>
        <pc:spChg chg="del">
          <ac:chgData name="Rawlins Jesse" userId="083295a7-d3c1-4c7e-bc3f-c2d3957c1fbb" providerId="ADAL" clId="{2BAEF894-6652-41CE-9B28-84482933AD2F}" dt="2022-03-11T20:04:13.771" v="1"/>
          <ac:spMkLst>
            <pc:docMk/>
            <pc:sldMk cId="708293761" sldId="258"/>
            <ac:spMk id="2" creationId="{A19C05BB-79E3-44F8-9959-E9E2516E16FD}"/>
          </ac:spMkLst>
        </pc:spChg>
        <pc:spChg chg="mod">
          <ac:chgData name="Rawlins Jesse" userId="083295a7-d3c1-4c7e-bc3f-c2d3957c1fbb" providerId="ADAL" clId="{2BAEF894-6652-41CE-9B28-84482933AD2F}" dt="2022-03-11T20:08:30.073" v="245" actId="1036"/>
          <ac:spMkLst>
            <pc:docMk/>
            <pc:sldMk cId="708293761" sldId="258"/>
            <ac:spMk id="3" creationId="{2729E1B4-9996-4CF1-A9AE-A668A8BB0E1F}"/>
          </ac:spMkLst>
        </pc:spChg>
        <pc:spChg chg="add mod">
          <ac:chgData name="Rawlins Jesse" userId="083295a7-d3c1-4c7e-bc3f-c2d3957c1fbb" providerId="ADAL" clId="{2BAEF894-6652-41CE-9B28-84482933AD2F}" dt="2022-03-11T20:08:36.360" v="251" actId="1035"/>
          <ac:spMkLst>
            <pc:docMk/>
            <pc:sldMk cId="708293761" sldId="258"/>
            <ac:spMk id="4" creationId="{BD908E74-0A7A-408B-8123-57B9AF32A7B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51519-2E64-41D9-8E4A-5973D5475A48}" type="datetimeFigureOut">
              <a:rPr lang="en-US" smtClean="0"/>
              <a:t>3/14/2022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58F7B1-67B9-43C7-9C52-5564D78B8AF6}" type="slidenum">
              <a:rPr lang="en-US" smtClean="0"/>
              <a:t>‹#›</a:t>
            </a:fld>
            <a:endParaRPr lang="en-US"/>
          </a:p>
        </p:txBody>
      </p:sp>
    </p:spTree>
    <p:extLst>
      <p:ext uri="{BB962C8B-B14F-4D97-AF65-F5344CB8AC3E}">
        <p14:creationId xmlns:p14="http://schemas.microsoft.com/office/powerpoint/2010/main" val="3620167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515938"/>
            <a:ext cx="3573463" cy="2011362"/>
          </a:xfrm>
        </p:spPr>
      </p:sp>
      <p:sp>
        <p:nvSpPr>
          <p:cNvPr id="3" name="Notes Placeholder 2"/>
          <p:cNvSpPr>
            <a:spLocks noGrp="1"/>
          </p:cNvSpPr>
          <p:nvPr>
            <p:ph type="body" idx="1"/>
          </p:nvPr>
        </p:nvSpPr>
        <p:spPr>
          <a:xfrm>
            <a:off x="342899" y="2748915"/>
            <a:ext cx="6212279" cy="5844858"/>
          </a:xfrm>
        </p:spPr>
        <p:txBody>
          <a:bodyPr/>
          <a:lstStyle/>
          <a:p>
            <a:endParaRPr lang="en-US" sz="1100"/>
          </a:p>
        </p:txBody>
      </p:sp>
      <p:sp>
        <p:nvSpPr>
          <p:cNvPr id="4" name="Slide Number Placeholder 3"/>
          <p:cNvSpPr>
            <a:spLocks noGrp="1"/>
          </p:cNvSpPr>
          <p:nvPr>
            <p:ph type="sldNum" sz="quarter" idx="5"/>
          </p:nvPr>
        </p:nvSpPr>
        <p:spPr>
          <a:xfrm>
            <a:off x="0" y="8685213"/>
            <a:ext cx="685800" cy="458787"/>
          </a:xfrm>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fld id="{E96F7328-08A7-41DF-A6A0-C5E6644BEDB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0FBA1040-797B-4BF7-9D68-EECE83F2541C}"/>
              </a:ext>
            </a:extLst>
          </p:cNvPr>
          <p:cNvSpPr/>
          <p:nvPr/>
        </p:nvSpPr>
        <p:spPr>
          <a:xfrm>
            <a:off x="-506187" y="-32294"/>
            <a:ext cx="8046720" cy="274320"/>
          </a:xfrm>
          <a:prstGeom prst="rect">
            <a:avLst/>
          </a:prstGeom>
          <a:solidFill>
            <a:srgbClr val="0055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559185FF-AED1-4753-9A07-CA0819A2DA2E}"/>
              </a:ext>
            </a:extLst>
          </p:cNvPr>
          <p:cNvSpPr/>
          <p:nvPr/>
        </p:nvSpPr>
        <p:spPr>
          <a:xfrm>
            <a:off x="-506187" y="242026"/>
            <a:ext cx="8046720" cy="91440"/>
          </a:xfrm>
          <a:prstGeom prst="rect">
            <a:avLst/>
          </a:prstGeom>
          <a:solidFill>
            <a:srgbClr val="EE89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BBB23201-56DC-449A-B2F4-6CCA410B45CF}"/>
              </a:ext>
            </a:extLst>
          </p:cNvPr>
          <p:cNvSpPr/>
          <p:nvPr/>
        </p:nvSpPr>
        <p:spPr>
          <a:xfrm>
            <a:off x="4570546" y="8856253"/>
            <a:ext cx="3017520" cy="91440"/>
          </a:xfrm>
          <a:prstGeom prst="rect">
            <a:avLst/>
          </a:prstGeom>
          <a:solidFill>
            <a:srgbClr val="EE89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8912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DE2CA-C7F3-4EF0-82F9-32AD163A59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7403BA-5F4C-4235-A78C-FE9A944D05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C76754-74A8-42F3-A5EF-03A3B01031EC}"/>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5" name="Footer Placeholder 4">
            <a:extLst>
              <a:ext uri="{FF2B5EF4-FFF2-40B4-BE49-F238E27FC236}">
                <a16:creationId xmlns:a16="http://schemas.microsoft.com/office/drawing/2014/main" id="{5E3D2A89-DDF5-4258-98E2-AD85A668B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D81BBC-1A19-40AC-A671-E5B5B3EEBB51}"/>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3021521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C8836-E66D-4D8F-85D4-A0F22A816D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2BA3D6-936C-4C87-B7C9-89640FDDBD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A6C652-AF31-4F83-A329-9AAC979DD97D}"/>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5" name="Footer Placeholder 4">
            <a:extLst>
              <a:ext uri="{FF2B5EF4-FFF2-40B4-BE49-F238E27FC236}">
                <a16:creationId xmlns:a16="http://schemas.microsoft.com/office/drawing/2014/main" id="{C9FCDD59-C87B-45F1-A93D-A99011AC8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6A1464-0CB3-40B5-8BF7-77EFB491CA87}"/>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252459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B885FE-5473-497B-BD23-7A994E41F6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ECF987-E613-4505-BE0A-673B62F997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E9D30D-AF2E-45F5-A53D-B728DB0BE6D8}"/>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5" name="Footer Placeholder 4">
            <a:extLst>
              <a:ext uri="{FF2B5EF4-FFF2-40B4-BE49-F238E27FC236}">
                <a16:creationId xmlns:a16="http://schemas.microsoft.com/office/drawing/2014/main" id="{79FF07F2-24E2-4A97-8B6C-1DF5B2F525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1AB709-043A-4E89-B1A6-CD9EB24DBCEB}"/>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3325830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B8ADF4C-C20E-4779-93D8-BF0C89F77DA9}"/>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09550759-7198-4CB5-8840-220A82BE5B81}"/>
              </a:ext>
            </a:extLst>
          </p:cNvPr>
          <p:cNvSpPr>
            <a:spLocks noGrp="1" noChangeArrowheads="1"/>
          </p:cNvSpPr>
          <p:nvPr>
            <p:ph type="ctrTitle" hasCustomPrompt="1"/>
          </p:nvPr>
        </p:nvSpPr>
        <p:spPr>
          <a:xfrm>
            <a:off x="914400" y="682626"/>
            <a:ext cx="10363200" cy="1470025"/>
          </a:xfrm>
          <a:prstGeom prst="rect">
            <a:avLst/>
          </a:prstGeom>
        </p:spPr>
        <p:txBody>
          <a:bodyPr anchor="ctr">
            <a:noAutofit/>
          </a:bodyPr>
          <a:lstStyle>
            <a:lvl1pPr algn="ctr">
              <a:defRPr sz="4400" b="1">
                <a:solidFill>
                  <a:schemeClr val="accent1"/>
                </a:solidFill>
              </a:defRPr>
            </a:lvl1pPr>
          </a:lstStyle>
          <a:p>
            <a:r>
              <a:rPr lang="en-US" altLang="en-US"/>
              <a:t>Click to add title</a:t>
            </a:r>
          </a:p>
        </p:txBody>
      </p:sp>
      <p:sp>
        <p:nvSpPr>
          <p:cNvPr id="8" name="Rectangle 3">
            <a:extLst>
              <a:ext uri="{FF2B5EF4-FFF2-40B4-BE49-F238E27FC236}">
                <a16:creationId xmlns:a16="http://schemas.microsoft.com/office/drawing/2014/main" id="{964497FA-BD21-49E9-A4DE-9E2527280BEA}"/>
              </a:ext>
            </a:extLst>
          </p:cNvPr>
          <p:cNvSpPr>
            <a:spLocks noGrp="1" noChangeArrowheads="1"/>
          </p:cNvSpPr>
          <p:nvPr>
            <p:ph type="subTitle" idx="1" hasCustomPrompt="1"/>
          </p:nvPr>
        </p:nvSpPr>
        <p:spPr>
          <a:xfrm>
            <a:off x="1828800" y="2438400"/>
            <a:ext cx="8534400" cy="1752600"/>
          </a:xfrm>
          <a:prstGeom prst="rect">
            <a:avLst/>
          </a:prstGeom>
        </p:spPr>
        <p:txBody>
          <a:bodyPr>
            <a:normAutofit/>
          </a:bodyPr>
          <a:lstStyle>
            <a:lvl1pPr marL="0" indent="0" algn="ctr">
              <a:buFontTx/>
              <a:buNone/>
              <a:defRPr sz="1800">
                <a:solidFill>
                  <a:schemeClr val="accent1"/>
                </a:solidFill>
              </a:defRPr>
            </a:lvl1pPr>
          </a:lstStyle>
          <a:p>
            <a:r>
              <a:rPr lang="en-US" altLang="en-US"/>
              <a:t>Click to add subtitle</a:t>
            </a:r>
          </a:p>
        </p:txBody>
      </p:sp>
      <p:cxnSp>
        <p:nvCxnSpPr>
          <p:cNvPr id="9" name="Straight Connector 8">
            <a:extLst>
              <a:ext uri="{FF2B5EF4-FFF2-40B4-BE49-F238E27FC236}">
                <a16:creationId xmlns:a16="http://schemas.microsoft.com/office/drawing/2014/main" id="{3D73B268-07A5-4178-B7A9-025F32D51117}"/>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Connector 9">
            <a:extLst>
              <a:ext uri="{FF2B5EF4-FFF2-40B4-BE49-F238E27FC236}">
                <a16:creationId xmlns:a16="http://schemas.microsoft.com/office/drawing/2014/main" id="{442072EB-6695-4B56-B4C0-5B221A2D3213}"/>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Rectangle 2">
            <a:extLst>
              <a:ext uri="{FF2B5EF4-FFF2-40B4-BE49-F238E27FC236}">
                <a16:creationId xmlns:a16="http://schemas.microsoft.com/office/drawing/2014/main" id="{4C9CE2CE-15CA-496B-ACA7-01F19B2AF39F}"/>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sp>
        <p:nvSpPr>
          <p:cNvPr id="16" name="TextBox 15">
            <a:extLst>
              <a:ext uri="{FF2B5EF4-FFF2-40B4-BE49-F238E27FC236}">
                <a16:creationId xmlns:a16="http://schemas.microsoft.com/office/drawing/2014/main" id="{9F7BF630-B5CA-4CE9-BAD0-136313B3AAEE}"/>
              </a:ext>
            </a:extLst>
          </p:cNvPr>
          <p:cNvSpPr txBox="1"/>
          <p:nvPr/>
        </p:nvSpPr>
        <p:spPr>
          <a:xfrm>
            <a:off x="4546122" y="5998663"/>
            <a:ext cx="4061817"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a:solidFill>
                  <a:schemeClr val="accent1"/>
                </a:solidFill>
              </a:rPr>
              <a:t>HEALTH POLICY AND ANALYTICS DIVISION</a:t>
            </a:r>
          </a:p>
        </p:txBody>
      </p:sp>
      <p:cxnSp>
        <p:nvCxnSpPr>
          <p:cNvPr id="14" name="Straight Connector 13">
            <a:extLst>
              <a:ext uri="{FF2B5EF4-FFF2-40B4-BE49-F238E27FC236}">
                <a16:creationId xmlns:a16="http://schemas.microsoft.com/office/drawing/2014/main" id="{E4E18434-0BED-4940-8B7B-BA2A8C0C9B31}"/>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CFE56E11-82E2-4928-873A-6E4EDD969661}"/>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Rectangle 2">
            <a:extLst>
              <a:ext uri="{FF2B5EF4-FFF2-40B4-BE49-F238E27FC236}">
                <a16:creationId xmlns:a16="http://schemas.microsoft.com/office/drawing/2014/main" id="{006DBFF6-C1D7-46D0-BB7E-6E5A50BB8E87}"/>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4" name="Picture 3" descr="Logo&#10;&#10;Description automatically generated">
            <a:extLst>
              <a:ext uri="{FF2B5EF4-FFF2-40B4-BE49-F238E27FC236}">
                <a16:creationId xmlns:a16="http://schemas.microsoft.com/office/drawing/2014/main" id="{E9FA8E3D-A7B6-4641-B882-2810966473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8" name="Picture 17">
            <a:extLst>
              <a:ext uri="{FF2B5EF4-FFF2-40B4-BE49-F238E27FC236}">
                <a16:creationId xmlns:a16="http://schemas.microsoft.com/office/drawing/2014/main" id="{9169A3A0-A2CF-40C0-A577-774B0A0A50A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19" name="Straight Connector 18">
            <a:extLst>
              <a:ext uri="{FF2B5EF4-FFF2-40B4-BE49-F238E27FC236}">
                <a16:creationId xmlns:a16="http://schemas.microsoft.com/office/drawing/2014/main" id="{CB3B2C7A-92B1-4F2C-B704-2D693374AFC6}"/>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a:extLst>
              <a:ext uri="{FF2B5EF4-FFF2-40B4-BE49-F238E27FC236}">
                <a16:creationId xmlns:a16="http://schemas.microsoft.com/office/drawing/2014/main" id="{1CA7EC83-BBB2-4576-A129-0504D64958F7}"/>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2">
            <a:extLst>
              <a:ext uri="{FF2B5EF4-FFF2-40B4-BE49-F238E27FC236}">
                <a16:creationId xmlns:a16="http://schemas.microsoft.com/office/drawing/2014/main" id="{B90FC5B8-CEC2-467D-A2B1-C32D1F92709C}"/>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22" name="Picture 21" descr="Logo&#10;&#10;Description automatically generated">
            <a:extLst>
              <a:ext uri="{FF2B5EF4-FFF2-40B4-BE49-F238E27FC236}">
                <a16:creationId xmlns:a16="http://schemas.microsoft.com/office/drawing/2014/main" id="{08F3D054-FE82-44BA-87B3-C4997B6FBE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3" name="Picture 22">
            <a:extLst>
              <a:ext uri="{FF2B5EF4-FFF2-40B4-BE49-F238E27FC236}">
                <a16:creationId xmlns:a16="http://schemas.microsoft.com/office/drawing/2014/main" id="{CBFC639C-2294-4C20-B2DE-4405753B66B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24" name="Straight Connector 23">
            <a:extLst>
              <a:ext uri="{FF2B5EF4-FFF2-40B4-BE49-F238E27FC236}">
                <a16:creationId xmlns:a16="http://schemas.microsoft.com/office/drawing/2014/main" id="{658C695A-4E31-45FA-AF61-7A4C287EA55D}"/>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D11DBCDD-0CFD-486F-8F3F-538176A7A36F}"/>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Rectangle 2">
            <a:extLst>
              <a:ext uri="{FF2B5EF4-FFF2-40B4-BE49-F238E27FC236}">
                <a16:creationId xmlns:a16="http://schemas.microsoft.com/office/drawing/2014/main" id="{C04C4225-DF78-4E98-88ED-8EDC08FE2881}"/>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27" name="Picture 26" descr="Logo&#10;&#10;Description automatically generated">
            <a:extLst>
              <a:ext uri="{FF2B5EF4-FFF2-40B4-BE49-F238E27FC236}">
                <a16:creationId xmlns:a16="http://schemas.microsoft.com/office/drawing/2014/main" id="{7991774E-0C05-4C28-89AF-C47FD7168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8" name="Picture 27">
            <a:extLst>
              <a:ext uri="{FF2B5EF4-FFF2-40B4-BE49-F238E27FC236}">
                <a16:creationId xmlns:a16="http://schemas.microsoft.com/office/drawing/2014/main" id="{4751BF74-40CE-41AB-8967-A0C3E620CEF0}"/>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cxnSp>
        <p:nvCxnSpPr>
          <p:cNvPr id="29" name="Straight Connector 28">
            <a:extLst>
              <a:ext uri="{FF2B5EF4-FFF2-40B4-BE49-F238E27FC236}">
                <a16:creationId xmlns:a16="http://schemas.microsoft.com/office/drawing/2014/main" id="{5A7616C1-DA03-414A-AFCC-31001AA23EFE}"/>
              </a:ext>
            </a:extLst>
          </p:cNvPr>
          <p:cNvCxnSpPr/>
          <p:nvPr userDrawn="1"/>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a:extLst>
              <a:ext uri="{FF2B5EF4-FFF2-40B4-BE49-F238E27FC236}">
                <a16:creationId xmlns:a16="http://schemas.microsoft.com/office/drawing/2014/main" id="{1481E183-22BC-4E65-956B-C387B5466EAD}"/>
              </a:ext>
            </a:extLst>
          </p:cNvPr>
          <p:cNvCxnSpPr/>
          <p:nvPr userDrawn="1"/>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2">
            <a:extLst>
              <a:ext uri="{FF2B5EF4-FFF2-40B4-BE49-F238E27FC236}">
                <a16:creationId xmlns:a16="http://schemas.microsoft.com/office/drawing/2014/main" id="{0947BEC3-7247-4DA5-9E6A-2245A009CB82}"/>
              </a:ext>
            </a:extLst>
          </p:cNvPr>
          <p:cNvSpPr txBox="1">
            <a:spLocks noChangeArrowheads="1"/>
          </p:cNvSpPr>
          <p:nvPr userDrawn="1"/>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a:p>
        </p:txBody>
      </p:sp>
      <p:pic>
        <p:nvPicPr>
          <p:cNvPr id="32" name="Picture 31" descr="Logo&#10;&#10;Description automatically generated">
            <a:extLst>
              <a:ext uri="{FF2B5EF4-FFF2-40B4-BE49-F238E27FC236}">
                <a16:creationId xmlns:a16="http://schemas.microsoft.com/office/drawing/2014/main" id="{66740854-2285-4CDE-9D24-498CD2E9C4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2259091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lvl1pPr>
          </a:lstStyle>
          <a:p>
            <a:pPr lvl="0"/>
            <a:r>
              <a:rPr lang="en-US"/>
              <a:t>Click to add subtitle</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accent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878920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4431"/>
            <a:ext cx="10972800" cy="4193913"/>
          </a:xfrm>
          <a:prstGeom prst="rect">
            <a:avLst/>
          </a:prstGeom>
        </p:spPr>
        <p:txBody>
          <a:bodyPr>
            <a:noAutofit/>
          </a:bodyPr>
          <a:lstStyle>
            <a:lvl1pPr marL="342900" indent="-342900">
              <a:lnSpc>
                <a:spcPct val="100000"/>
              </a:lnSpc>
              <a:spcBef>
                <a:spcPts val="0"/>
              </a:spcBef>
              <a:spcAft>
                <a:spcPts val="1200"/>
              </a:spcAft>
              <a:buClr>
                <a:schemeClr val="accent1"/>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a:p>
            <a:pPr lvl="0"/>
            <a:endParaRPr lang="en-US"/>
          </a:p>
        </p:txBody>
      </p:sp>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 name="Title 1"/>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Slide Number Placeholder 4">
            <a:extLst>
              <a:ext uri="{FF2B5EF4-FFF2-40B4-BE49-F238E27FC236}">
                <a16:creationId xmlns:a16="http://schemas.microsoft.com/office/drawing/2014/main" id="{96AFFF08-29A6-4CC6-9C58-1E83B2E94A0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2" name="Straight Connector 11">
            <a:extLst>
              <a:ext uri="{FF2B5EF4-FFF2-40B4-BE49-F238E27FC236}">
                <a16:creationId xmlns:a16="http://schemas.microsoft.com/office/drawing/2014/main" id="{99E87FA9-A9D7-4361-B9C9-F8BB92AD77BF}"/>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Rectangle 12">
            <a:extLst>
              <a:ext uri="{FF2B5EF4-FFF2-40B4-BE49-F238E27FC236}">
                <a16:creationId xmlns:a16="http://schemas.microsoft.com/office/drawing/2014/main" id="{2AAE0055-B238-429F-98F9-96E0DBA368CB}"/>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18" name="Slide Number Placeholder 4">
            <a:extLst>
              <a:ext uri="{FF2B5EF4-FFF2-40B4-BE49-F238E27FC236}">
                <a16:creationId xmlns:a16="http://schemas.microsoft.com/office/drawing/2014/main" id="{460104C7-A1C7-4443-9698-CDC691A5B50A}"/>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9" name="Straight Connector 18">
            <a:extLst>
              <a:ext uri="{FF2B5EF4-FFF2-40B4-BE49-F238E27FC236}">
                <a16:creationId xmlns:a16="http://schemas.microsoft.com/office/drawing/2014/main" id="{8DE8176C-F7C4-4141-BCE2-61EA1353FEF0}"/>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19">
            <a:extLst>
              <a:ext uri="{FF2B5EF4-FFF2-40B4-BE49-F238E27FC236}">
                <a16:creationId xmlns:a16="http://schemas.microsoft.com/office/drawing/2014/main" id="{BCF095F3-C33E-4027-9B74-51FE4F26135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2" name="Slide Number Placeholder 4">
            <a:extLst>
              <a:ext uri="{FF2B5EF4-FFF2-40B4-BE49-F238E27FC236}">
                <a16:creationId xmlns:a16="http://schemas.microsoft.com/office/drawing/2014/main" id="{B9A038C6-DC00-44E8-9CB6-F8D57FF7BB15}"/>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11E66D32-537D-4913-9AFB-9D88626CB73B}"/>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DC9BC006-A19C-4C49-BFD1-CFF8DB9A5816}"/>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Tree>
    <p:extLst>
      <p:ext uri="{BB962C8B-B14F-4D97-AF65-F5344CB8AC3E}">
        <p14:creationId xmlns:p14="http://schemas.microsoft.com/office/powerpoint/2010/main" val="2240429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_sans foot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Title 1">
            <a:extLst>
              <a:ext uri="{FF2B5EF4-FFF2-40B4-BE49-F238E27FC236}">
                <a16:creationId xmlns:a16="http://schemas.microsoft.com/office/drawing/2014/main" id="{500AF871-F085-4DCC-B440-A166165355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Tree>
    <p:extLst>
      <p:ext uri="{BB962C8B-B14F-4D97-AF65-F5344CB8AC3E}">
        <p14:creationId xmlns:p14="http://schemas.microsoft.com/office/powerpoint/2010/main" val="1692946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C86351-04BA-4DDF-A723-F95EB8C53A8C}"/>
              </a:ext>
            </a:extLst>
          </p:cNvPr>
          <p:cNvSpPr/>
          <p:nvPr userDrawn="1"/>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6" name="Title 1">
            <a:extLst>
              <a:ext uri="{FF2B5EF4-FFF2-40B4-BE49-F238E27FC236}">
                <a16:creationId xmlns:a16="http://schemas.microsoft.com/office/drawing/2014/main" id="{884616C8-9497-417C-8E27-45C75C791D13}"/>
              </a:ext>
            </a:extLst>
          </p:cNvPr>
          <p:cNvSpPr txBox="1">
            <a:spLocks/>
          </p:cNvSpPr>
          <p:nvPr/>
        </p:nvSpPr>
        <p:spPr>
          <a:xfrm>
            <a:off x="600890" y="3637633"/>
            <a:ext cx="10528663" cy="1143000"/>
          </a:xfrm>
          <a:prstGeom prst="rect">
            <a:avLst/>
          </a:prstGeom>
        </p:spPr>
        <p:txBody>
          <a:bodyPr anchor="ctr">
            <a:normAutofit/>
          </a:bodyPr>
          <a:lstStyle>
            <a:lvl1pPr algn="l" defTabSz="914400" rtl="0" eaLnBrk="1" latinLnBrk="0" hangingPunct="1">
              <a:lnSpc>
                <a:spcPct val="90000"/>
              </a:lnSpc>
              <a:spcBef>
                <a:spcPct val="0"/>
              </a:spcBef>
              <a:buNone/>
              <a:defRPr sz="5400" b="1" kern="1200">
                <a:solidFill>
                  <a:schemeClr val="accent1"/>
                </a:solidFill>
                <a:latin typeface="+mj-lt"/>
                <a:ea typeface="+mj-ea"/>
                <a:cs typeface="+mj-cs"/>
              </a:defRPr>
            </a:lvl1pPr>
          </a:lstStyle>
          <a:p>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4" name="Text Placeholder 3">
            <a:extLst>
              <a:ext uri="{FF2B5EF4-FFF2-40B4-BE49-F238E27FC236}">
                <a16:creationId xmlns:a16="http://schemas.microsoft.com/office/drawing/2014/main" id="{0C1665A5-10A7-415D-B87E-BD9FB55DEF0F}"/>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9" name="Rectangle 8">
            <a:extLst>
              <a:ext uri="{FF2B5EF4-FFF2-40B4-BE49-F238E27FC236}">
                <a16:creationId xmlns:a16="http://schemas.microsoft.com/office/drawing/2014/main" id="{C1286B28-2935-4463-BEEA-391452F09EA7}"/>
              </a:ext>
            </a:extLst>
          </p:cNvPr>
          <p:cNvSpPr/>
          <p:nvPr/>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itle 1">
            <a:extLst>
              <a:ext uri="{FF2B5EF4-FFF2-40B4-BE49-F238E27FC236}">
                <a16:creationId xmlns:a16="http://schemas.microsoft.com/office/drawing/2014/main" id="{CEE2A81E-FECA-4AC8-AA7F-580D31190A17}"/>
              </a:ext>
            </a:extLst>
          </p:cNvPr>
          <p:cNvSpPr txBox="1">
            <a:spLocks/>
          </p:cNvSpPr>
          <p:nvPr/>
        </p:nvSpPr>
        <p:spPr>
          <a:xfrm>
            <a:off x="600890" y="3637633"/>
            <a:ext cx="10528663" cy="1143000"/>
          </a:xfrm>
          <a:prstGeom prst="rect">
            <a:avLst/>
          </a:prstGeom>
        </p:spPr>
        <p:txBody>
          <a:bodyPr anchor="ctr">
            <a:normAutofit/>
          </a:bodyPr>
          <a:lstStyle>
            <a:lvl1pPr algn="l" defTabSz="914400" rtl="0" eaLnBrk="1" latinLnBrk="0" hangingPunct="1">
              <a:lnSpc>
                <a:spcPct val="90000"/>
              </a:lnSpc>
              <a:spcBef>
                <a:spcPct val="0"/>
              </a:spcBef>
              <a:buNone/>
              <a:defRPr sz="5400" b="1" kern="1200">
                <a:solidFill>
                  <a:schemeClr val="accent1"/>
                </a:solidFill>
                <a:latin typeface="+mj-lt"/>
                <a:ea typeface="+mj-ea"/>
                <a:cs typeface="+mj-cs"/>
              </a:defRPr>
            </a:lvl1pPr>
          </a:lstStyle>
          <a:p>
            <a:endParaRPr lang="en-US">
              <a:solidFill>
                <a:schemeClr val="bg1"/>
              </a:solidFill>
            </a:endParaRPr>
          </a:p>
        </p:txBody>
      </p:sp>
      <p:sp>
        <p:nvSpPr>
          <p:cNvPr id="12" name="Title 1">
            <a:extLst>
              <a:ext uri="{FF2B5EF4-FFF2-40B4-BE49-F238E27FC236}">
                <a16:creationId xmlns:a16="http://schemas.microsoft.com/office/drawing/2014/main" id="{EAFEF3EF-E0D8-4A5A-B274-00000E885CE3}"/>
              </a:ext>
            </a:extLst>
          </p:cNvPr>
          <p:cNvSpPr txBox="1">
            <a:spLocks/>
          </p:cNvSpPr>
          <p:nvPr userDrawn="1"/>
        </p:nvSpPr>
        <p:spPr>
          <a:xfrm>
            <a:off x="600890" y="3637633"/>
            <a:ext cx="10528663" cy="1143000"/>
          </a:xfrm>
          <a:prstGeom prst="rect">
            <a:avLst/>
          </a:prstGeom>
        </p:spPr>
        <p:txBody>
          <a:bodyPr anchor="ctr">
            <a:normAutofit/>
          </a:bodyPr>
          <a:lstStyle>
            <a:lvl1pPr algn="l" defTabSz="914400" rtl="0" eaLnBrk="1" latinLnBrk="0" hangingPunct="1">
              <a:lnSpc>
                <a:spcPct val="90000"/>
              </a:lnSpc>
              <a:spcBef>
                <a:spcPct val="0"/>
              </a:spcBef>
              <a:buNone/>
              <a:defRPr sz="5400" b="1" kern="1200">
                <a:solidFill>
                  <a:schemeClr val="accent1"/>
                </a:solidFill>
                <a:latin typeface="+mj-lt"/>
                <a:ea typeface="+mj-ea"/>
                <a:cs typeface="+mj-cs"/>
              </a:defRPr>
            </a:lvl1pPr>
          </a:lstStyle>
          <a:p>
            <a:endParaRPr lang="en-US">
              <a:solidFill>
                <a:schemeClr val="bg1"/>
              </a:solidFill>
            </a:endParaRPr>
          </a:p>
        </p:txBody>
      </p:sp>
      <p:sp>
        <p:nvSpPr>
          <p:cNvPr id="13" name="Text Placeholder 2">
            <a:extLst>
              <a:ext uri="{FF2B5EF4-FFF2-40B4-BE49-F238E27FC236}">
                <a16:creationId xmlns:a16="http://schemas.microsoft.com/office/drawing/2014/main" id="{F07A5B44-BC29-479D-92DC-7475322CB0A6}"/>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4" name="Text Placeholder 3">
            <a:extLst>
              <a:ext uri="{FF2B5EF4-FFF2-40B4-BE49-F238E27FC236}">
                <a16:creationId xmlns:a16="http://schemas.microsoft.com/office/drawing/2014/main" id="{06CBADD5-A921-42BB-A8DD-5D63D76EA735}"/>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3186088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5F127588-92D9-490A-8309-E14B516841F4}"/>
              </a:ext>
            </a:extLst>
          </p:cNvPr>
          <p:cNvSpPr>
            <a:spLocks noGrp="1"/>
          </p:cNvSpPr>
          <p:nvPr>
            <p:ph idx="1"/>
          </p:nvPr>
        </p:nvSpPr>
        <p:spPr>
          <a:xfrm>
            <a:off x="609600" y="1604431"/>
            <a:ext cx="10972800" cy="4193913"/>
          </a:xfrm>
          <a:prstGeom prst="rect">
            <a:avLst/>
          </a:prstGeom>
        </p:spPr>
        <p:txBody>
          <a:bodyPr>
            <a:noAutofit/>
          </a:bodyPr>
          <a:lstStyle>
            <a:lvl1pPr marL="342900" indent="-342900">
              <a:lnSpc>
                <a:spcPct val="100000"/>
              </a:lnSpc>
              <a:spcBef>
                <a:spcPts val="0"/>
              </a:spcBef>
              <a:spcAft>
                <a:spcPts val="1200"/>
              </a:spcAft>
              <a:buClr>
                <a:schemeClr val="accent1"/>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3" name="Slide Number Placeholder 4">
            <a:extLst>
              <a:ext uri="{FF2B5EF4-FFF2-40B4-BE49-F238E27FC236}">
                <a16:creationId xmlns:a16="http://schemas.microsoft.com/office/drawing/2014/main" id="{EE8A38FA-1CE5-4CE2-84D3-4EB046BEB84D}"/>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8" name="Straight Connector 17">
            <a:extLst>
              <a:ext uri="{FF2B5EF4-FFF2-40B4-BE49-F238E27FC236}">
                <a16:creationId xmlns:a16="http://schemas.microsoft.com/office/drawing/2014/main" id="{DCDC12C4-816A-498E-B0DC-48AA73C423A8}"/>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DC2E81FA-AE84-4112-A73E-33D873C5DFFE}"/>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F96B420E-1C2B-4C70-ADF2-9235FAFCB130}"/>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CB10F935-54DF-46DC-811A-3CD0B6DE4BB7}"/>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D5ECC6BA-A075-4B89-9FF3-D71DA487A65A}"/>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46491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61F6536F-CEEC-435E-9CE6-D7A6BC468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5BDFBC0-D10E-447D-8410-E8F74116C5EA}"/>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44212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idebar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2" name="Rectangle 11">
            <a:extLst>
              <a:ext uri="{FF2B5EF4-FFF2-40B4-BE49-F238E27FC236}">
                <a16:creationId xmlns:a16="http://schemas.microsoft.com/office/drawing/2014/main" id="{28E4B98A-54AF-44C0-9651-4A7580422C0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CB26A2E-46F9-4A3F-8B0E-80DEBB856F4C}"/>
              </a:ext>
            </a:extLst>
          </p:cNvPr>
          <p:cNvSpPr/>
          <p:nvPr userDrawn="1"/>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37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BE084-E6FB-4E60-B0F0-677052FADC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7690E2-967B-4381-9729-7396A7A640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A67612-F3A5-472B-A087-025284AB50D8}"/>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5" name="Footer Placeholder 4">
            <a:extLst>
              <a:ext uri="{FF2B5EF4-FFF2-40B4-BE49-F238E27FC236}">
                <a16:creationId xmlns:a16="http://schemas.microsoft.com/office/drawing/2014/main" id="{55A2396A-6942-47E8-9CF3-8652D2937D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4ACF2B-B773-4A21-A9DE-EEABBDAC0D95}"/>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22000538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_oran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CF143BD0-5ECD-4129-A3B0-40ADB57E2FE7}"/>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35C11735-6166-47DC-8D6F-2126DA18B005}"/>
              </a:ext>
            </a:extLst>
          </p:cNvPr>
          <p:cNvSpPr/>
          <p:nvPr/>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FF2B5EF4-FFF2-40B4-BE49-F238E27FC236}">
                <a16:creationId xmlns:a16="http://schemas.microsoft.com/office/drawing/2014/main" id="{B59FDE31-60F6-4C41-9BF5-CF87D1025CE0}"/>
              </a:ext>
            </a:extLst>
          </p:cNvPr>
          <p:cNvSpPr/>
          <p:nvPr userDrawn="1"/>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 Placeholder 2">
            <a:extLst>
              <a:ext uri="{FF2B5EF4-FFF2-40B4-BE49-F238E27FC236}">
                <a16:creationId xmlns:a16="http://schemas.microsoft.com/office/drawing/2014/main" id="{B1CE41A2-1246-4DBD-94DA-1B3BCCBCC37C}"/>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258E5DBE-1A93-441E-9AF0-3ED9D3F093A4}"/>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41486735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ontent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A848F48A-960C-463A-911C-AF7FCB01D508}"/>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EDE0273B-5A5C-4949-97E8-FCFC0AF8CB2A}"/>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2"/>
              </a:buClr>
              <a:buSzPct val="100000"/>
              <a:buFont typeface="Arial" panose="020B0604020202020204" pitchFamily="34" charset="0"/>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3" name="Slide Number Placeholder 4">
            <a:extLst>
              <a:ext uri="{FF2B5EF4-FFF2-40B4-BE49-F238E27FC236}">
                <a16:creationId xmlns:a16="http://schemas.microsoft.com/office/drawing/2014/main" id="{9BD2405D-4185-4D3A-9F84-C3C3E40A0045}"/>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8" name="Straight Connector 17">
            <a:extLst>
              <a:ext uri="{FF2B5EF4-FFF2-40B4-BE49-F238E27FC236}">
                <a16:creationId xmlns:a16="http://schemas.microsoft.com/office/drawing/2014/main" id="{D7C8FEB2-8ECD-41AB-89E4-D462599C8213}"/>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63AF136A-EEE6-431C-B3EC-CADB9F1E20C1}"/>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24D547D8-2514-4C52-A6A9-7E4BC0107F6F}"/>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7A94FAC1-8202-4483-8B60-EF92D773C85D}"/>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05F2D987-FC5F-4A46-ABA3-871CFC67930C}"/>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54E455AC-D9BF-4BC6-A992-2EE6FE464E52}"/>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12EE1075-CE19-4E1E-90EE-F341ECAF818B}"/>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51251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EA2AEDB7-6C2B-4F0D-9A95-4E8D1F45FFE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832E38B2-765C-4BDA-BA26-2C3E5FB1FBFE}"/>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D36F976-25B3-46BC-8258-FDE0BC0E3547}"/>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88729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idebar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2"/>
              </a:buClr>
              <a:buSzPct val="100000"/>
              <a:buFont typeface="Arial" panose="020B0604020202020204" pitchFamily="34" charset="0"/>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2" name="Rectangle 11">
            <a:extLst>
              <a:ext uri="{FF2B5EF4-FFF2-40B4-BE49-F238E27FC236}">
                <a16:creationId xmlns:a16="http://schemas.microsoft.com/office/drawing/2014/main" id="{84AE322E-770C-48B7-96B5-E4FE263D08A2}"/>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492DCB3-BC98-4935-84C1-C00E66830AF5}"/>
              </a:ext>
            </a:extLst>
          </p:cNvPr>
          <p:cNvSpPr/>
          <p:nvPr userDrawn="1"/>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03649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Header_gree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A2129F32-C009-451F-8F03-9A54EE4E0B44}"/>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CD96779B-6D96-41E3-AAD1-3FA6079D5686}"/>
              </a:ext>
            </a:extLst>
          </p:cNvPr>
          <p:cNvSpPr/>
          <p:nvPr/>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FF2B5EF4-FFF2-40B4-BE49-F238E27FC236}">
                <a16:creationId xmlns:a16="http://schemas.microsoft.com/office/drawing/2014/main" id="{1ABFB515-D18C-42A9-B0B6-A58D3727B8EA}"/>
              </a:ext>
            </a:extLst>
          </p:cNvPr>
          <p:cNvSpPr/>
          <p:nvPr userDrawn="1"/>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 Placeholder 2">
            <a:extLst>
              <a:ext uri="{FF2B5EF4-FFF2-40B4-BE49-F238E27FC236}">
                <a16:creationId xmlns:a16="http://schemas.microsoft.com/office/drawing/2014/main" id="{25D6AD62-D1EA-4E11-B269-14084843DC94}"/>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C82B4153-A2FE-475E-A1B2-EA97D241F909}"/>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2021718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ontent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5438007D-EBA6-472B-86A2-FBB8328416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9CC53FD-0C89-446A-B667-CC4E35F429D2}"/>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3"/>
              </a:buClr>
              <a:buSzPct val="100000"/>
              <a:buFont typeface="Arial" panose="020B0604020202020204" pitchFamily="34" charset="0"/>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3" name="Slide Number Placeholder 4">
            <a:extLst>
              <a:ext uri="{FF2B5EF4-FFF2-40B4-BE49-F238E27FC236}">
                <a16:creationId xmlns:a16="http://schemas.microsoft.com/office/drawing/2014/main" id="{E10E2AB3-B64E-4EAC-BA23-01F1094E81E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8" name="Straight Connector 17">
            <a:extLst>
              <a:ext uri="{FF2B5EF4-FFF2-40B4-BE49-F238E27FC236}">
                <a16:creationId xmlns:a16="http://schemas.microsoft.com/office/drawing/2014/main" id="{48A6500B-8522-475C-B5F2-E419787AFD1D}"/>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3775CD88-9307-4C03-B6B2-383A12FAB3D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6A7A0467-6433-4F39-B2A7-7CAADB400243}"/>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0D3B3F5F-39A3-4E8F-9938-6C1261AC604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17C7A856-529E-40B8-903A-767F8C50CDC8}"/>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01229910-7F09-4B0D-B258-0C9C7D164EC6}"/>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713A99BC-3FEE-41C8-B971-FF08BDBAE26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80030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171AA448-FFE0-45FC-94C4-74D5D63B4245}"/>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7A638596-F8BA-4AC4-9A35-52632408C8CD}"/>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E859E1-0C3E-47AA-810C-235CB765920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17554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idebar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p:nvPr>
        </p:nvSpPr>
        <p:spPr>
          <a:xfrm>
            <a:off x="609600" y="1604431"/>
            <a:ext cx="8693426" cy="4702477"/>
          </a:xfrm>
          <a:prstGeom prst="rect">
            <a:avLst/>
          </a:prstGeom>
        </p:spPr>
        <p:txBody>
          <a:bodyPr>
            <a:noAutofit/>
          </a:bodyPr>
          <a:lstStyle>
            <a:lvl1pPr marL="342900" marR="0" indent="-342900" algn="l" defTabSz="914400" rtl="0" eaLnBrk="1" fontAlgn="auto" latinLnBrk="0" hangingPunct="1">
              <a:lnSpc>
                <a:spcPct val="100000"/>
              </a:lnSpc>
              <a:spcBef>
                <a:spcPts val="0"/>
              </a:spcBef>
              <a:spcAft>
                <a:spcPts val="1200"/>
              </a:spcAft>
              <a:buClr>
                <a:schemeClr val="accent3"/>
              </a:buClr>
              <a:buSzPct val="100000"/>
              <a:buFont typeface="Arial" panose="020B0604020202020204" pitchFamily="34" charset="0"/>
              <a:buChar char="•"/>
              <a:tabLst/>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a:p>
            <a:pPr lvl="0"/>
            <a:endParaRPr lang="en-US"/>
          </a:p>
        </p:txBody>
      </p:sp>
      <p:sp>
        <p:nvSpPr>
          <p:cNvPr id="12" name="Rectangle 11">
            <a:extLst>
              <a:ext uri="{FF2B5EF4-FFF2-40B4-BE49-F238E27FC236}">
                <a16:creationId xmlns:a16="http://schemas.microsoft.com/office/drawing/2014/main" id="{61E8F351-1A4E-4B3A-8937-723A7225B96E}"/>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B9DE73E-377E-48FC-8ED0-4BF4A31F4605}"/>
              </a:ext>
            </a:extLst>
          </p:cNvPr>
          <p:cNvSpPr/>
          <p:nvPr userDrawn="1"/>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40509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Header_aqu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556F09D2-5726-486D-937F-52DBC85ABF31}"/>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1F777B3C-7D4E-4130-A916-453E96FCF4BB}"/>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FF2B5EF4-FFF2-40B4-BE49-F238E27FC236}">
                <a16:creationId xmlns:a16="http://schemas.microsoft.com/office/drawing/2014/main" id="{42965B5B-8585-4A70-91FD-87AC4965752A}"/>
              </a:ext>
            </a:extLst>
          </p:cNvPr>
          <p:cNvSpPr/>
          <p:nvPr userDrawn="1"/>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 Placeholder 2">
            <a:extLst>
              <a:ext uri="{FF2B5EF4-FFF2-40B4-BE49-F238E27FC236}">
                <a16:creationId xmlns:a16="http://schemas.microsoft.com/office/drawing/2014/main" id="{13CBBE33-DEB0-46F8-A225-B8E712AFAE0B}"/>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02DD90FD-0D76-4AD7-A164-09B40DFBE208}"/>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5728823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Content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4"/>
              </a:buClr>
              <a:buSzPct val="100000"/>
              <a:buFont typeface="Arial" panose="020B0604020202020204" pitchFamily="34" charset="0"/>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3" name="Slide Number Placeholder 4">
            <a:extLst>
              <a:ext uri="{FF2B5EF4-FFF2-40B4-BE49-F238E27FC236}">
                <a16:creationId xmlns:a16="http://schemas.microsoft.com/office/drawing/2014/main" id="{6CC472F7-170B-45CE-B9D2-DE81285EAFC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8" name="Straight Connector 17">
            <a:extLst>
              <a:ext uri="{FF2B5EF4-FFF2-40B4-BE49-F238E27FC236}">
                <a16:creationId xmlns:a16="http://schemas.microsoft.com/office/drawing/2014/main" id="{D5D8C3B3-2802-48F4-BC1B-DE48E65A823C}"/>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2747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8B0F-69C2-4A36-80B7-679635FA26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0FEB67-FAD4-47AB-A136-F608ACA5F0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BFE65E-4F36-43F5-BCE7-E8879DDF10AE}"/>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5" name="Footer Placeholder 4">
            <a:extLst>
              <a:ext uri="{FF2B5EF4-FFF2-40B4-BE49-F238E27FC236}">
                <a16:creationId xmlns:a16="http://schemas.microsoft.com/office/drawing/2014/main" id="{850D8BEF-DB8F-488F-8AEC-DD2757346E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5F1C8-5E66-4365-AB05-6851CC027971}"/>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38843535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08630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Sidebar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4"/>
              </a:buClr>
              <a:buSzPct val="100000"/>
              <a:buFont typeface="Arial" panose="020B0604020202020204" pitchFamily="34" charset="0"/>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01586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_finlandi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556F09D2-5726-486D-937F-52DBC85ABF31}"/>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1F777B3C-7D4E-4130-A916-453E96FCF4BB}"/>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FF2B5EF4-FFF2-40B4-BE49-F238E27FC236}">
                <a16:creationId xmlns:a16="http://schemas.microsoft.com/office/drawing/2014/main" id="{42965B5B-8585-4A70-91FD-87AC4965752A}"/>
              </a:ext>
            </a:extLst>
          </p:cNvPr>
          <p:cNvSpPr/>
          <p:nvPr userDrawn="1"/>
        </p:nvSpPr>
        <p:spPr>
          <a:xfrm>
            <a:off x="0" y="-3969"/>
            <a:ext cx="12192000"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 Placeholder 2">
            <a:extLst>
              <a:ext uri="{FF2B5EF4-FFF2-40B4-BE49-F238E27FC236}">
                <a16:creationId xmlns:a16="http://schemas.microsoft.com/office/drawing/2014/main" id="{13CBBE33-DEB0-46F8-A225-B8E712AFAE0B}"/>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02DD90FD-0D76-4AD7-A164-09B40DFBE208}"/>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42185753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Content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p:nvPr>
        </p:nvSpPr>
        <p:spPr>
          <a:xfrm>
            <a:off x="609600" y="1604431"/>
            <a:ext cx="10972800" cy="4193913"/>
          </a:xfrm>
          <a:prstGeom prst="rect">
            <a:avLst/>
          </a:prstGeom>
        </p:spPr>
        <p:txBody>
          <a:bodyPr>
            <a:noAutofit/>
          </a:bodyPr>
          <a:lstStyle>
            <a:lvl1pPr marL="342900" indent="-342900">
              <a:lnSpc>
                <a:spcPct val="100000"/>
              </a:lnSpc>
              <a:spcBef>
                <a:spcPts val="0"/>
              </a:spcBef>
              <a:spcAft>
                <a:spcPts val="1200"/>
              </a:spcAft>
              <a:buClr>
                <a:schemeClr val="accent1"/>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3" name="Slide Number Placeholder 4">
            <a:extLst>
              <a:ext uri="{FF2B5EF4-FFF2-40B4-BE49-F238E27FC236}">
                <a16:creationId xmlns:a16="http://schemas.microsoft.com/office/drawing/2014/main" id="{6CC472F7-170B-45CE-B9D2-DE81285EAFC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8" name="Straight Connector 17">
            <a:extLst>
              <a:ext uri="{FF2B5EF4-FFF2-40B4-BE49-F238E27FC236}">
                <a16:creationId xmlns:a16="http://schemas.microsoft.com/office/drawing/2014/main" id="{D5D8C3B3-2802-48F4-BC1B-DE48E65A823C}"/>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8267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79175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Sidebar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p:nvPr>
        </p:nvSpPr>
        <p:spPr>
          <a:xfrm>
            <a:off x="609600" y="1604431"/>
            <a:ext cx="8693426" cy="4702477"/>
          </a:xfrm>
          <a:prstGeom prst="rect">
            <a:avLst/>
          </a:prstGeom>
        </p:spPr>
        <p:txBody>
          <a:bodyPr>
            <a:noAutofit/>
          </a:bodyPr>
          <a:lstStyle>
            <a:lvl1pPr marL="342900" indent="-342900">
              <a:lnSpc>
                <a:spcPct val="100000"/>
              </a:lnSpc>
              <a:spcBef>
                <a:spcPts val="0"/>
              </a:spcBef>
              <a:spcAft>
                <a:spcPts val="1200"/>
              </a:spcAft>
              <a:buClr>
                <a:schemeClr val="accent1"/>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8382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tion Header_magent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556F09D2-5726-486D-937F-52DBC85ABF31}"/>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1F777B3C-7D4E-4130-A916-453E96FCF4BB}"/>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FF2B5EF4-FFF2-40B4-BE49-F238E27FC236}">
                <a16:creationId xmlns:a16="http://schemas.microsoft.com/office/drawing/2014/main" id="{42965B5B-8585-4A70-91FD-87AC4965752A}"/>
              </a:ext>
            </a:extLst>
          </p:cNvPr>
          <p:cNvSpPr/>
          <p:nvPr userDrawn="1"/>
        </p:nvSpPr>
        <p:spPr>
          <a:xfrm>
            <a:off x="0" y="-3969"/>
            <a:ext cx="12192000"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 Placeholder 2">
            <a:extLst>
              <a:ext uri="{FF2B5EF4-FFF2-40B4-BE49-F238E27FC236}">
                <a16:creationId xmlns:a16="http://schemas.microsoft.com/office/drawing/2014/main" id="{13CBBE33-DEB0-46F8-A225-B8E712AFAE0B}"/>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02DD90FD-0D76-4AD7-A164-09B40DFBE208}"/>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8331593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nd Content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p:nvPr>
        </p:nvSpPr>
        <p:spPr>
          <a:xfrm>
            <a:off x="609600" y="1604431"/>
            <a:ext cx="10972800" cy="4193913"/>
          </a:xfrm>
          <a:prstGeom prst="rect">
            <a:avLst/>
          </a:prstGeom>
        </p:spPr>
        <p:txBody>
          <a:bodyPr>
            <a:noAutofit/>
          </a:bodyPr>
          <a:lstStyle>
            <a:lvl1pPr marL="342900" indent="-342900">
              <a:lnSpc>
                <a:spcPct val="100000"/>
              </a:lnSpc>
              <a:spcBef>
                <a:spcPts val="0"/>
              </a:spcBef>
              <a:spcAft>
                <a:spcPts val="1200"/>
              </a:spcAft>
              <a:buClr>
                <a:schemeClr val="accent1"/>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3" name="Slide Number Placeholder 4">
            <a:extLst>
              <a:ext uri="{FF2B5EF4-FFF2-40B4-BE49-F238E27FC236}">
                <a16:creationId xmlns:a16="http://schemas.microsoft.com/office/drawing/2014/main" id="{6CC472F7-170B-45CE-B9D2-DE81285EAFC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8" name="Straight Connector 17">
            <a:extLst>
              <a:ext uri="{FF2B5EF4-FFF2-40B4-BE49-F238E27FC236}">
                <a16:creationId xmlns:a16="http://schemas.microsoft.com/office/drawing/2014/main" id="{D5D8C3B3-2802-48F4-BC1B-DE48E65A823C}"/>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25329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lank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128707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debar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p:nvPr>
        </p:nvSpPr>
        <p:spPr>
          <a:xfrm>
            <a:off x="609600" y="1604431"/>
            <a:ext cx="8693426" cy="4702477"/>
          </a:xfrm>
          <a:prstGeom prst="rect">
            <a:avLst/>
          </a:prstGeom>
        </p:spPr>
        <p:txBody>
          <a:bodyPr>
            <a:noAutofit/>
          </a:bodyPr>
          <a:lstStyle>
            <a:lvl1pPr marL="342900" indent="-342900">
              <a:lnSpc>
                <a:spcPct val="100000"/>
              </a:lnSpc>
              <a:spcBef>
                <a:spcPts val="0"/>
              </a:spcBef>
              <a:spcAft>
                <a:spcPts val="1200"/>
              </a:spcAft>
              <a:buClr>
                <a:schemeClr val="accent1"/>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069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401FB-2AF1-4259-A022-FEE1379749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246334-6B7D-4A42-A600-2821B0BBD6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D76CDC-BFDC-4E02-B2E3-50AFC304F0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E3D44A-08F6-4D9D-98CC-E44745650A7A}"/>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6" name="Footer Placeholder 5">
            <a:extLst>
              <a:ext uri="{FF2B5EF4-FFF2-40B4-BE49-F238E27FC236}">
                <a16:creationId xmlns:a16="http://schemas.microsoft.com/office/drawing/2014/main" id="{E52C39DC-3159-49F5-8F45-4143F8619E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FEBBAF-0B4F-46CA-B84B-6FD164318593}"/>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3485048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ection Header_indigo">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556F09D2-5726-486D-937F-52DBC85ABF31}"/>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1F777B3C-7D4E-4130-A916-453E96FCF4BB}"/>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a:extLst>
              <a:ext uri="{FF2B5EF4-FFF2-40B4-BE49-F238E27FC236}">
                <a16:creationId xmlns:a16="http://schemas.microsoft.com/office/drawing/2014/main" id="{42965B5B-8585-4A70-91FD-87AC4965752A}"/>
              </a:ext>
            </a:extLst>
          </p:cNvPr>
          <p:cNvSpPr/>
          <p:nvPr userDrawn="1"/>
        </p:nvSpPr>
        <p:spPr>
          <a:xfrm>
            <a:off x="0" y="-3969"/>
            <a:ext cx="12192000"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 Placeholder 2">
            <a:extLst>
              <a:ext uri="{FF2B5EF4-FFF2-40B4-BE49-F238E27FC236}">
                <a16:creationId xmlns:a16="http://schemas.microsoft.com/office/drawing/2014/main" id="{13CBBE33-DEB0-46F8-A225-B8E712AFAE0B}"/>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02DD90FD-0D76-4AD7-A164-09B40DFBE208}"/>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5634028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itle and Content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p:nvPr>
        </p:nvSpPr>
        <p:spPr>
          <a:xfrm>
            <a:off x="609600" y="1604431"/>
            <a:ext cx="10972800" cy="4193913"/>
          </a:xfrm>
          <a:prstGeom prst="rect">
            <a:avLst/>
          </a:prstGeom>
        </p:spPr>
        <p:txBody>
          <a:bodyPr>
            <a:noAutofit/>
          </a:bodyPr>
          <a:lstStyle>
            <a:lvl1pPr marL="342900" indent="-342900">
              <a:lnSpc>
                <a:spcPct val="100000"/>
              </a:lnSpc>
              <a:spcBef>
                <a:spcPts val="0"/>
              </a:spcBef>
              <a:spcAft>
                <a:spcPts val="1200"/>
              </a:spcAft>
              <a:buClr>
                <a:schemeClr val="accent2"/>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3" name="Slide Number Placeholder 4">
            <a:extLst>
              <a:ext uri="{FF2B5EF4-FFF2-40B4-BE49-F238E27FC236}">
                <a16:creationId xmlns:a16="http://schemas.microsoft.com/office/drawing/2014/main" id="{6CC472F7-170B-45CE-B9D2-DE81285EAFC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8" name="Straight Connector 17">
            <a:extLst>
              <a:ext uri="{FF2B5EF4-FFF2-40B4-BE49-F238E27FC236}">
                <a16:creationId xmlns:a16="http://schemas.microsoft.com/office/drawing/2014/main" id="{D5D8C3B3-2802-48F4-BC1B-DE48E65A823C}"/>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75924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lank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34056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Sidebar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p:nvPr>
        </p:nvSpPr>
        <p:spPr>
          <a:xfrm>
            <a:off x="609600" y="1604431"/>
            <a:ext cx="8693426" cy="4702477"/>
          </a:xfrm>
          <a:prstGeom prst="rect">
            <a:avLst/>
          </a:prstGeom>
        </p:spPr>
        <p:txBody>
          <a:bodyPr>
            <a:noAutofit/>
          </a:bodyPr>
          <a:lstStyle>
            <a:lvl1pPr marL="342900" indent="-342900">
              <a:lnSpc>
                <a:spcPct val="100000"/>
              </a:lnSpc>
              <a:spcBef>
                <a:spcPts val="0"/>
              </a:spcBef>
              <a:spcAft>
                <a:spcPts val="1200"/>
              </a:spcAft>
              <a:buClr>
                <a:schemeClr val="accent2"/>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endParaRPr lang="en-US"/>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96866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F62C9C6-F8EB-488A-93A5-4579D96F5229}"/>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E00191DC-3516-4FAE-B604-A84B0B2B6ACA}"/>
              </a:ext>
            </a:extLst>
          </p:cNvPr>
          <p:cNvSpPr txBox="1">
            <a:spLocks noChangeArrowheads="1"/>
          </p:cNvSpPr>
          <p:nvPr/>
        </p:nvSpPr>
        <p:spPr>
          <a:xfrm>
            <a:off x="1095983" y="1383020"/>
            <a:ext cx="10363200" cy="1470025"/>
          </a:xfrm>
          <a:prstGeom prst="rect">
            <a:avLst/>
          </a:prstGeom>
        </p:spPr>
        <p:txBody>
          <a:bodyPr anchor="ctr"/>
          <a:lst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altLang="en-US" sz="4000"/>
              <a:t>Thank You</a:t>
            </a:r>
          </a:p>
        </p:txBody>
      </p:sp>
      <p:cxnSp>
        <p:nvCxnSpPr>
          <p:cNvPr id="11" name="Straight Connector 10">
            <a:extLst>
              <a:ext uri="{FF2B5EF4-FFF2-40B4-BE49-F238E27FC236}">
                <a16:creationId xmlns:a16="http://schemas.microsoft.com/office/drawing/2014/main" id="{284F4DC8-E22C-4496-9DD5-6C31B1983B20}"/>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a:extLst>
              <a:ext uri="{FF2B5EF4-FFF2-40B4-BE49-F238E27FC236}">
                <a16:creationId xmlns:a16="http://schemas.microsoft.com/office/drawing/2014/main" id="{C163201D-1CF5-4ED0-AECB-2428B7518CD0}"/>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Logo&#10;&#10;Description automatically generated">
            <a:extLst>
              <a:ext uri="{FF2B5EF4-FFF2-40B4-BE49-F238E27FC236}">
                <a16:creationId xmlns:a16="http://schemas.microsoft.com/office/drawing/2014/main" id="{5CCE9F03-3918-4E3B-ABF9-97F083F919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9" name="Picture 8">
            <a:extLst>
              <a:ext uri="{FF2B5EF4-FFF2-40B4-BE49-F238E27FC236}">
                <a16:creationId xmlns:a16="http://schemas.microsoft.com/office/drawing/2014/main" id="{6D05278D-1DC9-4579-8EB7-965E56464F6C}"/>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pic>
        <p:nvPicPr>
          <p:cNvPr id="10" name="Picture 9" descr="Logo&#10;&#10;Description automatically generated">
            <a:extLst>
              <a:ext uri="{FF2B5EF4-FFF2-40B4-BE49-F238E27FC236}">
                <a16:creationId xmlns:a16="http://schemas.microsoft.com/office/drawing/2014/main" id="{3BD45C66-E4F5-4A20-A487-3D6B70EA56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2" name="Picture 11">
            <a:extLst>
              <a:ext uri="{FF2B5EF4-FFF2-40B4-BE49-F238E27FC236}">
                <a16:creationId xmlns:a16="http://schemas.microsoft.com/office/drawing/2014/main" id="{E9D8929A-DA26-4EB1-BA3C-5C7DB7C68510}"/>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pic>
        <p:nvPicPr>
          <p:cNvPr id="14" name="Picture 13" descr="Logo&#10;&#10;Description automatically generated">
            <a:extLst>
              <a:ext uri="{FF2B5EF4-FFF2-40B4-BE49-F238E27FC236}">
                <a16:creationId xmlns:a16="http://schemas.microsoft.com/office/drawing/2014/main" id="{CF954700-AC09-49CD-B56D-3D4757AFF19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1854001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96F85-8438-44F2-9C5A-4B6ED0976E7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7B8C47-8FFD-45CA-82EE-6D7A670102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EFB757-F4D1-47DA-946D-C142E6E9BD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46344C-35FE-47D7-835E-AB79ED8311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5198C8-1C6A-4509-9A5E-D1125575D3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9295D3-2CFE-4940-B668-7223B311AB6F}"/>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8" name="Footer Placeholder 7">
            <a:extLst>
              <a:ext uri="{FF2B5EF4-FFF2-40B4-BE49-F238E27FC236}">
                <a16:creationId xmlns:a16="http://schemas.microsoft.com/office/drawing/2014/main" id="{09DDCDF6-6336-4CD4-B7B2-31EB37D079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6026DB-557D-4597-9EC0-2A1D081F9788}"/>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1940856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FBF72-23A7-4234-97CF-B16575B613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1ADB9D-15C9-4AE6-9D3E-C403E366EDBA}"/>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4" name="Footer Placeholder 3">
            <a:extLst>
              <a:ext uri="{FF2B5EF4-FFF2-40B4-BE49-F238E27FC236}">
                <a16:creationId xmlns:a16="http://schemas.microsoft.com/office/drawing/2014/main" id="{832AB4B4-57FA-4D86-AD02-69BA372C10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5623BC-0AE1-45D9-B352-2EC64DF21EE8}"/>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296509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389A21-CF41-4414-ADAD-4E8785A4580C}"/>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3" name="Footer Placeholder 2">
            <a:extLst>
              <a:ext uri="{FF2B5EF4-FFF2-40B4-BE49-F238E27FC236}">
                <a16:creationId xmlns:a16="http://schemas.microsoft.com/office/drawing/2014/main" id="{1493AB62-9089-4EA8-A47A-1626C5F950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8CAB9F-6D35-48E2-B2F5-71236EC59A34}"/>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1118690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5F527-417B-46F7-B856-1291CE6DAB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9DDF2B-EC57-4FC8-B999-F1E6AF4C18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5E8B30-3834-4795-8B50-94B967F1F6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AE1DBD-AADC-400F-9297-4B4E8F48856D}"/>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6" name="Footer Placeholder 5">
            <a:extLst>
              <a:ext uri="{FF2B5EF4-FFF2-40B4-BE49-F238E27FC236}">
                <a16:creationId xmlns:a16="http://schemas.microsoft.com/office/drawing/2014/main" id="{4DD2E9BE-D147-46CF-8F87-C6B2A81D66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AB13A2-D8EC-400C-B4BF-483D61498303}"/>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673940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B07C8-2092-4038-B240-DDC7DA7FE7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3E8592-C574-4EDD-9D06-610E9ED94A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99A9AE-7EBB-4C39-B986-6A2947C006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ECD42D-7342-429A-8BFB-AAB377CEAEA9}"/>
              </a:ext>
            </a:extLst>
          </p:cNvPr>
          <p:cNvSpPr>
            <a:spLocks noGrp="1"/>
          </p:cNvSpPr>
          <p:nvPr>
            <p:ph type="dt" sz="half" idx="10"/>
          </p:nvPr>
        </p:nvSpPr>
        <p:spPr/>
        <p:txBody>
          <a:bodyPr/>
          <a:lstStyle/>
          <a:p>
            <a:fld id="{DAC91092-DDC3-4656-B3CD-87CE499E6486}" type="datetimeFigureOut">
              <a:rPr lang="en-US" smtClean="0"/>
              <a:t>3/14/2022</a:t>
            </a:fld>
            <a:endParaRPr lang="en-US"/>
          </a:p>
        </p:txBody>
      </p:sp>
      <p:sp>
        <p:nvSpPr>
          <p:cNvPr id="6" name="Footer Placeholder 5">
            <a:extLst>
              <a:ext uri="{FF2B5EF4-FFF2-40B4-BE49-F238E27FC236}">
                <a16:creationId xmlns:a16="http://schemas.microsoft.com/office/drawing/2014/main" id="{4A643648-87A1-474A-9609-B3E442ED8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FC8AE-CD65-416B-986E-5562789F0CAE}"/>
              </a:ext>
            </a:extLst>
          </p:cNvPr>
          <p:cNvSpPr>
            <a:spLocks noGrp="1"/>
          </p:cNvSpPr>
          <p:nvPr>
            <p:ph type="sldNum" sz="quarter" idx="12"/>
          </p:nvPr>
        </p:nvSpPr>
        <p:spPr/>
        <p:txBody>
          <a:bodyPr/>
          <a:lstStyle/>
          <a:p>
            <a:fld id="{8DD6669F-B0F5-4B45-ADA7-979A1F52402B}" type="slidenum">
              <a:rPr lang="en-US" smtClean="0"/>
              <a:t>‹#›</a:t>
            </a:fld>
            <a:endParaRPr lang="en-US"/>
          </a:p>
        </p:txBody>
      </p:sp>
    </p:spTree>
    <p:extLst>
      <p:ext uri="{BB962C8B-B14F-4D97-AF65-F5344CB8AC3E}">
        <p14:creationId xmlns:p14="http://schemas.microsoft.com/office/powerpoint/2010/main" val="3195104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34" Type="http://schemas.openxmlformats.org/officeDocument/2006/relationships/theme" Target="../theme/theme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slideLayout" Target="../slideLayouts/slideLayout44.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19130C-3C3F-4B11-A254-F0ABCD7FBA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A8233E-CB9F-4211-A339-C86DF46238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48824E-97A1-45B9-B63C-59C774C5DB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91092-DDC3-4656-B3CD-87CE499E6486}" type="datetimeFigureOut">
              <a:rPr lang="en-US" smtClean="0"/>
              <a:t>3/14/2022</a:t>
            </a:fld>
            <a:endParaRPr lang="en-US"/>
          </a:p>
        </p:txBody>
      </p:sp>
      <p:sp>
        <p:nvSpPr>
          <p:cNvPr id="5" name="Footer Placeholder 4">
            <a:extLst>
              <a:ext uri="{FF2B5EF4-FFF2-40B4-BE49-F238E27FC236}">
                <a16:creationId xmlns:a16="http://schemas.microsoft.com/office/drawing/2014/main" id="{8CD519C2-3265-48DB-B397-E9F4EDD57D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662C4A-81EF-4AE2-846B-0D6A51B379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6669F-B0F5-4B45-ADA7-979A1F52402B}" type="slidenum">
              <a:rPr lang="en-US" smtClean="0"/>
              <a:t>‹#›</a:t>
            </a:fld>
            <a:endParaRPr lang="en-US"/>
          </a:p>
        </p:txBody>
      </p:sp>
    </p:spTree>
    <p:extLst>
      <p:ext uri="{BB962C8B-B14F-4D97-AF65-F5344CB8AC3E}">
        <p14:creationId xmlns:p14="http://schemas.microsoft.com/office/powerpoint/2010/main" val="1460609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33915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olis.oregonlegislature.gov/liz/2021R1/Measures/Overview/HB2949" TargetMode="External"/><Relationship Id="rId2" Type="http://schemas.openxmlformats.org/officeDocument/2006/relationships/hyperlink" Target="https://olis.oregonlegislature.gov/liz/2021R1/Measures/Overview/HB2086"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olis.oregonlegislature.gov/liz/2022R1/Measures/Overview/HB400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63B1E-1AC9-49FA-A025-9958BB09C4E5}"/>
              </a:ext>
            </a:extLst>
          </p:cNvPr>
          <p:cNvSpPr>
            <a:spLocks noGrp="1"/>
          </p:cNvSpPr>
          <p:nvPr>
            <p:ph type="ctrTitle"/>
          </p:nvPr>
        </p:nvSpPr>
        <p:spPr/>
        <p:txBody>
          <a:bodyPr lIns="91440" tIns="45720" rIns="91440" bIns="45720" anchor="ctr">
            <a:noAutofit/>
          </a:bodyPr>
          <a:lstStyle/>
          <a:p>
            <a:r>
              <a:rPr lang="en-US" dirty="0">
                <a:ea typeface="+mj-lt"/>
                <a:cs typeface="+mj-lt"/>
              </a:rPr>
              <a:t>Behavioral Health Committee</a:t>
            </a:r>
            <a:br>
              <a:rPr lang="en-US" dirty="0">
                <a:ea typeface="+mj-lt"/>
                <a:cs typeface="+mj-lt"/>
              </a:rPr>
            </a:br>
            <a:r>
              <a:rPr lang="en-US" dirty="0">
                <a:ea typeface="+mj-lt"/>
                <a:cs typeface="+mj-lt"/>
              </a:rPr>
              <a:t>Processes and Timelines</a:t>
            </a:r>
            <a:endParaRPr lang="en-US" dirty="0"/>
          </a:p>
        </p:txBody>
      </p:sp>
      <p:sp>
        <p:nvSpPr>
          <p:cNvPr id="3" name="Subtitle 2">
            <a:extLst>
              <a:ext uri="{FF2B5EF4-FFF2-40B4-BE49-F238E27FC236}">
                <a16:creationId xmlns:a16="http://schemas.microsoft.com/office/drawing/2014/main" id="{6A16F7F9-2054-4CE2-B996-22E0A5B412E5}"/>
              </a:ext>
            </a:extLst>
          </p:cNvPr>
          <p:cNvSpPr>
            <a:spLocks noGrp="1"/>
          </p:cNvSpPr>
          <p:nvPr>
            <p:ph type="subTitle" idx="1"/>
          </p:nvPr>
        </p:nvSpPr>
        <p:spPr>
          <a:xfrm>
            <a:off x="1828800" y="2438400"/>
            <a:ext cx="8534400" cy="1752600"/>
          </a:xfrm>
        </p:spPr>
        <p:txBody>
          <a:bodyPr lIns="91440" tIns="45720" rIns="91440" bIns="45720" anchor="t">
            <a:normAutofit/>
          </a:bodyPr>
          <a:lstStyle/>
          <a:p>
            <a:r>
              <a:rPr lang="en-US" altLang="en-US" dirty="0"/>
              <a:t>Presented to</a:t>
            </a:r>
            <a:r>
              <a:rPr lang="en-US" altLang="en-US" dirty="0">
                <a:cs typeface="Arial"/>
              </a:rPr>
              <a:t>:</a:t>
            </a:r>
          </a:p>
          <a:p>
            <a:r>
              <a:rPr lang="en-US" dirty="0"/>
              <a:t>Behavioral Health Committee</a:t>
            </a:r>
          </a:p>
          <a:p>
            <a:r>
              <a:rPr lang="en-US" dirty="0"/>
              <a:t>March 14, 2022</a:t>
            </a:r>
          </a:p>
          <a:p>
            <a:r>
              <a:rPr lang="en-US" dirty="0"/>
              <a:t>Kyleen Zimber, BH Strategic Projects Director</a:t>
            </a:r>
          </a:p>
        </p:txBody>
      </p:sp>
    </p:spTree>
    <p:extLst>
      <p:ext uri="{BB962C8B-B14F-4D97-AF65-F5344CB8AC3E}">
        <p14:creationId xmlns:p14="http://schemas.microsoft.com/office/powerpoint/2010/main" val="2217980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29E1B4-9996-4CF1-A9AE-A668A8BB0E1F}"/>
              </a:ext>
            </a:extLst>
          </p:cNvPr>
          <p:cNvSpPr>
            <a:spLocks noGrp="1"/>
          </p:cNvSpPr>
          <p:nvPr>
            <p:ph idx="1"/>
          </p:nvPr>
        </p:nvSpPr>
        <p:spPr>
          <a:xfrm>
            <a:off x="361950" y="2038350"/>
            <a:ext cx="10515600" cy="3995738"/>
          </a:xfrm>
        </p:spPr>
        <p:txBody>
          <a:bodyPr vert="horz" lIns="91440" tIns="45720" rIns="91440" bIns="45720" rtlCol="0" anchor="t">
            <a:normAutofit fontScale="92500" lnSpcReduction="10000"/>
          </a:bodyPr>
          <a:lstStyle/>
          <a:p>
            <a:r>
              <a:rPr lang="en-US" dirty="0">
                <a:latin typeface="Arial" panose="020B0604020202020204" pitchFamily="34" charset="0"/>
                <a:cs typeface="Arial" panose="020B0604020202020204" pitchFamily="34" charset="0"/>
              </a:rPr>
              <a:t>Behavioral Health Workforce Increasing Wages Report (House Bill 2086, 2021 – 2022)</a:t>
            </a:r>
            <a:br>
              <a:rPr lang="en-US" dirty="0">
                <a:latin typeface="Arial" panose="020B0604020202020204" pitchFamily="34" charset="0"/>
                <a:cs typeface="Arial" panose="020B0604020202020204" pitchFamily="34" charset="0"/>
              </a:rPr>
            </a:br>
            <a:r>
              <a:rPr lang="en-US" sz="1300" dirty="0">
                <a:solidFill>
                  <a:srgbClr val="004D86"/>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https://olis.oregonlegislature.gov/liz/2021R1/Measures/Overview/HB2086</a:t>
            </a:r>
            <a:br>
              <a:rPr lang="en-US" sz="1300" dirty="0">
                <a:solidFill>
                  <a:srgbClr val="004D86"/>
                </a:solidFill>
                <a:latin typeface="Arial" panose="020B0604020202020204" pitchFamily="34" charset="0"/>
                <a:cs typeface="Arial" panose="020B0604020202020204" pitchFamily="34" charset="0"/>
              </a:rPr>
            </a:br>
            <a:endParaRPr lang="en-US" sz="1300" dirty="0">
              <a:solidFill>
                <a:srgbClr val="004D86"/>
              </a:solidFill>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$80 million to recruit and retain behavioral health care workers from BIPOC (Black, Indigenous, People of Color) communities or from rural areas and who can provide culturally specific services (House Bill 2949, 2021 – Current)</a:t>
            </a:r>
            <a:br>
              <a:rPr lang="en-US" dirty="0">
                <a:latin typeface="Arial" panose="020B0604020202020204" pitchFamily="34" charset="0"/>
                <a:cs typeface="Arial" panose="020B0604020202020204" pitchFamily="34" charset="0"/>
              </a:rPr>
            </a:br>
            <a:r>
              <a:rPr lang="en-US" sz="1300" dirty="0">
                <a:solidFill>
                  <a:srgbClr val="004D86"/>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https://olis.oregonlegislature.gov/liz/2021R1/Measures/Overview/HB2949</a:t>
            </a:r>
            <a:br>
              <a:rPr lang="en-US" sz="1300" dirty="0">
                <a:solidFill>
                  <a:srgbClr val="004D86"/>
                </a:solidFill>
                <a:latin typeface="Arial" panose="020B0604020202020204" pitchFamily="34" charset="0"/>
                <a:cs typeface="Arial" panose="020B0604020202020204" pitchFamily="34" charset="0"/>
              </a:rPr>
            </a:br>
            <a:endParaRPr lang="en-US" sz="1300" dirty="0">
              <a:solidFill>
                <a:srgbClr val="004D86"/>
              </a:solidFill>
              <a:latin typeface="Arial" panose="020B0604020202020204" pitchFamily="34" charset="0"/>
              <a:cs typeface="Arial" panose="020B0604020202020204" pitchFamily="34" charset="0"/>
            </a:endParaRPr>
          </a:p>
          <a:p>
            <a:r>
              <a:rPr lang="en-US" dirty="0">
                <a:latin typeface="Arial"/>
                <a:ea typeface="+mn-lt"/>
                <a:cs typeface="+mn-lt"/>
              </a:rPr>
              <a:t>$132 million to increase wages and bonuses for behavioral health care workers (HB 4004, 2022)</a:t>
            </a:r>
            <a:br>
              <a:rPr lang="en-US" dirty="0">
                <a:latin typeface="Arial"/>
                <a:ea typeface="+mn-lt"/>
                <a:cs typeface="+mn-lt"/>
              </a:rPr>
            </a:br>
            <a:r>
              <a:rPr lang="en-US" sz="1200" dirty="0">
                <a:solidFill>
                  <a:srgbClr val="004D86"/>
                </a:solidFill>
                <a:ea typeface="+mn-lt"/>
                <a:cs typeface="+mn-lt"/>
                <a:hlinkClick r:id="rId4">
                  <a:extLst>
                    <a:ext uri="{A12FA001-AC4F-418D-AE19-62706E023703}">
                      <ahyp:hlinkClr xmlns:ahyp="http://schemas.microsoft.com/office/drawing/2018/hyperlinkcolor" val="tx"/>
                    </a:ext>
                  </a:extLst>
                </a:hlinkClick>
              </a:rPr>
              <a:t>https://olis.oregonlegislature.gov/liz/2022R1/Measures/Overview/HB4004</a:t>
            </a:r>
            <a:br>
              <a:rPr lang="en-US" dirty="0">
                <a:latin typeface="Arial"/>
                <a:ea typeface="+mn-lt"/>
                <a:cs typeface="+mn-lt"/>
              </a:rPr>
            </a:br>
            <a:endParaRPr lang="en-US" dirty="0">
              <a:latin typeface="Arial"/>
              <a:cs typeface="Calibri"/>
            </a:endParaRPr>
          </a:p>
          <a:p>
            <a:endParaRPr lang="en-US"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BD908E74-0A7A-408B-8123-57B9AF32A7B1}"/>
              </a:ext>
            </a:extLst>
          </p:cNvPr>
          <p:cNvSpPr>
            <a:spLocks noGrp="1"/>
          </p:cNvSpPr>
          <p:nvPr>
            <p:ph type="title"/>
          </p:nvPr>
        </p:nvSpPr>
        <p:spPr>
          <a:xfrm>
            <a:off x="476250" y="450850"/>
            <a:ext cx="9972675" cy="1025525"/>
          </a:xfrm>
          <a:solidFill>
            <a:srgbClr val="1A63A6"/>
          </a:solidFill>
          <a:ln>
            <a:solidFill>
              <a:srgbClr val="004D86"/>
            </a:solidFill>
          </a:ln>
        </p:spPr>
        <p:txBody>
          <a:bodyPr>
            <a:normAutofit fontScale="90000"/>
          </a:bodyPr>
          <a:lstStyle/>
          <a:p>
            <a:pPr algn="l"/>
            <a:r>
              <a:rPr lang="en-US" sz="3200" b="1" dirty="0">
                <a:solidFill>
                  <a:schemeClr val="bg1"/>
                </a:solidFill>
                <a:latin typeface="Arial" panose="020B0604020202020204" pitchFamily="34" charset="0"/>
                <a:cs typeface="Arial" panose="020B0604020202020204" pitchFamily="34" charset="0"/>
              </a:rPr>
              <a:t>OREGON’S BEHAVIORAL HEALTH WORKFORCE DATA</a:t>
            </a:r>
            <a:br>
              <a:rPr lang="en-US" sz="3400" b="1" dirty="0">
                <a:solidFill>
                  <a:schemeClr val="bg1"/>
                </a:solidFill>
                <a:latin typeface="Arial" panose="020B0604020202020204" pitchFamily="34" charset="0"/>
                <a:cs typeface="Arial" panose="020B0604020202020204" pitchFamily="34" charset="0"/>
              </a:rPr>
            </a:br>
            <a:r>
              <a:rPr lang="en-US" sz="4400" b="1" dirty="0">
                <a:solidFill>
                  <a:schemeClr val="bg1"/>
                </a:solidFill>
                <a:latin typeface="Arial" panose="020B0604020202020204" pitchFamily="34" charset="0"/>
                <a:cs typeface="Arial" panose="020B0604020202020204" pitchFamily="34" charset="0"/>
              </a:rPr>
              <a:t>OHA CURRENT EFFORTS:</a:t>
            </a:r>
          </a:p>
        </p:txBody>
      </p:sp>
      <p:pic>
        <p:nvPicPr>
          <p:cNvPr id="5" name="Picture 4" descr="Logo&#10;&#10;Description automatically generated">
            <a:extLst>
              <a:ext uri="{FF2B5EF4-FFF2-40B4-BE49-F238E27FC236}">
                <a16:creationId xmlns:a16="http://schemas.microsoft.com/office/drawing/2014/main" id="{D8FDC073-75EA-407B-8E50-26D52E0FCBB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48324" y="6376988"/>
            <a:ext cx="895351" cy="333518"/>
          </a:xfrm>
          <a:prstGeom prst="rect">
            <a:avLst/>
          </a:prstGeom>
        </p:spPr>
      </p:pic>
    </p:spTree>
    <p:extLst>
      <p:ext uri="{BB962C8B-B14F-4D97-AF65-F5344CB8AC3E}">
        <p14:creationId xmlns:p14="http://schemas.microsoft.com/office/powerpoint/2010/main" val="708293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3143D0-AF35-424A-A217-5662642F0CDE}"/>
              </a:ext>
            </a:extLst>
          </p:cNvPr>
          <p:cNvSpPr>
            <a:spLocks noGrp="1"/>
          </p:cNvSpPr>
          <p:nvPr>
            <p:ph idx="1"/>
          </p:nvPr>
        </p:nvSpPr>
        <p:spPr/>
        <p:txBody>
          <a:bodyPr/>
          <a:lstStyle/>
          <a:p>
            <a:pPr lvl="1"/>
            <a:endParaRPr lang="en-US" sz="2800" dirty="0"/>
          </a:p>
          <a:p>
            <a:r>
              <a:rPr lang="en-US" dirty="0"/>
              <a:t>Cleaning up and getting specific about the </a:t>
            </a:r>
            <a:r>
              <a:rPr lang="en-US" b="1" i="1" dirty="0"/>
              <a:t>metric</a:t>
            </a:r>
            <a:r>
              <a:rPr lang="en-US" b="1" dirty="0"/>
              <a:t> </a:t>
            </a:r>
            <a:r>
              <a:rPr lang="en-US" b="1" i="1" dirty="0"/>
              <a:t>concepts</a:t>
            </a:r>
            <a:r>
              <a:rPr lang="en-US" dirty="0"/>
              <a:t> so they can go to OHA (Health Policy and Analytics Division) to be turned into metrics that meet legislative and organizational requirements</a:t>
            </a:r>
            <a:endParaRPr lang="en-US" sz="2800" dirty="0"/>
          </a:p>
          <a:p>
            <a:r>
              <a:rPr lang="en-US" dirty="0"/>
              <a:t>Continuing process from previous meeting, modified in response to feedback we heard from you, to clarify </a:t>
            </a:r>
            <a:r>
              <a:rPr lang="en-US" b="1" i="1" dirty="0"/>
              <a:t>metric</a:t>
            </a:r>
            <a:r>
              <a:rPr lang="en-US" b="1" dirty="0"/>
              <a:t> </a:t>
            </a:r>
            <a:r>
              <a:rPr lang="en-US" b="1" i="1" dirty="0"/>
              <a:t>concepts</a:t>
            </a:r>
          </a:p>
          <a:p>
            <a:endParaRPr lang="en-US" b="1" i="1" dirty="0"/>
          </a:p>
          <a:p>
            <a:endParaRPr lang="en-US" dirty="0"/>
          </a:p>
          <a:p>
            <a:endParaRPr lang="en-US" dirty="0"/>
          </a:p>
          <a:p>
            <a:endParaRPr lang="en-US" dirty="0"/>
          </a:p>
          <a:p>
            <a:endParaRPr lang="en-US" dirty="0"/>
          </a:p>
        </p:txBody>
      </p:sp>
      <p:sp>
        <p:nvSpPr>
          <p:cNvPr id="4" name="Title 3">
            <a:extLst>
              <a:ext uri="{FF2B5EF4-FFF2-40B4-BE49-F238E27FC236}">
                <a16:creationId xmlns:a16="http://schemas.microsoft.com/office/drawing/2014/main" id="{4C56A5FA-0DE6-492F-BF0E-55AE804CBDE3}"/>
              </a:ext>
            </a:extLst>
          </p:cNvPr>
          <p:cNvSpPr>
            <a:spLocks noGrp="1"/>
          </p:cNvSpPr>
          <p:nvPr>
            <p:ph type="title"/>
          </p:nvPr>
        </p:nvSpPr>
        <p:spPr/>
        <p:txBody>
          <a:bodyPr/>
          <a:lstStyle/>
          <a:p>
            <a:r>
              <a:rPr lang="en-US"/>
              <a:t>Overview</a:t>
            </a:r>
          </a:p>
        </p:txBody>
      </p:sp>
    </p:spTree>
    <p:extLst>
      <p:ext uri="{BB962C8B-B14F-4D97-AF65-F5344CB8AC3E}">
        <p14:creationId xmlns:p14="http://schemas.microsoft.com/office/powerpoint/2010/main" val="2605986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3143D0-AF35-424A-A217-5662642F0CDE}"/>
              </a:ext>
            </a:extLst>
          </p:cNvPr>
          <p:cNvSpPr>
            <a:spLocks noGrp="1"/>
          </p:cNvSpPr>
          <p:nvPr>
            <p:ph idx="1"/>
          </p:nvPr>
        </p:nvSpPr>
        <p:spPr/>
        <p:txBody>
          <a:bodyPr/>
          <a:lstStyle/>
          <a:p>
            <a:pPr marL="800100" lvl="1" indent="-342900">
              <a:buFont typeface="Arial" panose="020B0604020202020204" pitchFamily="34" charset="0"/>
              <a:buChar char="•"/>
            </a:pPr>
            <a:r>
              <a:rPr lang="en-US" dirty="0"/>
              <a:t>Staff will present a </a:t>
            </a:r>
            <a:r>
              <a:rPr lang="en-US" b="1" dirty="0"/>
              <a:t>brief and preliminary synopsis</a:t>
            </a:r>
            <a:r>
              <a:rPr lang="en-US" dirty="0"/>
              <a:t> of the previous meeting</a:t>
            </a:r>
          </a:p>
          <a:p>
            <a:pPr marL="800100" lvl="1" indent="-342900">
              <a:buFont typeface="Arial" panose="020B0604020202020204" pitchFamily="34" charset="0"/>
              <a:buChar char="•"/>
            </a:pPr>
            <a:r>
              <a:rPr lang="en-US" dirty="0"/>
              <a:t>Staff will </a:t>
            </a:r>
            <a:r>
              <a:rPr lang="en-US" b="1" dirty="0"/>
              <a:t>provide data or context setting</a:t>
            </a:r>
            <a:r>
              <a:rPr lang="en-US" dirty="0"/>
              <a:t> for the next topic</a:t>
            </a:r>
          </a:p>
          <a:p>
            <a:pPr marL="800100" lvl="1" indent="-342900">
              <a:buFont typeface="Arial" panose="020B0604020202020204" pitchFamily="34" charset="0"/>
              <a:buChar char="•"/>
            </a:pPr>
            <a:r>
              <a:rPr lang="en-US" dirty="0"/>
              <a:t>We will take the bulk of each meeting to work through the </a:t>
            </a:r>
            <a:r>
              <a:rPr lang="en-US" dirty="0" err="1"/>
              <a:t>EZBoard</a:t>
            </a:r>
            <a:r>
              <a:rPr lang="en-US" dirty="0"/>
              <a:t>, with added dialogue, using the same refined set of questions each time </a:t>
            </a:r>
            <a:r>
              <a:rPr lang="en-US" b="1" dirty="0"/>
              <a:t>on one of the top concepts that you rated highly</a:t>
            </a:r>
          </a:p>
          <a:p>
            <a:pPr marL="800100" lvl="1" indent="-342900">
              <a:buFont typeface="Arial" panose="020B0604020202020204" pitchFamily="34" charset="0"/>
              <a:buChar char="•"/>
            </a:pPr>
            <a:r>
              <a:rPr lang="en-US" b="1" dirty="0"/>
              <a:t>Once we get through</a:t>
            </a:r>
            <a:r>
              <a:rPr lang="en-US" dirty="0"/>
              <a:t> this process of you reviewing the concepts that were most highly ranked, OHA staff will </a:t>
            </a:r>
            <a:r>
              <a:rPr lang="en-US" b="1" dirty="0"/>
              <a:t>bring back the reworked metric concepts</a:t>
            </a:r>
            <a:r>
              <a:rPr lang="en-US" dirty="0"/>
              <a:t> to shape them into metrics that meet legislative and organizational requirements</a:t>
            </a:r>
          </a:p>
          <a:p>
            <a:pPr marL="800100" lvl="1" indent="-342900">
              <a:buFont typeface="Arial" panose="020B0604020202020204" pitchFamily="34" charset="0"/>
              <a:buChar char="•"/>
            </a:pPr>
            <a:r>
              <a:rPr lang="en-US" dirty="0"/>
              <a:t>The Committee will review the revised metric concepts which will then jump start the conversation on incentives</a:t>
            </a:r>
            <a:endParaRPr lang="en-US" sz="2400" dirty="0"/>
          </a:p>
          <a:p>
            <a:endParaRPr lang="en-US" b="1" i="1" dirty="0"/>
          </a:p>
          <a:p>
            <a:endParaRPr lang="en-US" dirty="0"/>
          </a:p>
          <a:p>
            <a:endParaRPr lang="en-US" dirty="0"/>
          </a:p>
          <a:p>
            <a:endParaRPr lang="en-US" dirty="0"/>
          </a:p>
          <a:p>
            <a:endParaRPr lang="en-US" dirty="0"/>
          </a:p>
        </p:txBody>
      </p:sp>
      <p:sp>
        <p:nvSpPr>
          <p:cNvPr id="4" name="Title 3">
            <a:extLst>
              <a:ext uri="{FF2B5EF4-FFF2-40B4-BE49-F238E27FC236}">
                <a16:creationId xmlns:a16="http://schemas.microsoft.com/office/drawing/2014/main" id="{4C56A5FA-0DE6-492F-BF0E-55AE804CBDE3}"/>
              </a:ext>
            </a:extLst>
          </p:cNvPr>
          <p:cNvSpPr>
            <a:spLocks noGrp="1"/>
          </p:cNvSpPr>
          <p:nvPr>
            <p:ph type="title"/>
          </p:nvPr>
        </p:nvSpPr>
        <p:spPr/>
        <p:txBody>
          <a:bodyPr>
            <a:normAutofit fontScale="90000"/>
          </a:bodyPr>
          <a:lstStyle/>
          <a:p>
            <a:r>
              <a:rPr lang="en-US" dirty="0"/>
              <a:t>Proposed plan for each BH Committee session</a:t>
            </a:r>
          </a:p>
        </p:txBody>
      </p:sp>
    </p:spTree>
    <p:extLst>
      <p:ext uri="{BB962C8B-B14F-4D97-AF65-F5344CB8AC3E}">
        <p14:creationId xmlns:p14="http://schemas.microsoft.com/office/powerpoint/2010/main" val="1388178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3143D0-AF35-424A-A217-5662642F0CDE}"/>
              </a:ext>
            </a:extLst>
          </p:cNvPr>
          <p:cNvSpPr>
            <a:spLocks noGrp="1"/>
          </p:cNvSpPr>
          <p:nvPr>
            <p:ph idx="1"/>
          </p:nvPr>
        </p:nvSpPr>
        <p:spPr/>
        <p:txBody>
          <a:bodyPr/>
          <a:lstStyle/>
          <a:p>
            <a:pPr lvl="0"/>
            <a:r>
              <a:rPr lang="en-US" dirty="0"/>
              <a:t>FEBRUARY 28:  Refine non-jail drop off / walk-in services</a:t>
            </a:r>
            <a:endParaRPr lang="en-US" sz="1800" dirty="0"/>
          </a:p>
          <a:p>
            <a:pPr lvl="0"/>
            <a:r>
              <a:rPr lang="en-US" dirty="0"/>
              <a:t>MARCH 14:  Present synthesized information from previous meeting, Refine worker retention/turnover</a:t>
            </a:r>
            <a:r>
              <a:rPr lang="en-US" sz="1100" dirty="0"/>
              <a:t> </a:t>
            </a:r>
            <a:endParaRPr lang="en-US" sz="1800" dirty="0"/>
          </a:p>
          <a:p>
            <a:pPr lvl="0"/>
            <a:r>
              <a:rPr lang="en-US" dirty="0"/>
              <a:t>MARCH 28:  Present synthesized information from previous meeting, Refine availability of culturally specific care</a:t>
            </a:r>
            <a:endParaRPr lang="en-US" sz="1800" dirty="0"/>
          </a:p>
          <a:p>
            <a:pPr lvl="0"/>
            <a:r>
              <a:rPr lang="en-US" dirty="0"/>
              <a:t>APRIL 11: Present synthesized information from previous meeting, Refine </a:t>
            </a:r>
            <a:r>
              <a:rPr lang="en-US" b="1" dirty="0"/>
              <a:t>(combine first)</a:t>
            </a:r>
            <a:r>
              <a:rPr lang="en-US" dirty="0"/>
              <a:t> 1) time to access services when needed and 2) time to next available appointment</a:t>
            </a:r>
            <a:endParaRPr lang="en-US" sz="1800" dirty="0"/>
          </a:p>
          <a:p>
            <a:endParaRPr lang="en-US" dirty="0"/>
          </a:p>
        </p:txBody>
      </p:sp>
      <p:sp>
        <p:nvSpPr>
          <p:cNvPr id="4" name="Title 3">
            <a:extLst>
              <a:ext uri="{FF2B5EF4-FFF2-40B4-BE49-F238E27FC236}">
                <a16:creationId xmlns:a16="http://schemas.microsoft.com/office/drawing/2014/main" id="{4C56A5FA-0DE6-492F-BF0E-55AE804CBDE3}"/>
              </a:ext>
            </a:extLst>
          </p:cNvPr>
          <p:cNvSpPr>
            <a:spLocks noGrp="1"/>
          </p:cNvSpPr>
          <p:nvPr>
            <p:ph type="title"/>
          </p:nvPr>
        </p:nvSpPr>
        <p:spPr/>
        <p:txBody>
          <a:bodyPr/>
          <a:lstStyle/>
          <a:p>
            <a:r>
              <a:rPr lang="en-US" dirty="0"/>
              <a:t>Draft Timeline</a:t>
            </a:r>
          </a:p>
        </p:txBody>
      </p:sp>
    </p:spTree>
    <p:extLst>
      <p:ext uri="{BB962C8B-B14F-4D97-AF65-F5344CB8AC3E}">
        <p14:creationId xmlns:p14="http://schemas.microsoft.com/office/powerpoint/2010/main" val="2352669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3143D0-AF35-424A-A217-5662642F0CDE}"/>
              </a:ext>
            </a:extLst>
          </p:cNvPr>
          <p:cNvSpPr>
            <a:spLocks noGrp="1"/>
          </p:cNvSpPr>
          <p:nvPr>
            <p:ph idx="1"/>
          </p:nvPr>
        </p:nvSpPr>
        <p:spPr/>
        <p:txBody>
          <a:bodyPr/>
          <a:lstStyle/>
          <a:p>
            <a:pPr lvl="0"/>
            <a:r>
              <a:rPr lang="en-US" dirty="0"/>
              <a:t>APRIL 25: Present synthesized information from previous meeting, Refine accessibility of behavioral health resources for justice-involved individuals</a:t>
            </a:r>
            <a:endParaRPr lang="en-US" sz="1800" dirty="0"/>
          </a:p>
          <a:p>
            <a:pPr lvl="0"/>
            <a:r>
              <a:rPr lang="en-US" dirty="0"/>
              <a:t>MAY 9: Present synthesized information from previous meeting, Refine fair rates for behavioral health services including substance use treatment</a:t>
            </a:r>
            <a:endParaRPr lang="en-US" sz="1800" dirty="0"/>
          </a:p>
          <a:p>
            <a:pPr lvl="0"/>
            <a:r>
              <a:rPr lang="en-US" dirty="0"/>
              <a:t>MAY 23: Present synthesized information from previous meeting, Refine address the inequity between communities of color when naming and communicating promising practices; there needs to be an increase in the practices reflecting African American communities.</a:t>
            </a:r>
            <a:endParaRPr lang="en-US" sz="1800" dirty="0"/>
          </a:p>
          <a:p>
            <a:pPr lvl="1"/>
            <a:endParaRPr lang="en-US" dirty="0"/>
          </a:p>
          <a:p>
            <a:endParaRPr lang="en-US" b="1" i="1" dirty="0"/>
          </a:p>
          <a:p>
            <a:endParaRPr lang="en-US" dirty="0"/>
          </a:p>
          <a:p>
            <a:endParaRPr lang="en-US" dirty="0"/>
          </a:p>
          <a:p>
            <a:endParaRPr lang="en-US" dirty="0"/>
          </a:p>
          <a:p>
            <a:endParaRPr lang="en-US" dirty="0"/>
          </a:p>
        </p:txBody>
      </p:sp>
      <p:sp>
        <p:nvSpPr>
          <p:cNvPr id="4" name="Title 3">
            <a:extLst>
              <a:ext uri="{FF2B5EF4-FFF2-40B4-BE49-F238E27FC236}">
                <a16:creationId xmlns:a16="http://schemas.microsoft.com/office/drawing/2014/main" id="{4C56A5FA-0DE6-492F-BF0E-55AE804CBDE3}"/>
              </a:ext>
            </a:extLst>
          </p:cNvPr>
          <p:cNvSpPr>
            <a:spLocks noGrp="1"/>
          </p:cNvSpPr>
          <p:nvPr>
            <p:ph type="title"/>
          </p:nvPr>
        </p:nvSpPr>
        <p:spPr/>
        <p:txBody>
          <a:bodyPr/>
          <a:lstStyle/>
          <a:p>
            <a:r>
              <a:rPr lang="en-US" dirty="0"/>
              <a:t>Draft Timeline</a:t>
            </a:r>
          </a:p>
        </p:txBody>
      </p:sp>
    </p:spTree>
    <p:extLst>
      <p:ext uri="{BB962C8B-B14F-4D97-AF65-F5344CB8AC3E}">
        <p14:creationId xmlns:p14="http://schemas.microsoft.com/office/powerpoint/2010/main" val="2823719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3143D0-AF35-424A-A217-5662642F0CDE}"/>
              </a:ext>
            </a:extLst>
          </p:cNvPr>
          <p:cNvSpPr>
            <a:spLocks noGrp="1"/>
          </p:cNvSpPr>
          <p:nvPr>
            <p:ph idx="1"/>
          </p:nvPr>
        </p:nvSpPr>
        <p:spPr/>
        <p:txBody>
          <a:bodyPr/>
          <a:lstStyle/>
          <a:p>
            <a:pPr lvl="0"/>
            <a:r>
              <a:rPr lang="en-US" dirty="0"/>
              <a:t>JUNE 6: Present synthesized information from previous meeting, Refine 1) supportive housing conducive to positive growth and change is available, especially for folks leaving incarceration and leaving state hospital and 2) housing is available</a:t>
            </a:r>
            <a:endParaRPr lang="en-US" sz="1800" dirty="0"/>
          </a:p>
          <a:p>
            <a:pPr lvl="0"/>
            <a:r>
              <a:rPr lang="en-US" dirty="0"/>
              <a:t>JUNE 20: Present total synthesized information, have a discussion, and vote</a:t>
            </a:r>
            <a:endParaRPr lang="en-US" sz="1800" dirty="0"/>
          </a:p>
          <a:p>
            <a:r>
              <a:rPr lang="en-US" b="1" i="1" dirty="0"/>
              <a:t>Remainder of timeline to be completed and shared at March 28 meeting</a:t>
            </a:r>
          </a:p>
          <a:p>
            <a:endParaRPr lang="en-US" dirty="0"/>
          </a:p>
          <a:p>
            <a:endParaRPr lang="en-US" dirty="0"/>
          </a:p>
          <a:p>
            <a:endParaRPr lang="en-US" dirty="0"/>
          </a:p>
          <a:p>
            <a:endParaRPr lang="en-US" dirty="0"/>
          </a:p>
        </p:txBody>
      </p:sp>
      <p:sp>
        <p:nvSpPr>
          <p:cNvPr id="4" name="Title 3">
            <a:extLst>
              <a:ext uri="{FF2B5EF4-FFF2-40B4-BE49-F238E27FC236}">
                <a16:creationId xmlns:a16="http://schemas.microsoft.com/office/drawing/2014/main" id="{4C56A5FA-0DE6-492F-BF0E-55AE804CBDE3}"/>
              </a:ext>
            </a:extLst>
          </p:cNvPr>
          <p:cNvSpPr>
            <a:spLocks noGrp="1"/>
          </p:cNvSpPr>
          <p:nvPr>
            <p:ph type="title"/>
          </p:nvPr>
        </p:nvSpPr>
        <p:spPr/>
        <p:txBody>
          <a:bodyPr/>
          <a:lstStyle/>
          <a:p>
            <a:r>
              <a:rPr lang="en-US" dirty="0"/>
              <a:t>Draft Timeline</a:t>
            </a:r>
          </a:p>
        </p:txBody>
      </p:sp>
    </p:spTree>
    <p:extLst>
      <p:ext uri="{BB962C8B-B14F-4D97-AF65-F5344CB8AC3E}">
        <p14:creationId xmlns:p14="http://schemas.microsoft.com/office/powerpoint/2010/main" val="106302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3143D0-AF35-424A-A217-5662642F0CDE}"/>
              </a:ext>
            </a:extLst>
          </p:cNvPr>
          <p:cNvSpPr>
            <a:spLocks noGrp="1"/>
          </p:cNvSpPr>
          <p:nvPr>
            <p:ph idx="1"/>
          </p:nvPr>
        </p:nvSpPr>
        <p:spPr/>
        <p:txBody>
          <a:bodyPr/>
          <a:lstStyle/>
          <a:p>
            <a:pPr marL="800100" lvl="1" indent="-342900">
              <a:buFont typeface="Arial" panose="020B0604020202020204" pitchFamily="34" charset="0"/>
              <a:buChar char="•"/>
            </a:pPr>
            <a:endParaRPr lang="en-US" sz="2400" dirty="0"/>
          </a:p>
          <a:p>
            <a:endParaRPr lang="en-US" b="1" i="1" dirty="0"/>
          </a:p>
          <a:p>
            <a:endParaRPr lang="en-US" dirty="0"/>
          </a:p>
          <a:p>
            <a:endParaRPr lang="en-US" dirty="0"/>
          </a:p>
          <a:p>
            <a:endParaRPr lang="en-US" dirty="0"/>
          </a:p>
          <a:p>
            <a:endParaRPr lang="en-US" dirty="0"/>
          </a:p>
        </p:txBody>
      </p:sp>
      <p:sp>
        <p:nvSpPr>
          <p:cNvPr id="4" name="Title 3">
            <a:extLst>
              <a:ext uri="{FF2B5EF4-FFF2-40B4-BE49-F238E27FC236}">
                <a16:creationId xmlns:a16="http://schemas.microsoft.com/office/drawing/2014/main" id="{4C56A5FA-0DE6-492F-BF0E-55AE804CBDE3}"/>
              </a:ext>
            </a:extLst>
          </p:cNvPr>
          <p:cNvSpPr>
            <a:spLocks noGrp="1"/>
          </p:cNvSpPr>
          <p:nvPr>
            <p:ph type="title"/>
          </p:nvPr>
        </p:nvSpPr>
        <p:spPr/>
        <p:txBody>
          <a:bodyPr>
            <a:normAutofit/>
          </a:bodyPr>
          <a:lstStyle/>
          <a:p>
            <a:r>
              <a:rPr lang="en-US" dirty="0"/>
              <a:t>Last week’s item</a:t>
            </a:r>
          </a:p>
        </p:txBody>
      </p:sp>
    </p:spTree>
    <p:extLst>
      <p:ext uri="{BB962C8B-B14F-4D97-AF65-F5344CB8AC3E}">
        <p14:creationId xmlns:p14="http://schemas.microsoft.com/office/powerpoint/2010/main" val="639514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ACFE7-8D39-43BF-8273-D5D6E2CB3261}"/>
              </a:ext>
            </a:extLst>
          </p:cNvPr>
          <p:cNvSpPr>
            <a:spLocks noGrp="1"/>
          </p:cNvSpPr>
          <p:nvPr>
            <p:ph type="ctrTitle"/>
          </p:nvPr>
        </p:nvSpPr>
        <p:spPr>
          <a:xfrm>
            <a:off x="428624" y="438150"/>
            <a:ext cx="10915651" cy="1171575"/>
          </a:xfrm>
          <a:solidFill>
            <a:srgbClr val="1A63A6"/>
          </a:solidFill>
          <a:ln>
            <a:solidFill>
              <a:srgbClr val="004D86"/>
            </a:solidFill>
          </a:ln>
        </p:spPr>
        <p:txBody>
          <a:bodyPr>
            <a:normAutofit/>
          </a:bodyPr>
          <a:lstStyle/>
          <a:p>
            <a:pPr algn="l"/>
            <a:r>
              <a:rPr lang="en-US" sz="3200" b="1" dirty="0">
                <a:solidFill>
                  <a:schemeClr val="bg1"/>
                </a:solidFill>
                <a:latin typeface="Arial"/>
                <a:cs typeface="Arial"/>
              </a:rPr>
              <a:t>OREGON’S BEHAVIORAL HEALTH WORKFORCE DATA</a:t>
            </a:r>
            <a:br>
              <a:rPr lang="en-US" sz="3400" b="1" dirty="0">
                <a:latin typeface="Arial" panose="020B0604020202020204" pitchFamily="34" charset="0"/>
                <a:cs typeface="Arial" panose="020B0604020202020204" pitchFamily="34" charset="0"/>
              </a:rPr>
            </a:br>
            <a:r>
              <a:rPr lang="en-US" sz="4400" b="1" dirty="0">
                <a:solidFill>
                  <a:schemeClr val="bg1"/>
                </a:solidFill>
                <a:latin typeface="Arial"/>
                <a:cs typeface="Arial"/>
              </a:rPr>
              <a:t>CURRENT CONSTRAINTS:</a:t>
            </a:r>
          </a:p>
        </p:txBody>
      </p:sp>
      <p:pic>
        <p:nvPicPr>
          <p:cNvPr id="5" name="Picture 4" descr="Logo&#10;&#10;Description automatically generated">
            <a:extLst>
              <a:ext uri="{FF2B5EF4-FFF2-40B4-BE49-F238E27FC236}">
                <a16:creationId xmlns:a16="http://schemas.microsoft.com/office/drawing/2014/main" id="{484BE97A-71F8-40F3-81AE-EEDACBBACC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8324" y="6407135"/>
            <a:ext cx="895351" cy="333518"/>
          </a:xfrm>
          <a:prstGeom prst="rect">
            <a:avLst/>
          </a:prstGeom>
        </p:spPr>
      </p:pic>
      <p:sp>
        <p:nvSpPr>
          <p:cNvPr id="7" name="TextBox 6">
            <a:extLst>
              <a:ext uri="{FF2B5EF4-FFF2-40B4-BE49-F238E27FC236}">
                <a16:creationId xmlns:a16="http://schemas.microsoft.com/office/drawing/2014/main" id="{65C518F8-FF74-4145-9845-5A65E38F0826}"/>
              </a:ext>
            </a:extLst>
          </p:cNvPr>
          <p:cNvSpPr txBox="1"/>
          <p:nvPr/>
        </p:nvSpPr>
        <p:spPr>
          <a:xfrm>
            <a:off x="323850" y="2076450"/>
            <a:ext cx="11001375" cy="3385542"/>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Lacking definition of a behavioral health care worker</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Limited wage information on behavioral health care workers</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No disaggregation on wage data for racial identity / ethnicity</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Exclusion of wage information for workers outside of the traditionally defined behavioral health care workforce</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Extremely limited data on non-licensed workers</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rPr>
              <a:t>No statewide collection of turnover rates or retention rates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64413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8B01-DE58-4848-AB3D-1FC015AC1B67}"/>
              </a:ext>
            </a:extLst>
          </p:cNvPr>
          <p:cNvSpPr>
            <a:spLocks noGrp="1"/>
          </p:cNvSpPr>
          <p:nvPr>
            <p:ph type="title"/>
          </p:nvPr>
        </p:nvSpPr>
        <p:spPr>
          <a:xfrm>
            <a:off x="428625" y="457200"/>
            <a:ext cx="10944225" cy="701675"/>
          </a:xfrm>
          <a:solidFill>
            <a:srgbClr val="1A63A6"/>
          </a:solidFill>
        </p:spPr>
        <p:txBody>
          <a:bodyPr>
            <a:normAutofit/>
          </a:bodyPr>
          <a:lstStyle/>
          <a:p>
            <a:r>
              <a:rPr lang="en-US" sz="3200" b="1" dirty="0">
                <a:solidFill>
                  <a:schemeClr val="bg1"/>
                </a:solidFill>
                <a:latin typeface="Arial" panose="020B0604020202020204" pitchFamily="34" charset="0"/>
                <a:cs typeface="Arial" panose="020B0604020202020204" pitchFamily="34" charset="0"/>
              </a:rPr>
              <a:t>OREGON’S BEHAVIORAL HEALTH WORKFORCE DATA</a:t>
            </a:r>
            <a:endParaRPr lang="en-US" sz="3200" dirty="0"/>
          </a:p>
        </p:txBody>
      </p:sp>
      <p:sp>
        <p:nvSpPr>
          <p:cNvPr id="3" name="Content Placeholder 2">
            <a:extLst>
              <a:ext uri="{FF2B5EF4-FFF2-40B4-BE49-F238E27FC236}">
                <a16:creationId xmlns:a16="http://schemas.microsoft.com/office/drawing/2014/main" id="{5ABBE265-0880-4F43-ADBE-FF24C1965B45}"/>
              </a:ext>
            </a:extLst>
          </p:cNvPr>
          <p:cNvSpPr>
            <a:spLocks noGrp="1"/>
          </p:cNvSpPr>
          <p:nvPr>
            <p:ph idx="1"/>
          </p:nvPr>
        </p:nvSpPr>
        <p:spPr>
          <a:xfrm>
            <a:off x="323850" y="1482725"/>
            <a:ext cx="7410450" cy="5194300"/>
          </a:xfrm>
        </p:spPr>
        <p:txBody>
          <a:bodyPr>
            <a:normAutofit/>
          </a:bodyPr>
          <a:lstStyle/>
          <a:p>
            <a:pPr>
              <a:lnSpc>
                <a:spcPct val="110000"/>
              </a:lnSpc>
            </a:pPr>
            <a:r>
              <a:rPr lang="en-US" dirty="0">
                <a:latin typeface="Arial" panose="020B0604020202020204" pitchFamily="34" charset="0"/>
                <a:cs typeface="Arial" panose="020B0604020202020204" pitchFamily="34" charset="0"/>
              </a:rPr>
              <a:t>Peer Worker (Addictions): </a:t>
            </a:r>
            <a:r>
              <a:rPr lang="en-US" b="1" dirty="0">
                <a:latin typeface="Arial" panose="020B0604020202020204" pitchFamily="34" charset="0"/>
                <a:cs typeface="Arial" panose="020B0604020202020204" pitchFamily="34" charset="0"/>
              </a:rPr>
              <a:t>$31,408 Median Wage; $30,000 $40,000 Majority Annual Wage (45%)</a:t>
            </a:r>
            <a:br>
              <a:rPr lang="en-US" sz="1200" b="1" dirty="0">
                <a:latin typeface="Arial" panose="020B0604020202020204" pitchFamily="34" charset="0"/>
                <a:cs typeface="Arial" panose="020B0604020202020204" pitchFamily="34" charset="0"/>
              </a:rPr>
            </a:br>
            <a:r>
              <a:rPr lang="en-US" sz="1200" b="1" dirty="0">
                <a:latin typeface="Arial" panose="020B0604020202020204" pitchFamily="34" charset="0"/>
                <a:cs typeface="Arial" panose="020B0604020202020204" pitchFamily="34" charset="0"/>
              </a:rPr>
              <a:t>(</a:t>
            </a:r>
            <a:r>
              <a:rPr lang="en-US" sz="1200" dirty="0">
                <a:latin typeface="Arial" panose="020B0604020202020204" pitchFamily="34" charset="0"/>
                <a:cs typeface="Arial" panose="020B0604020202020204" pitchFamily="34" charset="0"/>
              </a:rPr>
              <a:t>Mental Health and Addiction Certification Board of Oregon Wage, Benefit, and Student Loan Debt Analysis, 2018; Survey of OHA Registered Traditional Health Workers, 2021)</a:t>
            </a:r>
          </a:p>
          <a:p>
            <a:pPr>
              <a:lnSpc>
                <a:spcPct val="110000"/>
              </a:lnSpc>
            </a:pPr>
            <a:r>
              <a:rPr lang="en-US" dirty="0">
                <a:latin typeface="Arial" panose="020B0604020202020204" pitchFamily="34" charset="0"/>
                <a:cs typeface="Arial" panose="020B0604020202020204" pitchFamily="34" charset="0"/>
              </a:rPr>
              <a:t>Qualified Mental Health Associate (QMHA): </a:t>
            </a:r>
            <a:r>
              <a:rPr lang="en-US" b="1" dirty="0">
                <a:latin typeface="Arial" panose="020B0604020202020204" pitchFamily="34" charset="0"/>
                <a:cs typeface="Arial" panose="020B0604020202020204" pitchFamily="34" charset="0"/>
              </a:rPr>
              <a:t>$41,163 Median Wage </a:t>
            </a:r>
            <a:br>
              <a:rPr lang="en-US" b="1"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(Mental Health and Addiction Certification Board of Oregon Wage, Benefit, and Student Loan Debt Analysis, 2018)</a:t>
            </a:r>
            <a:endParaRPr lang="en-US" sz="1200" dirty="0">
              <a:latin typeface="Arial" panose="020B0604020202020204" pitchFamily="34" charset="0"/>
              <a:cs typeface="Arial" panose="020B0604020202020204" pitchFamily="34" charset="0"/>
            </a:endParaRPr>
          </a:p>
          <a:p>
            <a:pPr>
              <a:lnSpc>
                <a:spcPct val="110000"/>
              </a:lnSpc>
            </a:pPr>
            <a:r>
              <a:rPr lang="en-US" dirty="0">
                <a:latin typeface="Arial" panose="020B0604020202020204" pitchFamily="34" charset="0"/>
                <a:cs typeface="Arial" panose="020B0604020202020204" pitchFamily="34" charset="0"/>
              </a:rPr>
              <a:t>Staff Turnover Rate: </a:t>
            </a:r>
            <a:r>
              <a:rPr lang="en-US" b="1" dirty="0">
                <a:latin typeface="Arial" panose="020B0604020202020204" pitchFamily="34" charset="0"/>
                <a:cs typeface="Arial" panose="020B0604020202020204" pitchFamily="34" charset="0"/>
              </a:rPr>
              <a:t>40-60% with some Tri-County Providers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(Tri-County Behavioral Health Providers Association, 2018)</a:t>
            </a:r>
          </a:p>
        </p:txBody>
      </p:sp>
      <p:sp>
        <p:nvSpPr>
          <p:cNvPr id="6" name="TextBox 5">
            <a:extLst>
              <a:ext uri="{FF2B5EF4-FFF2-40B4-BE49-F238E27FC236}">
                <a16:creationId xmlns:a16="http://schemas.microsoft.com/office/drawing/2014/main" id="{65404C25-85BB-4338-8980-F03FAAECF37D}"/>
              </a:ext>
            </a:extLst>
          </p:cNvPr>
          <p:cNvSpPr txBox="1"/>
          <p:nvPr/>
        </p:nvSpPr>
        <p:spPr>
          <a:xfrm>
            <a:off x="7734300" y="1530350"/>
            <a:ext cx="4029075" cy="1200329"/>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US" dirty="0">
                <a:solidFill>
                  <a:srgbClr val="1A63A6"/>
                </a:solidFill>
                <a:latin typeface="Arial" panose="020B0604020202020204" pitchFamily="34" charset="0"/>
                <a:cs typeface="Arial" panose="020B0604020202020204" pitchFamily="34" charset="0"/>
              </a:rPr>
              <a:t>Majority female-identified (65%)</a:t>
            </a:r>
          </a:p>
          <a:p>
            <a:pPr marL="285750" indent="-285750">
              <a:buFont typeface="Arial" panose="020B0604020202020204" pitchFamily="34" charset="0"/>
              <a:buChar char="•"/>
            </a:pPr>
            <a:r>
              <a:rPr lang="en-US" dirty="0">
                <a:solidFill>
                  <a:srgbClr val="1A63A6"/>
                </a:solidFill>
                <a:latin typeface="Arial" panose="020B0604020202020204" pitchFamily="34" charset="0"/>
                <a:cs typeface="Arial" panose="020B0604020202020204" pitchFamily="34" charset="0"/>
              </a:rPr>
              <a:t>Black / African American represented by 10% -- almost double the statewide demographic</a:t>
            </a:r>
          </a:p>
        </p:txBody>
      </p:sp>
      <p:sp>
        <p:nvSpPr>
          <p:cNvPr id="8" name="TextBox 7">
            <a:extLst>
              <a:ext uri="{FF2B5EF4-FFF2-40B4-BE49-F238E27FC236}">
                <a16:creationId xmlns:a16="http://schemas.microsoft.com/office/drawing/2014/main" id="{C1FE5C6B-091C-47E6-B12A-114B9297D1FD}"/>
              </a:ext>
            </a:extLst>
          </p:cNvPr>
          <p:cNvSpPr txBox="1"/>
          <p:nvPr/>
        </p:nvSpPr>
        <p:spPr>
          <a:xfrm>
            <a:off x="7734299" y="2834391"/>
            <a:ext cx="4029075" cy="3046988"/>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US" dirty="0">
                <a:solidFill>
                  <a:srgbClr val="1A63A6"/>
                </a:solidFill>
                <a:latin typeface="Arial" panose="020B0604020202020204" pitchFamily="34" charset="0"/>
                <a:cs typeface="Arial" panose="020B0604020202020204" pitchFamily="34" charset="0"/>
              </a:rPr>
              <a:t>Healthy turnover rates should not exceed 12% </a:t>
            </a:r>
            <a:r>
              <a:rPr lang="en-US" sz="1200" dirty="0">
                <a:solidFill>
                  <a:srgbClr val="1A63A6"/>
                </a:solidFill>
                <a:latin typeface="Arial" panose="020B0604020202020204" pitchFamily="34" charset="0"/>
                <a:cs typeface="Arial" panose="020B0604020202020204" pitchFamily="34" charset="0"/>
              </a:rPr>
              <a:t>(Annie E. Casey Foundation, 2015)</a:t>
            </a:r>
          </a:p>
          <a:p>
            <a:pPr marL="285750" indent="-285750">
              <a:buFont typeface="Arial" panose="020B0604020202020204" pitchFamily="34" charset="0"/>
              <a:buChar char="•"/>
            </a:pPr>
            <a:r>
              <a:rPr lang="en-US" dirty="0">
                <a:solidFill>
                  <a:srgbClr val="1A63A6"/>
                </a:solidFill>
                <a:latin typeface="Arial" panose="020B0604020202020204" pitchFamily="34" charset="0"/>
                <a:cs typeface="Arial" panose="020B0604020202020204" pitchFamily="34" charset="0"/>
              </a:rPr>
              <a:t>For an agency with $35,500 annual salary and a 26% average turnover rate, each turnover costs $248,887 </a:t>
            </a:r>
            <a:r>
              <a:rPr lang="en-US" sz="1200" dirty="0">
                <a:solidFill>
                  <a:srgbClr val="1A63A6"/>
                </a:solidFill>
                <a:latin typeface="Arial" panose="020B0604020202020204" pitchFamily="34" charset="0"/>
                <a:cs typeface="Arial" panose="020B0604020202020204" pitchFamily="34" charset="0"/>
              </a:rPr>
              <a:t>(National Child Welfare Workforce Institute)</a:t>
            </a:r>
          </a:p>
          <a:p>
            <a:pPr marL="285750" indent="-285750">
              <a:buFont typeface="Arial" panose="020B0604020202020204" pitchFamily="34" charset="0"/>
              <a:buChar char="•"/>
            </a:pPr>
            <a:r>
              <a:rPr lang="en-US" dirty="0">
                <a:solidFill>
                  <a:srgbClr val="1A63A6"/>
                </a:solidFill>
                <a:latin typeface="Arial" panose="020B0604020202020204" pitchFamily="34" charset="0"/>
                <a:cs typeface="Arial" panose="020B0604020202020204" pitchFamily="34" charset="0"/>
              </a:rPr>
              <a:t>Increased turnover rates impact program outcomes </a:t>
            </a:r>
            <a:r>
              <a:rPr lang="en-US" sz="1200" dirty="0">
                <a:solidFill>
                  <a:srgbClr val="1A63A6"/>
                </a:solidFill>
                <a:latin typeface="Arial" panose="020B0604020202020204" pitchFamily="34" charset="0"/>
                <a:cs typeface="Arial" panose="020B0604020202020204" pitchFamily="34" charset="0"/>
              </a:rPr>
              <a:t>(Child Welfare Information Gateway, 2016)</a:t>
            </a:r>
          </a:p>
          <a:p>
            <a:pPr marL="285750" indent="-285750">
              <a:buFont typeface="Arial" panose="020B0604020202020204" pitchFamily="34" charset="0"/>
              <a:buChar char="•"/>
            </a:pPr>
            <a:endParaRPr lang="en-US" sz="1200" dirty="0">
              <a:solidFill>
                <a:srgbClr val="004D86"/>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128C688-6770-4072-BB21-C77D3CAF44F6}"/>
              </a:ext>
            </a:extLst>
          </p:cNvPr>
          <p:cNvPicPr>
            <a:picLocks noChangeAspect="1"/>
          </p:cNvPicPr>
          <p:nvPr/>
        </p:nvPicPr>
        <p:blipFill>
          <a:blip r:embed="rId2"/>
          <a:stretch>
            <a:fillRect/>
          </a:stretch>
        </p:blipFill>
        <p:spPr>
          <a:xfrm>
            <a:off x="5455690" y="6341716"/>
            <a:ext cx="890093" cy="335309"/>
          </a:xfrm>
          <a:prstGeom prst="rect">
            <a:avLst/>
          </a:prstGeom>
        </p:spPr>
      </p:pic>
    </p:spTree>
    <p:extLst>
      <p:ext uri="{BB962C8B-B14F-4D97-AF65-F5344CB8AC3E}">
        <p14:creationId xmlns:p14="http://schemas.microsoft.com/office/powerpoint/2010/main" val="3952384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PA PPT">
  <a:themeElements>
    <a:clrScheme name="HPA PPT">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a:latin typeface="Franklin Gothic Medium Cond" panose="020B0606030402020204" pitchFamily="34" charset="0"/>
          </a:defRPr>
        </a:defPPr>
      </a:lstStyle>
    </a:txDef>
  </a:objectDefaults>
  <a:extraClrSchemeLst/>
  <a:extLst>
    <a:ext uri="{05A4C25C-085E-4340-85A3-A5531E510DB2}">
      <thm15:themeFamily xmlns:thm15="http://schemas.microsoft.com/office/thememl/2012/main" name="HPA PPT" id="{2391B1FA-10F4-46CD-9D1D-D7008447745D}" vid="{562BDE57-09D6-48BB-9DAE-9565C182B75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Meeting xmlns="45d58078-7db5-4cb8-9eed-9e01154ff392">18</Meeting>
    <Meta_x0020_Keywords xmlns="45d58078-7db5-4cb8-9eed-9e01154ff392" xsi:nil="true"/>
    <IASubtopic xmlns="59da1016-2a1b-4f8a-9768-d7a4932f6f16" xsi:nil="true"/>
    <URL xmlns="http://schemas.microsoft.com/sharepoint/v3">
      <Url xsi:nil="true"/>
      <Description xsi:nil="true"/>
    </URL>
    <Meta_x0020_Description xmlns="45d58078-7db5-4cb8-9eed-9e01154ff39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1424CDC89CBA9488235E9A1365B51F0" ma:contentTypeVersion="18" ma:contentTypeDescription="Create a new document." ma:contentTypeScope="" ma:versionID="a77597a81705befcc31f21999e718872">
  <xsd:schema xmlns:xsd="http://www.w3.org/2001/XMLSchema" xmlns:xs="http://www.w3.org/2001/XMLSchema" xmlns:p="http://schemas.microsoft.com/office/2006/metadata/properties" xmlns:ns1="http://schemas.microsoft.com/sharepoint/v3" xmlns:ns2="59da1016-2a1b-4f8a-9768-d7a4932f6f16" xmlns:ns3="45d58078-7db5-4cb8-9eed-9e01154ff392" targetNamespace="http://schemas.microsoft.com/office/2006/metadata/properties" ma:root="true" ma:fieldsID="6e8d61502507af297e24e709f33c1901" ns1:_="" ns2:_="" ns3:_="">
    <xsd:import namespace="http://schemas.microsoft.com/sharepoint/v3"/>
    <xsd:import namespace="59da1016-2a1b-4f8a-9768-d7a4932f6f16"/>
    <xsd:import namespace="45d58078-7db5-4cb8-9eed-9e01154ff392"/>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Meeting"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5d58078-7db5-4cb8-9eed-9e01154ff392" elementFormDefault="qualified">
    <xsd:import namespace="http://schemas.microsoft.com/office/2006/documentManagement/types"/>
    <xsd:import namespace="http://schemas.microsoft.com/office/infopath/2007/PartnerControls"/>
    <xsd:element name="Meta_x0020_Description" ma:index="6" nillable="true" ma:displayName="Meta Description" ma:hidden="true" ma:internalName="Meta_x0020_Description" ma:readOnly="false">
      <xsd:simpleType>
        <xsd:restriction base="dms:Text"/>
      </xsd:simpleType>
    </xsd:element>
    <xsd:element name="Meta_x0020_Keywords" ma:index="7" nillable="true" ma:displayName="Meta Keywords" ma:hidden="true" ma:internalName="Meta_x0020_Keywords" ma:readOnly="false">
      <xsd:simpleType>
        <xsd:restriction base="dms:Text"/>
      </xsd:simpleType>
    </xsd:element>
    <xsd:element name="Meeting" ma:index="15" nillable="true" ma:displayName="Meeting" ma:list="{f2296ded-8cac-49b6-aa6b-7abb3ddc81d2}" ma:internalName="Meeting" ma:showField="Meeting_x0020_Lookup_x0020_Refer">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090AA7-C085-4DF0-BA82-E9ECC64E0F8C}">
  <ds:schemaRefs>
    <ds:schemaRef ds:uri="http://purl.org/dc/terms/"/>
    <ds:schemaRef ds:uri="6e34eea8-72b6-4b16-84b2-a7899fa98813"/>
    <ds:schemaRef ds:uri="http://purl.org/dc/dcmitype/"/>
    <ds:schemaRef ds:uri="http://schemas.microsoft.com/office/infopath/2007/PartnerControls"/>
    <ds:schemaRef ds:uri="http://schemas.microsoft.com/office/2006/documentManagement/types"/>
    <ds:schemaRef ds:uri="http://schemas.microsoft.com/office/2006/metadata/properties"/>
    <ds:schemaRef ds:uri="49116a3d-2020-44d4-90c4-33665b76aba6"/>
    <ds:schemaRef ds:uri="http://schemas.openxmlformats.org/package/2006/metadata/core-properties"/>
    <ds:schemaRef ds:uri="http://www.w3.org/XML/1998/namespace"/>
    <ds:schemaRef ds:uri="http://purl.org/dc/elements/1.1/"/>
  </ds:schemaRefs>
</ds:datastoreItem>
</file>

<file path=customXml/itemProps2.xml><?xml version="1.0" encoding="utf-8"?>
<ds:datastoreItem xmlns:ds="http://schemas.openxmlformats.org/officeDocument/2006/customXml" ds:itemID="{BC516781-D570-4E06-81D5-68F8FE785016}"/>
</file>

<file path=customXml/itemProps3.xml><?xml version="1.0" encoding="utf-8"?>
<ds:datastoreItem xmlns:ds="http://schemas.openxmlformats.org/officeDocument/2006/customXml" ds:itemID="{A5E32B86-28D9-4278-94F5-FC19D62EA0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164</TotalTime>
  <Words>822</Words>
  <Application>Microsoft Office PowerPoint</Application>
  <PresentationFormat>Widescreen</PresentationFormat>
  <Paragraphs>66</Paragraphs>
  <Slides>10</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Times</vt:lpstr>
      <vt:lpstr>Office Theme</vt:lpstr>
      <vt:lpstr>HPA PPT</vt:lpstr>
      <vt:lpstr>Behavioral Health Committee Processes and Timelines</vt:lpstr>
      <vt:lpstr>Overview</vt:lpstr>
      <vt:lpstr>Proposed plan for each BH Committee session</vt:lpstr>
      <vt:lpstr>Draft Timeline</vt:lpstr>
      <vt:lpstr>Draft Timeline</vt:lpstr>
      <vt:lpstr>Draft Timeline</vt:lpstr>
      <vt:lpstr>Last week’s item</vt:lpstr>
      <vt:lpstr>OREGON’S BEHAVIORAL HEALTH WORKFORCE DATA CURRENT CONSTRAINTS:</vt:lpstr>
      <vt:lpstr>OREGON’S BEHAVIORAL HEALTH WORKFORCE DATA</vt:lpstr>
      <vt:lpstr>OREGON’S BEHAVIORAL HEALTH WORKFORCE DATA OHA CURRENT EFFORTS: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Oregon's Behavioral Health Workforce: Data Constraints</dc:title>
  <dc:creator>Rawlins Jesse</dc:creator>
  <cp:lastModifiedBy>Zimber Kyleen J</cp:lastModifiedBy>
  <cp:revision>35</cp:revision>
  <dcterms:created xsi:type="dcterms:W3CDTF">2022-03-11T18:05:22Z</dcterms:created>
  <dcterms:modified xsi:type="dcterms:W3CDTF">2022-03-14T16:54:51Z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0x01010091424CDC89CBA9488235E9A1365B51F0</vt:lpwstr>
  </property>
</Properties>
</file>