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B725DD30" ContentType="image/png"/>
  <Default Extension="5830C830" ContentType="image/p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45"/>
  </p:notesMasterIdLst>
  <p:sldIdLst>
    <p:sldId id="256" r:id="rId2"/>
    <p:sldId id="320" r:id="rId3"/>
    <p:sldId id="257" r:id="rId4"/>
    <p:sldId id="369" r:id="rId5"/>
    <p:sldId id="371" r:id="rId6"/>
    <p:sldId id="380" r:id="rId7"/>
    <p:sldId id="384" r:id="rId8"/>
    <p:sldId id="397" r:id="rId9"/>
    <p:sldId id="393" r:id="rId10"/>
    <p:sldId id="373" r:id="rId11"/>
    <p:sldId id="341" r:id="rId12"/>
    <p:sldId id="396" r:id="rId13"/>
    <p:sldId id="394" r:id="rId14"/>
    <p:sldId id="395" r:id="rId15"/>
    <p:sldId id="404" r:id="rId16"/>
    <p:sldId id="378" r:id="rId17"/>
    <p:sldId id="343" r:id="rId18"/>
    <p:sldId id="398" r:id="rId19"/>
    <p:sldId id="407" r:id="rId20"/>
    <p:sldId id="408" r:id="rId21"/>
    <p:sldId id="401" r:id="rId22"/>
    <p:sldId id="379" r:id="rId23"/>
    <p:sldId id="335" r:id="rId24"/>
    <p:sldId id="346" r:id="rId25"/>
    <p:sldId id="340" r:id="rId26"/>
    <p:sldId id="342" r:id="rId27"/>
    <p:sldId id="333" r:id="rId28"/>
    <p:sldId id="360" r:id="rId29"/>
    <p:sldId id="364" r:id="rId30"/>
    <p:sldId id="349" r:id="rId31"/>
    <p:sldId id="367" r:id="rId32"/>
    <p:sldId id="361" r:id="rId33"/>
    <p:sldId id="374" r:id="rId34"/>
    <p:sldId id="382" r:id="rId35"/>
    <p:sldId id="391" r:id="rId36"/>
    <p:sldId id="399" r:id="rId37"/>
    <p:sldId id="405" r:id="rId38"/>
    <p:sldId id="406" r:id="rId39"/>
    <p:sldId id="409" r:id="rId40"/>
    <p:sldId id="410" r:id="rId41"/>
    <p:sldId id="411" r:id="rId42"/>
    <p:sldId id="389" r:id="rId43"/>
    <p:sldId id="390"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ED1DA-72C9-80CB-308D-34C6BF95C3AC}" name="Sofro, Laura" initials="SL" userId="S::Laura.Sofro@lottery.oregon.gov::9d03d46f-ba64-4e17-8bcf-1bdbc3941674" providerId="AD"/>
  <p188:author id="{97CDC8E1-69CE-B6B3-E11E-47CA042887F5}" name="Shea, Flora" initials="SF" userId="S::Flora.Shea@lottery.oregon.gov::98df08fd-e762-4c55-a8e3-1a8ccb31891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B83CB"/>
    <a:srgbClr val="92D050"/>
    <a:srgbClr val="003399"/>
    <a:srgbClr val="FFC000"/>
    <a:srgbClr val="9999FF"/>
    <a:srgbClr val="0066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5039" autoAdjust="0"/>
  </p:normalViewPr>
  <p:slideViewPr>
    <p:cSldViewPr snapToGrid="0">
      <p:cViewPr varScale="1">
        <p:scale>
          <a:sx n="75" d="100"/>
          <a:sy n="75" d="100"/>
        </p:scale>
        <p:origin x="331" y="53"/>
      </p:cViewPr>
      <p:guideLst/>
    </p:cSldViewPr>
  </p:slideViewPr>
  <p:notesTextViewPr>
    <p:cViewPr>
      <p:scale>
        <a:sx n="1" d="1"/>
        <a:sy n="1" d="1"/>
      </p:scale>
      <p:origin x="0" y="0"/>
    </p:cViewPr>
  </p:notesTextViewPr>
  <p:sorterViewPr>
    <p:cViewPr varScale="1">
      <p:scale>
        <a:sx n="1" d="1"/>
        <a:sy n="1" d="1"/>
      </p:scale>
      <p:origin x="0" y="-15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5" tIns="46657" rIns="93315" bIns="46657" rtlCol="0"/>
          <a:lstStyle>
            <a:lvl1pPr algn="r">
              <a:defRPr sz="1200"/>
            </a:lvl1pPr>
          </a:lstStyle>
          <a:p>
            <a:fld id="{DF679B12-55E9-4A0E-97B8-9401F175BEA9}" type="datetimeFigureOut">
              <a:rPr lang="en-US" smtClean="0"/>
              <a:t>9/20/2023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0"/>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5" tIns="46657" rIns="93315" bIns="46657" rtlCol="0" anchor="b"/>
          <a:lstStyle>
            <a:lvl1pPr algn="r">
              <a:defRPr sz="1200"/>
            </a:lvl1pPr>
          </a:lstStyle>
          <a:p>
            <a:fld id="{7EE8025C-298C-4070-8CC4-39389D936C01}" type="slidenum">
              <a:rPr lang="en-US" smtClean="0"/>
              <a:t>‹#›</a:t>
            </a:fld>
            <a:endParaRPr lang="en-US"/>
          </a:p>
        </p:txBody>
      </p:sp>
    </p:spTree>
    <p:extLst>
      <p:ext uri="{BB962C8B-B14F-4D97-AF65-F5344CB8AC3E}">
        <p14:creationId xmlns:p14="http://schemas.microsoft.com/office/powerpoint/2010/main" val="2372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https://www.healthline.com/health/pink-noise-sleep#compared-to-other-colors</a:t>
            </a:r>
          </a:p>
          <a:p>
            <a:r>
              <a:rPr lang="en-US" dirty="0"/>
              <a:t>https://www.webmd.com/sleep-disorders/pink-noise-sleep</a:t>
            </a:r>
          </a:p>
          <a:p>
            <a:r>
              <a:rPr lang="en-US" dirty="0"/>
              <a:t>https://www.nytimes.com/interactive/2022/09/23/well/mind/brown-noise.html#:~:text=Over%20the%20last%2020%20years,especially%20for%20people%20with%20A.D.H.D.</a:t>
            </a: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6</a:t>
            </a:fld>
            <a:endParaRPr lang="en-US"/>
          </a:p>
        </p:txBody>
      </p:sp>
    </p:spTree>
    <p:extLst>
      <p:ext uri="{BB962C8B-B14F-4D97-AF65-F5344CB8AC3E}">
        <p14:creationId xmlns:p14="http://schemas.microsoft.com/office/powerpoint/2010/main" val="91393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https://www.100dc.com.au/</a:t>
            </a:r>
          </a:p>
        </p:txBody>
      </p:sp>
      <p:sp>
        <p:nvSpPr>
          <p:cNvPr id="4" name="Slide Number Placeholder 3"/>
          <p:cNvSpPr>
            <a:spLocks noGrp="1"/>
          </p:cNvSpPr>
          <p:nvPr>
            <p:ph type="sldNum" sz="quarter" idx="5"/>
          </p:nvPr>
        </p:nvSpPr>
        <p:spPr/>
        <p:txBody>
          <a:bodyPr/>
          <a:lstStyle/>
          <a:p>
            <a:fld id="{7EE8025C-298C-4070-8CC4-39389D936C01}" type="slidenum">
              <a:rPr lang="en-US" smtClean="0"/>
              <a:t>30</a:t>
            </a:fld>
            <a:endParaRPr lang="en-US"/>
          </a:p>
        </p:txBody>
      </p:sp>
    </p:spTree>
    <p:extLst>
      <p:ext uri="{BB962C8B-B14F-4D97-AF65-F5344CB8AC3E}">
        <p14:creationId xmlns:p14="http://schemas.microsoft.com/office/powerpoint/2010/main" val="144451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 Reset App - Reset is a free and confidential app that will help you better understand your gambling.</a:t>
            </a:r>
          </a:p>
          <a:p>
            <a:r>
              <a:rPr lang="en-US" dirty="0"/>
              <a:t>Whether you want to quit or cut back on gambling, Reset is there with you every step of the way.</a:t>
            </a:r>
          </a:p>
          <a:p>
            <a:r>
              <a:rPr lang="en-US"/>
              <a:t>https://resetapp.com.au/</a:t>
            </a: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32</a:t>
            </a:fld>
            <a:endParaRPr lang="en-US"/>
          </a:p>
        </p:txBody>
      </p:sp>
    </p:spTree>
    <p:extLst>
      <p:ext uri="{BB962C8B-B14F-4D97-AF65-F5344CB8AC3E}">
        <p14:creationId xmlns:p14="http://schemas.microsoft.com/office/powerpoint/2010/main" val="375581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https://www.world-lotteries.org/services/industry-standards/responsible-gaming-framework/certified-lotteries</a:t>
            </a:r>
          </a:p>
        </p:txBody>
      </p:sp>
      <p:sp>
        <p:nvSpPr>
          <p:cNvPr id="4" name="Slide Number Placeholder 3"/>
          <p:cNvSpPr>
            <a:spLocks noGrp="1"/>
          </p:cNvSpPr>
          <p:nvPr>
            <p:ph type="sldNum" sz="quarter" idx="5"/>
          </p:nvPr>
        </p:nvSpPr>
        <p:spPr/>
        <p:txBody>
          <a:bodyPr/>
          <a:lstStyle/>
          <a:p>
            <a:fld id="{7EE8025C-298C-4070-8CC4-39389D936C01}" type="slidenum">
              <a:rPr lang="en-US" smtClean="0"/>
              <a:t>39</a:t>
            </a:fld>
            <a:endParaRPr lang="en-US"/>
          </a:p>
        </p:txBody>
      </p:sp>
    </p:spTree>
    <p:extLst>
      <p:ext uri="{BB962C8B-B14F-4D97-AF65-F5344CB8AC3E}">
        <p14:creationId xmlns:p14="http://schemas.microsoft.com/office/powerpoint/2010/main" val="396288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https://www.world-lotteries.org/services/industry-standards/responsible-gaming-framework/certified-lotteries</a:t>
            </a:r>
          </a:p>
        </p:txBody>
      </p:sp>
      <p:sp>
        <p:nvSpPr>
          <p:cNvPr id="4" name="Slide Number Placeholder 3"/>
          <p:cNvSpPr>
            <a:spLocks noGrp="1"/>
          </p:cNvSpPr>
          <p:nvPr>
            <p:ph type="sldNum" sz="quarter" idx="5"/>
          </p:nvPr>
        </p:nvSpPr>
        <p:spPr/>
        <p:txBody>
          <a:bodyPr/>
          <a:lstStyle/>
          <a:p>
            <a:fld id="{7EE8025C-298C-4070-8CC4-39389D936C01}" type="slidenum">
              <a:rPr lang="en-US" smtClean="0"/>
              <a:t>40</a:t>
            </a:fld>
            <a:endParaRPr lang="en-US"/>
          </a:p>
        </p:txBody>
      </p:sp>
    </p:spTree>
    <p:extLst>
      <p:ext uri="{BB962C8B-B14F-4D97-AF65-F5344CB8AC3E}">
        <p14:creationId xmlns:p14="http://schemas.microsoft.com/office/powerpoint/2010/main" val="2569011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https://www.world-lotteries.org/services/industry-standards/responsible-gaming-framework/certified-lotteries</a:t>
            </a:r>
          </a:p>
          <a:p>
            <a:r>
              <a:rPr lang="en-US" dirty="0"/>
              <a:t>https://www.ncpgambling.org/programs-resources/responsible-gambling/naspl-rgv/</a:t>
            </a:r>
          </a:p>
        </p:txBody>
      </p:sp>
      <p:sp>
        <p:nvSpPr>
          <p:cNvPr id="4" name="Slide Number Placeholder 3"/>
          <p:cNvSpPr>
            <a:spLocks noGrp="1"/>
          </p:cNvSpPr>
          <p:nvPr>
            <p:ph type="sldNum" sz="quarter" idx="5"/>
          </p:nvPr>
        </p:nvSpPr>
        <p:spPr/>
        <p:txBody>
          <a:bodyPr/>
          <a:lstStyle/>
          <a:p>
            <a:fld id="{7EE8025C-298C-4070-8CC4-39389D936C01}" type="slidenum">
              <a:rPr lang="en-US" smtClean="0"/>
              <a:t>41</a:t>
            </a:fld>
            <a:endParaRPr lang="en-US"/>
          </a:p>
        </p:txBody>
      </p:sp>
    </p:spTree>
    <p:extLst>
      <p:ext uri="{BB962C8B-B14F-4D97-AF65-F5344CB8AC3E}">
        <p14:creationId xmlns:p14="http://schemas.microsoft.com/office/powerpoint/2010/main" val="381322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latin typeface="Brown LL Light"/>
              </a:rPr>
              <a:t>Hilbrecht</a:t>
            </a:r>
            <a:r>
              <a:rPr lang="en-US" sz="1800" dirty="0">
                <a:solidFill>
                  <a:srgbClr val="000000"/>
                </a:solidFill>
                <a:latin typeface="Brown LL Light"/>
              </a:rPr>
              <a:t>, M. (Ed.). (2021). Prevention and Education Evidence Review: Gambling-Related Harm. Report prepared in support of the National Strategy to Reduce Gambling Harms in Great Britain. </a:t>
            </a:r>
            <a:r>
              <a:rPr lang="en-US" sz="1800" dirty="0" err="1">
                <a:solidFill>
                  <a:srgbClr val="000000"/>
                </a:solidFill>
                <a:latin typeface="Brown LL Light"/>
              </a:rPr>
              <a:t>Greo</a:t>
            </a:r>
            <a:r>
              <a:rPr lang="en-US" sz="1800" dirty="0">
                <a:solidFill>
                  <a:srgbClr val="000000"/>
                </a:solidFill>
                <a:latin typeface="Brown LL Light"/>
              </a:rPr>
              <a:t>: Guelph, Canada. https://doi.org/10.33684/2021.006 </a:t>
            </a:r>
          </a:p>
          <a:p>
            <a:endParaRPr lang="en-US" sz="1800" dirty="0">
              <a:solidFill>
                <a:srgbClr val="000000"/>
              </a:solidFill>
              <a:latin typeface="Brown LL Light"/>
            </a:endParaRPr>
          </a:p>
          <a:p>
            <a:r>
              <a:rPr lang="en-US" dirty="0"/>
              <a:t>https://www.sciencedirect.com/science/article/abs/pii/S0306460316303185?via%3Dihub</a:t>
            </a:r>
            <a:endParaRPr lang="en-US" sz="1800" dirty="0">
              <a:solidFill>
                <a:srgbClr val="000000"/>
              </a:solidFill>
              <a:latin typeface="Brown LL Light"/>
            </a:endParaRP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42</a:t>
            </a:fld>
            <a:endParaRPr lang="en-US"/>
          </a:p>
        </p:txBody>
      </p:sp>
    </p:spTree>
    <p:extLst>
      <p:ext uri="{BB962C8B-B14F-4D97-AF65-F5344CB8AC3E}">
        <p14:creationId xmlns:p14="http://schemas.microsoft.com/office/powerpoint/2010/main" val="50583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latin typeface="Brown LL Light"/>
              </a:rPr>
              <a:t>Hilbrecht</a:t>
            </a:r>
            <a:r>
              <a:rPr lang="en-US" sz="1800" dirty="0">
                <a:solidFill>
                  <a:srgbClr val="000000"/>
                </a:solidFill>
                <a:latin typeface="Brown LL Light"/>
              </a:rPr>
              <a:t>, M. (Ed.). (2021). Prevention and Education Evidence Review: Gambling-Related Harm. Report prepared in support of the National Strategy to Reduce Gambling Harms in Great Britain. </a:t>
            </a:r>
            <a:r>
              <a:rPr lang="en-US" sz="1800" dirty="0" err="1">
                <a:solidFill>
                  <a:srgbClr val="000000"/>
                </a:solidFill>
                <a:latin typeface="Brown LL Light"/>
              </a:rPr>
              <a:t>Greo</a:t>
            </a:r>
            <a:r>
              <a:rPr lang="en-US" sz="1800" dirty="0">
                <a:solidFill>
                  <a:srgbClr val="000000"/>
                </a:solidFill>
                <a:latin typeface="Brown LL Light"/>
              </a:rPr>
              <a:t>: Guelph, Canada. https://doi.org/10.33684/2021.006 </a:t>
            </a:r>
          </a:p>
          <a:p>
            <a:endParaRPr lang="en-US" sz="1800" dirty="0">
              <a:solidFill>
                <a:srgbClr val="000000"/>
              </a:solidFill>
              <a:latin typeface="Brown LL Light"/>
            </a:endParaRPr>
          </a:p>
          <a:p>
            <a:r>
              <a:rPr lang="en-US" dirty="0"/>
              <a:t>https://www.sciencedirect.com/science/article/abs/pii/S0306460316303185?via%3Dihub</a:t>
            </a:r>
            <a:endParaRPr lang="en-US" sz="1800" dirty="0">
              <a:solidFill>
                <a:srgbClr val="000000"/>
              </a:solidFill>
              <a:latin typeface="Brown LL Light"/>
            </a:endParaRP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43</a:t>
            </a:fld>
            <a:endParaRPr lang="en-US"/>
          </a:p>
        </p:txBody>
      </p:sp>
    </p:spTree>
    <p:extLst>
      <p:ext uri="{BB962C8B-B14F-4D97-AF65-F5344CB8AC3E}">
        <p14:creationId xmlns:p14="http://schemas.microsoft.com/office/powerpoint/2010/main" val="93042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https://www.betterhealth.vic.gov.au/</a:t>
            </a:r>
          </a:p>
        </p:txBody>
      </p:sp>
      <p:sp>
        <p:nvSpPr>
          <p:cNvPr id="4" name="Slide Number Placeholder 3"/>
          <p:cNvSpPr>
            <a:spLocks noGrp="1"/>
          </p:cNvSpPr>
          <p:nvPr>
            <p:ph type="sldNum" sz="quarter" idx="5"/>
          </p:nvPr>
        </p:nvSpPr>
        <p:spPr/>
        <p:txBody>
          <a:bodyPr/>
          <a:lstStyle/>
          <a:p>
            <a:fld id="{7EE8025C-298C-4070-8CC4-39389D936C01}" type="slidenum">
              <a:rPr lang="en-US" smtClean="0"/>
              <a:t>13</a:t>
            </a:fld>
            <a:endParaRPr lang="en-US"/>
          </a:p>
        </p:txBody>
      </p:sp>
    </p:spTree>
    <p:extLst>
      <p:ext uri="{BB962C8B-B14F-4D97-AF65-F5344CB8AC3E}">
        <p14:creationId xmlns:p14="http://schemas.microsoft.com/office/powerpoint/2010/main" val="219668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https://www.opgr.org/</a:t>
            </a:r>
          </a:p>
          <a:p>
            <a:r>
              <a:rPr lang="en-US" dirty="0"/>
              <a:t>https://www.ncpgambling.org/</a:t>
            </a:r>
          </a:p>
          <a:p>
            <a:r>
              <a:rPr lang="en-US" dirty="0"/>
              <a:t>https://oregoncpg.org/</a:t>
            </a:r>
          </a:p>
        </p:txBody>
      </p:sp>
      <p:sp>
        <p:nvSpPr>
          <p:cNvPr id="4" name="Slide Number Placeholder 3"/>
          <p:cNvSpPr>
            <a:spLocks noGrp="1"/>
          </p:cNvSpPr>
          <p:nvPr>
            <p:ph type="sldNum" sz="quarter" idx="5"/>
          </p:nvPr>
        </p:nvSpPr>
        <p:spPr/>
        <p:txBody>
          <a:bodyPr/>
          <a:lstStyle/>
          <a:p>
            <a:fld id="{7EE8025C-298C-4070-8CC4-39389D936C01}" type="slidenum">
              <a:rPr lang="en-US" smtClean="0"/>
              <a:t>16</a:t>
            </a:fld>
            <a:endParaRPr lang="en-US"/>
          </a:p>
        </p:txBody>
      </p:sp>
    </p:spTree>
    <p:extLst>
      <p:ext uri="{BB962C8B-B14F-4D97-AF65-F5344CB8AC3E}">
        <p14:creationId xmlns:p14="http://schemas.microsoft.com/office/powerpoint/2010/main" val="37975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https://www.world-lotteries.org/services/industry-standards/responsible-gaming-framework/certified-lotteries</a:t>
            </a:r>
          </a:p>
          <a:p>
            <a:r>
              <a:rPr lang="en-US" sz="1200" dirty="0"/>
              <a:t>WI, NM, NE – link to PG site</a:t>
            </a:r>
          </a:p>
          <a:p>
            <a:r>
              <a:rPr lang="en-US" sz="1200" dirty="0"/>
              <a:t>CA, GA, PA – text based content</a:t>
            </a:r>
          </a:p>
          <a:p>
            <a:r>
              <a:rPr lang="en-US" sz="1200" dirty="0"/>
              <a:t>IL, MO, NJ, OR – text/graphics</a:t>
            </a:r>
          </a:p>
          <a:p>
            <a:r>
              <a:rPr lang="en-US" sz="1200" dirty="0"/>
              <a:t>CO – images/text, interactive tools, link to resources</a:t>
            </a:r>
          </a:p>
          <a:p>
            <a:r>
              <a:rPr lang="en-US" sz="1200" dirty="0"/>
              <a:t>NJ, TN, TX, Hoosier – text, quiz, embedded videos</a:t>
            </a: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19</a:t>
            </a:fld>
            <a:endParaRPr lang="en-US"/>
          </a:p>
        </p:txBody>
      </p:sp>
    </p:spTree>
    <p:extLst>
      <p:ext uri="{BB962C8B-B14F-4D97-AF65-F5344CB8AC3E}">
        <p14:creationId xmlns:p14="http://schemas.microsoft.com/office/powerpoint/2010/main" val="322237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https://www.world-lotteries.org/services/industry-standards/responsible-gaming-framework/certified-lotteries</a:t>
            </a:r>
          </a:p>
          <a:p>
            <a:r>
              <a:rPr lang="en-US" sz="1200" dirty="0"/>
              <a:t>WI, NM, NE – link to PG site</a:t>
            </a:r>
          </a:p>
          <a:p>
            <a:r>
              <a:rPr lang="en-US" sz="1200" dirty="0"/>
              <a:t>CA, GA, PA – text based content</a:t>
            </a:r>
          </a:p>
          <a:p>
            <a:r>
              <a:rPr lang="en-US" sz="1200" dirty="0"/>
              <a:t>IL, MO, NJ, OR – text/graphics</a:t>
            </a:r>
          </a:p>
          <a:p>
            <a:r>
              <a:rPr lang="en-US" sz="1200" dirty="0"/>
              <a:t>CO – images/text, interactive tools, link to resources</a:t>
            </a:r>
          </a:p>
          <a:p>
            <a:r>
              <a:rPr lang="en-US" sz="1200" dirty="0"/>
              <a:t>NJ, TN, TX, Hoosier – text, quiz, embedded videos</a:t>
            </a: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20</a:t>
            </a:fld>
            <a:endParaRPr lang="en-US"/>
          </a:p>
        </p:txBody>
      </p:sp>
    </p:spTree>
    <p:extLst>
      <p:ext uri="{BB962C8B-B14F-4D97-AF65-F5344CB8AC3E}">
        <p14:creationId xmlns:p14="http://schemas.microsoft.com/office/powerpoint/2010/main" val="2805941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Peter, S. C., Horn, T. L., McPhail, A., Meyers, A. W., &amp; Whelan, J. P. (2021). Frequent gamblers’ reasons for and against completing a problem gambling screener. </a:t>
            </a:r>
            <a:r>
              <a:rPr lang="en-US" sz="1800" b="0" i="1" u="none" strike="noStrike" baseline="0" dirty="0">
                <a:solidFill>
                  <a:srgbClr val="000000"/>
                </a:solidFill>
                <a:latin typeface="Calibri" panose="020F0502020204030204" pitchFamily="34" charset="0"/>
              </a:rPr>
              <a:t>Journal of Gambling Studies</a:t>
            </a:r>
            <a:r>
              <a:rPr lang="en-US" sz="1800" b="0" i="0" u="none" strike="noStrike" baseline="0" dirty="0">
                <a:solidFill>
                  <a:srgbClr val="000000"/>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22</a:t>
            </a:fld>
            <a:endParaRPr lang="en-US"/>
          </a:p>
        </p:txBody>
      </p:sp>
    </p:spTree>
    <p:extLst>
      <p:ext uri="{BB962C8B-B14F-4D97-AF65-F5344CB8AC3E}">
        <p14:creationId xmlns:p14="http://schemas.microsoft.com/office/powerpoint/2010/main" val="40879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assessment study:</a:t>
            </a:r>
          </a:p>
          <a:p>
            <a:r>
              <a:rPr lang="en-US" sz="1800" b="1" i="1" u="none" strike="noStrike" baseline="0" dirty="0">
                <a:solidFill>
                  <a:srgbClr val="000000"/>
                </a:solidFill>
                <a:latin typeface="Arial" panose="020B0604020202020204" pitchFamily="34" charset="0"/>
              </a:rPr>
              <a:t>Phase 1: Identification of strategies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Study 1: Literature Review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 comprehensive review of Australian and international literature on self-help for gambling problems, with a focus on the types of strategies and actions available and </a:t>
            </a:r>
            <a:r>
              <a:rPr lang="en-US" sz="1800" b="0" i="0" u="none" strike="noStrike" baseline="0" dirty="0" err="1">
                <a:solidFill>
                  <a:srgbClr val="000000"/>
                </a:solidFill>
                <a:latin typeface="Arial" panose="020B0604020202020204" pitchFamily="34" charset="0"/>
              </a:rPr>
              <a:t>utilised</a:t>
            </a:r>
            <a:r>
              <a:rPr lang="en-US" sz="1800" b="0" i="0" u="none" strike="noStrike" baseline="0" dirty="0">
                <a:solidFill>
                  <a:srgbClr val="000000"/>
                </a:solidFill>
                <a:latin typeface="Arial" panose="020B0604020202020204" pitchFamily="34" charset="0"/>
              </a:rPr>
              <a:t>.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Study 2: Audit of Self-Help Strategies Promoted by Gambling-Related Websites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 comparative review of the self-help strategies and actions promoted by Australian gambling-related websites (n=34), including recommended self-help strategies and descriptions of each.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Study 3: Analysis of Problem Gambling Online Discussion Forums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An analysis of online forum posts (n=604) where gamblers discussed with each other strategies and actions for limiting or reducing gambling and related harms. </a:t>
            </a:r>
          </a:p>
          <a:p>
            <a:r>
              <a:rPr lang="en-US" sz="1800" b="1" i="0" u="none" strike="noStrike" baseline="0" dirty="0">
                <a:solidFill>
                  <a:srgbClr val="000000"/>
                </a:solidFill>
                <a:latin typeface="Arial" panose="020B0604020202020204" pitchFamily="34" charset="0"/>
              </a:rPr>
              <a:t>Study 4: Analysis of Problem Gambling Online Counselling Transcripts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An analysis of self-help strategies and actions as discussed in online counselling sessions (n=85) within the national gambling help online service. </a:t>
            </a:r>
          </a:p>
          <a:p>
            <a:endParaRPr lang="en-US" sz="1800" b="0" i="0" u="none" strike="noStrike" baseline="0" dirty="0">
              <a:solidFill>
                <a:srgbClr val="000000"/>
              </a:solidFill>
              <a:latin typeface="Arial" panose="020B0604020202020204" pitchFamily="34" charset="0"/>
            </a:endParaRPr>
          </a:p>
          <a:p>
            <a:r>
              <a:rPr lang="en-US" sz="1800" b="1" i="1" u="none" strike="noStrike" baseline="0" dirty="0">
                <a:solidFill>
                  <a:srgbClr val="000000"/>
                </a:solidFill>
                <a:latin typeface="Arial" panose="020B0604020202020204" pitchFamily="34" charset="0"/>
              </a:rPr>
              <a:t>Phase 2: Uptake and Helpfulness of strategies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Study 5: Survey of Self-help Strategies and Actions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An online survey investigating the perceived helpfulness of self-help strategies and actions amongst a large national sample of current and past gamblers (n=716), including those who reported that they had never had a problem or concern about their gambling, those who had a problem with their gambling in the past, and those that had a current problem. A subsequent online assessment was conducted 4 weeks later among consenting participants (n=410) to determine the uptake of strategies and actions over this time. The measures used in the two surveys are </a:t>
            </a:r>
            <a:r>
              <a:rPr lang="en-US" sz="1800" b="0" i="0" u="none" strike="noStrike" baseline="0" dirty="0" err="1">
                <a:solidFill>
                  <a:srgbClr val="000000"/>
                </a:solidFill>
                <a:latin typeface="Arial" panose="020B0604020202020204" pitchFamily="34" charset="0"/>
              </a:rPr>
              <a:t>summarised</a:t>
            </a:r>
            <a:r>
              <a:rPr lang="en-US" sz="1800" b="0" i="0" u="none" strike="noStrike" baseline="0" dirty="0">
                <a:solidFill>
                  <a:srgbClr val="000000"/>
                </a:solidFill>
                <a:latin typeface="Arial" panose="020B0604020202020204" pitchFamily="34" charset="0"/>
              </a:rPr>
              <a:t> in the Appendix.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Study 6: Interviews with Gamblers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 qualitative study specifically targeting gamblers within the three groups described above to explore their experiences of using self-help strategies and actions (n=30).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23</a:t>
            </a:fld>
            <a:endParaRPr lang="en-US"/>
          </a:p>
        </p:txBody>
      </p:sp>
    </p:spTree>
    <p:extLst>
      <p:ext uri="{BB962C8B-B14F-4D97-AF65-F5344CB8AC3E}">
        <p14:creationId xmlns:p14="http://schemas.microsoft.com/office/powerpoint/2010/main" val="314386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https://www.heart.org/-/media/Images/News/2023/January-2023/0103DryJanuary_Infographic_SC.jpg</a:t>
            </a:r>
          </a:p>
          <a:p>
            <a:r>
              <a:rPr lang="en-US" dirty="0"/>
              <a:t>https://www.osfhealthcare.org/blog/wp-content/uploads/2019/12/Dry-January-Calendar-2021_FIN.png</a:t>
            </a:r>
          </a:p>
          <a:p>
            <a:r>
              <a:rPr lang="en-US" dirty="0"/>
              <a:t>https://www.ahealthiermichigan.org/wp-content/uploads/2023/01/DryJanuary-01.jpg</a:t>
            </a:r>
          </a:p>
          <a:p>
            <a:r>
              <a:rPr lang="en-US" dirty="0"/>
              <a:t>https://www.gannawarra.vic.gov.au/files/assets/public/image-galleries/media-releases/dry-july-2021-002.png?w=1200</a:t>
            </a:r>
          </a:p>
          <a:p>
            <a:endParaRPr lang="en-US" dirty="0"/>
          </a:p>
        </p:txBody>
      </p:sp>
      <p:sp>
        <p:nvSpPr>
          <p:cNvPr id="4" name="Slide Number Placeholder 3"/>
          <p:cNvSpPr>
            <a:spLocks noGrp="1"/>
          </p:cNvSpPr>
          <p:nvPr>
            <p:ph type="sldNum" sz="quarter" idx="5"/>
          </p:nvPr>
        </p:nvSpPr>
        <p:spPr/>
        <p:txBody>
          <a:bodyPr/>
          <a:lstStyle/>
          <a:p>
            <a:fld id="{7EE8025C-298C-4070-8CC4-39389D936C01}" type="slidenum">
              <a:rPr lang="en-US" smtClean="0"/>
              <a:t>27</a:t>
            </a:fld>
            <a:endParaRPr lang="en-US"/>
          </a:p>
        </p:txBody>
      </p:sp>
    </p:spTree>
    <p:extLst>
      <p:ext uri="{BB962C8B-B14F-4D97-AF65-F5344CB8AC3E}">
        <p14:creationId xmlns:p14="http://schemas.microsoft.com/office/powerpoint/2010/main" val="13719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8025C-298C-4070-8CC4-39389D936C01}" type="slidenum">
              <a:rPr lang="en-US" smtClean="0"/>
              <a:t>28</a:t>
            </a:fld>
            <a:endParaRPr lang="en-US"/>
          </a:p>
        </p:txBody>
      </p:sp>
    </p:spTree>
    <p:extLst>
      <p:ext uri="{BB962C8B-B14F-4D97-AF65-F5344CB8AC3E}">
        <p14:creationId xmlns:p14="http://schemas.microsoft.com/office/powerpoint/2010/main" val="5502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8" name="Graphic 2">
            <a:extLst>
              <a:ext uri="{FF2B5EF4-FFF2-40B4-BE49-F238E27FC236}">
                <a16:creationId xmlns:a16="http://schemas.microsoft.com/office/drawing/2014/main" id="{D1162DB4-665C-DD4D-8731-EF4EEE07E024}"/>
              </a:ext>
            </a:extLst>
          </p:cNvPr>
          <p:cNvGrpSpPr/>
          <p:nvPr/>
        </p:nvGrpSpPr>
        <p:grpSpPr>
          <a:xfrm>
            <a:off x="0" y="288614"/>
            <a:ext cx="6966660" cy="6569385"/>
            <a:chOff x="0" y="288614"/>
            <a:chExt cx="6966660" cy="6569385"/>
          </a:xfrm>
          <a:solidFill>
            <a:schemeClr val="accent6">
              <a:lumMod val="20000"/>
              <a:lumOff val="80000"/>
              <a:alpha val="32000"/>
            </a:schemeClr>
          </a:solidFill>
        </p:grpSpPr>
        <p:sp>
          <p:nvSpPr>
            <p:cNvPr id="59" name="Freeform 58">
              <a:extLst>
                <a:ext uri="{FF2B5EF4-FFF2-40B4-BE49-F238E27FC236}">
                  <a16:creationId xmlns:a16="http://schemas.microsoft.com/office/drawing/2014/main" id="{1762A4F1-4FF4-A54C-8B47-0DD7AD80BAFD}"/>
                </a:ext>
              </a:extLst>
            </p:cNvPr>
            <p:cNvSpPr/>
            <p:nvPr/>
          </p:nvSpPr>
          <p:spPr>
            <a:xfrm>
              <a:off x="2527330" y="4418351"/>
              <a:ext cx="1244177" cy="1950311"/>
            </a:xfrm>
            <a:custGeom>
              <a:avLst/>
              <a:gdLst>
                <a:gd name="connsiteX0" fmla="*/ 1236886 w 1244177"/>
                <a:gd name="connsiteY0" fmla="*/ 428540 h 1950311"/>
                <a:gd name="connsiteX1" fmla="*/ 1198786 w 1244177"/>
                <a:gd name="connsiteY1" fmla="*/ 206353 h 1950311"/>
                <a:gd name="connsiteX2" fmla="*/ 1028923 w 1244177"/>
                <a:gd name="connsiteY2" fmla="*/ 48492 h 1950311"/>
                <a:gd name="connsiteX3" fmla="*/ 980664 w 1244177"/>
                <a:gd name="connsiteY3" fmla="*/ 27347 h 1950311"/>
                <a:gd name="connsiteX4" fmla="*/ 838170 w 1244177"/>
                <a:gd name="connsiteY4" fmla="*/ 105 h 1950311"/>
                <a:gd name="connsiteX5" fmla="*/ 794672 w 1244177"/>
                <a:gd name="connsiteY5" fmla="*/ 1502 h 1950311"/>
                <a:gd name="connsiteX6" fmla="*/ 518955 w 1244177"/>
                <a:gd name="connsiteY6" fmla="*/ 179874 h 1950311"/>
                <a:gd name="connsiteX7" fmla="*/ 510319 w 1244177"/>
                <a:gd name="connsiteY7" fmla="*/ 200511 h 1950311"/>
                <a:gd name="connsiteX8" fmla="*/ 28164 w 1244177"/>
                <a:gd name="connsiteY8" fmla="*/ 1526772 h 1950311"/>
                <a:gd name="connsiteX9" fmla="*/ 50198 w 1244177"/>
                <a:gd name="connsiteY9" fmla="*/ 1815063 h 1950311"/>
                <a:gd name="connsiteX10" fmla="*/ 65819 w 1244177"/>
                <a:gd name="connsiteY10" fmla="*/ 1833732 h 1950311"/>
                <a:gd name="connsiteX11" fmla="*/ 254224 w 1244177"/>
                <a:gd name="connsiteY11" fmla="*/ 1939903 h 1950311"/>
                <a:gd name="connsiteX12" fmla="*/ 377350 w 1244177"/>
                <a:gd name="connsiteY12" fmla="*/ 1948857 h 1950311"/>
                <a:gd name="connsiteX13" fmla="*/ 401607 w 1244177"/>
                <a:gd name="connsiteY13" fmla="*/ 1945682 h 1950311"/>
                <a:gd name="connsiteX14" fmla="*/ 653384 w 1244177"/>
                <a:gd name="connsiteY14" fmla="*/ 1758420 h 1950311"/>
                <a:gd name="connsiteX15" fmla="*/ 917862 w 1244177"/>
                <a:gd name="connsiteY15" fmla="*/ 1161203 h 1950311"/>
                <a:gd name="connsiteX16" fmla="*/ 1155289 w 1244177"/>
                <a:gd name="connsiteY16" fmla="*/ 625961 h 1950311"/>
                <a:gd name="connsiteX17" fmla="*/ 1236886 w 1244177"/>
                <a:gd name="connsiteY17" fmla="*/ 428540 h 195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177" h="1950311">
                  <a:moveTo>
                    <a:pt x="1236886" y="428540"/>
                  </a:moveTo>
                  <a:cubicBezTo>
                    <a:pt x="1254539" y="354943"/>
                    <a:pt x="1239490" y="276140"/>
                    <a:pt x="1198786" y="206353"/>
                  </a:cubicBezTo>
                  <a:cubicBezTo>
                    <a:pt x="1161766" y="142536"/>
                    <a:pt x="1103409" y="86339"/>
                    <a:pt x="1028923" y="48492"/>
                  </a:cubicBezTo>
                  <a:cubicBezTo>
                    <a:pt x="1013493" y="40682"/>
                    <a:pt x="997364" y="33506"/>
                    <a:pt x="980664" y="27347"/>
                  </a:cubicBezTo>
                  <a:cubicBezTo>
                    <a:pt x="934880" y="9821"/>
                    <a:pt x="886176" y="740"/>
                    <a:pt x="838170" y="105"/>
                  </a:cubicBezTo>
                  <a:cubicBezTo>
                    <a:pt x="823565" y="-212"/>
                    <a:pt x="808960" y="169"/>
                    <a:pt x="794672" y="1502"/>
                  </a:cubicBezTo>
                  <a:cubicBezTo>
                    <a:pt x="668688" y="12488"/>
                    <a:pt x="564929" y="80179"/>
                    <a:pt x="518955" y="179874"/>
                  </a:cubicBezTo>
                  <a:cubicBezTo>
                    <a:pt x="515843" y="186605"/>
                    <a:pt x="512986" y="193463"/>
                    <a:pt x="510319" y="200511"/>
                  </a:cubicBezTo>
                  <a:lnTo>
                    <a:pt x="28164" y="1526772"/>
                  </a:lnTo>
                  <a:cubicBezTo>
                    <a:pt x="-15525" y="1640755"/>
                    <a:pt x="-8539" y="1737275"/>
                    <a:pt x="50198" y="1815063"/>
                  </a:cubicBezTo>
                  <a:cubicBezTo>
                    <a:pt x="55024" y="1821476"/>
                    <a:pt x="60294" y="1827763"/>
                    <a:pt x="65819" y="1833732"/>
                  </a:cubicBezTo>
                  <a:cubicBezTo>
                    <a:pt x="112237" y="1885484"/>
                    <a:pt x="179928" y="1922822"/>
                    <a:pt x="254224" y="1939903"/>
                  </a:cubicBezTo>
                  <a:cubicBezTo>
                    <a:pt x="294228" y="1949111"/>
                    <a:pt x="336012" y="1952540"/>
                    <a:pt x="377350" y="1948857"/>
                  </a:cubicBezTo>
                  <a:cubicBezTo>
                    <a:pt x="384843" y="1948095"/>
                    <a:pt x="392971" y="1947079"/>
                    <a:pt x="401607" y="1945682"/>
                  </a:cubicBezTo>
                  <a:cubicBezTo>
                    <a:pt x="475521" y="1934125"/>
                    <a:pt x="586964" y="1893295"/>
                    <a:pt x="653384" y="1758420"/>
                  </a:cubicBezTo>
                  <a:lnTo>
                    <a:pt x="917862" y="1161203"/>
                  </a:lnTo>
                  <a:lnTo>
                    <a:pt x="1155289" y="625961"/>
                  </a:lnTo>
                  <a:lnTo>
                    <a:pt x="1236886" y="428540"/>
                  </a:lnTo>
                  <a:close/>
                </a:path>
              </a:pathLst>
            </a:custGeom>
            <a:grpFill/>
            <a:ln w="635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FDFBC11-CD2D-C44A-B6E2-738605C69182}"/>
                </a:ext>
              </a:extLst>
            </p:cNvPr>
            <p:cNvSpPr/>
            <p:nvPr/>
          </p:nvSpPr>
          <p:spPr>
            <a:xfrm>
              <a:off x="740326" y="2138198"/>
              <a:ext cx="726478" cy="1379884"/>
            </a:xfrm>
            <a:custGeom>
              <a:avLst/>
              <a:gdLst>
                <a:gd name="connsiteX0" fmla="*/ 295358 w 726478"/>
                <a:gd name="connsiteY0" fmla="*/ 1561 h 1379884"/>
                <a:gd name="connsiteX1" fmla="*/ 218968 w 726478"/>
                <a:gd name="connsiteY1" fmla="*/ 18706 h 1379884"/>
                <a:gd name="connsiteX2" fmla="*/ 200743 w 726478"/>
                <a:gd name="connsiteY2" fmla="*/ 25500 h 1379884"/>
                <a:gd name="connsiteX3" fmla="*/ 157373 w 726478"/>
                <a:gd name="connsiteY3" fmla="*/ 47852 h 1379884"/>
                <a:gd name="connsiteX4" fmla="*/ 33167 w 726478"/>
                <a:gd name="connsiteY4" fmla="*/ 530135 h 1379884"/>
                <a:gd name="connsiteX5" fmla="*/ 34246 w 726478"/>
                <a:gd name="connsiteY5" fmla="*/ 534389 h 1379884"/>
                <a:gd name="connsiteX6" fmla="*/ 99651 w 726478"/>
                <a:gd name="connsiteY6" fmla="*/ 766545 h 1379884"/>
                <a:gd name="connsiteX7" fmla="*/ 250654 w 726478"/>
                <a:gd name="connsiteY7" fmla="*/ 1217459 h 1379884"/>
                <a:gd name="connsiteX8" fmla="*/ 255544 w 726478"/>
                <a:gd name="connsiteY8" fmla="*/ 1231175 h 1379884"/>
                <a:gd name="connsiteX9" fmla="*/ 380131 w 726478"/>
                <a:gd name="connsiteY9" fmla="*/ 1379701 h 1379884"/>
                <a:gd name="connsiteX10" fmla="*/ 454807 w 726478"/>
                <a:gd name="connsiteY10" fmla="*/ 1297278 h 1379884"/>
                <a:gd name="connsiteX11" fmla="*/ 486557 w 726478"/>
                <a:gd name="connsiteY11" fmla="*/ 1229397 h 1379884"/>
                <a:gd name="connsiteX12" fmla="*/ 591205 w 726478"/>
                <a:gd name="connsiteY12" fmla="*/ 965681 h 1379884"/>
                <a:gd name="connsiteX13" fmla="*/ 643465 w 726478"/>
                <a:gd name="connsiteY13" fmla="*/ 821092 h 1379884"/>
                <a:gd name="connsiteX14" fmla="*/ 700298 w 726478"/>
                <a:gd name="connsiteY14" fmla="*/ 662342 h 1379884"/>
                <a:gd name="connsiteX15" fmla="*/ 669310 w 726478"/>
                <a:gd name="connsiteY15" fmla="*/ 244004 h 1379884"/>
                <a:gd name="connsiteX16" fmla="*/ 295358 w 726478"/>
                <a:gd name="connsiteY16" fmla="*/ 1561 h 137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478" h="1379884">
                  <a:moveTo>
                    <a:pt x="295358" y="1561"/>
                  </a:moveTo>
                  <a:cubicBezTo>
                    <a:pt x="268815" y="4164"/>
                    <a:pt x="243415" y="10006"/>
                    <a:pt x="218968" y="18706"/>
                  </a:cubicBezTo>
                  <a:cubicBezTo>
                    <a:pt x="212872" y="20865"/>
                    <a:pt x="206712" y="23024"/>
                    <a:pt x="200743" y="25500"/>
                  </a:cubicBezTo>
                  <a:cubicBezTo>
                    <a:pt x="185884" y="31723"/>
                    <a:pt x="171406" y="39153"/>
                    <a:pt x="157373" y="47852"/>
                  </a:cubicBezTo>
                  <a:cubicBezTo>
                    <a:pt x="39326" y="119417"/>
                    <a:pt x="-51606" y="278230"/>
                    <a:pt x="33167" y="530135"/>
                  </a:cubicBezTo>
                  <a:cubicBezTo>
                    <a:pt x="33548" y="531532"/>
                    <a:pt x="33865" y="532929"/>
                    <a:pt x="34246" y="534389"/>
                  </a:cubicBezTo>
                  <a:cubicBezTo>
                    <a:pt x="60726" y="628115"/>
                    <a:pt x="77871" y="692822"/>
                    <a:pt x="99651" y="766545"/>
                  </a:cubicBezTo>
                  <a:cubicBezTo>
                    <a:pt x="125369" y="869225"/>
                    <a:pt x="158516" y="989811"/>
                    <a:pt x="250654" y="1217459"/>
                  </a:cubicBezTo>
                  <a:cubicBezTo>
                    <a:pt x="252305" y="1222094"/>
                    <a:pt x="253893" y="1226476"/>
                    <a:pt x="255544" y="1231175"/>
                  </a:cubicBezTo>
                  <a:cubicBezTo>
                    <a:pt x="277578" y="1292770"/>
                    <a:pt x="330347" y="1384527"/>
                    <a:pt x="380131" y="1379701"/>
                  </a:cubicBezTo>
                  <a:cubicBezTo>
                    <a:pt x="406674" y="1377098"/>
                    <a:pt x="433090" y="1338871"/>
                    <a:pt x="454807" y="1297278"/>
                  </a:cubicBezTo>
                  <a:cubicBezTo>
                    <a:pt x="467189" y="1273720"/>
                    <a:pt x="478111" y="1249209"/>
                    <a:pt x="486557" y="1229397"/>
                  </a:cubicBezTo>
                  <a:cubicBezTo>
                    <a:pt x="531451" y="1122844"/>
                    <a:pt x="563011" y="1041754"/>
                    <a:pt x="591205" y="965681"/>
                  </a:cubicBezTo>
                  <a:cubicBezTo>
                    <a:pt x="609239" y="917167"/>
                    <a:pt x="625749" y="870685"/>
                    <a:pt x="643465" y="821092"/>
                  </a:cubicBezTo>
                  <a:cubicBezTo>
                    <a:pt x="660610" y="772895"/>
                    <a:pt x="678835" y="721651"/>
                    <a:pt x="700298" y="662342"/>
                  </a:cubicBezTo>
                  <a:cubicBezTo>
                    <a:pt x="725761" y="591349"/>
                    <a:pt x="754971" y="418883"/>
                    <a:pt x="669310" y="244004"/>
                  </a:cubicBezTo>
                  <a:cubicBezTo>
                    <a:pt x="576092" y="55155"/>
                    <a:pt x="427502" y="-11393"/>
                    <a:pt x="295358" y="1561"/>
                  </a:cubicBezTo>
                  <a:close/>
                </a:path>
              </a:pathLst>
            </a:custGeom>
            <a:grpFill/>
            <a:ln w="6350"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1BE06FC-CEE6-E44B-BF97-A66E35B45555}"/>
                </a:ext>
              </a:extLst>
            </p:cNvPr>
            <p:cNvSpPr/>
            <p:nvPr/>
          </p:nvSpPr>
          <p:spPr>
            <a:xfrm>
              <a:off x="3593784" y="4614312"/>
              <a:ext cx="1162639" cy="1684983"/>
            </a:xfrm>
            <a:custGeom>
              <a:avLst/>
              <a:gdLst>
                <a:gd name="connsiteX0" fmla="*/ 1162492 w 1162639"/>
                <a:gd name="connsiteY0" fmla="*/ 350815 h 1684983"/>
                <a:gd name="connsiteX1" fmla="*/ 1125218 w 1162639"/>
                <a:gd name="connsiteY1" fmla="*/ 200321 h 1684983"/>
                <a:gd name="connsiteX2" fmla="*/ 918208 w 1162639"/>
                <a:gd name="connsiteY2" fmla="*/ 25886 h 1684983"/>
                <a:gd name="connsiteX3" fmla="*/ 917382 w 1162639"/>
                <a:gd name="connsiteY3" fmla="*/ 25632 h 1684983"/>
                <a:gd name="connsiteX4" fmla="*/ 743646 w 1162639"/>
                <a:gd name="connsiteY4" fmla="*/ 1439 h 1684983"/>
                <a:gd name="connsiteX5" fmla="*/ 479804 w 1162639"/>
                <a:gd name="connsiteY5" fmla="*/ 185525 h 1684983"/>
                <a:gd name="connsiteX6" fmla="*/ 419669 w 1162639"/>
                <a:gd name="connsiteY6" fmla="*/ 331384 h 1684983"/>
                <a:gd name="connsiteX7" fmla="*/ 415923 w 1162639"/>
                <a:gd name="connsiteY7" fmla="*/ 347387 h 1684983"/>
                <a:gd name="connsiteX8" fmla="*/ 413256 w 1162639"/>
                <a:gd name="connsiteY8" fmla="*/ 357737 h 1684983"/>
                <a:gd name="connsiteX9" fmla="*/ 412240 w 1162639"/>
                <a:gd name="connsiteY9" fmla="*/ 361039 h 1684983"/>
                <a:gd name="connsiteX10" fmla="*/ 386713 w 1162639"/>
                <a:gd name="connsiteY10" fmla="*/ 418951 h 1684983"/>
                <a:gd name="connsiteX11" fmla="*/ 338897 w 1162639"/>
                <a:gd name="connsiteY11" fmla="*/ 526393 h 1684983"/>
                <a:gd name="connsiteX12" fmla="*/ 220724 w 1162639"/>
                <a:gd name="connsiteY12" fmla="*/ 813096 h 1684983"/>
                <a:gd name="connsiteX13" fmla="*/ 18349 w 1162639"/>
                <a:gd name="connsiteY13" fmla="*/ 1302808 h 1684983"/>
                <a:gd name="connsiteX14" fmla="*/ 55179 w 1162639"/>
                <a:gd name="connsiteY14" fmla="*/ 1562967 h 1684983"/>
                <a:gd name="connsiteX15" fmla="*/ 336040 w 1162639"/>
                <a:gd name="connsiteY15" fmla="*/ 1683808 h 1684983"/>
                <a:gd name="connsiteX16" fmla="*/ 393952 w 1162639"/>
                <a:gd name="connsiteY16" fmla="*/ 1672822 h 1684983"/>
                <a:gd name="connsiteX17" fmla="*/ 560512 w 1162639"/>
                <a:gd name="connsiteY17" fmla="*/ 1545632 h 1684983"/>
                <a:gd name="connsiteX18" fmla="*/ 569339 w 1162639"/>
                <a:gd name="connsiteY18" fmla="*/ 1532551 h 1684983"/>
                <a:gd name="connsiteX19" fmla="*/ 569529 w 1162639"/>
                <a:gd name="connsiteY19" fmla="*/ 1532296 h 1684983"/>
                <a:gd name="connsiteX20" fmla="*/ 569656 w 1162639"/>
                <a:gd name="connsiteY20" fmla="*/ 1532170 h 1684983"/>
                <a:gd name="connsiteX21" fmla="*/ 1149284 w 1162639"/>
                <a:gd name="connsiteY21" fmla="*/ 424476 h 1684983"/>
                <a:gd name="connsiteX22" fmla="*/ 1161730 w 1162639"/>
                <a:gd name="connsiteY22" fmla="*/ 365294 h 1684983"/>
                <a:gd name="connsiteX23" fmla="*/ 1161794 w 1162639"/>
                <a:gd name="connsiteY23" fmla="*/ 363643 h 1684983"/>
                <a:gd name="connsiteX24" fmla="*/ 1162492 w 1162639"/>
                <a:gd name="connsiteY24" fmla="*/ 350815 h 168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2639" h="1684983">
                  <a:moveTo>
                    <a:pt x="1162492" y="350815"/>
                  </a:moveTo>
                  <a:cubicBezTo>
                    <a:pt x="1164207" y="299317"/>
                    <a:pt x="1150935" y="247628"/>
                    <a:pt x="1125218" y="200321"/>
                  </a:cubicBezTo>
                  <a:cubicBezTo>
                    <a:pt x="1084133" y="124628"/>
                    <a:pt x="1011426" y="60176"/>
                    <a:pt x="918208" y="25886"/>
                  </a:cubicBezTo>
                  <a:cubicBezTo>
                    <a:pt x="917954" y="25822"/>
                    <a:pt x="917763" y="25696"/>
                    <a:pt x="917382" y="25632"/>
                  </a:cubicBezTo>
                  <a:cubicBezTo>
                    <a:pt x="861121" y="4804"/>
                    <a:pt x="801114" y="-3641"/>
                    <a:pt x="743646" y="1439"/>
                  </a:cubicBezTo>
                  <a:cubicBezTo>
                    <a:pt x="618678" y="12360"/>
                    <a:pt x="517713" y="82909"/>
                    <a:pt x="479804" y="185525"/>
                  </a:cubicBezTo>
                  <a:lnTo>
                    <a:pt x="419669" y="331384"/>
                  </a:lnTo>
                  <a:cubicBezTo>
                    <a:pt x="417955" y="336782"/>
                    <a:pt x="417066" y="342179"/>
                    <a:pt x="415923" y="347387"/>
                  </a:cubicBezTo>
                  <a:cubicBezTo>
                    <a:pt x="415161" y="350879"/>
                    <a:pt x="414272" y="354308"/>
                    <a:pt x="413256" y="357737"/>
                  </a:cubicBezTo>
                  <a:cubicBezTo>
                    <a:pt x="412938" y="358880"/>
                    <a:pt x="412684" y="359896"/>
                    <a:pt x="412240" y="361039"/>
                  </a:cubicBezTo>
                  <a:lnTo>
                    <a:pt x="386713" y="418951"/>
                  </a:lnTo>
                  <a:lnTo>
                    <a:pt x="338897" y="526393"/>
                  </a:lnTo>
                  <a:lnTo>
                    <a:pt x="220724" y="813096"/>
                  </a:lnTo>
                  <a:lnTo>
                    <a:pt x="18349" y="1302808"/>
                  </a:lnTo>
                  <a:cubicBezTo>
                    <a:pt x="-23942" y="1422315"/>
                    <a:pt x="14730" y="1510961"/>
                    <a:pt x="55179" y="1562967"/>
                  </a:cubicBezTo>
                  <a:cubicBezTo>
                    <a:pt x="119124" y="1645644"/>
                    <a:pt x="229233" y="1693206"/>
                    <a:pt x="336040" y="1683808"/>
                  </a:cubicBezTo>
                  <a:cubicBezTo>
                    <a:pt x="353693" y="1682284"/>
                    <a:pt x="373314" y="1678918"/>
                    <a:pt x="393952" y="1672822"/>
                  </a:cubicBezTo>
                  <a:cubicBezTo>
                    <a:pt x="448054" y="1656947"/>
                    <a:pt x="509077" y="1621260"/>
                    <a:pt x="560512" y="1545632"/>
                  </a:cubicBezTo>
                  <a:cubicBezTo>
                    <a:pt x="563433" y="1541377"/>
                    <a:pt x="566418" y="1537059"/>
                    <a:pt x="569339" y="1532551"/>
                  </a:cubicBezTo>
                  <a:lnTo>
                    <a:pt x="569529" y="1532296"/>
                  </a:lnTo>
                  <a:lnTo>
                    <a:pt x="569656" y="1532170"/>
                  </a:lnTo>
                  <a:lnTo>
                    <a:pt x="1149284" y="424476"/>
                  </a:lnTo>
                  <a:cubicBezTo>
                    <a:pt x="1155825" y="405045"/>
                    <a:pt x="1159889" y="385233"/>
                    <a:pt x="1161730" y="365294"/>
                  </a:cubicBezTo>
                  <a:cubicBezTo>
                    <a:pt x="1161794" y="364722"/>
                    <a:pt x="1161857" y="364151"/>
                    <a:pt x="1161794" y="363643"/>
                  </a:cubicBezTo>
                  <a:cubicBezTo>
                    <a:pt x="1161984" y="359452"/>
                    <a:pt x="1162238" y="355197"/>
                    <a:pt x="1162492" y="350815"/>
                  </a:cubicBezTo>
                  <a:close/>
                </a:path>
              </a:pathLst>
            </a:custGeom>
            <a:grpFill/>
            <a:ln w="6350" cap="flat">
              <a:noFill/>
              <a:prstDash val="solid"/>
              <a:miter/>
            </a:ln>
          </p:spPr>
          <p:txBody>
            <a:bodyPr rtlCol="0" anchor="ctr"/>
            <a:lstStyle/>
            <a:p>
              <a:endParaRPr lang="en-US"/>
            </a:p>
          </p:txBody>
        </p:sp>
        <p:grpSp>
          <p:nvGrpSpPr>
            <p:cNvPr id="62" name="Graphic 2">
              <a:extLst>
                <a:ext uri="{FF2B5EF4-FFF2-40B4-BE49-F238E27FC236}">
                  <a16:creationId xmlns:a16="http://schemas.microsoft.com/office/drawing/2014/main" id="{711025A9-2903-054F-8C39-9B10C8E156CB}"/>
                </a:ext>
              </a:extLst>
            </p:cNvPr>
            <p:cNvGrpSpPr/>
            <p:nvPr/>
          </p:nvGrpSpPr>
          <p:grpSpPr>
            <a:xfrm>
              <a:off x="0" y="288614"/>
              <a:ext cx="6966660" cy="6569385"/>
              <a:chOff x="0" y="288614"/>
              <a:chExt cx="6966660" cy="6569385"/>
            </a:xfrm>
            <a:grpFill/>
          </p:grpSpPr>
          <p:sp>
            <p:nvSpPr>
              <p:cNvPr id="63" name="Freeform 62">
                <a:extLst>
                  <a:ext uri="{FF2B5EF4-FFF2-40B4-BE49-F238E27FC236}">
                    <a16:creationId xmlns:a16="http://schemas.microsoft.com/office/drawing/2014/main" id="{FFF9ECFB-751E-5549-8ADF-077BAA7EEEE0}"/>
                  </a:ext>
                </a:extLst>
              </p:cNvPr>
              <p:cNvSpPr/>
              <p:nvPr/>
            </p:nvSpPr>
            <p:spPr>
              <a:xfrm>
                <a:off x="0" y="288614"/>
                <a:ext cx="6966660" cy="6569385"/>
              </a:xfrm>
              <a:custGeom>
                <a:avLst/>
                <a:gdLst>
                  <a:gd name="connsiteX0" fmla="*/ 234061 w 6966660"/>
                  <a:gd name="connsiteY0" fmla="*/ 1761419 h 6569385"/>
                  <a:gd name="connsiteX1" fmla="*/ 927037 w 6966660"/>
                  <a:gd name="connsiteY1" fmla="*/ 1568887 h 6569385"/>
                  <a:gd name="connsiteX2" fmla="*/ 1395476 w 6966660"/>
                  <a:gd name="connsiteY2" fmla="*/ 1425695 h 6569385"/>
                  <a:gd name="connsiteX3" fmla="*/ 1564450 w 6966660"/>
                  <a:gd name="connsiteY3" fmla="*/ 1406708 h 6569385"/>
                  <a:gd name="connsiteX4" fmla="*/ 1765872 w 6966660"/>
                  <a:gd name="connsiteY4" fmla="*/ 1388166 h 6569385"/>
                  <a:gd name="connsiteX5" fmla="*/ 1977200 w 6966660"/>
                  <a:gd name="connsiteY5" fmla="*/ 1369878 h 6569385"/>
                  <a:gd name="connsiteX6" fmla="*/ 2687193 w 6966660"/>
                  <a:gd name="connsiteY6" fmla="*/ 1236782 h 6569385"/>
                  <a:gd name="connsiteX7" fmla="*/ 3007106 w 6966660"/>
                  <a:gd name="connsiteY7" fmla="*/ 1079493 h 6569385"/>
                  <a:gd name="connsiteX8" fmla="*/ 3295714 w 6966660"/>
                  <a:gd name="connsiteY8" fmla="*/ 934014 h 6569385"/>
                  <a:gd name="connsiteX9" fmla="*/ 4315714 w 6966660"/>
                  <a:gd name="connsiteY9" fmla="*/ 682046 h 6569385"/>
                  <a:gd name="connsiteX10" fmla="*/ 5019675 w 6966660"/>
                  <a:gd name="connsiteY10" fmla="*/ 589400 h 6569385"/>
                  <a:gd name="connsiteX11" fmla="*/ 5270373 w 6966660"/>
                  <a:gd name="connsiteY11" fmla="*/ 564825 h 6569385"/>
                  <a:gd name="connsiteX12" fmla="*/ 5763578 w 6966660"/>
                  <a:gd name="connsiteY12" fmla="*/ 509072 h 6569385"/>
                  <a:gd name="connsiteX13" fmla="*/ 5784723 w 6966660"/>
                  <a:gd name="connsiteY13" fmla="*/ 520693 h 6569385"/>
                  <a:gd name="connsiteX14" fmla="*/ 6180519 w 6966660"/>
                  <a:gd name="connsiteY14" fmla="*/ 858449 h 6569385"/>
                  <a:gd name="connsiteX15" fmla="*/ 5836984 w 6966660"/>
                  <a:gd name="connsiteY15" fmla="*/ 2111241 h 6569385"/>
                  <a:gd name="connsiteX16" fmla="*/ 6132640 w 6966660"/>
                  <a:gd name="connsiteY16" fmla="*/ 3131813 h 6569385"/>
                  <a:gd name="connsiteX17" fmla="*/ 6177598 w 6966660"/>
                  <a:gd name="connsiteY17" fmla="*/ 3171056 h 6569385"/>
                  <a:gd name="connsiteX18" fmla="*/ 6358192 w 6966660"/>
                  <a:gd name="connsiteY18" fmla="*/ 5548115 h 6569385"/>
                  <a:gd name="connsiteX19" fmla="*/ 6439535 w 6966660"/>
                  <a:gd name="connsiteY19" fmla="*/ 6162224 h 6569385"/>
                  <a:gd name="connsiteX20" fmla="*/ 4910646 w 6966660"/>
                  <a:gd name="connsiteY20" fmla="*/ 6309670 h 6569385"/>
                  <a:gd name="connsiteX21" fmla="*/ 4831017 w 6966660"/>
                  <a:gd name="connsiteY21" fmla="*/ 5497061 h 6569385"/>
                  <a:gd name="connsiteX22" fmla="*/ 4678236 w 6966660"/>
                  <a:gd name="connsiteY22" fmla="*/ 5452167 h 6569385"/>
                  <a:gd name="connsiteX23" fmla="*/ 4395851 w 6966660"/>
                  <a:gd name="connsiteY23" fmla="*/ 5992170 h 6569385"/>
                  <a:gd name="connsiteX24" fmla="*/ 3952558 w 6966660"/>
                  <a:gd name="connsiteY24" fmla="*/ 6277413 h 6569385"/>
                  <a:gd name="connsiteX25" fmla="*/ 3436874 w 6966660"/>
                  <a:gd name="connsiteY25" fmla="*/ 6052495 h 6569385"/>
                  <a:gd name="connsiteX26" fmla="*/ 3413697 w 6966660"/>
                  <a:gd name="connsiteY26" fmla="*/ 6019920 h 6569385"/>
                  <a:gd name="connsiteX27" fmla="*/ 2927033 w 6966660"/>
                  <a:gd name="connsiteY27" fmla="*/ 6345612 h 6569385"/>
                  <a:gd name="connsiteX28" fmla="*/ 2376678 w 6966660"/>
                  <a:gd name="connsiteY28" fmla="*/ 6122790 h 6569385"/>
                  <a:gd name="connsiteX29" fmla="*/ 2222056 w 6966660"/>
                  <a:gd name="connsiteY29" fmla="*/ 6554336 h 6569385"/>
                  <a:gd name="connsiteX30" fmla="*/ 2217484 w 6966660"/>
                  <a:gd name="connsiteY30" fmla="*/ 6569386 h 6569385"/>
                  <a:gd name="connsiteX31" fmla="*/ 6937947 w 6966660"/>
                  <a:gd name="connsiteY31" fmla="*/ 6569386 h 6569385"/>
                  <a:gd name="connsiteX32" fmla="*/ 6959410 w 6966660"/>
                  <a:gd name="connsiteY32" fmla="*/ 6325673 h 6569385"/>
                  <a:gd name="connsiteX33" fmla="*/ 6675247 w 6966660"/>
                  <a:gd name="connsiteY33" fmla="*/ 3195884 h 6569385"/>
                  <a:gd name="connsiteX34" fmla="*/ 6553327 w 6966660"/>
                  <a:gd name="connsiteY34" fmla="*/ 2842507 h 6569385"/>
                  <a:gd name="connsiteX35" fmla="*/ 6464046 w 6966660"/>
                  <a:gd name="connsiteY35" fmla="*/ 2758941 h 6569385"/>
                  <a:gd name="connsiteX36" fmla="*/ 6315393 w 6966660"/>
                  <a:gd name="connsiteY36" fmla="*/ 2247385 h 6569385"/>
                  <a:gd name="connsiteX37" fmla="*/ 6709157 w 6966660"/>
                  <a:gd name="connsiteY37" fmla="*/ 806633 h 6569385"/>
                  <a:gd name="connsiteX38" fmla="*/ 6659245 w 6966660"/>
                  <a:gd name="connsiteY38" fmla="*/ 628262 h 6569385"/>
                  <a:gd name="connsiteX39" fmla="*/ 6026468 w 6966660"/>
                  <a:gd name="connsiteY39" fmla="*/ 85654 h 6569385"/>
                  <a:gd name="connsiteX40" fmla="*/ 5797487 w 6966660"/>
                  <a:gd name="connsiteY40" fmla="*/ 882 h 6569385"/>
                  <a:gd name="connsiteX41" fmla="*/ 5787708 w 6966660"/>
                  <a:gd name="connsiteY41" fmla="*/ 3041 h 6569385"/>
                  <a:gd name="connsiteX42" fmla="*/ 5222050 w 6966660"/>
                  <a:gd name="connsiteY42" fmla="*/ 69652 h 6569385"/>
                  <a:gd name="connsiteX43" fmla="*/ 4971225 w 6966660"/>
                  <a:gd name="connsiteY43" fmla="*/ 93020 h 6569385"/>
                  <a:gd name="connsiteX44" fmla="*/ 4216908 w 6966660"/>
                  <a:gd name="connsiteY44" fmla="*/ 193160 h 6569385"/>
                  <a:gd name="connsiteX45" fmla="*/ 3150807 w 6966660"/>
                  <a:gd name="connsiteY45" fmla="*/ 457193 h 6569385"/>
                  <a:gd name="connsiteX46" fmla="*/ 2531301 w 6966660"/>
                  <a:gd name="connsiteY46" fmla="*/ 763453 h 6569385"/>
                  <a:gd name="connsiteX47" fmla="*/ 1928813 w 6966660"/>
                  <a:gd name="connsiteY47" fmla="*/ 873562 h 6569385"/>
                  <a:gd name="connsiteX48" fmla="*/ 1516126 w 6966660"/>
                  <a:gd name="connsiteY48" fmla="*/ 911535 h 6569385"/>
                  <a:gd name="connsiteX49" fmla="*/ 1331087 w 6966660"/>
                  <a:gd name="connsiteY49" fmla="*/ 932109 h 6569385"/>
                  <a:gd name="connsiteX50" fmla="*/ 185674 w 6966660"/>
                  <a:gd name="connsiteY50" fmla="*/ 1265040 h 6569385"/>
                  <a:gd name="connsiteX51" fmla="*/ 105029 w 6966660"/>
                  <a:gd name="connsiteY51" fmla="*/ 1269167 h 6569385"/>
                  <a:gd name="connsiteX52" fmla="*/ 381 w 6966660"/>
                  <a:gd name="connsiteY52" fmla="*/ 1262182 h 6569385"/>
                  <a:gd name="connsiteX53" fmla="*/ 381 w 6966660"/>
                  <a:gd name="connsiteY53" fmla="*/ 1763706 h 6569385"/>
                  <a:gd name="connsiteX54" fmla="*/ 0 w 6966660"/>
                  <a:gd name="connsiteY54" fmla="*/ 1763706 h 6569385"/>
                  <a:gd name="connsiteX55" fmla="*/ 103759 w 6966660"/>
                  <a:gd name="connsiteY55" fmla="*/ 1767960 h 6569385"/>
                  <a:gd name="connsiteX56" fmla="*/ 234061 w 6966660"/>
                  <a:gd name="connsiteY56" fmla="*/ 1761419 h 656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966660" h="6569385">
                    <a:moveTo>
                      <a:pt x="234061" y="1761419"/>
                    </a:moveTo>
                    <a:cubicBezTo>
                      <a:pt x="478473" y="1737480"/>
                      <a:pt x="705803" y="1651691"/>
                      <a:pt x="927037" y="1568887"/>
                    </a:cubicBezTo>
                    <a:cubicBezTo>
                      <a:pt x="1098868" y="1503419"/>
                      <a:pt x="1261174" y="1442650"/>
                      <a:pt x="1395476" y="1425695"/>
                    </a:cubicBezTo>
                    <a:cubicBezTo>
                      <a:pt x="1450785" y="1417821"/>
                      <a:pt x="1507554" y="1412296"/>
                      <a:pt x="1564450" y="1406708"/>
                    </a:cubicBezTo>
                    <a:cubicBezTo>
                      <a:pt x="1631125" y="1400168"/>
                      <a:pt x="1699133" y="1394707"/>
                      <a:pt x="1765872" y="1388166"/>
                    </a:cubicBezTo>
                    <a:cubicBezTo>
                      <a:pt x="1837627" y="1382388"/>
                      <a:pt x="1908112" y="1376673"/>
                      <a:pt x="1977200" y="1369878"/>
                    </a:cubicBezTo>
                    <a:cubicBezTo>
                      <a:pt x="2193227" y="1348733"/>
                      <a:pt x="2446846" y="1316411"/>
                      <a:pt x="2687193" y="1236782"/>
                    </a:cubicBezTo>
                    <a:cubicBezTo>
                      <a:pt x="2792159" y="1201603"/>
                      <a:pt x="2891409" y="1145723"/>
                      <a:pt x="3007106" y="1079493"/>
                    </a:cubicBezTo>
                    <a:cubicBezTo>
                      <a:pt x="3102610" y="1024057"/>
                      <a:pt x="3220720" y="956366"/>
                      <a:pt x="3295714" y="934014"/>
                    </a:cubicBezTo>
                    <a:cubicBezTo>
                      <a:pt x="3595941" y="842320"/>
                      <a:pt x="3937953" y="757611"/>
                      <a:pt x="4315714" y="682046"/>
                    </a:cubicBezTo>
                    <a:cubicBezTo>
                      <a:pt x="4523423" y="639247"/>
                      <a:pt x="4787583" y="612196"/>
                      <a:pt x="5019675" y="589400"/>
                    </a:cubicBezTo>
                    <a:lnTo>
                      <a:pt x="5270373" y="564825"/>
                    </a:lnTo>
                    <a:cubicBezTo>
                      <a:pt x="5430901" y="549077"/>
                      <a:pt x="5601145" y="531170"/>
                      <a:pt x="5763578" y="509072"/>
                    </a:cubicBezTo>
                    <a:cubicBezTo>
                      <a:pt x="5770245" y="513390"/>
                      <a:pt x="5777929" y="516438"/>
                      <a:pt x="5784723" y="520693"/>
                    </a:cubicBezTo>
                    <a:cubicBezTo>
                      <a:pt x="5828221" y="545077"/>
                      <a:pt x="5967476" y="656138"/>
                      <a:pt x="6180519" y="858449"/>
                    </a:cubicBezTo>
                    <a:cubicBezTo>
                      <a:pt x="6084824" y="1218113"/>
                      <a:pt x="5940552" y="1743385"/>
                      <a:pt x="5836984" y="2111241"/>
                    </a:cubicBezTo>
                    <a:cubicBezTo>
                      <a:pt x="5732082" y="2479224"/>
                      <a:pt x="5848604" y="2879210"/>
                      <a:pt x="6132640" y="3131813"/>
                    </a:cubicBezTo>
                    <a:cubicBezTo>
                      <a:pt x="6147626" y="3144132"/>
                      <a:pt x="6162612" y="3157531"/>
                      <a:pt x="6177598" y="3171056"/>
                    </a:cubicBezTo>
                    <a:cubicBezTo>
                      <a:pt x="6121654" y="3859714"/>
                      <a:pt x="6246940" y="4756143"/>
                      <a:pt x="6358192" y="5548115"/>
                    </a:cubicBezTo>
                    <a:cubicBezTo>
                      <a:pt x="6388418" y="5767063"/>
                      <a:pt x="6417564" y="5976105"/>
                      <a:pt x="6439535" y="6162224"/>
                    </a:cubicBezTo>
                    <a:lnTo>
                      <a:pt x="4910646" y="6309670"/>
                    </a:lnTo>
                    <a:lnTo>
                      <a:pt x="4831017" y="5497061"/>
                    </a:lnTo>
                    <a:cubicBezTo>
                      <a:pt x="4823397" y="5419274"/>
                      <a:pt x="4724591" y="5365299"/>
                      <a:pt x="4678236" y="5452167"/>
                    </a:cubicBezTo>
                    <a:cubicBezTo>
                      <a:pt x="4630801" y="5540305"/>
                      <a:pt x="4395851" y="5992170"/>
                      <a:pt x="4395851" y="5992170"/>
                    </a:cubicBezTo>
                    <a:cubicBezTo>
                      <a:pt x="4289235" y="6163430"/>
                      <a:pt x="4132961" y="6261029"/>
                      <a:pt x="3952558" y="6277413"/>
                    </a:cubicBezTo>
                    <a:cubicBezTo>
                      <a:pt x="3754755" y="6294367"/>
                      <a:pt x="3556889" y="6209023"/>
                      <a:pt x="3436874" y="6052495"/>
                    </a:cubicBezTo>
                    <a:cubicBezTo>
                      <a:pt x="3428428" y="6042082"/>
                      <a:pt x="3421063" y="6030398"/>
                      <a:pt x="3413697" y="6019920"/>
                    </a:cubicBezTo>
                    <a:cubicBezTo>
                      <a:pt x="3312541" y="6209341"/>
                      <a:pt x="3138361" y="6327324"/>
                      <a:pt x="2927033" y="6345612"/>
                    </a:cubicBezTo>
                    <a:cubicBezTo>
                      <a:pt x="2715705" y="6363900"/>
                      <a:pt x="2502662" y="6276206"/>
                      <a:pt x="2376678" y="6122790"/>
                    </a:cubicBezTo>
                    <a:cubicBezTo>
                      <a:pt x="2316099" y="6293351"/>
                      <a:pt x="2261299" y="6445751"/>
                      <a:pt x="2222056" y="6554336"/>
                    </a:cubicBezTo>
                    <a:cubicBezTo>
                      <a:pt x="2220722" y="6558844"/>
                      <a:pt x="2219008" y="6563988"/>
                      <a:pt x="2217484" y="6569386"/>
                    </a:cubicBezTo>
                    <a:lnTo>
                      <a:pt x="6937947" y="6569386"/>
                    </a:lnTo>
                    <a:cubicBezTo>
                      <a:pt x="6970331" y="6526269"/>
                      <a:pt x="6971919" y="6453435"/>
                      <a:pt x="6959410" y="6325673"/>
                    </a:cubicBezTo>
                    <a:cubicBezTo>
                      <a:pt x="6878384" y="5498395"/>
                      <a:pt x="6598412" y="4092251"/>
                      <a:pt x="6675247" y="3195884"/>
                    </a:cubicBezTo>
                    <a:cubicBezTo>
                      <a:pt x="6686106" y="3065201"/>
                      <a:pt x="6644768" y="2935852"/>
                      <a:pt x="6553327" y="2842507"/>
                    </a:cubicBezTo>
                    <a:cubicBezTo>
                      <a:pt x="6524244" y="2812916"/>
                      <a:pt x="6494018" y="2784785"/>
                      <a:pt x="6464046" y="2758941"/>
                    </a:cubicBezTo>
                    <a:cubicBezTo>
                      <a:pt x="6319330" y="2631052"/>
                      <a:pt x="6263767" y="2432043"/>
                      <a:pt x="6315393" y="2247385"/>
                    </a:cubicBezTo>
                    <a:cubicBezTo>
                      <a:pt x="6434900" y="1824538"/>
                      <a:pt x="6617906" y="1159630"/>
                      <a:pt x="6709157" y="806633"/>
                    </a:cubicBezTo>
                    <a:cubicBezTo>
                      <a:pt x="6725349" y="742752"/>
                      <a:pt x="6706235" y="674744"/>
                      <a:pt x="6659245" y="628262"/>
                    </a:cubicBezTo>
                    <a:cubicBezTo>
                      <a:pt x="6428804" y="400297"/>
                      <a:pt x="6162231" y="160838"/>
                      <a:pt x="6026468" y="85654"/>
                    </a:cubicBezTo>
                    <a:cubicBezTo>
                      <a:pt x="5951220" y="43173"/>
                      <a:pt x="5881497" y="-7310"/>
                      <a:pt x="5797487" y="882"/>
                    </a:cubicBezTo>
                    <a:cubicBezTo>
                      <a:pt x="5793740" y="1263"/>
                      <a:pt x="5791327" y="1517"/>
                      <a:pt x="5787708" y="3041"/>
                    </a:cubicBezTo>
                    <a:cubicBezTo>
                      <a:pt x="5608257" y="29393"/>
                      <a:pt x="5415852" y="50666"/>
                      <a:pt x="5222050" y="69652"/>
                    </a:cubicBezTo>
                    <a:cubicBezTo>
                      <a:pt x="5138103" y="77844"/>
                      <a:pt x="5054029" y="84892"/>
                      <a:pt x="4971225" y="93020"/>
                    </a:cubicBezTo>
                    <a:cubicBezTo>
                      <a:pt x="4702048" y="119373"/>
                      <a:pt x="4440682" y="148773"/>
                      <a:pt x="4216908" y="193160"/>
                    </a:cubicBezTo>
                    <a:cubicBezTo>
                      <a:pt x="3863658" y="265169"/>
                      <a:pt x="3495802" y="352291"/>
                      <a:pt x="3150807" y="457193"/>
                    </a:cubicBezTo>
                    <a:cubicBezTo>
                      <a:pt x="2928112" y="525074"/>
                      <a:pt x="2666556" y="719067"/>
                      <a:pt x="2531301" y="763453"/>
                    </a:cubicBezTo>
                    <a:cubicBezTo>
                      <a:pt x="2346643" y="825175"/>
                      <a:pt x="2141093" y="852798"/>
                      <a:pt x="1928813" y="873562"/>
                    </a:cubicBezTo>
                    <a:cubicBezTo>
                      <a:pt x="1792923" y="886897"/>
                      <a:pt x="1654429" y="898010"/>
                      <a:pt x="1516126" y="911535"/>
                    </a:cubicBezTo>
                    <a:cubicBezTo>
                      <a:pt x="1454404" y="917568"/>
                      <a:pt x="1392682" y="923600"/>
                      <a:pt x="1331087" y="932109"/>
                    </a:cubicBezTo>
                    <a:cubicBezTo>
                      <a:pt x="945705" y="981068"/>
                      <a:pt x="540004" y="1230305"/>
                      <a:pt x="185674" y="1265040"/>
                    </a:cubicBezTo>
                    <a:cubicBezTo>
                      <a:pt x="158496" y="1267707"/>
                      <a:pt x="131191" y="1269167"/>
                      <a:pt x="105029" y="1269167"/>
                    </a:cubicBezTo>
                    <a:cubicBezTo>
                      <a:pt x="67564" y="1269104"/>
                      <a:pt x="32830" y="1266627"/>
                      <a:pt x="381" y="1262182"/>
                    </a:cubicBezTo>
                    <a:lnTo>
                      <a:pt x="381" y="1763706"/>
                    </a:lnTo>
                    <a:lnTo>
                      <a:pt x="0" y="1763706"/>
                    </a:lnTo>
                    <a:cubicBezTo>
                      <a:pt x="33401" y="1766372"/>
                      <a:pt x="67945" y="1767896"/>
                      <a:pt x="103759" y="1767960"/>
                    </a:cubicBezTo>
                    <a:cubicBezTo>
                      <a:pt x="146177" y="1767579"/>
                      <a:pt x="189484" y="1765801"/>
                      <a:pt x="234061" y="1761419"/>
                    </a:cubicBezTo>
                    <a:close/>
                  </a:path>
                </a:pathLst>
              </a:custGeom>
              <a:grpFill/>
              <a:ln w="635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E9A9D65-DE58-B445-8864-9BC0AE465EE3}"/>
                  </a:ext>
                </a:extLst>
              </p:cNvPr>
              <p:cNvSpPr/>
              <p:nvPr/>
            </p:nvSpPr>
            <p:spPr>
              <a:xfrm>
                <a:off x="545491" y="2007664"/>
                <a:ext cx="2123091" cy="4850335"/>
              </a:xfrm>
              <a:custGeom>
                <a:avLst/>
                <a:gdLst>
                  <a:gd name="connsiteX0" fmla="*/ 1424660 w 2123091"/>
                  <a:gd name="connsiteY0" fmla="*/ 4745243 h 4850335"/>
                  <a:gd name="connsiteX1" fmla="*/ 2086076 w 2123091"/>
                  <a:gd name="connsiteY1" fmla="*/ 2895298 h 4850335"/>
                  <a:gd name="connsiteX2" fmla="*/ 2000986 w 2123091"/>
                  <a:gd name="connsiteY2" fmla="*/ 2382535 h 4850335"/>
                  <a:gd name="connsiteX3" fmla="*/ 1734413 w 2123091"/>
                  <a:gd name="connsiteY3" fmla="*/ 2257821 h 4850335"/>
                  <a:gd name="connsiteX4" fmla="*/ 1384655 w 2123091"/>
                  <a:gd name="connsiteY4" fmla="*/ 2784554 h 4850335"/>
                  <a:gd name="connsiteX5" fmla="*/ 1022070 w 2123091"/>
                  <a:gd name="connsiteY5" fmla="*/ 3257565 h 4850335"/>
                  <a:gd name="connsiteX6" fmla="*/ 541248 w 2123091"/>
                  <a:gd name="connsiteY6" fmla="*/ 4367990 h 4850335"/>
                  <a:gd name="connsiteX7" fmla="*/ 367448 w 2123091"/>
                  <a:gd name="connsiteY7" fmla="*/ 4299029 h 4850335"/>
                  <a:gd name="connsiteX8" fmla="*/ 769911 w 2123091"/>
                  <a:gd name="connsiteY8" fmla="*/ 3165046 h 4850335"/>
                  <a:gd name="connsiteX9" fmla="*/ 1179359 w 2123091"/>
                  <a:gd name="connsiteY9" fmla="*/ 2611389 h 4850335"/>
                  <a:gd name="connsiteX10" fmla="*/ 1553438 w 2123091"/>
                  <a:gd name="connsiteY10" fmla="*/ 2039953 h 4850335"/>
                  <a:gd name="connsiteX11" fmla="*/ 2057183 w 2123091"/>
                  <a:gd name="connsiteY11" fmla="*/ 527129 h 4850335"/>
                  <a:gd name="connsiteX12" fmla="*/ 1894179 w 2123091"/>
                  <a:gd name="connsiteY12" fmla="*/ 20780 h 4850335"/>
                  <a:gd name="connsiteX13" fmla="*/ 1415135 w 2123091"/>
                  <a:gd name="connsiteY13" fmla="*/ 272176 h 4850335"/>
                  <a:gd name="connsiteX14" fmla="*/ 336968 w 2123091"/>
                  <a:gd name="connsiteY14" fmla="*/ 3082877 h 4850335"/>
                  <a:gd name="connsiteX15" fmla="*/ 10007 w 2123091"/>
                  <a:gd name="connsiteY15" fmla="*/ 4326588 h 4850335"/>
                  <a:gd name="connsiteX16" fmla="*/ 9626 w 2123091"/>
                  <a:gd name="connsiteY16" fmla="*/ 4850336 h 4850335"/>
                  <a:gd name="connsiteX17" fmla="*/ 1399577 w 2123091"/>
                  <a:gd name="connsiteY17" fmla="*/ 4850336 h 4850335"/>
                  <a:gd name="connsiteX18" fmla="*/ 1424660 w 2123091"/>
                  <a:gd name="connsiteY18" fmla="*/ 4745243 h 485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3091" h="4850335">
                    <a:moveTo>
                      <a:pt x="1424660" y="4745243"/>
                    </a:moveTo>
                    <a:cubicBezTo>
                      <a:pt x="1483207" y="4580017"/>
                      <a:pt x="2029053" y="3050492"/>
                      <a:pt x="2086076" y="2895298"/>
                    </a:cubicBezTo>
                    <a:cubicBezTo>
                      <a:pt x="2185517" y="2624978"/>
                      <a:pt x="2059533" y="2446670"/>
                      <a:pt x="2000986" y="2382535"/>
                    </a:cubicBezTo>
                    <a:cubicBezTo>
                      <a:pt x="1924278" y="2299096"/>
                      <a:pt x="1823694" y="2252868"/>
                      <a:pt x="1734413" y="2257821"/>
                    </a:cubicBezTo>
                    <a:cubicBezTo>
                      <a:pt x="1646021" y="2424763"/>
                      <a:pt x="1533372" y="2610373"/>
                      <a:pt x="1384655" y="2784554"/>
                    </a:cubicBezTo>
                    <a:cubicBezTo>
                      <a:pt x="1229270" y="2966799"/>
                      <a:pt x="1053820" y="3173491"/>
                      <a:pt x="1022070" y="3257565"/>
                    </a:cubicBezTo>
                    <a:cubicBezTo>
                      <a:pt x="944346" y="3469655"/>
                      <a:pt x="663866" y="4131643"/>
                      <a:pt x="541248" y="4367990"/>
                    </a:cubicBezTo>
                    <a:cubicBezTo>
                      <a:pt x="483653" y="4479559"/>
                      <a:pt x="338746" y="4425267"/>
                      <a:pt x="367448" y="4299029"/>
                    </a:cubicBezTo>
                    <a:cubicBezTo>
                      <a:pt x="443712" y="3957462"/>
                      <a:pt x="692378" y="3378342"/>
                      <a:pt x="769911" y="3165046"/>
                    </a:cubicBezTo>
                    <a:cubicBezTo>
                      <a:pt x="815187" y="3042237"/>
                      <a:pt x="955839" y="2873835"/>
                      <a:pt x="1179359" y="2611389"/>
                    </a:cubicBezTo>
                    <a:cubicBezTo>
                      <a:pt x="1339252" y="2423683"/>
                      <a:pt x="1500923" y="2178510"/>
                      <a:pt x="1553438" y="2039953"/>
                    </a:cubicBezTo>
                    <a:cubicBezTo>
                      <a:pt x="1605952" y="1901396"/>
                      <a:pt x="1842934" y="1177623"/>
                      <a:pt x="2057183" y="527129"/>
                    </a:cubicBezTo>
                    <a:cubicBezTo>
                      <a:pt x="2153132" y="234711"/>
                      <a:pt x="2035276" y="74247"/>
                      <a:pt x="1894179" y="20780"/>
                    </a:cubicBezTo>
                    <a:cubicBezTo>
                      <a:pt x="1733651" y="-39545"/>
                      <a:pt x="1518322" y="27701"/>
                      <a:pt x="1415135" y="272176"/>
                    </a:cubicBezTo>
                    <a:cubicBezTo>
                      <a:pt x="1261401" y="634952"/>
                      <a:pt x="649261" y="2198322"/>
                      <a:pt x="336968" y="3082877"/>
                    </a:cubicBezTo>
                    <a:cubicBezTo>
                      <a:pt x="210921" y="3438096"/>
                      <a:pt x="47345" y="3855481"/>
                      <a:pt x="10007" y="4326588"/>
                    </a:cubicBezTo>
                    <a:cubicBezTo>
                      <a:pt x="-4852" y="4500388"/>
                      <a:pt x="-1614" y="4678632"/>
                      <a:pt x="9626" y="4850336"/>
                    </a:cubicBezTo>
                    <a:lnTo>
                      <a:pt x="1399577" y="4850336"/>
                    </a:lnTo>
                    <a:cubicBezTo>
                      <a:pt x="1407261" y="4795155"/>
                      <a:pt x="1421358" y="4753943"/>
                      <a:pt x="1424660" y="4745243"/>
                    </a:cubicBezTo>
                    <a:close/>
                  </a:path>
                </a:pathLst>
              </a:custGeom>
              <a:grpFill/>
              <a:ln w="6350" cap="flat">
                <a:noFill/>
                <a:prstDash val="solid"/>
                <a:miter/>
              </a:ln>
            </p:spPr>
            <p:txBody>
              <a:bodyPr rtlCol="0" anchor="ctr"/>
              <a:lstStyle/>
              <a:p>
                <a:endParaRPr lang="en-US"/>
              </a:p>
            </p:txBody>
          </p:sp>
        </p:grpSp>
      </p:grpSp>
      <p:sp>
        <p:nvSpPr>
          <p:cNvPr id="11" name="Title 1">
            <a:extLst>
              <a:ext uri="{FF2B5EF4-FFF2-40B4-BE49-F238E27FC236}">
                <a16:creationId xmlns:a16="http://schemas.microsoft.com/office/drawing/2014/main" id="{4FDBD09D-7CAB-E244-956F-2F49E7A8F4A0}"/>
              </a:ext>
            </a:extLst>
          </p:cNvPr>
          <p:cNvSpPr>
            <a:spLocks noGrp="1"/>
          </p:cNvSpPr>
          <p:nvPr>
            <p:ph type="title" hasCustomPrompt="1"/>
          </p:nvPr>
        </p:nvSpPr>
        <p:spPr>
          <a:xfrm>
            <a:off x="838200" y="2209944"/>
            <a:ext cx="10509250" cy="1217299"/>
          </a:xfrm>
          <a:prstGeom prst="rect">
            <a:avLst/>
          </a:prstGeom>
        </p:spPr>
        <p:txBody>
          <a:bodyPr anchor="b"/>
          <a:lstStyle>
            <a:lvl1pPr algn="ctr">
              <a:defRPr sz="2800">
                <a:solidFill>
                  <a:schemeClr val="accent6"/>
                </a:solidFill>
              </a:defRPr>
            </a:lvl1pPr>
          </a:lstStyle>
          <a:p>
            <a:r>
              <a:rPr lang="en-US" dirty="0"/>
              <a:t>Add Presentation Title Here (Use Title Case Format)</a:t>
            </a:r>
          </a:p>
        </p:txBody>
      </p:sp>
      <p:sp>
        <p:nvSpPr>
          <p:cNvPr id="12" name="Text Placeholder 2">
            <a:extLst>
              <a:ext uri="{FF2B5EF4-FFF2-40B4-BE49-F238E27FC236}">
                <a16:creationId xmlns:a16="http://schemas.microsoft.com/office/drawing/2014/main" id="{9D1C08D5-4ED1-1C45-9A34-6782CEB851AD}"/>
              </a:ext>
            </a:extLst>
          </p:cNvPr>
          <p:cNvSpPr>
            <a:spLocks noGrp="1"/>
          </p:cNvSpPr>
          <p:nvPr>
            <p:ph type="body" idx="1" hasCustomPrompt="1"/>
          </p:nvPr>
        </p:nvSpPr>
        <p:spPr>
          <a:xfrm>
            <a:off x="844550" y="3434859"/>
            <a:ext cx="10509250" cy="561340"/>
          </a:xfrm>
        </p:spPr>
        <p:txBody>
          <a:bodyPr/>
          <a:lstStyle>
            <a:lvl1pPr marL="0" indent="0" algn="ctr">
              <a:buNone/>
              <a:defRPr sz="18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Add Subtitle Here (Use Title Case Format)</a:t>
            </a:r>
          </a:p>
        </p:txBody>
      </p:sp>
    </p:spTree>
    <p:extLst>
      <p:ext uri="{BB962C8B-B14F-4D97-AF65-F5344CB8AC3E}">
        <p14:creationId xmlns:p14="http://schemas.microsoft.com/office/powerpoint/2010/main" val="141542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_Left">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58CFBBBF-B2D6-744B-9A06-913F1A7BF6E0}"/>
              </a:ext>
            </a:extLst>
          </p:cNvPr>
          <p:cNvSpPr>
            <a:spLocks noGrp="1"/>
          </p:cNvSpPr>
          <p:nvPr>
            <p:ph type="pic" sz="quarter" idx="13" hasCustomPrompt="1"/>
          </p:nvPr>
        </p:nvSpPr>
        <p:spPr>
          <a:xfrm>
            <a:off x="-5782" y="-3885"/>
            <a:ext cx="3972786" cy="6883400"/>
          </a:xfrm>
          <a:custGeom>
            <a:avLst/>
            <a:gdLst>
              <a:gd name="connsiteX0" fmla="*/ 52032 w 4117612"/>
              <a:gd name="connsiteY0" fmla="*/ 0 h 6858000"/>
              <a:gd name="connsiteX1" fmla="*/ 3257559 w 4117612"/>
              <a:gd name="connsiteY1" fmla="*/ 0 h 6858000"/>
              <a:gd name="connsiteX2" fmla="*/ 3318630 w 4117612"/>
              <a:gd name="connsiteY2" fmla="*/ 9869 h 6858000"/>
              <a:gd name="connsiteX3" fmla="*/ 3482213 w 4117612"/>
              <a:gd name="connsiteY3" fmla="*/ 109221 h 6858000"/>
              <a:gd name="connsiteX4" fmla="*/ 4073334 w 4117612"/>
              <a:gd name="connsiteY4" fmla="*/ 725806 h 6858000"/>
              <a:gd name="connsiteX5" fmla="*/ 4106418 w 4117612"/>
              <a:gd name="connsiteY5" fmla="*/ 912686 h 6858000"/>
              <a:gd name="connsiteX6" fmla="*/ 3561016 w 4117612"/>
              <a:gd name="connsiteY6" fmla="*/ 2342897 h 6858000"/>
              <a:gd name="connsiteX7" fmla="*/ 3661474 w 4117612"/>
              <a:gd name="connsiteY7" fmla="*/ 2879345 h 6858000"/>
              <a:gd name="connsiteX8" fmla="*/ 3744087 w 4117612"/>
              <a:gd name="connsiteY8" fmla="*/ 2973388 h 6858000"/>
              <a:gd name="connsiteX9" fmla="*/ 3833051 w 4117612"/>
              <a:gd name="connsiteY9" fmla="*/ 3345879 h 6858000"/>
              <a:gd name="connsiteX10" fmla="*/ 3810191 w 4117612"/>
              <a:gd name="connsiteY10" fmla="*/ 6566091 h 6858000"/>
              <a:gd name="connsiteX11" fmla="*/ 3810191 w 4117612"/>
              <a:gd name="connsiteY11" fmla="*/ 6856164 h 6858000"/>
              <a:gd name="connsiteX12" fmla="*/ 3810191 w 4117612"/>
              <a:gd name="connsiteY12" fmla="*/ 6858000 h 6858000"/>
              <a:gd name="connsiteX13" fmla="*/ 0 w 4117612"/>
              <a:gd name="connsiteY13" fmla="*/ 6858000 h 6858000"/>
              <a:gd name="connsiteX14" fmla="*/ 0 w 4117612"/>
              <a:gd name="connsiteY14" fmla="*/ 1 h 6858000"/>
              <a:gd name="connsiteX0" fmla="*/ 568399 w 4117612"/>
              <a:gd name="connsiteY0" fmla="*/ 0 h 6858000"/>
              <a:gd name="connsiteX1" fmla="*/ 3257559 w 4117612"/>
              <a:gd name="connsiteY1" fmla="*/ 0 h 6858000"/>
              <a:gd name="connsiteX2" fmla="*/ 3318630 w 4117612"/>
              <a:gd name="connsiteY2" fmla="*/ 9869 h 6858000"/>
              <a:gd name="connsiteX3" fmla="*/ 3482213 w 4117612"/>
              <a:gd name="connsiteY3" fmla="*/ 109221 h 6858000"/>
              <a:gd name="connsiteX4" fmla="*/ 4073334 w 4117612"/>
              <a:gd name="connsiteY4" fmla="*/ 725806 h 6858000"/>
              <a:gd name="connsiteX5" fmla="*/ 4106418 w 4117612"/>
              <a:gd name="connsiteY5" fmla="*/ 912686 h 6858000"/>
              <a:gd name="connsiteX6" fmla="*/ 3561016 w 4117612"/>
              <a:gd name="connsiteY6" fmla="*/ 2342897 h 6858000"/>
              <a:gd name="connsiteX7" fmla="*/ 3661474 w 4117612"/>
              <a:gd name="connsiteY7" fmla="*/ 2879345 h 6858000"/>
              <a:gd name="connsiteX8" fmla="*/ 3744087 w 4117612"/>
              <a:gd name="connsiteY8" fmla="*/ 2973388 h 6858000"/>
              <a:gd name="connsiteX9" fmla="*/ 3833051 w 4117612"/>
              <a:gd name="connsiteY9" fmla="*/ 3345879 h 6858000"/>
              <a:gd name="connsiteX10" fmla="*/ 3810191 w 4117612"/>
              <a:gd name="connsiteY10" fmla="*/ 6566091 h 6858000"/>
              <a:gd name="connsiteX11" fmla="*/ 3810191 w 4117612"/>
              <a:gd name="connsiteY11" fmla="*/ 6856164 h 6858000"/>
              <a:gd name="connsiteX12" fmla="*/ 3810191 w 4117612"/>
              <a:gd name="connsiteY12" fmla="*/ 6858000 h 6858000"/>
              <a:gd name="connsiteX13" fmla="*/ 0 w 4117612"/>
              <a:gd name="connsiteY13" fmla="*/ 6858000 h 6858000"/>
              <a:gd name="connsiteX14" fmla="*/ 0 w 4117612"/>
              <a:gd name="connsiteY14" fmla="*/ 1 h 6858000"/>
              <a:gd name="connsiteX15" fmla="*/ 568399 w 4117612"/>
              <a:gd name="connsiteY15" fmla="*/ 0 h 6858000"/>
              <a:gd name="connsiteX0" fmla="*/ 568399 w 4117612"/>
              <a:gd name="connsiteY0" fmla="*/ 0 h 6858000"/>
              <a:gd name="connsiteX1" fmla="*/ 3257559 w 4117612"/>
              <a:gd name="connsiteY1" fmla="*/ 0 h 6858000"/>
              <a:gd name="connsiteX2" fmla="*/ 3318630 w 4117612"/>
              <a:gd name="connsiteY2" fmla="*/ 9869 h 6858000"/>
              <a:gd name="connsiteX3" fmla="*/ 3482213 w 4117612"/>
              <a:gd name="connsiteY3" fmla="*/ 109221 h 6858000"/>
              <a:gd name="connsiteX4" fmla="*/ 4073334 w 4117612"/>
              <a:gd name="connsiteY4" fmla="*/ 725806 h 6858000"/>
              <a:gd name="connsiteX5" fmla="*/ 4106418 w 4117612"/>
              <a:gd name="connsiteY5" fmla="*/ 912686 h 6858000"/>
              <a:gd name="connsiteX6" fmla="*/ 3561016 w 4117612"/>
              <a:gd name="connsiteY6" fmla="*/ 2342897 h 6858000"/>
              <a:gd name="connsiteX7" fmla="*/ 3661474 w 4117612"/>
              <a:gd name="connsiteY7" fmla="*/ 2879345 h 6858000"/>
              <a:gd name="connsiteX8" fmla="*/ 3744087 w 4117612"/>
              <a:gd name="connsiteY8" fmla="*/ 2973388 h 6858000"/>
              <a:gd name="connsiteX9" fmla="*/ 3833051 w 4117612"/>
              <a:gd name="connsiteY9" fmla="*/ 3345879 h 6858000"/>
              <a:gd name="connsiteX10" fmla="*/ 3810191 w 4117612"/>
              <a:gd name="connsiteY10" fmla="*/ 6566091 h 6858000"/>
              <a:gd name="connsiteX11" fmla="*/ 3810191 w 4117612"/>
              <a:gd name="connsiteY11" fmla="*/ 6856164 h 6858000"/>
              <a:gd name="connsiteX12" fmla="*/ 3810191 w 4117612"/>
              <a:gd name="connsiteY12" fmla="*/ 6858000 h 6858000"/>
              <a:gd name="connsiteX13" fmla="*/ 0 w 4117612"/>
              <a:gd name="connsiteY13" fmla="*/ 6858000 h 6858000"/>
              <a:gd name="connsiteX14" fmla="*/ 225910 w 4117612"/>
              <a:gd name="connsiteY14" fmla="*/ 10758 h 6858000"/>
              <a:gd name="connsiteX15" fmla="*/ 568399 w 4117612"/>
              <a:gd name="connsiteY15" fmla="*/ 0 h 6858000"/>
              <a:gd name="connsiteX0" fmla="*/ 568399 w 4117612"/>
              <a:gd name="connsiteY0" fmla="*/ 0 h 6858000"/>
              <a:gd name="connsiteX1" fmla="*/ 3257559 w 4117612"/>
              <a:gd name="connsiteY1" fmla="*/ 0 h 6858000"/>
              <a:gd name="connsiteX2" fmla="*/ 3318630 w 4117612"/>
              <a:gd name="connsiteY2" fmla="*/ 9869 h 6858000"/>
              <a:gd name="connsiteX3" fmla="*/ 3482213 w 4117612"/>
              <a:gd name="connsiteY3" fmla="*/ 109221 h 6858000"/>
              <a:gd name="connsiteX4" fmla="*/ 4073334 w 4117612"/>
              <a:gd name="connsiteY4" fmla="*/ 725806 h 6858000"/>
              <a:gd name="connsiteX5" fmla="*/ 4106418 w 4117612"/>
              <a:gd name="connsiteY5" fmla="*/ 912686 h 6858000"/>
              <a:gd name="connsiteX6" fmla="*/ 3561016 w 4117612"/>
              <a:gd name="connsiteY6" fmla="*/ 2342897 h 6858000"/>
              <a:gd name="connsiteX7" fmla="*/ 3661474 w 4117612"/>
              <a:gd name="connsiteY7" fmla="*/ 2879345 h 6858000"/>
              <a:gd name="connsiteX8" fmla="*/ 3744087 w 4117612"/>
              <a:gd name="connsiteY8" fmla="*/ 2973388 h 6858000"/>
              <a:gd name="connsiteX9" fmla="*/ 3833051 w 4117612"/>
              <a:gd name="connsiteY9" fmla="*/ 3345879 h 6858000"/>
              <a:gd name="connsiteX10" fmla="*/ 3810191 w 4117612"/>
              <a:gd name="connsiteY10" fmla="*/ 6566091 h 6858000"/>
              <a:gd name="connsiteX11" fmla="*/ 3810191 w 4117612"/>
              <a:gd name="connsiteY11" fmla="*/ 6856164 h 6858000"/>
              <a:gd name="connsiteX12" fmla="*/ 3810191 w 4117612"/>
              <a:gd name="connsiteY12" fmla="*/ 6858000 h 6858000"/>
              <a:gd name="connsiteX13" fmla="*/ 0 w 4117612"/>
              <a:gd name="connsiteY13" fmla="*/ 6858000 h 6858000"/>
              <a:gd name="connsiteX14" fmla="*/ 161364 w 4117612"/>
              <a:gd name="connsiteY14" fmla="*/ 21515 h 6858000"/>
              <a:gd name="connsiteX15" fmla="*/ 568399 w 4117612"/>
              <a:gd name="connsiteY15" fmla="*/ 0 h 6858000"/>
              <a:gd name="connsiteX0" fmla="*/ 407035 w 3956248"/>
              <a:gd name="connsiteY0" fmla="*/ 0 h 6879515"/>
              <a:gd name="connsiteX1" fmla="*/ 3096195 w 3956248"/>
              <a:gd name="connsiteY1" fmla="*/ 0 h 6879515"/>
              <a:gd name="connsiteX2" fmla="*/ 3157266 w 3956248"/>
              <a:gd name="connsiteY2" fmla="*/ 9869 h 6879515"/>
              <a:gd name="connsiteX3" fmla="*/ 3320849 w 3956248"/>
              <a:gd name="connsiteY3" fmla="*/ 109221 h 6879515"/>
              <a:gd name="connsiteX4" fmla="*/ 3911970 w 3956248"/>
              <a:gd name="connsiteY4" fmla="*/ 725806 h 6879515"/>
              <a:gd name="connsiteX5" fmla="*/ 3945054 w 3956248"/>
              <a:gd name="connsiteY5" fmla="*/ 912686 h 6879515"/>
              <a:gd name="connsiteX6" fmla="*/ 3399652 w 3956248"/>
              <a:gd name="connsiteY6" fmla="*/ 2342897 h 6879515"/>
              <a:gd name="connsiteX7" fmla="*/ 3500110 w 3956248"/>
              <a:gd name="connsiteY7" fmla="*/ 2879345 h 6879515"/>
              <a:gd name="connsiteX8" fmla="*/ 3582723 w 3956248"/>
              <a:gd name="connsiteY8" fmla="*/ 2973388 h 6879515"/>
              <a:gd name="connsiteX9" fmla="*/ 3671687 w 3956248"/>
              <a:gd name="connsiteY9" fmla="*/ 3345879 h 6879515"/>
              <a:gd name="connsiteX10" fmla="*/ 3648827 w 3956248"/>
              <a:gd name="connsiteY10" fmla="*/ 6566091 h 6879515"/>
              <a:gd name="connsiteX11" fmla="*/ 3648827 w 3956248"/>
              <a:gd name="connsiteY11" fmla="*/ 6856164 h 6879515"/>
              <a:gd name="connsiteX12" fmla="*/ 3648827 w 3956248"/>
              <a:gd name="connsiteY12" fmla="*/ 6858000 h 6879515"/>
              <a:gd name="connsiteX13" fmla="*/ 172123 w 3956248"/>
              <a:gd name="connsiteY13" fmla="*/ 6879515 h 6879515"/>
              <a:gd name="connsiteX14" fmla="*/ 0 w 3956248"/>
              <a:gd name="connsiteY14" fmla="*/ 21515 h 6879515"/>
              <a:gd name="connsiteX15" fmla="*/ 407035 w 3956248"/>
              <a:gd name="connsiteY15" fmla="*/ 0 h 6879515"/>
              <a:gd name="connsiteX0" fmla="*/ 417792 w 3967005"/>
              <a:gd name="connsiteY0" fmla="*/ 0 h 6879515"/>
              <a:gd name="connsiteX1" fmla="*/ 3106952 w 3967005"/>
              <a:gd name="connsiteY1" fmla="*/ 0 h 6879515"/>
              <a:gd name="connsiteX2" fmla="*/ 3168023 w 3967005"/>
              <a:gd name="connsiteY2" fmla="*/ 9869 h 6879515"/>
              <a:gd name="connsiteX3" fmla="*/ 3331606 w 3967005"/>
              <a:gd name="connsiteY3" fmla="*/ 109221 h 6879515"/>
              <a:gd name="connsiteX4" fmla="*/ 3922727 w 3967005"/>
              <a:gd name="connsiteY4" fmla="*/ 725806 h 6879515"/>
              <a:gd name="connsiteX5" fmla="*/ 3955811 w 3967005"/>
              <a:gd name="connsiteY5" fmla="*/ 912686 h 6879515"/>
              <a:gd name="connsiteX6" fmla="*/ 3410409 w 3967005"/>
              <a:gd name="connsiteY6" fmla="*/ 2342897 h 6879515"/>
              <a:gd name="connsiteX7" fmla="*/ 3510867 w 3967005"/>
              <a:gd name="connsiteY7" fmla="*/ 2879345 h 6879515"/>
              <a:gd name="connsiteX8" fmla="*/ 3593480 w 3967005"/>
              <a:gd name="connsiteY8" fmla="*/ 2973388 h 6879515"/>
              <a:gd name="connsiteX9" fmla="*/ 3682444 w 3967005"/>
              <a:gd name="connsiteY9" fmla="*/ 3345879 h 6879515"/>
              <a:gd name="connsiteX10" fmla="*/ 3659584 w 3967005"/>
              <a:gd name="connsiteY10" fmla="*/ 6566091 h 6879515"/>
              <a:gd name="connsiteX11" fmla="*/ 3659584 w 3967005"/>
              <a:gd name="connsiteY11" fmla="*/ 6856164 h 6879515"/>
              <a:gd name="connsiteX12" fmla="*/ 3659584 w 3967005"/>
              <a:gd name="connsiteY12" fmla="*/ 6858000 h 6879515"/>
              <a:gd name="connsiteX13" fmla="*/ 0 w 3967005"/>
              <a:gd name="connsiteY13" fmla="*/ 6879515 h 6879515"/>
              <a:gd name="connsiteX14" fmla="*/ 10757 w 3967005"/>
              <a:gd name="connsiteY14" fmla="*/ 21515 h 6879515"/>
              <a:gd name="connsiteX15" fmla="*/ 417792 w 3967005"/>
              <a:gd name="connsiteY15" fmla="*/ 0 h 6879515"/>
              <a:gd name="connsiteX0" fmla="*/ 423573 w 3972786"/>
              <a:gd name="connsiteY0" fmla="*/ 3885 h 6883400"/>
              <a:gd name="connsiteX1" fmla="*/ 3112733 w 3972786"/>
              <a:gd name="connsiteY1" fmla="*/ 3885 h 6883400"/>
              <a:gd name="connsiteX2" fmla="*/ 3173804 w 3972786"/>
              <a:gd name="connsiteY2" fmla="*/ 13754 h 6883400"/>
              <a:gd name="connsiteX3" fmla="*/ 3337387 w 3972786"/>
              <a:gd name="connsiteY3" fmla="*/ 113106 h 6883400"/>
              <a:gd name="connsiteX4" fmla="*/ 3928508 w 3972786"/>
              <a:gd name="connsiteY4" fmla="*/ 729691 h 6883400"/>
              <a:gd name="connsiteX5" fmla="*/ 3961592 w 3972786"/>
              <a:gd name="connsiteY5" fmla="*/ 916571 h 6883400"/>
              <a:gd name="connsiteX6" fmla="*/ 3416190 w 3972786"/>
              <a:gd name="connsiteY6" fmla="*/ 2346782 h 6883400"/>
              <a:gd name="connsiteX7" fmla="*/ 3516648 w 3972786"/>
              <a:gd name="connsiteY7" fmla="*/ 2883230 h 6883400"/>
              <a:gd name="connsiteX8" fmla="*/ 3599261 w 3972786"/>
              <a:gd name="connsiteY8" fmla="*/ 2977273 h 6883400"/>
              <a:gd name="connsiteX9" fmla="*/ 3688225 w 3972786"/>
              <a:gd name="connsiteY9" fmla="*/ 3349764 h 6883400"/>
              <a:gd name="connsiteX10" fmla="*/ 3665365 w 3972786"/>
              <a:gd name="connsiteY10" fmla="*/ 6569976 h 6883400"/>
              <a:gd name="connsiteX11" fmla="*/ 3665365 w 3972786"/>
              <a:gd name="connsiteY11" fmla="*/ 6860049 h 6883400"/>
              <a:gd name="connsiteX12" fmla="*/ 3665365 w 3972786"/>
              <a:gd name="connsiteY12" fmla="*/ 6861885 h 6883400"/>
              <a:gd name="connsiteX13" fmla="*/ 5781 w 3972786"/>
              <a:gd name="connsiteY13" fmla="*/ 6883400 h 6883400"/>
              <a:gd name="connsiteX14" fmla="*/ 663 w 3972786"/>
              <a:gd name="connsiteY14" fmla="*/ 0 h 6883400"/>
              <a:gd name="connsiteX15" fmla="*/ 423573 w 3972786"/>
              <a:gd name="connsiteY15" fmla="*/ 3885 h 6883400"/>
              <a:gd name="connsiteX0" fmla="*/ 663 w 3972786"/>
              <a:gd name="connsiteY0" fmla="*/ 0 h 6883400"/>
              <a:gd name="connsiteX1" fmla="*/ 3112733 w 3972786"/>
              <a:gd name="connsiteY1" fmla="*/ 3885 h 6883400"/>
              <a:gd name="connsiteX2" fmla="*/ 3173804 w 3972786"/>
              <a:gd name="connsiteY2" fmla="*/ 13754 h 6883400"/>
              <a:gd name="connsiteX3" fmla="*/ 3337387 w 3972786"/>
              <a:gd name="connsiteY3" fmla="*/ 113106 h 6883400"/>
              <a:gd name="connsiteX4" fmla="*/ 3928508 w 3972786"/>
              <a:gd name="connsiteY4" fmla="*/ 729691 h 6883400"/>
              <a:gd name="connsiteX5" fmla="*/ 3961592 w 3972786"/>
              <a:gd name="connsiteY5" fmla="*/ 916571 h 6883400"/>
              <a:gd name="connsiteX6" fmla="*/ 3416190 w 3972786"/>
              <a:gd name="connsiteY6" fmla="*/ 2346782 h 6883400"/>
              <a:gd name="connsiteX7" fmla="*/ 3516648 w 3972786"/>
              <a:gd name="connsiteY7" fmla="*/ 2883230 h 6883400"/>
              <a:gd name="connsiteX8" fmla="*/ 3599261 w 3972786"/>
              <a:gd name="connsiteY8" fmla="*/ 2977273 h 6883400"/>
              <a:gd name="connsiteX9" fmla="*/ 3688225 w 3972786"/>
              <a:gd name="connsiteY9" fmla="*/ 3349764 h 6883400"/>
              <a:gd name="connsiteX10" fmla="*/ 3665365 w 3972786"/>
              <a:gd name="connsiteY10" fmla="*/ 6569976 h 6883400"/>
              <a:gd name="connsiteX11" fmla="*/ 3665365 w 3972786"/>
              <a:gd name="connsiteY11" fmla="*/ 6860049 h 6883400"/>
              <a:gd name="connsiteX12" fmla="*/ 3665365 w 3972786"/>
              <a:gd name="connsiteY12" fmla="*/ 6861885 h 6883400"/>
              <a:gd name="connsiteX13" fmla="*/ 5781 w 3972786"/>
              <a:gd name="connsiteY13" fmla="*/ 6883400 h 6883400"/>
              <a:gd name="connsiteX14" fmla="*/ 663 w 3972786"/>
              <a:gd name="connsiteY14" fmla="*/ 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2786" h="6883400">
                <a:moveTo>
                  <a:pt x="663" y="0"/>
                </a:moveTo>
                <a:lnTo>
                  <a:pt x="3112733" y="3885"/>
                </a:lnTo>
                <a:lnTo>
                  <a:pt x="3173804" y="13754"/>
                </a:lnTo>
                <a:cubicBezTo>
                  <a:pt x="3232279" y="32584"/>
                  <a:pt x="3283047" y="75006"/>
                  <a:pt x="3337387" y="113106"/>
                </a:cubicBezTo>
                <a:cubicBezTo>
                  <a:pt x="3468324" y="203403"/>
                  <a:pt x="3716228" y="474167"/>
                  <a:pt x="3928508" y="729691"/>
                </a:cubicBezTo>
                <a:cubicBezTo>
                  <a:pt x="3971752" y="781824"/>
                  <a:pt x="3984452" y="853008"/>
                  <a:pt x="3961592" y="916571"/>
                </a:cubicBezTo>
                <a:cubicBezTo>
                  <a:pt x="3833195" y="1267472"/>
                  <a:pt x="3580211" y="1927237"/>
                  <a:pt x="3416190" y="2346782"/>
                </a:cubicBezTo>
                <a:cubicBezTo>
                  <a:pt x="3345007" y="2529789"/>
                  <a:pt x="3381901" y="2738323"/>
                  <a:pt x="3516648" y="2883230"/>
                </a:cubicBezTo>
                <a:cubicBezTo>
                  <a:pt x="3544588" y="2912440"/>
                  <a:pt x="3572591" y="2944190"/>
                  <a:pt x="3599261" y="2977273"/>
                </a:cubicBezTo>
                <a:cubicBezTo>
                  <a:pt x="3683145" y="3081540"/>
                  <a:pt x="3712355" y="3217557"/>
                  <a:pt x="3688225" y="3349764"/>
                </a:cubicBezTo>
                <a:cubicBezTo>
                  <a:pt x="3520458" y="4256227"/>
                  <a:pt x="3665365" y="5718187"/>
                  <a:pt x="3665365" y="6569976"/>
                </a:cubicBezTo>
                <a:lnTo>
                  <a:pt x="3665365" y="6860049"/>
                </a:lnTo>
                <a:lnTo>
                  <a:pt x="3665365" y="6861885"/>
                </a:lnTo>
                <a:lnTo>
                  <a:pt x="5781" y="6883400"/>
                </a:lnTo>
                <a:cubicBezTo>
                  <a:pt x="9367" y="4597400"/>
                  <a:pt x="-2923" y="2286000"/>
                  <a:pt x="663" y="0"/>
                </a:cubicBezTo>
                <a:close/>
              </a:path>
            </a:pathLst>
          </a:custGeom>
          <a:solidFill>
            <a:schemeClr val="accent6">
              <a:lumMod val="20000"/>
              <a:lumOff val="80000"/>
            </a:schemeClr>
          </a:solidFill>
        </p:spPr>
        <p:txBody>
          <a:bodyPr wrap="square" lIns="274320" anchor="ctr">
            <a:noAutofit/>
          </a:bodyPr>
          <a:lstStyle>
            <a:lvl1pPr marL="228600" marR="0" indent="1588" algn="l"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stStyle>
          <a:p>
            <a:pPr marL="228600" marR="0" lvl="0" indent="-228600" algn="l"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[Drag And Drop]</a:t>
            </a:r>
          </a:p>
        </p:txBody>
      </p:sp>
      <p:sp>
        <p:nvSpPr>
          <p:cNvPr id="5" name="Text Placeholder 2">
            <a:extLst>
              <a:ext uri="{FF2B5EF4-FFF2-40B4-BE49-F238E27FC236}">
                <a16:creationId xmlns:a16="http://schemas.microsoft.com/office/drawing/2014/main" id="{D824C348-88E5-E647-82CC-EE0E130D6958}"/>
              </a:ext>
            </a:extLst>
          </p:cNvPr>
          <p:cNvSpPr>
            <a:spLocks noGrp="1"/>
          </p:cNvSpPr>
          <p:nvPr>
            <p:ph type="body" idx="1" hasCustomPrompt="1"/>
          </p:nvPr>
        </p:nvSpPr>
        <p:spPr>
          <a:xfrm>
            <a:off x="4215884" y="3732895"/>
            <a:ext cx="7137916" cy="2477405"/>
          </a:xfrm>
        </p:spPr>
        <p:txBody>
          <a:bodyPr/>
          <a:lstStyle>
            <a:lvl1pPr marL="0" indent="0" algn="l">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a:t>
            </a:r>
            <a:r>
              <a:rPr lang="en-US" dirty="0" err="1"/>
              <a:t>Subheadline</a:t>
            </a:r>
            <a:r>
              <a:rPr lang="en-US" dirty="0"/>
              <a:t> Here</a:t>
            </a:r>
          </a:p>
        </p:txBody>
      </p:sp>
      <p:sp>
        <p:nvSpPr>
          <p:cNvPr id="6" name="Title 1">
            <a:extLst>
              <a:ext uri="{FF2B5EF4-FFF2-40B4-BE49-F238E27FC236}">
                <a16:creationId xmlns:a16="http://schemas.microsoft.com/office/drawing/2014/main" id="{EDBCC94D-63EA-0447-B405-F1474F6E963B}"/>
              </a:ext>
            </a:extLst>
          </p:cNvPr>
          <p:cNvSpPr>
            <a:spLocks noGrp="1"/>
          </p:cNvSpPr>
          <p:nvPr>
            <p:ph type="title" hasCustomPrompt="1"/>
          </p:nvPr>
        </p:nvSpPr>
        <p:spPr>
          <a:xfrm>
            <a:off x="4215884" y="533400"/>
            <a:ext cx="7137916" cy="3199495"/>
          </a:xfrm>
          <a:prstGeom prst="rect">
            <a:avLst/>
          </a:prstGeom>
        </p:spPr>
        <p:txBody>
          <a:bodyPr anchor="b"/>
          <a:lstStyle>
            <a:lvl1pPr algn="l">
              <a:defRPr sz="2800">
                <a:solidFill>
                  <a:schemeClr val="accent6"/>
                </a:solidFill>
              </a:defRPr>
            </a:lvl1pPr>
          </a:lstStyle>
          <a:p>
            <a:r>
              <a:rPr lang="en-US" dirty="0"/>
              <a:t>Add Section Headline Here </a:t>
            </a:r>
            <a:br>
              <a:rPr lang="en-US" dirty="0"/>
            </a:br>
            <a:r>
              <a:rPr lang="en-US" dirty="0"/>
              <a:t>(Use Title Case Format)</a:t>
            </a:r>
          </a:p>
        </p:txBody>
      </p:sp>
      <p:pic>
        <p:nvPicPr>
          <p:cNvPr id="8" name="Picture 7" descr="Text&#10;&#10;Description automatically generated with medium confidence">
            <a:extLst>
              <a:ext uri="{FF2B5EF4-FFF2-40B4-BE49-F238E27FC236}">
                <a16:creationId xmlns:a16="http://schemas.microsoft.com/office/drawing/2014/main" id="{330645D3-CC90-47EA-870A-3E39388C443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413024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ADB6-299D-8B46-A291-3C809CED53BD}"/>
              </a:ext>
            </a:extLst>
          </p:cNvPr>
          <p:cNvSpPr>
            <a:spLocks noGrp="1"/>
          </p:cNvSpPr>
          <p:nvPr>
            <p:ph type="title" hasCustomPrompt="1"/>
          </p:nvPr>
        </p:nvSpPr>
        <p:spPr>
          <a:xfrm>
            <a:off x="838201" y="342900"/>
            <a:ext cx="10515591" cy="952500"/>
          </a:xfrm>
          <a:prstGeom prst="rect">
            <a:avLst/>
          </a:prstGeom>
        </p:spPr>
        <p:txBody>
          <a:bodyPr anchor="b"/>
          <a:lstStyle>
            <a:lvl1pPr>
              <a:defRPr sz="2800"/>
            </a:lvl1pPr>
          </a:lstStyle>
          <a:p>
            <a:r>
              <a:rPr lang="en-US" dirty="0"/>
              <a:t>Add Slide Headline Here (Use Title Case Format)</a:t>
            </a:r>
          </a:p>
        </p:txBody>
      </p:sp>
      <p:sp>
        <p:nvSpPr>
          <p:cNvPr id="3" name="Content Placeholder 2">
            <a:extLst>
              <a:ext uri="{FF2B5EF4-FFF2-40B4-BE49-F238E27FC236}">
                <a16:creationId xmlns:a16="http://schemas.microsoft.com/office/drawing/2014/main" id="{74ACF658-7CC8-8A4D-AAED-90C6BB819523}"/>
              </a:ext>
            </a:extLst>
          </p:cNvPr>
          <p:cNvSpPr>
            <a:spLocks noGrp="1"/>
          </p:cNvSpPr>
          <p:nvPr>
            <p:ph sz="half" idx="1" hasCustomPrompt="1"/>
          </p:nvPr>
        </p:nvSpPr>
        <p:spPr>
          <a:xfrm>
            <a:off x="838200" y="1825625"/>
            <a:ext cx="5181600" cy="4351338"/>
          </a:xfrm>
        </p:spPr>
        <p:txBody>
          <a:bodyPr/>
          <a:lstStyle>
            <a:lvl1pPr>
              <a:defRPr sz="2400"/>
            </a:lvl1pPr>
            <a:lvl2pPr>
              <a:defRPr sz="2000"/>
            </a:lvl2pPr>
            <a:lvl3pPr>
              <a:defRPr sz="1800"/>
            </a:lvl3pPr>
            <a:lvl4pPr>
              <a:defRPr sz="1600"/>
            </a:lvl4pPr>
            <a:lvl5pPr>
              <a:defRPr sz="1600"/>
            </a:lvl5p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a:extLst>
              <a:ext uri="{FF2B5EF4-FFF2-40B4-BE49-F238E27FC236}">
                <a16:creationId xmlns:a16="http://schemas.microsoft.com/office/drawing/2014/main" id="{9248A77C-E20B-6641-9E8C-65ECF22DC3CD}"/>
              </a:ext>
            </a:extLst>
          </p:cNvPr>
          <p:cNvSpPr>
            <a:spLocks noGrp="1"/>
          </p:cNvSpPr>
          <p:nvPr>
            <p:ph type="dt" sz="half" idx="10"/>
          </p:nvPr>
        </p:nvSpPr>
        <p:spPr>
          <a:xfrm>
            <a:off x="8784133" y="6481669"/>
            <a:ext cx="869371" cy="262031"/>
          </a:xfrm>
          <a:prstGeom prst="rect">
            <a:avLst/>
          </a:prstGeom>
        </p:spPr>
        <p:txBody>
          <a:bodyPr/>
          <a:lstStyle/>
          <a:p>
            <a:fld id="{9ADD5C83-B66D-488A-A1DA-6257E4746476}" type="datetime1">
              <a:rPr lang="en-US" smtClean="0"/>
              <a:t>9/20/2023</a:t>
            </a:fld>
            <a:endParaRPr lang="en-US"/>
          </a:p>
        </p:txBody>
      </p:sp>
      <p:sp>
        <p:nvSpPr>
          <p:cNvPr id="13" name="Footer Placeholder 12">
            <a:extLst>
              <a:ext uri="{FF2B5EF4-FFF2-40B4-BE49-F238E27FC236}">
                <a16:creationId xmlns:a16="http://schemas.microsoft.com/office/drawing/2014/main" id="{D5E0D689-243E-8044-9F91-EE224578EE7F}"/>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3A025798-B9C2-2449-83A6-696191C482C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8" name="Content Placeholder 2">
            <a:extLst>
              <a:ext uri="{FF2B5EF4-FFF2-40B4-BE49-F238E27FC236}">
                <a16:creationId xmlns:a16="http://schemas.microsoft.com/office/drawing/2014/main" id="{092FAD66-DE96-9D4A-B5F2-351D15A50EA8}"/>
              </a:ext>
            </a:extLst>
          </p:cNvPr>
          <p:cNvSpPr>
            <a:spLocks noGrp="1"/>
          </p:cNvSpPr>
          <p:nvPr>
            <p:ph sz="half" idx="13" hasCustomPrompt="1"/>
          </p:nvPr>
        </p:nvSpPr>
        <p:spPr>
          <a:xfrm>
            <a:off x="6179634" y="1825625"/>
            <a:ext cx="5181600" cy="4351338"/>
          </a:xfrm>
        </p:spPr>
        <p:txBody>
          <a:bodyPr/>
          <a:lstStyle>
            <a:lvl1pPr>
              <a:defRPr sz="2400">
                <a:solidFill>
                  <a:schemeClr val="accent6"/>
                </a:solidFill>
              </a:defRPr>
            </a:lvl1pPr>
            <a:lvl2pPr>
              <a:defRPr sz="2000">
                <a:solidFill>
                  <a:schemeClr val="accent6"/>
                </a:solidFill>
              </a:defRPr>
            </a:lvl2pPr>
            <a:lvl3pPr>
              <a:defRPr sz="18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37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3626-1552-F841-85F4-9481FF87E73C}"/>
              </a:ext>
            </a:extLst>
          </p:cNvPr>
          <p:cNvSpPr>
            <a:spLocks noGrp="1"/>
          </p:cNvSpPr>
          <p:nvPr>
            <p:ph type="title" hasCustomPrompt="1"/>
          </p:nvPr>
        </p:nvSpPr>
        <p:spPr>
          <a:xfrm>
            <a:off x="839788" y="342899"/>
            <a:ext cx="10515600" cy="952501"/>
          </a:xfrm>
          <a:prstGeom prst="rect">
            <a:avLst/>
          </a:prstGeom>
        </p:spPr>
        <p:txBody>
          <a:bodyPr anchor="b"/>
          <a:lstStyle>
            <a:lvl1pPr>
              <a:defRPr sz="2800"/>
            </a:lvl1pPr>
          </a:lstStyle>
          <a:p>
            <a:r>
              <a:rPr lang="en-US" dirty="0"/>
              <a:t>Add Slide Headline Here (Use Title Case Format)</a:t>
            </a:r>
          </a:p>
        </p:txBody>
      </p:sp>
      <p:sp>
        <p:nvSpPr>
          <p:cNvPr id="3" name="Text Placeholder 2">
            <a:extLst>
              <a:ext uri="{FF2B5EF4-FFF2-40B4-BE49-F238E27FC236}">
                <a16:creationId xmlns:a16="http://schemas.microsoft.com/office/drawing/2014/main" id="{65362F84-D3BE-A24C-8039-48BF6B1B563C}"/>
              </a:ext>
            </a:extLst>
          </p:cNvPr>
          <p:cNvSpPr>
            <a:spLocks noGrp="1"/>
          </p:cNvSpPr>
          <p:nvPr>
            <p:ph type="body" idx="1" hasCustomPrompt="1"/>
          </p:nvPr>
        </p:nvSpPr>
        <p:spPr>
          <a:xfrm>
            <a:off x="839788" y="1600200"/>
            <a:ext cx="5157787" cy="601663"/>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Headline Here</a:t>
            </a:r>
          </a:p>
        </p:txBody>
      </p:sp>
      <p:sp>
        <p:nvSpPr>
          <p:cNvPr id="4" name="Content Placeholder 3">
            <a:extLst>
              <a:ext uri="{FF2B5EF4-FFF2-40B4-BE49-F238E27FC236}">
                <a16:creationId xmlns:a16="http://schemas.microsoft.com/office/drawing/2014/main" id="{DA2E0623-1099-4341-AAAF-5D96C015DE8F}"/>
              </a:ext>
            </a:extLst>
          </p:cNvPr>
          <p:cNvSpPr>
            <a:spLocks noGrp="1"/>
          </p:cNvSpPr>
          <p:nvPr>
            <p:ph sz="half" idx="2" hasCustomPrompt="1"/>
          </p:nvPr>
        </p:nvSpPr>
        <p:spPr>
          <a:xfrm>
            <a:off x="839788" y="2310714"/>
            <a:ext cx="5157787" cy="3878949"/>
          </a:xfrm>
        </p:spPr>
        <p:txBody>
          <a:bodyPr/>
          <a:lstStyle>
            <a:lvl1pPr>
              <a:defRPr sz="2400"/>
            </a:lvl1pPr>
            <a:lvl2pPr>
              <a:defRPr sz="2000"/>
            </a:lvl2pPr>
            <a:lvl3pPr>
              <a:defRPr sz="1800"/>
            </a:lvl3pPr>
            <a:lvl4pPr>
              <a:defRPr sz="1600"/>
            </a:lvl4pPr>
            <a:lvl5pPr>
              <a:defRPr sz="1600"/>
            </a:lvl5p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1C778F2-C647-D94A-8D7C-63766FFF4BCD}"/>
              </a:ext>
            </a:extLst>
          </p:cNvPr>
          <p:cNvSpPr>
            <a:spLocks noGrp="1"/>
          </p:cNvSpPr>
          <p:nvPr>
            <p:ph type="body" sz="quarter" idx="3" hasCustomPrompt="1"/>
          </p:nvPr>
        </p:nvSpPr>
        <p:spPr>
          <a:xfrm>
            <a:off x="6172200" y="1600201"/>
            <a:ext cx="5183188" cy="612868"/>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Headline Here</a:t>
            </a:r>
          </a:p>
        </p:txBody>
      </p:sp>
      <p:sp>
        <p:nvSpPr>
          <p:cNvPr id="6" name="Content Placeholder 5">
            <a:extLst>
              <a:ext uri="{FF2B5EF4-FFF2-40B4-BE49-F238E27FC236}">
                <a16:creationId xmlns:a16="http://schemas.microsoft.com/office/drawing/2014/main" id="{0D1E705B-244C-8540-ACDC-A38A5CFD43E8}"/>
              </a:ext>
            </a:extLst>
          </p:cNvPr>
          <p:cNvSpPr>
            <a:spLocks noGrp="1"/>
          </p:cNvSpPr>
          <p:nvPr>
            <p:ph sz="quarter" idx="4" hasCustomPrompt="1"/>
          </p:nvPr>
        </p:nvSpPr>
        <p:spPr>
          <a:xfrm>
            <a:off x="6172200" y="2310714"/>
            <a:ext cx="5183188" cy="3878949"/>
          </a:xfrm>
        </p:spPr>
        <p:txBody>
          <a:bodyPr/>
          <a:lstStyle>
            <a:lvl1pPr>
              <a:defRPr sz="2400"/>
            </a:lvl1pPr>
            <a:lvl2pPr>
              <a:defRPr sz="2000"/>
            </a:lvl2pPr>
            <a:lvl3pPr>
              <a:defRPr sz="1800"/>
            </a:lvl3pPr>
            <a:lvl4pPr>
              <a:defRPr sz="1600"/>
            </a:lvl4pPr>
            <a:lvl5pPr>
              <a:defRPr sz="1600"/>
            </a:lvl5p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a:extLst>
              <a:ext uri="{FF2B5EF4-FFF2-40B4-BE49-F238E27FC236}">
                <a16:creationId xmlns:a16="http://schemas.microsoft.com/office/drawing/2014/main" id="{3A561F94-EF67-B64E-9133-CEBBE688D321}"/>
              </a:ext>
            </a:extLst>
          </p:cNvPr>
          <p:cNvSpPr>
            <a:spLocks noGrp="1"/>
          </p:cNvSpPr>
          <p:nvPr>
            <p:ph type="dt" sz="half" idx="10"/>
          </p:nvPr>
        </p:nvSpPr>
        <p:spPr>
          <a:xfrm>
            <a:off x="8784133" y="6481669"/>
            <a:ext cx="869371" cy="262031"/>
          </a:xfrm>
          <a:prstGeom prst="rect">
            <a:avLst/>
          </a:prstGeom>
        </p:spPr>
        <p:txBody>
          <a:bodyPr/>
          <a:lstStyle/>
          <a:p>
            <a:fld id="{EEDF1726-563D-4340-988D-4A7BA929B0C8}" type="datetime1">
              <a:rPr lang="en-US" smtClean="0"/>
              <a:t>9/20/2023</a:t>
            </a:fld>
            <a:endParaRPr lang="en-US"/>
          </a:p>
        </p:txBody>
      </p:sp>
      <p:sp>
        <p:nvSpPr>
          <p:cNvPr id="12" name="Footer Placeholder 11">
            <a:extLst>
              <a:ext uri="{FF2B5EF4-FFF2-40B4-BE49-F238E27FC236}">
                <a16:creationId xmlns:a16="http://schemas.microsoft.com/office/drawing/2014/main" id="{DEAD6EB4-8320-9640-90C3-0A678A32AAC9}"/>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420EB15F-F22B-7645-9042-106F20C43DAD}"/>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319776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2F6B8-5E8A-1440-84AA-F8810CC5D64B}"/>
              </a:ext>
            </a:extLst>
          </p:cNvPr>
          <p:cNvSpPr>
            <a:spLocks noGrp="1"/>
          </p:cNvSpPr>
          <p:nvPr>
            <p:ph idx="1" hasCustomPrompt="1"/>
          </p:nvPr>
        </p:nvSpPr>
        <p:spPr>
          <a:xfrm>
            <a:off x="5449330" y="1600200"/>
            <a:ext cx="5906058" cy="461010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823213-3E67-9C4A-8344-4DEF9E3DB01D}"/>
              </a:ext>
            </a:extLst>
          </p:cNvPr>
          <p:cNvSpPr>
            <a:spLocks noGrp="1"/>
          </p:cNvSpPr>
          <p:nvPr>
            <p:ph type="body" sz="half" idx="2" hasCustomPrompt="1"/>
          </p:nvPr>
        </p:nvSpPr>
        <p:spPr>
          <a:xfrm>
            <a:off x="839788" y="1600200"/>
            <a:ext cx="4498331" cy="4610100"/>
          </a:xfrm>
        </p:spPr>
        <p:txBody>
          <a:bodyPr anchor="ct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C994F399-3493-6A45-BBFD-58914EF31C34}"/>
              </a:ext>
            </a:extLst>
          </p:cNvPr>
          <p:cNvSpPr>
            <a:spLocks noGrp="1"/>
          </p:cNvSpPr>
          <p:nvPr>
            <p:ph type="dt" sz="half" idx="10"/>
          </p:nvPr>
        </p:nvSpPr>
        <p:spPr>
          <a:xfrm>
            <a:off x="8784133" y="6481669"/>
            <a:ext cx="869371" cy="262031"/>
          </a:xfrm>
          <a:prstGeom prst="rect">
            <a:avLst/>
          </a:prstGeom>
        </p:spPr>
        <p:txBody>
          <a:bodyPr/>
          <a:lstStyle/>
          <a:p>
            <a:fld id="{8C528A06-284E-4BDC-B11E-53643E1B0AE3}" type="datetime1">
              <a:rPr lang="en-US" smtClean="0"/>
              <a:t>9/20/2023</a:t>
            </a:fld>
            <a:endParaRPr lang="en-US"/>
          </a:p>
        </p:txBody>
      </p:sp>
      <p:sp>
        <p:nvSpPr>
          <p:cNvPr id="10" name="Footer Placeholder 9">
            <a:extLst>
              <a:ext uri="{FF2B5EF4-FFF2-40B4-BE49-F238E27FC236}">
                <a16:creationId xmlns:a16="http://schemas.microsoft.com/office/drawing/2014/main" id="{B17CCCA6-6808-1448-92DE-AD530C754686}"/>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AE566F80-0367-9945-9D2E-C0F7799A7F6C}"/>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8" name="Title 1">
            <a:extLst>
              <a:ext uri="{FF2B5EF4-FFF2-40B4-BE49-F238E27FC236}">
                <a16:creationId xmlns:a16="http://schemas.microsoft.com/office/drawing/2014/main" id="{9C3987AC-0598-C243-836F-D9496ED48590}"/>
              </a:ext>
            </a:extLst>
          </p:cNvPr>
          <p:cNvSpPr>
            <a:spLocks noGrp="1"/>
          </p:cNvSpPr>
          <p:nvPr>
            <p:ph type="title" hasCustomPrompt="1"/>
          </p:nvPr>
        </p:nvSpPr>
        <p:spPr>
          <a:xfrm>
            <a:off x="839788" y="342899"/>
            <a:ext cx="10515600" cy="952501"/>
          </a:xfrm>
          <a:prstGeom prst="rect">
            <a:avLst/>
          </a:prstGeom>
        </p:spPr>
        <p:txBody>
          <a:bodyPr anchor="b"/>
          <a:lstStyle>
            <a:lvl1pPr>
              <a:defRPr sz="2800"/>
            </a:lvl1pPr>
          </a:lstStyle>
          <a:p>
            <a:r>
              <a:rPr lang="en-US" dirty="0"/>
              <a:t>Add Slide Headline Here (Use Title Case Format)</a:t>
            </a:r>
          </a:p>
        </p:txBody>
      </p:sp>
    </p:spTree>
    <p:extLst>
      <p:ext uri="{BB962C8B-B14F-4D97-AF65-F5344CB8AC3E}">
        <p14:creationId xmlns:p14="http://schemas.microsoft.com/office/powerpoint/2010/main" val="1696348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Image Gallery ">
    <p:spTree>
      <p:nvGrpSpPr>
        <p:cNvPr id="1" name=""/>
        <p:cNvGrpSpPr/>
        <p:nvPr/>
      </p:nvGrpSpPr>
      <p:grpSpPr>
        <a:xfrm>
          <a:off x="0" y="0"/>
          <a:ext cx="0" cy="0"/>
          <a:chOff x="0" y="0"/>
          <a:chExt cx="0" cy="0"/>
        </a:xfrm>
      </p:grpSpPr>
      <p:sp>
        <p:nvSpPr>
          <p:cNvPr id="21" name="Picture Placeholder 18">
            <a:extLst>
              <a:ext uri="{FF2B5EF4-FFF2-40B4-BE49-F238E27FC236}">
                <a16:creationId xmlns:a16="http://schemas.microsoft.com/office/drawing/2014/main" id="{582288DA-59F5-384E-AF32-AD8008EEBA93}"/>
              </a:ext>
            </a:extLst>
          </p:cNvPr>
          <p:cNvSpPr>
            <a:spLocks noGrp="1"/>
          </p:cNvSpPr>
          <p:nvPr>
            <p:ph type="pic" sz="quarter" idx="19" hasCustomPrompt="1"/>
          </p:nvPr>
        </p:nvSpPr>
        <p:spPr>
          <a:xfrm>
            <a:off x="9078985" y="1600200"/>
            <a:ext cx="2797175" cy="2359025"/>
          </a:xfrm>
          <a:solidFill>
            <a:schemeClr val="accent6">
              <a:lumMod val="20000"/>
              <a:lumOff val="80000"/>
            </a:schemeClr>
          </a:solidFill>
          <a:ln>
            <a:noFill/>
          </a:ln>
          <a:effectLst>
            <a:outerShdw blurRad="114300" dist="12700" sx="101000" sy="101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lang="en-US" sz="1800" dirty="0">
                <a:solidFill>
                  <a:schemeClr val="accent6"/>
                </a:solidFill>
                <a:latin typeface="Calibri" panose="020F0502020204030204" pitchFamily="34" charset="0"/>
              </a:defRPr>
            </a:lvl1pPr>
          </a:lstStyle>
          <a:p>
            <a:pPr marL="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20" name="Picture Placeholder 18">
            <a:extLst>
              <a:ext uri="{FF2B5EF4-FFF2-40B4-BE49-F238E27FC236}">
                <a16:creationId xmlns:a16="http://schemas.microsoft.com/office/drawing/2014/main" id="{2B092BA5-40F2-B24D-A421-69E92B15188C}"/>
              </a:ext>
            </a:extLst>
          </p:cNvPr>
          <p:cNvSpPr>
            <a:spLocks noGrp="1"/>
          </p:cNvSpPr>
          <p:nvPr>
            <p:ph type="pic" sz="quarter" idx="18" hasCustomPrompt="1"/>
          </p:nvPr>
        </p:nvSpPr>
        <p:spPr>
          <a:xfrm>
            <a:off x="6157479" y="1600200"/>
            <a:ext cx="2797175" cy="2359025"/>
          </a:xfrm>
          <a:solidFill>
            <a:schemeClr val="accent6">
              <a:lumMod val="20000"/>
              <a:lumOff val="80000"/>
            </a:schemeClr>
          </a:solidFill>
          <a:ln>
            <a:noFill/>
          </a:ln>
          <a:effectLst>
            <a:outerShdw blurRad="114300" dist="12700" sx="101000" sy="101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lang="en-US" sz="1800">
                <a:solidFill>
                  <a:schemeClr val="accent6"/>
                </a:solidFill>
                <a:latin typeface="Calibri" panose="020F0502020204030204" pitchFamily="34" charset="0"/>
              </a:defRPr>
            </a:lvl1pPr>
          </a:lstStyle>
          <a:p>
            <a:pPr marL="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19" name="Picture Placeholder 18">
            <a:extLst>
              <a:ext uri="{FF2B5EF4-FFF2-40B4-BE49-F238E27FC236}">
                <a16:creationId xmlns:a16="http://schemas.microsoft.com/office/drawing/2014/main" id="{4CDEC27B-A4EA-E54F-9359-C4815BC811D0}"/>
              </a:ext>
            </a:extLst>
          </p:cNvPr>
          <p:cNvSpPr>
            <a:spLocks noGrp="1"/>
          </p:cNvSpPr>
          <p:nvPr>
            <p:ph type="pic" sz="quarter" idx="17" hasCustomPrompt="1"/>
          </p:nvPr>
        </p:nvSpPr>
        <p:spPr>
          <a:xfrm>
            <a:off x="3235325" y="1600200"/>
            <a:ext cx="2797175" cy="2359025"/>
          </a:xfrm>
          <a:solidFill>
            <a:schemeClr val="accent6">
              <a:lumMod val="20000"/>
              <a:lumOff val="80000"/>
            </a:schemeClr>
          </a:solidFill>
          <a:ln>
            <a:noFill/>
          </a:ln>
          <a:effectLst>
            <a:outerShdw blurRad="114300" dist="12700" sx="101000" sy="101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lang="en-US" sz="1600" dirty="0">
                <a:solidFill>
                  <a:schemeClr val="accent6"/>
                </a:solidFill>
                <a:latin typeface="Calibri" panose="020F0502020204030204" pitchFamily="34" charset="0"/>
              </a:defRPr>
            </a:lvl1pPr>
          </a:lstStyle>
          <a:p>
            <a:pPr marL="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22" name="Picture Placeholder 18">
            <a:extLst>
              <a:ext uri="{FF2B5EF4-FFF2-40B4-BE49-F238E27FC236}">
                <a16:creationId xmlns:a16="http://schemas.microsoft.com/office/drawing/2014/main" id="{F8A07D86-7145-3246-9616-98D3D1BC7269}"/>
              </a:ext>
            </a:extLst>
          </p:cNvPr>
          <p:cNvSpPr>
            <a:spLocks noGrp="1"/>
          </p:cNvSpPr>
          <p:nvPr>
            <p:ph type="pic" sz="quarter" idx="20" hasCustomPrompt="1"/>
          </p:nvPr>
        </p:nvSpPr>
        <p:spPr>
          <a:xfrm>
            <a:off x="312739" y="1600200"/>
            <a:ext cx="2797175" cy="2359025"/>
          </a:xfrm>
          <a:solidFill>
            <a:schemeClr val="accent6">
              <a:lumMod val="20000"/>
              <a:lumOff val="80000"/>
            </a:schemeClr>
          </a:solidFill>
          <a:ln>
            <a:noFill/>
          </a:ln>
          <a:effectLst>
            <a:outerShdw blurRad="114300" dist="12700" sx="101000" sy="101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lang="en-US" sz="1800">
                <a:solidFill>
                  <a:schemeClr val="accent6"/>
                </a:solidFill>
                <a:latin typeface="Calibri" panose="020F0502020204030204" pitchFamily="34" charset="0"/>
              </a:defRPr>
            </a:lvl1pPr>
          </a:lstStyle>
          <a:p>
            <a:pPr marL="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2" name="Title 1">
            <a:extLst>
              <a:ext uri="{FF2B5EF4-FFF2-40B4-BE49-F238E27FC236}">
                <a16:creationId xmlns:a16="http://schemas.microsoft.com/office/drawing/2014/main" id="{5A258A9B-98A1-504C-96ED-0E5E84FDA383}"/>
              </a:ext>
            </a:extLst>
          </p:cNvPr>
          <p:cNvSpPr>
            <a:spLocks noGrp="1"/>
          </p:cNvSpPr>
          <p:nvPr>
            <p:ph type="title" hasCustomPrompt="1"/>
          </p:nvPr>
        </p:nvSpPr>
        <p:spPr>
          <a:xfrm>
            <a:off x="838201" y="342900"/>
            <a:ext cx="10515591" cy="952500"/>
          </a:xfrm>
          <a:prstGeom prst="rect">
            <a:avLst/>
          </a:prstGeom>
        </p:spPr>
        <p:txBody>
          <a:bodyPr/>
          <a:lstStyle>
            <a:lvl1pPr algn="ctr">
              <a:defRPr sz="2800"/>
            </a:lvl1pPr>
          </a:lstStyle>
          <a:p>
            <a:r>
              <a:rPr lang="en-US" dirty="0"/>
              <a:t>Add Slide Headline Here (Use Title Case Format)</a:t>
            </a:r>
          </a:p>
        </p:txBody>
      </p:sp>
      <p:sp>
        <p:nvSpPr>
          <p:cNvPr id="7" name="Date Placeholder 6">
            <a:extLst>
              <a:ext uri="{FF2B5EF4-FFF2-40B4-BE49-F238E27FC236}">
                <a16:creationId xmlns:a16="http://schemas.microsoft.com/office/drawing/2014/main" id="{9A3F7870-522D-2142-B428-D81B940252A6}"/>
              </a:ext>
            </a:extLst>
          </p:cNvPr>
          <p:cNvSpPr>
            <a:spLocks noGrp="1"/>
          </p:cNvSpPr>
          <p:nvPr>
            <p:ph type="dt" sz="half" idx="10"/>
          </p:nvPr>
        </p:nvSpPr>
        <p:spPr>
          <a:xfrm>
            <a:off x="8784133" y="6481669"/>
            <a:ext cx="869371" cy="262031"/>
          </a:xfrm>
          <a:prstGeom prst="rect">
            <a:avLst/>
          </a:prstGeom>
        </p:spPr>
        <p:txBody>
          <a:bodyPr/>
          <a:lstStyle/>
          <a:p>
            <a:fld id="{CA652900-E0B1-44A0-8321-CFA11895A96A}" type="datetime1">
              <a:rPr lang="en-US" smtClean="0"/>
              <a:t>9/20/2023</a:t>
            </a:fld>
            <a:endParaRPr lang="en-US"/>
          </a:p>
        </p:txBody>
      </p:sp>
      <p:sp>
        <p:nvSpPr>
          <p:cNvPr id="8" name="Footer Placeholder 7">
            <a:extLst>
              <a:ext uri="{FF2B5EF4-FFF2-40B4-BE49-F238E27FC236}">
                <a16:creationId xmlns:a16="http://schemas.microsoft.com/office/drawing/2014/main" id="{6907E489-124C-6748-A696-D1DF94E24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E6C93-72B3-8349-84E5-C77F07B848FE}"/>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408239246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ircle Picture with Caption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53197"/>
            <a:ext cx="10514012" cy="942203"/>
          </a:xfrm>
          <a:prstGeom prst="rect">
            <a:avLst/>
          </a:prstGeom>
        </p:spPr>
        <p:txBody>
          <a:bodyPr anchor="b"/>
          <a:lstStyle>
            <a:lvl1pPr>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8" y="1642010"/>
            <a:ext cx="5598082" cy="4568287"/>
          </a:xfrm>
        </p:spPr>
        <p:txBody>
          <a:bodyPr anchor="ct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B471AE6D-E320-41DD-9CCB-D7EDC00F8959}"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16" name="Picture Placeholder 15">
            <a:extLst>
              <a:ext uri="{FF2B5EF4-FFF2-40B4-BE49-F238E27FC236}">
                <a16:creationId xmlns:a16="http://schemas.microsoft.com/office/drawing/2014/main" id="{0F7D22B3-E551-0D4C-BD92-5E041120207A}"/>
              </a:ext>
            </a:extLst>
          </p:cNvPr>
          <p:cNvSpPr>
            <a:spLocks noGrp="1"/>
          </p:cNvSpPr>
          <p:nvPr>
            <p:ph type="pic" idx="1" hasCustomPrompt="1"/>
          </p:nvPr>
        </p:nvSpPr>
        <p:spPr>
          <a:xfrm>
            <a:off x="6977946" y="1642010"/>
            <a:ext cx="4362407" cy="4347422"/>
          </a:xfrm>
          <a:custGeom>
            <a:avLst/>
            <a:gdLst>
              <a:gd name="connsiteX0" fmla="*/ 2848233 w 5696466"/>
              <a:gd name="connsiteY0" fmla="*/ 0 h 5676899"/>
              <a:gd name="connsiteX1" fmla="*/ 5696466 w 5696466"/>
              <a:gd name="connsiteY1" fmla="*/ 2848233 h 5676899"/>
              <a:gd name="connsiteX2" fmla="*/ 3422251 w 5696466"/>
              <a:gd name="connsiteY2" fmla="*/ 5638600 h 5676899"/>
              <a:gd name="connsiteX3" fmla="*/ 3171305 w 5696466"/>
              <a:gd name="connsiteY3" fmla="*/ 5676899 h 5676899"/>
              <a:gd name="connsiteX4" fmla="*/ 2525161 w 5696466"/>
              <a:gd name="connsiteY4" fmla="*/ 5676899 h 5676899"/>
              <a:gd name="connsiteX5" fmla="*/ 2274215 w 5696466"/>
              <a:gd name="connsiteY5" fmla="*/ 5638600 h 5676899"/>
              <a:gd name="connsiteX6" fmla="*/ 0 w 5696466"/>
              <a:gd name="connsiteY6" fmla="*/ 2848233 h 5676899"/>
              <a:gd name="connsiteX7" fmla="*/ 2848233 w 5696466"/>
              <a:gd name="connsiteY7" fmla="*/ 0 h 567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6466" h="5676899">
                <a:moveTo>
                  <a:pt x="2848233" y="0"/>
                </a:moveTo>
                <a:cubicBezTo>
                  <a:pt x="4421269" y="0"/>
                  <a:pt x="5696466" y="1275197"/>
                  <a:pt x="5696466" y="2848233"/>
                </a:cubicBezTo>
                <a:cubicBezTo>
                  <a:pt x="5696466" y="4224640"/>
                  <a:pt x="4720143" y="5373013"/>
                  <a:pt x="3422251" y="5638600"/>
                </a:cubicBezTo>
                <a:lnTo>
                  <a:pt x="3171305" y="5676899"/>
                </a:lnTo>
                <a:lnTo>
                  <a:pt x="2525161" y="5676899"/>
                </a:lnTo>
                <a:lnTo>
                  <a:pt x="2274215" y="5638600"/>
                </a:lnTo>
                <a:cubicBezTo>
                  <a:pt x="976323" y="5373013"/>
                  <a:pt x="0" y="4224640"/>
                  <a:pt x="0" y="2848233"/>
                </a:cubicBezTo>
                <a:cubicBezTo>
                  <a:pt x="0" y="1275197"/>
                  <a:pt x="1275197" y="0"/>
                  <a:pt x="2848233" y="0"/>
                </a:cubicBezTo>
                <a:close/>
              </a:path>
            </a:pathLst>
          </a:custGeom>
          <a:solidFill>
            <a:schemeClr val="accent6">
              <a:lumMod val="20000"/>
              <a:lumOff val="8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291160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ircle Picture with Caption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53197"/>
            <a:ext cx="10514012" cy="942203"/>
          </a:xfrm>
          <a:prstGeom prst="rect">
            <a:avLst/>
          </a:prstGeom>
        </p:spPr>
        <p:txBody>
          <a:bodyPr anchor="b"/>
          <a:lstStyle>
            <a:lvl1pPr>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5755718" y="1642010"/>
            <a:ext cx="5598082" cy="4568287"/>
          </a:xfrm>
        </p:spPr>
        <p:txBody>
          <a:bodyPr anchor="ct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EAC18865-6468-4498-B9D4-FEF8F43B656B}"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16" name="Picture Placeholder 15">
            <a:extLst>
              <a:ext uri="{FF2B5EF4-FFF2-40B4-BE49-F238E27FC236}">
                <a16:creationId xmlns:a16="http://schemas.microsoft.com/office/drawing/2014/main" id="{0F7D22B3-E551-0D4C-BD92-5E041120207A}"/>
              </a:ext>
            </a:extLst>
          </p:cNvPr>
          <p:cNvSpPr>
            <a:spLocks noGrp="1"/>
          </p:cNvSpPr>
          <p:nvPr>
            <p:ph type="pic" idx="1" hasCustomPrompt="1"/>
          </p:nvPr>
        </p:nvSpPr>
        <p:spPr>
          <a:xfrm>
            <a:off x="838200" y="1642010"/>
            <a:ext cx="4362407" cy="4347422"/>
          </a:xfrm>
          <a:custGeom>
            <a:avLst/>
            <a:gdLst>
              <a:gd name="connsiteX0" fmla="*/ 2848233 w 5696466"/>
              <a:gd name="connsiteY0" fmla="*/ 0 h 5676899"/>
              <a:gd name="connsiteX1" fmla="*/ 5696466 w 5696466"/>
              <a:gd name="connsiteY1" fmla="*/ 2848233 h 5676899"/>
              <a:gd name="connsiteX2" fmla="*/ 3422251 w 5696466"/>
              <a:gd name="connsiteY2" fmla="*/ 5638600 h 5676899"/>
              <a:gd name="connsiteX3" fmla="*/ 3171305 w 5696466"/>
              <a:gd name="connsiteY3" fmla="*/ 5676899 h 5676899"/>
              <a:gd name="connsiteX4" fmla="*/ 2525161 w 5696466"/>
              <a:gd name="connsiteY4" fmla="*/ 5676899 h 5676899"/>
              <a:gd name="connsiteX5" fmla="*/ 2274215 w 5696466"/>
              <a:gd name="connsiteY5" fmla="*/ 5638600 h 5676899"/>
              <a:gd name="connsiteX6" fmla="*/ 0 w 5696466"/>
              <a:gd name="connsiteY6" fmla="*/ 2848233 h 5676899"/>
              <a:gd name="connsiteX7" fmla="*/ 2848233 w 5696466"/>
              <a:gd name="connsiteY7" fmla="*/ 0 h 567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6466" h="5676899">
                <a:moveTo>
                  <a:pt x="2848233" y="0"/>
                </a:moveTo>
                <a:cubicBezTo>
                  <a:pt x="4421269" y="0"/>
                  <a:pt x="5696466" y="1275197"/>
                  <a:pt x="5696466" y="2848233"/>
                </a:cubicBezTo>
                <a:cubicBezTo>
                  <a:pt x="5696466" y="4224640"/>
                  <a:pt x="4720143" y="5373013"/>
                  <a:pt x="3422251" y="5638600"/>
                </a:cubicBezTo>
                <a:lnTo>
                  <a:pt x="3171305" y="5676899"/>
                </a:lnTo>
                <a:lnTo>
                  <a:pt x="2525161" y="5676899"/>
                </a:lnTo>
                <a:lnTo>
                  <a:pt x="2274215" y="5638600"/>
                </a:lnTo>
                <a:cubicBezTo>
                  <a:pt x="976323" y="5373013"/>
                  <a:pt x="0" y="4224640"/>
                  <a:pt x="0" y="2848233"/>
                </a:cubicBezTo>
                <a:cubicBezTo>
                  <a:pt x="0" y="1275197"/>
                  <a:pt x="1275197" y="0"/>
                  <a:pt x="2848233" y="0"/>
                </a:cubicBezTo>
                <a:close/>
              </a:path>
            </a:pathLst>
          </a:custGeom>
          <a:solidFill>
            <a:schemeClr val="accent6">
              <a:lumMod val="20000"/>
              <a:lumOff val="8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3625808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Circle Picture with Caption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53197"/>
            <a:ext cx="10514012" cy="942203"/>
          </a:xfrm>
          <a:prstGeom prst="rect">
            <a:avLst/>
          </a:prstGeom>
        </p:spPr>
        <p:txBody>
          <a:bodyPr anchor="b"/>
          <a:lstStyle>
            <a:lvl1pPr algn="l">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4757976" y="1642010"/>
            <a:ext cx="6574803" cy="4568287"/>
          </a:xfrm>
        </p:spPr>
        <p:txBody>
          <a:bodyPr anchor="ct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CED985CB-2935-435E-A409-E2D5AC049120}"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16" name="Picture Placeholder 15">
            <a:extLst>
              <a:ext uri="{FF2B5EF4-FFF2-40B4-BE49-F238E27FC236}">
                <a16:creationId xmlns:a16="http://schemas.microsoft.com/office/drawing/2014/main" id="{0F7D22B3-E551-0D4C-BD92-5E041120207A}"/>
              </a:ext>
            </a:extLst>
          </p:cNvPr>
          <p:cNvSpPr>
            <a:spLocks noGrp="1"/>
          </p:cNvSpPr>
          <p:nvPr>
            <p:ph type="pic" idx="1" hasCustomPrompt="1"/>
          </p:nvPr>
        </p:nvSpPr>
        <p:spPr>
          <a:xfrm>
            <a:off x="841714" y="2134072"/>
            <a:ext cx="3596516" cy="3584162"/>
          </a:xfrm>
          <a:custGeom>
            <a:avLst/>
            <a:gdLst>
              <a:gd name="connsiteX0" fmla="*/ 2848233 w 5696466"/>
              <a:gd name="connsiteY0" fmla="*/ 0 h 5676899"/>
              <a:gd name="connsiteX1" fmla="*/ 5696466 w 5696466"/>
              <a:gd name="connsiteY1" fmla="*/ 2848233 h 5676899"/>
              <a:gd name="connsiteX2" fmla="*/ 3422251 w 5696466"/>
              <a:gd name="connsiteY2" fmla="*/ 5638600 h 5676899"/>
              <a:gd name="connsiteX3" fmla="*/ 3171305 w 5696466"/>
              <a:gd name="connsiteY3" fmla="*/ 5676899 h 5676899"/>
              <a:gd name="connsiteX4" fmla="*/ 2525161 w 5696466"/>
              <a:gd name="connsiteY4" fmla="*/ 5676899 h 5676899"/>
              <a:gd name="connsiteX5" fmla="*/ 2274215 w 5696466"/>
              <a:gd name="connsiteY5" fmla="*/ 5638600 h 5676899"/>
              <a:gd name="connsiteX6" fmla="*/ 0 w 5696466"/>
              <a:gd name="connsiteY6" fmla="*/ 2848233 h 5676899"/>
              <a:gd name="connsiteX7" fmla="*/ 2848233 w 5696466"/>
              <a:gd name="connsiteY7" fmla="*/ 0 h 567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6466" h="5676899">
                <a:moveTo>
                  <a:pt x="2848233" y="0"/>
                </a:moveTo>
                <a:cubicBezTo>
                  <a:pt x="4421269" y="0"/>
                  <a:pt x="5696466" y="1275197"/>
                  <a:pt x="5696466" y="2848233"/>
                </a:cubicBezTo>
                <a:cubicBezTo>
                  <a:pt x="5696466" y="4224640"/>
                  <a:pt x="4720143" y="5373013"/>
                  <a:pt x="3422251" y="5638600"/>
                </a:cubicBezTo>
                <a:lnTo>
                  <a:pt x="3171305" y="5676899"/>
                </a:lnTo>
                <a:lnTo>
                  <a:pt x="2525161" y="5676899"/>
                </a:lnTo>
                <a:lnTo>
                  <a:pt x="2274215" y="5638600"/>
                </a:lnTo>
                <a:cubicBezTo>
                  <a:pt x="976323" y="5373013"/>
                  <a:pt x="0" y="4224640"/>
                  <a:pt x="0" y="2848233"/>
                </a:cubicBezTo>
                <a:cubicBezTo>
                  <a:pt x="0" y="1275197"/>
                  <a:pt x="1275197" y="0"/>
                  <a:pt x="2848233" y="0"/>
                </a:cubicBezTo>
                <a:close/>
              </a:path>
            </a:pathLst>
          </a:custGeom>
          <a:solidFill>
            <a:schemeClr val="accent6">
              <a:lumMod val="20000"/>
              <a:lumOff val="8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3284549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mall Circle Picture with Caption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53197"/>
            <a:ext cx="10514012" cy="942203"/>
          </a:xfrm>
          <a:prstGeom prst="rect">
            <a:avLst/>
          </a:prstGeom>
        </p:spPr>
        <p:txBody>
          <a:bodyPr anchor="b"/>
          <a:lstStyle>
            <a:lvl1pPr algn="l">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7" y="1642010"/>
            <a:ext cx="6574803" cy="4568287"/>
          </a:xfrm>
        </p:spPr>
        <p:txBody>
          <a:bodyPr anchor="ct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727EF495-527F-4897-AEDB-101E765287DD}"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16" name="Picture Placeholder 15">
            <a:extLst>
              <a:ext uri="{FF2B5EF4-FFF2-40B4-BE49-F238E27FC236}">
                <a16:creationId xmlns:a16="http://schemas.microsoft.com/office/drawing/2014/main" id="{0F7D22B3-E551-0D4C-BD92-5E041120207A}"/>
              </a:ext>
            </a:extLst>
          </p:cNvPr>
          <p:cNvSpPr>
            <a:spLocks noGrp="1"/>
          </p:cNvSpPr>
          <p:nvPr>
            <p:ph type="pic" idx="1" hasCustomPrompt="1"/>
          </p:nvPr>
        </p:nvSpPr>
        <p:spPr>
          <a:xfrm>
            <a:off x="7757284" y="2134072"/>
            <a:ext cx="3596516" cy="3584162"/>
          </a:xfrm>
          <a:custGeom>
            <a:avLst/>
            <a:gdLst>
              <a:gd name="connsiteX0" fmla="*/ 2848233 w 5696466"/>
              <a:gd name="connsiteY0" fmla="*/ 0 h 5676899"/>
              <a:gd name="connsiteX1" fmla="*/ 5696466 w 5696466"/>
              <a:gd name="connsiteY1" fmla="*/ 2848233 h 5676899"/>
              <a:gd name="connsiteX2" fmla="*/ 3422251 w 5696466"/>
              <a:gd name="connsiteY2" fmla="*/ 5638600 h 5676899"/>
              <a:gd name="connsiteX3" fmla="*/ 3171305 w 5696466"/>
              <a:gd name="connsiteY3" fmla="*/ 5676899 h 5676899"/>
              <a:gd name="connsiteX4" fmla="*/ 2525161 w 5696466"/>
              <a:gd name="connsiteY4" fmla="*/ 5676899 h 5676899"/>
              <a:gd name="connsiteX5" fmla="*/ 2274215 w 5696466"/>
              <a:gd name="connsiteY5" fmla="*/ 5638600 h 5676899"/>
              <a:gd name="connsiteX6" fmla="*/ 0 w 5696466"/>
              <a:gd name="connsiteY6" fmla="*/ 2848233 h 5676899"/>
              <a:gd name="connsiteX7" fmla="*/ 2848233 w 5696466"/>
              <a:gd name="connsiteY7" fmla="*/ 0 h 567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6466" h="5676899">
                <a:moveTo>
                  <a:pt x="2848233" y="0"/>
                </a:moveTo>
                <a:cubicBezTo>
                  <a:pt x="4421269" y="0"/>
                  <a:pt x="5696466" y="1275197"/>
                  <a:pt x="5696466" y="2848233"/>
                </a:cubicBezTo>
                <a:cubicBezTo>
                  <a:pt x="5696466" y="4224640"/>
                  <a:pt x="4720143" y="5373013"/>
                  <a:pt x="3422251" y="5638600"/>
                </a:cubicBezTo>
                <a:lnTo>
                  <a:pt x="3171305" y="5676899"/>
                </a:lnTo>
                <a:lnTo>
                  <a:pt x="2525161" y="5676899"/>
                </a:lnTo>
                <a:lnTo>
                  <a:pt x="2274215" y="5638600"/>
                </a:lnTo>
                <a:cubicBezTo>
                  <a:pt x="976323" y="5373013"/>
                  <a:pt x="0" y="4224640"/>
                  <a:pt x="0" y="2848233"/>
                </a:cubicBezTo>
                <a:cubicBezTo>
                  <a:pt x="0" y="1275197"/>
                  <a:pt x="1275197" y="0"/>
                  <a:pt x="2848233" y="0"/>
                </a:cubicBezTo>
                <a:close/>
              </a:path>
            </a:pathLst>
          </a:custGeom>
          <a:solidFill>
            <a:schemeClr val="accent6">
              <a:lumMod val="20000"/>
              <a:lumOff val="8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284005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icture with Caption_Righ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931A910-ED3E-634B-B2E2-9E75E95A8FD4}"/>
              </a:ext>
            </a:extLst>
          </p:cNvPr>
          <p:cNvSpPr>
            <a:spLocks noGrp="1"/>
          </p:cNvSpPr>
          <p:nvPr>
            <p:ph type="pic" sz="quarter" idx="13" hasCustomPrompt="1"/>
          </p:nvPr>
        </p:nvSpPr>
        <p:spPr>
          <a:xfrm>
            <a:off x="7686741" y="1"/>
            <a:ext cx="4511040" cy="6857999"/>
          </a:xfrm>
          <a:custGeom>
            <a:avLst/>
            <a:gdLst>
              <a:gd name="connsiteX0" fmla="*/ 1267932 w 6705600"/>
              <a:gd name="connsiteY0" fmla="*/ 0 h 6857999"/>
              <a:gd name="connsiteX1" fmla="*/ 6705600 w 6705600"/>
              <a:gd name="connsiteY1" fmla="*/ 0 h 6857999"/>
              <a:gd name="connsiteX2" fmla="*/ 6705600 w 6705600"/>
              <a:gd name="connsiteY2" fmla="*/ 6857999 h 6857999"/>
              <a:gd name="connsiteX3" fmla="*/ 1267931 w 6705600"/>
              <a:gd name="connsiteY3" fmla="*/ 6857999 h 6857999"/>
              <a:gd name="connsiteX4" fmla="*/ 1204826 w 6705600"/>
              <a:gd name="connsiteY4" fmla="*/ 6785149 h 6857999"/>
              <a:gd name="connsiteX5" fmla="*/ 0 w 6705600"/>
              <a:gd name="connsiteY5" fmla="*/ 3429000 h 6857999"/>
              <a:gd name="connsiteX6" fmla="*/ 1204826 w 6705600"/>
              <a:gd name="connsiteY6" fmla="*/ 72851 h 6857999"/>
              <a:gd name="connsiteX0" fmla="*/ 1267932 w 6705600"/>
              <a:gd name="connsiteY0" fmla="*/ 0 h 6857999"/>
              <a:gd name="connsiteX1" fmla="*/ 6705600 w 6705600"/>
              <a:gd name="connsiteY1" fmla="*/ 0 h 6857999"/>
              <a:gd name="connsiteX2" fmla="*/ 5151120 w 6705600"/>
              <a:gd name="connsiteY2" fmla="*/ 6842759 h 6857999"/>
              <a:gd name="connsiteX3" fmla="*/ 1267931 w 6705600"/>
              <a:gd name="connsiteY3" fmla="*/ 6857999 h 6857999"/>
              <a:gd name="connsiteX4" fmla="*/ 1204826 w 6705600"/>
              <a:gd name="connsiteY4" fmla="*/ 6785149 h 6857999"/>
              <a:gd name="connsiteX5" fmla="*/ 0 w 6705600"/>
              <a:gd name="connsiteY5" fmla="*/ 3429000 h 6857999"/>
              <a:gd name="connsiteX6" fmla="*/ 1204826 w 6705600"/>
              <a:gd name="connsiteY6" fmla="*/ 72851 h 6857999"/>
              <a:gd name="connsiteX7" fmla="*/ 1267932 w 6705600"/>
              <a:gd name="connsiteY7" fmla="*/ 0 h 6857999"/>
              <a:gd name="connsiteX0" fmla="*/ 1267932 w 5151120"/>
              <a:gd name="connsiteY0" fmla="*/ 0 h 6857999"/>
              <a:gd name="connsiteX1" fmla="*/ 5151120 w 5151120"/>
              <a:gd name="connsiteY1" fmla="*/ 0 h 6857999"/>
              <a:gd name="connsiteX2" fmla="*/ 5151120 w 5151120"/>
              <a:gd name="connsiteY2" fmla="*/ 6842759 h 6857999"/>
              <a:gd name="connsiteX3" fmla="*/ 1267931 w 5151120"/>
              <a:gd name="connsiteY3" fmla="*/ 6857999 h 6857999"/>
              <a:gd name="connsiteX4" fmla="*/ 1204826 w 5151120"/>
              <a:gd name="connsiteY4" fmla="*/ 6785149 h 6857999"/>
              <a:gd name="connsiteX5" fmla="*/ 0 w 5151120"/>
              <a:gd name="connsiteY5" fmla="*/ 3429000 h 6857999"/>
              <a:gd name="connsiteX6" fmla="*/ 1204826 w 5151120"/>
              <a:gd name="connsiteY6" fmla="*/ 72851 h 6857999"/>
              <a:gd name="connsiteX7" fmla="*/ 1267932 w 5151120"/>
              <a:gd name="connsiteY7" fmla="*/ 0 h 6857999"/>
              <a:gd name="connsiteX0" fmla="*/ 1267932 w 5257800"/>
              <a:gd name="connsiteY0" fmla="*/ 0 h 6857999"/>
              <a:gd name="connsiteX1" fmla="*/ 5257800 w 5257800"/>
              <a:gd name="connsiteY1" fmla="*/ 30480 h 6857999"/>
              <a:gd name="connsiteX2" fmla="*/ 5151120 w 5257800"/>
              <a:gd name="connsiteY2" fmla="*/ 6842759 h 6857999"/>
              <a:gd name="connsiteX3" fmla="*/ 1267931 w 5257800"/>
              <a:gd name="connsiteY3" fmla="*/ 6857999 h 6857999"/>
              <a:gd name="connsiteX4" fmla="*/ 1204826 w 5257800"/>
              <a:gd name="connsiteY4" fmla="*/ 6785149 h 6857999"/>
              <a:gd name="connsiteX5" fmla="*/ 0 w 5257800"/>
              <a:gd name="connsiteY5" fmla="*/ 3429000 h 6857999"/>
              <a:gd name="connsiteX6" fmla="*/ 1204826 w 5257800"/>
              <a:gd name="connsiteY6" fmla="*/ 72851 h 6857999"/>
              <a:gd name="connsiteX7" fmla="*/ 1267932 w 5257800"/>
              <a:gd name="connsiteY7" fmla="*/ 0 h 6857999"/>
              <a:gd name="connsiteX0" fmla="*/ 1267932 w 5257800"/>
              <a:gd name="connsiteY0" fmla="*/ 0 h 6857999"/>
              <a:gd name="connsiteX1" fmla="*/ 5257800 w 5257800"/>
              <a:gd name="connsiteY1" fmla="*/ 30480 h 6857999"/>
              <a:gd name="connsiteX2" fmla="*/ 5257800 w 5257800"/>
              <a:gd name="connsiteY2" fmla="*/ 6857999 h 6857999"/>
              <a:gd name="connsiteX3" fmla="*/ 1267931 w 5257800"/>
              <a:gd name="connsiteY3" fmla="*/ 6857999 h 6857999"/>
              <a:gd name="connsiteX4" fmla="*/ 1204826 w 5257800"/>
              <a:gd name="connsiteY4" fmla="*/ 6785149 h 6857999"/>
              <a:gd name="connsiteX5" fmla="*/ 0 w 5257800"/>
              <a:gd name="connsiteY5" fmla="*/ 3429000 h 6857999"/>
              <a:gd name="connsiteX6" fmla="*/ 1204826 w 5257800"/>
              <a:gd name="connsiteY6" fmla="*/ 72851 h 6857999"/>
              <a:gd name="connsiteX7" fmla="*/ 1267932 w 5257800"/>
              <a:gd name="connsiteY7" fmla="*/ 0 h 6857999"/>
              <a:gd name="connsiteX0" fmla="*/ 1267932 w 5257800"/>
              <a:gd name="connsiteY0" fmla="*/ 15240 h 6873239"/>
              <a:gd name="connsiteX1" fmla="*/ 5257800 w 5257800"/>
              <a:gd name="connsiteY1" fmla="*/ 0 h 6873239"/>
              <a:gd name="connsiteX2" fmla="*/ 5257800 w 5257800"/>
              <a:gd name="connsiteY2" fmla="*/ 6873239 h 6873239"/>
              <a:gd name="connsiteX3" fmla="*/ 1267931 w 5257800"/>
              <a:gd name="connsiteY3" fmla="*/ 6873239 h 6873239"/>
              <a:gd name="connsiteX4" fmla="*/ 1204826 w 5257800"/>
              <a:gd name="connsiteY4" fmla="*/ 6800389 h 6873239"/>
              <a:gd name="connsiteX5" fmla="*/ 0 w 5257800"/>
              <a:gd name="connsiteY5" fmla="*/ 3444240 h 6873239"/>
              <a:gd name="connsiteX6" fmla="*/ 1204826 w 5257800"/>
              <a:gd name="connsiteY6" fmla="*/ 88091 h 6873239"/>
              <a:gd name="connsiteX7" fmla="*/ 1267932 w 5257800"/>
              <a:gd name="connsiteY7" fmla="*/ 15240 h 6873239"/>
              <a:gd name="connsiteX0" fmla="*/ 1267932 w 5257800"/>
              <a:gd name="connsiteY0" fmla="*/ 0 h 6857999"/>
              <a:gd name="connsiteX1" fmla="*/ 4495800 w 5257800"/>
              <a:gd name="connsiteY1" fmla="*/ 0 h 6857999"/>
              <a:gd name="connsiteX2" fmla="*/ 5257800 w 5257800"/>
              <a:gd name="connsiteY2" fmla="*/ 6857999 h 6857999"/>
              <a:gd name="connsiteX3" fmla="*/ 1267931 w 5257800"/>
              <a:gd name="connsiteY3" fmla="*/ 6857999 h 6857999"/>
              <a:gd name="connsiteX4" fmla="*/ 1204826 w 5257800"/>
              <a:gd name="connsiteY4" fmla="*/ 6785149 h 6857999"/>
              <a:gd name="connsiteX5" fmla="*/ 0 w 5257800"/>
              <a:gd name="connsiteY5" fmla="*/ 3429000 h 6857999"/>
              <a:gd name="connsiteX6" fmla="*/ 1204826 w 5257800"/>
              <a:gd name="connsiteY6" fmla="*/ 72851 h 6857999"/>
              <a:gd name="connsiteX7" fmla="*/ 1267932 w 5257800"/>
              <a:gd name="connsiteY7" fmla="*/ 0 h 6857999"/>
              <a:gd name="connsiteX0" fmla="*/ 1267932 w 4511040"/>
              <a:gd name="connsiteY0" fmla="*/ 0 h 6857999"/>
              <a:gd name="connsiteX1" fmla="*/ 4495800 w 4511040"/>
              <a:gd name="connsiteY1" fmla="*/ 0 h 6857999"/>
              <a:gd name="connsiteX2" fmla="*/ 4511040 w 4511040"/>
              <a:gd name="connsiteY2" fmla="*/ 6827519 h 6857999"/>
              <a:gd name="connsiteX3" fmla="*/ 1267931 w 4511040"/>
              <a:gd name="connsiteY3" fmla="*/ 6857999 h 6857999"/>
              <a:gd name="connsiteX4" fmla="*/ 1204826 w 4511040"/>
              <a:gd name="connsiteY4" fmla="*/ 6785149 h 6857999"/>
              <a:gd name="connsiteX5" fmla="*/ 0 w 4511040"/>
              <a:gd name="connsiteY5" fmla="*/ 3429000 h 6857999"/>
              <a:gd name="connsiteX6" fmla="*/ 1204826 w 4511040"/>
              <a:gd name="connsiteY6" fmla="*/ 72851 h 6857999"/>
              <a:gd name="connsiteX7" fmla="*/ 1267932 w 4511040"/>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1040" h="6857999">
                <a:moveTo>
                  <a:pt x="1267932" y="0"/>
                </a:moveTo>
                <a:lnTo>
                  <a:pt x="4495800" y="0"/>
                </a:lnTo>
                <a:lnTo>
                  <a:pt x="4511040" y="6827519"/>
                </a:lnTo>
                <a:lnTo>
                  <a:pt x="1267931" y="6857999"/>
                </a:lnTo>
                <a:lnTo>
                  <a:pt x="1204826" y="6785149"/>
                </a:lnTo>
                <a:cubicBezTo>
                  <a:pt x="452146" y="5873112"/>
                  <a:pt x="0" y="4703858"/>
                  <a:pt x="0" y="3429000"/>
                </a:cubicBezTo>
                <a:cubicBezTo>
                  <a:pt x="0" y="2154142"/>
                  <a:pt x="452146" y="984889"/>
                  <a:pt x="1204826" y="72851"/>
                </a:cubicBezTo>
                <a:lnTo>
                  <a:pt x="1267932" y="0"/>
                </a:lnTo>
                <a:close/>
              </a:path>
            </a:pathLst>
          </a:custGeom>
          <a:solidFill>
            <a:schemeClr val="accent6">
              <a:lumMod val="20000"/>
              <a:lumOff val="80000"/>
            </a:schemeClr>
          </a:solidFill>
        </p:spPr>
        <p:txBody>
          <a:bodyPr wrap="square" anchor="ctr">
            <a:noAutofit/>
          </a:bodyPr>
          <a:lstStyle>
            <a:lvl1pPr marL="22860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stStyle>
          <a:p>
            <a:pPr marL="22860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8199" y="342900"/>
            <a:ext cx="7068671" cy="952500"/>
          </a:xfrm>
          <a:prstGeom prst="rect">
            <a:avLst/>
          </a:prstGeom>
        </p:spPr>
        <p:txBody>
          <a:bodyPr anchor="b"/>
          <a:lstStyle>
            <a:lvl1pPr>
              <a:defRPr sz="2800"/>
            </a:lvl1pPr>
          </a:lstStyle>
          <a:p>
            <a:r>
              <a:rPr lang="en-US" dirty="0"/>
              <a:t>Add Slide Headline Here </a:t>
            </a:r>
            <a:br>
              <a:rPr lang="en-US" dirty="0"/>
            </a:br>
            <a:r>
              <a:rPr lang="en-US" dirty="0"/>
              <a:t>(Use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8" y="1638300"/>
            <a:ext cx="6323012" cy="457199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24913859-7619-4EB2-ABE2-26FFDFBCF77E}"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341636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CF48-1012-1847-8F28-B8BB006D7C11}"/>
              </a:ext>
            </a:extLst>
          </p:cNvPr>
          <p:cNvSpPr>
            <a:spLocks noGrp="1"/>
          </p:cNvSpPr>
          <p:nvPr>
            <p:ph type="title" hasCustomPrompt="1"/>
          </p:nvPr>
        </p:nvSpPr>
        <p:spPr>
          <a:xfrm>
            <a:off x="838201" y="342900"/>
            <a:ext cx="10515591" cy="952500"/>
          </a:xfrm>
          <a:prstGeom prst="rect">
            <a:avLst/>
          </a:prstGeom>
        </p:spPr>
        <p:txBody>
          <a:bodyPr/>
          <a:lstStyle>
            <a:lvl1pPr>
              <a:defRPr sz="2800"/>
            </a:lvl1pPr>
          </a:lstStyle>
          <a:p>
            <a:r>
              <a:rPr lang="en-US" dirty="0"/>
              <a:t>Add Slide Headline Here (Use Title Case Format)</a:t>
            </a:r>
          </a:p>
        </p:txBody>
      </p:sp>
      <p:sp>
        <p:nvSpPr>
          <p:cNvPr id="3" name="Content Placeholder 2">
            <a:extLst>
              <a:ext uri="{FF2B5EF4-FFF2-40B4-BE49-F238E27FC236}">
                <a16:creationId xmlns:a16="http://schemas.microsoft.com/office/drawing/2014/main" id="{D917669D-2A50-8147-BC56-B2C6C59EC22A}"/>
              </a:ext>
            </a:extLst>
          </p:cNvPr>
          <p:cNvSpPr>
            <a:spLocks noGrp="1"/>
          </p:cNvSpPr>
          <p:nvPr>
            <p:ph idx="1" hasCustomPrompt="1"/>
          </p:nvPr>
        </p:nvSpPr>
        <p:spPr/>
        <p:txBody>
          <a:body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F647684A-ED9B-B34F-A718-1E932B1026EC}"/>
              </a:ext>
            </a:extLst>
          </p:cNvPr>
          <p:cNvSpPr>
            <a:spLocks noGrp="1"/>
          </p:cNvSpPr>
          <p:nvPr>
            <p:ph type="dt" sz="half" idx="10"/>
          </p:nvPr>
        </p:nvSpPr>
        <p:spPr>
          <a:xfrm>
            <a:off x="8784133" y="6481669"/>
            <a:ext cx="869371" cy="262031"/>
          </a:xfrm>
          <a:prstGeom prst="rect">
            <a:avLst/>
          </a:prstGeom>
        </p:spPr>
        <p:txBody>
          <a:bodyPr/>
          <a:lstStyle/>
          <a:p>
            <a:fld id="{EFEDACD2-E097-4577-B73F-A8CA625452DD}" type="datetime1">
              <a:rPr lang="en-US" smtClean="0"/>
              <a:t>9/20/2023</a:t>
            </a:fld>
            <a:endParaRPr lang="en-US"/>
          </a:p>
        </p:txBody>
      </p:sp>
      <p:sp>
        <p:nvSpPr>
          <p:cNvPr id="10" name="Footer Placeholder 9">
            <a:extLst>
              <a:ext uri="{FF2B5EF4-FFF2-40B4-BE49-F238E27FC236}">
                <a16:creationId xmlns:a16="http://schemas.microsoft.com/office/drawing/2014/main" id="{458A1521-77AB-5846-9CB9-935A94FC1B54}"/>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72E536D5-E961-684A-9EC4-977F11C36BBB}"/>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2738953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Picture with Caption_Lef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1D9B027-8CFF-F74A-B382-CBF3510EE658}"/>
              </a:ext>
            </a:extLst>
          </p:cNvPr>
          <p:cNvSpPr>
            <a:spLocks noGrp="1"/>
          </p:cNvSpPr>
          <p:nvPr>
            <p:ph type="pic" sz="quarter" idx="13" hasCustomPrompt="1"/>
          </p:nvPr>
        </p:nvSpPr>
        <p:spPr>
          <a:xfrm>
            <a:off x="0" y="-7951"/>
            <a:ext cx="4511040" cy="6858000"/>
          </a:xfrm>
          <a:custGeom>
            <a:avLst/>
            <a:gdLst>
              <a:gd name="connsiteX0" fmla="*/ 0 w 4511040"/>
              <a:gd name="connsiteY0" fmla="*/ 0 h 6858000"/>
              <a:gd name="connsiteX1" fmla="*/ 3248037 w 4511040"/>
              <a:gd name="connsiteY1" fmla="*/ 0 h 6858000"/>
              <a:gd name="connsiteX2" fmla="*/ 3272812 w 4511040"/>
              <a:gd name="connsiteY2" fmla="*/ 28746 h 6858000"/>
              <a:gd name="connsiteX3" fmla="*/ 4511040 w 4511040"/>
              <a:gd name="connsiteY3" fmla="*/ 3429000 h 6858000"/>
              <a:gd name="connsiteX4" fmla="*/ 3272812 w 4511040"/>
              <a:gd name="connsiteY4" fmla="*/ 6829254 h 6858000"/>
              <a:gd name="connsiteX5" fmla="*/ 3248037 w 4511040"/>
              <a:gd name="connsiteY5" fmla="*/ 6858000 h 6858000"/>
              <a:gd name="connsiteX6" fmla="*/ 0 w 451104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1040" h="6858000">
                <a:moveTo>
                  <a:pt x="0" y="0"/>
                </a:moveTo>
                <a:lnTo>
                  <a:pt x="3248037" y="0"/>
                </a:lnTo>
                <a:lnTo>
                  <a:pt x="3272812" y="28746"/>
                </a:lnTo>
                <a:cubicBezTo>
                  <a:pt x="4050499" y="976920"/>
                  <a:pt x="4511040" y="2153921"/>
                  <a:pt x="4511040" y="3429000"/>
                </a:cubicBezTo>
                <a:cubicBezTo>
                  <a:pt x="4511040" y="4704080"/>
                  <a:pt x="4050498" y="5881081"/>
                  <a:pt x="3272812" y="6829254"/>
                </a:cubicBezTo>
                <a:lnTo>
                  <a:pt x="3248037" y="6858000"/>
                </a:lnTo>
                <a:lnTo>
                  <a:pt x="0" y="6858000"/>
                </a:lnTo>
                <a:close/>
              </a:path>
            </a:pathLst>
          </a:custGeom>
          <a:solidFill>
            <a:schemeClr val="accent6">
              <a:lumMod val="20000"/>
              <a:lumOff val="80000"/>
            </a:schemeClr>
          </a:solidFill>
        </p:spPr>
        <p:txBody>
          <a:bodyPr vert="horz" wrap="square" lIns="1371600" anchor="ctr">
            <a:noAutofit/>
          </a:bodyPr>
          <a:lstStyle>
            <a:lvl1pPr marL="976313" marR="0" indent="-976313" algn="l" defTabSz="914400" rtl="0" eaLnBrk="1" fontAlgn="auto" latinLnBrk="0" hangingPunct="1">
              <a:lnSpc>
                <a:spcPct val="90000"/>
              </a:lnSpc>
              <a:spcBef>
                <a:spcPts val="1000"/>
              </a:spcBef>
              <a:spcAft>
                <a:spcPts val="0"/>
              </a:spcAft>
              <a:buClr>
                <a:schemeClr val="accent6">
                  <a:lumMod val="60000"/>
                  <a:lumOff val="40000"/>
                </a:schemeClr>
              </a:buClr>
              <a:buSzPct val="90000"/>
              <a:buFontTx/>
              <a:buNone/>
              <a:tabLst/>
              <a:defRPr sz="1600">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6">
                  <a:lumMod val="60000"/>
                  <a:lumOff val="40000"/>
                </a:schemeClr>
              </a:buClr>
              <a:buSzPct val="90000"/>
              <a:tabLst/>
              <a:defRPr/>
            </a:pPr>
            <a:r>
              <a:rPr lang="en-US" dirty="0"/>
              <a:t>Add Your Image Here </a:t>
            </a:r>
            <a:br>
              <a:rPr lang="en-US" dirty="0"/>
            </a:br>
            <a:r>
              <a:rPr lang="en-US" dirty="0"/>
              <a:t>[Drag And Drop]</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A3C73E61-0244-4BEF-8AE2-7971F63F4D85}"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13" name="Title 1">
            <a:extLst>
              <a:ext uri="{FF2B5EF4-FFF2-40B4-BE49-F238E27FC236}">
                <a16:creationId xmlns:a16="http://schemas.microsoft.com/office/drawing/2014/main" id="{9172908E-CF4F-6D44-B6E7-B3386648EC09}"/>
              </a:ext>
            </a:extLst>
          </p:cNvPr>
          <p:cNvSpPr>
            <a:spLocks noGrp="1"/>
          </p:cNvSpPr>
          <p:nvPr>
            <p:ph type="title" hasCustomPrompt="1"/>
          </p:nvPr>
        </p:nvSpPr>
        <p:spPr>
          <a:xfrm>
            <a:off x="4861559" y="342900"/>
            <a:ext cx="6492241" cy="952500"/>
          </a:xfrm>
          <a:prstGeom prst="rect">
            <a:avLst/>
          </a:prstGeom>
        </p:spPr>
        <p:txBody>
          <a:bodyPr anchor="b"/>
          <a:lstStyle>
            <a:lvl1pPr>
              <a:defRPr sz="2800"/>
            </a:lvl1pPr>
          </a:lstStyle>
          <a:p>
            <a:r>
              <a:rPr lang="en-US" dirty="0"/>
              <a:t>Add Slide Headline Here </a:t>
            </a:r>
            <a:br>
              <a:rPr lang="en-US" dirty="0"/>
            </a:br>
            <a:r>
              <a:rPr lang="en-US" dirty="0"/>
              <a:t>(Use Title Case Format)</a:t>
            </a:r>
          </a:p>
        </p:txBody>
      </p:sp>
      <p:sp>
        <p:nvSpPr>
          <p:cNvPr id="14" name="Text Placeholder 3">
            <a:extLst>
              <a:ext uri="{FF2B5EF4-FFF2-40B4-BE49-F238E27FC236}">
                <a16:creationId xmlns:a16="http://schemas.microsoft.com/office/drawing/2014/main" id="{C8BF2389-E858-5C4B-AA35-97BC389D01E5}"/>
              </a:ext>
            </a:extLst>
          </p:cNvPr>
          <p:cNvSpPr>
            <a:spLocks noGrp="1"/>
          </p:cNvSpPr>
          <p:nvPr>
            <p:ph type="body" sz="half" idx="2" hasCustomPrompt="1"/>
          </p:nvPr>
        </p:nvSpPr>
        <p:spPr>
          <a:xfrm>
            <a:off x="4863148" y="1600200"/>
            <a:ext cx="6490652" cy="461009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pic>
        <p:nvPicPr>
          <p:cNvPr id="12" name="Picture 11" descr="Text&#10;&#10;Description automatically generated with medium confidence">
            <a:extLst>
              <a:ext uri="{FF2B5EF4-FFF2-40B4-BE49-F238E27FC236}">
                <a16:creationId xmlns:a16="http://schemas.microsoft.com/office/drawing/2014/main" id="{33352326-5700-41D9-BA61-2FDF9AC2771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4282329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cture with Caption_Centere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53197"/>
            <a:ext cx="10514012" cy="942203"/>
          </a:xfrm>
          <a:prstGeom prst="rect">
            <a:avLst/>
          </a:prstGeom>
        </p:spPr>
        <p:txBody>
          <a:bodyPr anchor="b"/>
          <a:lstStyle>
            <a:lvl1pPr algn="l">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8" y="1642010"/>
            <a:ext cx="4846310" cy="4568287"/>
          </a:xfrm>
        </p:spPr>
        <p:txBody>
          <a:bodyPr anchor="t"/>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349A598B-C757-4DB2-B524-F0CC87FF7632}"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
        <p:nvSpPr>
          <p:cNvPr id="5" name="Picture Placeholder 4">
            <a:extLst>
              <a:ext uri="{FF2B5EF4-FFF2-40B4-BE49-F238E27FC236}">
                <a16:creationId xmlns:a16="http://schemas.microsoft.com/office/drawing/2014/main" id="{33FF4FA4-8314-9847-AB7A-33C615E118A7}"/>
              </a:ext>
            </a:extLst>
          </p:cNvPr>
          <p:cNvSpPr>
            <a:spLocks noGrp="1"/>
          </p:cNvSpPr>
          <p:nvPr>
            <p:ph type="pic" sz="quarter" idx="13" hasCustomPrompt="1"/>
          </p:nvPr>
        </p:nvSpPr>
        <p:spPr>
          <a:xfrm>
            <a:off x="6022975" y="1954924"/>
            <a:ext cx="5002213" cy="3772776"/>
          </a:xfrm>
          <a:solidFill>
            <a:schemeClr val="accent6">
              <a:lumMod val="20000"/>
              <a:lumOff val="80000"/>
            </a:schemeClr>
          </a:solidFill>
          <a:effectLst>
            <a:outerShdw blurRad="266700" dist="63500" dir="4080000" algn="t" rotWithShape="0">
              <a:prstClr val="black">
                <a:alpha val="19000"/>
              </a:prstClr>
            </a:outerShdw>
          </a:effectLst>
        </p:spPr>
        <p:txBody>
          <a:bodyPr anchor="ctr"/>
          <a:lstStyle>
            <a:lvl1pPr marL="228600" marR="0" indent="-228600" algn="ctr" defTabSz="914400" rtl="0" eaLnBrk="1" fontAlgn="auto" latinLnBrk="0" hangingPunct="1">
              <a:lnSpc>
                <a:spcPct val="90000"/>
              </a:lnSpc>
              <a:spcBef>
                <a:spcPts val="1000"/>
              </a:spcBef>
              <a:spcAft>
                <a:spcPts val="0"/>
              </a:spcAft>
              <a:buClr>
                <a:schemeClr val="accent6"/>
              </a:buClr>
              <a:buSzPct val="85000"/>
              <a:buFont typeface="Arial" panose="020B0604020202020204" pitchFamily="34" charset="0"/>
              <a:buNone/>
              <a:tabLst/>
              <a:defRPr/>
            </a:lvl1pPr>
          </a:lstStyle>
          <a:p>
            <a:pPr marL="228600" marR="0" lvl="0" indent="-228600" algn="ctr" defTabSz="914400" rtl="0" eaLnBrk="1" fontAlgn="auto" latinLnBrk="0" hangingPunct="1">
              <a:lnSpc>
                <a:spcPct val="90000"/>
              </a:lnSpc>
              <a:spcBef>
                <a:spcPts val="1000"/>
              </a:spcBef>
              <a:spcAft>
                <a:spcPts val="0"/>
              </a:spcAft>
              <a:buClr>
                <a:schemeClr val="accent6"/>
              </a:buClr>
              <a:buSzPct val="85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3018565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Phone Mock Up">
    <p:spTree>
      <p:nvGrpSpPr>
        <p:cNvPr id="1" name=""/>
        <p:cNvGrpSpPr/>
        <p:nvPr/>
      </p:nvGrpSpPr>
      <p:grpSpPr>
        <a:xfrm>
          <a:off x="0" y="0"/>
          <a:ext cx="0" cy="0"/>
          <a:chOff x="0" y="0"/>
          <a:chExt cx="0" cy="0"/>
        </a:xfrm>
      </p:grpSpPr>
      <p:grpSp>
        <p:nvGrpSpPr>
          <p:cNvPr id="8" name="Graphic 2">
            <a:extLst>
              <a:ext uri="{FF2B5EF4-FFF2-40B4-BE49-F238E27FC236}">
                <a16:creationId xmlns:a16="http://schemas.microsoft.com/office/drawing/2014/main" id="{47A07AF8-460D-8A4C-A66F-C331C3CFF37C}"/>
              </a:ext>
            </a:extLst>
          </p:cNvPr>
          <p:cNvGrpSpPr/>
          <p:nvPr/>
        </p:nvGrpSpPr>
        <p:grpSpPr>
          <a:xfrm>
            <a:off x="8027595" y="411560"/>
            <a:ext cx="2920415" cy="5826556"/>
            <a:chOff x="2681264" y="545759"/>
            <a:chExt cx="2920415" cy="5826556"/>
          </a:xfrm>
        </p:grpSpPr>
        <p:grpSp>
          <p:nvGrpSpPr>
            <p:cNvPr id="12" name="Graphic 2">
              <a:extLst>
                <a:ext uri="{FF2B5EF4-FFF2-40B4-BE49-F238E27FC236}">
                  <a16:creationId xmlns:a16="http://schemas.microsoft.com/office/drawing/2014/main" id="{D0BE2894-B671-054E-851C-B99B9E630FF3}"/>
                </a:ext>
              </a:extLst>
            </p:cNvPr>
            <p:cNvGrpSpPr/>
            <p:nvPr/>
          </p:nvGrpSpPr>
          <p:grpSpPr>
            <a:xfrm>
              <a:off x="2701187" y="545759"/>
              <a:ext cx="2882177" cy="5826556"/>
              <a:chOff x="2701187" y="545759"/>
              <a:chExt cx="2882177" cy="5826556"/>
            </a:xfrm>
          </p:grpSpPr>
          <p:sp>
            <p:nvSpPr>
              <p:cNvPr id="66" name="Freeform 65">
                <a:extLst>
                  <a:ext uri="{FF2B5EF4-FFF2-40B4-BE49-F238E27FC236}">
                    <a16:creationId xmlns:a16="http://schemas.microsoft.com/office/drawing/2014/main" id="{401451F2-9295-1D4B-A127-879E9EDE7080}"/>
                  </a:ext>
                </a:extLst>
              </p:cNvPr>
              <p:cNvSpPr/>
              <p:nvPr/>
            </p:nvSpPr>
            <p:spPr>
              <a:xfrm>
                <a:off x="2701187" y="545759"/>
                <a:ext cx="2882177" cy="5826556"/>
              </a:xfrm>
              <a:custGeom>
                <a:avLst/>
                <a:gdLst>
                  <a:gd name="connsiteX0" fmla="*/ 2449746 w 2882177"/>
                  <a:gd name="connsiteY0" fmla="*/ 0 h 5826556"/>
                  <a:gd name="connsiteX1" fmla="*/ 432431 w 2882177"/>
                  <a:gd name="connsiteY1" fmla="*/ 0 h 5826556"/>
                  <a:gd name="connsiteX2" fmla="*/ 0 w 2882177"/>
                  <a:gd name="connsiteY2" fmla="*/ 432431 h 5826556"/>
                  <a:gd name="connsiteX3" fmla="*/ 0 w 2882177"/>
                  <a:gd name="connsiteY3" fmla="*/ 5394126 h 5826556"/>
                  <a:gd name="connsiteX4" fmla="*/ 432431 w 2882177"/>
                  <a:gd name="connsiteY4" fmla="*/ 5826557 h 5826556"/>
                  <a:gd name="connsiteX5" fmla="*/ 2449746 w 2882177"/>
                  <a:gd name="connsiteY5" fmla="*/ 5826557 h 5826556"/>
                  <a:gd name="connsiteX6" fmla="*/ 2882177 w 2882177"/>
                  <a:gd name="connsiteY6" fmla="*/ 5394126 h 5826556"/>
                  <a:gd name="connsiteX7" fmla="*/ 2882177 w 2882177"/>
                  <a:gd name="connsiteY7" fmla="*/ 432431 h 5826556"/>
                  <a:gd name="connsiteX8" fmla="*/ 2449746 w 2882177"/>
                  <a:gd name="connsiteY8" fmla="*/ 0 h 58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177" h="5826556">
                    <a:moveTo>
                      <a:pt x="2449746" y="0"/>
                    </a:moveTo>
                    <a:lnTo>
                      <a:pt x="432431" y="0"/>
                    </a:lnTo>
                    <a:cubicBezTo>
                      <a:pt x="193601" y="0"/>
                      <a:pt x="0" y="193601"/>
                      <a:pt x="0" y="432431"/>
                    </a:cubicBezTo>
                    <a:lnTo>
                      <a:pt x="0" y="5394126"/>
                    </a:lnTo>
                    <a:cubicBezTo>
                      <a:pt x="0" y="5632956"/>
                      <a:pt x="193601" y="5826557"/>
                      <a:pt x="432431" y="5826557"/>
                    </a:cubicBezTo>
                    <a:lnTo>
                      <a:pt x="2449746" y="5826557"/>
                    </a:lnTo>
                    <a:cubicBezTo>
                      <a:pt x="2688576" y="5826557"/>
                      <a:pt x="2882177" y="5632956"/>
                      <a:pt x="2882177" y="5394126"/>
                    </a:cubicBezTo>
                    <a:lnTo>
                      <a:pt x="2882177" y="432431"/>
                    </a:lnTo>
                    <a:cubicBezTo>
                      <a:pt x="2882177" y="193601"/>
                      <a:pt x="2688542" y="0"/>
                      <a:pt x="2449746" y="0"/>
                    </a:cubicBezTo>
                    <a:close/>
                  </a:path>
                </a:pathLst>
              </a:custGeom>
              <a:solidFill>
                <a:srgbClr val="000004"/>
              </a:solidFill>
              <a:ln w="342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F9B45DA-81AC-C34D-809E-6BB9DDE89911}"/>
                  </a:ext>
                </a:extLst>
              </p:cNvPr>
              <p:cNvSpPr/>
              <p:nvPr/>
            </p:nvSpPr>
            <p:spPr>
              <a:xfrm>
                <a:off x="2701187" y="1323834"/>
                <a:ext cx="7612" cy="235606"/>
              </a:xfrm>
              <a:custGeom>
                <a:avLst/>
                <a:gdLst>
                  <a:gd name="connsiteX0" fmla="*/ 7612 w 7612"/>
                  <a:gd name="connsiteY0" fmla="*/ 216918 h 235606"/>
                  <a:gd name="connsiteX1" fmla="*/ 7612 w 7612"/>
                  <a:gd name="connsiteY1" fmla="*/ 19065 h 235606"/>
                  <a:gd name="connsiteX2" fmla="*/ 0 w 7612"/>
                  <a:gd name="connsiteY2" fmla="*/ 0 h 235606"/>
                  <a:gd name="connsiteX3" fmla="*/ 0 w 7612"/>
                  <a:gd name="connsiteY3" fmla="*/ 235607 h 235606"/>
                  <a:gd name="connsiteX4" fmla="*/ 7612 w 7612"/>
                  <a:gd name="connsiteY4" fmla="*/ 216918 h 23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 h="235606">
                    <a:moveTo>
                      <a:pt x="7612" y="216918"/>
                    </a:moveTo>
                    <a:cubicBezTo>
                      <a:pt x="7612" y="212667"/>
                      <a:pt x="7612" y="27260"/>
                      <a:pt x="7612" y="19065"/>
                    </a:cubicBezTo>
                    <a:cubicBezTo>
                      <a:pt x="7612" y="11076"/>
                      <a:pt x="6309" y="4012"/>
                      <a:pt x="0" y="0"/>
                    </a:cubicBezTo>
                    <a:lnTo>
                      <a:pt x="0" y="235607"/>
                    </a:lnTo>
                    <a:cubicBezTo>
                      <a:pt x="7372" y="232280"/>
                      <a:pt x="7612" y="221033"/>
                      <a:pt x="7612" y="216918"/>
                    </a:cubicBezTo>
                    <a:close/>
                  </a:path>
                </a:pathLst>
              </a:custGeom>
              <a:solidFill>
                <a:srgbClr val="666666"/>
              </a:solidFill>
              <a:ln w="342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13BBF10-B90C-CC4C-99BD-83B6728655B2}"/>
                  </a:ext>
                </a:extLst>
              </p:cNvPr>
              <p:cNvSpPr/>
              <p:nvPr/>
            </p:nvSpPr>
            <p:spPr>
              <a:xfrm>
                <a:off x="2701187" y="1728421"/>
                <a:ext cx="10905" cy="452765"/>
              </a:xfrm>
              <a:custGeom>
                <a:avLst/>
                <a:gdLst>
                  <a:gd name="connsiteX0" fmla="*/ 10870 w 10905"/>
                  <a:gd name="connsiteY0" fmla="*/ 427116 h 452765"/>
                  <a:gd name="connsiteX1" fmla="*/ 10870 w 10905"/>
                  <a:gd name="connsiteY1" fmla="*/ 31375 h 452765"/>
                  <a:gd name="connsiteX2" fmla="*/ 0 w 10905"/>
                  <a:gd name="connsiteY2" fmla="*/ 0 h 452765"/>
                  <a:gd name="connsiteX3" fmla="*/ 0 w 10905"/>
                  <a:gd name="connsiteY3" fmla="*/ 452765 h 452765"/>
                  <a:gd name="connsiteX4" fmla="*/ 10870 w 10905"/>
                  <a:gd name="connsiteY4" fmla="*/ 427116 h 45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5" h="452765">
                    <a:moveTo>
                      <a:pt x="10870" y="427116"/>
                    </a:moveTo>
                    <a:cubicBezTo>
                      <a:pt x="10870" y="422864"/>
                      <a:pt x="10870" y="39571"/>
                      <a:pt x="10870" y="31375"/>
                    </a:cubicBezTo>
                    <a:cubicBezTo>
                      <a:pt x="10870" y="23283"/>
                      <a:pt x="9876" y="8367"/>
                      <a:pt x="0" y="0"/>
                    </a:cubicBezTo>
                    <a:lnTo>
                      <a:pt x="0" y="452765"/>
                    </a:lnTo>
                    <a:cubicBezTo>
                      <a:pt x="12104" y="444810"/>
                      <a:pt x="10870" y="431265"/>
                      <a:pt x="10870" y="427116"/>
                    </a:cubicBezTo>
                    <a:close/>
                  </a:path>
                </a:pathLst>
              </a:custGeom>
              <a:solidFill>
                <a:srgbClr val="FFFFFF"/>
              </a:solidFill>
              <a:ln w="342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CD076A3-740D-1242-BE46-6B7CE0DC352A}"/>
                  </a:ext>
                </a:extLst>
              </p:cNvPr>
              <p:cNvSpPr/>
              <p:nvPr/>
            </p:nvSpPr>
            <p:spPr>
              <a:xfrm>
                <a:off x="2701187" y="2260945"/>
                <a:ext cx="10905" cy="452765"/>
              </a:xfrm>
              <a:custGeom>
                <a:avLst/>
                <a:gdLst>
                  <a:gd name="connsiteX0" fmla="*/ 10870 w 10905"/>
                  <a:gd name="connsiteY0" fmla="*/ 427116 h 452765"/>
                  <a:gd name="connsiteX1" fmla="*/ 10870 w 10905"/>
                  <a:gd name="connsiteY1" fmla="*/ 31375 h 452765"/>
                  <a:gd name="connsiteX2" fmla="*/ 0 w 10905"/>
                  <a:gd name="connsiteY2" fmla="*/ 0 h 452765"/>
                  <a:gd name="connsiteX3" fmla="*/ 0 w 10905"/>
                  <a:gd name="connsiteY3" fmla="*/ 452765 h 452765"/>
                  <a:gd name="connsiteX4" fmla="*/ 10870 w 10905"/>
                  <a:gd name="connsiteY4" fmla="*/ 427116 h 45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5" h="452765">
                    <a:moveTo>
                      <a:pt x="10870" y="427116"/>
                    </a:moveTo>
                    <a:cubicBezTo>
                      <a:pt x="10870" y="422864"/>
                      <a:pt x="10870" y="39571"/>
                      <a:pt x="10870" y="31375"/>
                    </a:cubicBezTo>
                    <a:cubicBezTo>
                      <a:pt x="10870" y="23283"/>
                      <a:pt x="9876" y="8367"/>
                      <a:pt x="0" y="0"/>
                    </a:cubicBezTo>
                    <a:lnTo>
                      <a:pt x="0" y="452765"/>
                    </a:lnTo>
                    <a:cubicBezTo>
                      <a:pt x="12104" y="444810"/>
                      <a:pt x="10870" y="431265"/>
                      <a:pt x="10870" y="427116"/>
                    </a:cubicBezTo>
                    <a:close/>
                  </a:path>
                </a:pathLst>
              </a:custGeom>
              <a:solidFill>
                <a:srgbClr val="FFFFFF"/>
              </a:solidFill>
              <a:ln w="3429"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6D45B907-3C30-5046-BD9A-4D7497A59850}"/>
                </a:ext>
              </a:extLst>
            </p:cNvPr>
            <p:cNvGrpSpPr/>
            <p:nvPr/>
          </p:nvGrpSpPr>
          <p:grpSpPr>
            <a:xfrm>
              <a:off x="2716686" y="555738"/>
              <a:ext cx="2854916" cy="2903608"/>
              <a:chOff x="2716686" y="555738"/>
              <a:chExt cx="2854916" cy="2903608"/>
            </a:xfrm>
          </p:grpSpPr>
          <p:grpSp>
            <p:nvGrpSpPr>
              <p:cNvPr id="58" name="Graphic 2">
                <a:extLst>
                  <a:ext uri="{FF2B5EF4-FFF2-40B4-BE49-F238E27FC236}">
                    <a16:creationId xmlns:a16="http://schemas.microsoft.com/office/drawing/2014/main" id="{5896AD16-CE91-C946-8488-9E2904A35A0C}"/>
                  </a:ext>
                </a:extLst>
              </p:cNvPr>
              <p:cNvGrpSpPr/>
              <p:nvPr/>
            </p:nvGrpSpPr>
            <p:grpSpPr>
              <a:xfrm>
                <a:off x="5309524" y="624284"/>
                <a:ext cx="262078" cy="2835062"/>
                <a:chOff x="5309524" y="624284"/>
                <a:chExt cx="262078" cy="2835062"/>
              </a:xfrm>
            </p:grpSpPr>
            <p:sp>
              <p:nvSpPr>
                <p:cNvPr id="64" name="Freeform 63">
                  <a:extLst>
                    <a:ext uri="{FF2B5EF4-FFF2-40B4-BE49-F238E27FC236}">
                      <a16:creationId xmlns:a16="http://schemas.microsoft.com/office/drawing/2014/main" id="{492ADCA1-3CCE-EE4E-839E-D1D575062369}"/>
                    </a:ext>
                  </a:extLst>
                </p:cNvPr>
                <p:cNvSpPr/>
                <p:nvPr/>
              </p:nvSpPr>
              <p:spPr>
                <a:xfrm>
                  <a:off x="5309524" y="624284"/>
                  <a:ext cx="202105" cy="140794"/>
                </a:xfrm>
                <a:custGeom>
                  <a:avLst/>
                  <a:gdLst>
                    <a:gd name="connsiteX0" fmla="*/ 0 w 202105"/>
                    <a:gd name="connsiteY0" fmla="*/ 994 h 140794"/>
                    <a:gd name="connsiteX1" fmla="*/ 57916 w 202105"/>
                    <a:gd name="connsiteY1" fmla="*/ 34049 h 140794"/>
                    <a:gd name="connsiteX2" fmla="*/ 202105 w 202105"/>
                    <a:gd name="connsiteY2" fmla="*/ 140794 h 140794"/>
                    <a:gd name="connsiteX3" fmla="*/ 97589 w 202105"/>
                    <a:gd name="connsiteY3" fmla="*/ 22219 h 140794"/>
                    <a:gd name="connsiteX4" fmla="*/ 0 w 202105"/>
                    <a:gd name="connsiteY4" fmla="*/ 994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5" h="140794">
                      <a:moveTo>
                        <a:pt x="0" y="994"/>
                      </a:moveTo>
                      <a:cubicBezTo>
                        <a:pt x="20300" y="10389"/>
                        <a:pt x="39674" y="21465"/>
                        <a:pt x="57916" y="34049"/>
                      </a:cubicBezTo>
                      <a:cubicBezTo>
                        <a:pt x="116517" y="55481"/>
                        <a:pt x="163118" y="89633"/>
                        <a:pt x="202105" y="140794"/>
                      </a:cubicBezTo>
                      <a:cubicBezTo>
                        <a:pt x="174879" y="95051"/>
                        <a:pt x="139320" y="54898"/>
                        <a:pt x="97589" y="22219"/>
                      </a:cubicBezTo>
                      <a:cubicBezTo>
                        <a:pt x="66797" y="3223"/>
                        <a:pt x="39125" y="-2572"/>
                        <a:pt x="0" y="994"/>
                      </a:cubicBezTo>
                      <a:close/>
                    </a:path>
                  </a:pathLst>
                </a:custGeom>
                <a:solidFill>
                  <a:srgbClr val="4D4D4D"/>
                </a:solidFill>
                <a:ln w="342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5699AF9-6FF3-C744-A1BC-4BBF6563EB24}"/>
                    </a:ext>
                  </a:extLst>
                </p:cNvPr>
                <p:cNvSpPr/>
                <p:nvPr/>
              </p:nvSpPr>
              <p:spPr>
                <a:xfrm>
                  <a:off x="5367440" y="658299"/>
                  <a:ext cx="204162" cy="2801047"/>
                </a:xfrm>
                <a:custGeom>
                  <a:avLst/>
                  <a:gdLst>
                    <a:gd name="connsiteX0" fmla="*/ 204162 w 204162"/>
                    <a:gd name="connsiteY0" fmla="*/ 2801013 h 2801047"/>
                    <a:gd name="connsiteX1" fmla="*/ 204162 w 204162"/>
                    <a:gd name="connsiteY1" fmla="*/ 324726 h 2801047"/>
                    <a:gd name="connsiteX2" fmla="*/ 144189 w 204162"/>
                    <a:gd name="connsiteY2" fmla="*/ 106745 h 2801047"/>
                    <a:gd name="connsiteX3" fmla="*/ 0 w 204162"/>
                    <a:gd name="connsiteY3" fmla="*/ 0 h 2801047"/>
                    <a:gd name="connsiteX4" fmla="*/ 171073 w 204162"/>
                    <a:gd name="connsiteY4" fmla="*/ 324726 h 2801047"/>
                    <a:gd name="connsiteX5" fmla="*/ 171073 w 204162"/>
                    <a:gd name="connsiteY5" fmla="*/ 2801047 h 2801047"/>
                    <a:gd name="connsiteX6" fmla="*/ 204162 w 204162"/>
                    <a:gd name="connsiteY6" fmla="*/ 2801013 h 280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2" h="2801047">
                      <a:moveTo>
                        <a:pt x="204162" y="2801013"/>
                      </a:moveTo>
                      <a:lnTo>
                        <a:pt x="204162" y="324726"/>
                      </a:lnTo>
                      <a:cubicBezTo>
                        <a:pt x="204162" y="245139"/>
                        <a:pt x="182217" y="170593"/>
                        <a:pt x="144189" y="106745"/>
                      </a:cubicBezTo>
                      <a:cubicBezTo>
                        <a:pt x="105202" y="55584"/>
                        <a:pt x="58601" y="21431"/>
                        <a:pt x="0" y="0"/>
                      </a:cubicBezTo>
                      <a:cubicBezTo>
                        <a:pt x="103247" y="71152"/>
                        <a:pt x="171073" y="190138"/>
                        <a:pt x="171073" y="324726"/>
                      </a:cubicBezTo>
                      <a:lnTo>
                        <a:pt x="171073" y="2801047"/>
                      </a:lnTo>
                      <a:lnTo>
                        <a:pt x="204162" y="2801013"/>
                      </a:lnTo>
                      <a:close/>
                    </a:path>
                  </a:pathLst>
                </a:custGeom>
                <a:solidFill>
                  <a:srgbClr val="7C7D7D"/>
                </a:solidFill>
                <a:ln w="3429"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211AF3B0-5693-1040-9097-E6FD0ED50461}"/>
                  </a:ext>
                </a:extLst>
              </p:cNvPr>
              <p:cNvGrpSpPr/>
              <p:nvPr/>
            </p:nvGrpSpPr>
            <p:grpSpPr>
              <a:xfrm>
                <a:off x="2716686" y="555738"/>
                <a:ext cx="2690461" cy="2895653"/>
                <a:chOff x="2716686" y="555738"/>
                <a:chExt cx="2690461" cy="2895653"/>
              </a:xfrm>
            </p:grpSpPr>
            <p:sp>
              <p:nvSpPr>
                <p:cNvPr id="60" name="Freeform 59">
                  <a:extLst>
                    <a:ext uri="{FF2B5EF4-FFF2-40B4-BE49-F238E27FC236}">
                      <a16:creationId xmlns:a16="http://schemas.microsoft.com/office/drawing/2014/main" id="{8C212563-4EF7-D646-AB4D-DABB253A3E78}"/>
                    </a:ext>
                  </a:extLst>
                </p:cNvPr>
                <p:cNvSpPr/>
                <p:nvPr/>
              </p:nvSpPr>
              <p:spPr>
                <a:xfrm>
                  <a:off x="2776659" y="624284"/>
                  <a:ext cx="202105" cy="140794"/>
                </a:xfrm>
                <a:custGeom>
                  <a:avLst/>
                  <a:gdLst>
                    <a:gd name="connsiteX0" fmla="*/ 202105 w 202105"/>
                    <a:gd name="connsiteY0" fmla="*/ 994 h 140794"/>
                    <a:gd name="connsiteX1" fmla="*/ 144189 w 202105"/>
                    <a:gd name="connsiteY1" fmla="*/ 34049 h 140794"/>
                    <a:gd name="connsiteX2" fmla="*/ 0 w 202105"/>
                    <a:gd name="connsiteY2" fmla="*/ 140794 h 140794"/>
                    <a:gd name="connsiteX3" fmla="*/ 104516 w 202105"/>
                    <a:gd name="connsiteY3" fmla="*/ 22219 h 140794"/>
                    <a:gd name="connsiteX4" fmla="*/ 202105 w 202105"/>
                    <a:gd name="connsiteY4" fmla="*/ 994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5" h="140794">
                      <a:moveTo>
                        <a:pt x="202105" y="994"/>
                      </a:moveTo>
                      <a:cubicBezTo>
                        <a:pt x="181806" y="10389"/>
                        <a:pt x="162432" y="21465"/>
                        <a:pt x="144189" y="34049"/>
                      </a:cubicBezTo>
                      <a:cubicBezTo>
                        <a:pt x="85588" y="55481"/>
                        <a:pt x="38988" y="89633"/>
                        <a:pt x="0" y="140794"/>
                      </a:cubicBezTo>
                      <a:cubicBezTo>
                        <a:pt x="27226" y="95051"/>
                        <a:pt x="62785" y="54898"/>
                        <a:pt x="104516" y="22219"/>
                      </a:cubicBezTo>
                      <a:cubicBezTo>
                        <a:pt x="135308" y="3223"/>
                        <a:pt x="162980" y="-2572"/>
                        <a:pt x="202105" y="994"/>
                      </a:cubicBezTo>
                      <a:close/>
                    </a:path>
                  </a:pathLst>
                </a:custGeom>
                <a:solidFill>
                  <a:srgbClr val="4D4D4D"/>
                </a:solidFill>
                <a:ln w="3429" cap="flat">
                  <a:noFill/>
                  <a:prstDash val="solid"/>
                  <a:miter/>
                </a:ln>
              </p:spPr>
              <p:txBody>
                <a:bodyPr rtlCol="0" anchor="ctr"/>
                <a:lstStyle/>
                <a:p>
                  <a:endParaRPr lang="en-US"/>
                </a:p>
              </p:txBody>
            </p:sp>
            <p:grpSp>
              <p:nvGrpSpPr>
                <p:cNvPr id="61" name="Graphic 2">
                  <a:extLst>
                    <a:ext uri="{FF2B5EF4-FFF2-40B4-BE49-F238E27FC236}">
                      <a16:creationId xmlns:a16="http://schemas.microsoft.com/office/drawing/2014/main" id="{3452CC81-8F17-D34F-AE12-FDD52D2C8501}"/>
                    </a:ext>
                  </a:extLst>
                </p:cNvPr>
                <p:cNvGrpSpPr/>
                <p:nvPr/>
              </p:nvGrpSpPr>
              <p:grpSpPr>
                <a:xfrm>
                  <a:off x="2716686" y="555738"/>
                  <a:ext cx="2690461" cy="2895653"/>
                  <a:chOff x="2716686" y="555738"/>
                  <a:chExt cx="2690461" cy="2895653"/>
                </a:xfrm>
              </p:grpSpPr>
              <p:sp>
                <p:nvSpPr>
                  <p:cNvPr id="62" name="Freeform 61">
                    <a:extLst>
                      <a:ext uri="{FF2B5EF4-FFF2-40B4-BE49-F238E27FC236}">
                        <a16:creationId xmlns:a16="http://schemas.microsoft.com/office/drawing/2014/main" id="{08652E4D-6D6F-8948-81FA-7FF748CA9D3C}"/>
                      </a:ext>
                    </a:extLst>
                  </p:cNvPr>
                  <p:cNvSpPr/>
                  <p:nvPr/>
                </p:nvSpPr>
                <p:spPr>
                  <a:xfrm>
                    <a:off x="2716686" y="658299"/>
                    <a:ext cx="204162" cy="2793092"/>
                  </a:xfrm>
                  <a:custGeom>
                    <a:avLst/>
                    <a:gdLst>
                      <a:gd name="connsiteX0" fmla="*/ 0 w 204162"/>
                      <a:gd name="connsiteY0" fmla="*/ 2793092 h 2793092"/>
                      <a:gd name="connsiteX1" fmla="*/ 0 w 204162"/>
                      <a:gd name="connsiteY1" fmla="*/ 324726 h 2793092"/>
                      <a:gd name="connsiteX2" fmla="*/ 59973 w 204162"/>
                      <a:gd name="connsiteY2" fmla="*/ 106745 h 2793092"/>
                      <a:gd name="connsiteX3" fmla="*/ 204163 w 204162"/>
                      <a:gd name="connsiteY3" fmla="*/ 0 h 2793092"/>
                      <a:gd name="connsiteX4" fmla="*/ 33090 w 204162"/>
                      <a:gd name="connsiteY4" fmla="*/ 324726 h 2793092"/>
                      <a:gd name="connsiteX5" fmla="*/ 33090 w 204162"/>
                      <a:gd name="connsiteY5" fmla="*/ 2793092 h 2793092"/>
                      <a:gd name="connsiteX6" fmla="*/ 0 w 204162"/>
                      <a:gd name="connsiteY6" fmla="*/ 2793092 h 279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2" h="2793092">
                        <a:moveTo>
                          <a:pt x="0" y="2793092"/>
                        </a:moveTo>
                        <a:lnTo>
                          <a:pt x="0" y="324726"/>
                        </a:lnTo>
                        <a:cubicBezTo>
                          <a:pt x="0" y="245139"/>
                          <a:pt x="21946" y="170593"/>
                          <a:pt x="59973" y="106745"/>
                        </a:cubicBezTo>
                        <a:cubicBezTo>
                          <a:pt x="98961" y="55584"/>
                          <a:pt x="145561" y="21431"/>
                          <a:pt x="204163" y="0"/>
                        </a:cubicBezTo>
                        <a:cubicBezTo>
                          <a:pt x="100915" y="71152"/>
                          <a:pt x="33090" y="190138"/>
                          <a:pt x="33090" y="324726"/>
                        </a:cubicBezTo>
                        <a:lnTo>
                          <a:pt x="33090" y="2793092"/>
                        </a:lnTo>
                        <a:lnTo>
                          <a:pt x="0" y="2793092"/>
                        </a:lnTo>
                        <a:close/>
                      </a:path>
                    </a:pathLst>
                  </a:custGeom>
                  <a:solidFill>
                    <a:srgbClr val="7C7D7D"/>
                  </a:solidFill>
                  <a:ln w="342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E630E6E-132C-174E-B54C-32FEA7D9C7FC}"/>
                      </a:ext>
                    </a:extLst>
                  </p:cNvPr>
                  <p:cNvSpPr/>
                  <p:nvPr/>
                </p:nvSpPr>
                <p:spPr>
                  <a:xfrm>
                    <a:off x="2881209" y="555738"/>
                    <a:ext cx="2525938" cy="90731"/>
                  </a:xfrm>
                  <a:custGeom>
                    <a:avLst/>
                    <a:gdLst>
                      <a:gd name="connsiteX0" fmla="*/ 2263106 w 2525938"/>
                      <a:gd name="connsiteY0" fmla="*/ 0 h 90731"/>
                      <a:gd name="connsiteX1" fmla="*/ 1262935 w 2525938"/>
                      <a:gd name="connsiteY1" fmla="*/ 0 h 90731"/>
                      <a:gd name="connsiteX2" fmla="*/ 262764 w 2525938"/>
                      <a:gd name="connsiteY2" fmla="*/ 0 h 90731"/>
                      <a:gd name="connsiteX3" fmla="*/ 0 w 2525938"/>
                      <a:gd name="connsiteY3" fmla="*/ 90731 h 90731"/>
                      <a:gd name="connsiteX4" fmla="*/ 97589 w 2525938"/>
                      <a:gd name="connsiteY4" fmla="*/ 69540 h 90731"/>
                      <a:gd name="connsiteX5" fmla="*/ 262799 w 2525938"/>
                      <a:gd name="connsiteY5" fmla="*/ 33124 h 90731"/>
                      <a:gd name="connsiteX6" fmla="*/ 1262969 w 2525938"/>
                      <a:gd name="connsiteY6" fmla="*/ 33124 h 90731"/>
                      <a:gd name="connsiteX7" fmla="*/ 2263140 w 2525938"/>
                      <a:gd name="connsiteY7" fmla="*/ 33124 h 90731"/>
                      <a:gd name="connsiteX8" fmla="*/ 2428349 w 2525938"/>
                      <a:gd name="connsiteY8" fmla="*/ 69540 h 90731"/>
                      <a:gd name="connsiteX9" fmla="*/ 2525939 w 2525938"/>
                      <a:gd name="connsiteY9" fmla="*/ 90731 h 90731"/>
                      <a:gd name="connsiteX10" fmla="*/ 2263106 w 2525938"/>
                      <a:gd name="connsiteY10" fmla="*/ 0 h 9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5938" h="90731">
                        <a:moveTo>
                          <a:pt x="2263106" y="0"/>
                        </a:moveTo>
                        <a:lnTo>
                          <a:pt x="1262935" y="0"/>
                        </a:lnTo>
                        <a:lnTo>
                          <a:pt x="262764" y="0"/>
                        </a:lnTo>
                        <a:cubicBezTo>
                          <a:pt x="163735" y="0"/>
                          <a:pt x="72523" y="33947"/>
                          <a:pt x="0" y="90731"/>
                        </a:cubicBezTo>
                        <a:cubicBezTo>
                          <a:pt x="30792" y="71769"/>
                          <a:pt x="58430" y="65974"/>
                          <a:pt x="97589" y="69540"/>
                        </a:cubicBezTo>
                        <a:cubicBezTo>
                          <a:pt x="147858" y="46223"/>
                          <a:pt x="203820" y="33124"/>
                          <a:pt x="262799" y="33124"/>
                        </a:cubicBezTo>
                        <a:lnTo>
                          <a:pt x="1262969" y="33124"/>
                        </a:lnTo>
                        <a:lnTo>
                          <a:pt x="2263140" y="33124"/>
                        </a:lnTo>
                        <a:cubicBezTo>
                          <a:pt x="2322119" y="33124"/>
                          <a:pt x="2378046" y="46223"/>
                          <a:pt x="2428349" y="69540"/>
                        </a:cubicBezTo>
                        <a:cubicBezTo>
                          <a:pt x="2467474" y="65974"/>
                          <a:pt x="2495146" y="71769"/>
                          <a:pt x="2525939" y="90731"/>
                        </a:cubicBezTo>
                        <a:cubicBezTo>
                          <a:pt x="2453347" y="33981"/>
                          <a:pt x="2362170" y="0"/>
                          <a:pt x="2263106" y="0"/>
                        </a:cubicBezTo>
                        <a:close/>
                      </a:path>
                    </a:pathLst>
                  </a:custGeom>
                  <a:solidFill>
                    <a:srgbClr val="BFC1C7"/>
                  </a:solidFill>
                  <a:ln w="3429" cap="flat">
                    <a:noFill/>
                    <a:prstDash val="solid"/>
                    <a:miter/>
                  </a:ln>
                </p:spPr>
                <p:txBody>
                  <a:bodyPr rtlCol="0" anchor="ctr"/>
                  <a:lstStyle/>
                  <a:p>
                    <a:endParaRPr lang="en-US"/>
                  </a:p>
                </p:txBody>
              </p:sp>
            </p:grpSp>
          </p:grpSp>
        </p:grpSp>
        <p:grpSp>
          <p:nvGrpSpPr>
            <p:cNvPr id="14" name="Graphic 2">
              <a:extLst>
                <a:ext uri="{FF2B5EF4-FFF2-40B4-BE49-F238E27FC236}">
                  <a16:creationId xmlns:a16="http://schemas.microsoft.com/office/drawing/2014/main" id="{42AB50AE-16F1-A74D-A5F9-562E92CEA855}"/>
                </a:ext>
              </a:extLst>
            </p:cNvPr>
            <p:cNvGrpSpPr/>
            <p:nvPr/>
          </p:nvGrpSpPr>
          <p:grpSpPr>
            <a:xfrm>
              <a:off x="2716686" y="3458249"/>
              <a:ext cx="2854916" cy="2903642"/>
              <a:chOff x="2716686" y="3458249"/>
              <a:chExt cx="2854916" cy="2903642"/>
            </a:xfrm>
          </p:grpSpPr>
          <p:grpSp>
            <p:nvGrpSpPr>
              <p:cNvPr id="50" name="Graphic 2">
                <a:extLst>
                  <a:ext uri="{FF2B5EF4-FFF2-40B4-BE49-F238E27FC236}">
                    <a16:creationId xmlns:a16="http://schemas.microsoft.com/office/drawing/2014/main" id="{A1D0E748-8600-B54E-93BC-B11A0E000B9C}"/>
                  </a:ext>
                </a:extLst>
              </p:cNvPr>
              <p:cNvGrpSpPr/>
              <p:nvPr/>
            </p:nvGrpSpPr>
            <p:grpSpPr>
              <a:xfrm>
                <a:off x="5309524" y="3458249"/>
                <a:ext cx="262078" cy="2835096"/>
                <a:chOff x="5309524" y="3458249"/>
                <a:chExt cx="262078" cy="2835096"/>
              </a:xfrm>
            </p:grpSpPr>
            <p:sp>
              <p:nvSpPr>
                <p:cNvPr id="56" name="Freeform 55">
                  <a:extLst>
                    <a:ext uri="{FF2B5EF4-FFF2-40B4-BE49-F238E27FC236}">
                      <a16:creationId xmlns:a16="http://schemas.microsoft.com/office/drawing/2014/main" id="{F5793BD4-1D4B-DF40-A80E-886421BA6A39}"/>
                    </a:ext>
                  </a:extLst>
                </p:cNvPr>
                <p:cNvSpPr/>
                <p:nvPr/>
              </p:nvSpPr>
              <p:spPr>
                <a:xfrm>
                  <a:off x="5309524" y="6152551"/>
                  <a:ext cx="202105" cy="140794"/>
                </a:xfrm>
                <a:custGeom>
                  <a:avLst/>
                  <a:gdLst>
                    <a:gd name="connsiteX0" fmla="*/ 0 w 202105"/>
                    <a:gd name="connsiteY0" fmla="*/ 139800 h 140794"/>
                    <a:gd name="connsiteX1" fmla="*/ 57916 w 202105"/>
                    <a:gd name="connsiteY1" fmla="*/ 106745 h 140794"/>
                    <a:gd name="connsiteX2" fmla="*/ 202105 w 202105"/>
                    <a:gd name="connsiteY2" fmla="*/ 0 h 140794"/>
                    <a:gd name="connsiteX3" fmla="*/ 97589 w 202105"/>
                    <a:gd name="connsiteY3" fmla="*/ 118575 h 140794"/>
                    <a:gd name="connsiteX4" fmla="*/ 0 w 202105"/>
                    <a:gd name="connsiteY4" fmla="*/ 139800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5" h="140794">
                      <a:moveTo>
                        <a:pt x="0" y="139800"/>
                      </a:moveTo>
                      <a:cubicBezTo>
                        <a:pt x="20300" y="130405"/>
                        <a:pt x="39674" y="119329"/>
                        <a:pt x="57916" y="106745"/>
                      </a:cubicBezTo>
                      <a:cubicBezTo>
                        <a:pt x="116517" y="85314"/>
                        <a:pt x="163118" y="51160"/>
                        <a:pt x="202105" y="0"/>
                      </a:cubicBezTo>
                      <a:cubicBezTo>
                        <a:pt x="174879" y="45743"/>
                        <a:pt x="139320" y="85896"/>
                        <a:pt x="97589" y="118575"/>
                      </a:cubicBezTo>
                      <a:cubicBezTo>
                        <a:pt x="66797" y="137571"/>
                        <a:pt x="39125" y="143366"/>
                        <a:pt x="0" y="139800"/>
                      </a:cubicBezTo>
                      <a:close/>
                    </a:path>
                  </a:pathLst>
                </a:custGeom>
                <a:solidFill>
                  <a:srgbClr val="4D4D4D"/>
                </a:solidFill>
                <a:ln w="34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9F934AD-E0D4-984F-BD1C-462F0E8AEE7C}"/>
                    </a:ext>
                  </a:extLst>
                </p:cNvPr>
                <p:cNvSpPr/>
                <p:nvPr/>
              </p:nvSpPr>
              <p:spPr>
                <a:xfrm>
                  <a:off x="5367440" y="3458249"/>
                  <a:ext cx="204162" cy="2801047"/>
                </a:xfrm>
                <a:custGeom>
                  <a:avLst/>
                  <a:gdLst>
                    <a:gd name="connsiteX0" fmla="*/ 204162 w 204162"/>
                    <a:gd name="connsiteY0" fmla="*/ 34 h 2801047"/>
                    <a:gd name="connsiteX1" fmla="*/ 204162 w 204162"/>
                    <a:gd name="connsiteY1" fmla="*/ 2476321 h 2801047"/>
                    <a:gd name="connsiteX2" fmla="*/ 144189 w 204162"/>
                    <a:gd name="connsiteY2" fmla="*/ 2694303 h 2801047"/>
                    <a:gd name="connsiteX3" fmla="*/ 0 w 204162"/>
                    <a:gd name="connsiteY3" fmla="*/ 2801047 h 2801047"/>
                    <a:gd name="connsiteX4" fmla="*/ 171073 w 204162"/>
                    <a:gd name="connsiteY4" fmla="*/ 2476321 h 2801047"/>
                    <a:gd name="connsiteX5" fmla="*/ 171073 w 204162"/>
                    <a:gd name="connsiteY5" fmla="*/ 0 h 2801047"/>
                    <a:gd name="connsiteX6" fmla="*/ 204162 w 204162"/>
                    <a:gd name="connsiteY6" fmla="*/ 34 h 280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2" h="2801047">
                      <a:moveTo>
                        <a:pt x="204162" y="34"/>
                      </a:moveTo>
                      <a:lnTo>
                        <a:pt x="204162" y="2476321"/>
                      </a:lnTo>
                      <a:cubicBezTo>
                        <a:pt x="204162" y="2555908"/>
                        <a:pt x="182217" y="2630455"/>
                        <a:pt x="144189" y="2694303"/>
                      </a:cubicBezTo>
                      <a:cubicBezTo>
                        <a:pt x="105202" y="2745463"/>
                        <a:pt x="58601" y="2779616"/>
                        <a:pt x="0" y="2801047"/>
                      </a:cubicBezTo>
                      <a:cubicBezTo>
                        <a:pt x="103247" y="2729896"/>
                        <a:pt x="171073" y="2610909"/>
                        <a:pt x="171073" y="2476321"/>
                      </a:cubicBezTo>
                      <a:lnTo>
                        <a:pt x="171073" y="0"/>
                      </a:lnTo>
                      <a:lnTo>
                        <a:pt x="204162" y="34"/>
                      </a:lnTo>
                      <a:close/>
                    </a:path>
                  </a:pathLst>
                </a:custGeom>
                <a:solidFill>
                  <a:srgbClr val="7C7D7D"/>
                </a:solidFill>
                <a:ln w="3429" cap="flat">
                  <a:noFill/>
                  <a:prstDash val="solid"/>
                  <a:miter/>
                </a:ln>
              </p:spPr>
              <p:txBody>
                <a:bodyPr rtlCol="0" anchor="ctr"/>
                <a:lstStyle/>
                <a:p>
                  <a:endParaRPr lang="en-US"/>
                </a:p>
              </p:txBody>
            </p:sp>
          </p:grpSp>
          <p:grpSp>
            <p:nvGrpSpPr>
              <p:cNvPr id="51" name="Graphic 2">
                <a:extLst>
                  <a:ext uri="{FF2B5EF4-FFF2-40B4-BE49-F238E27FC236}">
                    <a16:creationId xmlns:a16="http://schemas.microsoft.com/office/drawing/2014/main" id="{24B5FF30-FCAA-1746-8CDD-873D7A883CDB}"/>
                  </a:ext>
                </a:extLst>
              </p:cNvPr>
              <p:cNvGrpSpPr/>
              <p:nvPr/>
            </p:nvGrpSpPr>
            <p:grpSpPr>
              <a:xfrm>
                <a:off x="2716686" y="3466238"/>
                <a:ext cx="2690461" cy="2895653"/>
                <a:chOff x="2716686" y="3466238"/>
                <a:chExt cx="2690461" cy="2895653"/>
              </a:xfrm>
            </p:grpSpPr>
            <p:sp>
              <p:nvSpPr>
                <p:cNvPr id="52" name="Freeform 51">
                  <a:extLst>
                    <a:ext uri="{FF2B5EF4-FFF2-40B4-BE49-F238E27FC236}">
                      <a16:creationId xmlns:a16="http://schemas.microsoft.com/office/drawing/2014/main" id="{C25E2D53-203B-744D-A0D8-8504718C68D2}"/>
                    </a:ext>
                  </a:extLst>
                </p:cNvPr>
                <p:cNvSpPr/>
                <p:nvPr/>
              </p:nvSpPr>
              <p:spPr>
                <a:xfrm>
                  <a:off x="2776659" y="6152551"/>
                  <a:ext cx="202105" cy="140794"/>
                </a:xfrm>
                <a:custGeom>
                  <a:avLst/>
                  <a:gdLst>
                    <a:gd name="connsiteX0" fmla="*/ 202105 w 202105"/>
                    <a:gd name="connsiteY0" fmla="*/ 139800 h 140794"/>
                    <a:gd name="connsiteX1" fmla="*/ 144189 w 202105"/>
                    <a:gd name="connsiteY1" fmla="*/ 106745 h 140794"/>
                    <a:gd name="connsiteX2" fmla="*/ 0 w 202105"/>
                    <a:gd name="connsiteY2" fmla="*/ 0 h 140794"/>
                    <a:gd name="connsiteX3" fmla="*/ 104516 w 202105"/>
                    <a:gd name="connsiteY3" fmla="*/ 118575 h 140794"/>
                    <a:gd name="connsiteX4" fmla="*/ 202105 w 202105"/>
                    <a:gd name="connsiteY4" fmla="*/ 139800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5" h="140794">
                      <a:moveTo>
                        <a:pt x="202105" y="139800"/>
                      </a:moveTo>
                      <a:cubicBezTo>
                        <a:pt x="181806" y="130405"/>
                        <a:pt x="162432" y="119329"/>
                        <a:pt x="144189" y="106745"/>
                      </a:cubicBezTo>
                      <a:cubicBezTo>
                        <a:pt x="85588" y="85314"/>
                        <a:pt x="38988" y="51160"/>
                        <a:pt x="0" y="0"/>
                      </a:cubicBezTo>
                      <a:cubicBezTo>
                        <a:pt x="27226" y="45743"/>
                        <a:pt x="62785" y="85896"/>
                        <a:pt x="104516" y="118575"/>
                      </a:cubicBezTo>
                      <a:cubicBezTo>
                        <a:pt x="135308" y="137571"/>
                        <a:pt x="162980" y="143366"/>
                        <a:pt x="202105" y="139800"/>
                      </a:cubicBezTo>
                      <a:close/>
                    </a:path>
                  </a:pathLst>
                </a:custGeom>
                <a:solidFill>
                  <a:srgbClr val="4D4D4D"/>
                </a:solidFill>
                <a:ln w="3429" cap="flat">
                  <a:noFill/>
                  <a:prstDash val="solid"/>
                  <a:miter/>
                </a:ln>
              </p:spPr>
              <p:txBody>
                <a:bodyPr rtlCol="0" anchor="ctr"/>
                <a:lstStyle/>
                <a:p>
                  <a:endParaRPr lang="en-US"/>
                </a:p>
              </p:txBody>
            </p:sp>
            <p:grpSp>
              <p:nvGrpSpPr>
                <p:cNvPr id="53" name="Graphic 2">
                  <a:extLst>
                    <a:ext uri="{FF2B5EF4-FFF2-40B4-BE49-F238E27FC236}">
                      <a16:creationId xmlns:a16="http://schemas.microsoft.com/office/drawing/2014/main" id="{11221BD7-E818-AE43-8FC7-16938E4CCAE1}"/>
                    </a:ext>
                  </a:extLst>
                </p:cNvPr>
                <p:cNvGrpSpPr/>
                <p:nvPr/>
              </p:nvGrpSpPr>
              <p:grpSpPr>
                <a:xfrm>
                  <a:off x="2716686" y="3466238"/>
                  <a:ext cx="2690461" cy="2895653"/>
                  <a:chOff x="2716686" y="3466238"/>
                  <a:chExt cx="2690461" cy="2895653"/>
                </a:xfrm>
              </p:grpSpPr>
              <p:sp>
                <p:nvSpPr>
                  <p:cNvPr id="54" name="Freeform 53">
                    <a:extLst>
                      <a:ext uri="{FF2B5EF4-FFF2-40B4-BE49-F238E27FC236}">
                        <a16:creationId xmlns:a16="http://schemas.microsoft.com/office/drawing/2014/main" id="{C0BB72FA-2186-E64E-9BF5-E5126DD9CB6A}"/>
                      </a:ext>
                    </a:extLst>
                  </p:cNvPr>
                  <p:cNvSpPr/>
                  <p:nvPr/>
                </p:nvSpPr>
                <p:spPr>
                  <a:xfrm>
                    <a:off x="2716686" y="3466238"/>
                    <a:ext cx="204162" cy="2793092"/>
                  </a:xfrm>
                  <a:custGeom>
                    <a:avLst/>
                    <a:gdLst>
                      <a:gd name="connsiteX0" fmla="*/ 0 w 204162"/>
                      <a:gd name="connsiteY0" fmla="*/ 0 h 2793092"/>
                      <a:gd name="connsiteX1" fmla="*/ 0 w 204162"/>
                      <a:gd name="connsiteY1" fmla="*/ 2468366 h 2793092"/>
                      <a:gd name="connsiteX2" fmla="*/ 59973 w 204162"/>
                      <a:gd name="connsiteY2" fmla="*/ 2686347 h 2793092"/>
                      <a:gd name="connsiteX3" fmla="*/ 204163 w 204162"/>
                      <a:gd name="connsiteY3" fmla="*/ 2793092 h 2793092"/>
                      <a:gd name="connsiteX4" fmla="*/ 33090 w 204162"/>
                      <a:gd name="connsiteY4" fmla="*/ 2468366 h 2793092"/>
                      <a:gd name="connsiteX5" fmla="*/ 33090 w 204162"/>
                      <a:gd name="connsiteY5" fmla="*/ 0 h 2793092"/>
                      <a:gd name="connsiteX6" fmla="*/ 0 w 204162"/>
                      <a:gd name="connsiteY6" fmla="*/ 0 h 279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2" h="2793092">
                        <a:moveTo>
                          <a:pt x="0" y="0"/>
                        </a:moveTo>
                        <a:lnTo>
                          <a:pt x="0" y="2468366"/>
                        </a:lnTo>
                        <a:cubicBezTo>
                          <a:pt x="0" y="2547953"/>
                          <a:pt x="21946" y="2622499"/>
                          <a:pt x="59973" y="2686347"/>
                        </a:cubicBezTo>
                        <a:cubicBezTo>
                          <a:pt x="98961" y="2737508"/>
                          <a:pt x="145561" y="2771661"/>
                          <a:pt x="204163" y="2793092"/>
                        </a:cubicBezTo>
                        <a:cubicBezTo>
                          <a:pt x="100915" y="2721940"/>
                          <a:pt x="33090" y="2602954"/>
                          <a:pt x="33090" y="2468366"/>
                        </a:cubicBezTo>
                        <a:lnTo>
                          <a:pt x="33090" y="0"/>
                        </a:lnTo>
                        <a:lnTo>
                          <a:pt x="0" y="0"/>
                        </a:lnTo>
                        <a:close/>
                      </a:path>
                    </a:pathLst>
                  </a:custGeom>
                  <a:solidFill>
                    <a:srgbClr val="7C7D7D"/>
                  </a:solidFill>
                  <a:ln w="34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9A3C48-6E9E-3448-9A4B-6F59BD2C5ABB}"/>
                      </a:ext>
                    </a:extLst>
                  </p:cNvPr>
                  <p:cNvSpPr/>
                  <p:nvPr/>
                </p:nvSpPr>
                <p:spPr>
                  <a:xfrm>
                    <a:off x="2881209" y="6271160"/>
                    <a:ext cx="2525938" cy="90731"/>
                  </a:xfrm>
                  <a:custGeom>
                    <a:avLst/>
                    <a:gdLst>
                      <a:gd name="connsiteX0" fmla="*/ 2263106 w 2525938"/>
                      <a:gd name="connsiteY0" fmla="*/ 90731 h 90731"/>
                      <a:gd name="connsiteX1" fmla="*/ 1262935 w 2525938"/>
                      <a:gd name="connsiteY1" fmla="*/ 90731 h 90731"/>
                      <a:gd name="connsiteX2" fmla="*/ 262764 w 2525938"/>
                      <a:gd name="connsiteY2" fmla="*/ 90731 h 90731"/>
                      <a:gd name="connsiteX3" fmla="*/ 0 w 2525938"/>
                      <a:gd name="connsiteY3" fmla="*/ 0 h 90731"/>
                      <a:gd name="connsiteX4" fmla="*/ 97589 w 2525938"/>
                      <a:gd name="connsiteY4" fmla="*/ 21191 h 90731"/>
                      <a:gd name="connsiteX5" fmla="*/ 262799 w 2525938"/>
                      <a:gd name="connsiteY5" fmla="*/ 57607 h 90731"/>
                      <a:gd name="connsiteX6" fmla="*/ 1262969 w 2525938"/>
                      <a:gd name="connsiteY6" fmla="*/ 57607 h 90731"/>
                      <a:gd name="connsiteX7" fmla="*/ 2263140 w 2525938"/>
                      <a:gd name="connsiteY7" fmla="*/ 57607 h 90731"/>
                      <a:gd name="connsiteX8" fmla="*/ 2428349 w 2525938"/>
                      <a:gd name="connsiteY8" fmla="*/ 21191 h 90731"/>
                      <a:gd name="connsiteX9" fmla="*/ 2525939 w 2525938"/>
                      <a:gd name="connsiteY9" fmla="*/ 0 h 90731"/>
                      <a:gd name="connsiteX10" fmla="*/ 2263106 w 2525938"/>
                      <a:gd name="connsiteY10" fmla="*/ 90731 h 9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5938" h="90731">
                        <a:moveTo>
                          <a:pt x="2263106" y="90731"/>
                        </a:moveTo>
                        <a:lnTo>
                          <a:pt x="1262935" y="90731"/>
                        </a:lnTo>
                        <a:lnTo>
                          <a:pt x="262764" y="90731"/>
                        </a:lnTo>
                        <a:cubicBezTo>
                          <a:pt x="163735" y="90731"/>
                          <a:pt x="72523" y="56784"/>
                          <a:pt x="0" y="0"/>
                        </a:cubicBezTo>
                        <a:cubicBezTo>
                          <a:pt x="30792" y="18962"/>
                          <a:pt x="58430" y="24757"/>
                          <a:pt x="97589" y="21191"/>
                        </a:cubicBezTo>
                        <a:cubicBezTo>
                          <a:pt x="147858" y="44508"/>
                          <a:pt x="203820" y="57607"/>
                          <a:pt x="262799" y="57607"/>
                        </a:cubicBezTo>
                        <a:lnTo>
                          <a:pt x="1262969" y="57607"/>
                        </a:lnTo>
                        <a:lnTo>
                          <a:pt x="2263140" y="57607"/>
                        </a:lnTo>
                        <a:cubicBezTo>
                          <a:pt x="2322119" y="57607"/>
                          <a:pt x="2378046" y="44508"/>
                          <a:pt x="2428349" y="21191"/>
                        </a:cubicBezTo>
                        <a:cubicBezTo>
                          <a:pt x="2467474" y="24757"/>
                          <a:pt x="2495146" y="18962"/>
                          <a:pt x="2525939" y="0"/>
                        </a:cubicBezTo>
                        <a:cubicBezTo>
                          <a:pt x="2453347" y="56750"/>
                          <a:pt x="2362170" y="90731"/>
                          <a:pt x="2263106" y="90731"/>
                        </a:cubicBezTo>
                        <a:close/>
                      </a:path>
                    </a:pathLst>
                  </a:custGeom>
                  <a:solidFill>
                    <a:srgbClr val="BFC1C7"/>
                  </a:solidFill>
                  <a:ln w="3429" cap="flat">
                    <a:noFill/>
                    <a:prstDash val="solid"/>
                    <a:miter/>
                  </a:ln>
                </p:spPr>
                <p:txBody>
                  <a:bodyPr rtlCol="0" anchor="ctr"/>
                  <a:lstStyle/>
                  <a:p>
                    <a:endParaRPr lang="en-US"/>
                  </a:p>
                </p:txBody>
              </p:sp>
            </p:grpSp>
          </p:grpSp>
        </p:grpSp>
        <p:sp>
          <p:nvSpPr>
            <p:cNvPr id="15" name="Freeform 14">
              <a:extLst>
                <a:ext uri="{FF2B5EF4-FFF2-40B4-BE49-F238E27FC236}">
                  <a16:creationId xmlns:a16="http://schemas.microsoft.com/office/drawing/2014/main" id="{45498AB9-1082-6A42-928B-AAC944D26A84}"/>
                </a:ext>
              </a:extLst>
            </p:cNvPr>
            <p:cNvSpPr/>
            <p:nvPr/>
          </p:nvSpPr>
          <p:spPr>
            <a:xfrm>
              <a:off x="2757251" y="596714"/>
              <a:ext cx="2773992" cy="5720120"/>
            </a:xfrm>
            <a:custGeom>
              <a:avLst/>
              <a:gdLst>
                <a:gd name="connsiteX0" fmla="*/ 2394848 w 2773992"/>
                <a:gd name="connsiteY0" fmla="*/ 5720121 h 5720120"/>
                <a:gd name="connsiteX1" fmla="*/ 384837 w 2773992"/>
                <a:gd name="connsiteY1" fmla="*/ 5720121 h 5720120"/>
                <a:gd name="connsiteX2" fmla="*/ 0 w 2773992"/>
                <a:gd name="connsiteY2" fmla="*/ 5335284 h 5720120"/>
                <a:gd name="connsiteX3" fmla="*/ 0 w 2773992"/>
                <a:gd name="connsiteY3" fmla="*/ 381853 h 5720120"/>
                <a:gd name="connsiteX4" fmla="*/ 381853 w 2773992"/>
                <a:gd name="connsiteY4" fmla="*/ 0 h 5720120"/>
                <a:gd name="connsiteX5" fmla="*/ 2388710 w 2773992"/>
                <a:gd name="connsiteY5" fmla="*/ 0 h 5720120"/>
                <a:gd name="connsiteX6" fmla="*/ 2773993 w 2773992"/>
                <a:gd name="connsiteY6" fmla="*/ 385282 h 5720120"/>
                <a:gd name="connsiteX7" fmla="*/ 2773993 w 2773992"/>
                <a:gd name="connsiteY7" fmla="*/ 5340976 h 5720120"/>
                <a:gd name="connsiteX8" fmla="*/ 2394848 w 2773992"/>
                <a:gd name="connsiteY8" fmla="*/ 5720121 h 5720120"/>
                <a:gd name="connsiteX9" fmla="*/ 379556 w 2773992"/>
                <a:gd name="connsiteY9" fmla="*/ 13236 h 5720120"/>
                <a:gd name="connsiteX10" fmla="*/ 13236 w 2773992"/>
                <a:gd name="connsiteY10" fmla="*/ 379556 h 5720120"/>
                <a:gd name="connsiteX11" fmla="*/ 13236 w 2773992"/>
                <a:gd name="connsiteY11" fmla="*/ 5335284 h 5720120"/>
                <a:gd name="connsiteX12" fmla="*/ 384802 w 2773992"/>
                <a:gd name="connsiteY12" fmla="*/ 5706851 h 5720120"/>
                <a:gd name="connsiteX13" fmla="*/ 2394848 w 2773992"/>
                <a:gd name="connsiteY13" fmla="*/ 5706851 h 5720120"/>
                <a:gd name="connsiteX14" fmla="*/ 2760756 w 2773992"/>
                <a:gd name="connsiteY14" fmla="*/ 5340942 h 5720120"/>
                <a:gd name="connsiteX15" fmla="*/ 2760756 w 2773992"/>
                <a:gd name="connsiteY15" fmla="*/ 385248 h 5720120"/>
                <a:gd name="connsiteX16" fmla="*/ 2388710 w 2773992"/>
                <a:gd name="connsiteY16" fmla="*/ 13202 h 5720120"/>
                <a:gd name="connsiteX17" fmla="*/ 379556 w 2773992"/>
                <a:gd name="connsiteY17" fmla="*/ 13202 h 57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3992" h="5720120">
                  <a:moveTo>
                    <a:pt x="2394848" y="5720121"/>
                  </a:moveTo>
                  <a:lnTo>
                    <a:pt x="384837" y="5720121"/>
                  </a:lnTo>
                  <a:cubicBezTo>
                    <a:pt x="172307" y="5720121"/>
                    <a:pt x="0" y="5547848"/>
                    <a:pt x="0" y="5335284"/>
                  </a:cubicBezTo>
                  <a:lnTo>
                    <a:pt x="0" y="381853"/>
                  </a:lnTo>
                  <a:cubicBezTo>
                    <a:pt x="0" y="170970"/>
                    <a:pt x="170970" y="0"/>
                    <a:pt x="381853" y="0"/>
                  </a:cubicBezTo>
                  <a:lnTo>
                    <a:pt x="2388710" y="0"/>
                  </a:lnTo>
                  <a:cubicBezTo>
                    <a:pt x="2601514" y="0"/>
                    <a:pt x="2773993" y="172513"/>
                    <a:pt x="2773993" y="385282"/>
                  </a:cubicBezTo>
                  <a:lnTo>
                    <a:pt x="2773993" y="5340976"/>
                  </a:lnTo>
                  <a:cubicBezTo>
                    <a:pt x="2773993" y="5550351"/>
                    <a:pt x="2604257" y="5720121"/>
                    <a:pt x="2394848" y="5720121"/>
                  </a:cubicBezTo>
                  <a:close/>
                  <a:moveTo>
                    <a:pt x="379556" y="13236"/>
                  </a:moveTo>
                  <a:cubicBezTo>
                    <a:pt x="177245" y="13236"/>
                    <a:pt x="13236" y="177245"/>
                    <a:pt x="13236" y="379556"/>
                  </a:cubicBezTo>
                  <a:lnTo>
                    <a:pt x="13236" y="5335284"/>
                  </a:lnTo>
                  <a:cubicBezTo>
                    <a:pt x="13236" y="5540510"/>
                    <a:pt x="179611" y="5706851"/>
                    <a:pt x="384802" y="5706851"/>
                  </a:cubicBezTo>
                  <a:lnTo>
                    <a:pt x="2394848" y="5706851"/>
                  </a:lnTo>
                  <a:cubicBezTo>
                    <a:pt x="2596919" y="5706851"/>
                    <a:pt x="2760756" y="5543013"/>
                    <a:pt x="2760756" y="5340942"/>
                  </a:cubicBezTo>
                  <a:lnTo>
                    <a:pt x="2760756" y="385248"/>
                  </a:lnTo>
                  <a:cubicBezTo>
                    <a:pt x="2760756" y="179782"/>
                    <a:pt x="2594176" y="13202"/>
                    <a:pt x="2388710" y="13202"/>
                  </a:cubicBezTo>
                  <a:lnTo>
                    <a:pt x="379556" y="13202"/>
                  </a:lnTo>
                  <a:close/>
                </a:path>
              </a:pathLst>
            </a:custGeom>
            <a:solidFill>
              <a:srgbClr val="2E2E2E"/>
            </a:solidFill>
            <a:ln w="34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7BAD035-9187-7546-8ACA-2FBDF29E06C9}"/>
                </a:ext>
              </a:extLst>
            </p:cNvPr>
            <p:cNvSpPr/>
            <p:nvPr/>
          </p:nvSpPr>
          <p:spPr>
            <a:xfrm>
              <a:off x="5298346" y="649418"/>
              <a:ext cx="215341" cy="5612484"/>
            </a:xfrm>
            <a:custGeom>
              <a:avLst/>
              <a:gdLst>
                <a:gd name="connsiteX0" fmla="*/ 212187 w 215341"/>
                <a:gd name="connsiteY0" fmla="*/ 364297 h 5612484"/>
                <a:gd name="connsiteX1" fmla="*/ 0 w 215341"/>
                <a:gd name="connsiteY1" fmla="*/ 0 h 5612484"/>
                <a:gd name="connsiteX2" fmla="*/ 160271 w 215341"/>
                <a:gd name="connsiteY2" fmla="*/ 362651 h 5612484"/>
                <a:gd name="connsiteX3" fmla="*/ 160271 w 215341"/>
                <a:gd name="connsiteY3" fmla="*/ 5249834 h 5612484"/>
                <a:gd name="connsiteX4" fmla="*/ 0 w 215341"/>
                <a:gd name="connsiteY4" fmla="*/ 5612485 h 5612484"/>
                <a:gd name="connsiteX5" fmla="*/ 212187 w 215341"/>
                <a:gd name="connsiteY5" fmla="*/ 5248188 h 5612484"/>
                <a:gd name="connsiteX6" fmla="*/ 215341 w 215341"/>
                <a:gd name="connsiteY6" fmla="*/ 2806260 h 5612484"/>
                <a:gd name="connsiteX7" fmla="*/ 212187 w 215341"/>
                <a:gd name="connsiteY7" fmla="*/ 364297 h 561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41" h="5612484">
                  <a:moveTo>
                    <a:pt x="212187" y="364297"/>
                  </a:moveTo>
                  <a:cubicBezTo>
                    <a:pt x="212187" y="152659"/>
                    <a:pt x="111683" y="47595"/>
                    <a:pt x="0" y="0"/>
                  </a:cubicBezTo>
                  <a:cubicBezTo>
                    <a:pt x="29901" y="61276"/>
                    <a:pt x="160271" y="114323"/>
                    <a:pt x="160271" y="362651"/>
                  </a:cubicBezTo>
                  <a:lnTo>
                    <a:pt x="160271" y="5249834"/>
                  </a:lnTo>
                  <a:cubicBezTo>
                    <a:pt x="160271" y="5498162"/>
                    <a:pt x="29867" y="5551208"/>
                    <a:pt x="0" y="5612485"/>
                  </a:cubicBezTo>
                  <a:cubicBezTo>
                    <a:pt x="111683" y="5564924"/>
                    <a:pt x="212187" y="5459826"/>
                    <a:pt x="212187" y="5248188"/>
                  </a:cubicBezTo>
                  <a:lnTo>
                    <a:pt x="215341" y="2806260"/>
                  </a:lnTo>
                  <a:lnTo>
                    <a:pt x="212187" y="364297"/>
                  </a:lnTo>
                  <a:close/>
                </a:path>
              </a:pathLst>
            </a:custGeom>
            <a:solidFill>
              <a:srgbClr val="6B6C70"/>
            </a:solidFill>
            <a:ln w="34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EF5F53E-F752-B344-9FDB-A619C52F650B}"/>
                </a:ext>
              </a:extLst>
            </p:cNvPr>
            <p:cNvSpPr/>
            <p:nvPr/>
          </p:nvSpPr>
          <p:spPr>
            <a:xfrm>
              <a:off x="2782180" y="649418"/>
              <a:ext cx="215341" cy="5612484"/>
            </a:xfrm>
            <a:custGeom>
              <a:avLst/>
              <a:gdLst>
                <a:gd name="connsiteX0" fmla="*/ 3155 w 215341"/>
                <a:gd name="connsiteY0" fmla="*/ 364297 h 5612484"/>
                <a:gd name="connsiteX1" fmla="*/ 215341 w 215341"/>
                <a:gd name="connsiteY1" fmla="*/ 0 h 5612484"/>
                <a:gd name="connsiteX2" fmla="*/ 55035 w 215341"/>
                <a:gd name="connsiteY2" fmla="*/ 362651 h 5612484"/>
                <a:gd name="connsiteX3" fmla="*/ 55035 w 215341"/>
                <a:gd name="connsiteY3" fmla="*/ 5249834 h 5612484"/>
                <a:gd name="connsiteX4" fmla="*/ 215341 w 215341"/>
                <a:gd name="connsiteY4" fmla="*/ 5612485 h 5612484"/>
                <a:gd name="connsiteX5" fmla="*/ 3155 w 215341"/>
                <a:gd name="connsiteY5" fmla="*/ 5248188 h 5612484"/>
                <a:gd name="connsiteX6" fmla="*/ 0 w 215341"/>
                <a:gd name="connsiteY6" fmla="*/ 2806260 h 5612484"/>
                <a:gd name="connsiteX7" fmla="*/ 3155 w 215341"/>
                <a:gd name="connsiteY7" fmla="*/ 364297 h 561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41" h="5612484">
                  <a:moveTo>
                    <a:pt x="3155" y="364297"/>
                  </a:moveTo>
                  <a:cubicBezTo>
                    <a:pt x="3155" y="152659"/>
                    <a:pt x="103659" y="47595"/>
                    <a:pt x="215341" y="0"/>
                  </a:cubicBezTo>
                  <a:cubicBezTo>
                    <a:pt x="185440" y="61276"/>
                    <a:pt x="55035" y="114323"/>
                    <a:pt x="55035" y="362651"/>
                  </a:cubicBezTo>
                  <a:lnTo>
                    <a:pt x="55035" y="5249834"/>
                  </a:lnTo>
                  <a:cubicBezTo>
                    <a:pt x="55035" y="5498162"/>
                    <a:pt x="185440" y="5551208"/>
                    <a:pt x="215341" y="5612485"/>
                  </a:cubicBezTo>
                  <a:cubicBezTo>
                    <a:pt x="103659" y="5564924"/>
                    <a:pt x="3155" y="5459826"/>
                    <a:pt x="3155" y="5248188"/>
                  </a:cubicBezTo>
                  <a:lnTo>
                    <a:pt x="0" y="2806260"/>
                  </a:lnTo>
                  <a:lnTo>
                    <a:pt x="3155" y="364297"/>
                  </a:lnTo>
                  <a:close/>
                </a:path>
              </a:pathLst>
            </a:custGeom>
            <a:solidFill>
              <a:srgbClr val="6B6C70"/>
            </a:solidFill>
            <a:ln w="342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4CF0A0F-D110-5A42-B874-B8C27A6FCDF4}"/>
                </a:ext>
              </a:extLst>
            </p:cNvPr>
            <p:cNvSpPr/>
            <p:nvPr/>
          </p:nvSpPr>
          <p:spPr>
            <a:xfrm>
              <a:off x="2974341" y="619277"/>
              <a:ext cx="2331034" cy="71734"/>
            </a:xfrm>
            <a:custGeom>
              <a:avLst/>
              <a:gdLst>
                <a:gd name="connsiteX0" fmla="*/ 2158761 w 2331034"/>
                <a:gd name="connsiteY0" fmla="*/ 0 h 71734"/>
                <a:gd name="connsiteX1" fmla="*/ 1165654 w 2331034"/>
                <a:gd name="connsiteY1" fmla="*/ 0 h 71734"/>
                <a:gd name="connsiteX2" fmla="*/ 172547 w 2331034"/>
                <a:gd name="connsiteY2" fmla="*/ 0 h 71734"/>
                <a:gd name="connsiteX3" fmla="*/ 0 w 2331034"/>
                <a:gd name="connsiteY3" fmla="*/ 41079 h 71734"/>
                <a:gd name="connsiteX4" fmla="*/ 12790 w 2331034"/>
                <a:gd name="connsiteY4" fmla="*/ 67448 h 71734"/>
                <a:gd name="connsiteX5" fmla="*/ 172547 w 2331034"/>
                <a:gd name="connsiteY5" fmla="*/ 38062 h 71734"/>
                <a:gd name="connsiteX6" fmla="*/ 1165654 w 2331034"/>
                <a:gd name="connsiteY6" fmla="*/ 38062 h 71734"/>
                <a:gd name="connsiteX7" fmla="*/ 2158761 w 2331034"/>
                <a:gd name="connsiteY7" fmla="*/ 38062 h 71734"/>
                <a:gd name="connsiteX8" fmla="*/ 2315467 w 2331034"/>
                <a:gd name="connsiteY8" fmla="*/ 71735 h 71734"/>
                <a:gd name="connsiteX9" fmla="*/ 2331034 w 2331034"/>
                <a:gd name="connsiteY9" fmla="*/ 38851 h 71734"/>
                <a:gd name="connsiteX10" fmla="*/ 2158761 w 2331034"/>
                <a:gd name="connsiteY10" fmla="*/ 0 h 7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034" h="71734">
                  <a:moveTo>
                    <a:pt x="2158761" y="0"/>
                  </a:moveTo>
                  <a:lnTo>
                    <a:pt x="1165654" y="0"/>
                  </a:lnTo>
                  <a:lnTo>
                    <a:pt x="172547" y="0"/>
                  </a:lnTo>
                  <a:cubicBezTo>
                    <a:pt x="110517" y="0"/>
                    <a:pt x="51915" y="14848"/>
                    <a:pt x="0" y="41079"/>
                  </a:cubicBezTo>
                  <a:lnTo>
                    <a:pt x="12790" y="67448"/>
                  </a:lnTo>
                  <a:cubicBezTo>
                    <a:pt x="57401" y="50063"/>
                    <a:pt x="116552" y="38062"/>
                    <a:pt x="172547" y="38062"/>
                  </a:cubicBezTo>
                  <a:lnTo>
                    <a:pt x="1165654" y="38062"/>
                  </a:lnTo>
                  <a:lnTo>
                    <a:pt x="2158761" y="38062"/>
                  </a:lnTo>
                  <a:cubicBezTo>
                    <a:pt x="2214723" y="38062"/>
                    <a:pt x="2268901" y="50269"/>
                    <a:pt x="2315467" y="71735"/>
                  </a:cubicBezTo>
                  <a:lnTo>
                    <a:pt x="2331034" y="38851"/>
                  </a:lnTo>
                  <a:cubicBezTo>
                    <a:pt x="2279359" y="14848"/>
                    <a:pt x="2220792" y="0"/>
                    <a:pt x="2158761" y="0"/>
                  </a:cubicBezTo>
                  <a:close/>
                </a:path>
              </a:pathLst>
            </a:custGeom>
            <a:solidFill>
              <a:srgbClr val="000000">
                <a:alpha val="38000"/>
              </a:srgbClr>
            </a:solidFill>
            <a:ln w="34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B8921BC-85D7-0E42-AC91-D67C5CE9CBDE}"/>
                </a:ext>
              </a:extLst>
            </p:cNvPr>
            <p:cNvSpPr/>
            <p:nvPr/>
          </p:nvSpPr>
          <p:spPr>
            <a:xfrm>
              <a:off x="2974341" y="6216914"/>
              <a:ext cx="2331034" cy="71734"/>
            </a:xfrm>
            <a:custGeom>
              <a:avLst/>
              <a:gdLst>
                <a:gd name="connsiteX0" fmla="*/ 2158761 w 2331034"/>
                <a:gd name="connsiteY0" fmla="*/ 71734 h 71734"/>
                <a:gd name="connsiteX1" fmla="*/ 1165654 w 2331034"/>
                <a:gd name="connsiteY1" fmla="*/ 71734 h 71734"/>
                <a:gd name="connsiteX2" fmla="*/ 172547 w 2331034"/>
                <a:gd name="connsiteY2" fmla="*/ 71734 h 71734"/>
                <a:gd name="connsiteX3" fmla="*/ 0 w 2331034"/>
                <a:gd name="connsiteY3" fmla="*/ 30655 h 71734"/>
                <a:gd name="connsiteX4" fmla="*/ 12790 w 2331034"/>
                <a:gd name="connsiteY4" fmla="*/ 4286 h 71734"/>
                <a:gd name="connsiteX5" fmla="*/ 172547 w 2331034"/>
                <a:gd name="connsiteY5" fmla="*/ 33673 h 71734"/>
                <a:gd name="connsiteX6" fmla="*/ 1165654 w 2331034"/>
                <a:gd name="connsiteY6" fmla="*/ 33673 h 71734"/>
                <a:gd name="connsiteX7" fmla="*/ 2158761 w 2331034"/>
                <a:gd name="connsiteY7" fmla="*/ 33673 h 71734"/>
                <a:gd name="connsiteX8" fmla="*/ 2315467 w 2331034"/>
                <a:gd name="connsiteY8" fmla="*/ 0 h 71734"/>
                <a:gd name="connsiteX9" fmla="*/ 2331034 w 2331034"/>
                <a:gd name="connsiteY9" fmla="*/ 32884 h 71734"/>
                <a:gd name="connsiteX10" fmla="*/ 2158761 w 2331034"/>
                <a:gd name="connsiteY10" fmla="*/ 71734 h 7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034" h="71734">
                  <a:moveTo>
                    <a:pt x="2158761" y="71734"/>
                  </a:moveTo>
                  <a:lnTo>
                    <a:pt x="1165654" y="71734"/>
                  </a:lnTo>
                  <a:lnTo>
                    <a:pt x="172547" y="71734"/>
                  </a:lnTo>
                  <a:cubicBezTo>
                    <a:pt x="110517" y="71734"/>
                    <a:pt x="51915" y="56887"/>
                    <a:pt x="0" y="30655"/>
                  </a:cubicBezTo>
                  <a:lnTo>
                    <a:pt x="12790" y="4286"/>
                  </a:lnTo>
                  <a:cubicBezTo>
                    <a:pt x="57401" y="21671"/>
                    <a:pt x="116552" y="33673"/>
                    <a:pt x="172547" y="33673"/>
                  </a:cubicBezTo>
                  <a:lnTo>
                    <a:pt x="1165654" y="33673"/>
                  </a:lnTo>
                  <a:lnTo>
                    <a:pt x="2158761" y="33673"/>
                  </a:lnTo>
                  <a:cubicBezTo>
                    <a:pt x="2214723" y="33673"/>
                    <a:pt x="2268901" y="21466"/>
                    <a:pt x="2315467" y="0"/>
                  </a:cubicBezTo>
                  <a:lnTo>
                    <a:pt x="2331034" y="32884"/>
                  </a:lnTo>
                  <a:cubicBezTo>
                    <a:pt x="2279359" y="56853"/>
                    <a:pt x="2220792" y="71734"/>
                    <a:pt x="2158761" y="71734"/>
                  </a:cubicBezTo>
                  <a:close/>
                </a:path>
              </a:pathLst>
            </a:custGeom>
            <a:solidFill>
              <a:srgbClr val="000000">
                <a:alpha val="38000"/>
              </a:srgbClr>
            </a:solidFill>
            <a:ln w="34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C7D9B90-3FAA-3A42-A424-6A095CFA466A}"/>
                </a:ext>
              </a:extLst>
            </p:cNvPr>
            <p:cNvSpPr/>
            <p:nvPr/>
          </p:nvSpPr>
          <p:spPr>
            <a:xfrm>
              <a:off x="5536901" y="1105406"/>
              <a:ext cx="46566" cy="4701981"/>
            </a:xfrm>
            <a:custGeom>
              <a:avLst/>
              <a:gdLst>
                <a:gd name="connsiteX0" fmla="*/ 0 w 46566"/>
                <a:gd name="connsiteY0" fmla="*/ 4701982 h 4701981"/>
                <a:gd name="connsiteX1" fmla="*/ 46566 w 46566"/>
                <a:gd name="connsiteY1" fmla="*/ 4701982 h 4701981"/>
                <a:gd name="connsiteX2" fmla="*/ 46566 w 46566"/>
                <a:gd name="connsiteY2" fmla="*/ 4666972 h 4701981"/>
                <a:gd name="connsiteX3" fmla="*/ 0 w 46566"/>
                <a:gd name="connsiteY3" fmla="*/ 4666972 h 4701981"/>
                <a:gd name="connsiteX4" fmla="*/ 0 w 46566"/>
                <a:gd name="connsiteY4" fmla="*/ 4701982 h 4701981"/>
                <a:gd name="connsiteX5" fmla="*/ 0 w 46566"/>
                <a:gd name="connsiteY5" fmla="*/ 0 h 4701981"/>
                <a:gd name="connsiteX6" fmla="*/ 0 w 46566"/>
                <a:gd name="connsiteY6" fmla="*/ 35010 h 4701981"/>
                <a:gd name="connsiteX7" fmla="*/ 46566 w 46566"/>
                <a:gd name="connsiteY7" fmla="*/ 35010 h 4701981"/>
                <a:gd name="connsiteX8" fmla="*/ 46566 w 46566"/>
                <a:gd name="connsiteY8" fmla="*/ 0 h 4701981"/>
                <a:gd name="connsiteX9" fmla="*/ 0 w 46566"/>
                <a:gd name="connsiteY9" fmla="*/ 0 h 470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66" h="4701981">
                  <a:moveTo>
                    <a:pt x="0" y="4701982"/>
                  </a:moveTo>
                  <a:lnTo>
                    <a:pt x="46566" y="4701982"/>
                  </a:lnTo>
                  <a:lnTo>
                    <a:pt x="46566" y="4666972"/>
                  </a:lnTo>
                  <a:lnTo>
                    <a:pt x="0" y="4666972"/>
                  </a:lnTo>
                  <a:lnTo>
                    <a:pt x="0" y="4701982"/>
                  </a:lnTo>
                  <a:close/>
                  <a:moveTo>
                    <a:pt x="0" y="0"/>
                  </a:moveTo>
                  <a:lnTo>
                    <a:pt x="0" y="35010"/>
                  </a:lnTo>
                  <a:lnTo>
                    <a:pt x="46566" y="35010"/>
                  </a:lnTo>
                  <a:lnTo>
                    <a:pt x="46566" y="0"/>
                  </a:lnTo>
                  <a:lnTo>
                    <a:pt x="0" y="0"/>
                  </a:lnTo>
                  <a:close/>
                </a:path>
              </a:pathLst>
            </a:custGeom>
            <a:solidFill>
              <a:srgbClr val="808080"/>
            </a:solidFill>
            <a:ln w="342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1976FDC-F49D-2649-9D53-3AA413FB03AD}"/>
                </a:ext>
              </a:extLst>
            </p:cNvPr>
            <p:cNvSpPr/>
            <p:nvPr/>
          </p:nvSpPr>
          <p:spPr>
            <a:xfrm>
              <a:off x="2700809" y="1105406"/>
              <a:ext cx="46600" cy="4702016"/>
            </a:xfrm>
            <a:custGeom>
              <a:avLst/>
              <a:gdLst>
                <a:gd name="connsiteX0" fmla="*/ 46566 w 46600"/>
                <a:gd name="connsiteY0" fmla="*/ 4667007 h 4702016"/>
                <a:gd name="connsiteX1" fmla="*/ 0 w 46600"/>
                <a:gd name="connsiteY1" fmla="*/ 4667007 h 4702016"/>
                <a:gd name="connsiteX2" fmla="*/ 0 w 46600"/>
                <a:gd name="connsiteY2" fmla="*/ 4702016 h 4702016"/>
                <a:gd name="connsiteX3" fmla="*/ 46566 w 46600"/>
                <a:gd name="connsiteY3" fmla="*/ 4702016 h 4702016"/>
                <a:gd name="connsiteX4" fmla="*/ 46566 w 46600"/>
                <a:gd name="connsiteY4" fmla="*/ 4667007 h 4702016"/>
                <a:gd name="connsiteX5" fmla="*/ 34 w 46600"/>
                <a:gd name="connsiteY5" fmla="*/ 0 h 4702016"/>
                <a:gd name="connsiteX6" fmla="*/ 34 w 46600"/>
                <a:gd name="connsiteY6" fmla="*/ 35010 h 4702016"/>
                <a:gd name="connsiteX7" fmla="*/ 46600 w 46600"/>
                <a:gd name="connsiteY7" fmla="*/ 35010 h 4702016"/>
                <a:gd name="connsiteX8" fmla="*/ 46600 w 46600"/>
                <a:gd name="connsiteY8" fmla="*/ 0 h 4702016"/>
                <a:gd name="connsiteX9" fmla="*/ 34 w 46600"/>
                <a:gd name="connsiteY9" fmla="*/ 0 h 47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00" h="4702016">
                  <a:moveTo>
                    <a:pt x="46566" y="4667007"/>
                  </a:moveTo>
                  <a:lnTo>
                    <a:pt x="0" y="4667007"/>
                  </a:lnTo>
                  <a:lnTo>
                    <a:pt x="0" y="4702016"/>
                  </a:lnTo>
                  <a:lnTo>
                    <a:pt x="46566" y="4702016"/>
                  </a:lnTo>
                  <a:lnTo>
                    <a:pt x="46566" y="4667007"/>
                  </a:lnTo>
                  <a:close/>
                  <a:moveTo>
                    <a:pt x="34" y="0"/>
                  </a:moveTo>
                  <a:lnTo>
                    <a:pt x="34" y="35010"/>
                  </a:lnTo>
                  <a:lnTo>
                    <a:pt x="46600" y="35010"/>
                  </a:lnTo>
                  <a:lnTo>
                    <a:pt x="46600" y="0"/>
                  </a:lnTo>
                  <a:lnTo>
                    <a:pt x="34" y="0"/>
                  </a:lnTo>
                  <a:close/>
                </a:path>
              </a:pathLst>
            </a:custGeom>
            <a:solidFill>
              <a:srgbClr val="808080"/>
            </a:solidFill>
            <a:ln w="3429" cap="flat">
              <a:noFill/>
              <a:prstDash val="solid"/>
              <a:miter/>
            </a:ln>
          </p:spPr>
          <p:txBody>
            <a:bodyPr rtlCol="0" anchor="ctr"/>
            <a:lstStyle/>
            <a:p>
              <a:endParaRPr lang="en-US"/>
            </a:p>
          </p:txBody>
        </p:sp>
        <p:grpSp>
          <p:nvGrpSpPr>
            <p:cNvPr id="23" name="Graphic 2">
              <a:extLst>
                <a:ext uri="{FF2B5EF4-FFF2-40B4-BE49-F238E27FC236}">
                  <a16:creationId xmlns:a16="http://schemas.microsoft.com/office/drawing/2014/main" id="{B752B83B-4DB4-AD41-9593-C26BD3C7339F}"/>
                </a:ext>
              </a:extLst>
            </p:cNvPr>
            <p:cNvGrpSpPr/>
            <p:nvPr/>
          </p:nvGrpSpPr>
          <p:grpSpPr>
            <a:xfrm>
              <a:off x="5574613" y="1882623"/>
              <a:ext cx="27066" cy="677467"/>
              <a:chOff x="5574613" y="1882623"/>
              <a:chExt cx="27066" cy="677467"/>
            </a:xfrm>
          </p:grpSpPr>
          <p:sp>
            <p:nvSpPr>
              <p:cNvPr id="48" name="Freeform 47">
                <a:extLst>
                  <a:ext uri="{FF2B5EF4-FFF2-40B4-BE49-F238E27FC236}">
                    <a16:creationId xmlns:a16="http://schemas.microsoft.com/office/drawing/2014/main" id="{5AFD3FBC-7A84-F344-B022-18B7D1F167C2}"/>
                  </a:ext>
                </a:extLst>
              </p:cNvPr>
              <p:cNvSpPr/>
              <p:nvPr/>
            </p:nvSpPr>
            <p:spPr>
              <a:xfrm>
                <a:off x="5593682" y="1893219"/>
                <a:ext cx="7997" cy="659945"/>
              </a:xfrm>
              <a:custGeom>
                <a:avLst/>
                <a:gdLst>
                  <a:gd name="connsiteX0" fmla="*/ 5969 w 7997"/>
                  <a:gd name="connsiteY0" fmla="*/ 0 h 659945"/>
                  <a:gd name="connsiteX1" fmla="*/ 3 w 7997"/>
                  <a:gd name="connsiteY1" fmla="*/ 57607 h 659945"/>
                  <a:gd name="connsiteX2" fmla="*/ 3 w 7997"/>
                  <a:gd name="connsiteY2" fmla="*/ 634674 h 659945"/>
                  <a:gd name="connsiteX3" fmla="*/ 5284 w 7997"/>
                  <a:gd name="connsiteY3" fmla="*/ 659945 h 659945"/>
                  <a:gd name="connsiteX4" fmla="*/ 7992 w 7997"/>
                  <a:gd name="connsiteY4" fmla="*/ 644583 h 659945"/>
                  <a:gd name="connsiteX5" fmla="*/ 7992 w 7997"/>
                  <a:gd name="connsiteY5" fmla="*/ 23386 h 659945"/>
                  <a:gd name="connsiteX6" fmla="*/ 5969 w 7997"/>
                  <a:gd name="connsiteY6" fmla="*/ 0 h 65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7" h="659945">
                    <a:moveTo>
                      <a:pt x="5969" y="0"/>
                    </a:moveTo>
                    <a:cubicBezTo>
                      <a:pt x="3" y="5795"/>
                      <a:pt x="3" y="23900"/>
                      <a:pt x="3" y="57607"/>
                    </a:cubicBezTo>
                    <a:cubicBezTo>
                      <a:pt x="3" y="91314"/>
                      <a:pt x="3" y="623529"/>
                      <a:pt x="3" y="634674"/>
                    </a:cubicBezTo>
                    <a:cubicBezTo>
                      <a:pt x="3" y="645818"/>
                      <a:pt x="-305" y="658334"/>
                      <a:pt x="5284" y="659945"/>
                    </a:cubicBezTo>
                    <a:cubicBezTo>
                      <a:pt x="7753" y="657991"/>
                      <a:pt x="7992" y="651716"/>
                      <a:pt x="7992" y="644583"/>
                    </a:cubicBezTo>
                    <a:cubicBezTo>
                      <a:pt x="7992" y="637486"/>
                      <a:pt x="7992" y="32027"/>
                      <a:pt x="7992" y="23386"/>
                    </a:cubicBezTo>
                    <a:cubicBezTo>
                      <a:pt x="7992" y="14745"/>
                      <a:pt x="8198" y="2023"/>
                      <a:pt x="5969" y="0"/>
                    </a:cubicBezTo>
                    <a:close/>
                  </a:path>
                </a:pathLst>
              </a:custGeom>
              <a:solidFill>
                <a:srgbClr val="4A4A4A"/>
              </a:solidFill>
              <a:ln w="34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2654BBC-7DD1-C64D-A286-A037929E7A3A}"/>
                  </a:ext>
                </a:extLst>
              </p:cNvPr>
              <p:cNvSpPr/>
              <p:nvPr/>
            </p:nvSpPr>
            <p:spPr>
              <a:xfrm>
                <a:off x="5574613" y="1882623"/>
                <a:ext cx="25038" cy="677467"/>
              </a:xfrm>
              <a:custGeom>
                <a:avLst/>
                <a:gdLst>
                  <a:gd name="connsiteX0" fmla="*/ 19073 w 25038"/>
                  <a:gd name="connsiteY0" fmla="*/ 645269 h 677467"/>
                  <a:gd name="connsiteX1" fmla="*/ 19073 w 25038"/>
                  <a:gd name="connsiteY1" fmla="*/ 68203 h 677467"/>
                  <a:gd name="connsiteX2" fmla="*/ 25039 w 25038"/>
                  <a:gd name="connsiteY2" fmla="*/ 10595 h 677467"/>
                  <a:gd name="connsiteX3" fmla="*/ 7997 w 25038"/>
                  <a:gd name="connsiteY3" fmla="*/ 0 h 677467"/>
                  <a:gd name="connsiteX4" fmla="*/ 7 w 25038"/>
                  <a:gd name="connsiteY4" fmla="*/ 50749 h 677467"/>
                  <a:gd name="connsiteX5" fmla="*/ 7 w 25038"/>
                  <a:gd name="connsiteY5" fmla="*/ 630147 h 677467"/>
                  <a:gd name="connsiteX6" fmla="*/ 6728 w 25038"/>
                  <a:gd name="connsiteY6" fmla="*/ 677467 h 677467"/>
                  <a:gd name="connsiteX7" fmla="*/ 24353 w 25038"/>
                  <a:gd name="connsiteY7" fmla="*/ 670507 h 677467"/>
                  <a:gd name="connsiteX8" fmla="*/ 19073 w 25038"/>
                  <a:gd name="connsiteY8" fmla="*/ 645269 h 6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8" h="677467">
                    <a:moveTo>
                      <a:pt x="19073" y="645269"/>
                    </a:moveTo>
                    <a:cubicBezTo>
                      <a:pt x="19073" y="634125"/>
                      <a:pt x="19073" y="101910"/>
                      <a:pt x="19073" y="68203"/>
                    </a:cubicBezTo>
                    <a:cubicBezTo>
                      <a:pt x="19073" y="34496"/>
                      <a:pt x="19073" y="16391"/>
                      <a:pt x="25039" y="10595"/>
                    </a:cubicBezTo>
                    <a:lnTo>
                      <a:pt x="7997" y="0"/>
                    </a:lnTo>
                    <a:cubicBezTo>
                      <a:pt x="-541" y="12927"/>
                      <a:pt x="7" y="40291"/>
                      <a:pt x="7" y="50749"/>
                    </a:cubicBezTo>
                    <a:cubicBezTo>
                      <a:pt x="7" y="61208"/>
                      <a:pt x="7" y="603710"/>
                      <a:pt x="7" y="630147"/>
                    </a:cubicBezTo>
                    <a:cubicBezTo>
                      <a:pt x="7" y="656585"/>
                      <a:pt x="1619" y="673730"/>
                      <a:pt x="6728" y="677467"/>
                    </a:cubicBezTo>
                    <a:lnTo>
                      <a:pt x="24353" y="670507"/>
                    </a:lnTo>
                    <a:cubicBezTo>
                      <a:pt x="18798" y="668895"/>
                      <a:pt x="19073" y="656379"/>
                      <a:pt x="19073" y="645269"/>
                    </a:cubicBezTo>
                    <a:close/>
                  </a:path>
                </a:pathLst>
              </a:custGeom>
              <a:solidFill>
                <a:srgbClr val="000000"/>
              </a:solidFill>
              <a:ln w="3429"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FDA5DECE-2CE8-B941-8CAC-71FE9F990D1D}"/>
                </a:ext>
              </a:extLst>
            </p:cNvPr>
            <p:cNvGrpSpPr/>
            <p:nvPr/>
          </p:nvGrpSpPr>
          <p:grpSpPr>
            <a:xfrm>
              <a:off x="2682628" y="1740423"/>
              <a:ext cx="27035" cy="430888"/>
              <a:chOff x="2682628" y="1740423"/>
              <a:chExt cx="27035" cy="430888"/>
            </a:xfrm>
          </p:grpSpPr>
          <p:sp>
            <p:nvSpPr>
              <p:cNvPr id="46" name="Freeform 45">
                <a:extLst>
                  <a:ext uri="{FF2B5EF4-FFF2-40B4-BE49-F238E27FC236}">
                    <a16:creationId xmlns:a16="http://schemas.microsoft.com/office/drawing/2014/main" id="{F127D9FF-13DC-174D-B810-8808069E4580}"/>
                  </a:ext>
                </a:extLst>
              </p:cNvPr>
              <p:cNvSpPr/>
              <p:nvPr/>
            </p:nvSpPr>
            <p:spPr>
              <a:xfrm>
                <a:off x="2682628" y="1751018"/>
                <a:ext cx="7999" cy="413366"/>
              </a:xfrm>
              <a:custGeom>
                <a:avLst/>
                <a:gdLst>
                  <a:gd name="connsiteX0" fmla="*/ 2030 w 7999"/>
                  <a:gd name="connsiteY0" fmla="*/ 0 h 413366"/>
                  <a:gd name="connsiteX1" fmla="*/ 7997 w 7999"/>
                  <a:gd name="connsiteY1" fmla="*/ 57607 h 413366"/>
                  <a:gd name="connsiteX2" fmla="*/ 7997 w 7999"/>
                  <a:gd name="connsiteY2" fmla="*/ 388094 h 413366"/>
                  <a:gd name="connsiteX3" fmla="*/ 2716 w 7999"/>
                  <a:gd name="connsiteY3" fmla="*/ 413366 h 413366"/>
                  <a:gd name="connsiteX4" fmla="*/ 7 w 7999"/>
                  <a:gd name="connsiteY4" fmla="*/ 398004 h 413366"/>
                  <a:gd name="connsiteX5" fmla="*/ 7 w 7999"/>
                  <a:gd name="connsiteY5" fmla="*/ 23386 h 413366"/>
                  <a:gd name="connsiteX6" fmla="*/ 2030 w 7999"/>
                  <a:gd name="connsiteY6" fmla="*/ 0 h 4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9" h="413366">
                    <a:moveTo>
                      <a:pt x="2030" y="0"/>
                    </a:moveTo>
                    <a:cubicBezTo>
                      <a:pt x="7997" y="5795"/>
                      <a:pt x="7997" y="23900"/>
                      <a:pt x="7997" y="57607"/>
                    </a:cubicBezTo>
                    <a:cubicBezTo>
                      <a:pt x="7997" y="91314"/>
                      <a:pt x="7997" y="376950"/>
                      <a:pt x="7997" y="388094"/>
                    </a:cubicBezTo>
                    <a:cubicBezTo>
                      <a:pt x="7997" y="399239"/>
                      <a:pt x="8306" y="411754"/>
                      <a:pt x="2716" y="413366"/>
                    </a:cubicBezTo>
                    <a:cubicBezTo>
                      <a:pt x="247" y="411411"/>
                      <a:pt x="7" y="405136"/>
                      <a:pt x="7" y="398004"/>
                    </a:cubicBezTo>
                    <a:cubicBezTo>
                      <a:pt x="7" y="390906"/>
                      <a:pt x="7" y="31993"/>
                      <a:pt x="7" y="23386"/>
                    </a:cubicBezTo>
                    <a:cubicBezTo>
                      <a:pt x="7" y="14779"/>
                      <a:pt x="-233" y="2023"/>
                      <a:pt x="2030" y="0"/>
                    </a:cubicBezTo>
                    <a:close/>
                  </a:path>
                </a:pathLst>
              </a:custGeom>
              <a:solidFill>
                <a:srgbClr val="4A4A4A"/>
              </a:solidFill>
              <a:ln w="342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F374B-FC00-B948-954B-6BBA7967CE43}"/>
                  </a:ext>
                </a:extLst>
              </p:cNvPr>
              <p:cNvSpPr/>
              <p:nvPr/>
            </p:nvSpPr>
            <p:spPr>
              <a:xfrm>
                <a:off x="2684625" y="1740423"/>
                <a:ext cx="25038" cy="430888"/>
              </a:xfrm>
              <a:custGeom>
                <a:avLst/>
                <a:gdLst>
                  <a:gd name="connsiteX0" fmla="*/ 5966 w 25038"/>
                  <a:gd name="connsiteY0" fmla="*/ 398690 h 430888"/>
                  <a:gd name="connsiteX1" fmla="*/ 5966 w 25038"/>
                  <a:gd name="connsiteY1" fmla="*/ 68203 h 430888"/>
                  <a:gd name="connsiteX2" fmla="*/ 0 w 25038"/>
                  <a:gd name="connsiteY2" fmla="*/ 10596 h 430888"/>
                  <a:gd name="connsiteX3" fmla="*/ 17042 w 25038"/>
                  <a:gd name="connsiteY3" fmla="*/ 0 h 430888"/>
                  <a:gd name="connsiteX4" fmla="*/ 25032 w 25038"/>
                  <a:gd name="connsiteY4" fmla="*/ 50749 h 430888"/>
                  <a:gd name="connsiteX5" fmla="*/ 25032 w 25038"/>
                  <a:gd name="connsiteY5" fmla="*/ 383568 h 430888"/>
                  <a:gd name="connsiteX6" fmla="*/ 18311 w 25038"/>
                  <a:gd name="connsiteY6" fmla="*/ 430888 h 430888"/>
                  <a:gd name="connsiteX7" fmla="*/ 686 w 25038"/>
                  <a:gd name="connsiteY7" fmla="*/ 423927 h 430888"/>
                  <a:gd name="connsiteX8" fmla="*/ 5966 w 25038"/>
                  <a:gd name="connsiteY8" fmla="*/ 398690 h 43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8" h="430888">
                    <a:moveTo>
                      <a:pt x="5966" y="398690"/>
                    </a:moveTo>
                    <a:cubicBezTo>
                      <a:pt x="5966" y="387546"/>
                      <a:pt x="5966" y="101910"/>
                      <a:pt x="5966" y="68203"/>
                    </a:cubicBezTo>
                    <a:cubicBezTo>
                      <a:pt x="5966" y="34496"/>
                      <a:pt x="5966" y="16391"/>
                      <a:pt x="0" y="10596"/>
                    </a:cubicBezTo>
                    <a:lnTo>
                      <a:pt x="17042" y="0"/>
                    </a:lnTo>
                    <a:cubicBezTo>
                      <a:pt x="25580" y="12927"/>
                      <a:pt x="25032" y="40291"/>
                      <a:pt x="25032" y="50749"/>
                    </a:cubicBezTo>
                    <a:cubicBezTo>
                      <a:pt x="25032" y="61208"/>
                      <a:pt x="25032" y="357130"/>
                      <a:pt x="25032" y="383568"/>
                    </a:cubicBezTo>
                    <a:cubicBezTo>
                      <a:pt x="25032" y="410006"/>
                      <a:pt x="23420" y="427151"/>
                      <a:pt x="18311" y="430888"/>
                    </a:cubicBezTo>
                    <a:lnTo>
                      <a:pt x="686" y="423927"/>
                    </a:lnTo>
                    <a:cubicBezTo>
                      <a:pt x="6275" y="422316"/>
                      <a:pt x="5966" y="409800"/>
                      <a:pt x="5966" y="398690"/>
                    </a:cubicBezTo>
                    <a:close/>
                  </a:path>
                </a:pathLst>
              </a:custGeom>
              <a:solidFill>
                <a:srgbClr val="121212"/>
              </a:solidFill>
              <a:ln w="3429"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6539A429-D013-A240-ABA1-9E19240DB342}"/>
                </a:ext>
              </a:extLst>
            </p:cNvPr>
            <p:cNvGrpSpPr/>
            <p:nvPr/>
          </p:nvGrpSpPr>
          <p:grpSpPr>
            <a:xfrm>
              <a:off x="2682628" y="2272569"/>
              <a:ext cx="27035" cy="430888"/>
              <a:chOff x="2682628" y="2272569"/>
              <a:chExt cx="27035" cy="430888"/>
            </a:xfrm>
          </p:grpSpPr>
          <p:sp>
            <p:nvSpPr>
              <p:cNvPr id="44" name="Freeform 43">
                <a:extLst>
                  <a:ext uri="{FF2B5EF4-FFF2-40B4-BE49-F238E27FC236}">
                    <a16:creationId xmlns:a16="http://schemas.microsoft.com/office/drawing/2014/main" id="{543D1E62-05F2-3E4A-A4E6-C9AD428E42C9}"/>
                  </a:ext>
                </a:extLst>
              </p:cNvPr>
              <p:cNvSpPr/>
              <p:nvPr/>
            </p:nvSpPr>
            <p:spPr>
              <a:xfrm>
                <a:off x="2682628" y="2283165"/>
                <a:ext cx="7999" cy="413365"/>
              </a:xfrm>
              <a:custGeom>
                <a:avLst/>
                <a:gdLst>
                  <a:gd name="connsiteX0" fmla="*/ 2030 w 7999"/>
                  <a:gd name="connsiteY0" fmla="*/ 0 h 413365"/>
                  <a:gd name="connsiteX1" fmla="*/ 7997 w 7999"/>
                  <a:gd name="connsiteY1" fmla="*/ 57607 h 413365"/>
                  <a:gd name="connsiteX2" fmla="*/ 7997 w 7999"/>
                  <a:gd name="connsiteY2" fmla="*/ 388094 h 413365"/>
                  <a:gd name="connsiteX3" fmla="*/ 2716 w 7999"/>
                  <a:gd name="connsiteY3" fmla="*/ 413366 h 413365"/>
                  <a:gd name="connsiteX4" fmla="*/ 7 w 7999"/>
                  <a:gd name="connsiteY4" fmla="*/ 398004 h 413365"/>
                  <a:gd name="connsiteX5" fmla="*/ 7 w 7999"/>
                  <a:gd name="connsiteY5" fmla="*/ 23386 h 413365"/>
                  <a:gd name="connsiteX6" fmla="*/ 2030 w 7999"/>
                  <a:gd name="connsiteY6" fmla="*/ 0 h 41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9" h="413365">
                    <a:moveTo>
                      <a:pt x="2030" y="0"/>
                    </a:moveTo>
                    <a:cubicBezTo>
                      <a:pt x="7997" y="5795"/>
                      <a:pt x="7997" y="23900"/>
                      <a:pt x="7997" y="57607"/>
                    </a:cubicBezTo>
                    <a:cubicBezTo>
                      <a:pt x="7997" y="91314"/>
                      <a:pt x="7997" y="376950"/>
                      <a:pt x="7997" y="388094"/>
                    </a:cubicBezTo>
                    <a:cubicBezTo>
                      <a:pt x="7997" y="399238"/>
                      <a:pt x="8306" y="411754"/>
                      <a:pt x="2716" y="413366"/>
                    </a:cubicBezTo>
                    <a:cubicBezTo>
                      <a:pt x="247" y="411411"/>
                      <a:pt x="7" y="405136"/>
                      <a:pt x="7" y="398004"/>
                    </a:cubicBezTo>
                    <a:cubicBezTo>
                      <a:pt x="7" y="390906"/>
                      <a:pt x="7" y="31992"/>
                      <a:pt x="7" y="23386"/>
                    </a:cubicBezTo>
                    <a:cubicBezTo>
                      <a:pt x="7" y="14745"/>
                      <a:pt x="-233" y="2023"/>
                      <a:pt x="2030" y="0"/>
                    </a:cubicBezTo>
                    <a:close/>
                  </a:path>
                </a:pathLst>
              </a:custGeom>
              <a:solidFill>
                <a:srgbClr val="4A4A4A"/>
              </a:solidFill>
              <a:ln w="342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811ED0-BAC3-9F47-B91B-A34A4EEB6FA7}"/>
                  </a:ext>
                </a:extLst>
              </p:cNvPr>
              <p:cNvSpPr/>
              <p:nvPr/>
            </p:nvSpPr>
            <p:spPr>
              <a:xfrm>
                <a:off x="2684625" y="2272569"/>
                <a:ext cx="25038" cy="430888"/>
              </a:xfrm>
              <a:custGeom>
                <a:avLst/>
                <a:gdLst>
                  <a:gd name="connsiteX0" fmla="*/ 5966 w 25038"/>
                  <a:gd name="connsiteY0" fmla="*/ 398690 h 430888"/>
                  <a:gd name="connsiteX1" fmla="*/ 5966 w 25038"/>
                  <a:gd name="connsiteY1" fmla="*/ 68203 h 430888"/>
                  <a:gd name="connsiteX2" fmla="*/ 0 w 25038"/>
                  <a:gd name="connsiteY2" fmla="*/ 10596 h 430888"/>
                  <a:gd name="connsiteX3" fmla="*/ 17042 w 25038"/>
                  <a:gd name="connsiteY3" fmla="*/ 0 h 430888"/>
                  <a:gd name="connsiteX4" fmla="*/ 25032 w 25038"/>
                  <a:gd name="connsiteY4" fmla="*/ 50749 h 430888"/>
                  <a:gd name="connsiteX5" fmla="*/ 25032 w 25038"/>
                  <a:gd name="connsiteY5" fmla="*/ 383568 h 430888"/>
                  <a:gd name="connsiteX6" fmla="*/ 18311 w 25038"/>
                  <a:gd name="connsiteY6" fmla="*/ 430888 h 430888"/>
                  <a:gd name="connsiteX7" fmla="*/ 686 w 25038"/>
                  <a:gd name="connsiteY7" fmla="*/ 423927 h 430888"/>
                  <a:gd name="connsiteX8" fmla="*/ 5966 w 25038"/>
                  <a:gd name="connsiteY8" fmla="*/ 398690 h 43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8" h="430888">
                    <a:moveTo>
                      <a:pt x="5966" y="398690"/>
                    </a:moveTo>
                    <a:cubicBezTo>
                      <a:pt x="5966" y="387546"/>
                      <a:pt x="5966" y="101910"/>
                      <a:pt x="5966" y="68203"/>
                    </a:cubicBezTo>
                    <a:cubicBezTo>
                      <a:pt x="5966" y="34496"/>
                      <a:pt x="5966" y="16391"/>
                      <a:pt x="0" y="10596"/>
                    </a:cubicBezTo>
                    <a:lnTo>
                      <a:pt x="17042" y="0"/>
                    </a:lnTo>
                    <a:cubicBezTo>
                      <a:pt x="25580" y="12927"/>
                      <a:pt x="25032" y="40291"/>
                      <a:pt x="25032" y="50749"/>
                    </a:cubicBezTo>
                    <a:cubicBezTo>
                      <a:pt x="25032" y="61208"/>
                      <a:pt x="25032" y="357130"/>
                      <a:pt x="25032" y="383568"/>
                    </a:cubicBezTo>
                    <a:cubicBezTo>
                      <a:pt x="25032" y="410006"/>
                      <a:pt x="23420" y="427151"/>
                      <a:pt x="18311" y="430888"/>
                    </a:cubicBezTo>
                    <a:lnTo>
                      <a:pt x="686" y="423927"/>
                    </a:lnTo>
                    <a:cubicBezTo>
                      <a:pt x="6275" y="422350"/>
                      <a:pt x="5966" y="409834"/>
                      <a:pt x="5966" y="398690"/>
                    </a:cubicBezTo>
                    <a:close/>
                  </a:path>
                </a:pathLst>
              </a:custGeom>
              <a:solidFill>
                <a:srgbClr val="121212"/>
              </a:solidFill>
              <a:ln w="3429"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E0F647E8-F5D1-A146-972E-1C76294A2342}"/>
                </a:ext>
              </a:extLst>
            </p:cNvPr>
            <p:cNvGrpSpPr/>
            <p:nvPr/>
          </p:nvGrpSpPr>
          <p:grpSpPr>
            <a:xfrm>
              <a:off x="2681264" y="1330863"/>
              <a:ext cx="23934" cy="219456"/>
              <a:chOff x="2681264" y="1330863"/>
              <a:chExt cx="23934" cy="219456"/>
            </a:xfrm>
          </p:grpSpPr>
          <p:sp>
            <p:nvSpPr>
              <p:cNvPr id="42" name="Freeform 41">
                <a:extLst>
                  <a:ext uri="{FF2B5EF4-FFF2-40B4-BE49-F238E27FC236}">
                    <a16:creationId xmlns:a16="http://schemas.microsoft.com/office/drawing/2014/main" id="{98D2D253-3D1A-3D4A-B9CE-078651A0577B}"/>
                  </a:ext>
                </a:extLst>
              </p:cNvPr>
              <p:cNvSpPr/>
              <p:nvPr/>
            </p:nvSpPr>
            <p:spPr>
              <a:xfrm>
                <a:off x="2681264" y="1330863"/>
                <a:ext cx="5177" cy="219078"/>
              </a:xfrm>
              <a:custGeom>
                <a:avLst/>
                <a:gdLst>
                  <a:gd name="connsiteX0" fmla="*/ 0 w 5177"/>
                  <a:gd name="connsiteY0" fmla="*/ 5178 h 219078"/>
                  <a:gd name="connsiteX1" fmla="*/ 0 w 5177"/>
                  <a:gd name="connsiteY1" fmla="*/ 213901 h 219078"/>
                  <a:gd name="connsiteX2" fmla="*/ 5178 w 5177"/>
                  <a:gd name="connsiteY2" fmla="*/ 219079 h 219078"/>
                  <a:gd name="connsiteX3" fmla="*/ 5178 w 5177"/>
                  <a:gd name="connsiteY3" fmla="*/ 0 h 219078"/>
                </a:gdLst>
                <a:ahLst/>
                <a:cxnLst>
                  <a:cxn ang="0">
                    <a:pos x="connsiteX0" y="connsiteY0"/>
                  </a:cxn>
                  <a:cxn ang="0">
                    <a:pos x="connsiteX1" y="connsiteY1"/>
                  </a:cxn>
                  <a:cxn ang="0">
                    <a:pos x="connsiteX2" y="connsiteY2"/>
                  </a:cxn>
                  <a:cxn ang="0">
                    <a:pos x="connsiteX3" y="connsiteY3"/>
                  </a:cxn>
                </a:cxnLst>
                <a:rect l="l" t="t" r="r" b="b"/>
                <a:pathLst>
                  <a:path w="5177" h="219078">
                    <a:moveTo>
                      <a:pt x="0" y="5178"/>
                    </a:moveTo>
                    <a:lnTo>
                      <a:pt x="0" y="213901"/>
                    </a:lnTo>
                    <a:lnTo>
                      <a:pt x="5178" y="219079"/>
                    </a:lnTo>
                    <a:lnTo>
                      <a:pt x="5178" y="0"/>
                    </a:lnTo>
                    <a:close/>
                  </a:path>
                </a:pathLst>
              </a:custGeom>
              <a:solidFill>
                <a:srgbClr val="555658"/>
              </a:solidFill>
              <a:ln w="34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2E0EA99-24D1-3649-9F81-2A9572B70D52}"/>
                  </a:ext>
                </a:extLst>
              </p:cNvPr>
              <p:cNvSpPr/>
              <p:nvPr/>
            </p:nvSpPr>
            <p:spPr>
              <a:xfrm>
                <a:off x="2686442" y="1330863"/>
                <a:ext cx="18756" cy="219456"/>
              </a:xfrm>
              <a:custGeom>
                <a:avLst/>
                <a:gdLst>
                  <a:gd name="connsiteX0" fmla="*/ 14745 w 18756"/>
                  <a:gd name="connsiteY0" fmla="*/ 0 h 219456"/>
                  <a:gd name="connsiteX1" fmla="*/ 0 w 18756"/>
                  <a:gd name="connsiteY1" fmla="*/ 0 h 219456"/>
                  <a:gd name="connsiteX2" fmla="*/ 0 w 18756"/>
                  <a:gd name="connsiteY2" fmla="*/ 219079 h 219456"/>
                  <a:gd name="connsiteX3" fmla="*/ 377 w 18756"/>
                  <a:gd name="connsiteY3" fmla="*/ 219456 h 219456"/>
                  <a:gd name="connsiteX4" fmla="*/ 16013 w 18756"/>
                  <a:gd name="connsiteY4" fmla="*/ 219456 h 219456"/>
                  <a:gd name="connsiteX5" fmla="*/ 18757 w 18756"/>
                  <a:gd name="connsiteY5" fmla="*/ 207455 h 219456"/>
                  <a:gd name="connsiteX6" fmla="*/ 18757 w 18756"/>
                  <a:gd name="connsiteY6" fmla="*/ 11967 h 219456"/>
                  <a:gd name="connsiteX7" fmla="*/ 14745 w 18756"/>
                  <a:gd name="connsiteY7" fmla="*/ 0 h 21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6" h="219456">
                    <a:moveTo>
                      <a:pt x="14745" y="0"/>
                    </a:moveTo>
                    <a:lnTo>
                      <a:pt x="0" y="0"/>
                    </a:lnTo>
                    <a:lnTo>
                      <a:pt x="0" y="219079"/>
                    </a:lnTo>
                    <a:lnTo>
                      <a:pt x="377" y="219456"/>
                    </a:lnTo>
                    <a:lnTo>
                      <a:pt x="16013" y="219456"/>
                    </a:lnTo>
                    <a:cubicBezTo>
                      <a:pt x="18619" y="216850"/>
                      <a:pt x="18757" y="213078"/>
                      <a:pt x="18757" y="207455"/>
                    </a:cubicBezTo>
                    <a:cubicBezTo>
                      <a:pt x="18757" y="201831"/>
                      <a:pt x="18757" y="18448"/>
                      <a:pt x="18757" y="11967"/>
                    </a:cubicBezTo>
                    <a:cubicBezTo>
                      <a:pt x="18757" y="5521"/>
                      <a:pt x="18071" y="1474"/>
                      <a:pt x="14745" y="0"/>
                    </a:cubicBezTo>
                    <a:close/>
                  </a:path>
                </a:pathLst>
              </a:custGeom>
              <a:solidFill>
                <a:srgbClr val="121212"/>
              </a:solidFill>
              <a:ln w="3429"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0C13996C-0AA9-8549-A6F6-0884D9446333}"/>
                </a:ext>
              </a:extLst>
            </p:cNvPr>
            <p:cNvGrpSpPr/>
            <p:nvPr/>
          </p:nvGrpSpPr>
          <p:grpSpPr>
            <a:xfrm>
              <a:off x="3031536" y="802900"/>
              <a:ext cx="2266123" cy="83530"/>
              <a:chOff x="3031536" y="802900"/>
              <a:chExt cx="2266123" cy="83530"/>
            </a:xfrm>
            <a:solidFill>
              <a:srgbClr val="333333"/>
            </a:solidFill>
          </p:grpSpPr>
          <p:grpSp>
            <p:nvGrpSpPr>
              <p:cNvPr id="28" name="Graphic 2">
                <a:extLst>
                  <a:ext uri="{FF2B5EF4-FFF2-40B4-BE49-F238E27FC236}">
                    <a16:creationId xmlns:a16="http://schemas.microsoft.com/office/drawing/2014/main" id="{C979CA19-0330-E541-9B06-EA09824D7654}"/>
                  </a:ext>
                </a:extLst>
              </p:cNvPr>
              <p:cNvGrpSpPr/>
              <p:nvPr/>
            </p:nvGrpSpPr>
            <p:grpSpPr>
              <a:xfrm>
                <a:off x="3031536" y="802900"/>
                <a:ext cx="2266123" cy="83530"/>
                <a:chOff x="3031536" y="802900"/>
                <a:chExt cx="2266123" cy="83530"/>
              </a:xfrm>
              <a:solidFill>
                <a:srgbClr val="333333"/>
              </a:solidFill>
            </p:grpSpPr>
            <p:grpSp>
              <p:nvGrpSpPr>
                <p:cNvPr id="32" name="Graphic 2">
                  <a:extLst>
                    <a:ext uri="{FF2B5EF4-FFF2-40B4-BE49-F238E27FC236}">
                      <a16:creationId xmlns:a16="http://schemas.microsoft.com/office/drawing/2014/main" id="{8039DB04-0B8F-254E-986B-C08066A80B8D}"/>
                    </a:ext>
                  </a:extLst>
                </p:cNvPr>
                <p:cNvGrpSpPr/>
                <p:nvPr/>
              </p:nvGrpSpPr>
              <p:grpSpPr>
                <a:xfrm>
                  <a:off x="4905451" y="802900"/>
                  <a:ext cx="392209" cy="83530"/>
                  <a:chOff x="4905451" y="802900"/>
                  <a:chExt cx="392209" cy="83530"/>
                </a:xfrm>
                <a:solidFill>
                  <a:srgbClr val="333333"/>
                </a:solidFill>
              </p:grpSpPr>
              <p:sp>
                <p:nvSpPr>
                  <p:cNvPr id="39" name="Freeform 38">
                    <a:extLst>
                      <a:ext uri="{FF2B5EF4-FFF2-40B4-BE49-F238E27FC236}">
                        <a16:creationId xmlns:a16="http://schemas.microsoft.com/office/drawing/2014/main" id="{B110149D-D69F-844F-9340-020205D51148}"/>
                      </a:ext>
                    </a:extLst>
                  </p:cNvPr>
                  <p:cNvSpPr/>
                  <p:nvPr/>
                </p:nvSpPr>
                <p:spPr>
                  <a:xfrm>
                    <a:off x="5024266" y="802900"/>
                    <a:ext cx="105476" cy="83530"/>
                  </a:xfrm>
                  <a:custGeom>
                    <a:avLst/>
                    <a:gdLst>
                      <a:gd name="connsiteX0" fmla="*/ 52738 w 105476"/>
                      <a:gd name="connsiteY0" fmla="*/ 65700 h 83530"/>
                      <a:gd name="connsiteX1" fmla="*/ 43823 w 105476"/>
                      <a:gd name="connsiteY1" fmla="*/ 74615 h 83530"/>
                      <a:gd name="connsiteX2" fmla="*/ 52738 w 105476"/>
                      <a:gd name="connsiteY2" fmla="*/ 83530 h 83530"/>
                      <a:gd name="connsiteX3" fmla="*/ 61653 w 105476"/>
                      <a:gd name="connsiteY3" fmla="*/ 74615 h 83530"/>
                      <a:gd name="connsiteX4" fmla="*/ 52738 w 105476"/>
                      <a:gd name="connsiteY4" fmla="*/ 65700 h 83530"/>
                      <a:gd name="connsiteX5" fmla="*/ 32438 w 105476"/>
                      <a:gd name="connsiteY5" fmla="*/ 54315 h 83530"/>
                      <a:gd name="connsiteX6" fmla="*/ 40256 w 105476"/>
                      <a:gd name="connsiteY6" fmla="*/ 62134 h 83530"/>
                      <a:gd name="connsiteX7" fmla="*/ 52738 w 105476"/>
                      <a:gd name="connsiteY7" fmla="*/ 56956 h 83530"/>
                      <a:gd name="connsiteX8" fmla="*/ 65219 w 105476"/>
                      <a:gd name="connsiteY8" fmla="*/ 62134 h 83530"/>
                      <a:gd name="connsiteX9" fmla="*/ 73038 w 105476"/>
                      <a:gd name="connsiteY9" fmla="*/ 54315 h 83530"/>
                      <a:gd name="connsiteX10" fmla="*/ 52738 w 105476"/>
                      <a:gd name="connsiteY10" fmla="*/ 45914 h 83530"/>
                      <a:gd name="connsiteX11" fmla="*/ 32438 w 105476"/>
                      <a:gd name="connsiteY11" fmla="*/ 54315 h 83530"/>
                      <a:gd name="connsiteX12" fmla="*/ 15293 w 105476"/>
                      <a:gd name="connsiteY12" fmla="*/ 37170 h 83530"/>
                      <a:gd name="connsiteX13" fmla="*/ 23111 w 105476"/>
                      <a:gd name="connsiteY13" fmla="*/ 44989 h 83530"/>
                      <a:gd name="connsiteX14" fmla="*/ 52738 w 105476"/>
                      <a:gd name="connsiteY14" fmla="*/ 32713 h 83530"/>
                      <a:gd name="connsiteX15" fmla="*/ 82364 w 105476"/>
                      <a:gd name="connsiteY15" fmla="*/ 44989 h 83530"/>
                      <a:gd name="connsiteX16" fmla="*/ 90183 w 105476"/>
                      <a:gd name="connsiteY16" fmla="*/ 37170 h 83530"/>
                      <a:gd name="connsiteX17" fmla="*/ 52772 w 105476"/>
                      <a:gd name="connsiteY17" fmla="*/ 21637 h 83530"/>
                      <a:gd name="connsiteX18" fmla="*/ 15293 w 105476"/>
                      <a:gd name="connsiteY18" fmla="*/ 37170 h 83530"/>
                      <a:gd name="connsiteX19" fmla="*/ 52738 w 105476"/>
                      <a:gd name="connsiteY19" fmla="*/ 0 h 83530"/>
                      <a:gd name="connsiteX20" fmla="*/ 0 w 105476"/>
                      <a:gd name="connsiteY20" fmla="*/ 21877 h 83530"/>
                      <a:gd name="connsiteX21" fmla="*/ 7818 w 105476"/>
                      <a:gd name="connsiteY21" fmla="*/ 29695 h 83530"/>
                      <a:gd name="connsiteX22" fmla="*/ 52738 w 105476"/>
                      <a:gd name="connsiteY22" fmla="*/ 11041 h 83530"/>
                      <a:gd name="connsiteX23" fmla="*/ 97658 w 105476"/>
                      <a:gd name="connsiteY23" fmla="*/ 29695 h 83530"/>
                      <a:gd name="connsiteX24" fmla="*/ 105476 w 105476"/>
                      <a:gd name="connsiteY24" fmla="*/ 21877 h 83530"/>
                      <a:gd name="connsiteX25" fmla="*/ 52738 w 105476"/>
                      <a:gd name="connsiteY25" fmla="*/ 0 h 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476" h="83530">
                        <a:moveTo>
                          <a:pt x="52738" y="65700"/>
                        </a:moveTo>
                        <a:cubicBezTo>
                          <a:pt x="47835" y="65700"/>
                          <a:pt x="43823" y="69677"/>
                          <a:pt x="43823" y="74615"/>
                        </a:cubicBezTo>
                        <a:cubicBezTo>
                          <a:pt x="43823" y="79519"/>
                          <a:pt x="47800" y="83530"/>
                          <a:pt x="52738" y="83530"/>
                        </a:cubicBezTo>
                        <a:cubicBezTo>
                          <a:pt x="57641" y="83530"/>
                          <a:pt x="61653" y="79553"/>
                          <a:pt x="61653" y="74615"/>
                        </a:cubicBezTo>
                        <a:cubicBezTo>
                          <a:pt x="61653" y="69677"/>
                          <a:pt x="57641" y="65700"/>
                          <a:pt x="52738" y="65700"/>
                        </a:cubicBezTo>
                        <a:close/>
                        <a:moveTo>
                          <a:pt x="32438" y="54315"/>
                        </a:moveTo>
                        <a:lnTo>
                          <a:pt x="40256" y="62134"/>
                        </a:lnTo>
                        <a:cubicBezTo>
                          <a:pt x="43445" y="58945"/>
                          <a:pt x="47869" y="56956"/>
                          <a:pt x="52738" y="56956"/>
                        </a:cubicBezTo>
                        <a:cubicBezTo>
                          <a:pt x="57607" y="56956"/>
                          <a:pt x="62030" y="58945"/>
                          <a:pt x="65219" y="62134"/>
                        </a:cubicBezTo>
                        <a:lnTo>
                          <a:pt x="73038" y="54315"/>
                        </a:lnTo>
                        <a:cubicBezTo>
                          <a:pt x="67826" y="49103"/>
                          <a:pt x="60659" y="45914"/>
                          <a:pt x="52738" y="45914"/>
                        </a:cubicBezTo>
                        <a:cubicBezTo>
                          <a:pt x="44817" y="45914"/>
                          <a:pt x="37650" y="49138"/>
                          <a:pt x="32438" y="54315"/>
                        </a:cubicBezTo>
                        <a:close/>
                        <a:moveTo>
                          <a:pt x="15293" y="37170"/>
                        </a:moveTo>
                        <a:lnTo>
                          <a:pt x="23111" y="44989"/>
                        </a:lnTo>
                        <a:cubicBezTo>
                          <a:pt x="30690" y="37410"/>
                          <a:pt x="41182" y="32713"/>
                          <a:pt x="52738" y="32713"/>
                        </a:cubicBezTo>
                        <a:cubicBezTo>
                          <a:pt x="64294" y="32713"/>
                          <a:pt x="74752" y="37410"/>
                          <a:pt x="82364" y="44989"/>
                        </a:cubicBezTo>
                        <a:lnTo>
                          <a:pt x="90183" y="37170"/>
                        </a:lnTo>
                        <a:cubicBezTo>
                          <a:pt x="80582" y="27569"/>
                          <a:pt x="67346" y="21637"/>
                          <a:pt x="52772" y="21637"/>
                        </a:cubicBezTo>
                        <a:cubicBezTo>
                          <a:pt x="38130" y="21671"/>
                          <a:pt x="24895" y="27603"/>
                          <a:pt x="15293" y="37170"/>
                        </a:cubicBezTo>
                        <a:close/>
                        <a:moveTo>
                          <a:pt x="52738" y="0"/>
                        </a:moveTo>
                        <a:cubicBezTo>
                          <a:pt x="32164" y="0"/>
                          <a:pt x="13510" y="8367"/>
                          <a:pt x="0" y="21877"/>
                        </a:cubicBezTo>
                        <a:lnTo>
                          <a:pt x="7818" y="29695"/>
                        </a:lnTo>
                        <a:cubicBezTo>
                          <a:pt x="19340" y="18174"/>
                          <a:pt x="35216" y="11041"/>
                          <a:pt x="52738" y="11041"/>
                        </a:cubicBezTo>
                        <a:cubicBezTo>
                          <a:pt x="70260" y="11041"/>
                          <a:pt x="86136" y="18174"/>
                          <a:pt x="97658" y="29695"/>
                        </a:cubicBezTo>
                        <a:lnTo>
                          <a:pt x="105476" y="21877"/>
                        </a:lnTo>
                        <a:cubicBezTo>
                          <a:pt x="91966" y="8367"/>
                          <a:pt x="73312" y="0"/>
                          <a:pt x="52738" y="0"/>
                        </a:cubicBezTo>
                        <a:close/>
                      </a:path>
                    </a:pathLst>
                  </a:custGeom>
                  <a:solidFill>
                    <a:srgbClr val="333333"/>
                  </a:solidFill>
                  <a:ln w="342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F7FE826-E279-BC46-8895-6E4B0EDE249C}"/>
                      </a:ext>
                    </a:extLst>
                  </p:cNvPr>
                  <p:cNvSpPr/>
                  <p:nvPr/>
                </p:nvSpPr>
                <p:spPr>
                  <a:xfrm>
                    <a:off x="4905451" y="815039"/>
                    <a:ext cx="93508" cy="68305"/>
                  </a:xfrm>
                  <a:custGeom>
                    <a:avLst/>
                    <a:gdLst>
                      <a:gd name="connsiteX0" fmla="*/ 82467 w 93508"/>
                      <a:gd name="connsiteY0" fmla="*/ 0 h 68305"/>
                      <a:gd name="connsiteX1" fmla="*/ 82467 w 93508"/>
                      <a:gd name="connsiteY1" fmla="*/ 68306 h 68305"/>
                      <a:gd name="connsiteX2" fmla="*/ 93509 w 93508"/>
                      <a:gd name="connsiteY2" fmla="*/ 68306 h 68305"/>
                      <a:gd name="connsiteX3" fmla="*/ 93509 w 93508"/>
                      <a:gd name="connsiteY3" fmla="*/ 0 h 68305"/>
                      <a:gd name="connsiteX4" fmla="*/ 82467 w 93508"/>
                      <a:gd name="connsiteY4" fmla="*/ 0 h 68305"/>
                      <a:gd name="connsiteX5" fmla="*/ 61859 w 93508"/>
                      <a:gd name="connsiteY5" fmla="*/ 68271 h 68305"/>
                      <a:gd name="connsiteX6" fmla="*/ 72901 w 93508"/>
                      <a:gd name="connsiteY6" fmla="*/ 68271 h 68305"/>
                      <a:gd name="connsiteX7" fmla="*/ 72901 w 93508"/>
                      <a:gd name="connsiteY7" fmla="*/ 12482 h 68305"/>
                      <a:gd name="connsiteX8" fmla="*/ 61859 w 93508"/>
                      <a:gd name="connsiteY8" fmla="*/ 12482 h 68305"/>
                      <a:gd name="connsiteX9" fmla="*/ 61859 w 93508"/>
                      <a:gd name="connsiteY9" fmla="*/ 68271 h 68305"/>
                      <a:gd name="connsiteX10" fmla="*/ 41251 w 93508"/>
                      <a:gd name="connsiteY10" fmla="*/ 68271 h 68305"/>
                      <a:gd name="connsiteX11" fmla="*/ 52292 w 93508"/>
                      <a:gd name="connsiteY11" fmla="*/ 68271 h 68305"/>
                      <a:gd name="connsiteX12" fmla="*/ 52292 w 93508"/>
                      <a:gd name="connsiteY12" fmla="*/ 24997 h 68305"/>
                      <a:gd name="connsiteX13" fmla="*/ 41251 w 93508"/>
                      <a:gd name="connsiteY13" fmla="*/ 24997 h 68305"/>
                      <a:gd name="connsiteX14" fmla="*/ 41251 w 93508"/>
                      <a:gd name="connsiteY14" fmla="*/ 68271 h 68305"/>
                      <a:gd name="connsiteX15" fmla="*/ 20608 w 93508"/>
                      <a:gd name="connsiteY15" fmla="*/ 68271 h 68305"/>
                      <a:gd name="connsiteX16" fmla="*/ 31650 w 93508"/>
                      <a:gd name="connsiteY16" fmla="*/ 68271 h 68305"/>
                      <a:gd name="connsiteX17" fmla="*/ 31650 w 93508"/>
                      <a:gd name="connsiteY17" fmla="*/ 37479 h 68305"/>
                      <a:gd name="connsiteX18" fmla="*/ 20608 w 93508"/>
                      <a:gd name="connsiteY18" fmla="*/ 37479 h 68305"/>
                      <a:gd name="connsiteX19" fmla="*/ 20608 w 93508"/>
                      <a:gd name="connsiteY19" fmla="*/ 68271 h 68305"/>
                      <a:gd name="connsiteX20" fmla="*/ 0 w 93508"/>
                      <a:gd name="connsiteY20" fmla="*/ 68271 h 68305"/>
                      <a:gd name="connsiteX21" fmla="*/ 11041 w 93508"/>
                      <a:gd name="connsiteY21" fmla="*/ 68271 h 68305"/>
                      <a:gd name="connsiteX22" fmla="*/ 11041 w 93508"/>
                      <a:gd name="connsiteY22" fmla="*/ 49995 h 68305"/>
                      <a:gd name="connsiteX23" fmla="*/ 0 w 93508"/>
                      <a:gd name="connsiteY23" fmla="*/ 49995 h 68305"/>
                      <a:gd name="connsiteX24" fmla="*/ 0 w 93508"/>
                      <a:gd name="connsiteY24" fmla="*/ 68271 h 6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508" h="68305">
                        <a:moveTo>
                          <a:pt x="82467" y="0"/>
                        </a:moveTo>
                        <a:lnTo>
                          <a:pt x="82467" y="68306"/>
                        </a:lnTo>
                        <a:lnTo>
                          <a:pt x="93509" y="68306"/>
                        </a:lnTo>
                        <a:lnTo>
                          <a:pt x="93509" y="0"/>
                        </a:lnTo>
                        <a:lnTo>
                          <a:pt x="82467" y="0"/>
                        </a:lnTo>
                        <a:close/>
                        <a:moveTo>
                          <a:pt x="61859" y="68271"/>
                        </a:moveTo>
                        <a:lnTo>
                          <a:pt x="72901" y="68271"/>
                        </a:lnTo>
                        <a:lnTo>
                          <a:pt x="72901" y="12482"/>
                        </a:lnTo>
                        <a:lnTo>
                          <a:pt x="61859" y="12482"/>
                        </a:lnTo>
                        <a:lnTo>
                          <a:pt x="61859" y="68271"/>
                        </a:lnTo>
                        <a:close/>
                        <a:moveTo>
                          <a:pt x="41251" y="68271"/>
                        </a:moveTo>
                        <a:lnTo>
                          <a:pt x="52292" y="68271"/>
                        </a:lnTo>
                        <a:lnTo>
                          <a:pt x="52292" y="24997"/>
                        </a:lnTo>
                        <a:lnTo>
                          <a:pt x="41251" y="24997"/>
                        </a:lnTo>
                        <a:lnTo>
                          <a:pt x="41251" y="68271"/>
                        </a:lnTo>
                        <a:close/>
                        <a:moveTo>
                          <a:pt x="20608" y="68271"/>
                        </a:moveTo>
                        <a:lnTo>
                          <a:pt x="31650" y="68271"/>
                        </a:lnTo>
                        <a:lnTo>
                          <a:pt x="31650" y="37479"/>
                        </a:lnTo>
                        <a:lnTo>
                          <a:pt x="20608" y="37479"/>
                        </a:lnTo>
                        <a:lnTo>
                          <a:pt x="20608" y="68271"/>
                        </a:lnTo>
                        <a:close/>
                        <a:moveTo>
                          <a:pt x="0" y="68271"/>
                        </a:moveTo>
                        <a:lnTo>
                          <a:pt x="11041" y="68271"/>
                        </a:lnTo>
                        <a:lnTo>
                          <a:pt x="11041" y="49995"/>
                        </a:lnTo>
                        <a:lnTo>
                          <a:pt x="0" y="49995"/>
                        </a:lnTo>
                        <a:lnTo>
                          <a:pt x="0" y="68271"/>
                        </a:lnTo>
                        <a:close/>
                      </a:path>
                    </a:pathLst>
                  </a:custGeom>
                  <a:solidFill>
                    <a:srgbClr val="333333"/>
                  </a:solidFill>
                  <a:ln w="342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F9914CA-7D69-A643-A59F-37ADC7E506B0}"/>
                      </a:ext>
                    </a:extLst>
                  </p:cNvPr>
                  <p:cNvSpPr/>
                  <p:nvPr/>
                </p:nvSpPr>
                <p:spPr>
                  <a:xfrm>
                    <a:off x="5157722" y="817919"/>
                    <a:ext cx="139937" cy="66796"/>
                  </a:xfrm>
                  <a:custGeom>
                    <a:avLst/>
                    <a:gdLst>
                      <a:gd name="connsiteX0" fmla="*/ 6927 w 139937"/>
                      <a:gd name="connsiteY0" fmla="*/ 15808 h 66796"/>
                      <a:gd name="connsiteX1" fmla="*/ 6927 w 139937"/>
                      <a:gd name="connsiteY1" fmla="*/ 51024 h 66796"/>
                      <a:gd name="connsiteX2" fmla="*/ 15808 w 139937"/>
                      <a:gd name="connsiteY2" fmla="*/ 59905 h 66796"/>
                      <a:gd name="connsiteX3" fmla="*/ 97109 w 139937"/>
                      <a:gd name="connsiteY3" fmla="*/ 59905 h 66796"/>
                      <a:gd name="connsiteX4" fmla="*/ 97109 w 139937"/>
                      <a:gd name="connsiteY4" fmla="*/ 6961 h 66796"/>
                      <a:gd name="connsiteX5" fmla="*/ 15808 w 139937"/>
                      <a:gd name="connsiteY5" fmla="*/ 6961 h 66796"/>
                      <a:gd name="connsiteX6" fmla="*/ 6927 w 139937"/>
                      <a:gd name="connsiteY6" fmla="*/ 15808 h 66796"/>
                      <a:gd name="connsiteX7" fmla="*/ 133354 w 139937"/>
                      <a:gd name="connsiteY7" fmla="*/ 24757 h 66796"/>
                      <a:gd name="connsiteX8" fmla="*/ 133354 w 139937"/>
                      <a:gd name="connsiteY8" fmla="*/ 14745 h 66796"/>
                      <a:gd name="connsiteX9" fmla="*/ 118609 w 139937"/>
                      <a:gd name="connsiteY9" fmla="*/ 0 h 66796"/>
                      <a:gd name="connsiteX10" fmla="*/ 14745 w 139937"/>
                      <a:gd name="connsiteY10" fmla="*/ 0 h 66796"/>
                      <a:gd name="connsiteX11" fmla="*/ 0 w 139937"/>
                      <a:gd name="connsiteY11" fmla="*/ 14745 h 66796"/>
                      <a:gd name="connsiteX12" fmla="*/ 0 w 139937"/>
                      <a:gd name="connsiteY12" fmla="*/ 52052 h 66796"/>
                      <a:gd name="connsiteX13" fmla="*/ 14745 w 139937"/>
                      <a:gd name="connsiteY13" fmla="*/ 66797 h 66796"/>
                      <a:gd name="connsiteX14" fmla="*/ 118609 w 139937"/>
                      <a:gd name="connsiteY14" fmla="*/ 66797 h 66796"/>
                      <a:gd name="connsiteX15" fmla="*/ 133354 w 139937"/>
                      <a:gd name="connsiteY15" fmla="*/ 52052 h 66796"/>
                      <a:gd name="connsiteX16" fmla="*/ 133354 w 139937"/>
                      <a:gd name="connsiteY16" fmla="*/ 42040 h 66796"/>
                      <a:gd name="connsiteX17" fmla="*/ 139937 w 139937"/>
                      <a:gd name="connsiteY17" fmla="*/ 42040 h 66796"/>
                      <a:gd name="connsiteX18" fmla="*/ 139937 w 139937"/>
                      <a:gd name="connsiteY18" fmla="*/ 24757 h 66796"/>
                      <a:gd name="connsiteX19" fmla="*/ 133354 w 139937"/>
                      <a:gd name="connsiteY19" fmla="*/ 24757 h 66796"/>
                      <a:gd name="connsiteX20" fmla="*/ 130611 w 139937"/>
                      <a:gd name="connsiteY20" fmla="*/ 52052 h 66796"/>
                      <a:gd name="connsiteX21" fmla="*/ 118643 w 139937"/>
                      <a:gd name="connsiteY21" fmla="*/ 64019 h 66796"/>
                      <a:gd name="connsiteX22" fmla="*/ 14779 w 139937"/>
                      <a:gd name="connsiteY22" fmla="*/ 64019 h 66796"/>
                      <a:gd name="connsiteX23" fmla="*/ 2812 w 139937"/>
                      <a:gd name="connsiteY23" fmla="*/ 52052 h 66796"/>
                      <a:gd name="connsiteX24" fmla="*/ 2812 w 139937"/>
                      <a:gd name="connsiteY24" fmla="*/ 14745 h 66796"/>
                      <a:gd name="connsiteX25" fmla="*/ 14779 w 139937"/>
                      <a:gd name="connsiteY25" fmla="*/ 2777 h 66796"/>
                      <a:gd name="connsiteX26" fmla="*/ 118643 w 139937"/>
                      <a:gd name="connsiteY26" fmla="*/ 2777 h 66796"/>
                      <a:gd name="connsiteX27" fmla="*/ 130611 w 139937"/>
                      <a:gd name="connsiteY27" fmla="*/ 14745 h 66796"/>
                      <a:gd name="connsiteX28" fmla="*/ 130611 w 139937"/>
                      <a:gd name="connsiteY28" fmla="*/ 52052 h 6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937" h="66796">
                        <a:moveTo>
                          <a:pt x="6927" y="15808"/>
                        </a:moveTo>
                        <a:lnTo>
                          <a:pt x="6927" y="51024"/>
                        </a:lnTo>
                        <a:cubicBezTo>
                          <a:pt x="6927" y="55927"/>
                          <a:pt x="10904" y="59905"/>
                          <a:pt x="15808" y="59905"/>
                        </a:cubicBezTo>
                        <a:lnTo>
                          <a:pt x="97109" y="59905"/>
                        </a:lnTo>
                        <a:lnTo>
                          <a:pt x="97109" y="6961"/>
                        </a:lnTo>
                        <a:lnTo>
                          <a:pt x="15808" y="6961"/>
                        </a:lnTo>
                        <a:cubicBezTo>
                          <a:pt x="10904" y="6927"/>
                          <a:pt x="6927" y="10904"/>
                          <a:pt x="6927" y="15808"/>
                        </a:cubicBezTo>
                        <a:close/>
                        <a:moveTo>
                          <a:pt x="133354" y="24757"/>
                        </a:moveTo>
                        <a:lnTo>
                          <a:pt x="133354" y="14745"/>
                        </a:lnTo>
                        <a:cubicBezTo>
                          <a:pt x="133354" y="6618"/>
                          <a:pt x="126770" y="0"/>
                          <a:pt x="118609" y="0"/>
                        </a:cubicBezTo>
                        <a:lnTo>
                          <a:pt x="14745" y="0"/>
                        </a:lnTo>
                        <a:cubicBezTo>
                          <a:pt x="6618" y="0"/>
                          <a:pt x="0" y="6584"/>
                          <a:pt x="0" y="14745"/>
                        </a:cubicBezTo>
                        <a:lnTo>
                          <a:pt x="0" y="52052"/>
                        </a:lnTo>
                        <a:cubicBezTo>
                          <a:pt x="0" y="60179"/>
                          <a:pt x="6584" y="66797"/>
                          <a:pt x="14745" y="66797"/>
                        </a:cubicBezTo>
                        <a:lnTo>
                          <a:pt x="118609" y="66797"/>
                        </a:lnTo>
                        <a:cubicBezTo>
                          <a:pt x="126736" y="66797"/>
                          <a:pt x="133354" y="60213"/>
                          <a:pt x="133354" y="52052"/>
                        </a:cubicBezTo>
                        <a:lnTo>
                          <a:pt x="133354" y="42040"/>
                        </a:lnTo>
                        <a:lnTo>
                          <a:pt x="139937" y="42040"/>
                        </a:lnTo>
                        <a:lnTo>
                          <a:pt x="139937" y="24757"/>
                        </a:lnTo>
                        <a:lnTo>
                          <a:pt x="133354" y="24757"/>
                        </a:lnTo>
                        <a:close/>
                        <a:moveTo>
                          <a:pt x="130611" y="52052"/>
                        </a:moveTo>
                        <a:cubicBezTo>
                          <a:pt x="130611" y="58670"/>
                          <a:pt x="125261" y="64019"/>
                          <a:pt x="118643" y="64019"/>
                        </a:cubicBezTo>
                        <a:lnTo>
                          <a:pt x="14779" y="64019"/>
                        </a:lnTo>
                        <a:cubicBezTo>
                          <a:pt x="8161" y="64019"/>
                          <a:pt x="2812" y="58670"/>
                          <a:pt x="2812" y="52052"/>
                        </a:cubicBezTo>
                        <a:lnTo>
                          <a:pt x="2812" y="14745"/>
                        </a:lnTo>
                        <a:cubicBezTo>
                          <a:pt x="2812" y="8127"/>
                          <a:pt x="8161" y="2777"/>
                          <a:pt x="14779" y="2777"/>
                        </a:cubicBezTo>
                        <a:lnTo>
                          <a:pt x="118643" y="2777"/>
                        </a:lnTo>
                        <a:cubicBezTo>
                          <a:pt x="125261" y="2777"/>
                          <a:pt x="130611" y="8127"/>
                          <a:pt x="130611" y="14745"/>
                        </a:cubicBezTo>
                        <a:lnTo>
                          <a:pt x="130611" y="52052"/>
                        </a:lnTo>
                        <a:close/>
                      </a:path>
                    </a:pathLst>
                  </a:custGeom>
                  <a:solidFill>
                    <a:srgbClr val="333333"/>
                  </a:solidFill>
                  <a:ln w="3429" cap="flat">
                    <a:noFill/>
                    <a:prstDash val="solid"/>
                    <a:miter/>
                  </a:ln>
                </p:spPr>
                <p:txBody>
                  <a:bodyPr rtlCol="0" anchor="ctr"/>
                  <a:lstStyle/>
                  <a:p>
                    <a:endParaRPr lang="en-US"/>
                  </a:p>
                </p:txBody>
              </p:sp>
            </p:grpSp>
            <p:grpSp>
              <p:nvGrpSpPr>
                <p:cNvPr id="33" name="Graphic 2">
                  <a:extLst>
                    <a:ext uri="{FF2B5EF4-FFF2-40B4-BE49-F238E27FC236}">
                      <a16:creationId xmlns:a16="http://schemas.microsoft.com/office/drawing/2014/main" id="{C07AB7E1-454A-5245-AE8B-2D76139F9091}"/>
                    </a:ext>
                  </a:extLst>
                </p:cNvPr>
                <p:cNvGrpSpPr/>
                <p:nvPr/>
              </p:nvGrpSpPr>
              <p:grpSpPr>
                <a:xfrm>
                  <a:off x="3031536" y="822274"/>
                  <a:ext cx="210677" cy="56441"/>
                  <a:chOff x="3031536" y="822274"/>
                  <a:chExt cx="210677" cy="56441"/>
                </a:xfrm>
                <a:solidFill>
                  <a:srgbClr val="333333"/>
                </a:solidFill>
              </p:grpSpPr>
              <p:sp>
                <p:nvSpPr>
                  <p:cNvPr id="34" name="Freeform 33">
                    <a:extLst>
                      <a:ext uri="{FF2B5EF4-FFF2-40B4-BE49-F238E27FC236}">
                        <a16:creationId xmlns:a16="http://schemas.microsoft.com/office/drawing/2014/main" id="{DBB1491E-689B-B241-90AA-23715EBCCAB0}"/>
                      </a:ext>
                    </a:extLst>
                  </p:cNvPr>
                  <p:cNvSpPr/>
                  <p:nvPr/>
                </p:nvSpPr>
                <p:spPr>
                  <a:xfrm>
                    <a:off x="3031536" y="823234"/>
                    <a:ext cx="22734" cy="54589"/>
                  </a:xfrm>
                  <a:custGeom>
                    <a:avLst/>
                    <a:gdLst>
                      <a:gd name="connsiteX0" fmla="*/ 11521 w 22734"/>
                      <a:gd name="connsiteY0" fmla="*/ 11316 h 54589"/>
                      <a:gd name="connsiteX1" fmla="*/ 11384 w 22734"/>
                      <a:gd name="connsiteY1" fmla="*/ 11316 h 54589"/>
                      <a:gd name="connsiteX2" fmla="*/ 1920 w 22734"/>
                      <a:gd name="connsiteY2" fmla="*/ 16288 h 54589"/>
                      <a:gd name="connsiteX3" fmla="*/ 0 w 22734"/>
                      <a:gd name="connsiteY3" fmla="*/ 6721 h 54589"/>
                      <a:gd name="connsiteX4" fmla="*/ 13133 w 22734"/>
                      <a:gd name="connsiteY4" fmla="*/ 0 h 54589"/>
                      <a:gd name="connsiteX5" fmla="*/ 22734 w 22734"/>
                      <a:gd name="connsiteY5" fmla="*/ 0 h 54589"/>
                      <a:gd name="connsiteX6" fmla="*/ 22734 w 22734"/>
                      <a:gd name="connsiteY6" fmla="*/ 54590 h 54589"/>
                      <a:gd name="connsiteX7" fmla="*/ 11521 w 22734"/>
                      <a:gd name="connsiteY7" fmla="*/ 54590 h 54589"/>
                      <a:gd name="connsiteX8" fmla="*/ 11521 w 22734"/>
                      <a:gd name="connsiteY8" fmla="*/ 11316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 h="54589">
                        <a:moveTo>
                          <a:pt x="11521" y="11316"/>
                        </a:moveTo>
                        <a:lnTo>
                          <a:pt x="11384" y="11316"/>
                        </a:lnTo>
                        <a:lnTo>
                          <a:pt x="1920" y="16288"/>
                        </a:lnTo>
                        <a:lnTo>
                          <a:pt x="0" y="6721"/>
                        </a:lnTo>
                        <a:lnTo>
                          <a:pt x="13133" y="0"/>
                        </a:lnTo>
                        <a:lnTo>
                          <a:pt x="22734" y="0"/>
                        </a:lnTo>
                        <a:lnTo>
                          <a:pt x="22734" y="54590"/>
                        </a:lnTo>
                        <a:lnTo>
                          <a:pt x="11521" y="54590"/>
                        </a:lnTo>
                        <a:lnTo>
                          <a:pt x="11521" y="11316"/>
                        </a:lnTo>
                        <a:close/>
                      </a:path>
                    </a:pathLst>
                  </a:custGeom>
                  <a:solidFill>
                    <a:srgbClr val="333333"/>
                  </a:solidFill>
                  <a:ln w="34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66629EC-794E-4441-B88A-3ADB9ABF840E}"/>
                      </a:ext>
                    </a:extLst>
                  </p:cNvPr>
                  <p:cNvSpPr/>
                  <p:nvPr/>
                </p:nvSpPr>
                <p:spPr>
                  <a:xfrm>
                    <a:off x="3081531" y="823234"/>
                    <a:ext cx="22734" cy="54589"/>
                  </a:xfrm>
                  <a:custGeom>
                    <a:avLst/>
                    <a:gdLst>
                      <a:gd name="connsiteX0" fmla="*/ 11521 w 22734"/>
                      <a:gd name="connsiteY0" fmla="*/ 11316 h 54589"/>
                      <a:gd name="connsiteX1" fmla="*/ 11384 w 22734"/>
                      <a:gd name="connsiteY1" fmla="*/ 11316 h 54589"/>
                      <a:gd name="connsiteX2" fmla="*/ 1920 w 22734"/>
                      <a:gd name="connsiteY2" fmla="*/ 16288 h 54589"/>
                      <a:gd name="connsiteX3" fmla="*/ 0 w 22734"/>
                      <a:gd name="connsiteY3" fmla="*/ 6721 h 54589"/>
                      <a:gd name="connsiteX4" fmla="*/ 13133 w 22734"/>
                      <a:gd name="connsiteY4" fmla="*/ 0 h 54589"/>
                      <a:gd name="connsiteX5" fmla="*/ 22734 w 22734"/>
                      <a:gd name="connsiteY5" fmla="*/ 0 h 54589"/>
                      <a:gd name="connsiteX6" fmla="*/ 22734 w 22734"/>
                      <a:gd name="connsiteY6" fmla="*/ 54590 h 54589"/>
                      <a:gd name="connsiteX7" fmla="*/ 11521 w 22734"/>
                      <a:gd name="connsiteY7" fmla="*/ 54590 h 54589"/>
                      <a:gd name="connsiteX8" fmla="*/ 11521 w 22734"/>
                      <a:gd name="connsiteY8" fmla="*/ 11316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 h="54589">
                        <a:moveTo>
                          <a:pt x="11521" y="11316"/>
                        </a:moveTo>
                        <a:lnTo>
                          <a:pt x="11384" y="11316"/>
                        </a:lnTo>
                        <a:lnTo>
                          <a:pt x="1920" y="16288"/>
                        </a:lnTo>
                        <a:lnTo>
                          <a:pt x="0" y="6721"/>
                        </a:lnTo>
                        <a:lnTo>
                          <a:pt x="13133" y="0"/>
                        </a:lnTo>
                        <a:lnTo>
                          <a:pt x="22734" y="0"/>
                        </a:lnTo>
                        <a:lnTo>
                          <a:pt x="22734" y="54590"/>
                        </a:lnTo>
                        <a:lnTo>
                          <a:pt x="11521" y="54590"/>
                        </a:lnTo>
                        <a:lnTo>
                          <a:pt x="11521" y="11316"/>
                        </a:lnTo>
                        <a:close/>
                      </a:path>
                    </a:pathLst>
                  </a:custGeom>
                  <a:solidFill>
                    <a:srgbClr val="333333"/>
                  </a:solidFill>
                  <a:ln w="34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722F6C6-822D-7B43-83B7-00E13C0D3B32}"/>
                      </a:ext>
                    </a:extLst>
                  </p:cNvPr>
                  <p:cNvSpPr/>
                  <p:nvPr/>
                </p:nvSpPr>
                <p:spPr>
                  <a:xfrm>
                    <a:off x="3128852" y="836195"/>
                    <a:ext cx="13647" cy="42519"/>
                  </a:xfrm>
                  <a:custGeom>
                    <a:avLst/>
                    <a:gdLst>
                      <a:gd name="connsiteX0" fmla="*/ 0 w 13647"/>
                      <a:gd name="connsiteY0" fmla="*/ 7750 h 42519"/>
                      <a:gd name="connsiteX1" fmla="*/ 6858 w 13647"/>
                      <a:gd name="connsiteY1" fmla="*/ 0 h 42519"/>
                      <a:gd name="connsiteX2" fmla="*/ 13647 w 13647"/>
                      <a:gd name="connsiteY2" fmla="*/ 7750 h 42519"/>
                      <a:gd name="connsiteX3" fmla="*/ 6789 w 13647"/>
                      <a:gd name="connsiteY3" fmla="*/ 15396 h 42519"/>
                      <a:gd name="connsiteX4" fmla="*/ 0 w 13647"/>
                      <a:gd name="connsiteY4" fmla="*/ 7750 h 42519"/>
                      <a:gd name="connsiteX5" fmla="*/ 0 w 13647"/>
                      <a:gd name="connsiteY5" fmla="*/ 34873 h 42519"/>
                      <a:gd name="connsiteX6" fmla="*/ 6858 w 13647"/>
                      <a:gd name="connsiteY6" fmla="*/ 27123 h 42519"/>
                      <a:gd name="connsiteX7" fmla="*/ 13647 w 13647"/>
                      <a:gd name="connsiteY7" fmla="*/ 34873 h 42519"/>
                      <a:gd name="connsiteX8" fmla="*/ 6789 w 13647"/>
                      <a:gd name="connsiteY8" fmla="*/ 42520 h 42519"/>
                      <a:gd name="connsiteX9" fmla="*/ 0 w 13647"/>
                      <a:gd name="connsiteY9" fmla="*/ 34873 h 4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7" h="42519">
                        <a:moveTo>
                          <a:pt x="0" y="7750"/>
                        </a:moveTo>
                        <a:cubicBezTo>
                          <a:pt x="0" y="3223"/>
                          <a:pt x="2812" y="0"/>
                          <a:pt x="6858" y="0"/>
                        </a:cubicBezTo>
                        <a:cubicBezTo>
                          <a:pt x="10904" y="0"/>
                          <a:pt x="13579" y="3120"/>
                          <a:pt x="13647" y="7750"/>
                        </a:cubicBezTo>
                        <a:cubicBezTo>
                          <a:pt x="13647" y="12104"/>
                          <a:pt x="10904" y="15396"/>
                          <a:pt x="6789" y="15396"/>
                        </a:cubicBezTo>
                        <a:cubicBezTo>
                          <a:pt x="2812" y="15396"/>
                          <a:pt x="0" y="12139"/>
                          <a:pt x="0" y="7750"/>
                        </a:cubicBezTo>
                        <a:close/>
                        <a:moveTo>
                          <a:pt x="0" y="34873"/>
                        </a:moveTo>
                        <a:cubicBezTo>
                          <a:pt x="0" y="30415"/>
                          <a:pt x="2812" y="27123"/>
                          <a:pt x="6858" y="27123"/>
                        </a:cubicBezTo>
                        <a:cubicBezTo>
                          <a:pt x="10904" y="27123"/>
                          <a:pt x="13579" y="30312"/>
                          <a:pt x="13647" y="34873"/>
                        </a:cubicBezTo>
                        <a:cubicBezTo>
                          <a:pt x="13647" y="39228"/>
                          <a:pt x="10904" y="42520"/>
                          <a:pt x="6789" y="42520"/>
                        </a:cubicBezTo>
                        <a:cubicBezTo>
                          <a:pt x="2812" y="42520"/>
                          <a:pt x="0" y="39262"/>
                          <a:pt x="0" y="34873"/>
                        </a:cubicBezTo>
                        <a:close/>
                      </a:path>
                    </a:pathLst>
                  </a:custGeom>
                  <a:solidFill>
                    <a:srgbClr val="333333"/>
                  </a:solidFill>
                  <a:ln w="34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87CE93D-BA78-3944-9B6E-93E7F675A00B}"/>
                      </a:ext>
                    </a:extLst>
                  </p:cNvPr>
                  <p:cNvSpPr/>
                  <p:nvPr/>
                </p:nvSpPr>
                <p:spPr>
                  <a:xfrm>
                    <a:off x="3158992" y="823234"/>
                    <a:ext cx="22734" cy="54589"/>
                  </a:xfrm>
                  <a:custGeom>
                    <a:avLst/>
                    <a:gdLst>
                      <a:gd name="connsiteX0" fmla="*/ 11521 w 22734"/>
                      <a:gd name="connsiteY0" fmla="*/ 11316 h 54589"/>
                      <a:gd name="connsiteX1" fmla="*/ 11384 w 22734"/>
                      <a:gd name="connsiteY1" fmla="*/ 11316 h 54589"/>
                      <a:gd name="connsiteX2" fmla="*/ 1920 w 22734"/>
                      <a:gd name="connsiteY2" fmla="*/ 16288 h 54589"/>
                      <a:gd name="connsiteX3" fmla="*/ 0 w 22734"/>
                      <a:gd name="connsiteY3" fmla="*/ 6721 h 54589"/>
                      <a:gd name="connsiteX4" fmla="*/ 13133 w 22734"/>
                      <a:gd name="connsiteY4" fmla="*/ 0 h 54589"/>
                      <a:gd name="connsiteX5" fmla="*/ 22734 w 22734"/>
                      <a:gd name="connsiteY5" fmla="*/ 0 h 54589"/>
                      <a:gd name="connsiteX6" fmla="*/ 22734 w 22734"/>
                      <a:gd name="connsiteY6" fmla="*/ 54590 h 54589"/>
                      <a:gd name="connsiteX7" fmla="*/ 11521 w 22734"/>
                      <a:gd name="connsiteY7" fmla="*/ 54590 h 54589"/>
                      <a:gd name="connsiteX8" fmla="*/ 11521 w 22734"/>
                      <a:gd name="connsiteY8" fmla="*/ 11316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 h="54589">
                        <a:moveTo>
                          <a:pt x="11521" y="11316"/>
                        </a:moveTo>
                        <a:lnTo>
                          <a:pt x="11384" y="11316"/>
                        </a:lnTo>
                        <a:lnTo>
                          <a:pt x="1920" y="16288"/>
                        </a:lnTo>
                        <a:lnTo>
                          <a:pt x="0" y="6721"/>
                        </a:lnTo>
                        <a:lnTo>
                          <a:pt x="13133" y="0"/>
                        </a:lnTo>
                        <a:lnTo>
                          <a:pt x="22734" y="0"/>
                        </a:lnTo>
                        <a:lnTo>
                          <a:pt x="22734" y="54590"/>
                        </a:lnTo>
                        <a:lnTo>
                          <a:pt x="11521" y="54590"/>
                        </a:lnTo>
                        <a:lnTo>
                          <a:pt x="11521" y="11316"/>
                        </a:lnTo>
                        <a:close/>
                      </a:path>
                    </a:pathLst>
                  </a:custGeom>
                  <a:solidFill>
                    <a:srgbClr val="333333"/>
                  </a:solidFill>
                  <a:ln w="342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92BF02B-AC6B-0A4D-A818-1E4D106B0A0A}"/>
                      </a:ext>
                    </a:extLst>
                  </p:cNvPr>
                  <p:cNvSpPr/>
                  <p:nvPr/>
                </p:nvSpPr>
                <p:spPr>
                  <a:xfrm>
                    <a:off x="3204770" y="822274"/>
                    <a:ext cx="37444" cy="56397"/>
                  </a:xfrm>
                  <a:custGeom>
                    <a:avLst/>
                    <a:gdLst>
                      <a:gd name="connsiteX0" fmla="*/ 4595 w 37444"/>
                      <a:gd name="connsiteY0" fmla="*/ 46292 h 56397"/>
                      <a:gd name="connsiteX1" fmla="*/ 9636 w 37444"/>
                      <a:gd name="connsiteY1" fmla="*/ 46292 h 56397"/>
                      <a:gd name="connsiteX2" fmla="*/ 19408 w 37444"/>
                      <a:gd name="connsiteY2" fmla="*/ 42931 h 56397"/>
                      <a:gd name="connsiteX3" fmla="*/ 25649 w 37444"/>
                      <a:gd name="connsiteY3" fmla="*/ 32850 h 56397"/>
                      <a:gd name="connsiteX4" fmla="*/ 25409 w 37444"/>
                      <a:gd name="connsiteY4" fmla="*/ 32781 h 56397"/>
                      <a:gd name="connsiteX5" fmla="*/ 15499 w 37444"/>
                      <a:gd name="connsiteY5" fmla="*/ 36725 h 56397"/>
                      <a:gd name="connsiteX6" fmla="*/ 0 w 37444"/>
                      <a:gd name="connsiteY6" fmla="*/ 19648 h 56397"/>
                      <a:gd name="connsiteX7" fmla="*/ 18688 w 37444"/>
                      <a:gd name="connsiteY7" fmla="*/ 0 h 56397"/>
                      <a:gd name="connsiteX8" fmla="*/ 37445 w 37444"/>
                      <a:gd name="connsiteY8" fmla="*/ 23523 h 56397"/>
                      <a:gd name="connsiteX9" fmla="*/ 28735 w 37444"/>
                      <a:gd name="connsiteY9" fmla="*/ 48658 h 56397"/>
                      <a:gd name="connsiteX10" fmla="*/ 9807 w 37444"/>
                      <a:gd name="connsiteY10" fmla="*/ 56304 h 56397"/>
                      <a:gd name="connsiteX11" fmla="*/ 4526 w 37444"/>
                      <a:gd name="connsiteY11" fmla="*/ 56304 h 56397"/>
                      <a:gd name="connsiteX12" fmla="*/ 4526 w 37444"/>
                      <a:gd name="connsiteY12" fmla="*/ 46292 h 56397"/>
                      <a:gd name="connsiteX13" fmla="*/ 11624 w 37444"/>
                      <a:gd name="connsiteY13" fmla="*/ 18894 h 56397"/>
                      <a:gd name="connsiteX14" fmla="*/ 18654 w 37444"/>
                      <a:gd name="connsiteY14" fmla="*/ 27638 h 56397"/>
                      <a:gd name="connsiteX15" fmla="*/ 25066 w 37444"/>
                      <a:gd name="connsiteY15" fmla="*/ 24037 h 56397"/>
                      <a:gd name="connsiteX16" fmla="*/ 25683 w 37444"/>
                      <a:gd name="connsiteY16" fmla="*/ 20848 h 56397"/>
                      <a:gd name="connsiteX17" fmla="*/ 18448 w 37444"/>
                      <a:gd name="connsiteY17" fmla="*/ 9327 h 56397"/>
                      <a:gd name="connsiteX18" fmla="*/ 11624 w 37444"/>
                      <a:gd name="connsiteY18" fmla="*/ 18894 h 5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44" h="56397">
                        <a:moveTo>
                          <a:pt x="4595" y="46292"/>
                        </a:moveTo>
                        <a:cubicBezTo>
                          <a:pt x="6035" y="46463"/>
                          <a:pt x="7338" y="46463"/>
                          <a:pt x="9636" y="46292"/>
                        </a:cubicBezTo>
                        <a:cubicBezTo>
                          <a:pt x="13133" y="46051"/>
                          <a:pt x="16734" y="44954"/>
                          <a:pt x="19408" y="42931"/>
                        </a:cubicBezTo>
                        <a:cubicBezTo>
                          <a:pt x="22597" y="40496"/>
                          <a:pt x="24757" y="36965"/>
                          <a:pt x="25649" y="32850"/>
                        </a:cubicBezTo>
                        <a:lnTo>
                          <a:pt x="25409" y="32781"/>
                        </a:lnTo>
                        <a:cubicBezTo>
                          <a:pt x="23180" y="35284"/>
                          <a:pt x="19991" y="36725"/>
                          <a:pt x="15499" y="36725"/>
                        </a:cubicBezTo>
                        <a:cubicBezTo>
                          <a:pt x="7098" y="36725"/>
                          <a:pt x="0" y="30244"/>
                          <a:pt x="0" y="19648"/>
                        </a:cubicBezTo>
                        <a:cubicBezTo>
                          <a:pt x="0" y="8984"/>
                          <a:pt x="7784" y="0"/>
                          <a:pt x="18688" y="0"/>
                        </a:cubicBezTo>
                        <a:cubicBezTo>
                          <a:pt x="31444" y="0"/>
                          <a:pt x="37445" y="10767"/>
                          <a:pt x="37445" y="23523"/>
                        </a:cubicBezTo>
                        <a:cubicBezTo>
                          <a:pt x="37445" y="34873"/>
                          <a:pt x="34153" y="43171"/>
                          <a:pt x="28735" y="48658"/>
                        </a:cubicBezTo>
                        <a:cubicBezTo>
                          <a:pt x="24003" y="53355"/>
                          <a:pt x="17522" y="55961"/>
                          <a:pt x="9807" y="56304"/>
                        </a:cubicBezTo>
                        <a:cubicBezTo>
                          <a:pt x="7818" y="56476"/>
                          <a:pt x="5829" y="56373"/>
                          <a:pt x="4526" y="56304"/>
                        </a:cubicBezTo>
                        <a:lnTo>
                          <a:pt x="4526" y="46292"/>
                        </a:lnTo>
                        <a:close/>
                        <a:moveTo>
                          <a:pt x="11624" y="18894"/>
                        </a:moveTo>
                        <a:cubicBezTo>
                          <a:pt x="11624" y="23591"/>
                          <a:pt x="13922" y="27638"/>
                          <a:pt x="18654" y="27638"/>
                        </a:cubicBezTo>
                        <a:cubicBezTo>
                          <a:pt x="21774" y="27638"/>
                          <a:pt x="24003" y="25958"/>
                          <a:pt x="25066" y="24037"/>
                        </a:cubicBezTo>
                        <a:cubicBezTo>
                          <a:pt x="25443" y="23283"/>
                          <a:pt x="25683" y="22460"/>
                          <a:pt x="25683" y="20848"/>
                        </a:cubicBezTo>
                        <a:cubicBezTo>
                          <a:pt x="25683" y="15053"/>
                          <a:pt x="23694" y="9327"/>
                          <a:pt x="18448" y="9327"/>
                        </a:cubicBezTo>
                        <a:cubicBezTo>
                          <a:pt x="14436" y="9327"/>
                          <a:pt x="11556" y="13202"/>
                          <a:pt x="11624" y="18894"/>
                        </a:cubicBezTo>
                        <a:close/>
                      </a:path>
                    </a:pathLst>
                  </a:custGeom>
                  <a:solidFill>
                    <a:srgbClr val="333333"/>
                  </a:solidFill>
                  <a:ln w="3429" cap="flat">
                    <a:noFill/>
                    <a:prstDash val="solid"/>
                    <a:miter/>
                  </a:ln>
                </p:spPr>
                <p:txBody>
                  <a:bodyPr rtlCol="0" anchor="ctr"/>
                  <a:lstStyle/>
                  <a:p>
                    <a:endParaRPr lang="en-US"/>
                  </a:p>
                </p:txBody>
              </p:sp>
            </p:grpSp>
          </p:grpSp>
          <p:grpSp>
            <p:nvGrpSpPr>
              <p:cNvPr id="29" name="Graphic 2">
                <a:extLst>
                  <a:ext uri="{FF2B5EF4-FFF2-40B4-BE49-F238E27FC236}">
                    <a16:creationId xmlns:a16="http://schemas.microsoft.com/office/drawing/2014/main" id="{64F6FE9E-BEEB-4546-856E-536EE034F417}"/>
                  </a:ext>
                </a:extLst>
              </p:cNvPr>
              <p:cNvGrpSpPr/>
              <p:nvPr/>
            </p:nvGrpSpPr>
            <p:grpSpPr>
              <a:xfrm>
                <a:off x="3858920" y="815073"/>
                <a:ext cx="553577" cy="61276"/>
                <a:chOff x="3858920" y="815073"/>
                <a:chExt cx="553577" cy="61276"/>
              </a:xfrm>
              <a:solidFill>
                <a:srgbClr val="333333"/>
              </a:solidFill>
            </p:grpSpPr>
            <p:sp>
              <p:nvSpPr>
                <p:cNvPr id="30" name="Freeform 29">
                  <a:extLst>
                    <a:ext uri="{FF2B5EF4-FFF2-40B4-BE49-F238E27FC236}">
                      <a16:creationId xmlns:a16="http://schemas.microsoft.com/office/drawing/2014/main" id="{3596B416-97C0-7742-A641-4B4F5FDC96C9}"/>
                    </a:ext>
                  </a:extLst>
                </p:cNvPr>
                <p:cNvSpPr/>
                <p:nvPr/>
              </p:nvSpPr>
              <p:spPr>
                <a:xfrm>
                  <a:off x="4351393" y="815073"/>
                  <a:ext cx="61104" cy="61276"/>
                </a:xfrm>
                <a:custGeom>
                  <a:avLst/>
                  <a:gdLst>
                    <a:gd name="connsiteX0" fmla="*/ 30553 w 61104"/>
                    <a:gd name="connsiteY0" fmla="*/ 0 h 61276"/>
                    <a:gd name="connsiteX1" fmla="*/ 61105 w 61104"/>
                    <a:gd name="connsiteY1" fmla="*/ 30724 h 61276"/>
                    <a:gd name="connsiteX2" fmla="*/ 30553 w 61104"/>
                    <a:gd name="connsiteY2" fmla="*/ 61276 h 61276"/>
                    <a:gd name="connsiteX3" fmla="*/ 0 w 61104"/>
                    <a:gd name="connsiteY3" fmla="*/ 30724 h 61276"/>
                    <a:gd name="connsiteX4" fmla="*/ 30553 w 61104"/>
                    <a:gd name="connsiteY4" fmla="*/ 0 h 6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04" h="61276">
                      <a:moveTo>
                        <a:pt x="30553" y="0"/>
                      </a:moveTo>
                      <a:cubicBezTo>
                        <a:pt x="47526" y="0"/>
                        <a:pt x="61105" y="13750"/>
                        <a:pt x="61105" y="30724"/>
                      </a:cubicBezTo>
                      <a:cubicBezTo>
                        <a:pt x="61105" y="47526"/>
                        <a:pt x="47492" y="61276"/>
                        <a:pt x="30553" y="61276"/>
                      </a:cubicBezTo>
                      <a:cubicBezTo>
                        <a:pt x="13579" y="61276"/>
                        <a:pt x="0" y="47526"/>
                        <a:pt x="0" y="30724"/>
                      </a:cubicBezTo>
                      <a:cubicBezTo>
                        <a:pt x="0" y="13750"/>
                        <a:pt x="13579" y="0"/>
                        <a:pt x="30553" y="0"/>
                      </a:cubicBezTo>
                      <a:close/>
                    </a:path>
                  </a:pathLst>
                </a:custGeom>
                <a:solidFill>
                  <a:srgbClr val="333333"/>
                </a:solidFill>
                <a:ln w="34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0F774C0-16E8-2A47-B080-6BAF679C8F20}"/>
                    </a:ext>
                  </a:extLst>
                </p:cNvPr>
                <p:cNvSpPr/>
                <p:nvPr/>
              </p:nvSpPr>
              <p:spPr>
                <a:xfrm>
                  <a:off x="3858920" y="818742"/>
                  <a:ext cx="402564" cy="54109"/>
                </a:xfrm>
                <a:custGeom>
                  <a:avLst/>
                  <a:gdLst>
                    <a:gd name="connsiteX0" fmla="*/ 375510 w 402564"/>
                    <a:gd name="connsiteY0" fmla="*/ 0 h 54109"/>
                    <a:gd name="connsiteX1" fmla="*/ 402565 w 402564"/>
                    <a:gd name="connsiteY1" fmla="*/ 27055 h 54109"/>
                    <a:gd name="connsiteX2" fmla="*/ 375510 w 402564"/>
                    <a:gd name="connsiteY2" fmla="*/ 54110 h 54109"/>
                    <a:gd name="connsiteX3" fmla="*/ 27055 w 402564"/>
                    <a:gd name="connsiteY3" fmla="*/ 54110 h 54109"/>
                    <a:gd name="connsiteX4" fmla="*/ 0 w 402564"/>
                    <a:gd name="connsiteY4" fmla="*/ 27055 h 54109"/>
                    <a:gd name="connsiteX5" fmla="*/ 27055 w 402564"/>
                    <a:gd name="connsiteY5" fmla="*/ 0 h 54109"/>
                    <a:gd name="connsiteX6" fmla="*/ 375510 w 402564"/>
                    <a:gd name="connsiteY6" fmla="*/ 0 h 5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64" h="54109">
                      <a:moveTo>
                        <a:pt x="375510" y="0"/>
                      </a:moveTo>
                      <a:cubicBezTo>
                        <a:pt x="390392" y="0"/>
                        <a:pt x="402565" y="12002"/>
                        <a:pt x="402565" y="27055"/>
                      </a:cubicBezTo>
                      <a:cubicBezTo>
                        <a:pt x="402565" y="41937"/>
                        <a:pt x="390392" y="54110"/>
                        <a:pt x="375510" y="54110"/>
                      </a:cubicBezTo>
                      <a:lnTo>
                        <a:pt x="27055" y="54110"/>
                      </a:lnTo>
                      <a:cubicBezTo>
                        <a:pt x="12173" y="54110"/>
                        <a:pt x="0" y="41937"/>
                        <a:pt x="0" y="27055"/>
                      </a:cubicBezTo>
                      <a:cubicBezTo>
                        <a:pt x="0" y="12002"/>
                        <a:pt x="12173" y="0"/>
                        <a:pt x="27055" y="0"/>
                      </a:cubicBezTo>
                      <a:lnTo>
                        <a:pt x="375510" y="0"/>
                      </a:lnTo>
                      <a:close/>
                    </a:path>
                  </a:pathLst>
                </a:custGeom>
                <a:solidFill>
                  <a:srgbClr val="333333"/>
                </a:solidFill>
                <a:ln w="3429" cap="flat">
                  <a:noFill/>
                  <a:prstDash val="solid"/>
                  <a:miter/>
                </a:ln>
              </p:spPr>
              <p:txBody>
                <a:bodyPr rtlCol="0" anchor="ctr"/>
                <a:lstStyle/>
                <a:p>
                  <a:endParaRPr lang="en-US"/>
                </a:p>
              </p:txBody>
            </p:sp>
          </p:grpSp>
        </p:grpSp>
      </p:grpSp>
      <p:sp>
        <p:nvSpPr>
          <p:cNvPr id="72" name="Picture Placeholder 71">
            <a:extLst>
              <a:ext uri="{FF2B5EF4-FFF2-40B4-BE49-F238E27FC236}">
                <a16:creationId xmlns:a16="http://schemas.microsoft.com/office/drawing/2014/main" id="{0EF646E0-864C-CB40-B5C0-3B27E53727C2}"/>
              </a:ext>
            </a:extLst>
          </p:cNvPr>
          <p:cNvSpPr>
            <a:spLocks noGrp="1"/>
          </p:cNvSpPr>
          <p:nvPr>
            <p:ph type="pic" sz="quarter" idx="13" hasCustomPrompt="1"/>
          </p:nvPr>
        </p:nvSpPr>
        <p:spPr>
          <a:xfrm>
            <a:off x="8223256" y="608268"/>
            <a:ext cx="2529094" cy="5477896"/>
          </a:xfrm>
          <a:custGeom>
            <a:avLst/>
            <a:gdLst>
              <a:gd name="connsiteX0" fmla="*/ 252546 w 2529094"/>
              <a:gd name="connsiteY0" fmla="*/ 0 h 5477896"/>
              <a:gd name="connsiteX1" fmla="*/ 526352 w 2529094"/>
              <a:gd name="connsiteY1" fmla="*/ 0 h 5477896"/>
              <a:gd name="connsiteX2" fmla="*/ 560333 w 2529094"/>
              <a:gd name="connsiteY2" fmla="*/ 33981 h 5477896"/>
              <a:gd name="connsiteX3" fmla="*/ 560333 w 2529094"/>
              <a:gd name="connsiteY3" fmla="*/ 64637 h 5477896"/>
              <a:gd name="connsiteX4" fmla="*/ 707197 w 2529094"/>
              <a:gd name="connsiteY4" fmla="*/ 200391 h 5477896"/>
              <a:gd name="connsiteX5" fmla="*/ 1830812 w 2529094"/>
              <a:gd name="connsiteY5" fmla="*/ 200391 h 5477896"/>
              <a:gd name="connsiteX6" fmla="*/ 1972635 w 2529094"/>
              <a:gd name="connsiteY6" fmla="*/ 61791 h 5477896"/>
              <a:gd name="connsiteX7" fmla="*/ 1972635 w 2529094"/>
              <a:gd name="connsiteY7" fmla="*/ 33981 h 5477896"/>
              <a:gd name="connsiteX8" fmla="*/ 2006617 w 2529094"/>
              <a:gd name="connsiteY8" fmla="*/ 0 h 5477896"/>
              <a:gd name="connsiteX9" fmla="*/ 2276548 w 2529094"/>
              <a:gd name="connsiteY9" fmla="*/ 0 h 5477896"/>
              <a:gd name="connsiteX10" fmla="*/ 2529094 w 2529094"/>
              <a:gd name="connsiteY10" fmla="*/ 252546 h 5477896"/>
              <a:gd name="connsiteX11" fmla="*/ 2529094 w 2529094"/>
              <a:gd name="connsiteY11" fmla="*/ 5225350 h 5477896"/>
              <a:gd name="connsiteX12" fmla="*/ 2276548 w 2529094"/>
              <a:gd name="connsiteY12" fmla="*/ 5477896 h 5477896"/>
              <a:gd name="connsiteX13" fmla="*/ 252546 w 2529094"/>
              <a:gd name="connsiteY13" fmla="*/ 5477896 h 5477896"/>
              <a:gd name="connsiteX14" fmla="*/ 0 w 2529094"/>
              <a:gd name="connsiteY14" fmla="*/ 5225350 h 5477896"/>
              <a:gd name="connsiteX15" fmla="*/ 0 w 2529094"/>
              <a:gd name="connsiteY15" fmla="*/ 252546 h 5477896"/>
              <a:gd name="connsiteX16" fmla="*/ 252546 w 2529094"/>
              <a:gd name="connsiteY16" fmla="*/ 0 h 547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9094" h="5477896">
                <a:moveTo>
                  <a:pt x="252546" y="0"/>
                </a:moveTo>
                <a:lnTo>
                  <a:pt x="526352" y="0"/>
                </a:lnTo>
                <a:cubicBezTo>
                  <a:pt x="545108" y="0"/>
                  <a:pt x="560333" y="15225"/>
                  <a:pt x="560333" y="33981"/>
                </a:cubicBezTo>
                <a:lnTo>
                  <a:pt x="560333" y="64637"/>
                </a:lnTo>
                <a:cubicBezTo>
                  <a:pt x="560333" y="104002"/>
                  <a:pt x="596166" y="200391"/>
                  <a:pt x="707197" y="200391"/>
                </a:cubicBezTo>
                <a:cubicBezTo>
                  <a:pt x="763193" y="200391"/>
                  <a:pt x="1731920" y="200391"/>
                  <a:pt x="1830812" y="200391"/>
                </a:cubicBezTo>
                <a:cubicBezTo>
                  <a:pt x="1929704" y="200391"/>
                  <a:pt x="1972635" y="109076"/>
                  <a:pt x="1972635" y="61791"/>
                </a:cubicBezTo>
                <a:lnTo>
                  <a:pt x="1972635" y="33981"/>
                </a:lnTo>
                <a:cubicBezTo>
                  <a:pt x="1972635" y="15225"/>
                  <a:pt x="1987860" y="0"/>
                  <a:pt x="2006617" y="0"/>
                </a:cubicBezTo>
                <a:lnTo>
                  <a:pt x="2276548" y="0"/>
                </a:lnTo>
                <a:cubicBezTo>
                  <a:pt x="2416040" y="0"/>
                  <a:pt x="2529094" y="113054"/>
                  <a:pt x="2529094" y="252546"/>
                </a:cubicBezTo>
                <a:lnTo>
                  <a:pt x="2529094" y="5225350"/>
                </a:lnTo>
                <a:cubicBezTo>
                  <a:pt x="2529094" y="5364842"/>
                  <a:pt x="2416040" y="5477896"/>
                  <a:pt x="2276548" y="5477896"/>
                </a:cubicBezTo>
                <a:lnTo>
                  <a:pt x="252546" y="5477896"/>
                </a:lnTo>
                <a:cubicBezTo>
                  <a:pt x="113054" y="5477896"/>
                  <a:pt x="0" y="5364842"/>
                  <a:pt x="0" y="5225350"/>
                </a:cubicBezTo>
                <a:lnTo>
                  <a:pt x="0" y="252546"/>
                </a:lnTo>
                <a:cubicBezTo>
                  <a:pt x="0" y="113054"/>
                  <a:pt x="113054" y="0"/>
                  <a:pt x="252546" y="0"/>
                </a:cubicBezTo>
                <a:close/>
              </a:path>
            </a:pathLst>
          </a:custGeom>
          <a:solidFill>
            <a:schemeClr val="accent6">
              <a:lumMod val="20000"/>
              <a:lumOff val="80000"/>
            </a:schemeClr>
          </a:solidFill>
        </p:spPr>
        <p:txBody>
          <a:bodyPr wrap="square" anchor="ctr">
            <a:noAutofit/>
          </a:bodyPr>
          <a:lstStyle>
            <a:lvl1pPr marL="22860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stStyle>
          <a:p>
            <a:pPr marL="22860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42900"/>
            <a:ext cx="6770840" cy="3086100"/>
          </a:xfrm>
          <a:prstGeom prst="rect">
            <a:avLst/>
          </a:prstGeom>
        </p:spPr>
        <p:txBody>
          <a:bodyPr anchor="b"/>
          <a:lstStyle>
            <a:lvl1pPr>
              <a:defRPr sz="2800"/>
            </a:lvl1pPr>
          </a:lstStyle>
          <a:p>
            <a:r>
              <a:rPr lang="en-US" dirty="0"/>
              <a:t>Add Slide Headline Here </a:t>
            </a:r>
            <a:br>
              <a:rPr lang="en-US" dirty="0"/>
            </a:br>
            <a:r>
              <a:rPr lang="en-US" dirty="0"/>
              <a:t>(Use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8" y="3429000"/>
            <a:ext cx="6770840" cy="278129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CA652900-E0B1-44A0-8321-CFA11895A96A}"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320439404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Laptop Mock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4C1B-0A2D-484F-AF36-C4F85BDFCF50}"/>
              </a:ext>
            </a:extLst>
          </p:cNvPr>
          <p:cNvSpPr>
            <a:spLocks noGrp="1"/>
          </p:cNvSpPr>
          <p:nvPr>
            <p:ph type="title" hasCustomPrompt="1"/>
          </p:nvPr>
        </p:nvSpPr>
        <p:spPr>
          <a:xfrm>
            <a:off x="839788" y="342900"/>
            <a:ext cx="4739209" cy="3086100"/>
          </a:xfrm>
          <a:prstGeom prst="rect">
            <a:avLst/>
          </a:prstGeom>
        </p:spPr>
        <p:txBody>
          <a:bodyPr anchor="b"/>
          <a:lstStyle>
            <a:lvl1pPr>
              <a:defRPr sz="2800"/>
            </a:lvl1pPr>
          </a:lstStyle>
          <a:p>
            <a:r>
              <a:rPr lang="en-US" dirty="0"/>
              <a:t>Add Slide Headline Here (Use Title Case Format)</a:t>
            </a:r>
          </a:p>
        </p:txBody>
      </p:sp>
      <p:sp>
        <p:nvSpPr>
          <p:cNvPr id="4" name="Text Placeholder 3">
            <a:extLst>
              <a:ext uri="{FF2B5EF4-FFF2-40B4-BE49-F238E27FC236}">
                <a16:creationId xmlns:a16="http://schemas.microsoft.com/office/drawing/2014/main" id="{FBE9E5AA-68F5-0447-9B57-792E6A58FCDD}"/>
              </a:ext>
            </a:extLst>
          </p:cNvPr>
          <p:cNvSpPr>
            <a:spLocks noGrp="1"/>
          </p:cNvSpPr>
          <p:nvPr>
            <p:ph type="body" sz="half" idx="2" hasCustomPrompt="1"/>
          </p:nvPr>
        </p:nvSpPr>
        <p:spPr>
          <a:xfrm>
            <a:off x="839788" y="3429000"/>
            <a:ext cx="4739209" cy="278129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content here</a:t>
            </a:r>
          </a:p>
        </p:txBody>
      </p:sp>
      <p:sp>
        <p:nvSpPr>
          <p:cNvPr id="9" name="Date Placeholder 8">
            <a:extLst>
              <a:ext uri="{FF2B5EF4-FFF2-40B4-BE49-F238E27FC236}">
                <a16:creationId xmlns:a16="http://schemas.microsoft.com/office/drawing/2014/main" id="{F69D061E-156E-2E44-9463-B0CE9E6F03F5}"/>
              </a:ext>
            </a:extLst>
          </p:cNvPr>
          <p:cNvSpPr>
            <a:spLocks noGrp="1"/>
          </p:cNvSpPr>
          <p:nvPr>
            <p:ph type="dt" sz="half" idx="10"/>
          </p:nvPr>
        </p:nvSpPr>
        <p:spPr>
          <a:xfrm>
            <a:off x="8784133" y="6481669"/>
            <a:ext cx="869371" cy="262031"/>
          </a:xfrm>
          <a:prstGeom prst="rect">
            <a:avLst/>
          </a:prstGeom>
        </p:spPr>
        <p:txBody>
          <a:bodyPr/>
          <a:lstStyle/>
          <a:p>
            <a:fld id="{CA652900-E0B1-44A0-8321-CFA11895A96A}" type="datetime1">
              <a:rPr lang="en-US" smtClean="0"/>
              <a:t>9/20/2023</a:t>
            </a:fld>
            <a:endParaRPr lang="en-US"/>
          </a:p>
        </p:txBody>
      </p:sp>
      <p:sp>
        <p:nvSpPr>
          <p:cNvPr id="10" name="Footer Placeholder 9">
            <a:extLst>
              <a:ext uri="{FF2B5EF4-FFF2-40B4-BE49-F238E27FC236}">
                <a16:creationId xmlns:a16="http://schemas.microsoft.com/office/drawing/2014/main" id="{19EB86FE-3DBF-9F48-AA62-7AD5CDDFB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B34ADF7A-4DDE-FC4B-B65D-B19D8FAB21F9}"/>
              </a:ext>
            </a:extLst>
          </p:cNvPr>
          <p:cNvSpPr>
            <a:spLocks noGrp="1"/>
          </p:cNvSpPr>
          <p:nvPr>
            <p:ph type="sldNum" sz="quarter" idx="12"/>
          </p:nvPr>
        </p:nvSpPr>
        <p:spPr/>
        <p:txBody>
          <a:bodyPr/>
          <a:lstStyle/>
          <a:p>
            <a:fld id="{BF76F403-B427-4A07-85C1-AC8B3D123FEE}" type="slidenum">
              <a:rPr lang="en-US" smtClean="0"/>
              <a:t>‹#›</a:t>
            </a:fld>
            <a:endParaRPr lang="en-US"/>
          </a:p>
        </p:txBody>
      </p:sp>
      <p:grpSp>
        <p:nvGrpSpPr>
          <p:cNvPr id="70" name="Group 69">
            <a:extLst>
              <a:ext uri="{FF2B5EF4-FFF2-40B4-BE49-F238E27FC236}">
                <a16:creationId xmlns:a16="http://schemas.microsoft.com/office/drawing/2014/main" id="{47DBD0A6-5775-4F44-8970-0125D39CF93F}"/>
              </a:ext>
            </a:extLst>
          </p:cNvPr>
          <p:cNvGrpSpPr/>
          <p:nvPr/>
        </p:nvGrpSpPr>
        <p:grpSpPr>
          <a:xfrm>
            <a:off x="4936253" y="1094941"/>
            <a:ext cx="7369014" cy="4961030"/>
            <a:chOff x="5502736" y="1185444"/>
            <a:chExt cx="6624450" cy="4459768"/>
          </a:xfrm>
        </p:grpSpPr>
        <p:grpSp>
          <p:nvGrpSpPr>
            <p:cNvPr id="71" name="Graphic 64">
              <a:extLst>
                <a:ext uri="{FF2B5EF4-FFF2-40B4-BE49-F238E27FC236}">
                  <a16:creationId xmlns:a16="http://schemas.microsoft.com/office/drawing/2014/main" id="{0EEC026D-2055-C941-BD05-3BCC44696FA9}"/>
                </a:ext>
              </a:extLst>
            </p:cNvPr>
            <p:cNvGrpSpPr/>
            <p:nvPr/>
          </p:nvGrpSpPr>
          <p:grpSpPr>
            <a:xfrm>
              <a:off x="5502736" y="5361481"/>
              <a:ext cx="6624450" cy="283731"/>
              <a:chOff x="5502736" y="5361481"/>
              <a:chExt cx="6624450" cy="283731"/>
            </a:xfrm>
          </p:grpSpPr>
          <p:sp>
            <p:nvSpPr>
              <p:cNvPr id="499" name="Freeform 498">
                <a:extLst>
                  <a:ext uri="{FF2B5EF4-FFF2-40B4-BE49-F238E27FC236}">
                    <a16:creationId xmlns:a16="http://schemas.microsoft.com/office/drawing/2014/main" id="{0894B6FC-5633-C84C-AD5F-C44CEF23FC47}"/>
                  </a:ext>
                </a:extLst>
              </p:cNvPr>
              <p:cNvSpPr/>
              <p:nvPr/>
            </p:nvSpPr>
            <p:spPr>
              <a:xfrm>
                <a:off x="5502736" y="5361509"/>
                <a:ext cx="6624450" cy="283704"/>
              </a:xfrm>
              <a:custGeom>
                <a:avLst/>
                <a:gdLst>
                  <a:gd name="connsiteX0" fmla="*/ 347595 w 6624450"/>
                  <a:gd name="connsiteY0" fmla="*/ 0 h 283704"/>
                  <a:gd name="connsiteX1" fmla="*/ 127962 w 6624450"/>
                  <a:gd name="connsiteY1" fmla="*/ 279264 h 283704"/>
                  <a:gd name="connsiteX2" fmla="*/ 3265768 w 6624450"/>
                  <a:gd name="connsiteY2" fmla="*/ 242802 h 283704"/>
                  <a:gd name="connsiteX3" fmla="*/ 6529343 w 6624450"/>
                  <a:gd name="connsiteY3" fmla="*/ 277159 h 283704"/>
                  <a:gd name="connsiteX4" fmla="*/ 6263651 w 6624450"/>
                  <a:gd name="connsiteY4" fmla="*/ 14 h 283704"/>
                  <a:gd name="connsiteX5" fmla="*/ 347595 w 6624450"/>
                  <a:gd name="connsiteY5" fmla="*/ 14 h 2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4450" h="283704">
                    <a:moveTo>
                      <a:pt x="347595" y="0"/>
                    </a:moveTo>
                    <a:cubicBezTo>
                      <a:pt x="21621" y="112531"/>
                      <a:pt x="-124450" y="269072"/>
                      <a:pt x="127962" y="279264"/>
                    </a:cubicBezTo>
                    <a:cubicBezTo>
                      <a:pt x="634739" y="299731"/>
                      <a:pt x="2195575" y="242802"/>
                      <a:pt x="3265768" y="242802"/>
                    </a:cubicBezTo>
                    <a:cubicBezTo>
                      <a:pt x="4354254" y="242802"/>
                      <a:pt x="6016973" y="302847"/>
                      <a:pt x="6529343" y="277159"/>
                    </a:cubicBezTo>
                    <a:cubicBezTo>
                      <a:pt x="6771618" y="265014"/>
                      <a:pt x="6502381" y="106645"/>
                      <a:pt x="6263651" y="14"/>
                    </a:cubicBezTo>
                    <a:lnTo>
                      <a:pt x="347595" y="14"/>
                    </a:lnTo>
                    <a:close/>
                  </a:path>
                </a:pathLst>
              </a:custGeom>
              <a:solidFill>
                <a:srgbClr val="FFFFFF"/>
              </a:solidFill>
              <a:ln w="1385"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FE831E51-D75A-1C4B-B639-F2475282FCCF}"/>
                  </a:ext>
                </a:extLst>
              </p:cNvPr>
              <p:cNvSpPr/>
              <p:nvPr/>
            </p:nvSpPr>
            <p:spPr>
              <a:xfrm>
                <a:off x="5505552" y="5361509"/>
                <a:ext cx="6617314" cy="282276"/>
              </a:xfrm>
              <a:custGeom>
                <a:avLst/>
                <a:gdLst>
                  <a:gd name="connsiteX0" fmla="*/ 343173 w 6617314"/>
                  <a:gd name="connsiteY0" fmla="*/ 817 h 282276"/>
                  <a:gd name="connsiteX1" fmla="*/ 178656 w 6617314"/>
                  <a:gd name="connsiteY1" fmla="*/ 68826 h 282276"/>
                  <a:gd name="connsiteX2" fmla="*/ 127902 w 6617314"/>
                  <a:gd name="connsiteY2" fmla="*/ 277865 h 282276"/>
                  <a:gd name="connsiteX3" fmla="*/ 3262882 w 6617314"/>
                  <a:gd name="connsiteY3" fmla="*/ 241818 h 282276"/>
                  <a:gd name="connsiteX4" fmla="*/ 6522110 w 6617314"/>
                  <a:gd name="connsiteY4" fmla="*/ 275428 h 282276"/>
                  <a:gd name="connsiteX5" fmla="*/ 6388184 w 6617314"/>
                  <a:gd name="connsiteY5" fmla="*/ 61445 h 282276"/>
                  <a:gd name="connsiteX6" fmla="*/ 6261861 w 6617314"/>
                  <a:gd name="connsiteY6" fmla="*/ 762 h 282276"/>
                  <a:gd name="connsiteX7" fmla="*/ 6172941 w 6617314"/>
                  <a:gd name="connsiteY7" fmla="*/ 0 h 282276"/>
                  <a:gd name="connsiteX8" fmla="*/ 3320976 w 6617314"/>
                  <a:gd name="connsiteY8" fmla="*/ 0 h 282276"/>
                  <a:gd name="connsiteX9" fmla="*/ 468998 w 6617314"/>
                  <a:gd name="connsiteY9" fmla="*/ 0 h 282276"/>
                  <a:gd name="connsiteX10" fmla="*/ 343173 w 6617314"/>
                  <a:gd name="connsiteY10" fmla="*/ 817 h 28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7314" h="282276">
                    <a:moveTo>
                      <a:pt x="343173" y="817"/>
                    </a:moveTo>
                    <a:cubicBezTo>
                      <a:pt x="281174" y="22337"/>
                      <a:pt x="225809" y="45464"/>
                      <a:pt x="178656" y="68826"/>
                    </a:cubicBezTo>
                    <a:cubicBezTo>
                      <a:pt x="-20122" y="166899"/>
                      <a:pt x="-75183" y="269722"/>
                      <a:pt x="127902" y="277865"/>
                    </a:cubicBezTo>
                    <a:cubicBezTo>
                      <a:pt x="634845" y="298167"/>
                      <a:pt x="2193077" y="241818"/>
                      <a:pt x="3262882" y="241818"/>
                    </a:cubicBezTo>
                    <a:cubicBezTo>
                      <a:pt x="4350995" y="241818"/>
                      <a:pt x="6009461" y="300923"/>
                      <a:pt x="6522110" y="275428"/>
                    </a:cubicBezTo>
                    <a:cubicBezTo>
                      <a:pt x="6720196" y="265540"/>
                      <a:pt x="6576534" y="158092"/>
                      <a:pt x="6388184" y="61445"/>
                    </a:cubicBezTo>
                    <a:cubicBezTo>
                      <a:pt x="6347276" y="40354"/>
                      <a:pt x="6304125" y="19761"/>
                      <a:pt x="6261861" y="762"/>
                    </a:cubicBezTo>
                    <a:cubicBezTo>
                      <a:pt x="6261570" y="513"/>
                      <a:pt x="6173314" y="263"/>
                      <a:pt x="6172941" y="0"/>
                    </a:cubicBezTo>
                    <a:lnTo>
                      <a:pt x="3320976" y="0"/>
                    </a:lnTo>
                    <a:lnTo>
                      <a:pt x="468998" y="0"/>
                    </a:lnTo>
                    <a:cubicBezTo>
                      <a:pt x="468375" y="249"/>
                      <a:pt x="343616" y="526"/>
                      <a:pt x="343173" y="817"/>
                    </a:cubicBezTo>
                    <a:close/>
                  </a:path>
                </a:pathLst>
              </a:custGeom>
              <a:solidFill>
                <a:srgbClr val="FFFFFF"/>
              </a:solidFill>
              <a:ln w="1385"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F0B75019-FB7E-774D-A1B8-0FBA5E3B33E0}"/>
                  </a:ext>
                </a:extLst>
              </p:cNvPr>
              <p:cNvSpPr/>
              <p:nvPr/>
            </p:nvSpPr>
            <p:spPr>
              <a:xfrm>
                <a:off x="5508351" y="5361522"/>
                <a:ext cx="6610183" cy="280836"/>
              </a:xfrm>
              <a:custGeom>
                <a:avLst/>
                <a:gdLst>
                  <a:gd name="connsiteX0" fmla="*/ 338754 w 6610183"/>
                  <a:gd name="connsiteY0" fmla="*/ 1606 h 280836"/>
                  <a:gd name="connsiteX1" fmla="*/ 175677 w 6610183"/>
                  <a:gd name="connsiteY1" fmla="*/ 69463 h 280836"/>
                  <a:gd name="connsiteX2" fmla="*/ 127831 w 6610183"/>
                  <a:gd name="connsiteY2" fmla="*/ 276452 h 280836"/>
                  <a:gd name="connsiteX3" fmla="*/ 3259987 w 6610183"/>
                  <a:gd name="connsiteY3" fmla="*/ 240835 h 280836"/>
                  <a:gd name="connsiteX4" fmla="*/ 6514867 w 6610183"/>
                  <a:gd name="connsiteY4" fmla="*/ 273683 h 280836"/>
                  <a:gd name="connsiteX5" fmla="*/ 6385150 w 6610183"/>
                  <a:gd name="connsiteY5" fmla="*/ 62013 h 280836"/>
                  <a:gd name="connsiteX6" fmla="*/ 6260059 w 6610183"/>
                  <a:gd name="connsiteY6" fmla="*/ 1510 h 280836"/>
                  <a:gd name="connsiteX7" fmla="*/ 6171333 w 6610183"/>
                  <a:gd name="connsiteY7" fmla="*/ 0 h 280836"/>
                  <a:gd name="connsiteX8" fmla="*/ 3317915 w 6610183"/>
                  <a:gd name="connsiteY8" fmla="*/ 0 h 280836"/>
                  <a:gd name="connsiteX9" fmla="*/ 464468 w 6610183"/>
                  <a:gd name="connsiteY9" fmla="*/ 0 h 280836"/>
                  <a:gd name="connsiteX10" fmla="*/ 338754 w 6610183"/>
                  <a:gd name="connsiteY10" fmla="*/ 1606 h 28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0183" h="280836">
                    <a:moveTo>
                      <a:pt x="338754" y="1606"/>
                    </a:moveTo>
                    <a:cubicBezTo>
                      <a:pt x="277185" y="23113"/>
                      <a:pt x="222277" y="46184"/>
                      <a:pt x="175677" y="69463"/>
                    </a:cubicBezTo>
                    <a:cubicBezTo>
                      <a:pt x="-20511" y="166636"/>
                      <a:pt x="-74256" y="268379"/>
                      <a:pt x="127831" y="276452"/>
                    </a:cubicBezTo>
                    <a:cubicBezTo>
                      <a:pt x="634954" y="296588"/>
                      <a:pt x="2190584" y="240835"/>
                      <a:pt x="3259987" y="240835"/>
                    </a:cubicBezTo>
                    <a:cubicBezTo>
                      <a:pt x="4347726" y="240835"/>
                      <a:pt x="6001927" y="298997"/>
                      <a:pt x="6514867" y="273683"/>
                    </a:cubicBezTo>
                    <a:cubicBezTo>
                      <a:pt x="6711982" y="263892"/>
                      <a:pt x="6570924" y="157676"/>
                      <a:pt x="6385150" y="62013"/>
                    </a:cubicBezTo>
                    <a:cubicBezTo>
                      <a:pt x="6344768" y="41019"/>
                      <a:pt x="6302032" y="20482"/>
                      <a:pt x="6260059" y="1510"/>
                    </a:cubicBezTo>
                    <a:cubicBezTo>
                      <a:pt x="6259464" y="1025"/>
                      <a:pt x="6172094" y="499"/>
                      <a:pt x="6171333" y="0"/>
                    </a:cubicBezTo>
                    <a:lnTo>
                      <a:pt x="3317915" y="0"/>
                    </a:lnTo>
                    <a:lnTo>
                      <a:pt x="464468" y="0"/>
                    </a:lnTo>
                    <a:cubicBezTo>
                      <a:pt x="463208" y="485"/>
                      <a:pt x="339654" y="1039"/>
                      <a:pt x="338754" y="1606"/>
                    </a:cubicBezTo>
                    <a:close/>
                  </a:path>
                </a:pathLst>
              </a:custGeom>
              <a:solidFill>
                <a:srgbClr val="FEFEFE"/>
              </a:solidFill>
              <a:ln w="1385"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8405488B-83F7-6B46-BC4E-315EA60F73A4}"/>
                  </a:ext>
                </a:extLst>
              </p:cNvPr>
              <p:cNvSpPr/>
              <p:nvPr/>
            </p:nvSpPr>
            <p:spPr>
              <a:xfrm>
                <a:off x="5511223" y="5361522"/>
                <a:ext cx="6602911" cy="279409"/>
              </a:xfrm>
              <a:custGeom>
                <a:avLst/>
                <a:gdLst>
                  <a:gd name="connsiteX0" fmla="*/ 334275 w 6602911"/>
                  <a:gd name="connsiteY0" fmla="*/ 2410 h 279409"/>
                  <a:gd name="connsiteX1" fmla="*/ 172624 w 6602911"/>
                  <a:gd name="connsiteY1" fmla="*/ 70114 h 279409"/>
                  <a:gd name="connsiteX2" fmla="*/ 127701 w 6602911"/>
                  <a:gd name="connsiteY2" fmla="*/ 275054 h 279409"/>
                  <a:gd name="connsiteX3" fmla="*/ 3257018 w 6602911"/>
                  <a:gd name="connsiteY3" fmla="*/ 239852 h 279409"/>
                  <a:gd name="connsiteX4" fmla="*/ 6507549 w 6602911"/>
                  <a:gd name="connsiteY4" fmla="*/ 271952 h 279409"/>
                  <a:gd name="connsiteX5" fmla="*/ 6382042 w 6602911"/>
                  <a:gd name="connsiteY5" fmla="*/ 62594 h 279409"/>
                  <a:gd name="connsiteX6" fmla="*/ 6258183 w 6602911"/>
                  <a:gd name="connsiteY6" fmla="*/ 2271 h 279409"/>
                  <a:gd name="connsiteX7" fmla="*/ 6169652 w 6602911"/>
                  <a:gd name="connsiteY7" fmla="*/ 0 h 279409"/>
                  <a:gd name="connsiteX8" fmla="*/ 3314793 w 6602911"/>
                  <a:gd name="connsiteY8" fmla="*/ 0 h 279409"/>
                  <a:gd name="connsiteX9" fmla="*/ 459865 w 6602911"/>
                  <a:gd name="connsiteY9" fmla="*/ 0 h 279409"/>
                  <a:gd name="connsiteX10" fmla="*/ 334275 w 6602911"/>
                  <a:gd name="connsiteY10" fmla="*/ 2410 h 27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2911" h="279409">
                    <a:moveTo>
                      <a:pt x="334275" y="2410"/>
                    </a:moveTo>
                    <a:cubicBezTo>
                      <a:pt x="273135" y="23888"/>
                      <a:pt x="218753" y="47029"/>
                      <a:pt x="172624" y="70114"/>
                    </a:cubicBezTo>
                    <a:cubicBezTo>
                      <a:pt x="-20739" y="166899"/>
                      <a:pt x="-73404" y="267064"/>
                      <a:pt x="127701" y="275054"/>
                    </a:cubicBezTo>
                    <a:cubicBezTo>
                      <a:pt x="634990" y="295023"/>
                      <a:pt x="2188030" y="239852"/>
                      <a:pt x="3257018" y="239852"/>
                    </a:cubicBezTo>
                    <a:cubicBezTo>
                      <a:pt x="4344369" y="239852"/>
                      <a:pt x="5994332" y="297073"/>
                      <a:pt x="6507549" y="271952"/>
                    </a:cubicBezTo>
                    <a:cubicBezTo>
                      <a:pt x="6703681" y="262272"/>
                      <a:pt x="6564950" y="157828"/>
                      <a:pt x="6382042" y="62594"/>
                    </a:cubicBezTo>
                    <a:cubicBezTo>
                      <a:pt x="6342131" y="41808"/>
                      <a:pt x="6299852" y="21216"/>
                      <a:pt x="6258183" y="2271"/>
                    </a:cubicBezTo>
                    <a:cubicBezTo>
                      <a:pt x="6257297" y="1537"/>
                      <a:pt x="6170801" y="762"/>
                      <a:pt x="6169652" y="0"/>
                    </a:cubicBezTo>
                    <a:lnTo>
                      <a:pt x="3314793" y="0"/>
                    </a:lnTo>
                    <a:lnTo>
                      <a:pt x="459865" y="0"/>
                    </a:lnTo>
                    <a:cubicBezTo>
                      <a:pt x="457982" y="734"/>
                      <a:pt x="335619" y="1565"/>
                      <a:pt x="334275" y="2410"/>
                    </a:cubicBezTo>
                    <a:close/>
                  </a:path>
                </a:pathLst>
              </a:custGeom>
              <a:solidFill>
                <a:srgbClr val="FEFEFE"/>
              </a:solidFill>
              <a:ln w="1385"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A29C176-FD74-884D-94E6-C5AF5AE05314}"/>
                  </a:ext>
                </a:extLst>
              </p:cNvPr>
              <p:cNvSpPr/>
              <p:nvPr/>
            </p:nvSpPr>
            <p:spPr>
              <a:xfrm>
                <a:off x="5514051" y="5361509"/>
                <a:ext cx="6595769" cy="277983"/>
              </a:xfrm>
              <a:custGeom>
                <a:avLst/>
                <a:gdLst>
                  <a:gd name="connsiteX0" fmla="*/ 329841 w 6595769"/>
                  <a:gd name="connsiteY0" fmla="*/ 3227 h 277983"/>
                  <a:gd name="connsiteX1" fmla="*/ 169630 w 6595769"/>
                  <a:gd name="connsiteY1" fmla="*/ 70779 h 277983"/>
                  <a:gd name="connsiteX2" fmla="*/ 127629 w 6595769"/>
                  <a:gd name="connsiteY2" fmla="*/ 273655 h 277983"/>
                  <a:gd name="connsiteX3" fmla="*/ 3254121 w 6595769"/>
                  <a:gd name="connsiteY3" fmla="*/ 238882 h 277983"/>
                  <a:gd name="connsiteX4" fmla="*/ 6500303 w 6595769"/>
                  <a:gd name="connsiteY4" fmla="*/ 270235 h 277983"/>
                  <a:gd name="connsiteX5" fmla="*/ 6379006 w 6595769"/>
                  <a:gd name="connsiteY5" fmla="*/ 63176 h 277983"/>
                  <a:gd name="connsiteX6" fmla="*/ 6256380 w 6595769"/>
                  <a:gd name="connsiteY6" fmla="*/ 3019 h 277983"/>
                  <a:gd name="connsiteX7" fmla="*/ 6168042 w 6595769"/>
                  <a:gd name="connsiteY7" fmla="*/ 0 h 277983"/>
                  <a:gd name="connsiteX8" fmla="*/ 3311702 w 6595769"/>
                  <a:gd name="connsiteY8" fmla="*/ 0 h 277983"/>
                  <a:gd name="connsiteX9" fmla="*/ 455306 w 6595769"/>
                  <a:gd name="connsiteY9" fmla="*/ 0 h 277983"/>
                  <a:gd name="connsiteX10" fmla="*/ 329841 w 6595769"/>
                  <a:gd name="connsiteY10" fmla="*/ 3227 h 27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5769" h="277983">
                    <a:moveTo>
                      <a:pt x="329841" y="3227"/>
                    </a:moveTo>
                    <a:cubicBezTo>
                      <a:pt x="269130" y="24678"/>
                      <a:pt x="215233" y="47818"/>
                      <a:pt x="169630" y="70779"/>
                    </a:cubicBezTo>
                    <a:cubicBezTo>
                      <a:pt x="-21074" y="166830"/>
                      <a:pt x="-72492" y="265762"/>
                      <a:pt x="127629" y="273655"/>
                    </a:cubicBezTo>
                    <a:cubicBezTo>
                      <a:pt x="635098" y="293458"/>
                      <a:pt x="2185521" y="238882"/>
                      <a:pt x="3254121" y="238882"/>
                    </a:cubicBezTo>
                    <a:cubicBezTo>
                      <a:pt x="4341098" y="238882"/>
                      <a:pt x="5986797" y="295161"/>
                      <a:pt x="6500303" y="270235"/>
                    </a:cubicBezTo>
                    <a:cubicBezTo>
                      <a:pt x="6695467" y="260652"/>
                      <a:pt x="6559242" y="157621"/>
                      <a:pt x="6379006" y="63176"/>
                    </a:cubicBezTo>
                    <a:cubicBezTo>
                      <a:pt x="6339608" y="42528"/>
                      <a:pt x="6297745" y="21950"/>
                      <a:pt x="6256380" y="3019"/>
                    </a:cubicBezTo>
                    <a:cubicBezTo>
                      <a:pt x="6255189" y="2036"/>
                      <a:pt x="6169580" y="1011"/>
                      <a:pt x="6168042" y="0"/>
                    </a:cubicBezTo>
                    <a:lnTo>
                      <a:pt x="3311702" y="0"/>
                    </a:lnTo>
                    <a:lnTo>
                      <a:pt x="455306" y="0"/>
                    </a:lnTo>
                    <a:cubicBezTo>
                      <a:pt x="452800" y="997"/>
                      <a:pt x="331641" y="2105"/>
                      <a:pt x="329841" y="3227"/>
                    </a:cubicBezTo>
                    <a:close/>
                  </a:path>
                </a:pathLst>
              </a:custGeom>
              <a:solidFill>
                <a:srgbClr val="FDFDFD"/>
              </a:solidFill>
              <a:ln w="1385"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368F5869-407C-3B49-AF61-FB2475AB883D}"/>
                  </a:ext>
                </a:extLst>
              </p:cNvPr>
              <p:cNvSpPr/>
              <p:nvPr/>
            </p:nvSpPr>
            <p:spPr>
              <a:xfrm>
                <a:off x="5516876" y="5361522"/>
                <a:ext cx="6588613" cy="276543"/>
              </a:xfrm>
              <a:custGeom>
                <a:avLst/>
                <a:gdLst>
                  <a:gd name="connsiteX0" fmla="*/ 325410 w 6588613"/>
                  <a:gd name="connsiteY0" fmla="*/ 4016 h 276543"/>
                  <a:gd name="connsiteX1" fmla="*/ 166640 w 6588613"/>
                  <a:gd name="connsiteY1" fmla="*/ 71416 h 276543"/>
                  <a:gd name="connsiteX2" fmla="*/ 127546 w 6588613"/>
                  <a:gd name="connsiteY2" fmla="*/ 272243 h 276543"/>
                  <a:gd name="connsiteX3" fmla="*/ 3251212 w 6588613"/>
                  <a:gd name="connsiteY3" fmla="*/ 237899 h 276543"/>
                  <a:gd name="connsiteX4" fmla="*/ 6493046 w 6588613"/>
                  <a:gd name="connsiteY4" fmla="*/ 268504 h 276543"/>
                  <a:gd name="connsiteX5" fmla="*/ 6375959 w 6588613"/>
                  <a:gd name="connsiteY5" fmla="*/ 63757 h 276543"/>
                  <a:gd name="connsiteX6" fmla="*/ 6254565 w 6588613"/>
                  <a:gd name="connsiteY6" fmla="*/ 3781 h 276543"/>
                  <a:gd name="connsiteX7" fmla="*/ 6166422 w 6588613"/>
                  <a:gd name="connsiteY7" fmla="*/ 0 h 276543"/>
                  <a:gd name="connsiteX8" fmla="*/ 3308614 w 6588613"/>
                  <a:gd name="connsiteY8" fmla="*/ 0 h 276543"/>
                  <a:gd name="connsiteX9" fmla="*/ 450750 w 6588613"/>
                  <a:gd name="connsiteY9" fmla="*/ 0 h 276543"/>
                  <a:gd name="connsiteX10" fmla="*/ 325410 w 6588613"/>
                  <a:gd name="connsiteY10" fmla="*/ 4016 h 27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8613" h="276543">
                    <a:moveTo>
                      <a:pt x="325410" y="4016"/>
                    </a:moveTo>
                    <a:cubicBezTo>
                      <a:pt x="265128" y="25439"/>
                      <a:pt x="211715" y="48566"/>
                      <a:pt x="166640" y="71416"/>
                    </a:cubicBezTo>
                    <a:cubicBezTo>
                      <a:pt x="-21392" y="166733"/>
                      <a:pt x="-71578" y="264418"/>
                      <a:pt x="127546" y="272243"/>
                    </a:cubicBezTo>
                    <a:cubicBezTo>
                      <a:pt x="635181" y="291880"/>
                      <a:pt x="2183014" y="237899"/>
                      <a:pt x="3251212" y="237899"/>
                    </a:cubicBezTo>
                    <a:cubicBezTo>
                      <a:pt x="4337816" y="237899"/>
                      <a:pt x="5979263" y="293251"/>
                      <a:pt x="6493046" y="268504"/>
                    </a:cubicBezTo>
                    <a:cubicBezTo>
                      <a:pt x="6687227" y="259018"/>
                      <a:pt x="6553508" y="157413"/>
                      <a:pt x="6375959" y="63757"/>
                    </a:cubicBezTo>
                    <a:cubicBezTo>
                      <a:pt x="6337073" y="43248"/>
                      <a:pt x="6295626" y="22683"/>
                      <a:pt x="6254565" y="3781"/>
                    </a:cubicBezTo>
                    <a:cubicBezTo>
                      <a:pt x="6253085" y="2562"/>
                      <a:pt x="6168347" y="1274"/>
                      <a:pt x="6166422" y="0"/>
                    </a:cubicBezTo>
                    <a:lnTo>
                      <a:pt x="3308614" y="0"/>
                    </a:lnTo>
                    <a:lnTo>
                      <a:pt x="450750" y="0"/>
                    </a:lnTo>
                    <a:cubicBezTo>
                      <a:pt x="447606" y="1232"/>
                      <a:pt x="327653" y="2631"/>
                      <a:pt x="325410" y="4016"/>
                    </a:cubicBezTo>
                    <a:close/>
                  </a:path>
                </a:pathLst>
              </a:custGeom>
              <a:solidFill>
                <a:srgbClr val="FDFDFD"/>
              </a:solidFill>
              <a:ln w="1385"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D1FB4D16-6ED2-8C44-9A66-1B9760DA7788}"/>
                  </a:ext>
                </a:extLst>
              </p:cNvPr>
              <p:cNvSpPr/>
              <p:nvPr/>
            </p:nvSpPr>
            <p:spPr>
              <a:xfrm>
                <a:off x="5519694" y="5361481"/>
                <a:ext cx="6581495" cy="275148"/>
              </a:xfrm>
              <a:custGeom>
                <a:avLst/>
                <a:gdLst>
                  <a:gd name="connsiteX0" fmla="*/ 320986 w 6581495"/>
                  <a:gd name="connsiteY0" fmla="*/ 4861 h 275148"/>
                  <a:gd name="connsiteX1" fmla="*/ 163656 w 6581495"/>
                  <a:gd name="connsiteY1" fmla="*/ 72108 h 275148"/>
                  <a:gd name="connsiteX2" fmla="*/ 127484 w 6581495"/>
                  <a:gd name="connsiteY2" fmla="*/ 270872 h 275148"/>
                  <a:gd name="connsiteX3" fmla="*/ 3248326 w 6581495"/>
                  <a:gd name="connsiteY3" fmla="*/ 236944 h 275148"/>
                  <a:gd name="connsiteX4" fmla="*/ 6485812 w 6581495"/>
                  <a:gd name="connsiteY4" fmla="*/ 266787 h 275148"/>
                  <a:gd name="connsiteX5" fmla="*/ 6372935 w 6581495"/>
                  <a:gd name="connsiteY5" fmla="*/ 64339 h 275148"/>
                  <a:gd name="connsiteX6" fmla="*/ 6252773 w 6581495"/>
                  <a:gd name="connsiteY6" fmla="*/ 4542 h 275148"/>
                  <a:gd name="connsiteX7" fmla="*/ 6164837 w 6581495"/>
                  <a:gd name="connsiteY7" fmla="*/ 0 h 275148"/>
                  <a:gd name="connsiteX8" fmla="*/ 3305533 w 6581495"/>
                  <a:gd name="connsiteY8" fmla="*/ 0 h 275148"/>
                  <a:gd name="connsiteX9" fmla="*/ 446201 w 6581495"/>
                  <a:gd name="connsiteY9" fmla="*/ 0 h 275148"/>
                  <a:gd name="connsiteX10" fmla="*/ 320986 w 6581495"/>
                  <a:gd name="connsiteY10" fmla="*/ 4861 h 27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1495" h="275148">
                    <a:moveTo>
                      <a:pt x="320986" y="4861"/>
                    </a:moveTo>
                    <a:cubicBezTo>
                      <a:pt x="261134" y="26270"/>
                      <a:pt x="208205" y="49383"/>
                      <a:pt x="163656" y="72108"/>
                    </a:cubicBezTo>
                    <a:cubicBezTo>
                      <a:pt x="-21717" y="166692"/>
                      <a:pt x="-70657" y="263145"/>
                      <a:pt x="127484" y="270872"/>
                    </a:cubicBezTo>
                    <a:cubicBezTo>
                      <a:pt x="635300" y="290356"/>
                      <a:pt x="2180529" y="236944"/>
                      <a:pt x="3248326" y="236944"/>
                    </a:cubicBezTo>
                    <a:cubicBezTo>
                      <a:pt x="4334555" y="236944"/>
                      <a:pt x="5971737" y="291354"/>
                      <a:pt x="6485812" y="266787"/>
                    </a:cubicBezTo>
                    <a:cubicBezTo>
                      <a:pt x="6679022" y="257398"/>
                      <a:pt x="6547810" y="157205"/>
                      <a:pt x="6372935" y="64339"/>
                    </a:cubicBezTo>
                    <a:cubicBezTo>
                      <a:pt x="6334562" y="43954"/>
                      <a:pt x="6293529" y="23417"/>
                      <a:pt x="6252773" y="4542"/>
                    </a:cubicBezTo>
                    <a:cubicBezTo>
                      <a:pt x="6250987" y="3074"/>
                      <a:pt x="6167122" y="1523"/>
                      <a:pt x="6164837" y="0"/>
                    </a:cubicBezTo>
                    <a:lnTo>
                      <a:pt x="3305533" y="0"/>
                    </a:lnTo>
                    <a:lnTo>
                      <a:pt x="446201" y="0"/>
                    </a:lnTo>
                    <a:cubicBezTo>
                      <a:pt x="442435" y="1523"/>
                      <a:pt x="323672" y="3199"/>
                      <a:pt x="320986" y="4861"/>
                    </a:cubicBezTo>
                    <a:close/>
                  </a:path>
                </a:pathLst>
              </a:custGeom>
              <a:solidFill>
                <a:srgbClr val="FCFCFC"/>
              </a:solidFill>
              <a:ln w="1385"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48A3109B-0733-A043-8808-E814E5698E1E}"/>
                  </a:ext>
                </a:extLst>
              </p:cNvPr>
              <p:cNvSpPr/>
              <p:nvPr/>
            </p:nvSpPr>
            <p:spPr>
              <a:xfrm>
                <a:off x="5522503" y="5361536"/>
                <a:ext cx="6574373" cy="273694"/>
              </a:xfrm>
              <a:custGeom>
                <a:avLst/>
                <a:gdLst>
                  <a:gd name="connsiteX0" fmla="*/ 316570 w 6574373"/>
                  <a:gd name="connsiteY0" fmla="*/ 5622 h 273694"/>
                  <a:gd name="connsiteX1" fmla="*/ 160680 w 6574373"/>
                  <a:gd name="connsiteY1" fmla="*/ 72731 h 273694"/>
                  <a:gd name="connsiteX2" fmla="*/ 127416 w 6574373"/>
                  <a:gd name="connsiteY2" fmla="*/ 269446 h 273694"/>
                  <a:gd name="connsiteX3" fmla="*/ 3245433 w 6574373"/>
                  <a:gd name="connsiteY3" fmla="*/ 235946 h 273694"/>
                  <a:gd name="connsiteX4" fmla="*/ 6478570 w 6574373"/>
                  <a:gd name="connsiteY4" fmla="*/ 265042 h 273694"/>
                  <a:gd name="connsiteX5" fmla="*/ 6369903 w 6574373"/>
                  <a:gd name="connsiteY5" fmla="*/ 64907 h 273694"/>
                  <a:gd name="connsiteX6" fmla="*/ 6250975 w 6574373"/>
                  <a:gd name="connsiteY6" fmla="*/ 5290 h 273694"/>
                  <a:gd name="connsiteX7" fmla="*/ 6163232 w 6574373"/>
                  <a:gd name="connsiteY7" fmla="*/ 0 h 273694"/>
                  <a:gd name="connsiteX8" fmla="*/ 3302474 w 6574373"/>
                  <a:gd name="connsiteY8" fmla="*/ 0 h 273694"/>
                  <a:gd name="connsiteX9" fmla="*/ 441660 w 6574373"/>
                  <a:gd name="connsiteY9" fmla="*/ 0 h 273694"/>
                  <a:gd name="connsiteX10" fmla="*/ 316570 w 6574373"/>
                  <a:gd name="connsiteY10" fmla="*/ 5622 h 2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4373" h="273694">
                    <a:moveTo>
                      <a:pt x="316570" y="5622"/>
                    </a:moveTo>
                    <a:cubicBezTo>
                      <a:pt x="257147" y="27004"/>
                      <a:pt x="204703" y="50117"/>
                      <a:pt x="160680" y="72731"/>
                    </a:cubicBezTo>
                    <a:cubicBezTo>
                      <a:pt x="-22034" y="166581"/>
                      <a:pt x="-69727" y="261801"/>
                      <a:pt x="127416" y="269446"/>
                    </a:cubicBezTo>
                    <a:cubicBezTo>
                      <a:pt x="635398" y="288764"/>
                      <a:pt x="2178024" y="235946"/>
                      <a:pt x="3245433" y="235946"/>
                    </a:cubicBezTo>
                    <a:cubicBezTo>
                      <a:pt x="4331288" y="235946"/>
                      <a:pt x="5964205" y="289415"/>
                      <a:pt x="6478570" y="265042"/>
                    </a:cubicBezTo>
                    <a:cubicBezTo>
                      <a:pt x="6670799" y="255749"/>
                      <a:pt x="6542106" y="156970"/>
                      <a:pt x="6369903" y="64907"/>
                    </a:cubicBezTo>
                    <a:cubicBezTo>
                      <a:pt x="6332043" y="44661"/>
                      <a:pt x="6291426" y="24137"/>
                      <a:pt x="6250975" y="5290"/>
                    </a:cubicBezTo>
                    <a:cubicBezTo>
                      <a:pt x="6248898" y="3573"/>
                      <a:pt x="6165904" y="1773"/>
                      <a:pt x="6163232" y="0"/>
                    </a:cubicBezTo>
                    <a:lnTo>
                      <a:pt x="3302474" y="0"/>
                    </a:lnTo>
                    <a:lnTo>
                      <a:pt x="441660" y="0"/>
                    </a:lnTo>
                    <a:cubicBezTo>
                      <a:pt x="437271" y="1717"/>
                      <a:pt x="319713" y="3670"/>
                      <a:pt x="316570" y="5622"/>
                    </a:cubicBezTo>
                    <a:close/>
                  </a:path>
                </a:pathLst>
              </a:custGeom>
              <a:solidFill>
                <a:srgbClr val="FCFCFC"/>
              </a:solidFill>
              <a:ln w="1385"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59EFCBEB-6D4D-9B4E-9D9E-8483BBF5301E}"/>
                  </a:ext>
                </a:extLst>
              </p:cNvPr>
              <p:cNvSpPr/>
              <p:nvPr/>
            </p:nvSpPr>
            <p:spPr>
              <a:xfrm>
                <a:off x="5525301" y="5361509"/>
                <a:ext cx="6567274" cy="272281"/>
              </a:xfrm>
              <a:custGeom>
                <a:avLst/>
                <a:gdLst>
                  <a:gd name="connsiteX0" fmla="*/ 312166 w 6567274"/>
                  <a:gd name="connsiteY0" fmla="*/ 6453 h 272281"/>
                  <a:gd name="connsiteX1" fmla="*/ 157702 w 6567274"/>
                  <a:gd name="connsiteY1" fmla="*/ 73410 h 272281"/>
                  <a:gd name="connsiteX2" fmla="*/ 127361 w 6567274"/>
                  <a:gd name="connsiteY2" fmla="*/ 268061 h 272281"/>
                  <a:gd name="connsiteX3" fmla="*/ 3242552 w 6567274"/>
                  <a:gd name="connsiteY3" fmla="*/ 234977 h 272281"/>
                  <a:gd name="connsiteX4" fmla="*/ 6471341 w 6567274"/>
                  <a:gd name="connsiteY4" fmla="*/ 263324 h 272281"/>
                  <a:gd name="connsiteX5" fmla="*/ 6366898 w 6567274"/>
                  <a:gd name="connsiteY5" fmla="*/ 65502 h 272281"/>
                  <a:gd name="connsiteX6" fmla="*/ 6249201 w 6567274"/>
                  <a:gd name="connsiteY6" fmla="*/ 6052 h 272281"/>
                  <a:gd name="connsiteX7" fmla="*/ 6161653 w 6567274"/>
                  <a:gd name="connsiteY7" fmla="*/ 0 h 272281"/>
                  <a:gd name="connsiteX8" fmla="*/ 3299413 w 6567274"/>
                  <a:gd name="connsiteY8" fmla="*/ 0 h 272281"/>
                  <a:gd name="connsiteX9" fmla="*/ 437132 w 6567274"/>
                  <a:gd name="connsiteY9" fmla="*/ 0 h 272281"/>
                  <a:gd name="connsiteX10" fmla="*/ 312166 w 6567274"/>
                  <a:gd name="connsiteY10" fmla="*/ 6453 h 27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7274" h="272281">
                    <a:moveTo>
                      <a:pt x="312166" y="6453"/>
                    </a:moveTo>
                    <a:cubicBezTo>
                      <a:pt x="253172" y="27807"/>
                      <a:pt x="201213" y="50906"/>
                      <a:pt x="157702" y="73410"/>
                    </a:cubicBezTo>
                    <a:cubicBezTo>
                      <a:pt x="-22339" y="166511"/>
                      <a:pt x="-68800" y="260500"/>
                      <a:pt x="127361" y="268061"/>
                    </a:cubicBezTo>
                    <a:cubicBezTo>
                      <a:pt x="635522" y="287213"/>
                      <a:pt x="2175545" y="234977"/>
                      <a:pt x="3242552" y="234977"/>
                    </a:cubicBezTo>
                    <a:cubicBezTo>
                      <a:pt x="4328020" y="234977"/>
                      <a:pt x="5956699" y="287504"/>
                      <a:pt x="6471341" y="263324"/>
                    </a:cubicBezTo>
                    <a:cubicBezTo>
                      <a:pt x="6662600" y="254129"/>
                      <a:pt x="6536401" y="156762"/>
                      <a:pt x="6366898" y="65502"/>
                    </a:cubicBezTo>
                    <a:cubicBezTo>
                      <a:pt x="6329536" y="45395"/>
                      <a:pt x="6289361" y="24885"/>
                      <a:pt x="6249201" y="6052"/>
                    </a:cubicBezTo>
                    <a:cubicBezTo>
                      <a:pt x="6246819" y="4099"/>
                      <a:pt x="6164713" y="2036"/>
                      <a:pt x="6161653" y="0"/>
                    </a:cubicBezTo>
                    <a:lnTo>
                      <a:pt x="3299413" y="0"/>
                    </a:lnTo>
                    <a:lnTo>
                      <a:pt x="437132" y="0"/>
                    </a:lnTo>
                    <a:cubicBezTo>
                      <a:pt x="432105" y="1994"/>
                      <a:pt x="315752" y="4224"/>
                      <a:pt x="312166" y="6453"/>
                    </a:cubicBezTo>
                    <a:close/>
                  </a:path>
                </a:pathLst>
              </a:custGeom>
              <a:solidFill>
                <a:srgbClr val="FBFBFB"/>
              </a:solidFill>
              <a:ln w="1385"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A6B45DD3-6BFE-8347-AEEC-C9AADE0D1D74}"/>
                  </a:ext>
                </a:extLst>
              </p:cNvPr>
              <p:cNvSpPr/>
              <p:nvPr/>
            </p:nvSpPr>
            <p:spPr>
              <a:xfrm>
                <a:off x="5528100" y="5361509"/>
                <a:ext cx="6560179" cy="270855"/>
              </a:xfrm>
              <a:custGeom>
                <a:avLst/>
                <a:gdLst>
                  <a:gd name="connsiteX0" fmla="*/ 307760 w 6560179"/>
                  <a:gd name="connsiteY0" fmla="*/ 7256 h 270855"/>
                  <a:gd name="connsiteX1" fmla="*/ 154737 w 6560179"/>
                  <a:gd name="connsiteY1" fmla="*/ 74060 h 270855"/>
                  <a:gd name="connsiteX2" fmla="*/ 127304 w 6560179"/>
                  <a:gd name="connsiteY2" fmla="*/ 266662 h 270855"/>
                  <a:gd name="connsiteX3" fmla="*/ 3239670 w 6560179"/>
                  <a:gd name="connsiteY3" fmla="*/ 234008 h 270855"/>
                  <a:gd name="connsiteX4" fmla="*/ 6464112 w 6560179"/>
                  <a:gd name="connsiteY4" fmla="*/ 261593 h 270855"/>
                  <a:gd name="connsiteX5" fmla="*/ 6363877 w 6560179"/>
                  <a:gd name="connsiteY5" fmla="*/ 66070 h 270855"/>
                  <a:gd name="connsiteX6" fmla="*/ 6247414 w 6560179"/>
                  <a:gd name="connsiteY6" fmla="*/ 6799 h 270855"/>
                  <a:gd name="connsiteX7" fmla="*/ 6160059 w 6560179"/>
                  <a:gd name="connsiteY7" fmla="*/ 0 h 270855"/>
                  <a:gd name="connsiteX8" fmla="*/ 3296351 w 6560179"/>
                  <a:gd name="connsiteY8" fmla="*/ 0 h 270855"/>
                  <a:gd name="connsiteX9" fmla="*/ 432602 w 6560179"/>
                  <a:gd name="connsiteY9" fmla="*/ 0 h 270855"/>
                  <a:gd name="connsiteX10" fmla="*/ 307760 w 6560179"/>
                  <a:gd name="connsiteY10" fmla="*/ 7256 h 2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0179" h="270855">
                    <a:moveTo>
                      <a:pt x="307760" y="7256"/>
                    </a:moveTo>
                    <a:cubicBezTo>
                      <a:pt x="249210" y="28583"/>
                      <a:pt x="197722" y="51682"/>
                      <a:pt x="154737" y="74060"/>
                    </a:cubicBezTo>
                    <a:cubicBezTo>
                      <a:pt x="-22645" y="166428"/>
                      <a:pt x="-67860" y="259184"/>
                      <a:pt x="127304" y="266662"/>
                    </a:cubicBezTo>
                    <a:cubicBezTo>
                      <a:pt x="635632" y="285648"/>
                      <a:pt x="2173064" y="234008"/>
                      <a:pt x="3239670" y="234008"/>
                    </a:cubicBezTo>
                    <a:cubicBezTo>
                      <a:pt x="4324764" y="234008"/>
                      <a:pt x="5949177" y="285592"/>
                      <a:pt x="6464112" y="261593"/>
                    </a:cubicBezTo>
                    <a:cubicBezTo>
                      <a:pt x="6654386" y="252495"/>
                      <a:pt x="6530708" y="156541"/>
                      <a:pt x="6363877" y="66070"/>
                    </a:cubicBezTo>
                    <a:cubicBezTo>
                      <a:pt x="6327028" y="46087"/>
                      <a:pt x="6287269" y="25605"/>
                      <a:pt x="6247414" y="6799"/>
                    </a:cubicBezTo>
                    <a:cubicBezTo>
                      <a:pt x="6244742" y="4598"/>
                      <a:pt x="6163508" y="2271"/>
                      <a:pt x="6160059" y="0"/>
                    </a:cubicBezTo>
                    <a:lnTo>
                      <a:pt x="3296351" y="0"/>
                    </a:lnTo>
                    <a:lnTo>
                      <a:pt x="432602" y="0"/>
                    </a:lnTo>
                    <a:cubicBezTo>
                      <a:pt x="426953" y="2244"/>
                      <a:pt x="311790" y="4750"/>
                      <a:pt x="307760" y="7256"/>
                    </a:cubicBezTo>
                    <a:close/>
                  </a:path>
                </a:pathLst>
              </a:custGeom>
              <a:solidFill>
                <a:srgbClr val="FBFBFB"/>
              </a:solidFill>
              <a:ln w="1385"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21936DBB-B66E-954C-9282-0D3434D55D32}"/>
                  </a:ext>
                </a:extLst>
              </p:cNvPr>
              <p:cNvSpPr/>
              <p:nvPr/>
            </p:nvSpPr>
            <p:spPr>
              <a:xfrm>
                <a:off x="5530887" y="5361509"/>
                <a:ext cx="6553110" cy="269428"/>
              </a:xfrm>
              <a:custGeom>
                <a:avLst/>
                <a:gdLst>
                  <a:gd name="connsiteX0" fmla="*/ 303353 w 6553110"/>
                  <a:gd name="connsiteY0" fmla="*/ 8060 h 269428"/>
                  <a:gd name="connsiteX1" fmla="*/ 151770 w 6553110"/>
                  <a:gd name="connsiteY1" fmla="*/ 74711 h 269428"/>
                  <a:gd name="connsiteX2" fmla="*/ 127259 w 6553110"/>
                  <a:gd name="connsiteY2" fmla="*/ 265263 h 269428"/>
                  <a:gd name="connsiteX3" fmla="*/ 3236800 w 6553110"/>
                  <a:gd name="connsiteY3" fmla="*/ 233025 h 269428"/>
                  <a:gd name="connsiteX4" fmla="*/ 6456893 w 6553110"/>
                  <a:gd name="connsiteY4" fmla="*/ 259862 h 269428"/>
                  <a:gd name="connsiteX5" fmla="*/ 6360870 w 6553110"/>
                  <a:gd name="connsiteY5" fmla="*/ 66652 h 269428"/>
                  <a:gd name="connsiteX6" fmla="*/ 6245638 w 6553110"/>
                  <a:gd name="connsiteY6" fmla="*/ 7561 h 269428"/>
                  <a:gd name="connsiteX7" fmla="*/ 6158477 w 6553110"/>
                  <a:gd name="connsiteY7" fmla="*/ 0 h 269428"/>
                  <a:gd name="connsiteX8" fmla="*/ 3293301 w 6553110"/>
                  <a:gd name="connsiteY8" fmla="*/ 0 h 269428"/>
                  <a:gd name="connsiteX9" fmla="*/ 428084 w 6553110"/>
                  <a:gd name="connsiteY9" fmla="*/ 0 h 269428"/>
                  <a:gd name="connsiteX10" fmla="*/ 303353 w 6553110"/>
                  <a:gd name="connsiteY10" fmla="*/ 8060 h 2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110" h="269428">
                    <a:moveTo>
                      <a:pt x="303353" y="8060"/>
                    </a:moveTo>
                    <a:cubicBezTo>
                      <a:pt x="245232" y="29372"/>
                      <a:pt x="194229" y="52443"/>
                      <a:pt x="151770" y="74711"/>
                    </a:cubicBezTo>
                    <a:cubicBezTo>
                      <a:pt x="-22953" y="166332"/>
                      <a:pt x="-66908" y="257854"/>
                      <a:pt x="127259" y="265263"/>
                    </a:cubicBezTo>
                    <a:cubicBezTo>
                      <a:pt x="635766" y="284083"/>
                      <a:pt x="2170582" y="233025"/>
                      <a:pt x="3236800" y="233025"/>
                    </a:cubicBezTo>
                    <a:cubicBezTo>
                      <a:pt x="4321520" y="233025"/>
                      <a:pt x="5941683" y="283682"/>
                      <a:pt x="6456893" y="259862"/>
                    </a:cubicBezTo>
                    <a:cubicBezTo>
                      <a:pt x="6646199" y="250861"/>
                      <a:pt x="6525027" y="156305"/>
                      <a:pt x="6360870" y="66652"/>
                    </a:cubicBezTo>
                    <a:cubicBezTo>
                      <a:pt x="6324531" y="46807"/>
                      <a:pt x="6285188" y="26353"/>
                      <a:pt x="6245638" y="7561"/>
                    </a:cubicBezTo>
                    <a:cubicBezTo>
                      <a:pt x="6242674" y="5110"/>
                      <a:pt x="6162312" y="2534"/>
                      <a:pt x="6158477" y="0"/>
                    </a:cubicBezTo>
                    <a:lnTo>
                      <a:pt x="3293301" y="0"/>
                    </a:lnTo>
                    <a:lnTo>
                      <a:pt x="428084" y="0"/>
                    </a:lnTo>
                    <a:cubicBezTo>
                      <a:pt x="421811" y="2493"/>
                      <a:pt x="307854" y="5276"/>
                      <a:pt x="303353" y="8060"/>
                    </a:cubicBezTo>
                    <a:close/>
                  </a:path>
                </a:pathLst>
              </a:custGeom>
              <a:solidFill>
                <a:srgbClr val="FAFAFA"/>
              </a:solidFill>
              <a:ln w="1385"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31AF7CAC-118C-4F4C-BBF5-82665A3AAED5}"/>
                  </a:ext>
                </a:extLst>
              </p:cNvPr>
              <p:cNvSpPr/>
              <p:nvPr/>
            </p:nvSpPr>
            <p:spPr>
              <a:xfrm>
                <a:off x="5533681" y="5361509"/>
                <a:ext cx="6546046" cy="267988"/>
              </a:xfrm>
              <a:custGeom>
                <a:avLst/>
                <a:gdLst>
                  <a:gd name="connsiteX0" fmla="*/ 298953 w 6546046"/>
                  <a:gd name="connsiteY0" fmla="*/ 8863 h 267988"/>
                  <a:gd name="connsiteX1" fmla="*/ 148810 w 6546046"/>
                  <a:gd name="connsiteY1" fmla="*/ 75362 h 267988"/>
                  <a:gd name="connsiteX2" fmla="*/ 127221 w 6546046"/>
                  <a:gd name="connsiteY2" fmla="*/ 263851 h 267988"/>
                  <a:gd name="connsiteX3" fmla="*/ 3233937 w 6546046"/>
                  <a:gd name="connsiteY3" fmla="*/ 232041 h 267988"/>
                  <a:gd name="connsiteX4" fmla="*/ 6449681 w 6546046"/>
                  <a:gd name="connsiteY4" fmla="*/ 258131 h 267988"/>
                  <a:gd name="connsiteX5" fmla="*/ 6357868 w 6546046"/>
                  <a:gd name="connsiteY5" fmla="*/ 67233 h 267988"/>
                  <a:gd name="connsiteX6" fmla="*/ 6243868 w 6546046"/>
                  <a:gd name="connsiteY6" fmla="*/ 8323 h 267988"/>
                  <a:gd name="connsiteX7" fmla="*/ 6156902 w 6546046"/>
                  <a:gd name="connsiteY7" fmla="*/ 0 h 267988"/>
                  <a:gd name="connsiteX8" fmla="*/ 3290258 w 6546046"/>
                  <a:gd name="connsiteY8" fmla="*/ 0 h 267988"/>
                  <a:gd name="connsiteX9" fmla="*/ 423559 w 6546046"/>
                  <a:gd name="connsiteY9" fmla="*/ 0 h 267988"/>
                  <a:gd name="connsiteX10" fmla="*/ 298953 w 6546046"/>
                  <a:gd name="connsiteY10" fmla="*/ 8863 h 2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6046" h="267988">
                    <a:moveTo>
                      <a:pt x="298953" y="8863"/>
                    </a:moveTo>
                    <a:cubicBezTo>
                      <a:pt x="241261" y="30148"/>
                      <a:pt x="190743" y="53219"/>
                      <a:pt x="148810" y="75362"/>
                    </a:cubicBezTo>
                    <a:cubicBezTo>
                      <a:pt x="-23241" y="166234"/>
                      <a:pt x="-65962" y="256539"/>
                      <a:pt x="127221" y="263851"/>
                    </a:cubicBezTo>
                    <a:cubicBezTo>
                      <a:pt x="635894" y="282504"/>
                      <a:pt x="2168120" y="232041"/>
                      <a:pt x="3233937" y="232041"/>
                    </a:cubicBezTo>
                    <a:cubicBezTo>
                      <a:pt x="4318283" y="232041"/>
                      <a:pt x="5934180" y="281756"/>
                      <a:pt x="6449681" y="258131"/>
                    </a:cubicBezTo>
                    <a:cubicBezTo>
                      <a:pt x="6638004" y="249227"/>
                      <a:pt x="6519338" y="156084"/>
                      <a:pt x="6357868" y="67233"/>
                    </a:cubicBezTo>
                    <a:cubicBezTo>
                      <a:pt x="6322042" y="47513"/>
                      <a:pt x="6283114" y="27087"/>
                      <a:pt x="6243868" y="8323"/>
                    </a:cubicBezTo>
                    <a:cubicBezTo>
                      <a:pt x="6240601" y="5622"/>
                      <a:pt x="6161111" y="2797"/>
                      <a:pt x="6156902" y="0"/>
                    </a:cubicBezTo>
                    <a:lnTo>
                      <a:pt x="3290258" y="0"/>
                    </a:lnTo>
                    <a:lnTo>
                      <a:pt x="423559" y="0"/>
                    </a:lnTo>
                    <a:cubicBezTo>
                      <a:pt x="416649" y="2742"/>
                      <a:pt x="303897" y="5802"/>
                      <a:pt x="298953" y="8863"/>
                    </a:cubicBezTo>
                    <a:close/>
                  </a:path>
                </a:pathLst>
              </a:custGeom>
              <a:solidFill>
                <a:srgbClr val="FAFAFA"/>
              </a:solidFill>
              <a:ln w="1385"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DA58E63D-E2D2-9641-8345-2DA2B44DED45}"/>
                  </a:ext>
                </a:extLst>
              </p:cNvPr>
              <p:cNvSpPr/>
              <p:nvPr/>
            </p:nvSpPr>
            <p:spPr>
              <a:xfrm>
                <a:off x="5536461" y="5361536"/>
                <a:ext cx="6539000" cy="266548"/>
              </a:xfrm>
              <a:custGeom>
                <a:avLst/>
                <a:gdLst>
                  <a:gd name="connsiteX0" fmla="*/ 294566 w 6539000"/>
                  <a:gd name="connsiteY0" fmla="*/ 9652 h 266548"/>
                  <a:gd name="connsiteX1" fmla="*/ 145863 w 6539000"/>
                  <a:gd name="connsiteY1" fmla="*/ 75999 h 266548"/>
                  <a:gd name="connsiteX2" fmla="*/ 127182 w 6539000"/>
                  <a:gd name="connsiteY2" fmla="*/ 262438 h 266548"/>
                  <a:gd name="connsiteX3" fmla="*/ 3231073 w 6539000"/>
                  <a:gd name="connsiteY3" fmla="*/ 231058 h 266548"/>
                  <a:gd name="connsiteX4" fmla="*/ 6442469 w 6539000"/>
                  <a:gd name="connsiteY4" fmla="*/ 256400 h 266548"/>
                  <a:gd name="connsiteX5" fmla="*/ 6354865 w 6539000"/>
                  <a:gd name="connsiteY5" fmla="*/ 67801 h 266548"/>
                  <a:gd name="connsiteX6" fmla="*/ 6242099 w 6539000"/>
                  <a:gd name="connsiteY6" fmla="*/ 9071 h 266548"/>
                  <a:gd name="connsiteX7" fmla="*/ 6155339 w 6539000"/>
                  <a:gd name="connsiteY7" fmla="*/ 0 h 266548"/>
                  <a:gd name="connsiteX8" fmla="*/ 3287214 w 6539000"/>
                  <a:gd name="connsiteY8" fmla="*/ 0 h 266548"/>
                  <a:gd name="connsiteX9" fmla="*/ 419047 w 6539000"/>
                  <a:gd name="connsiteY9" fmla="*/ 0 h 266548"/>
                  <a:gd name="connsiteX10" fmla="*/ 294566 w 6539000"/>
                  <a:gd name="connsiteY10" fmla="*/ 9652 h 2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9000" h="266548">
                    <a:moveTo>
                      <a:pt x="294566" y="9652"/>
                    </a:moveTo>
                    <a:cubicBezTo>
                      <a:pt x="237303" y="30909"/>
                      <a:pt x="187270" y="53967"/>
                      <a:pt x="145863" y="75999"/>
                    </a:cubicBezTo>
                    <a:cubicBezTo>
                      <a:pt x="-23529" y="166124"/>
                      <a:pt x="-65004" y="255209"/>
                      <a:pt x="127182" y="262438"/>
                    </a:cubicBezTo>
                    <a:cubicBezTo>
                      <a:pt x="636036" y="280926"/>
                      <a:pt x="2165658" y="231058"/>
                      <a:pt x="3231073" y="231058"/>
                    </a:cubicBezTo>
                    <a:cubicBezTo>
                      <a:pt x="4315032" y="231058"/>
                      <a:pt x="5926692" y="279832"/>
                      <a:pt x="6442469" y="256400"/>
                    </a:cubicBezTo>
                    <a:cubicBezTo>
                      <a:pt x="6629822" y="247593"/>
                      <a:pt x="6513663" y="155848"/>
                      <a:pt x="6354865" y="67801"/>
                    </a:cubicBezTo>
                    <a:cubicBezTo>
                      <a:pt x="6319538" y="48220"/>
                      <a:pt x="6281041" y="27807"/>
                      <a:pt x="6242099" y="9071"/>
                    </a:cubicBezTo>
                    <a:cubicBezTo>
                      <a:pt x="6238540" y="6135"/>
                      <a:pt x="6159924" y="3047"/>
                      <a:pt x="6155339" y="0"/>
                    </a:cubicBezTo>
                    <a:lnTo>
                      <a:pt x="3287214" y="0"/>
                    </a:lnTo>
                    <a:lnTo>
                      <a:pt x="419047" y="0"/>
                    </a:lnTo>
                    <a:cubicBezTo>
                      <a:pt x="411514" y="2963"/>
                      <a:pt x="299952" y="6301"/>
                      <a:pt x="294566" y="9652"/>
                    </a:cubicBezTo>
                    <a:close/>
                  </a:path>
                </a:pathLst>
              </a:custGeom>
              <a:solidFill>
                <a:srgbClr val="F9F9F9"/>
              </a:solidFill>
              <a:ln w="1385"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AD71394B-8250-DE47-B1B0-754BC773D5C0}"/>
                  </a:ext>
                </a:extLst>
              </p:cNvPr>
              <p:cNvSpPr/>
              <p:nvPr/>
            </p:nvSpPr>
            <p:spPr>
              <a:xfrm>
                <a:off x="5539224" y="5361495"/>
                <a:ext cx="6531976" cy="265154"/>
              </a:xfrm>
              <a:custGeom>
                <a:avLst/>
                <a:gdLst>
                  <a:gd name="connsiteX0" fmla="*/ 290197 w 6531976"/>
                  <a:gd name="connsiteY0" fmla="*/ 10497 h 265154"/>
                  <a:gd name="connsiteX1" fmla="*/ 142920 w 6531976"/>
                  <a:gd name="connsiteY1" fmla="*/ 76692 h 265154"/>
                  <a:gd name="connsiteX2" fmla="*/ 127161 w 6531976"/>
                  <a:gd name="connsiteY2" fmla="*/ 261067 h 265154"/>
                  <a:gd name="connsiteX3" fmla="*/ 3228228 w 6531976"/>
                  <a:gd name="connsiteY3" fmla="*/ 230102 h 265154"/>
                  <a:gd name="connsiteX4" fmla="*/ 6435276 w 6531976"/>
                  <a:gd name="connsiteY4" fmla="*/ 254683 h 265154"/>
                  <a:gd name="connsiteX5" fmla="*/ 6351881 w 6531976"/>
                  <a:gd name="connsiteY5" fmla="*/ 68397 h 265154"/>
                  <a:gd name="connsiteX6" fmla="*/ 6240347 w 6531976"/>
                  <a:gd name="connsiteY6" fmla="*/ 9832 h 265154"/>
                  <a:gd name="connsiteX7" fmla="*/ 6153782 w 6531976"/>
                  <a:gd name="connsiteY7" fmla="*/ 0 h 265154"/>
                  <a:gd name="connsiteX8" fmla="*/ 3284189 w 6531976"/>
                  <a:gd name="connsiteY8" fmla="*/ 0 h 265154"/>
                  <a:gd name="connsiteX9" fmla="*/ 414554 w 6531976"/>
                  <a:gd name="connsiteY9" fmla="*/ 0 h 265154"/>
                  <a:gd name="connsiteX10" fmla="*/ 290197 w 6531976"/>
                  <a:gd name="connsiteY10" fmla="*/ 10497 h 26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1976" h="265154">
                    <a:moveTo>
                      <a:pt x="290197" y="10497"/>
                    </a:moveTo>
                    <a:cubicBezTo>
                      <a:pt x="233363" y="31726"/>
                      <a:pt x="183815" y="54784"/>
                      <a:pt x="142920" y="76692"/>
                    </a:cubicBezTo>
                    <a:cubicBezTo>
                      <a:pt x="-23812" y="166068"/>
                      <a:pt x="-64042" y="253922"/>
                      <a:pt x="127161" y="261067"/>
                    </a:cubicBezTo>
                    <a:cubicBezTo>
                      <a:pt x="636195" y="279402"/>
                      <a:pt x="2163200" y="230102"/>
                      <a:pt x="3228228" y="230102"/>
                    </a:cubicBezTo>
                    <a:cubicBezTo>
                      <a:pt x="4311812" y="230102"/>
                      <a:pt x="5919207" y="277934"/>
                      <a:pt x="6435276" y="254683"/>
                    </a:cubicBezTo>
                    <a:cubicBezTo>
                      <a:pt x="6621644" y="245973"/>
                      <a:pt x="6508006" y="155641"/>
                      <a:pt x="6351881" y="68397"/>
                    </a:cubicBezTo>
                    <a:cubicBezTo>
                      <a:pt x="6317066" y="48940"/>
                      <a:pt x="6278984" y="28555"/>
                      <a:pt x="6240347" y="9832"/>
                    </a:cubicBezTo>
                    <a:cubicBezTo>
                      <a:pt x="6236483" y="6647"/>
                      <a:pt x="6158753" y="3296"/>
                      <a:pt x="6153782" y="0"/>
                    </a:cubicBezTo>
                    <a:lnTo>
                      <a:pt x="3284189" y="0"/>
                    </a:lnTo>
                    <a:lnTo>
                      <a:pt x="414554" y="0"/>
                    </a:lnTo>
                    <a:cubicBezTo>
                      <a:pt x="406383" y="3241"/>
                      <a:pt x="296027" y="6869"/>
                      <a:pt x="290197" y="10497"/>
                    </a:cubicBezTo>
                    <a:close/>
                  </a:path>
                </a:pathLst>
              </a:custGeom>
              <a:solidFill>
                <a:srgbClr val="F9F9F9"/>
              </a:solidFill>
              <a:ln w="1385"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CF252809-4240-0F48-9A0A-69D772A1E3C6}"/>
                  </a:ext>
                </a:extLst>
              </p:cNvPr>
              <p:cNvSpPr/>
              <p:nvPr/>
            </p:nvSpPr>
            <p:spPr>
              <a:xfrm>
                <a:off x="5541992" y="5361522"/>
                <a:ext cx="6524959" cy="263700"/>
              </a:xfrm>
              <a:custGeom>
                <a:avLst/>
                <a:gdLst>
                  <a:gd name="connsiteX0" fmla="*/ 285822 w 6524959"/>
                  <a:gd name="connsiteY0" fmla="*/ 11272 h 263700"/>
                  <a:gd name="connsiteX1" fmla="*/ 139986 w 6524959"/>
                  <a:gd name="connsiteY1" fmla="*/ 77315 h 263700"/>
                  <a:gd name="connsiteX2" fmla="*/ 127135 w 6524959"/>
                  <a:gd name="connsiteY2" fmla="*/ 259641 h 263700"/>
                  <a:gd name="connsiteX3" fmla="*/ 3225377 w 6524959"/>
                  <a:gd name="connsiteY3" fmla="*/ 229105 h 263700"/>
                  <a:gd name="connsiteX4" fmla="*/ 6428076 w 6524959"/>
                  <a:gd name="connsiteY4" fmla="*/ 252938 h 263700"/>
                  <a:gd name="connsiteX5" fmla="*/ 6348891 w 6524959"/>
                  <a:gd name="connsiteY5" fmla="*/ 68964 h 263700"/>
                  <a:gd name="connsiteX6" fmla="*/ 6238590 w 6524959"/>
                  <a:gd name="connsiteY6" fmla="*/ 10580 h 263700"/>
                  <a:gd name="connsiteX7" fmla="*/ 6152219 w 6524959"/>
                  <a:gd name="connsiteY7" fmla="*/ 0 h 263700"/>
                  <a:gd name="connsiteX8" fmla="*/ 3281158 w 6524959"/>
                  <a:gd name="connsiteY8" fmla="*/ 0 h 263700"/>
                  <a:gd name="connsiteX9" fmla="*/ 410055 w 6524959"/>
                  <a:gd name="connsiteY9" fmla="*/ 0 h 263700"/>
                  <a:gd name="connsiteX10" fmla="*/ 285822 w 6524959"/>
                  <a:gd name="connsiteY10" fmla="*/ 11272 h 2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4959" h="263700">
                    <a:moveTo>
                      <a:pt x="285822" y="11272"/>
                    </a:moveTo>
                    <a:cubicBezTo>
                      <a:pt x="229418" y="32474"/>
                      <a:pt x="180354" y="55518"/>
                      <a:pt x="139986" y="77315"/>
                    </a:cubicBezTo>
                    <a:cubicBezTo>
                      <a:pt x="-24087" y="165930"/>
                      <a:pt x="-63071" y="252578"/>
                      <a:pt x="127135" y="259641"/>
                    </a:cubicBezTo>
                    <a:cubicBezTo>
                      <a:pt x="636336" y="277810"/>
                      <a:pt x="2160751" y="229105"/>
                      <a:pt x="3225377" y="229105"/>
                    </a:cubicBezTo>
                    <a:cubicBezTo>
                      <a:pt x="4308587" y="229105"/>
                      <a:pt x="5911730" y="275996"/>
                      <a:pt x="6428076" y="252938"/>
                    </a:cubicBezTo>
                    <a:cubicBezTo>
                      <a:pt x="6613476" y="244338"/>
                      <a:pt x="6502331" y="155391"/>
                      <a:pt x="6348891" y="68964"/>
                    </a:cubicBezTo>
                    <a:cubicBezTo>
                      <a:pt x="6314590" y="49646"/>
                      <a:pt x="6276936" y="29275"/>
                      <a:pt x="6238590" y="10580"/>
                    </a:cubicBezTo>
                    <a:cubicBezTo>
                      <a:pt x="6234436" y="7146"/>
                      <a:pt x="6157578" y="3545"/>
                      <a:pt x="6152219" y="0"/>
                    </a:cubicBezTo>
                    <a:lnTo>
                      <a:pt x="3281158" y="0"/>
                    </a:lnTo>
                    <a:lnTo>
                      <a:pt x="410055" y="0"/>
                    </a:lnTo>
                    <a:cubicBezTo>
                      <a:pt x="401262" y="3462"/>
                      <a:pt x="292109" y="7367"/>
                      <a:pt x="285822" y="11272"/>
                    </a:cubicBezTo>
                    <a:close/>
                  </a:path>
                </a:pathLst>
              </a:custGeom>
              <a:solidFill>
                <a:srgbClr val="F8F8F8"/>
              </a:solidFill>
              <a:ln w="1385"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92A1DBFA-108E-FE41-A842-A25F508F237A}"/>
                  </a:ext>
                </a:extLst>
              </p:cNvPr>
              <p:cNvSpPr/>
              <p:nvPr/>
            </p:nvSpPr>
            <p:spPr>
              <a:xfrm>
                <a:off x="5544755" y="5361509"/>
                <a:ext cx="6517953" cy="262287"/>
              </a:xfrm>
              <a:custGeom>
                <a:avLst/>
                <a:gdLst>
                  <a:gd name="connsiteX0" fmla="*/ 281453 w 6517953"/>
                  <a:gd name="connsiteY0" fmla="*/ 12089 h 262287"/>
                  <a:gd name="connsiteX1" fmla="*/ 137057 w 6517953"/>
                  <a:gd name="connsiteY1" fmla="*/ 77980 h 262287"/>
                  <a:gd name="connsiteX2" fmla="*/ 127128 w 6517953"/>
                  <a:gd name="connsiteY2" fmla="*/ 258256 h 262287"/>
                  <a:gd name="connsiteX3" fmla="*/ 3222531 w 6517953"/>
                  <a:gd name="connsiteY3" fmla="*/ 228136 h 262287"/>
                  <a:gd name="connsiteX4" fmla="*/ 6420881 w 6517953"/>
                  <a:gd name="connsiteY4" fmla="*/ 251221 h 262287"/>
                  <a:gd name="connsiteX5" fmla="*/ 6345907 w 6517953"/>
                  <a:gd name="connsiteY5" fmla="*/ 69546 h 262287"/>
                  <a:gd name="connsiteX6" fmla="*/ 6236837 w 6517953"/>
                  <a:gd name="connsiteY6" fmla="*/ 11342 h 262287"/>
                  <a:gd name="connsiteX7" fmla="*/ 6150660 w 6517953"/>
                  <a:gd name="connsiteY7" fmla="*/ 0 h 262287"/>
                  <a:gd name="connsiteX8" fmla="*/ 3278117 w 6517953"/>
                  <a:gd name="connsiteY8" fmla="*/ 0 h 262287"/>
                  <a:gd name="connsiteX9" fmla="*/ 405561 w 6517953"/>
                  <a:gd name="connsiteY9" fmla="*/ 0 h 262287"/>
                  <a:gd name="connsiteX10" fmla="*/ 281453 w 6517953"/>
                  <a:gd name="connsiteY10" fmla="*/ 12089 h 26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53" h="262287">
                    <a:moveTo>
                      <a:pt x="281453" y="12089"/>
                    </a:moveTo>
                    <a:cubicBezTo>
                      <a:pt x="225478" y="33277"/>
                      <a:pt x="176899" y="56293"/>
                      <a:pt x="137057" y="77980"/>
                    </a:cubicBezTo>
                    <a:cubicBezTo>
                      <a:pt x="-24358" y="165847"/>
                      <a:pt x="-62094" y="251276"/>
                      <a:pt x="127128" y="258256"/>
                    </a:cubicBezTo>
                    <a:cubicBezTo>
                      <a:pt x="636508" y="276259"/>
                      <a:pt x="2158321" y="228136"/>
                      <a:pt x="3222531" y="228136"/>
                    </a:cubicBezTo>
                    <a:cubicBezTo>
                      <a:pt x="4305367" y="228136"/>
                      <a:pt x="5904244" y="274098"/>
                      <a:pt x="6420881" y="251221"/>
                    </a:cubicBezTo>
                    <a:cubicBezTo>
                      <a:pt x="6605298" y="242718"/>
                      <a:pt x="6496672" y="155156"/>
                      <a:pt x="6345907" y="69546"/>
                    </a:cubicBezTo>
                    <a:cubicBezTo>
                      <a:pt x="6312103" y="50352"/>
                      <a:pt x="6274880" y="30009"/>
                      <a:pt x="6236837" y="11342"/>
                    </a:cubicBezTo>
                    <a:cubicBezTo>
                      <a:pt x="6232379" y="7672"/>
                      <a:pt x="6156407" y="3808"/>
                      <a:pt x="6150660" y="0"/>
                    </a:cubicBezTo>
                    <a:lnTo>
                      <a:pt x="3278117" y="0"/>
                    </a:lnTo>
                    <a:lnTo>
                      <a:pt x="405561" y="0"/>
                    </a:lnTo>
                    <a:cubicBezTo>
                      <a:pt x="396144" y="3725"/>
                      <a:pt x="288183" y="7907"/>
                      <a:pt x="281453" y="12089"/>
                    </a:cubicBezTo>
                    <a:close/>
                  </a:path>
                </a:pathLst>
              </a:custGeom>
              <a:solidFill>
                <a:srgbClr val="F8F8F8"/>
              </a:solidFill>
              <a:ln w="1385"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1F9E3F4E-FE83-E94E-8F24-A5C281E0AF88}"/>
                  </a:ext>
                </a:extLst>
              </p:cNvPr>
              <p:cNvSpPr/>
              <p:nvPr/>
            </p:nvSpPr>
            <p:spPr>
              <a:xfrm>
                <a:off x="5547514" y="5361522"/>
                <a:ext cx="6510970" cy="260848"/>
              </a:xfrm>
              <a:custGeom>
                <a:avLst/>
                <a:gdLst>
                  <a:gd name="connsiteX0" fmla="*/ 277088 w 6510970"/>
                  <a:gd name="connsiteY0" fmla="*/ 12879 h 260848"/>
                  <a:gd name="connsiteX1" fmla="*/ 134132 w 6510970"/>
                  <a:gd name="connsiteY1" fmla="*/ 78630 h 260848"/>
                  <a:gd name="connsiteX2" fmla="*/ 127111 w 6510970"/>
                  <a:gd name="connsiteY2" fmla="*/ 256843 h 260848"/>
                  <a:gd name="connsiteX3" fmla="*/ 3219689 w 6510970"/>
                  <a:gd name="connsiteY3" fmla="*/ 227153 h 260848"/>
                  <a:gd name="connsiteX4" fmla="*/ 6413691 w 6510970"/>
                  <a:gd name="connsiteY4" fmla="*/ 249490 h 260848"/>
                  <a:gd name="connsiteX5" fmla="*/ 6342940 w 6510970"/>
                  <a:gd name="connsiteY5" fmla="*/ 70127 h 260848"/>
                  <a:gd name="connsiteX6" fmla="*/ 6235104 w 6510970"/>
                  <a:gd name="connsiteY6" fmla="*/ 12103 h 260848"/>
                  <a:gd name="connsiteX7" fmla="*/ 6149120 w 6510970"/>
                  <a:gd name="connsiteY7" fmla="*/ 0 h 260848"/>
                  <a:gd name="connsiteX8" fmla="*/ 3275123 w 6510970"/>
                  <a:gd name="connsiteY8" fmla="*/ 0 h 260848"/>
                  <a:gd name="connsiteX9" fmla="*/ 401071 w 6510970"/>
                  <a:gd name="connsiteY9" fmla="*/ 0 h 260848"/>
                  <a:gd name="connsiteX10" fmla="*/ 277088 w 6510970"/>
                  <a:gd name="connsiteY10" fmla="*/ 12879 h 26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0970" h="260848">
                    <a:moveTo>
                      <a:pt x="277088" y="12879"/>
                    </a:moveTo>
                    <a:cubicBezTo>
                      <a:pt x="221543" y="34039"/>
                      <a:pt x="173448" y="57055"/>
                      <a:pt x="134132" y="78630"/>
                    </a:cubicBezTo>
                    <a:cubicBezTo>
                      <a:pt x="-24610" y="165736"/>
                      <a:pt x="-61114" y="249947"/>
                      <a:pt x="127111" y="256843"/>
                    </a:cubicBezTo>
                    <a:cubicBezTo>
                      <a:pt x="636657" y="274680"/>
                      <a:pt x="2155866" y="227153"/>
                      <a:pt x="3219689" y="227153"/>
                    </a:cubicBezTo>
                    <a:cubicBezTo>
                      <a:pt x="4302151" y="227153"/>
                      <a:pt x="5896778" y="272174"/>
                      <a:pt x="6413691" y="249490"/>
                    </a:cubicBezTo>
                    <a:cubicBezTo>
                      <a:pt x="6597138" y="241084"/>
                      <a:pt x="6491019" y="154921"/>
                      <a:pt x="6342940" y="70127"/>
                    </a:cubicBezTo>
                    <a:cubicBezTo>
                      <a:pt x="6309649" y="51059"/>
                      <a:pt x="6272840" y="30743"/>
                      <a:pt x="6235104" y="12103"/>
                    </a:cubicBezTo>
                    <a:cubicBezTo>
                      <a:pt x="6230354" y="8184"/>
                      <a:pt x="6155241" y="4071"/>
                      <a:pt x="6149120" y="0"/>
                    </a:cubicBezTo>
                    <a:lnTo>
                      <a:pt x="3275123" y="0"/>
                    </a:lnTo>
                    <a:lnTo>
                      <a:pt x="401071" y="0"/>
                    </a:lnTo>
                    <a:cubicBezTo>
                      <a:pt x="391017" y="3961"/>
                      <a:pt x="284261" y="8420"/>
                      <a:pt x="277088" y="12879"/>
                    </a:cubicBezTo>
                    <a:close/>
                  </a:path>
                </a:pathLst>
              </a:custGeom>
              <a:solidFill>
                <a:srgbClr val="F7F7F7"/>
              </a:solidFill>
              <a:ln w="1385"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911F612C-4DF2-484A-A7D5-D832E9BD0F0A}"/>
                  </a:ext>
                </a:extLst>
              </p:cNvPr>
              <p:cNvSpPr/>
              <p:nvPr/>
            </p:nvSpPr>
            <p:spPr>
              <a:xfrm>
                <a:off x="5550262" y="5361509"/>
                <a:ext cx="6504011" cy="259436"/>
              </a:xfrm>
              <a:custGeom>
                <a:avLst/>
                <a:gdLst>
                  <a:gd name="connsiteX0" fmla="*/ 272732 w 6504011"/>
                  <a:gd name="connsiteY0" fmla="*/ 13696 h 259436"/>
                  <a:gd name="connsiteX1" fmla="*/ 131217 w 6504011"/>
                  <a:gd name="connsiteY1" fmla="*/ 79295 h 259436"/>
                  <a:gd name="connsiteX2" fmla="*/ 127118 w 6504011"/>
                  <a:gd name="connsiteY2" fmla="*/ 255459 h 259436"/>
                  <a:gd name="connsiteX3" fmla="*/ 3216871 w 6504011"/>
                  <a:gd name="connsiteY3" fmla="*/ 226197 h 259436"/>
                  <a:gd name="connsiteX4" fmla="*/ 6406525 w 6504011"/>
                  <a:gd name="connsiteY4" fmla="*/ 247773 h 259436"/>
                  <a:gd name="connsiteX5" fmla="*/ 6339983 w 6504011"/>
                  <a:gd name="connsiteY5" fmla="*/ 70709 h 259436"/>
                  <a:gd name="connsiteX6" fmla="*/ 6233380 w 6504011"/>
                  <a:gd name="connsiteY6" fmla="*/ 12851 h 259436"/>
                  <a:gd name="connsiteX7" fmla="*/ 6147590 w 6504011"/>
                  <a:gd name="connsiteY7" fmla="*/ 0 h 259436"/>
                  <a:gd name="connsiteX8" fmla="*/ 3272112 w 6504011"/>
                  <a:gd name="connsiteY8" fmla="*/ 0 h 259436"/>
                  <a:gd name="connsiteX9" fmla="*/ 396591 w 6504011"/>
                  <a:gd name="connsiteY9" fmla="*/ 0 h 259436"/>
                  <a:gd name="connsiteX10" fmla="*/ 272732 w 6504011"/>
                  <a:gd name="connsiteY10" fmla="*/ 13696 h 2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011" h="259436">
                    <a:moveTo>
                      <a:pt x="272732" y="13696"/>
                    </a:moveTo>
                    <a:cubicBezTo>
                      <a:pt x="217617" y="34828"/>
                      <a:pt x="170007" y="57830"/>
                      <a:pt x="131217" y="79295"/>
                    </a:cubicBezTo>
                    <a:cubicBezTo>
                      <a:pt x="-24866" y="165639"/>
                      <a:pt x="-60124" y="248645"/>
                      <a:pt x="127118" y="255459"/>
                    </a:cubicBezTo>
                    <a:cubicBezTo>
                      <a:pt x="636845" y="273129"/>
                      <a:pt x="2153450" y="226197"/>
                      <a:pt x="3216871" y="226197"/>
                    </a:cubicBezTo>
                    <a:cubicBezTo>
                      <a:pt x="4298946" y="226197"/>
                      <a:pt x="5889320" y="270276"/>
                      <a:pt x="6406525" y="247773"/>
                    </a:cubicBezTo>
                    <a:cubicBezTo>
                      <a:pt x="6588990" y="239464"/>
                      <a:pt x="6485376" y="154685"/>
                      <a:pt x="6339983" y="70709"/>
                    </a:cubicBezTo>
                    <a:cubicBezTo>
                      <a:pt x="6307205" y="51778"/>
                      <a:pt x="6270812" y="31477"/>
                      <a:pt x="6233380" y="12851"/>
                    </a:cubicBezTo>
                    <a:cubicBezTo>
                      <a:pt x="6228325" y="8683"/>
                      <a:pt x="6154099" y="4307"/>
                      <a:pt x="6147590" y="0"/>
                    </a:cubicBezTo>
                    <a:lnTo>
                      <a:pt x="3272112" y="0"/>
                    </a:lnTo>
                    <a:lnTo>
                      <a:pt x="396591" y="0"/>
                    </a:lnTo>
                    <a:cubicBezTo>
                      <a:pt x="385914" y="4224"/>
                      <a:pt x="280363" y="8960"/>
                      <a:pt x="272732" y="13696"/>
                    </a:cubicBezTo>
                    <a:close/>
                  </a:path>
                </a:pathLst>
              </a:custGeom>
              <a:solidFill>
                <a:srgbClr val="F7F7F7"/>
              </a:solidFill>
              <a:ln w="1385"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9732FB45-C1F6-6843-9A3C-5B876502C3B1}"/>
                  </a:ext>
                </a:extLst>
              </p:cNvPr>
              <p:cNvSpPr/>
              <p:nvPr/>
            </p:nvSpPr>
            <p:spPr>
              <a:xfrm>
                <a:off x="5553004" y="5361509"/>
                <a:ext cx="6497079" cy="258009"/>
              </a:xfrm>
              <a:custGeom>
                <a:avLst/>
                <a:gdLst>
                  <a:gd name="connsiteX0" fmla="*/ 268385 w 6497079"/>
                  <a:gd name="connsiteY0" fmla="*/ 14513 h 258009"/>
                  <a:gd name="connsiteX1" fmla="*/ 128310 w 6497079"/>
                  <a:gd name="connsiteY1" fmla="*/ 79960 h 258009"/>
                  <a:gd name="connsiteX2" fmla="*/ 127133 w 6497079"/>
                  <a:gd name="connsiteY2" fmla="*/ 254060 h 258009"/>
                  <a:gd name="connsiteX3" fmla="*/ 3214061 w 6497079"/>
                  <a:gd name="connsiteY3" fmla="*/ 225214 h 258009"/>
                  <a:gd name="connsiteX4" fmla="*/ 6399366 w 6497079"/>
                  <a:gd name="connsiteY4" fmla="*/ 246042 h 258009"/>
                  <a:gd name="connsiteX5" fmla="*/ 6337035 w 6497079"/>
                  <a:gd name="connsiteY5" fmla="*/ 71291 h 258009"/>
                  <a:gd name="connsiteX6" fmla="*/ 6231664 w 6497079"/>
                  <a:gd name="connsiteY6" fmla="*/ 13613 h 258009"/>
                  <a:gd name="connsiteX7" fmla="*/ 6146081 w 6497079"/>
                  <a:gd name="connsiteY7" fmla="*/ 0 h 258009"/>
                  <a:gd name="connsiteX8" fmla="*/ 3269107 w 6497079"/>
                  <a:gd name="connsiteY8" fmla="*/ 0 h 258009"/>
                  <a:gd name="connsiteX9" fmla="*/ 392119 w 6497079"/>
                  <a:gd name="connsiteY9" fmla="*/ 0 h 258009"/>
                  <a:gd name="connsiteX10" fmla="*/ 268385 w 6497079"/>
                  <a:gd name="connsiteY10" fmla="*/ 14513 h 2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7079" h="258009">
                    <a:moveTo>
                      <a:pt x="268385" y="14513"/>
                    </a:moveTo>
                    <a:cubicBezTo>
                      <a:pt x="213698" y="35618"/>
                      <a:pt x="166573" y="58606"/>
                      <a:pt x="128310" y="79960"/>
                    </a:cubicBezTo>
                    <a:cubicBezTo>
                      <a:pt x="-25115" y="165528"/>
                      <a:pt x="-59126" y="247344"/>
                      <a:pt x="127133" y="254060"/>
                    </a:cubicBezTo>
                    <a:cubicBezTo>
                      <a:pt x="637025" y="271564"/>
                      <a:pt x="2151041" y="225214"/>
                      <a:pt x="3214061" y="225214"/>
                    </a:cubicBezTo>
                    <a:cubicBezTo>
                      <a:pt x="4295761" y="225214"/>
                      <a:pt x="5881885" y="268351"/>
                      <a:pt x="6399366" y="246042"/>
                    </a:cubicBezTo>
                    <a:cubicBezTo>
                      <a:pt x="6580860" y="237830"/>
                      <a:pt x="6479755" y="154450"/>
                      <a:pt x="6337035" y="71291"/>
                    </a:cubicBezTo>
                    <a:cubicBezTo>
                      <a:pt x="6304754" y="52485"/>
                      <a:pt x="6268791" y="32225"/>
                      <a:pt x="6231664" y="13613"/>
                    </a:cubicBezTo>
                    <a:cubicBezTo>
                      <a:pt x="6226318" y="9209"/>
                      <a:pt x="6152964" y="4570"/>
                      <a:pt x="6146081" y="0"/>
                    </a:cubicBezTo>
                    <a:lnTo>
                      <a:pt x="3269107" y="0"/>
                    </a:lnTo>
                    <a:lnTo>
                      <a:pt x="392119" y="0"/>
                    </a:lnTo>
                    <a:cubicBezTo>
                      <a:pt x="380819" y="4473"/>
                      <a:pt x="276458" y="9486"/>
                      <a:pt x="268385" y="14513"/>
                    </a:cubicBezTo>
                    <a:close/>
                  </a:path>
                </a:pathLst>
              </a:custGeom>
              <a:solidFill>
                <a:srgbClr val="F6F6F6"/>
              </a:solidFill>
              <a:ln w="1385"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AF21C25D-9783-5542-9BDD-655670F4B83F}"/>
                  </a:ext>
                </a:extLst>
              </p:cNvPr>
              <p:cNvSpPr/>
              <p:nvPr/>
            </p:nvSpPr>
            <p:spPr>
              <a:xfrm>
                <a:off x="5555707" y="5361536"/>
                <a:ext cx="6490163" cy="256560"/>
              </a:xfrm>
              <a:custGeom>
                <a:avLst/>
                <a:gdLst>
                  <a:gd name="connsiteX0" fmla="*/ 264061 w 6490163"/>
                  <a:gd name="connsiteY0" fmla="*/ 15289 h 256560"/>
                  <a:gd name="connsiteX1" fmla="*/ 125413 w 6490163"/>
                  <a:gd name="connsiteY1" fmla="*/ 80583 h 256560"/>
                  <a:gd name="connsiteX2" fmla="*/ 127144 w 6490163"/>
                  <a:gd name="connsiteY2" fmla="*/ 252634 h 256560"/>
                  <a:gd name="connsiteX3" fmla="*/ 3211246 w 6490163"/>
                  <a:gd name="connsiteY3" fmla="*/ 224217 h 256560"/>
                  <a:gd name="connsiteX4" fmla="*/ 6392217 w 6490163"/>
                  <a:gd name="connsiteY4" fmla="*/ 244297 h 256560"/>
                  <a:gd name="connsiteX5" fmla="*/ 6334096 w 6490163"/>
                  <a:gd name="connsiteY5" fmla="*/ 71858 h 256560"/>
                  <a:gd name="connsiteX6" fmla="*/ 6229957 w 6490163"/>
                  <a:gd name="connsiteY6" fmla="*/ 14360 h 256560"/>
                  <a:gd name="connsiteX7" fmla="*/ 6144569 w 6490163"/>
                  <a:gd name="connsiteY7" fmla="*/ 0 h 256560"/>
                  <a:gd name="connsiteX8" fmla="*/ 3266154 w 6490163"/>
                  <a:gd name="connsiteY8" fmla="*/ 0 h 256560"/>
                  <a:gd name="connsiteX9" fmla="*/ 387684 w 6490163"/>
                  <a:gd name="connsiteY9" fmla="*/ 0 h 256560"/>
                  <a:gd name="connsiteX10" fmla="*/ 264061 w 6490163"/>
                  <a:gd name="connsiteY10" fmla="*/ 15289 h 25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0163" h="256560">
                    <a:moveTo>
                      <a:pt x="264061" y="15289"/>
                    </a:moveTo>
                    <a:cubicBezTo>
                      <a:pt x="209804" y="36379"/>
                      <a:pt x="163177" y="59340"/>
                      <a:pt x="125413" y="80583"/>
                    </a:cubicBezTo>
                    <a:cubicBezTo>
                      <a:pt x="-25353" y="165390"/>
                      <a:pt x="-58119" y="245986"/>
                      <a:pt x="127144" y="252634"/>
                    </a:cubicBezTo>
                    <a:cubicBezTo>
                      <a:pt x="637216" y="269985"/>
                      <a:pt x="2148614" y="224217"/>
                      <a:pt x="3211246" y="224217"/>
                    </a:cubicBezTo>
                    <a:cubicBezTo>
                      <a:pt x="4292573" y="224217"/>
                      <a:pt x="5874430" y="266413"/>
                      <a:pt x="6392217" y="244297"/>
                    </a:cubicBezTo>
                    <a:cubicBezTo>
                      <a:pt x="6572728" y="236182"/>
                      <a:pt x="6474143" y="154187"/>
                      <a:pt x="6334096" y="71858"/>
                    </a:cubicBezTo>
                    <a:cubicBezTo>
                      <a:pt x="6302328" y="53177"/>
                      <a:pt x="6266779" y="32945"/>
                      <a:pt x="6229957" y="14360"/>
                    </a:cubicBezTo>
                    <a:cubicBezTo>
                      <a:pt x="6224320" y="9708"/>
                      <a:pt x="6151839" y="4819"/>
                      <a:pt x="6144569" y="0"/>
                    </a:cubicBezTo>
                    <a:lnTo>
                      <a:pt x="3266154" y="0"/>
                    </a:lnTo>
                    <a:lnTo>
                      <a:pt x="387684" y="0"/>
                    </a:lnTo>
                    <a:cubicBezTo>
                      <a:pt x="375747" y="4694"/>
                      <a:pt x="272592" y="9985"/>
                      <a:pt x="264061" y="15289"/>
                    </a:cubicBezTo>
                    <a:close/>
                  </a:path>
                </a:pathLst>
              </a:custGeom>
              <a:solidFill>
                <a:srgbClr val="F6F6F6"/>
              </a:solidFill>
              <a:ln w="1385"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EF63EEF3-F23F-9647-9E20-12964B1018D3}"/>
                  </a:ext>
                </a:extLst>
              </p:cNvPr>
              <p:cNvSpPr/>
              <p:nvPr/>
            </p:nvSpPr>
            <p:spPr>
              <a:xfrm>
                <a:off x="5558433" y="5361509"/>
                <a:ext cx="6483268" cy="255148"/>
              </a:xfrm>
              <a:custGeom>
                <a:avLst/>
                <a:gdLst>
                  <a:gd name="connsiteX0" fmla="*/ 259729 w 6483268"/>
                  <a:gd name="connsiteY0" fmla="*/ 16119 h 255148"/>
                  <a:gd name="connsiteX1" fmla="*/ 122521 w 6483268"/>
                  <a:gd name="connsiteY1" fmla="*/ 81261 h 255148"/>
                  <a:gd name="connsiteX2" fmla="*/ 127174 w 6483268"/>
                  <a:gd name="connsiteY2" fmla="*/ 251249 h 255148"/>
                  <a:gd name="connsiteX3" fmla="*/ 3208452 w 6483268"/>
                  <a:gd name="connsiteY3" fmla="*/ 223248 h 255148"/>
                  <a:gd name="connsiteX4" fmla="*/ 6385073 w 6483268"/>
                  <a:gd name="connsiteY4" fmla="*/ 242580 h 255148"/>
                  <a:gd name="connsiteX5" fmla="*/ 6331163 w 6483268"/>
                  <a:gd name="connsiteY5" fmla="*/ 72440 h 255148"/>
                  <a:gd name="connsiteX6" fmla="*/ 6228257 w 6483268"/>
                  <a:gd name="connsiteY6" fmla="*/ 15122 h 255148"/>
                  <a:gd name="connsiteX7" fmla="*/ 6143062 w 6483268"/>
                  <a:gd name="connsiteY7" fmla="*/ 0 h 255148"/>
                  <a:gd name="connsiteX8" fmla="*/ 3263166 w 6483268"/>
                  <a:gd name="connsiteY8" fmla="*/ 0 h 255148"/>
                  <a:gd name="connsiteX9" fmla="*/ 383228 w 6483268"/>
                  <a:gd name="connsiteY9" fmla="*/ 0 h 255148"/>
                  <a:gd name="connsiteX10" fmla="*/ 259729 w 6483268"/>
                  <a:gd name="connsiteY10" fmla="*/ 16119 h 25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3268" h="255148">
                    <a:moveTo>
                      <a:pt x="259729" y="16119"/>
                    </a:moveTo>
                    <a:cubicBezTo>
                      <a:pt x="205915" y="37183"/>
                      <a:pt x="159759" y="60143"/>
                      <a:pt x="122521" y="81261"/>
                    </a:cubicBezTo>
                    <a:cubicBezTo>
                      <a:pt x="-25586" y="165293"/>
                      <a:pt x="-57105" y="244699"/>
                      <a:pt x="127174" y="251249"/>
                    </a:cubicBezTo>
                    <a:cubicBezTo>
                      <a:pt x="637413" y="268435"/>
                      <a:pt x="2146221" y="223248"/>
                      <a:pt x="3208452" y="223248"/>
                    </a:cubicBezTo>
                    <a:cubicBezTo>
                      <a:pt x="4289404" y="223248"/>
                      <a:pt x="5867011" y="264515"/>
                      <a:pt x="6385073" y="242580"/>
                    </a:cubicBezTo>
                    <a:cubicBezTo>
                      <a:pt x="6564617" y="234562"/>
                      <a:pt x="6468524" y="153937"/>
                      <a:pt x="6331163" y="72440"/>
                    </a:cubicBezTo>
                    <a:cubicBezTo>
                      <a:pt x="6299907" y="53897"/>
                      <a:pt x="6264775" y="33679"/>
                      <a:pt x="6228257" y="15122"/>
                    </a:cubicBezTo>
                    <a:cubicBezTo>
                      <a:pt x="6222316" y="10220"/>
                      <a:pt x="6150707" y="5068"/>
                      <a:pt x="6143062" y="0"/>
                    </a:cubicBezTo>
                    <a:lnTo>
                      <a:pt x="3263166" y="0"/>
                    </a:lnTo>
                    <a:lnTo>
                      <a:pt x="383228" y="0"/>
                    </a:lnTo>
                    <a:cubicBezTo>
                      <a:pt x="370668" y="4972"/>
                      <a:pt x="268717" y="10539"/>
                      <a:pt x="259729" y="16119"/>
                    </a:cubicBezTo>
                    <a:close/>
                  </a:path>
                </a:pathLst>
              </a:custGeom>
              <a:solidFill>
                <a:srgbClr val="F5F5F5"/>
              </a:solidFill>
              <a:ln w="1385"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0FB8F5FE-F3E6-E542-854A-087B5017ACD2}"/>
                  </a:ext>
                </a:extLst>
              </p:cNvPr>
              <p:cNvSpPr/>
              <p:nvPr/>
            </p:nvSpPr>
            <p:spPr>
              <a:xfrm>
                <a:off x="5561148" y="5361509"/>
                <a:ext cx="6476380" cy="253722"/>
              </a:xfrm>
              <a:custGeom>
                <a:avLst/>
                <a:gdLst>
                  <a:gd name="connsiteX0" fmla="*/ 255408 w 6476380"/>
                  <a:gd name="connsiteY0" fmla="*/ 16923 h 253722"/>
                  <a:gd name="connsiteX1" fmla="*/ 119640 w 6476380"/>
                  <a:gd name="connsiteY1" fmla="*/ 81912 h 253722"/>
                  <a:gd name="connsiteX2" fmla="*/ 127201 w 6476380"/>
                  <a:gd name="connsiteY2" fmla="*/ 249850 h 253722"/>
                  <a:gd name="connsiteX3" fmla="*/ 3205653 w 6476380"/>
                  <a:gd name="connsiteY3" fmla="*/ 222278 h 253722"/>
                  <a:gd name="connsiteX4" fmla="*/ 6377928 w 6476380"/>
                  <a:gd name="connsiteY4" fmla="*/ 240849 h 253722"/>
                  <a:gd name="connsiteX5" fmla="*/ 6328226 w 6476380"/>
                  <a:gd name="connsiteY5" fmla="*/ 73022 h 253722"/>
                  <a:gd name="connsiteX6" fmla="*/ 6226552 w 6476380"/>
                  <a:gd name="connsiteY6" fmla="*/ 15884 h 253722"/>
                  <a:gd name="connsiteX7" fmla="*/ 6141552 w 6476380"/>
                  <a:gd name="connsiteY7" fmla="*/ 0 h 253722"/>
                  <a:gd name="connsiteX8" fmla="*/ 3260188 w 6476380"/>
                  <a:gd name="connsiteY8" fmla="*/ 0 h 253722"/>
                  <a:gd name="connsiteX9" fmla="*/ 378782 w 6476380"/>
                  <a:gd name="connsiteY9" fmla="*/ 0 h 253722"/>
                  <a:gd name="connsiteX10" fmla="*/ 255408 w 6476380"/>
                  <a:gd name="connsiteY10" fmla="*/ 16923 h 2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6380" h="253722">
                    <a:moveTo>
                      <a:pt x="255408" y="16923"/>
                    </a:moveTo>
                    <a:cubicBezTo>
                      <a:pt x="202023" y="37958"/>
                      <a:pt x="156352" y="60905"/>
                      <a:pt x="119640" y="81912"/>
                    </a:cubicBezTo>
                    <a:cubicBezTo>
                      <a:pt x="-25809" y="165168"/>
                      <a:pt x="-56081" y="243383"/>
                      <a:pt x="127201" y="249850"/>
                    </a:cubicBezTo>
                    <a:cubicBezTo>
                      <a:pt x="637620" y="266870"/>
                      <a:pt x="2143825" y="222278"/>
                      <a:pt x="3205653" y="222278"/>
                    </a:cubicBezTo>
                    <a:cubicBezTo>
                      <a:pt x="4286232" y="222278"/>
                      <a:pt x="5859574" y="262605"/>
                      <a:pt x="6377928" y="240849"/>
                    </a:cubicBezTo>
                    <a:cubicBezTo>
                      <a:pt x="6556487" y="232928"/>
                      <a:pt x="6462915" y="153688"/>
                      <a:pt x="6328226" y="73022"/>
                    </a:cubicBezTo>
                    <a:cubicBezTo>
                      <a:pt x="6297469" y="54604"/>
                      <a:pt x="6262779" y="34413"/>
                      <a:pt x="6226552" y="15884"/>
                    </a:cubicBezTo>
                    <a:cubicBezTo>
                      <a:pt x="6220320" y="10746"/>
                      <a:pt x="6149583" y="5332"/>
                      <a:pt x="6141552" y="0"/>
                    </a:cubicBezTo>
                    <a:lnTo>
                      <a:pt x="3260188" y="0"/>
                    </a:lnTo>
                    <a:lnTo>
                      <a:pt x="378782" y="0"/>
                    </a:lnTo>
                    <a:cubicBezTo>
                      <a:pt x="365598" y="5221"/>
                      <a:pt x="264839" y="11065"/>
                      <a:pt x="255408" y="16923"/>
                    </a:cubicBezTo>
                    <a:close/>
                  </a:path>
                </a:pathLst>
              </a:custGeom>
              <a:solidFill>
                <a:srgbClr val="F5F5F5"/>
              </a:solidFill>
              <a:ln w="1385"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73F7D299-8F4E-0F4C-9D36-0C9364084907}"/>
                  </a:ext>
                </a:extLst>
              </p:cNvPr>
              <p:cNvSpPr/>
              <p:nvPr/>
            </p:nvSpPr>
            <p:spPr>
              <a:xfrm>
                <a:off x="5563856" y="5361522"/>
                <a:ext cx="6469531" cy="252283"/>
              </a:xfrm>
              <a:custGeom>
                <a:avLst/>
                <a:gdLst>
                  <a:gd name="connsiteX0" fmla="*/ 251093 w 6469531"/>
                  <a:gd name="connsiteY0" fmla="*/ 17712 h 252283"/>
                  <a:gd name="connsiteX1" fmla="*/ 116765 w 6469531"/>
                  <a:gd name="connsiteY1" fmla="*/ 82550 h 252283"/>
                  <a:gd name="connsiteX2" fmla="*/ 127249 w 6469531"/>
                  <a:gd name="connsiteY2" fmla="*/ 248437 h 252283"/>
                  <a:gd name="connsiteX3" fmla="*/ 3202876 w 6469531"/>
                  <a:gd name="connsiteY3" fmla="*/ 221295 h 252283"/>
                  <a:gd name="connsiteX4" fmla="*/ 6370802 w 6469531"/>
                  <a:gd name="connsiteY4" fmla="*/ 239118 h 252283"/>
                  <a:gd name="connsiteX5" fmla="*/ 6325311 w 6469531"/>
                  <a:gd name="connsiteY5" fmla="*/ 73603 h 252283"/>
                  <a:gd name="connsiteX6" fmla="*/ 6224869 w 6469531"/>
                  <a:gd name="connsiteY6" fmla="*/ 16632 h 252283"/>
                  <a:gd name="connsiteX7" fmla="*/ 6140062 w 6469531"/>
                  <a:gd name="connsiteY7" fmla="*/ 0 h 252283"/>
                  <a:gd name="connsiteX8" fmla="*/ 3257216 w 6469531"/>
                  <a:gd name="connsiteY8" fmla="*/ 0 h 252283"/>
                  <a:gd name="connsiteX9" fmla="*/ 374342 w 6469531"/>
                  <a:gd name="connsiteY9" fmla="*/ 0 h 252283"/>
                  <a:gd name="connsiteX10" fmla="*/ 251093 w 6469531"/>
                  <a:gd name="connsiteY10" fmla="*/ 17712 h 25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9531" h="252283">
                    <a:moveTo>
                      <a:pt x="251093" y="17712"/>
                    </a:moveTo>
                    <a:cubicBezTo>
                      <a:pt x="198138" y="38720"/>
                      <a:pt x="152951" y="61652"/>
                      <a:pt x="116765" y="82550"/>
                    </a:cubicBezTo>
                    <a:cubicBezTo>
                      <a:pt x="-26024" y="165030"/>
                      <a:pt x="-55050" y="242040"/>
                      <a:pt x="127249" y="248437"/>
                    </a:cubicBezTo>
                    <a:cubicBezTo>
                      <a:pt x="637833" y="265291"/>
                      <a:pt x="2141435" y="221295"/>
                      <a:pt x="3202876" y="221295"/>
                    </a:cubicBezTo>
                    <a:cubicBezTo>
                      <a:pt x="4283067" y="221295"/>
                      <a:pt x="5852158" y="260679"/>
                      <a:pt x="6370802" y="239118"/>
                    </a:cubicBezTo>
                    <a:cubicBezTo>
                      <a:pt x="6548392" y="231294"/>
                      <a:pt x="6457326" y="153425"/>
                      <a:pt x="6325311" y="73603"/>
                    </a:cubicBezTo>
                    <a:cubicBezTo>
                      <a:pt x="6295066" y="55310"/>
                      <a:pt x="6260792" y="35147"/>
                      <a:pt x="6224869" y="16632"/>
                    </a:cubicBezTo>
                    <a:cubicBezTo>
                      <a:pt x="6218333" y="11245"/>
                      <a:pt x="6148482" y="5581"/>
                      <a:pt x="6140062" y="0"/>
                    </a:cubicBezTo>
                    <a:lnTo>
                      <a:pt x="3257216" y="0"/>
                    </a:lnTo>
                    <a:lnTo>
                      <a:pt x="374342" y="0"/>
                    </a:lnTo>
                    <a:cubicBezTo>
                      <a:pt x="360522" y="5456"/>
                      <a:pt x="260967" y="11577"/>
                      <a:pt x="251093" y="17712"/>
                    </a:cubicBezTo>
                    <a:close/>
                  </a:path>
                </a:pathLst>
              </a:custGeom>
              <a:solidFill>
                <a:srgbClr val="F4F4F4"/>
              </a:solidFill>
              <a:ln w="1385"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B87F741A-6977-AE4C-A3A6-67FE3716AC3F}"/>
                  </a:ext>
                </a:extLst>
              </p:cNvPr>
              <p:cNvSpPr/>
              <p:nvPr/>
            </p:nvSpPr>
            <p:spPr>
              <a:xfrm>
                <a:off x="5566554" y="5361509"/>
                <a:ext cx="6462682" cy="250870"/>
              </a:xfrm>
              <a:custGeom>
                <a:avLst/>
                <a:gdLst>
                  <a:gd name="connsiteX0" fmla="*/ 246790 w 6462682"/>
                  <a:gd name="connsiteY0" fmla="*/ 18543 h 250870"/>
                  <a:gd name="connsiteX1" fmla="*/ 113902 w 6462682"/>
                  <a:gd name="connsiteY1" fmla="*/ 83228 h 250870"/>
                  <a:gd name="connsiteX2" fmla="*/ 127293 w 6462682"/>
                  <a:gd name="connsiteY2" fmla="*/ 247053 h 250870"/>
                  <a:gd name="connsiteX3" fmla="*/ 3200095 w 6462682"/>
                  <a:gd name="connsiteY3" fmla="*/ 220326 h 250870"/>
                  <a:gd name="connsiteX4" fmla="*/ 6363672 w 6462682"/>
                  <a:gd name="connsiteY4" fmla="*/ 237400 h 250870"/>
                  <a:gd name="connsiteX5" fmla="*/ 6322391 w 6462682"/>
                  <a:gd name="connsiteY5" fmla="*/ 74185 h 250870"/>
                  <a:gd name="connsiteX6" fmla="*/ 6223182 w 6462682"/>
                  <a:gd name="connsiteY6" fmla="*/ 17393 h 250870"/>
                  <a:gd name="connsiteX7" fmla="*/ 6138569 w 6462682"/>
                  <a:gd name="connsiteY7" fmla="*/ 0 h 250870"/>
                  <a:gd name="connsiteX8" fmla="*/ 3254256 w 6462682"/>
                  <a:gd name="connsiteY8" fmla="*/ 0 h 250870"/>
                  <a:gd name="connsiteX9" fmla="*/ 369914 w 6462682"/>
                  <a:gd name="connsiteY9" fmla="*/ 0 h 250870"/>
                  <a:gd name="connsiteX10" fmla="*/ 246790 w 6462682"/>
                  <a:gd name="connsiteY10" fmla="*/ 18543 h 2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2682" h="250870">
                    <a:moveTo>
                      <a:pt x="246790" y="18543"/>
                    </a:moveTo>
                    <a:cubicBezTo>
                      <a:pt x="194263" y="39537"/>
                      <a:pt x="149561" y="62442"/>
                      <a:pt x="113902" y="83228"/>
                    </a:cubicBezTo>
                    <a:cubicBezTo>
                      <a:pt x="-26229" y="164919"/>
                      <a:pt x="-54009" y="240752"/>
                      <a:pt x="127293" y="247053"/>
                    </a:cubicBezTo>
                    <a:cubicBezTo>
                      <a:pt x="638058" y="263740"/>
                      <a:pt x="2139056" y="220326"/>
                      <a:pt x="3200095" y="220326"/>
                    </a:cubicBezTo>
                    <a:cubicBezTo>
                      <a:pt x="4279912" y="220326"/>
                      <a:pt x="5844751" y="258769"/>
                      <a:pt x="6363672" y="237400"/>
                    </a:cubicBezTo>
                    <a:cubicBezTo>
                      <a:pt x="6540279" y="229673"/>
                      <a:pt x="6451720" y="153176"/>
                      <a:pt x="6322391" y="74185"/>
                    </a:cubicBezTo>
                    <a:cubicBezTo>
                      <a:pt x="6292645" y="56016"/>
                      <a:pt x="6258800" y="35881"/>
                      <a:pt x="6223182" y="17393"/>
                    </a:cubicBezTo>
                    <a:cubicBezTo>
                      <a:pt x="6216355" y="11757"/>
                      <a:pt x="6147377" y="5844"/>
                      <a:pt x="6138569" y="0"/>
                    </a:cubicBezTo>
                    <a:lnTo>
                      <a:pt x="3254256" y="0"/>
                    </a:lnTo>
                    <a:lnTo>
                      <a:pt x="369914" y="0"/>
                    </a:lnTo>
                    <a:cubicBezTo>
                      <a:pt x="355471" y="5720"/>
                      <a:pt x="257120" y="12117"/>
                      <a:pt x="246790" y="18543"/>
                    </a:cubicBezTo>
                    <a:close/>
                  </a:path>
                </a:pathLst>
              </a:custGeom>
              <a:solidFill>
                <a:srgbClr val="F4F4F4">
                  <a:alpha val="50000"/>
                </a:srgbClr>
              </a:solidFill>
              <a:ln w="1385"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5A502849-95F5-5E4A-8011-9E244143B133}"/>
                  </a:ext>
                </a:extLst>
              </p:cNvPr>
              <p:cNvSpPr/>
              <p:nvPr/>
            </p:nvSpPr>
            <p:spPr>
              <a:xfrm>
                <a:off x="5569230" y="5361522"/>
                <a:ext cx="6455879" cy="249431"/>
              </a:xfrm>
              <a:custGeom>
                <a:avLst/>
                <a:gdLst>
                  <a:gd name="connsiteX0" fmla="*/ 242507 w 6455879"/>
                  <a:gd name="connsiteY0" fmla="*/ 19332 h 249431"/>
                  <a:gd name="connsiteX1" fmla="*/ 111045 w 6455879"/>
                  <a:gd name="connsiteY1" fmla="*/ 83865 h 249431"/>
                  <a:gd name="connsiteX2" fmla="*/ 127359 w 6455879"/>
                  <a:gd name="connsiteY2" fmla="*/ 245640 h 249431"/>
                  <a:gd name="connsiteX3" fmla="*/ 3197336 w 6455879"/>
                  <a:gd name="connsiteY3" fmla="*/ 219342 h 249431"/>
                  <a:gd name="connsiteX4" fmla="*/ 6356564 w 6455879"/>
                  <a:gd name="connsiteY4" fmla="*/ 235656 h 249431"/>
                  <a:gd name="connsiteX5" fmla="*/ 6319493 w 6455879"/>
                  <a:gd name="connsiteY5" fmla="*/ 74753 h 249431"/>
                  <a:gd name="connsiteX6" fmla="*/ 6221517 w 6455879"/>
                  <a:gd name="connsiteY6" fmla="*/ 18141 h 249431"/>
                  <a:gd name="connsiteX7" fmla="*/ 6137098 w 6455879"/>
                  <a:gd name="connsiteY7" fmla="*/ 0 h 249431"/>
                  <a:gd name="connsiteX8" fmla="*/ 3251330 w 6455879"/>
                  <a:gd name="connsiteY8" fmla="*/ 0 h 249431"/>
                  <a:gd name="connsiteX9" fmla="*/ 365507 w 6455879"/>
                  <a:gd name="connsiteY9" fmla="*/ 0 h 249431"/>
                  <a:gd name="connsiteX10" fmla="*/ 242507 w 6455879"/>
                  <a:gd name="connsiteY10" fmla="*/ 19332 h 24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5879" h="249431">
                    <a:moveTo>
                      <a:pt x="242507" y="19332"/>
                    </a:moveTo>
                    <a:cubicBezTo>
                      <a:pt x="190409" y="40299"/>
                      <a:pt x="146192" y="63189"/>
                      <a:pt x="111045" y="83865"/>
                    </a:cubicBezTo>
                    <a:cubicBezTo>
                      <a:pt x="-26426" y="164766"/>
                      <a:pt x="-52959" y="239422"/>
                      <a:pt x="127359" y="245640"/>
                    </a:cubicBezTo>
                    <a:cubicBezTo>
                      <a:pt x="638289" y="262161"/>
                      <a:pt x="2136698" y="219342"/>
                      <a:pt x="3197336" y="219342"/>
                    </a:cubicBezTo>
                    <a:cubicBezTo>
                      <a:pt x="4276780" y="219342"/>
                      <a:pt x="5837352" y="256843"/>
                      <a:pt x="6356564" y="235656"/>
                    </a:cubicBezTo>
                    <a:cubicBezTo>
                      <a:pt x="6532202" y="228025"/>
                      <a:pt x="6446149" y="152898"/>
                      <a:pt x="6319493" y="74753"/>
                    </a:cubicBezTo>
                    <a:cubicBezTo>
                      <a:pt x="6290259" y="56709"/>
                      <a:pt x="6256830" y="36601"/>
                      <a:pt x="6221517" y="18141"/>
                    </a:cubicBezTo>
                    <a:cubicBezTo>
                      <a:pt x="6214384" y="12270"/>
                      <a:pt x="6146293" y="6079"/>
                      <a:pt x="6137098" y="0"/>
                    </a:cubicBezTo>
                    <a:lnTo>
                      <a:pt x="3251330" y="0"/>
                    </a:lnTo>
                    <a:lnTo>
                      <a:pt x="365507" y="0"/>
                    </a:lnTo>
                    <a:cubicBezTo>
                      <a:pt x="350440" y="5955"/>
                      <a:pt x="253280" y="12630"/>
                      <a:pt x="242507" y="19332"/>
                    </a:cubicBezTo>
                    <a:close/>
                  </a:path>
                </a:pathLst>
              </a:custGeom>
              <a:solidFill>
                <a:srgbClr val="F4F4F4"/>
              </a:solidFill>
              <a:ln w="1385"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554446D1-468C-854D-A8CB-14653815567E}"/>
                  </a:ext>
                </a:extLst>
              </p:cNvPr>
              <p:cNvSpPr/>
              <p:nvPr/>
            </p:nvSpPr>
            <p:spPr>
              <a:xfrm>
                <a:off x="5571909" y="5361495"/>
                <a:ext cx="6449084" cy="248019"/>
              </a:xfrm>
              <a:custGeom>
                <a:avLst/>
                <a:gdLst>
                  <a:gd name="connsiteX0" fmla="*/ 238221 w 6449084"/>
                  <a:gd name="connsiteY0" fmla="*/ 20163 h 248019"/>
                  <a:gd name="connsiteX1" fmla="*/ 108201 w 6449084"/>
                  <a:gd name="connsiteY1" fmla="*/ 84544 h 248019"/>
                  <a:gd name="connsiteX2" fmla="*/ 127422 w 6449084"/>
                  <a:gd name="connsiteY2" fmla="*/ 244256 h 248019"/>
                  <a:gd name="connsiteX3" fmla="*/ 3194574 w 6449084"/>
                  <a:gd name="connsiteY3" fmla="*/ 218373 h 248019"/>
                  <a:gd name="connsiteX4" fmla="*/ 6349455 w 6449084"/>
                  <a:gd name="connsiteY4" fmla="*/ 233938 h 248019"/>
                  <a:gd name="connsiteX5" fmla="*/ 6316606 w 6449084"/>
                  <a:gd name="connsiteY5" fmla="*/ 75334 h 248019"/>
                  <a:gd name="connsiteX6" fmla="*/ 6219863 w 6449084"/>
                  <a:gd name="connsiteY6" fmla="*/ 18903 h 248019"/>
                  <a:gd name="connsiteX7" fmla="*/ 6135651 w 6449084"/>
                  <a:gd name="connsiteY7" fmla="*/ 0 h 248019"/>
                  <a:gd name="connsiteX8" fmla="*/ 3248388 w 6449084"/>
                  <a:gd name="connsiteY8" fmla="*/ 0 h 248019"/>
                  <a:gd name="connsiteX9" fmla="*/ 361097 w 6449084"/>
                  <a:gd name="connsiteY9" fmla="*/ 0 h 248019"/>
                  <a:gd name="connsiteX10" fmla="*/ 238221 w 6449084"/>
                  <a:gd name="connsiteY10" fmla="*/ 20163 h 24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9084" h="248019">
                    <a:moveTo>
                      <a:pt x="238221" y="20163"/>
                    </a:moveTo>
                    <a:cubicBezTo>
                      <a:pt x="186553" y="41102"/>
                      <a:pt x="142821" y="63979"/>
                      <a:pt x="108201" y="84544"/>
                    </a:cubicBezTo>
                    <a:cubicBezTo>
                      <a:pt x="-26612" y="164656"/>
                      <a:pt x="-51899" y="238121"/>
                      <a:pt x="127422" y="244256"/>
                    </a:cubicBezTo>
                    <a:cubicBezTo>
                      <a:pt x="638533" y="260610"/>
                      <a:pt x="2134324" y="218373"/>
                      <a:pt x="3194574" y="218373"/>
                    </a:cubicBezTo>
                    <a:cubicBezTo>
                      <a:pt x="4273644" y="218373"/>
                      <a:pt x="5829966" y="254946"/>
                      <a:pt x="6349455" y="233938"/>
                    </a:cubicBezTo>
                    <a:cubicBezTo>
                      <a:pt x="6524110" y="226419"/>
                      <a:pt x="6440577" y="152635"/>
                      <a:pt x="6316606" y="75334"/>
                    </a:cubicBezTo>
                    <a:cubicBezTo>
                      <a:pt x="6287871" y="57415"/>
                      <a:pt x="6254871" y="37335"/>
                      <a:pt x="6219863" y="18903"/>
                    </a:cubicBezTo>
                    <a:cubicBezTo>
                      <a:pt x="6212440" y="12782"/>
                      <a:pt x="6145207" y="6343"/>
                      <a:pt x="6135651" y="0"/>
                    </a:cubicBezTo>
                    <a:lnTo>
                      <a:pt x="3248388" y="0"/>
                    </a:lnTo>
                    <a:lnTo>
                      <a:pt x="361097" y="0"/>
                    </a:lnTo>
                    <a:cubicBezTo>
                      <a:pt x="345393" y="6232"/>
                      <a:pt x="249439" y="13184"/>
                      <a:pt x="238221" y="20163"/>
                    </a:cubicBezTo>
                    <a:close/>
                  </a:path>
                </a:pathLst>
              </a:custGeom>
              <a:solidFill>
                <a:srgbClr val="F3F3F3"/>
              </a:solidFill>
              <a:ln w="1385"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FDB26BC0-BC7E-0D43-9EBC-59A036D12D73}"/>
                  </a:ext>
                </a:extLst>
              </p:cNvPr>
              <p:cNvSpPr/>
              <p:nvPr/>
            </p:nvSpPr>
            <p:spPr>
              <a:xfrm>
                <a:off x="5574574" y="5361509"/>
                <a:ext cx="6442322" cy="246599"/>
              </a:xfrm>
              <a:custGeom>
                <a:avLst/>
                <a:gdLst>
                  <a:gd name="connsiteX0" fmla="*/ 233950 w 6442322"/>
                  <a:gd name="connsiteY0" fmla="*/ 20953 h 246599"/>
                  <a:gd name="connsiteX1" fmla="*/ 105369 w 6442322"/>
                  <a:gd name="connsiteY1" fmla="*/ 85194 h 246599"/>
                  <a:gd name="connsiteX2" fmla="*/ 127512 w 6442322"/>
                  <a:gd name="connsiteY2" fmla="*/ 242857 h 246599"/>
                  <a:gd name="connsiteX3" fmla="*/ 3191826 w 6442322"/>
                  <a:gd name="connsiteY3" fmla="*/ 217404 h 246599"/>
                  <a:gd name="connsiteX4" fmla="*/ 6342358 w 6442322"/>
                  <a:gd name="connsiteY4" fmla="*/ 232221 h 246599"/>
                  <a:gd name="connsiteX5" fmla="*/ 6313721 w 6442322"/>
                  <a:gd name="connsiteY5" fmla="*/ 75930 h 246599"/>
                  <a:gd name="connsiteX6" fmla="*/ 6218208 w 6442322"/>
                  <a:gd name="connsiteY6" fmla="*/ 19664 h 246599"/>
                  <a:gd name="connsiteX7" fmla="*/ 6134191 w 6442322"/>
                  <a:gd name="connsiteY7" fmla="*/ 0 h 246599"/>
                  <a:gd name="connsiteX8" fmla="*/ 3245460 w 6442322"/>
                  <a:gd name="connsiteY8" fmla="*/ 0 h 246599"/>
                  <a:gd name="connsiteX9" fmla="*/ 356701 w 6442322"/>
                  <a:gd name="connsiteY9" fmla="*/ 0 h 246599"/>
                  <a:gd name="connsiteX10" fmla="*/ 233950 w 6442322"/>
                  <a:gd name="connsiteY10" fmla="*/ 20953 h 24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2322" h="246599">
                    <a:moveTo>
                      <a:pt x="233950" y="20953"/>
                    </a:moveTo>
                    <a:cubicBezTo>
                      <a:pt x="182712" y="41863"/>
                      <a:pt x="139477" y="64727"/>
                      <a:pt x="105369" y="85194"/>
                    </a:cubicBezTo>
                    <a:cubicBezTo>
                      <a:pt x="-26799" y="164517"/>
                      <a:pt x="-50825" y="236805"/>
                      <a:pt x="127512" y="242857"/>
                    </a:cubicBezTo>
                    <a:cubicBezTo>
                      <a:pt x="638790" y="259059"/>
                      <a:pt x="2131991" y="217404"/>
                      <a:pt x="3191826" y="217404"/>
                    </a:cubicBezTo>
                    <a:cubicBezTo>
                      <a:pt x="4270507" y="217404"/>
                      <a:pt x="5822578" y="253035"/>
                      <a:pt x="6342358" y="232221"/>
                    </a:cubicBezTo>
                    <a:cubicBezTo>
                      <a:pt x="6516043" y="224799"/>
                      <a:pt x="6435017" y="152386"/>
                      <a:pt x="6313721" y="75930"/>
                    </a:cubicBezTo>
                    <a:cubicBezTo>
                      <a:pt x="6285497" y="58135"/>
                      <a:pt x="6252913" y="38083"/>
                      <a:pt x="6218208" y="19664"/>
                    </a:cubicBezTo>
                    <a:cubicBezTo>
                      <a:pt x="6210481" y="13294"/>
                      <a:pt x="6144135" y="6606"/>
                      <a:pt x="6134191" y="0"/>
                    </a:cubicBezTo>
                    <a:lnTo>
                      <a:pt x="3245460" y="0"/>
                    </a:lnTo>
                    <a:lnTo>
                      <a:pt x="356701" y="0"/>
                    </a:lnTo>
                    <a:cubicBezTo>
                      <a:pt x="340373" y="6467"/>
                      <a:pt x="245610" y="13696"/>
                      <a:pt x="233950" y="20953"/>
                    </a:cubicBezTo>
                    <a:close/>
                  </a:path>
                </a:pathLst>
              </a:custGeom>
              <a:solidFill>
                <a:srgbClr val="F3F3F3"/>
              </a:solidFill>
              <a:ln w="1385"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2F245BBC-A3A3-B142-B98D-0BF74E2382C0}"/>
                  </a:ext>
                </a:extLst>
              </p:cNvPr>
              <p:cNvSpPr/>
              <p:nvPr/>
            </p:nvSpPr>
            <p:spPr>
              <a:xfrm>
                <a:off x="5577234" y="5361536"/>
                <a:ext cx="6435589" cy="245146"/>
              </a:xfrm>
              <a:custGeom>
                <a:avLst/>
                <a:gdLst>
                  <a:gd name="connsiteX0" fmla="*/ 229684 w 6435589"/>
                  <a:gd name="connsiteY0" fmla="*/ 21728 h 245146"/>
                  <a:gd name="connsiteX1" fmla="*/ 102543 w 6435589"/>
                  <a:gd name="connsiteY1" fmla="*/ 85818 h 245146"/>
                  <a:gd name="connsiteX2" fmla="*/ 127608 w 6435589"/>
                  <a:gd name="connsiteY2" fmla="*/ 241431 h 245146"/>
                  <a:gd name="connsiteX3" fmla="*/ 3189096 w 6435589"/>
                  <a:gd name="connsiteY3" fmla="*/ 216407 h 245146"/>
                  <a:gd name="connsiteX4" fmla="*/ 6335280 w 6435589"/>
                  <a:gd name="connsiteY4" fmla="*/ 230476 h 245146"/>
                  <a:gd name="connsiteX5" fmla="*/ 6310852 w 6435589"/>
                  <a:gd name="connsiteY5" fmla="*/ 76498 h 245146"/>
                  <a:gd name="connsiteX6" fmla="*/ 6216573 w 6435589"/>
                  <a:gd name="connsiteY6" fmla="*/ 20412 h 245146"/>
                  <a:gd name="connsiteX7" fmla="*/ 6132750 w 6435589"/>
                  <a:gd name="connsiteY7" fmla="*/ 0 h 245146"/>
                  <a:gd name="connsiteX8" fmla="*/ 3242537 w 6435589"/>
                  <a:gd name="connsiteY8" fmla="*/ 0 h 245146"/>
                  <a:gd name="connsiteX9" fmla="*/ 352310 w 6435589"/>
                  <a:gd name="connsiteY9" fmla="*/ 0 h 245146"/>
                  <a:gd name="connsiteX10" fmla="*/ 229684 w 6435589"/>
                  <a:gd name="connsiteY10" fmla="*/ 21728 h 24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5589" h="245146">
                    <a:moveTo>
                      <a:pt x="229684" y="21728"/>
                    </a:moveTo>
                    <a:cubicBezTo>
                      <a:pt x="178874" y="42611"/>
                      <a:pt x="136125" y="65447"/>
                      <a:pt x="102543" y="85818"/>
                    </a:cubicBezTo>
                    <a:cubicBezTo>
                      <a:pt x="-26966" y="164337"/>
                      <a:pt x="-49746" y="235462"/>
                      <a:pt x="127608" y="241431"/>
                    </a:cubicBezTo>
                    <a:cubicBezTo>
                      <a:pt x="639066" y="257467"/>
                      <a:pt x="2129664" y="216407"/>
                      <a:pt x="3189096" y="216407"/>
                    </a:cubicBezTo>
                    <a:cubicBezTo>
                      <a:pt x="4267404" y="216407"/>
                      <a:pt x="5815223" y="251097"/>
                      <a:pt x="6335280" y="230476"/>
                    </a:cubicBezTo>
                    <a:cubicBezTo>
                      <a:pt x="6507982" y="223151"/>
                      <a:pt x="6429477" y="152095"/>
                      <a:pt x="6310852" y="76498"/>
                    </a:cubicBezTo>
                    <a:cubicBezTo>
                      <a:pt x="6283127" y="58827"/>
                      <a:pt x="6250986" y="38817"/>
                      <a:pt x="6216573" y="20412"/>
                    </a:cubicBezTo>
                    <a:cubicBezTo>
                      <a:pt x="6208555" y="13807"/>
                      <a:pt x="6143080" y="6841"/>
                      <a:pt x="6132750" y="0"/>
                    </a:cubicBezTo>
                    <a:lnTo>
                      <a:pt x="3242537" y="0"/>
                    </a:lnTo>
                    <a:lnTo>
                      <a:pt x="352310" y="0"/>
                    </a:lnTo>
                    <a:cubicBezTo>
                      <a:pt x="335360" y="6675"/>
                      <a:pt x="241801" y="14194"/>
                      <a:pt x="229684" y="21728"/>
                    </a:cubicBezTo>
                    <a:close/>
                  </a:path>
                </a:pathLst>
              </a:custGeom>
              <a:solidFill>
                <a:srgbClr val="F2F2F2"/>
              </a:solidFill>
              <a:ln w="1385"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4DDD7BD0-DAA9-3043-8278-89349DB1A05F}"/>
                  </a:ext>
                </a:extLst>
              </p:cNvPr>
              <p:cNvSpPr/>
              <p:nvPr/>
            </p:nvSpPr>
            <p:spPr>
              <a:xfrm>
                <a:off x="5579873" y="5361495"/>
                <a:ext cx="6428869" cy="243748"/>
              </a:xfrm>
              <a:custGeom>
                <a:avLst/>
                <a:gdLst>
                  <a:gd name="connsiteX0" fmla="*/ 225425 w 6428869"/>
                  <a:gd name="connsiteY0" fmla="*/ 22573 h 243748"/>
                  <a:gd name="connsiteX1" fmla="*/ 99724 w 6428869"/>
                  <a:gd name="connsiteY1" fmla="*/ 86510 h 243748"/>
                  <a:gd name="connsiteX2" fmla="*/ 127697 w 6428869"/>
                  <a:gd name="connsiteY2" fmla="*/ 240060 h 243748"/>
                  <a:gd name="connsiteX3" fmla="*/ 3186361 w 6428869"/>
                  <a:gd name="connsiteY3" fmla="*/ 215451 h 243748"/>
                  <a:gd name="connsiteX4" fmla="*/ 6328196 w 6428869"/>
                  <a:gd name="connsiteY4" fmla="*/ 228759 h 243748"/>
                  <a:gd name="connsiteX5" fmla="*/ 6307978 w 6428869"/>
                  <a:gd name="connsiteY5" fmla="*/ 77079 h 243748"/>
                  <a:gd name="connsiteX6" fmla="*/ 6214931 w 6428869"/>
                  <a:gd name="connsiteY6" fmla="*/ 21174 h 243748"/>
                  <a:gd name="connsiteX7" fmla="*/ 6131302 w 6428869"/>
                  <a:gd name="connsiteY7" fmla="*/ 0 h 243748"/>
                  <a:gd name="connsiteX8" fmla="*/ 3239649 w 6428869"/>
                  <a:gd name="connsiteY8" fmla="*/ 0 h 243748"/>
                  <a:gd name="connsiteX9" fmla="*/ 347940 w 6428869"/>
                  <a:gd name="connsiteY9" fmla="*/ 0 h 243748"/>
                  <a:gd name="connsiteX10" fmla="*/ 225425 w 6428869"/>
                  <a:gd name="connsiteY10" fmla="*/ 22573 h 24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8869" h="243748">
                    <a:moveTo>
                      <a:pt x="225425" y="22573"/>
                    </a:moveTo>
                    <a:cubicBezTo>
                      <a:pt x="175045" y="43442"/>
                      <a:pt x="132780" y="66250"/>
                      <a:pt x="99724" y="86510"/>
                    </a:cubicBezTo>
                    <a:cubicBezTo>
                      <a:pt x="-27126" y="164227"/>
                      <a:pt x="-48646" y="234174"/>
                      <a:pt x="127697" y="240060"/>
                    </a:cubicBezTo>
                    <a:cubicBezTo>
                      <a:pt x="639321" y="255930"/>
                      <a:pt x="2127316" y="215451"/>
                      <a:pt x="3186361" y="215451"/>
                    </a:cubicBezTo>
                    <a:cubicBezTo>
                      <a:pt x="4264295" y="215451"/>
                      <a:pt x="5807848" y="249199"/>
                      <a:pt x="6328196" y="228759"/>
                    </a:cubicBezTo>
                    <a:cubicBezTo>
                      <a:pt x="6499929" y="221530"/>
                      <a:pt x="6423915" y="151819"/>
                      <a:pt x="6307978" y="77079"/>
                    </a:cubicBezTo>
                    <a:cubicBezTo>
                      <a:pt x="6280766" y="59534"/>
                      <a:pt x="6249039" y="39551"/>
                      <a:pt x="6214931" y="21174"/>
                    </a:cubicBezTo>
                    <a:cubicBezTo>
                      <a:pt x="6206622" y="14319"/>
                      <a:pt x="6142021" y="7104"/>
                      <a:pt x="6131302" y="0"/>
                    </a:cubicBezTo>
                    <a:lnTo>
                      <a:pt x="3239649" y="0"/>
                    </a:lnTo>
                    <a:lnTo>
                      <a:pt x="347940" y="0"/>
                    </a:lnTo>
                    <a:cubicBezTo>
                      <a:pt x="330353" y="6966"/>
                      <a:pt x="237999" y="14762"/>
                      <a:pt x="225425" y="22573"/>
                    </a:cubicBezTo>
                    <a:close/>
                  </a:path>
                </a:pathLst>
              </a:custGeom>
              <a:solidFill>
                <a:srgbClr val="F2F2F2"/>
              </a:solidFill>
              <a:ln w="1385"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7DE03B5D-DDB9-FE4D-85EF-60778229B242}"/>
                  </a:ext>
                </a:extLst>
              </p:cNvPr>
              <p:cNvSpPr/>
              <p:nvPr/>
            </p:nvSpPr>
            <p:spPr>
              <a:xfrm>
                <a:off x="5582492" y="5361522"/>
                <a:ext cx="6422198" cy="242309"/>
              </a:xfrm>
              <a:custGeom>
                <a:avLst/>
                <a:gdLst>
                  <a:gd name="connsiteX0" fmla="*/ 221199 w 6422198"/>
                  <a:gd name="connsiteY0" fmla="*/ 23362 h 242309"/>
                  <a:gd name="connsiteX1" fmla="*/ 96925 w 6422198"/>
                  <a:gd name="connsiteY1" fmla="*/ 87147 h 242309"/>
                  <a:gd name="connsiteX2" fmla="*/ 127820 w 6422198"/>
                  <a:gd name="connsiteY2" fmla="*/ 238647 h 242309"/>
                  <a:gd name="connsiteX3" fmla="*/ 3183658 w 6422198"/>
                  <a:gd name="connsiteY3" fmla="*/ 214468 h 242309"/>
                  <a:gd name="connsiteX4" fmla="*/ 6321145 w 6422198"/>
                  <a:gd name="connsiteY4" fmla="*/ 227028 h 242309"/>
                  <a:gd name="connsiteX5" fmla="*/ 6305137 w 6422198"/>
                  <a:gd name="connsiteY5" fmla="*/ 77661 h 242309"/>
                  <a:gd name="connsiteX6" fmla="*/ 6213324 w 6422198"/>
                  <a:gd name="connsiteY6" fmla="*/ 21936 h 242309"/>
                  <a:gd name="connsiteX7" fmla="*/ 6129888 w 6422198"/>
                  <a:gd name="connsiteY7" fmla="*/ 0 h 242309"/>
                  <a:gd name="connsiteX8" fmla="*/ 3236766 w 6422198"/>
                  <a:gd name="connsiteY8" fmla="*/ 0 h 242309"/>
                  <a:gd name="connsiteX9" fmla="*/ 343589 w 6422198"/>
                  <a:gd name="connsiteY9" fmla="*/ 0 h 242309"/>
                  <a:gd name="connsiteX10" fmla="*/ 221199 w 6422198"/>
                  <a:gd name="connsiteY10" fmla="*/ 23362 h 24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98" h="242309">
                    <a:moveTo>
                      <a:pt x="221199" y="23362"/>
                    </a:moveTo>
                    <a:cubicBezTo>
                      <a:pt x="171248" y="44204"/>
                      <a:pt x="129468" y="66998"/>
                      <a:pt x="96925" y="87147"/>
                    </a:cubicBezTo>
                    <a:cubicBezTo>
                      <a:pt x="-27280" y="164046"/>
                      <a:pt x="-47540" y="232844"/>
                      <a:pt x="127820" y="238647"/>
                    </a:cubicBezTo>
                    <a:cubicBezTo>
                      <a:pt x="639624" y="254351"/>
                      <a:pt x="2125015" y="214468"/>
                      <a:pt x="3183658" y="214468"/>
                    </a:cubicBezTo>
                    <a:cubicBezTo>
                      <a:pt x="4261219" y="214468"/>
                      <a:pt x="5800521" y="247274"/>
                      <a:pt x="6321145" y="227028"/>
                    </a:cubicBezTo>
                    <a:cubicBezTo>
                      <a:pt x="6491895" y="219896"/>
                      <a:pt x="6418402" y="151527"/>
                      <a:pt x="6305137" y="77661"/>
                    </a:cubicBezTo>
                    <a:cubicBezTo>
                      <a:pt x="6278424" y="60240"/>
                      <a:pt x="6247127" y="40285"/>
                      <a:pt x="6213324" y="21936"/>
                    </a:cubicBezTo>
                    <a:cubicBezTo>
                      <a:pt x="6204710" y="14831"/>
                      <a:pt x="6140980" y="7367"/>
                      <a:pt x="6129888" y="0"/>
                    </a:cubicBezTo>
                    <a:lnTo>
                      <a:pt x="3236766" y="0"/>
                    </a:lnTo>
                    <a:lnTo>
                      <a:pt x="343589" y="0"/>
                    </a:lnTo>
                    <a:cubicBezTo>
                      <a:pt x="325379" y="7187"/>
                      <a:pt x="234216" y="15261"/>
                      <a:pt x="221199" y="23362"/>
                    </a:cubicBezTo>
                    <a:close/>
                  </a:path>
                </a:pathLst>
              </a:custGeom>
              <a:solidFill>
                <a:srgbClr val="F1F1F1"/>
              </a:solidFill>
              <a:ln w="1385"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55516819-413F-6A43-A0D7-8CA306005269}"/>
                  </a:ext>
                </a:extLst>
              </p:cNvPr>
              <p:cNvSpPr/>
              <p:nvPr/>
            </p:nvSpPr>
            <p:spPr>
              <a:xfrm>
                <a:off x="5585117" y="5361522"/>
                <a:ext cx="6415545" cy="240869"/>
              </a:xfrm>
              <a:custGeom>
                <a:avLst/>
                <a:gdLst>
                  <a:gd name="connsiteX0" fmla="*/ 216967 w 6415545"/>
                  <a:gd name="connsiteY0" fmla="*/ 24165 h 240869"/>
                  <a:gd name="connsiteX1" fmla="*/ 94134 w 6415545"/>
                  <a:gd name="connsiteY1" fmla="*/ 87798 h 240869"/>
                  <a:gd name="connsiteX2" fmla="*/ 127938 w 6415545"/>
                  <a:gd name="connsiteY2" fmla="*/ 237234 h 240869"/>
                  <a:gd name="connsiteX3" fmla="*/ 3180950 w 6415545"/>
                  <a:gd name="connsiteY3" fmla="*/ 213471 h 240869"/>
                  <a:gd name="connsiteX4" fmla="*/ 6314090 w 6415545"/>
                  <a:gd name="connsiteY4" fmla="*/ 225283 h 240869"/>
                  <a:gd name="connsiteX5" fmla="*/ 6302291 w 6415545"/>
                  <a:gd name="connsiteY5" fmla="*/ 78229 h 240869"/>
                  <a:gd name="connsiteX6" fmla="*/ 6211709 w 6415545"/>
                  <a:gd name="connsiteY6" fmla="*/ 22683 h 240869"/>
                  <a:gd name="connsiteX7" fmla="*/ 6128468 w 6415545"/>
                  <a:gd name="connsiteY7" fmla="*/ 0 h 240869"/>
                  <a:gd name="connsiteX8" fmla="*/ 3233878 w 6415545"/>
                  <a:gd name="connsiteY8" fmla="*/ 0 h 240869"/>
                  <a:gd name="connsiteX9" fmla="*/ 339234 w 6415545"/>
                  <a:gd name="connsiteY9" fmla="*/ 0 h 240869"/>
                  <a:gd name="connsiteX10" fmla="*/ 216967 w 6415545"/>
                  <a:gd name="connsiteY10" fmla="*/ 24165 h 24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545" h="240869">
                    <a:moveTo>
                      <a:pt x="216967" y="24165"/>
                    </a:moveTo>
                    <a:cubicBezTo>
                      <a:pt x="167446" y="44979"/>
                      <a:pt x="126151" y="67759"/>
                      <a:pt x="94134" y="87798"/>
                    </a:cubicBezTo>
                    <a:cubicBezTo>
                      <a:pt x="-27412" y="163894"/>
                      <a:pt x="-46426" y="231529"/>
                      <a:pt x="127938" y="237234"/>
                    </a:cubicBezTo>
                    <a:cubicBezTo>
                      <a:pt x="639907" y="252772"/>
                      <a:pt x="2122695" y="213471"/>
                      <a:pt x="3180950" y="213471"/>
                    </a:cubicBezTo>
                    <a:cubicBezTo>
                      <a:pt x="4258137" y="213471"/>
                      <a:pt x="5793174" y="245349"/>
                      <a:pt x="6314090" y="225283"/>
                    </a:cubicBezTo>
                    <a:cubicBezTo>
                      <a:pt x="6483869" y="218249"/>
                      <a:pt x="6412883" y="151223"/>
                      <a:pt x="6302291" y="78229"/>
                    </a:cubicBezTo>
                    <a:cubicBezTo>
                      <a:pt x="6276076" y="60932"/>
                      <a:pt x="6245208" y="41005"/>
                      <a:pt x="6211709" y="22683"/>
                    </a:cubicBezTo>
                    <a:cubicBezTo>
                      <a:pt x="6202805" y="15344"/>
                      <a:pt x="6139948" y="7617"/>
                      <a:pt x="6128468" y="0"/>
                    </a:cubicBezTo>
                    <a:lnTo>
                      <a:pt x="3233878" y="0"/>
                    </a:lnTo>
                    <a:lnTo>
                      <a:pt x="339234" y="0"/>
                    </a:lnTo>
                    <a:cubicBezTo>
                      <a:pt x="320400" y="7437"/>
                      <a:pt x="230442" y="15787"/>
                      <a:pt x="216967" y="24165"/>
                    </a:cubicBezTo>
                    <a:close/>
                  </a:path>
                </a:pathLst>
              </a:custGeom>
              <a:solidFill>
                <a:srgbClr val="F1F1F1"/>
              </a:solidFill>
              <a:ln w="1385"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B53478AA-CB62-0149-A166-A3B59B92E84F}"/>
                  </a:ext>
                </a:extLst>
              </p:cNvPr>
              <p:cNvSpPr/>
              <p:nvPr/>
            </p:nvSpPr>
            <p:spPr>
              <a:xfrm>
                <a:off x="5587726" y="5361509"/>
                <a:ext cx="6408936" cy="239458"/>
              </a:xfrm>
              <a:custGeom>
                <a:avLst/>
                <a:gdLst>
                  <a:gd name="connsiteX0" fmla="*/ 212752 w 6408936"/>
                  <a:gd name="connsiteY0" fmla="*/ 24982 h 239458"/>
                  <a:gd name="connsiteX1" fmla="*/ 91358 w 6408936"/>
                  <a:gd name="connsiteY1" fmla="*/ 88463 h 239458"/>
                  <a:gd name="connsiteX2" fmla="*/ 128084 w 6408936"/>
                  <a:gd name="connsiteY2" fmla="*/ 235850 h 239458"/>
                  <a:gd name="connsiteX3" fmla="*/ 3178272 w 6408936"/>
                  <a:gd name="connsiteY3" fmla="*/ 212515 h 239458"/>
                  <a:gd name="connsiteX4" fmla="*/ 6307063 w 6408936"/>
                  <a:gd name="connsiteY4" fmla="*/ 223580 h 239458"/>
                  <a:gd name="connsiteX5" fmla="*/ 6299475 w 6408936"/>
                  <a:gd name="connsiteY5" fmla="*/ 78824 h 239458"/>
                  <a:gd name="connsiteX6" fmla="*/ 6210125 w 6408936"/>
                  <a:gd name="connsiteY6" fmla="*/ 23445 h 239458"/>
                  <a:gd name="connsiteX7" fmla="*/ 6127091 w 6408936"/>
                  <a:gd name="connsiteY7" fmla="*/ 0 h 239458"/>
                  <a:gd name="connsiteX8" fmla="*/ 3231006 w 6408936"/>
                  <a:gd name="connsiteY8" fmla="*/ 0 h 239458"/>
                  <a:gd name="connsiteX9" fmla="*/ 334894 w 6408936"/>
                  <a:gd name="connsiteY9" fmla="*/ 0 h 239458"/>
                  <a:gd name="connsiteX10" fmla="*/ 212752 w 6408936"/>
                  <a:gd name="connsiteY10" fmla="*/ 24982 h 23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8936" h="239458">
                    <a:moveTo>
                      <a:pt x="212752" y="24982"/>
                    </a:moveTo>
                    <a:cubicBezTo>
                      <a:pt x="163660" y="45769"/>
                      <a:pt x="122863" y="68521"/>
                      <a:pt x="91358" y="88463"/>
                    </a:cubicBezTo>
                    <a:cubicBezTo>
                      <a:pt x="-27543" y="163728"/>
                      <a:pt x="-45296" y="230213"/>
                      <a:pt x="128084" y="235850"/>
                    </a:cubicBezTo>
                    <a:cubicBezTo>
                      <a:pt x="640234" y="251221"/>
                      <a:pt x="2120418" y="212515"/>
                      <a:pt x="3178272" y="212515"/>
                    </a:cubicBezTo>
                    <a:cubicBezTo>
                      <a:pt x="4255071" y="212515"/>
                      <a:pt x="5785870" y="243452"/>
                      <a:pt x="6307063" y="223580"/>
                    </a:cubicBezTo>
                    <a:cubicBezTo>
                      <a:pt x="6475859" y="216642"/>
                      <a:pt x="6407394" y="150946"/>
                      <a:pt x="6299475" y="78824"/>
                    </a:cubicBezTo>
                    <a:cubicBezTo>
                      <a:pt x="6273772" y="61639"/>
                      <a:pt x="6243319" y="41752"/>
                      <a:pt x="6210125" y="23445"/>
                    </a:cubicBezTo>
                    <a:cubicBezTo>
                      <a:pt x="6200917" y="15856"/>
                      <a:pt x="6138946" y="7866"/>
                      <a:pt x="6127091" y="0"/>
                    </a:cubicBezTo>
                    <a:lnTo>
                      <a:pt x="3231006" y="0"/>
                    </a:lnTo>
                    <a:lnTo>
                      <a:pt x="334894" y="0"/>
                    </a:lnTo>
                    <a:cubicBezTo>
                      <a:pt x="315424" y="7700"/>
                      <a:pt x="226670" y="16327"/>
                      <a:pt x="212752" y="24982"/>
                    </a:cubicBezTo>
                    <a:close/>
                  </a:path>
                </a:pathLst>
              </a:custGeom>
              <a:solidFill>
                <a:srgbClr val="F0F0F0"/>
              </a:solidFill>
              <a:ln w="1385"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9ACBF854-C6D7-6241-9244-F8CC1DF557E3}"/>
                  </a:ext>
                </a:extLst>
              </p:cNvPr>
              <p:cNvSpPr/>
              <p:nvPr/>
            </p:nvSpPr>
            <p:spPr>
              <a:xfrm>
                <a:off x="5590320" y="5361509"/>
                <a:ext cx="6402358" cy="238024"/>
              </a:xfrm>
              <a:custGeom>
                <a:avLst/>
                <a:gdLst>
                  <a:gd name="connsiteX0" fmla="*/ 208551 w 6402358"/>
                  <a:gd name="connsiteY0" fmla="*/ 25786 h 238024"/>
                  <a:gd name="connsiteX1" fmla="*/ 88597 w 6402358"/>
                  <a:gd name="connsiteY1" fmla="*/ 89114 h 238024"/>
                  <a:gd name="connsiteX2" fmla="*/ 128231 w 6402358"/>
                  <a:gd name="connsiteY2" fmla="*/ 234437 h 238024"/>
                  <a:gd name="connsiteX3" fmla="*/ 3175594 w 6402358"/>
                  <a:gd name="connsiteY3" fmla="*/ 211532 h 238024"/>
                  <a:gd name="connsiteX4" fmla="*/ 6300036 w 6402358"/>
                  <a:gd name="connsiteY4" fmla="*/ 221835 h 238024"/>
                  <a:gd name="connsiteX5" fmla="*/ 6296658 w 6402358"/>
                  <a:gd name="connsiteY5" fmla="*/ 79392 h 238024"/>
                  <a:gd name="connsiteX6" fmla="*/ 6208542 w 6402358"/>
                  <a:gd name="connsiteY6" fmla="*/ 24193 h 238024"/>
                  <a:gd name="connsiteX7" fmla="*/ 6125701 w 6402358"/>
                  <a:gd name="connsiteY7" fmla="*/ 0 h 238024"/>
                  <a:gd name="connsiteX8" fmla="*/ 3228162 w 6402358"/>
                  <a:gd name="connsiteY8" fmla="*/ 0 h 238024"/>
                  <a:gd name="connsiteX9" fmla="*/ 330568 w 6402358"/>
                  <a:gd name="connsiteY9" fmla="*/ 0 h 238024"/>
                  <a:gd name="connsiteX10" fmla="*/ 208551 w 6402358"/>
                  <a:gd name="connsiteY10" fmla="*/ 25786 h 23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2358" h="238024">
                    <a:moveTo>
                      <a:pt x="208551" y="25786"/>
                    </a:moveTo>
                    <a:cubicBezTo>
                      <a:pt x="159888" y="46558"/>
                      <a:pt x="119576" y="69283"/>
                      <a:pt x="88597" y="89114"/>
                    </a:cubicBezTo>
                    <a:cubicBezTo>
                      <a:pt x="-27658" y="163562"/>
                      <a:pt x="-44152" y="228898"/>
                      <a:pt x="128231" y="234437"/>
                    </a:cubicBezTo>
                    <a:cubicBezTo>
                      <a:pt x="640561" y="249656"/>
                      <a:pt x="2118142" y="211532"/>
                      <a:pt x="3175594" y="211532"/>
                    </a:cubicBezTo>
                    <a:cubicBezTo>
                      <a:pt x="4252019" y="211532"/>
                      <a:pt x="5778554" y="241527"/>
                      <a:pt x="6300036" y="221835"/>
                    </a:cubicBezTo>
                    <a:cubicBezTo>
                      <a:pt x="6467864" y="214994"/>
                      <a:pt x="6401918" y="150627"/>
                      <a:pt x="6296658" y="79392"/>
                    </a:cubicBezTo>
                    <a:cubicBezTo>
                      <a:pt x="6271454" y="62331"/>
                      <a:pt x="6241431" y="42472"/>
                      <a:pt x="6208542" y="24193"/>
                    </a:cubicBezTo>
                    <a:cubicBezTo>
                      <a:pt x="6199041" y="16355"/>
                      <a:pt x="6137943" y="8115"/>
                      <a:pt x="6125701" y="0"/>
                    </a:cubicBezTo>
                    <a:lnTo>
                      <a:pt x="3228162" y="0"/>
                    </a:lnTo>
                    <a:lnTo>
                      <a:pt x="330568" y="0"/>
                    </a:lnTo>
                    <a:cubicBezTo>
                      <a:pt x="310474" y="7949"/>
                      <a:pt x="222912" y="16867"/>
                      <a:pt x="208551" y="25786"/>
                    </a:cubicBezTo>
                    <a:close/>
                  </a:path>
                </a:pathLst>
              </a:custGeom>
              <a:solidFill>
                <a:srgbClr val="F0F0F0"/>
              </a:solidFill>
              <a:ln w="1385"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799AD6EC-0C5E-D349-B0C8-12AB5FAAD43E}"/>
                  </a:ext>
                </a:extLst>
              </p:cNvPr>
              <p:cNvSpPr/>
              <p:nvPr/>
            </p:nvSpPr>
            <p:spPr>
              <a:xfrm>
                <a:off x="5592904" y="5361495"/>
                <a:ext cx="6395815" cy="236613"/>
              </a:xfrm>
              <a:custGeom>
                <a:avLst/>
                <a:gdLst>
                  <a:gd name="connsiteX0" fmla="*/ 204361 w 6395815"/>
                  <a:gd name="connsiteY0" fmla="*/ 26602 h 236613"/>
                  <a:gd name="connsiteX1" fmla="*/ 85848 w 6395815"/>
                  <a:gd name="connsiteY1" fmla="*/ 89778 h 236613"/>
                  <a:gd name="connsiteX2" fmla="*/ 128404 w 6395815"/>
                  <a:gd name="connsiteY2" fmla="*/ 233052 h 236613"/>
                  <a:gd name="connsiteX3" fmla="*/ 3172942 w 6395815"/>
                  <a:gd name="connsiteY3" fmla="*/ 210563 h 236613"/>
                  <a:gd name="connsiteX4" fmla="*/ 6293036 w 6395815"/>
                  <a:gd name="connsiteY4" fmla="*/ 220118 h 236613"/>
                  <a:gd name="connsiteX5" fmla="*/ 6293867 w 6395815"/>
                  <a:gd name="connsiteY5" fmla="*/ 79974 h 236613"/>
                  <a:gd name="connsiteX6" fmla="*/ 6206982 w 6395815"/>
                  <a:gd name="connsiteY6" fmla="*/ 24955 h 236613"/>
                  <a:gd name="connsiteX7" fmla="*/ 6124336 w 6395815"/>
                  <a:gd name="connsiteY7" fmla="*/ 0 h 236613"/>
                  <a:gd name="connsiteX8" fmla="*/ 3225316 w 6395815"/>
                  <a:gd name="connsiteY8" fmla="*/ 0 h 236613"/>
                  <a:gd name="connsiteX9" fmla="*/ 326253 w 6395815"/>
                  <a:gd name="connsiteY9" fmla="*/ 0 h 236613"/>
                  <a:gd name="connsiteX10" fmla="*/ 204361 w 6395815"/>
                  <a:gd name="connsiteY10" fmla="*/ 26602 h 23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5815" h="236613">
                    <a:moveTo>
                      <a:pt x="204361" y="26602"/>
                    </a:moveTo>
                    <a:cubicBezTo>
                      <a:pt x="156142" y="47347"/>
                      <a:pt x="116300" y="70045"/>
                      <a:pt x="85848" y="89778"/>
                    </a:cubicBezTo>
                    <a:cubicBezTo>
                      <a:pt x="-27763" y="163396"/>
                      <a:pt x="-42996" y="227582"/>
                      <a:pt x="128404" y="233052"/>
                    </a:cubicBezTo>
                    <a:cubicBezTo>
                      <a:pt x="640899" y="248105"/>
                      <a:pt x="2115877" y="210563"/>
                      <a:pt x="3172942" y="210563"/>
                    </a:cubicBezTo>
                    <a:cubicBezTo>
                      <a:pt x="4248992" y="210563"/>
                      <a:pt x="5771275" y="239616"/>
                      <a:pt x="6293036" y="220118"/>
                    </a:cubicBezTo>
                    <a:cubicBezTo>
                      <a:pt x="6459879" y="213374"/>
                      <a:pt x="6396455" y="150337"/>
                      <a:pt x="6293867" y="79974"/>
                    </a:cubicBezTo>
                    <a:cubicBezTo>
                      <a:pt x="6269162" y="63037"/>
                      <a:pt x="6239581" y="43206"/>
                      <a:pt x="6206982" y="24955"/>
                    </a:cubicBezTo>
                    <a:cubicBezTo>
                      <a:pt x="6197178" y="16867"/>
                      <a:pt x="6136966" y="8378"/>
                      <a:pt x="6124336" y="0"/>
                    </a:cubicBezTo>
                    <a:lnTo>
                      <a:pt x="3225316" y="0"/>
                    </a:lnTo>
                    <a:lnTo>
                      <a:pt x="326253" y="0"/>
                    </a:lnTo>
                    <a:cubicBezTo>
                      <a:pt x="305523" y="8212"/>
                      <a:pt x="219179" y="17407"/>
                      <a:pt x="204361" y="26602"/>
                    </a:cubicBezTo>
                    <a:close/>
                  </a:path>
                </a:pathLst>
              </a:custGeom>
              <a:solidFill>
                <a:srgbClr val="EFEFEF"/>
              </a:solidFill>
              <a:ln w="1385"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011105A1-B762-D149-B09B-23C249778DC3}"/>
                  </a:ext>
                </a:extLst>
              </p:cNvPr>
              <p:cNvSpPr/>
              <p:nvPr/>
            </p:nvSpPr>
            <p:spPr>
              <a:xfrm>
                <a:off x="5595473" y="5361522"/>
                <a:ext cx="6389316" cy="235174"/>
              </a:xfrm>
              <a:custGeom>
                <a:avLst/>
                <a:gdLst>
                  <a:gd name="connsiteX0" fmla="*/ 200186 w 6389316"/>
                  <a:gd name="connsiteY0" fmla="*/ 27392 h 235174"/>
                  <a:gd name="connsiteX1" fmla="*/ 83112 w 6389316"/>
                  <a:gd name="connsiteY1" fmla="*/ 90415 h 235174"/>
                  <a:gd name="connsiteX2" fmla="*/ 128590 w 6389316"/>
                  <a:gd name="connsiteY2" fmla="*/ 231640 h 235174"/>
                  <a:gd name="connsiteX3" fmla="*/ 3170303 w 6389316"/>
                  <a:gd name="connsiteY3" fmla="*/ 209580 h 235174"/>
                  <a:gd name="connsiteX4" fmla="*/ 6286048 w 6389316"/>
                  <a:gd name="connsiteY4" fmla="*/ 218387 h 235174"/>
                  <a:gd name="connsiteX5" fmla="*/ 6291104 w 6389316"/>
                  <a:gd name="connsiteY5" fmla="*/ 80555 h 235174"/>
                  <a:gd name="connsiteX6" fmla="*/ 6205451 w 6389316"/>
                  <a:gd name="connsiteY6" fmla="*/ 25716 h 235174"/>
                  <a:gd name="connsiteX7" fmla="*/ 6122999 w 6389316"/>
                  <a:gd name="connsiteY7" fmla="*/ 0 h 235174"/>
                  <a:gd name="connsiteX8" fmla="*/ 3222483 w 6389316"/>
                  <a:gd name="connsiteY8" fmla="*/ 0 h 235174"/>
                  <a:gd name="connsiteX9" fmla="*/ 321953 w 6389316"/>
                  <a:gd name="connsiteY9" fmla="*/ 0 h 235174"/>
                  <a:gd name="connsiteX10" fmla="*/ 200186 w 6389316"/>
                  <a:gd name="connsiteY10" fmla="*/ 27392 h 2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9316" h="235174">
                    <a:moveTo>
                      <a:pt x="200186" y="27392"/>
                    </a:moveTo>
                    <a:cubicBezTo>
                      <a:pt x="152395" y="48109"/>
                      <a:pt x="113038" y="70779"/>
                      <a:pt x="83112" y="90415"/>
                    </a:cubicBezTo>
                    <a:cubicBezTo>
                      <a:pt x="-27854" y="163202"/>
                      <a:pt x="-41827" y="226253"/>
                      <a:pt x="128590" y="231640"/>
                    </a:cubicBezTo>
                    <a:cubicBezTo>
                      <a:pt x="641266" y="246527"/>
                      <a:pt x="2113640" y="209580"/>
                      <a:pt x="3170303" y="209580"/>
                    </a:cubicBezTo>
                    <a:cubicBezTo>
                      <a:pt x="4245980" y="209580"/>
                      <a:pt x="5763998" y="237691"/>
                      <a:pt x="6286048" y="218387"/>
                    </a:cubicBezTo>
                    <a:cubicBezTo>
                      <a:pt x="6451923" y="211740"/>
                      <a:pt x="6391004" y="150018"/>
                      <a:pt x="6291104" y="80555"/>
                    </a:cubicBezTo>
                    <a:cubicBezTo>
                      <a:pt x="6266911" y="63730"/>
                      <a:pt x="6237746" y="43940"/>
                      <a:pt x="6205451" y="25716"/>
                    </a:cubicBezTo>
                    <a:cubicBezTo>
                      <a:pt x="6195356" y="17393"/>
                      <a:pt x="6136003" y="8641"/>
                      <a:pt x="6122999" y="0"/>
                    </a:cubicBezTo>
                    <a:lnTo>
                      <a:pt x="3222483" y="0"/>
                    </a:lnTo>
                    <a:lnTo>
                      <a:pt x="321953" y="0"/>
                    </a:lnTo>
                    <a:cubicBezTo>
                      <a:pt x="300599" y="8434"/>
                      <a:pt x="215446" y="17906"/>
                      <a:pt x="200186" y="27392"/>
                    </a:cubicBezTo>
                    <a:close/>
                  </a:path>
                </a:pathLst>
              </a:custGeom>
              <a:solidFill>
                <a:srgbClr val="EFEFEF"/>
              </a:solidFill>
              <a:ln w="1385"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3709B945-CD67-6246-9D0D-63313DDA747C}"/>
                  </a:ext>
                </a:extLst>
              </p:cNvPr>
              <p:cNvSpPr/>
              <p:nvPr/>
            </p:nvSpPr>
            <p:spPr>
              <a:xfrm>
                <a:off x="5598013" y="5361509"/>
                <a:ext cx="6382835" cy="233749"/>
              </a:xfrm>
              <a:custGeom>
                <a:avLst/>
                <a:gdLst>
                  <a:gd name="connsiteX0" fmla="*/ 196039 w 6382835"/>
                  <a:gd name="connsiteY0" fmla="*/ 28209 h 233749"/>
                  <a:gd name="connsiteX1" fmla="*/ 80392 w 6382835"/>
                  <a:gd name="connsiteY1" fmla="*/ 91080 h 233749"/>
                  <a:gd name="connsiteX2" fmla="*/ 128778 w 6382835"/>
                  <a:gd name="connsiteY2" fmla="*/ 230241 h 233749"/>
                  <a:gd name="connsiteX3" fmla="*/ 3167666 w 6382835"/>
                  <a:gd name="connsiteY3" fmla="*/ 208596 h 233749"/>
                  <a:gd name="connsiteX4" fmla="*/ 6279063 w 6382835"/>
                  <a:gd name="connsiteY4" fmla="*/ 216656 h 233749"/>
                  <a:gd name="connsiteX5" fmla="*/ 6288328 w 6382835"/>
                  <a:gd name="connsiteY5" fmla="*/ 81137 h 233749"/>
                  <a:gd name="connsiteX6" fmla="*/ 6203909 w 6382835"/>
                  <a:gd name="connsiteY6" fmla="*/ 26464 h 233749"/>
                  <a:gd name="connsiteX7" fmla="*/ 6121650 w 6382835"/>
                  <a:gd name="connsiteY7" fmla="*/ 0 h 233749"/>
                  <a:gd name="connsiteX8" fmla="*/ 3219680 w 6382835"/>
                  <a:gd name="connsiteY8" fmla="*/ 0 h 233749"/>
                  <a:gd name="connsiteX9" fmla="*/ 317682 w 6382835"/>
                  <a:gd name="connsiteY9" fmla="*/ 0 h 233749"/>
                  <a:gd name="connsiteX10" fmla="*/ 196039 w 6382835"/>
                  <a:gd name="connsiteY10" fmla="*/ 28209 h 2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2835" h="233749">
                    <a:moveTo>
                      <a:pt x="196039" y="28209"/>
                    </a:moveTo>
                    <a:cubicBezTo>
                      <a:pt x="148678" y="48898"/>
                      <a:pt x="109806" y="71554"/>
                      <a:pt x="80392" y="91080"/>
                    </a:cubicBezTo>
                    <a:cubicBezTo>
                      <a:pt x="-27929" y="163022"/>
                      <a:pt x="-40641" y="224951"/>
                      <a:pt x="128778" y="230241"/>
                    </a:cubicBezTo>
                    <a:cubicBezTo>
                      <a:pt x="641621" y="244962"/>
                      <a:pt x="2111404" y="208596"/>
                      <a:pt x="3167666" y="208596"/>
                    </a:cubicBezTo>
                    <a:cubicBezTo>
                      <a:pt x="4242969" y="208596"/>
                      <a:pt x="5756722" y="235766"/>
                      <a:pt x="6279063" y="216656"/>
                    </a:cubicBezTo>
                    <a:cubicBezTo>
                      <a:pt x="6443955" y="210106"/>
                      <a:pt x="6385557" y="149700"/>
                      <a:pt x="6288328" y="81137"/>
                    </a:cubicBezTo>
                    <a:cubicBezTo>
                      <a:pt x="6264633" y="64422"/>
                      <a:pt x="6235898" y="44688"/>
                      <a:pt x="6203909" y="26464"/>
                    </a:cubicBezTo>
                    <a:cubicBezTo>
                      <a:pt x="6193508" y="17892"/>
                      <a:pt x="6135041" y="8877"/>
                      <a:pt x="6121650" y="0"/>
                    </a:cubicBezTo>
                    <a:lnTo>
                      <a:pt x="3219680" y="0"/>
                    </a:lnTo>
                    <a:lnTo>
                      <a:pt x="317682" y="0"/>
                    </a:lnTo>
                    <a:cubicBezTo>
                      <a:pt x="295705" y="8697"/>
                      <a:pt x="211743" y="18446"/>
                      <a:pt x="196039" y="28209"/>
                    </a:cubicBezTo>
                    <a:close/>
                  </a:path>
                </a:pathLst>
              </a:custGeom>
              <a:solidFill>
                <a:srgbClr val="EEEEEE"/>
              </a:solidFill>
              <a:ln w="1385"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0E4C6F0B-27FF-7E43-A5D4-8331D024A9DA}"/>
                  </a:ext>
                </a:extLst>
              </p:cNvPr>
              <p:cNvSpPr/>
              <p:nvPr/>
            </p:nvSpPr>
            <p:spPr>
              <a:xfrm>
                <a:off x="5600554" y="5361509"/>
                <a:ext cx="6376416" cy="232338"/>
              </a:xfrm>
              <a:custGeom>
                <a:avLst/>
                <a:gdLst>
                  <a:gd name="connsiteX0" fmla="*/ 191892 w 6376416"/>
                  <a:gd name="connsiteY0" fmla="*/ 29012 h 232338"/>
                  <a:gd name="connsiteX1" fmla="*/ 77686 w 6376416"/>
                  <a:gd name="connsiteY1" fmla="*/ 91745 h 232338"/>
                  <a:gd name="connsiteX2" fmla="*/ 128993 w 6376416"/>
                  <a:gd name="connsiteY2" fmla="*/ 228856 h 232338"/>
                  <a:gd name="connsiteX3" fmla="*/ 3165056 w 6376416"/>
                  <a:gd name="connsiteY3" fmla="*/ 207641 h 232338"/>
                  <a:gd name="connsiteX4" fmla="*/ 6272106 w 6376416"/>
                  <a:gd name="connsiteY4" fmla="*/ 214939 h 232338"/>
                  <a:gd name="connsiteX5" fmla="*/ 6285580 w 6376416"/>
                  <a:gd name="connsiteY5" fmla="*/ 81719 h 232338"/>
                  <a:gd name="connsiteX6" fmla="*/ 6202393 w 6376416"/>
                  <a:gd name="connsiteY6" fmla="*/ 27226 h 232338"/>
                  <a:gd name="connsiteX7" fmla="*/ 6120328 w 6376416"/>
                  <a:gd name="connsiteY7" fmla="*/ 0 h 232338"/>
                  <a:gd name="connsiteX8" fmla="*/ 3216890 w 6376416"/>
                  <a:gd name="connsiteY8" fmla="*/ 0 h 232338"/>
                  <a:gd name="connsiteX9" fmla="*/ 313425 w 6376416"/>
                  <a:gd name="connsiteY9" fmla="*/ 0 h 232338"/>
                  <a:gd name="connsiteX10" fmla="*/ 191892 w 6376416"/>
                  <a:gd name="connsiteY10" fmla="*/ 29012 h 2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6416" h="232338">
                    <a:moveTo>
                      <a:pt x="191892" y="29012"/>
                    </a:moveTo>
                    <a:cubicBezTo>
                      <a:pt x="144961" y="49674"/>
                      <a:pt x="106587" y="72302"/>
                      <a:pt x="77686" y="91745"/>
                    </a:cubicBezTo>
                    <a:cubicBezTo>
                      <a:pt x="-27990" y="162842"/>
                      <a:pt x="-39443" y="223635"/>
                      <a:pt x="128993" y="228856"/>
                    </a:cubicBezTo>
                    <a:cubicBezTo>
                      <a:pt x="642016" y="243411"/>
                      <a:pt x="2109182" y="207641"/>
                      <a:pt x="3165056" y="207641"/>
                    </a:cubicBezTo>
                    <a:cubicBezTo>
                      <a:pt x="4239972" y="207641"/>
                      <a:pt x="5749486" y="233883"/>
                      <a:pt x="6272106" y="214939"/>
                    </a:cubicBezTo>
                    <a:cubicBezTo>
                      <a:pt x="6436027" y="208485"/>
                      <a:pt x="6380149" y="149381"/>
                      <a:pt x="6285580" y="81719"/>
                    </a:cubicBezTo>
                    <a:cubicBezTo>
                      <a:pt x="6262384" y="65128"/>
                      <a:pt x="6234079" y="45422"/>
                      <a:pt x="6202393" y="27226"/>
                    </a:cubicBezTo>
                    <a:cubicBezTo>
                      <a:pt x="6191702" y="18404"/>
                      <a:pt x="6134108" y="9140"/>
                      <a:pt x="6120328" y="0"/>
                    </a:cubicBezTo>
                    <a:lnTo>
                      <a:pt x="3216890" y="0"/>
                    </a:lnTo>
                    <a:lnTo>
                      <a:pt x="313425" y="0"/>
                    </a:lnTo>
                    <a:cubicBezTo>
                      <a:pt x="290797" y="8946"/>
                      <a:pt x="208039" y="18972"/>
                      <a:pt x="191892" y="29012"/>
                    </a:cubicBezTo>
                    <a:close/>
                  </a:path>
                </a:pathLst>
              </a:custGeom>
              <a:solidFill>
                <a:srgbClr val="EEEEEE"/>
              </a:solidFill>
              <a:ln w="1385"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F82A0375-182D-9246-BFCD-D543F3AEFDBC}"/>
                  </a:ext>
                </a:extLst>
              </p:cNvPr>
              <p:cNvSpPr/>
              <p:nvPr/>
            </p:nvSpPr>
            <p:spPr>
              <a:xfrm>
                <a:off x="5603063" y="5361522"/>
                <a:ext cx="6370016" cy="230887"/>
              </a:xfrm>
              <a:custGeom>
                <a:avLst/>
                <a:gdLst>
                  <a:gd name="connsiteX0" fmla="*/ 187762 w 6370016"/>
                  <a:gd name="connsiteY0" fmla="*/ 29801 h 230887"/>
                  <a:gd name="connsiteX1" fmla="*/ 74996 w 6370016"/>
                  <a:gd name="connsiteY1" fmla="*/ 92382 h 230887"/>
                  <a:gd name="connsiteX2" fmla="*/ 129212 w 6370016"/>
                  <a:gd name="connsiteY2" fmla="*/ 227430 h 230887"/>
                  <a:gd name="connsiteX3" fmla="*/ 3162450 w 6370016"/>
                  <a:gd name="connsiteY3" fmla="*/ 206644 h 230887"/>
                  <a:gd name="connsiteX4" fmla="*/ 6265151 w 6370016"/>
                  <a:gd name="connsiteY4" fmla="*/ 213194 h 230887"/>
                  <a:gd name="connsiteX5" fmla="*/ 6282835 w 6370016"/>
                  <a:gd name="connsiteY5" fmla="*/ 82286 h 230887"/>
                  <a:gd name="connsiteX6" fmla="*/ 6200895 w 6370016"/>
                  <a:gd name="connsiteY6" fmla="*/ 27973 h 230887"/>
                  <a:gd name="connsiteX7" fmla="*/ 6119024 w 6370016"/>
                  <a:gd name="connsiteY7" fmla="*/ 0 h 230887"/>
                  <a:gd name="connsiteX8" fmla="*/ 3214118 w 6370016"/>
                  <a:gd name="connsiteY8" fmla="*/ 0 h 230887"/>
                  <a:gd name="connsiteX9" fmla="*/ 309184 w 6370016"/>
                  <a:gd name="connsiteY9" fmla="*/ 0 h 230887"/>
                  <a:gd name="connsiteX10" fmla="*/ 187762 w 6370016"/>
                  <a:gd name="connsiteY10" fmla="*/ 29801 h 2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0016" h="230887">
                    <a:moveTo>
                      <a:pt x="187762" y="29801"/>
                    </a:moveTo>
                    <a:cubicBezTo>
                      <a:pt x="141260" y="50449"/>
                      <a:pt x="103371" y="73036"/>
                      <a:pt x="74996" y="92382"/>
                    </a:cubicBezTo>
                    <a:cubicBezTo>
                      <a:pt x="-28035" y="162620"/>
                      <a:pt x="-38227" y="222306"/>
                      <a:pt x="129212" y="227430"/>
                    </a:cubicBezTo>
                    <a:cubicBezTo>
                      <a:pt x="642401" y="241818"/>
                      <a:pt x="2106978" y="206644"/>
                      <a:pt x="3162450" y="206644"/>
                    </a:cubicBezTo>
                    <a:cubicBezTo>
                      <a:pt x="4236991" y="206644"/>
                      <a:pt x="5742240" y="231944"/>
                      <a:pt x="6265151" y="213194"/>
                    </a:cubicBezTo>
                    <a:cubicBezTo>
                      <a:pt x="6428088" y="206851"/>
                      <a:pt x="6374732" y="149035"/>
                      <a:pt x="6282835" y="82286"/>
                    </a:cubicBezTo>
                    <a:cubicBezTo>
                      <a:pt x="6260151" y="65807"/>
                      <a:pt x="6232261" y="46142"/>
                      <a:pt x="6200895" y="27973"/>
                    </a:cubicBezTo>
                    <a:cubicBezTo>
                      <a:pt x="6189898" y="18917"/>
                      <a:pt x="6133191" y="9389"/>
                      <a:pt x="6119024" y="0"/>
                    </a:cubicBezTo>
                    <a:lnTo>
                      <a:pt x="3214118" y="0"/>
                    </a:lnTo>
                    <a:lnTo>
                      <a:pt x="309184" y="0"/>
                    </a:lnTo>
                    <a:cubicBezTo>
                      <a:pt x="285933" y="9181"/>
                      <a:pt x="204380" y="19485"/>
                      <a:pt x="187762" y="29801"/>
                    </a:cubicBezTo>
                    <a:close/>
                  </a:path>
                </a:pathLst>
              </a:custGeom>
              <a:solidFill>
                <a:srgbClr val="EDEDED"/>
              </a:solidFill>
              <a:ln w="1385"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770C37ED-CE6F-4A4B-9DE3-CF065F4598B5}"/>
                  </a:ext>
                </a:extLst>
              </p:cNvPr>
              <p:cNvSpPr/>
              <p:nvPr/>
            </p:nvSpPr>
            <p:spPr>
              <a:xfrm>
                <a:off x="5605566" y="5361522"/>
                <a:ext cx="6363674" cy="229461"/>
              </a:xfrm>
              <a:custGeom>
                <a:avLst/>
                <a:gdLst>
                  <a:gd name="connsiteX0" fmla="*/ 183653 w 6363674"/>
                  <a:gd name="connsiteY0" fmla="*/ 30605 h 229461"/>
                  <a:gd name="connsiteX1" fmla="*/ 72327 w 6363674"/>
                  <a:gd name="connsiteY1" fmla="*/ 93032 h 229461"/>
                  <a:gd name="connsiteX2" fmla="*/ 129464 w 6363674"/>
                  <a:gd name="connsiteY2" fmla="*/ 226031 h 229461"/>
                  <a:gd name="connsiteX3" fmla="*/ 3159863 w 6363674"/>
                  <a:gd name="connsiteY3" fmla="*/ 205660 h 229461"/>
                  <a:gd name="connsiteX4" fmla="*/ 6258216 w 6363674"/>
                  <a:gd name="connsiteY4" fmla="*/ 211463 h 229461"/>
                  <a:gd name="connsiteX5" fmla="*/ 6280110 w 6363674"/>
                  <a:gd name="connsiteY5" fmla="*/ 82868 h 229461"/>
                  <a:gd name="connsiteX6" fmla="*/ 6199388 w 6363674"/>
                  <a:gd name="connsiteY6" fmla="*/ 28735 h 229461"/>
                  <a:gd name="connsiteX7" fmla="*/ 6117726 w 6363674"/>
                  <a:gd name="connsiteY7" fmla="*/ 0 h 229461"/>
                  <a:gd name="connsiteX8" fmla="*/ 3211352 w 6363674"/>
                  <a:gd name="connsiteY8" fmla="*/ 0 h 229461"/>
                  <a:gd name="connsiteX9" fmla="*/ 304950 w 6363674"/>
                  <a:gd name="connsiteY9" fmla="*/ 0 h 229461"/>
                  <a:gd name="connsiteX10" fmla="*/ 183653 w 6363674"/>
                  <a:gd name="connsiteY10" fmla="*/ 30605 h 2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3674" h="229461">
                    <a:moveTo>
                      <a:pt x="183653" y="30605"/>
                    </a:moveTo>
                    <a:cubicBezTo>
                      <a:pt x="137580" y="51225"/>
                      <a:pt x="100175" y="73784"/>
                      <a:pt x="72327" y="93032"/>
                    </a:cubicBezTo>
                    <a:cubicBezTo>
                      <a:pt x="-28073" y="162412"/>
                      <a:pt x="-36991" y="220991"/>
                      <a:pt x="129464" y="226031"/>
                    </a:cubicBezTo>
                    <a:cubicBezTo>
                      <a:pt x="642833" y="240253"/>
                      <a:pt x="2104807" y="205660"/>
                      <a:pt x="3159863" y="205660"/>
                    </a:cubicBezTo>
                    <a:cubicBezTo>
                      <a:pt x="4234031" y="205660"/>
                      <a:pt x="5735029" y="230020"/>
                      <a:pt x="6258216" y="211463"/>
                    </a:cubicBezTo>
                    <a:cubicBezTo>
                      <a:pt x="6420185" y="205217"/>
                      <a:pt x="6369349" y="148689"/>
                      <a:pt x="6280110" y="82868"/>
                    </a:cubicBezTo>
                    <a:cubicBezTo>
                      <a:pt x="6257926" y="66499"/>
                      <a:pt x="6230464" y="46876"/>
                      <a:pt x="6199388" y="28735"/>
                    </a:cubicBezTo>
                    <a:cubicBezTo>
                      <a:pt x="6188103" y="19429"/>
                      <a:pt x="6132253" y="9638"/>
                      <a:pt x="6117726" y="0"/>
                    </a:cubicBezTo>
                    <a:lnTo>
                      <a:pt x="3211352" y="0"/>
                    </a:lnTo>
                    <a:lnTo>
                      <a:pt x="304950" y="0"/>
                    </a:lnTo>
                    <a:cubicBezTo>
                      <a:pt x="281075" y="9431"/>
                      <a:pt x="200714" y="20011"/>
                      <a:pt x="183653" y="30605"/>
                    </a:cubicBezTo>
                    <a:close/>
                  </a:path>
                </a:pathLst>
              </a:custGeom>
              <a:solidFill>
                <a:srgbClr val="EDEDED"/>
              </a:solidFill>
              <a:ln w="1385"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2B166413-EC0D-4D49-B344-2567F5E70C20}"/>
                  </a:ext>
                </a:extLst>
              </p:cNvPr>
              <p:cNvSpPr/>
              <p:nvPr/>
            </p:nvSpPr>
            <p:spPr>
              <a:xfrm>
                <a:off x="5608053" y="5361522"/>
                <a:ext cx="6357385" cy="228056"/>
              </a:xfrm>
              <a:custGeom>
                <a:avLst/>
                <a:gdLst>
                  <a:gd name="connsiteX0" fmla="*/ 179560 w 6357385"/>
                  <a:gd name="connsiteY0" fmla="*/ 31422 h 228056"/>
                  <a:gd name="connsiteX1" fmla="*/ 69674 w 6357385"/>
                  <a:gd name="connsiteY1" fmla="*/ 93697 h 228056"/>
                  <a:gd name="connsiteX2" fmla="*/ 129734 w 6357385"/>
                  <a:gd name="connsiteY2" fmla="*/ 224646 h 228056"/>
                  <a:gd name="connsiteX3" fmla="*/ 3157308 w 6357385"/>
                  <a:gd name="connsiteY3" fmla="*/ 204705 h 228056"/>
                  <a:gd name="connsiteX4" fmla="*/ 6251312 w 6357385"/>
                  <a:gd name="connsiteY4" fmla="*/ 209746 h 228056"/>
                  <a:gd name="connsiteX5" fmla="*/ 6277417 w 6357385"/>
                  <a:gd name="connsiteY5" fmla="*/ 83450 h 228056"/>
                  <a:gd name="connsiteX6" fmla="*/ 6197927 w 6357385"/>
                  <a:gd name="connsiteY6" fmla="*/ 29497 h 228056"/>
                  <a:gd name="connsiteX7" fmla="*/ 6116458 w 6357385"/>
                  <a:gd name="connsiteY7" fmla="*/ 0 h 228056"/>
                  <a:gd name="connsiteX8" fmla="*/ 3208602 w 6357385"/>
                  <a:gd name="connsiteY8" fmla="*/ 0 h 228056"/>
                  <a:gd name="connsiteX9" fmla="*/ 300733 w 6357385"/>
                  <a:gd name="connsiteY9" fmla="*/ 0 h 228056"/>
                  <a:gd name="connsiteX10" fmla="*/ 179560 w 6357385"/>
                  <a:gd name="connsiteY10" fmla="*/ 31422 h 2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385" h="228056">
                    <a:moveTo>
                      <a:pt x="179560" y="31422"/>
                    </a:moveTo>
                    <a:cubicBezTo>
                      <a:pt x="133917" y="52014"/>
                      <a:pt x="96997" y="74545"/>
                      <a:pt x="69674" y="93697"/>
                    </a:cubicBezTo>
                    <a:cubicBezTo>
                      <a:pt x="-28094" y="162204"/>
                      <a:pt x="-35738" y="219675"/>
                      <a:pt x="129734" y="224646"/>
                    </a:cubicBezTo>
                    <a:cubicBezTo>
                      <a:pt x="643269" y="238716"/>
                      <a:pt x="2102640" y="204705"/>
                      <a:pt x="3157308" y="204705"/>
                    </a:cubicBezTo>
                    <a:cubicBezTo>
                      <a:pt x="4231102" y="204705"/>
                      <a:pt x="5727835" y="228122"/>
                      <a:pt x="6251312" y="209746"/>
                    </a:cubicBezTo>
                    <a:cubicBezTo>
                      <a:pt x="6412298" y="203597"/>
                      <a:pt x="6363995" y="148343"/>
                      <a:pt x="6277417" y="83450"/>
                    </a:cubicBezTo>
                    <a:cubicBezTo>
                      <a:pt x="6255730" y="67192"/>
                      <a:pt x="6228713" y="47610"/>
                      <a:pt x="6197927" y="29497"/>
                    </a:cubicBezTo>
                    <a:cubicBezTo>
                      <a:pt x="6186350" y="19941"/>
                      <a:pt x="6131373" y="9901"/>
                      <a:pt x="6116458" y="0"/>
                    </a:cubicBezTo>
                    <a:lnTo>
                      <a:pt x="3208602" y="0"/>
                    </a:lnTo>
                    <a:lnTo>
                      <a:pt x="300733" y="0"/>
                    </a:lnTo>
                    <a:cubicBezTo>
                      <a:pt x="276221" y="9680"/>
                      <a:pt x="197065" y="20537"/>
                      <a:pt x="179560" y="31422"/>
                    </a:cubicBezTo>
                    <a:close/>
                  </a:path>
                </a:pathLst>
              </a:custGeom>
              <a:solidFill>
                <a:srgbClr val="ECECEC"/>
              </a:solidFill>
              <a:ln w="1385"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20628592-1E5B-2C4D-BB38-021F877A06C2}"/>
                  </a:ext>
                </a:extLst>
              </p:cNvPr>
              <p:cNvSpPr/>
              <p:nvPr/>
            </p:nvSpPr>
            <p:spPr>
              <a:xfrm>
                <a:off x="5610506" y="5361509"/>
                <a:ext cx="6351138" cy="226631"/>
              </a:xfrm>
              <a:custGeom>
                <a:avLst/>
                <a:gdLst>
                  <a:gd name="connsiteX0" fmla="*/ 175501 w 6351138"/>
                  <a:gd name="connsiteY0" fmla="*/ 32239 h 226631"/>
                  <a:gd name="connsiteX1" fmla="*/ 67042 w 6351138"/>
                  <a:gd name="connsiteY1" fmla="*/ 94362 h 226631"/>
                  <a:gd name="connsiteX2" fmla="*/ 130009 w 6351138"/>
                  <a:gd name="connsiteY2" fmla="*/ 223248 h 226631"/>
                  <a:gd name="connsiteX3" fmla="*/ 3154758 w 6351138"/>
                  <a:gd name="connsiteY3" fmla="*/ 203722 h 226631"/>
                  <a:gd name="connsiteX4" fmla="*/ 6244414 w 6351138"/>
                  <a:gd name="connsiteY4" fmla="*/ 208015 h 226631"/>
                  <a:gd name="connsiteX5" fmla="*/ 6274728 w 6351138"/>
                  <a:gd name="connsiteY5" fmla="*/ 84031 h 226631"/>
                  <a:gd name="connsiteX6" fmla="*/ 6196471 w 6351138"/>
                  <a:gd name="connsiteY6" fmla="*/ 30245 h 226631"/>
                  <a:gd name="connsiteX7" fmla="*/ 6115196 w 6351138"/>
                  <a:gd name="connsiteY7" fmla="*/ 0 h 226631"/>
                  <a:gd name="connsiteX8" fmla="*/ 3205900 w 6351138"/>
                  <a:gd name="connsiteY8" fmla="*/ 0 h 226631"/>
                  <a:gd name="connsiteX9" fmla="*/ 296549 w 6351138"/>
                  <a:gd name="connsiteY9" fmla="*/ 0 h 226631"/>
                  <a:gd name="connsiteX10" fmla="*/ 175501 w 6351138"/>
                  <a:gd name="connsiteY10" fmla="*/ 32239 h 22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1138" h="226631">
                    <a:moveTo>
                      <a:pt x="175501" y="32239"/>
                    </a:moveTo>
                    <a:cubicBezTo>
                      <a:pt x="130286" y="52804"/>
                      <a:pt x="93852" y="75307"/>
                      <a:pt x="67042" y="94362"/>
                    </a:cubicBezTo>
                    <a:cubicBezTo>
                      <a:pt x="-28096" y="161997"/>
                      <a:pt x="-34466" y="218373"/>
                      <a:pt x="130009" y="223248"/>
                    </a:cubicBezTo>
                    <a:cubicBezTo>
                      <a:pt x="643724" y="237151"/>
                      <a:pt x="2100491" y="203722"/>
                      <a:pt x="3154758" y="203722"/>
                    </a:cubicBezTo>
                    <a:cubicBezTo>
                      <a:pt x="4228164" y="203722"/>
                      <a:pt x="5720659" y="226197"/>
                      <a:pt x="6244414" y="208015"/>
                    </a:cubicBezTo>
                    <a:cubicBezTo>
                      <a:pt x="6404430" y="201963"/>
                      <a:pt x="6358648" y="147983"/>
                      <a:pt x="6274728" y="84031"/>
                    </a:cubicBezTo>
                    <a:cubicBezTo>
                      <a:pt x="6253540" y="67884"/>
                      <a:pt x="6226952" y="48344"/>
                      <a:pt x="6196471" y="30245"/>
                    </a:cubicBezTo>
                    <a:cubicBezTo>
                      <a:pt x="6184589" y="20454"/>
                      <a:pt x="6130498" y="10151"/>
                      <a:pt x="6115196" y="0"/>
                    </a:cubicBezTo>
                    <a:lnTo>
                      <a:pt x="3205900" y="0"/>
                    </a:lnTo>
                    <a:lnTo>
                      <a:pt x="296549" y="0"/>
                    </a:lnTo>
                    <a:cubicBezTo>
                      <a:pt x="271414" y="9943"/>
                      <a:pt x="193462" y="21077"/>
                      <a:pt x="175501" y="32239"/>
                    </a:cubicBezTo>
                    <a:close/>
                  </a:path>
                </a:pathLst>
              </a:custGeom>
              <a:solidFill>
                <a:srgbClr val="ECECEC"/>
              </a:solidFill>
              <a:ln w="1385"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6511BD15-307E-C64E-A51C-DC97A2CDBC3F}"/>
                  </a:ext>
                </a:extLst>
              </p:cNvPr>
              <p:cNvSpPr/>
              <p:nvPr/>
            </p:nvSpPr>
            <p:spPr>
              <a:xfrm>
                <a:off x="5612955" y="5361509"/>
                <a:ext cx="6344948" cy="225208"/>
              </a:xfrm>
              <a:custGeom>
                <a:avLst/>
                <a:gdLst>
                  <a:gd name="connsiteX0" fmla="*/ 171445 w 6344948"/>
                  <a:gd name="connsiteY0" fmla="*/ 33042 h 225208"/>
                  <a:gd name="connsiteX1" fmla="*/ 64426 w 6344948"/>
                  <a:gd name="connsiteY1" fmla="*/ 95013 h 225208"/>
                  <a:gd name="connsiteX2" fmla="*/ 130316 w 6344948"/>
                  <a:gd name="connsiteY2" fmla="*/ 221849 h 225208"/>
                  <a:gd name="connsiteX3" fmla="*/ 3152239 w 6344948"/>
                  <a:gd name="connsiteY3" fmla="*/ 202752 h 225208"/>
                  <a:gd name="connsiteX4" fmla="*/ 6237547 w 6344948"/>
                  <a:gd name="connsiteY4" fmla="*/ 206297 h 225208"/>
                  <a:gd name="connsiteX5" fmla="*/ 6272071 w 6344948"/>
                  <a:gd name="connsiteY5" fmla="*/ 84613 h 225208"/>
                  <a:gd name="connsiteX6" fmla="*/ 6195046 w 6344948"/>
                  <a:gd name="connsiteY6" fmla="*/ 31006 h 225208"/>
                  <a:gd name="connsiteX7" fmla="*/ 6113965 w 6344948"/>
                  <a:gd name="connsiteY7" fmla="*/ 0 h 225208"/>
                  <a:gd name="connsiteX8" fmla="*/ 3203187 w 6344948"/>
                  <a:gd name="connsiteY8" fmla="*/ 0 h 225208"/>
                  <a:gd name="connsiteX9" fmla="*/ 292368 w 6344948"/>
                  <a:gd name="connsiteY9" fmla="*/ 0 h 225208"/>
                  <a:gd name="connsiteX10" fmla="*/ 171445 w 6344948"/>
                  <a:gd name="connsiteY10" fmla="*/ 33042 h 2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4948" h="225208">
                    <a:moveTo>
                      <a:pt x="171445" y="33042"/>
                    </a:moveTo>
                    <a:cubicBezTo>
                      <a:pt x="126659" y="53593"/>
                      <a:pt x="90724" y="76041"/>
                      <a:pt x="64426" y="95013"/>
                    </a:cubicBezTo>
                    <a:cubicBezTo>
                      <a:pt x="-28081" y="161762"/>
                      <a:pt x="-33177" y="217057"/>
                      <a:pt x="130316" y="221849"/>
                    </a:cubicBezTo>
                    <a:cubicBezTo>
                      <a:pt x="644197" y="235587"/>
                      <a:pt x="2098374" y="202752"/>
                      <a:pt x="3152239" y="202752"/>
                    </a:cubicBezTo>
                    <a:cubicBezTo>
                      <a:pt x="4225271" y="202752"/>
                      <a:pt x="5713501" y="224300"/>
                      <a:pt x="6237547" y="206297"/>
                    </a:cubicBezTo>
                    <a:cubicBezTo>
                      <a:pt x="6396580" y="200343"/>
                      <a:pt x="6353332" y="147636"/>
                      <a:pt x="6272071" y="84613"/>
                    </a:cubicBezTo>
                    <a:cubicBezTo>
                      <a:pt x="6251381" y="68577"/>
                      <a:pt x="6225222" y="49078"/>
                      <a:pt x="6195046" y="31006"/>
                    </a:cubicBezTo>
                    <a:cubicBezTo>
                      <a:pt x="6182874" y="20966"/>
                      <a:pt x="6129655" y="10414"/>
                      <a:pt x="6113965" y="0"/>
                    </a:cubicBezTo>
                    <a:lnTo>
                      <a:pt x="3203187" y="0"/>
                    </a:lnTo>
                    <a:lnTo>
                      <a:pt x="292368" y="0"/>
                    </a:lnTo>
                    <a:cubicBezTo>
                      <a:pt x="266610" y="10179"/>
                      <a:pt x="189849" y="21603"/>
                      <a:pt x="171445" y="33042"/>
                    </a:cubicBezTo>
                    <a:close/>
                  </a:path>
                </a:pathLst>
              </a:custGeom>
              <a:solidFill>
                <a:srgbClr val="EBEBEB"/>
              </a:solidFill>
              <a:ln w="1385"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215340DD-EB21-1343-8EAF-B25DD84FE02D}"/>
                  </a:ext>
                </a:extLst>
              </p:cNvPr>
              <p:cNvSpPr/>
              <p:nvPr/>
            </p:nvSpPr>
            <p:spPr>
              <a:xfrm>
                <a:off x="5615384" y="5361522"/>
                <a:ext cx="6338825" cy="223757"/>
              </a:xfrm>
              <a:custGeom>
                <a:avLst/>
                <a:gdLst>
                  <a:gd name="connsiteX0" fmla="*/ 167410 w 6338825"/>
                  <a:gd name="connsiteY0" fmla="*/ 33831 h 223757"/>
                  <a:gd name="connsiteX1" fmla="*/ 61830 w 6338825"/>
                  <a:gd name="connsiteY1" fmla="*/ 95650 h 223757"/>
                  <a:gd name="connsiteX2" fmla="*/ 130629 w 6338825"/>
                  <a:gd name="connsiteY2" fmla="*/ 220423 h 223757"/>
                  <a:gd name="connsiteX3" fmla="*/ 3149727 w 6338825"/>
                  <a:gd name="connsiteY3" fmla="*/ 201755 h 223757"/>
                  <a:gd name="connsiteX4" fmla="*/ 6230700 w 6338825"/>
                  <a:gd name="connsiteY4" fmla="*/ 204552 h 223757"/>
                  <a:gd name="connsiteX5" fmla="*/ 6269448 w 6338825"/>
                  <a:gd name="connsiteY5" fmla="*/ 85181 h 223757"/>
                  <a:gd name="connsiteX6" fmla="*/ 6193670 w 6338825"/>
                  <a:gd name="connsiteY6" fmla="*/ 31754 h 223757"/>
                  <a:gd name="connsiteX7" fmla="*/ 6112782 w 6338825"/>
                  <a:gd name="connsiteY7" fmla="*/ 0 h 223757"/>
                  <a:gd name="connsiteX8" fmla="*/ 3200495 w 6338825"/>
                  <a:gd name="connsiteY8" fmla="*/ 0 h 223757"/>
                  <a:gd name="connsiteX9" fmla="*/ 288208 w 6338825"/>
                  <a:gd name="connsiteY9" fmla="*/ 0 h 223757"/>
                  <a:gd name="connsiteX10" fmla="*/ 167410 w 6338825"/>
                  <a:gd name="connsiteY10" fmla="*/ 33831 h 22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8825" h="223757">
                    <a:moveTo>
                      <a:pt x="167410" y="33831"/>
                    </a:moveTo>
                    <a:cubicBezTo>
                      <a:pt x="123053" y="54354"/>
                      <a:pt x="87602" y="76775"/>
                      <a:pt x="61830" y="95650"/>
                    </a:cubicBezTo>
                    <a:cubicBezTo>
                      <a:pt x="-28045" y="161512"/>
                      <a:pt x="-31867" y="215714"/>
                      <a:pt x="130629" y="220423"/>
                    </a:cubicBezTo>
                    <a:cubicBezTo>
                      <a:pt x="644689" y="233994"/>
                      <a:pt x="2096249" y="201755"/>
                      <a:pt x="3149727" y="201755"/>
                    </a:cubicBezTo>
                    <a:cubicBezTo>
                      <a:pt x="4222385" y="201755"/>
                      <a:pt x="5706364" y="222361"/>
                      <a:pt x="6230700" y="204552"/>
                    </a:cubicBezTo>
                    <a:cubicBezTo>
                      <a:pt x="6388764" y="198695"/>
                      <a:pt x="6348051" y="147235"/>
                      <a:pt x="6269448" y="85181"/>
                    </a:cubicBezTo>
                    <a:cubicBezTo>
                      <a:pt x="6249271" y="69241"/>
                      <a:pt x="6223527" y="49798"/>
                      <a:pt x="6193670" y="31754"/>
                    </a:cubicBezTo>
                    <a:cubicBezTo>
                      <a:pt x="6181193" y="21465"/>
                      <a:pt x="6128860" y="10649"/>
                      <a:pt x="6112782" y="0"/>
                    </a:cubicBezTo>
                    <a:lnTo>
                      <a:pt x="3200495" y="0"/>
                    </a:lnTo>
                    <a:lnTo>
                      <a:pt x="288208" y="0"/>
                    </a:lnTo>
                    <a:cubicBezTo>
                      <a:pt x="261813" y="10414"/>
                      <a:pt x="186257" y="22116"/>
                      <a:pt x="167410" y="33831"/>
                    </a:cubicBezTo>
                    <a:close/>
                  </a:path>
                </a:pathLst>
              </a:custGeom>
              <a:solidFill>
                <a:srgbClr val="EBEBEB"/>
              </a:solidFill>
              <a:ln w="1385"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91A73633-3B9B-8E45-BFF7-42D84865BCEB}"/>
                  </a:ext>
                </a:extLst>
              </p:cNvPr>
              <p:cNvSpPr/>
              <p:nvPr/>
            </p:nvSpPr>
            <p:spPr>
              <a:xfrm>
                <a:off x="5617788" y="5361509"/>
                <a:ext cx="6332750" cy="222346"/>
              </a:xfrm>
              <a:custGeom>
                <a:avLst/>
                <a:gdLst>
                  <a:gd name="connsiteX0" fmla="*/ 163399 w 6332750"/>
                  <a:gd name="connsiteY0" fmla="*/ 34648 h 222346"/>
                  <a:gd name="connsiteX1" fmla="*/ 59261 w 6332750"/>
                  <a:gd name="connsiteY1" fmla="*/ 96315 h 222346"/>
                  <a:gd name="connsiteX2" fmla="*/ 130980 w 6332750"/>
                  <a:gd name="connsiteY2" fmla="*/ 219038 h 222346"/>
                  <a:gd name="connsiteX3" fmla="*/ 3147254 w 6332750"/>
                  <a:gd name="connsiteY3" fmla="*/ 200786 h 222346"/>
                  <a:gd name="connsiteX4" fmla="*/ 6223878 w 6332750"/>
                  <a:gd name="connsiteY4" fmla="*/ 202821 h 222346"/>
                  <a:gd name="connsiteX5" fmla="*/ 6266836 w 6332750"/>
                  <a:gd name="connsiteY5" fmla="*/ 85762 h 222346"/>
                  <a:gd name="connsiteX6" fmla="*/ 6192291 w 6332750"/>
                  <a:gd name="connsiteY6" fmla="*/ 32516 h 222346"/>
                  <a:gd name="connsiteX7" fmla="*/ 6111611 w 6332750"/>
                  <a:gd name="connsiteY7" fmla="*/ 0 h 222346"/>
                  <a:gd name="connsiteX8" fmla="*/ 3197828 w 6332750"/>
                  <a:gd name="connsiteY8" fmla="*/ 0 h 222346"/>
                  <a:gd name="connsiteX9" fmla="*/ 284073 w 6332750"/>
                  <a:gd name="connsiteY9" fmla="*/ 0 h 222346"/>
                  <a:gd name="connsiteX10" fmla="*/ 163399 w 6332750"/>
                  <a:gd name="connsiteY10" fmla="*/ 34648 h 22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2750" h="222346">
                    <a:moveTo>
                      <a:pt x="163399" y="34648"/>
                    </a:moveTo>
                    <a:cubicBezTo>
                      <a:pt x="119473" y="55144"/>
                      <a:pt x="84506" y="77522"/>
                      <a:pt x="59261" y="96315"/>
                    </a:cubicBezTo>
                    <a:cubicBezTo>
                      <a:pt x="-27998" y="161277"/>
                      <a:pt x="-30532" y="214413"/>
                      <a:pt x="130980" y="219038"/>
                    </a:cubicBezTo>
                    <a:cubicBezTo>
                      <a:pt x="645207" y="232443"/>
                      <a:pt x="2094178" y="200786"/>
                      <a:pt x="3147254" y="200786"/>
                    </a:cubicBezTo>
                    <a:cubicBezTo>
                      <a:pt x="4219538" y="200786"/>
                      <a:pt x="5699252" y="220450"/>
                      <a:pt x="6223878" y="202821"/>
                    </a:cubicBezTo>
                    <a:cubicBezTo>
                      <a:pt x="6380960" y="197061"/>
                      <a:pt x="6342779" y="146847"/>
                      <a:pt x="6266836" y="85762"/>
                    </a:cubicBezTo>
                    <a:cubicBezTo>
                      <a:pt x="6247158" y="69934"/>
                      <a:pt x="6221843" y="50532"/>
                      <a:pt x="6192291" y="32516"/>
                    </a:cubicBezTo>
                    <a:cubicBezTo>
                      <a:pt x="6179523" y="21991"/>
                      <a:pt x="6128049" y="10913"/>
                      <a:pt x="6111611" y="0"/>
                    </a:cubicBezTo>
                    <a:lnTo>
                      <a:pt x="3197828" y="0"/>
                    </a:lnTo>
                    <a:lnTo>
                      <a:pt x="284073" y="0"/>
                    </a:lnTo>
                    <a:cubicBezTo>
                      <a:pt x="257055" y="10677"/>
                      <a:pt x="182703" y="22656"/>
                      <a:pt x="163399" y="34648"/>
                    </a:cubicBezTo>
                    <a:close/>
                  </a:path>
                </a:pathLst>
              </a:custGeom>
              <a:solidFill>
                <a:srgbClr val="EAEAEA"/>
              </a:solidFill>
              <a:ln w="1385"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F5984CE2-6997-7D4A-A4F6-D8E5A52F6222}"/>
                  </a:ext>
                </a:extLst>
              </p:cNvPr>
              <p:cNvSpPr/>
              <p:nvPr/>
            </p:nvSpPr>
            <p:spPr>
              <a:xfrm>
                <a:off x="5620170" y="5361481"/>
                <a:ext cx="6326737" cy="220937"/>
              </a:xfrm>
              <a:custGeom>
                <a:avLst/>
                <a:gdLst>
                  <a:gd name="connsiteX0" fmla="*/ 159411 w 6326737"/>
                  <a:gd name="connsiteY0" fmla="*/ 35479 h 220937"/>
                  <a:gd name="connsiteX1" fmla="*/ 56713 w 6326737"/>
                  <a:gd name="connsiteY1" fmla="*/ 96993 h 220937"/>
                  <a:gd name="connsiteX2" fmla="*/ 131341 w 6326737"/>
                  <a:gd name="connsiteY2" fmla="*/ 217653 h 220937"/>
                  <a:gd name="connsiteX3" fmla="*/ 3144789 w 6326737"/>
                  <a:gd name="connsiteY3" fmla="*/ 199830 h 220937"/>
                  <a:gd name="connsiteX4" fmla="*/ 6217066 w 6326737"/>
                  <a:gd name="connsiteY4" fmla="*/ 201118 h 220937"/>
                  <a:gd name="connsiteX5" fmla="*/ 6264233 w 6326737"/>
                  <a:gd name="connsiteY5" fmla="*/ 86358 h 220937"/>
                  <a:gd name="connsiteX6" fmla="*/ 6190906 w 6326737"/>
                  <a:gd name="connsiteY6" fmla="*/ 33277 h 220937"/>
                  <a:gd name="connsiteX7" fmla="*/ 6110420 w 6326737"/>
                  <a:gd name="connsiteY7" fmla="*/ 0 h 220937"/>
                  <a:gd name="connsiteX8" fmla="*/ 3195197 w 6326737"/>
                  <a:gd name="connsiteY8" fmla="*/ 0 h 220937"/>
                  <a:gd name="connsiteX9" fmla="*/ 279960 w 6326737"/>
                  <a:gd name="connsiteY9" fmla="*/ 0 h 220937"/>
                  <a:gd name="connsiteX10" fmla="*/ 159411 w 6326737"/>
                  <a:gd name="connsiteY10" fmla="*/ 35479 h 22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6737" h="220937">
                    <a:moveTo>
                      <a:pt x="159411" y="35479"/>
                    </a:moveTo>
                    <a:cubicBezTo>
                      <a:pt x="115927" y="55947"/>
                      <a:pt x="81432" y="78284"/>
                      <a:pt x="56713" y="96993"/>
                    </a:cubicBezTo>
                    <a:cubicBezTo>
                      <a:pt x="-27928" y="161041"/>
                      <a:pt x="-29174" y="213125"/>
                      <a:pt x="131341" y="217653"/>
                    </a:cubicBezTo>
                    <a:cubicBezTo>
                      <a:pt x="645748" y="230892"/>
                      <a:pt x="2092115" y="199830"/>
                      <a:pt x="3144789" y="199830"/>
                    </a:cubicBezTo>
                    <a:cubicBezTo>
                      <a:pt x="4216700" y="199830"/>
                      <a:pt x="5692148" y="218553"/>
                      <a:pt x="6217066" y="201118"/>
                    </a:cubicBezTo>
                    <a:cubicBezTo>
                      <a:pt x="6373177" y="195454"/>
                      <a:pt x="6337546" y="146473"/>
                      <a:pt x="6264233" y="86358"/>
                    </a:cubicBezTo>
                    <a:cubicBezTo>
                      <a:pt x="6245053" y="70626"/>
                      <a:pt x="6220167" y="51294"/>
                      <a:pt x="6190906" y="33277"/>
                    </a:cubicBezTo>
                    <a:cubicBezTo>
                      <a:pt x="6177834" y="22503"/>
                      <a:pt x="6127246" y="11176"/>
                      <a:pt x="6110420" y="0"/>
                    </a:cubicBezTo>
                    <a:lnTo>
                      <a:pt x="3195197" y="0"/>
                    </a:lnTo>
                    <a:lnTo>
                      <a:pt x="279960" y="0"/>
                    </a:lnTo>
                    <a:cubicBezTo>
                      <a:pt x="252319" y="10954"/>
                      <a:pt x="179159" y="23210"/>
                      <a:pt x="159411" y="35479"/>
                    </a:cubicBezTo>
                    <a:close/>
                  </a:path>
                </a:pathLst>
              </a:custGeom>
              <a:solidFill>
                <a:srgbClr val="EAEAEA"/>
              </a:solidFill>
              <a:ln w="1385"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5034A7EC-88AE-0B40-9C96-33316978CA05}"/>
                  </a:ext>
                </a:extLst>
              </p:cNvPr>
              <p:cNvSpPr/>
              <p:nvPr/>
            </p:nvSpPr>
            <p:spPr>
              <a:xfrm>
                <a:off x="5622534" y="5361509"/>
                <a:ext cx="6320785" cy="219504"/>
              </a:xfrm>
              <a:custGeom>
                <a:avLst/>
                <a:gdLst>
                  <a:gd name="connsiteX0" fmla="*/ 155441 w 6320785"/>
                  <a:gd name="connsiteY0" fmla="*/ 36268 h 219504"/>
                  <a:gd name="connsiteX1" fmla="*/ 54182 w 6320785"/>
                  <a:gd name="connsiteY1" fmla="*/ 97630 h 219504"/>
                  <a:gd name="connsiteX2" fmla="*/ 131732 w 6320785"/>
                  <a:gd name="connsiteY2" fmla="*/ 216240 h 219504"/>
                  <a:gd name="connsiteX3" fmla="*/ 3142356 w 6320785"/>
                  <a:gd name="connsiteY3" fmla="*/ 198833 h 219504"/>
                  <a:gd name="connsiteX4" fmla="*/ 6210284 w 6320785"/>
                  <a:gd name="connsiteY4" fmla="*/ 199373 h 219504"/>
                  <a:gd name="connsiteX5" fmla="*/ 6261661 w 6320785"/>
                  <a:gd name="connsiteY5" fmla="*/ 86926 h 219504"/>
                  <a:gd name="connsiteX6" fmla="*/ 6189580 w 6320785"/>
                  <a:gd name="connsiteY6" fmla="*/ 34025 h 219504"/>
                  <a:gd name="connsiteX7" fmla="*/ 6109289 w 6320785"/>
                  <a:gd name="connsiteY7" fmla="*/ 0 h 219504"/>
                  <a:gd name="connsiteX8" fmla="*/ 3192570 w 6320785"/>
                  <a:gd name="connsiteY8" fmla="*/ 0 h 219504"/>
                  <a:gd name="connsiteX9" fmla="*/ 275865 w 6320785"/>
                  <a:gd name="connsiteY9" fmla="*/ 0 h 219504"/>
                  <a:gd name="connsiteX10" fmla="*/ 155441 w 6320785"/>
                  <a:gd name="connsiteY10" fmla="*/ 36268 h 2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0785" h="219504">
                    <a:moveTo>
                      <a:pt x="155441" y="36268"/>
                    </a:moveTo>
                    <a:cubicBezTo>
                      <a:pt x="112386" y="56722"/>
                      <a:pt x="78375" y="79018"/>
                      <a:pt x="54182" y="97630"/>
                    </a:cubicBezTo>
                    <a:cubicBezTo>
                      <a:pt x="-27841" y="160764"/>
                      <a:pt x="-27786" y="211781"/>
                      <a:pt x="131732" y="216240"/>
                    </a:cubicBezTo>
                    <a:cubicBezTo>
                      <a:pt x="646306" y="229327"/>
                      <a:pt x="2090069" y="198833"/>
                      <a:pt x="3142356" y="198833"/>
                    </a:cubicBezTo>
                    <a:cubicBezTo>
                      <a:pt x="4213878" y="198833"/>
                      <a:pt x="5685089" y="216614"/>
                      <a:pt x="6210284" y="199373"/>
                    </a:cubicBezTo>
                    <a:cubicBezTo>
                      <a:pt x="6365412" y="193806"/>
                      <a:pt x="6332328" y="146057"/>
                      <a:pt x="6261661" y="86926"/>
                    </a:cubicBezTo>
                    <a:cubicBezTo>
                      <a:pt x="6242980" y="71305"/>
                      <a:pt x="6218524" y="52014"/>
                      <a:pt x="6189580" y="34025"/>
                    </a:cubicBezTo>
                    <a:cubicBezTo>
                      <a:pt x="6176217" y="23002"/>
                      <a:pt x="6126502" y="11411"/>
                      <a:pt x="6109289" y="0"/>
                    </a:cubicBezTo>
                    <a:lnTo>
                      <a:pt x="3192570" y="0"/>
                    </a:lnTo>
                    <a:lnTo>
                      <a:pt x="275865" y="0"/>
                    </a:lnTo>
                    <a:cubicBezTo>
                      <a:pt x="247587" y="11176"/>
                      <a:pt x="175632" y="23708"/>
                      <a:pt x="155441" y="36268"/>
                    </a:cubicBezTo>
                    <a:close/>
                  </a:path>
                </a:pathLst>
              </a:custGeom>
              <a:solidFill>
                <a:srgbClr val="E9E9E9"/>
              </a:solidFill>
              <a:ln w="1385"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7CFB43E2-E935-5B41-AD1E-D54C8AF0C1AF}"/>
                  </a:ext>
                </a:extLst>
              </p:cNvPr>
              <p:cNvSpPr/>
              <p:nvPr/>
            </p:nvSpPr>
            <p:spPr>
              <a:xfrm>
                <a:off x="5624835" y="5361536"/>
                <a:ext cx="6314902" cy="218067"/>
              </a:xfrm>
              <a:custGeom>
                <a:avLst/>
                <a:gdLst>
                  <a:gd name="connsiteX0" fmla="*/ 151519 w 6314902"/>
                  <a:gd name="connsiteY0" fmla="*/ 37044 h 218067"/>
                  <a:gd name="connsiteX1" fmla="*/ 51686 w 6314902"/>
                  <a:gd name="connsiteY1" fmla="*/ 98267 h 218067"/>
                  <a:gd name="connsiteX2" fmla="*/ 132145 w 6314902"/>
                  <a:gd name="connsiteY2" fmla="*/ 214828 h 218067"/>
                  <a:gd name="connsiteX3" fmla="*/ 3139944 w 6314902"/>
                  <a:gd name="connsiteY3" fmla="*/ 197850 h 218067"/>
                  <a:gd name="connsiteX4" fmla="*/ 6203523 w 6314902"/>
                  <a:gd name="connsiteY4" fmla="*/ 197642 h 218067"/>
                  <a:gd name="connsiteX5" fmla="*/ 6259110 w 6314902"/>
                  <a:gd name="connsiteY5" fmla="*/ 87507 h 218067"/>
                  <a:gd name="connsiteX6" fmla="*/ 6188262 w 6314902"/>
                  <a:gd name="connsiteY6" fmla="*/ 34787 h 218067"/>
                  <a:gd name="connsiteX7" fmla="*/ 6108164 w 6314902"/>
                  <a:gd name="connsiteY7" fmla="*/ 0 h 218067"/>
                  <a:gd name="connsiteX8" fmla="*/ 3190005 w 6314902"/>
                  <a:gd name="connsiteY8" fmla="*/ 0 h 218067"/>
                  <a:gd name="connsiteX9" fmla="*/ 271832 w 6314902"/>
                  <a:gd name="connsiteY9" fmla="*/ 0 h 218067"/>
                  <a:gd name="connsiteX10" fmla="*/ 151519 w 6314902"/>
                  <a:gd name="connsiteY10" fmla="*/ 37044 h 2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4902" h="218067">
                    <a:moveTo>
                      <a:pt x="151519" y="37044"/>
                    </a:moveTo>
                    <a:cubicBezTo>
                      <a:pt x="108894" y="57470"/>
                      <a:pt x="75367" y="79711"/>
                      <a:pt x="51686" y="98267"/>
                    </a:cubicBezTo>
                    <a:cubicBezTo>
                      <a:pt x="-27733" y="160473"/>
                      <a:pt x="-26376" y="210452"/>
                      <a:pt x="132145" y="214828"/>
                    </a:cubicBezTo>
                    <a:cubicBezTo>
                      <a:pt x="646898" y="227748"/>
                      <a:pt x="2088058" y="197850"/>
                      <a:pt x="3139944" y="197850"/>
                    </a:cubicBezTo>
                    <a:cubicBezTo>
                      <a:pt x="4211092" y="197850"/>
                      <a:pt x="5678038" y="214703"/>
                      <a:pt x="6203523" y="197642"/>
                    </a:cubicBezTo>
                    <a:cubicBezTo>
                      <a:pt x="6357682" y="192172"/>
                      <a:pt x="6327132" y="145628"/>
                      <a:pt x="6259110" y="87507"/>
                    </a:cubicBezTo>
                    <a:cubicBezTo>
                      <a:pt x="6240941" y="71983"/>
                      <a:pt x="6216914" y="52748"/>
                      <a:pt x="6188262" y="34787"/>
                    </a:cubicBezTo>
                    <a:cubicBezTo>
                      <a:pt x="6174593" y="23528"/>
                      <a:pt x="6125765" y="11674"/>
                      <a:pt x="6108164" y="0"/>
                    </a:cubicBezTo>
                    <a:lnTo>
                      <a:pt x="3190005" y="0"/>
                    </a:lnTo>
                    <a:lnTo>
                      <a:pt x="271832" y="0"/>
                    </a:lnTo>
                    <a:cubicBezTo>
                      <a:pt x="242931" y="11397"/>
                      <a:pt x="172166" y="24207"/>
                      <a:pt x="151519" y="37044"/>
                    </a:cubicBezTo>
                    <a:close/>
                  </a:path>
                </a:pathLst>
              </a:custGeom>
              <a:solidFill>
                <a:srgbClr val="E9E9E9"/>
              </a:solidFill>
              <a:ln w="1385"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8A6E2DC0-00F1-BF4E-A6C1-563FAACBC46A}"/>
                  </a:ext>
                </a:extLst>
              </p:cNvPr>
              <p:cNvSpPr/>
              <p:nvPr/>
            </p:nvSpPr>
            <p:spPr>
              <a:xfrm>
                <a:off x="5627141" y="5361509"/>
                <a:ext cx="6309107" cy="216657"/>
              </a:xfrm>
              <a:custGeom>
                <a:avLst/>
                <a:gdLst>
                  <a:gd name="connsiteX0" fmla="*/ 147607 w 6309107"/>
                  <a:gd name="connsiteY0" fmla="*/ 37875 h 216657"/>
                  <a:gd name="connsiteX1" fmla="*/ 49215 w 6309107"/>
                  <a:gd name="connsiteY1" fmla="*/ 98946 h 216657"/>
                  <a:gd name="connsiteX2" fmla="*/ 132596 w 6309107"/>
                  <a:gd name="connsiteY2" fmla="*/ 213443 h 216657"/>
                  <a:gd name="connsiteX3" fmla="*/ 3137569 w 6309107"/>
                  <a:gd name="connsiteY3" fmla="*/ 196880 h 216657"/>
                  <a:gd name="connsiteX4" fmla="*/ 6196800 w 6309107"/>
                  <a:gd name="connsiteY4" fmla="*/ 195911 h 216657"/>
                  <a:gd name="connsiteX5" fmla="*/ 6256597 w 6309107"/>
                  <a:gd name="connsiteY5" fmla="*/ 88075 h 216657"/>
                  <a:gd name="connsiteX6" fmla="*/ 6186981 w 6309107"/>
                  <a:gd name="connsiteY6" fmla="*/ 35534 h 216657"/>
                  <a:gd name="connsiteX7" fmla="*/ 6107077 w 6309107"/>
                  <a:gd name="connsiteY7" fmla="*/ 0 h 216657"/>
                  <a:gd name="connsiteX8" fmla="*/ 3187437 w 6309107"/>
                  <a:gd name="connsiteY8" fmla="*/ 0 h 216657"/>
                  <a:gd name="connsiteX9" fmla="*/ 267796 w 6309107"/>
                  <a:gd name="connsiteY9" fmla="*/ 0 h 216657"/>
                  <a:gd name="connsiteX10" fmla="*/ 147607 w 6309107"/>
                  <a:gd name="connsiteY10" fmla="*/ 37875 h 21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9107" h="216657">
                    <a:moveTo>
                      <a:pt x="147607" y="37875"/>
                    </a:moveTo>
                    <a:cubicBezTo>
                      <a:pt x="105411" y="58274"/>
                      <a:pt x="72369" y="80472"/>
                      <a:pt x="49215" y="98946"/>
                    </a:cubicBezTo>
                    <a:cubicBezTo>
                      <a:pt x="-27601" y="160224"/>
                      <a:pt x="-24943" y="209164"/>
                      <a:pt x="132596" y="213443"/>
                    </a:cubicBezTo>
                    <a:cubicBezTo>
                      <a:pt x="647514" y="226197"/>
                      <a:pt x="2086085" y="196880"/>
                      <a:pt x="3137569" y="196880"/>
                    </a:cubicBezTo>
                    <a:cubicBezTo>
                      <a:pt x="4208344" y="196880"/>
                      <a:pt x="5671037" y="212792"/>
                      <a:pt x="6196800" y="195911"/>
                    </a:cubicBezTo>
                    <a:cubicBezTo>
                      <a:pt x="6349976" y="190538"/>
                      <a:pt x="6322002" y="145199"/>
                      <a:pt x="6256597" y="88075"/>
                    </a:cubicBezTo>
                    <a:cubicBezTo>
                      <a:pt x="6238926" y="72634"/>
                      <a:pt x="6215328" y="53468"/>
                      <a:pt x="6186981" y="35534"/>
                    </a:cubicBezTo>
                    <a:cubicBezTo>
                      <a:pt x="6173022" y="24027"/>
                      <a:pt x="6125066" y="11923"/>
                      <a:pt x="6107077" y="0"/>
                    </a:cubicBezTo>
                    <a:lnTo>
                      <a:pt x="3187437" y="0"/>
                    </a:lnTo>
                    <a:lnTo>
                      <a:pt x="267796" y="0"/>
                    </a:lnTo>
                    <a:cubicBezTo>
                      <a:pt x="238272" y="11674"/>
                      <a:pt x="168711" y="24761"/>
                      <a:pt x="147607" y="37875"/>
                    </a:cubicBezTo>
                    <a:close/>
                  </a:path>
                </a:pathLst>
              </a:custGeom>
              <a:solidFill>
                <a:srgbClr val="E8E8E8"/>
              </a:solidFill>
              <a:ln w="1385"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3DABEC1A-BCFF-BA40-B807-23CA98F54C1A}"/>
                  </a:ext>
                </a:extLst>
              </p:cNvPr>
              <p:cNvSpPr/>
              <p:nvPr/>
            </p:nvSpPr>
            <p:spPr>
              <a:xfrm>
                <a:off x="5629420" y="5361509"/>
                <a:ext cx="6303386" cy="215235"/>
              </a:xfrm>
              <a:custGeom>
                <a:avLst/>
                <a:gdLst>
                  <a:gd name="connsiteX0" fmla="*/ 143721 w 6303386"/>
                  <a:gd name="connsiteY0" fmla="*/ 38678 h 215235"/>
                  <a:gd name="connsiteX1" fmla="*/ 46770 w 6303386"/>
                  <a:gd name="connsiteY1" fmla="*/ 99597 h 215235"/>
                  <a:gd name="connsiteX2" fmla="*/ 133072 w 6303386"/>
                  <a:gd name="connsiteY2" fmla="*/ 212045 h 215235"/>
                  <a:gd name="connsiteX3" fmla="*/ 3135220 w 6303386"/>
                  <a:gd name="connsiteY3" fmla="*/ 195911 h 215235"/>
                  <a:gd name="connsiteX4" fmla="*/ 6190103 w 6303386"/>
                  <a:gd name="connsiteY4" fmla="*/ 194194 h 215235"/>
                  <a:gd name="connsiteX5" fmla="*/ 6254110 w 6303386"/>
                  <a:gd name="connsiteY5" fmla="*/ 88670 h 215235"/>
                  <a:gd name="connsiteX6" fmla="*/ 6185727 w 6303386"/>
                  <a:gd name="connsiteY6" fmla="*/ 36296 h 215235"/>
                  <a:gd name="connsiteX7" fmla="*/ 6106016 w 6303386"/>
                  <a:gd name="connsiteY7" fmla="*/ 0 h 215235"/>
                  <a:gd name="connsiteX8" fmla="*/ 3184908 w 6303386"/>
                  <a:gd name="connsiteY8" fmla="*/ 0 h 215235"/>
                  <a:gd name="connsiteX9" fmla="*/ 263786 w 6303386"/>
                  <a:gd name="connsiteY9" fmla="*/ 0 h 215235"/>
                  <a:gd name="connsiteX10" fmla="*/ 143721 w 6303386"/>
                  <a:gd name="connsiteY10" fmla="*/ 38678 h 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3386" h="215235">
                    <a:moveTo>
                      <a:pt x="143721" y="38678"/>
                    </a:moveTo>
                    <a:cubicBezTo>
                      <a:pt x="101955" y="59049"/>
                      <a:pt x="69384" y="81206"/>
                      <a:pt x="46770" y="99597"/>
                    </a:cubicBezTo>
                    <a:cubicBezTo>
                      <a:pt x="-27443" y="159920"/>
                      <a:pt x="-23483" y="207835"/>
                      <a:pt x="133072" y="212045"/>
                    </a:cubicBezTo>
                    <a:cubicBezTo>
                      <a:pt x="648171" y="224632"/>
                      <a:pt x="2084124" y="195911"/>
                      <a:pt x="3135220" y="195911"/>
                    </a:cubicBezTo>
                    <a:cubicBezTo>
                      <a:pt x="4205621" y="195911"/>
                      <a:pt x="5664050" y="210881"/>
                      <a:pt x="6190103" y="194194"/>
                    </a:cubicBezTo>
                    <a:cubicBezTo>
                      <a:pt x="6342310" y="188932"/>
                      <a:pt x="6316884" y="144770"/>
                      <a:pt x="6254110" y="88670"/>
                    </a:cubicBezTo>
                    <a:cubicBezTo>
                      <a:pt x="6236937" y="73326"/>
                      <a:pt x="6213770" y="54216"/>
                      <a:pt x="6185727" y="36296"/>
                    </a:cubicBezTo>
                    <a:cubicBezTo>
                      <a:pt x="6171477" y="24539"/>
                      <a:pt x="6124380" y="12187"/>
                      <a:pt x="6106016" y="0"/>
                    </a:cubicBezTo>
                    <a:lnTo>
                      <a:pt x="3184908" y="0"/>
                    </a:lnTo>
                    <a:lnTo>
                      <a:pt x="263786" y="0"/>
                    </a:lnTo>
                    <a:cubicBezTo>
                      <a:pt x="233624" y="11923"/>
                      <a:pt x="165269" y="25287"/>
                      <a:pt x="143721" y="38678"/>
                    </a:cubicBezTo>
                    <a:close/>
                  </a:path>
                </a:pathLst>
              </a:custGeom>
              <a:solidFill>
                <a:srgbClr val="E8E8E8"/>
              </a:solidFill>
              <a:ln w="1385"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C6C13517-AA61-564F-B345-650C31C7BFEB}"/>
                  </a:ext>
                </a:extLst>
              </p:cNvPr>
              <p:cNvSpPr/>
              <p:nvPr/>
            </p:nvSpPr>
            <p:spPr>
              <a:xfrm>
                <a:off x="5631665" y="5361509"/>
                <a:ext cx="6297723" cy="213799"/>
              </a:xfrm>
              <a:custGeom>
                <a:avLst/>
                <a:gdLst>
                  <a:gd name="connsiteX0" fmla="*/ 139870 w 6297723"/>
                  <a:gd name="connsiteY0" fmla="*/ 39481 h 213799"/>
                  <a:gd name="connsiteX1" fmla="*/ 44359 w 6297723"/>
                  <a:gd name="connsiteY1" fmla="*/ 100247 h 213799"/>
                  <a:gd name="connsiteX2" fmla="*/ 133569 w 6297723"/>
                  <a:gd name="connsiteY2" fmla="*/ 210632 h 213799"/>
                  <a:gd name="connsiteX3" fmla="*/ 3132879 w 6297723"/>
                  <a:gd name="connsiteY3" fmla="*/ 194928 h 213799"/>
                  <a:gd name="connsiteX4" fmla="*/ 6183413 w 6297723"/>
                  <a:gd name="connsiteY4" fmla="*/ 192463 h 213799"/>
                  <a:gd name="connsiteX5" fmla="*/ 6251630 w 6297723"/>
                  <a:gd name="connsiteY5" fmla="*/ 89252 h 213799"/>
                  <a:gd name="connsiteX6" fmla="*/ 6184479 w 6297723"/>
                  <a:gd name="connsiteY6" fmla="*/ 37058 h 213799"/>
                  <a:gd name="connsiteX7" fmla="*/ 6104963 w 6297723"/>
                  <a:gd name="connsiteY7" fmla="*/ 0 h 213799"/>
                  <a:gd name="connsiteX8" fmla="*/ 3182400 w 6297723"/>
                  <a:gd name="connsiteY8" fmla="*/ 0 h 213799"/>
                  <a:gd name="connsiteX9" fmla="*/ 259810 w 6297723"/>
                  <a:gd name="connsiteY9" fmla="*/ 0 h 213799"/>
                  <a:gd name="connsiteX10" fmla="*/ 139870 w 6297723"/>
                  <a:gd name="connsiteY10" fmla="*/ 39481 h 2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723" h="213799">
                    <a:moveTo>
                      <a:pt x="139870" y="39481"/>
                    </a:moveTo>
                    <a:cubicBezTo>
                      <a:pt x="98533" y="59824"/>
                      <a:pt x="66447" y="81926"/>
                      <a:pt x="44359" y="100247"/>
                    </a:cubicBezTo>
                    <a:cubicBezTo>
                      <a:pt x="-27265" y="159615"/>
                      <a:pt x="-21988" y="206519"/>
                      <a:pt x="133569" y="210632"/>
                    </a:cubicBezTo>
                    <a:cubicBezTo>
                      <a:pt x="648835" y="223054"/>
                      <a:pt x="2082198" y="194928"/>
                      <a:pt x="3132879" y="194928"/>
                    </a:cubicBezTo>
                    <a:cubicBezTo>
                      <a:pt x="4202905" y="194928"/>
                      <a:pt x="5657083" y="208956"/>
                      <a:pt x="6183413" y="192463"/>
                    </a:cubicBezTo>
                    <a:cubicBezTo>
                      <a:pt x="6334635" y="187298"/>
                      <a:pt x="6311786" y="144313"/>
                      <a:pt x="6251630" y="89252"/>
                    </a:cubicBezTo>
                    <a:cubicBezTo>
                      <a:pt x="6234970" y="74005"/>
                      <a:pt x="6212218" y="54950"/>
                      <a:pt x="6184479" y="37058"/>
                    </a:cubicBezTo>
                    <a:cubicBezTo>
                      <a:pt x="6169925" y="25065"/>
                      <a:pt x="6123713" y="12436"/>
                      <a:pt x="6104963" y="0"/>
                    </a:cubicBezTo>
                    <a:lnTo>
                      <a:pt x="3182400" y="0"/>
                    </a:lnTo>
                    <a:lnTo>
                      <a:pt x="259810" y="0"/>
                    </a:lnTo>
                    <a:cubicBezTo>
                      <a:pt x="229025" y="12173"/>
                      <a:pt x="161861" y="25813"/>
                      <a:pt x="139870" y="39481"/>
                    </a:cubicBezTo>
                    <a:close/>
                  </a:path>
                </a:pathLst>
              </a:custGeom>
              <a:solidFill>
                <a:srgbClr val="E8E8E8"/>
              </a:solidFill>
              <a:ln w="1385"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20069637-8C78-544B-B81F-A215D5575D87}"/>
                  </a:ext>
                </a:extLst>
              </p:cNvPr>
              <p:cNvSpPr/>
              <p:nvPr/>
            </p:nvSpPr>
            <p:spPr>
              <a:xfrm>
                <a:off x="5633881" y="5361522"/>
                <a:ext cx="6292175" cy="212375"/>
              </a:xfrm>
              <a:custGeom>
                <a:avLst/>
                <a:gdLst>
                  <a:gd name="connsiteX0" fmla="*/ 136047 w 6292175"/>
                  <a:gd name="connsiteY0" fmla="*/ 40285 h 212375"/>
                  <a:gd name="connsiteX1" fmla="*/ 41976 w 6292175"/>
                  <a:gd name="connsiteY1" fmla="*/ 100899 h 212375"/>
                  <a:gd name="connsiteX2" fmla="*/ 134109 w 6292175"/>
                  <a:gd name="connsiteY2" fmla="*/ 209233 h 212375"/>
                  <a:gd name="connsiteX3" fmla="*/ 3130593 w 6292175"/>
                  <a:gd name="connsiteY3" fmla="*/ 193945 h 212375"/>
                  <a:gd name="connsiteX4" fmla="*/ 6176779 w 6292175"/>
                  <a:gd name="connsiteY4" fmla="*/ 190732 h 212375"/>
                  <a:gd name="connsiteX5" fmla="*/ 6249205 w 6292175"/>
                  <a:gd name="connsiteY5" fmla="*/ 89820 h 212375"/>
                  <a:gd name="connsiteX6" fmla="*/ 6183288 w 6292175"/>
                  <a:gd name="connsiteY6" fmla="*/ 37806 h 212375"/>
                  <a:gd name="connsiteX7" fmla="*/ 6103978 w 6292175"/>
                  <a:gd name="connsiteY7" fmla="*/ 0 h 212375"/>
                  <a:gd name="connsiteX8" fmla="*/ 3179921 w 6292175"/>
                  <a:gd name="connsiteY8" fmla="*/ 0 h 212375"/>
                  <a:gd name="connsiteX9" fmla="*/ 255862 w 6292175"/>
                  <a:gd name="connsiteY9" fmla="*/ 0 h 212375"/>
                  <a:gd name="connsiteX10" fmla="*/ 136047 w 6292175"/>
                  <a:gd name="connsiteY10" fmla="*/ 40285 h 2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2175" h="212375">
                    <a:moveTo>
                      <a:pt x="136047" y="40285"/>
                    </a:moveTo>
                    <a:cubicBezTo>
                      <a:pt x="95139" y="60614"/>
                      <a:pt x="63538" y="82646"/>
                      <a:pt x="41976" y="100899"/>
                    </a:cubicBezTo>
                    <a:cubicBezTo>
                      <a:pt x="-27058" y="159310"/>
                      <a:pt x="-20466" y="205203"/>
                      <a:pt x="134109" y="209233"/>
                    </a:cubicBezTo>
                    <a:cubicBezTo>
                      <a:pt x="649554" y="221489"/>
                      <a:pt x="2080314" y="193945"/>
                      <a:pt x="3130593" y="193945"/>
                    </a:cubicBezTo>
                    <a:cubicBezTo>
                      <a:pt x="4200232" y="193945"/>
                      <a:pt x="5650158" y="207031"/>
                      <a:pt x="6176779" y="190732"/>
                    </a:cubicBezTo>
                    <a:cubicBezTo>
                      <a:pt x="6327032" y="185664"/>
                      <a:pt x="6306745" y="143842"/>
                      <a:pt x="6249205" y="89820"/>
                    </a:cubicBezTo>
                    <a:cubicBezTo>
                      <a:pt x="6233044" y="74656"/>
                      <a:pt x="6210721" y="55670"/>
                      <a:pt x="6183288" y="37806"/>
                    </a:cubicBezTo>
                    <a:cubicBezTo>
                      <a:pt x="6168443" y="25564"/>
                      <a:pt x="6123103" y="12685"/>
                      <a:pt x="6103978" y="0"/>
                    </a:cubicBezTo>
                    <a:lnTo>
                      <a:pt x="3179921" y="0"/>
                    </a:lnTo>
                    <a:lnTo>
                      <a:pt x="255862" y="0"/>
                    </a:lnTo>
                    <a:cubicBezTo>
                      <a:pt x="224454" y="12408"/>
                      <a:pt x="158495" y="26326"/>
                      <a:pt x="136047" y="40285"/>
                    </a:cubicBezTo>
                    <a:close/>
                  </a:path>
                </a:pathLst>
              </a:custGeom>
              <a:solidFill>
                <a:srgbClr val="E7E7E7"/>
              </a:solidFill>
              <a:ln w="1385"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1A28EE35-6E86-504D-A2CA-A3A02E52D28D}"/>
                  </a:ext>
                </a:extLst>
              </p:cNvPr>
              <p:cNvSpPr/>
              <p:nvPr/>
            </p:nvSpPr>
            <p:spPr>
              <a:xfrm>
                <a:off x="5636047" y="5361522"/>
                <a:ext cx="6286719" cy="210954"/>
              </a:xfrm>
              <a:custGeom>
                <a:avLst/>
                <a:gdLst>
                  <a:gd name="connsiteX0" fmla="*/ 132275 w 6286719"/>
                  <a:gd name="connsiteY0" fmla="*/ 41088 h 210954"/>
                  <a:gd name="connsiteX1" fmla="*/ 39631 w 6286719"/>
                  <a:gd name="connsiteY1" fmla="*/ 101549 h 210954"/>
                  <a:gd name="connsiteX2" fmla="*/ 134671 w 6286719"/>
                  <a:gd name="connsiteY2" fmla="*/ 207835 h 210954"/>
                  <a:gd name="connsiteX3" fmla="*/ 3128331 w 6286719"/>
                  <a:gd name="connsiteY3" fmla="*/ 192976 h 210954"/>
                  <a:gd name="connsiteX4" fmla="*/ 6170168 w 6286719"/>
                  <a:gd name="connsiteY4" fmla="*/ 189001 h 210954"/>
                  <a:gd name="connsiteX5" fmla="*/ 6246818 w 6286719"/>
                  <a:gd name="connsiteY5" fmla="*/ 90401 h 210954"/>
                  <a:gd name="connsiteX6" fmla="*/ 6182133 w 6286719"/>
                  <a:gd name="connsiteY6" fmla="*/ 38568 h 210954"/>
                  <a:gd name="connsiteX7" fmla="*/ 6103018 w 6286719"/>
                  <a:gd name="connsiteY7" fmla="*/ 0 h 210954"/>
                  <a:gd name="connsiteX8" fmla="*/ 3177492 w 6286719"/>
                  <a:gd name="connsiteY8" fmla="*/ 0 h 210954"/>
                  <a:gd name="connsiteX9" fmla="*/ 251966 w 6286719"/>
                  <a:gd name="connsiteY9" fmla="*/ 0 h 210954"/>
                  <a:gd name="connsiteX10" fmla="*/ 132275 w 6286719"/>
                  <a:gd name="connsiteY10" fmla="*/ 41088 h 2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6719" h="210954">
                    <a:moveTo>
                      <a:pt x="132275" y="41088"/>
                    </a:moveTo>
                    <a:cubicBezTo>
                      <a:pt x="91797" y="61389"/>
                      <a:pt x="60666" y="83380"/>
                      <a:pt x="39631" y="101549"/>
                    </a:cubicBezTo>
                    <a:cubicBezTo>
                      <a:pt x="-26827" y="158978"/>
                      <a:pt x="-18906" y="203874"/>
                      <a:pt x="134671" y="207835"/>
                    </a:cubicBezTo>
                    <a:cubicBezTo>
                      <a:pt x="650283" y="219924"/>
                      <a:pt x="2078440" y="192976"/>
                      <a:pt x="3128331" y="192976"/>
                    </a:cubicBezTo>
                    <a:cubicBezTo>
                      <a:pt x="4197596" y="192976"/>
                      <a:pt x="5643270" y="205134"/>
                      <a:pt x="6170168" y="189001"/>
                    </a:cubicBezTo>
                    <a:cubicBezTo>
                      <a:pt x="6319439" y="184029"/>
                      <a:pt x="6301755" y="143343"/>
                      <a:pt x="6246818" y="90401"/>
                    </a:cubicBezTo>
                    <a:cubicBezTo>
                      <a:pt x="6231170" y="75320"/>
                      <a:pt x="6209263" y="56404"/>
                      <a:pt x="6182133" y="38568"/>
                    </a:cubicBezTo>
                    <a:cubicBezTo>
                      <a:pt x="6166984" y="26076"/>
                      <a:pt x="6122530" y="12948"/>
                      <a:pt x="6103018" y="0"/>
                    </a:cubicBezTo>
                    <a:lnTo>
                      <a:pt x="3177492" y="0"/>
                    </a:lnTo>
                    <a:lnTo>
                      <a:pt x="251966" y="0"/>
                    </a:lnTo>
                    <a:cubicBezTo>
                      <a:pt x="219921" y="12657"/>
                      <a:pt x="155167" y="26852"/>
                      <a:pt x="132275" y="41088"/>
                    </a:cubicBezTo>
                    <a:close/>
                  </a:path>
                </a:pathLst>
              </a:custGeom>
              <a:solidFill>
                <a:srgbClr val="E7E7E7"/>
              </a:solidFill>
              <a:ln w="1385"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ECDB53BC-436D-2248-BCD3-2B86DCCAAC70}"/>
                  </a:ext>
                </a:extLst>
              </p:cNvPr>
              <p:cNvSpPr/>
              <p:nvPr/>
            </p:nvSpPr>
            <p:spPr>
              <a:xfrm>
                <a:off x="5638194" y="5361509"/>
                <a:ext cx="6281366" cy="209536"/>
              </a:xfrm>
              <a:custGeom>
                <a:avLst/>
                <a:gdLst>
                  <a:gd name="connsiteX0" fmla="*/ 128522 w 6281366"/>
                  <a:gd name="connsiteY0" fmla="*/ 41905 h 209536"/>
                  <a:gd name="connsiteX1" fmla="*/ 37317 w 6281366"/>
                  <a:gd name="connsiteY1" fmla="*/ 102214 h 209536"/>
                  <a:gd name="connsiteX2" fmla="*/ 135280 w 6281366"/>
                  <a:gd name="connsiteY2" fmla="*/ 206436 h 209536"/>
                  <a:gd name="connsiteX3" fmla="*/ 3126114 w 6281366"/>
                  <a:gd name="connsiteY3" fmla="*/ 191992 h 209536"/>
                  <a:gd name="connsiteX4" fmla="*/ 6163604 w 6281366"/>
                  <a:gd name="connsiteY4" fmla="*/ 187270 h 209536"/>
                  <a:gd name="connsiteX5" fmla="*/ 6244464 w 6281366"/>
                  <a:gd name="connsiteY5" fmla="*/ 90969 h 209536"/>
                  <a:gd name="connsiteX6" fmla="*/ 6181011 w 6281366"/>
                  <a:gd name="connsiteY6" fmla="*/ 39315 h 209536"/>
                  <a:gd name="connsiteX7" fmla="*/ 6102089 w 6281366"/>
                  <a:gd name="connsiteY7" fmla="*/ 0 h 209536"/>
                  <a:gd name="connsiteX8" fmla="*/ 3175096 w 6281366"/>
                  <a:gd name="connsiteY8" fmla="*/ 0 h 209536"/>
                  <a:gd name="connsiteX9" fmla="*/ 248088 w 6281366"/>
                  <a:gd name="connsiteY9" fmla="*/ 0 h 209536"/>
                  <a:gd name="connsiteX10" fmla="*/ 128522 w 6281366"/>
                  <a:gd name="connsiteY10" fmla="*/ 41905 h 20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366" h="209536">
                    <a:moveTo>
                      <a:pt x="128522" y="41905"/>
                    </a:moveTo>
                    <a:cubicBezTo>
                      <a:pt x="88472" y="62179"/>
                      <a:pt x="57813" y="84100"/>
                      <a:pt x="37317" y="102214"/>
                    </a:cubicBezTo>
                    <a:cubicBezTo>
                      <a:pt x="-26565" y="158660"/>
                      <a:pt x="-17314" y="202572"/>
                      <a:pt x="135280" y="206436"/>
                    </a:cubicBezTo>
                    <a:cubicBezTo>
                      <a:pt x="651072" y="218373"/>
                      <a:pt x="2076625" y="191992"/>
                      <a:pt x="3126114" y="191992"/>
                    </a:cubicBezTo>
                    <a:cubicBezTo>
                      <a:pt x="4195006" y="191992"/>
                      <a:pt x="5636415" y="203209"/>
                      <a:pt x="6163604" y="187270"/>
                    </a:cubicBezTo>
                    <a:cubicBezTo>
                      <a:pt x="6311905" y="182395"/>
                      <a:pt x="6296796" y="142845"/>
                      <a:pt x="6244464" y="90969"/>
                    </a:cubicBezTo>
                    <a:cubicBezTo>
                      <a:pt x="6229328" y="75972"/>
                      <a:pt x="6207848" y="57138"/>
                      <a:pt x="6181011" y="39315"/>
                    </a:cubicBezTo>
                    <a:cubicBezTo>
                      <a:pt x="6165571" y="26575"/>
                      <a:pt x="6121989" y="13184"/>
                      <a:pt x="6102089" y="0"/>
                    </a:cubicBezTo>
                    <a:lnTo>
                      <a:pt x="3175096" y="0"/>
                    </a:lnTo>
                    <a:lnTo>
                      <a:pt x="248088" y="0"/>
                    </a:lnTo>
                    <a:cubicBezTo>
                      <a:pt x="215420" y="12921"/>
                      <a:pt x="151856" y="27392"/>
                      <a:pt x="128522" y="41905"/>
                    </a:cubicBezTo>
                    <a:close/>
                  </a:path>
                </a:pathLst>
              </a:custGeom>
              <a:solidFill>
                <a:srgbClr val="E6E6E6"/>
              </a:solidFill>
              <a:ln w="1385"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B6531F24-7C31-634C-9F3B-5B83FB180F8B}"/>
                  </a:ext>
                </a:extLst>
              </p:cNvPr>
              <p:cNvSpPr/>
              <p:nvPr/>
            </p:nvSpPr>
            <p:spPr>
              <a:xfrm>
                <a:off x="5640300" y="5361509"/>
                <a:ext cx="6276114" cy="208115"/>
              </a:xfrm>
              <a:custGeom>
                <a:avLst/>
                <a:gdLst>
                  <a:gd name="connsiteX0" fmla="*/ 124809 w 6276114"/>
                  <a:gd name="connsiteY0" fmla="*/ 42708 h 208115"/>
                  <a:gd name="connsiteX1" fmla="*/ 35045 w 6276114"/>
                  <a:gd name="connsiteY1" fmla="*/ 102865 h 208115"/>
                  <a:gd name="connsiteX2" fmla="*/ 135915 w 6276114"/>
                  <a:gd name="connsiteY2" fmla="*/ 205037 h 208115"/>
                  <a:gd name="connsiteX3" fmla="*/ 3123925 w 6276114"/>
                  <a:gd name="connsiteY3" fmla="*/ 191023 h 208115"/>
                  <a:gd name="connsiteX4" fmla="*/ 6157066 w 6276114"/>
                  <a:gd name="connsiteY4" fmla="*/ 185553 h 208115"/>
                  <a:gd name="connsiteX5" fmla="*/ 6242136 w 6276114"/>
                  <a:gd name="connsiteY5" fmla="*/ 91565 h 208115"/>
                  <a:gd name="connsiteX6" fmla="*/ 6179916 w 6276114"/>
                  <a:gd name="connsiteY6" fmla="*/ 40077 h 208115"/>
                  <a:gd name="connsiteX7" fmla="*/ 6101188 w 6276114"/>
                  <a:gd name="connsiteY7" fmla="*/ 0 h 208115"/>
                  <a:gd name="connsiteX8" fmla="*/ 3172726 w 6276114"/>
                  <a:gd name="connsiteY8" fmla="*/ 0 h 208115"/>
                  <a:gd name="connsiteX9" fmla="*/ 244250 w 6276114"/>
                  <a:gd name="connsiteY9" fmla="*/ 0 h 208115"/>
                  <a:gd name="connsiteX10" fmla="*/ 124809 w 6276114"/>
                  <a:gd name="connsiteY10" fmla="*/ 42708 h 2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6114" h="208115">
                    <a:moveTo>
                      <a:pt x="124809" y="42708"/>
                    </a:moveTo>
                    <a:cubicBezTo>
                      <a:pt x="85189" y="62954"/>
                      <a:pt x="55014" y="84821"/>
                      <a:pt x="35045" y="102865"/>
                    </a:cubicBezTo>
                    <a:cubicBezTo>
                      <a:pt x="-26275" y="158299"/>
                      <a:pt x="-15681" y="201243"/>
                      <a:pt x="135915" y="205037"/>
                    </a:cubicBezTo>
                    <a:cubicBezTo>
                      <a:pt x="651874" y="216808"/>
                      <a:pt x="2074837" y="191023"/>
                      <a:pt x="3123925" y="191023"/>
                    </a:cubicBezTo>
                    <a:cubicBezTo>
                      <a:pt x="4192442" y="191023"/>
                      <a:pt x="5629600" y="201298"/>
                      <a:pt x="6157066" y="185553"/>
                    </a:cubicBezTo>
                    <a:cubicBezTo>
                      <a:pt x="6304384" y="180775"/>
                      <a:pt x="6291892" y="142332"/>
                      <a:pt x="6242136" y="91565"/>
                    </a:cubicBezTo>
                    <a:cubicBezTo>
                      <a:pt x="6227512" y="76636"/>
                      <a:pt x="6206449" y="57886"/>
                      <a:pt x="6179916" y="40077"/>
                    </a:cubicBezTo>
                    <a:cubicBezTo>
                      <a:pt x="6164170" y="27101"/>
                      <a:pt x="6121462" y="13447"/>
                      <a:pt x="6101188" y="0"/>
                    </a:cubicBezTo>
                    <a:lnTo>
                      <a:pt x="3172726" y="0"/>
                    </a:lnTo>
                    <a:lnTo>
                      <a:pt x="244250" y="0"/>
                    </a:lnTo>
                    <a:cubicBezTo>
                      <a:pt x="210945" y="13170"/>
                      <a:pt x="148601" y="27918"/>
                      <a:pt x="124809" y="42708"/>
                    </a:cubicBezTo>
                    <a:close/>
                  </a:path>
                </a:pathLst>
              </a:custGeom>
              <a:solidFill>
                <a:srgbClr val="E6E6E6"/>
              </a:solidFill>
              <a:ln w="1385"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87BA9E13-6E6A-A043-8205-99F170D37FE5}"/>
                  </a:ext>
                </a:extLst>
              </p:cNvPr>
              <p:cNvSpPr/>
              <p:nvPr/>
            </p:nvSpPr>
            <p:spPr>
              <a:xfrm>
                <a:off x="5642371" y="5361495"/>
                <a:ext cx="6270985" cy="206694"/>
              </a:xfrm>
              <a:custGeom>
                <a:avLst/>
                <a:gdLst>
                  <a:gd name="connsiteX0" fmla="*/ 121132 w 6270985"/>
                  <a:gd name="connsiteY0" fmla="*/ 43525 h 206694"/>
                  <a:gd name="connsiteX1" fmla="*/ 32808 w 6270985"/>
                  <a:gd name="connsiteY1" fmla="*/ 103530 h 206694"/>
                  <a:gd name="connsiteX2" fmla="*/ 136600 w 6270985"/>
                  <a:gd name="connsiteY2" fmla="*/ 203639 h 206694"/>
                  <a:gd name="connsiteX3" fmla="*/ 3121785 w 6270985"/>
                  <a:gd name="connsiteY3" fmla="*/ 190053 h 206694"/>
                  <a:gd name="connsiteX4" fmla="*/ 6150577 w 6270985"/>
                  <a:gd name="connsiteY4" fmla="*/ 183822 h 206694"/>
                  <a:gd name="connsiteX5" fmla="*/ 6239857 w 6270985"/>
                  <a:gd name="connsiteY5" fmla="*/ 92146 h 206694"/>
                  <a:gd name="connsiteX6" fmla="*/ 6178869 w 6270985"/>
                  <a:gd name="connsiteY6" fmla="*/ 40838 h 206694"/>
                  <a:gd name="connsiteX7" fmla="*/ 6100336 w 6270985"/>
                  <a:gd name="connsiteY7" fmla="*/ 0 h 206694"/>
                  <a:gd name="connsiteX8" fmla="*/ 3170392 w 6270985"/>
                  <a:gd name="connsiteY8" fmla="*/ 0 h 206694"/>
                  <a:gd name="connsiteX9" fmla="*/ 240449 w 6270985"/>
                  <a:gd name="connsiteY9" fmla="*/ 0 h 206694"/>
                  <a:gd name="connsiteX10" fmla="*/ 121132 w 6270985"/>
                  <a:gd name="connsiteY10" fmla="*/ 43525 h 20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985" h="206694">
                    <a:moveTo>
                      <a:pt x="121132" y="43525"/>
                    </a:moveTo>
                    <a:cubicBezTo>
                      <a:pt x="81942" y="63757"/>
                      <a:pt x="52237" y="85541"/>
                      <a:pt x="32808" y="103530"/>
                    </a:cubicBezTo>
                    <a:cubicBezTo>
                      <a:pt x="-25950" y="157953"/>
                      <a:pt x="-14013" y="199941"/>
                      <a:pt x="136600" y="203639"/>
                    </a:cubicBezTo>
                    <a:cubicBezTo>
                      <a:pt x="652738" y="215243"/>
                      <a:pt x="2073085" y="190053"/>
                      <a:pt x="3121785" y="190053"/>
                    </a:cubicBezTo>
                    <a:cubicBezTo>
                      <a:pt x="4189928" y="190053"/>
                      <a:pt x="5622821" y="199387"/>
                      <a:pt x="6150577" y="183822"/>
                    </a:cubicBezTo>
                    <a:cubicBezTo>
                      <a:pt x="6296925" y="179141"/>
                      <a:pt x="6287038" y="141806"/>
                      <a:pt x="6239857" y="92146"/>
                    </a:cubicBezTo>
                    <a:cubicBezTo>
                      <a:pt x="6225746" y="77287"/>
                      <a:pt x="6205098" y="58620"/>
                      <a:pt x="6178869" y="40838"/>
                    </a:cubicBezTo>
                    <a:cubicBezTo>
                      <a:pt x="6162834" y="27613"/>
                      <a:pt x="6120998" y="13710"/>
                      <a:pt x="6100336" y="0"/>
                    </a:cubicBezTo>
                    <a:lnTo>
                      <a:pt x="3170392" y="0"/>
                    </a:lnTo>
                    <a:lnTo>
                      <a:pt x="240449" y="0"/>
                    </a:lnTo>
                    <a:cubicBezTo>
                      <a:pt x="206520" y="13433"/>
                      <a:pt x="145366" y="28458"/>
                      <a:pt x="121132" y="43525"/>
                    </a:cubicBezTo>
                    <a:close/>
                  </a:path>
                </a:pathLst>
              </a:custGeom>
              <a:solidFill>
                <a:srgbClr val="E5E5E5"/>
              </a:solidFill>
              <a:ln w="1385"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1709185C-31B4-7246-ADD6-DAAEDDBF09C8}"/>
                  </a:ext>
                </a:extLst>
              </p:cNvPr>
              <p:cNvSpPr/>
              <p:nvPr/>
            </p:nvSpPr>
            <p:spPr>
              <a:xfrm>
                <a:off x="5644377" y="5361509"/>
                <a:ext cx="6265992" cy="205272"/>
              </a:xfrm>
              <a:custGeom>
                <a:avLst/>
                <a:gdLst>
                  <a:gd name="connsiteX0" fmla="*/ 117506 w 6265992"/>
                  <a:gd name="connsiteY0" fmla="*/ 44314 h 205272"/>
                  <a:gd name="connsiteX1" fmla="*/ 30622 w 6265992"/>
                  <a:gd name="connsiteY1" fmla="*/ 104180 h 205272"/>
                  <a:gd name="connsiteX2" fmla="*/ 137336 w 6265992"/>
                  <a:gd name="connsiteY2" fmla="*/ 202240 h 205272"/>
                  <a:gd name="connsiteX3" fmla="*/ 3119696 w 6265992"/>
                  <a:gd name="connsiteY3" fmla="*/ 189070 h 205272"/>
                  <a:gd name="connsiteX4" fmla="*/ 6144139 w 6265992"/>
                  <a:gd name="connsiteY4" fmla="*/ 182091 h 205272"/>
                  <a:gd name="connsiteX5" fmla="*/ 6237630 w 6265992"/>
                  <a:gd name="connsiteY5" fmla="*/ 92714 h 205272"/>
                  <a:gd name="connsiteX6" fmla="*/ 6177874 w 6265992"/>
                  <a:gd name="connsiteY6" fmla="*/ 41586 h 205272"/>
                  <a:gd name="connsiteX7" fmla="*/ 6099534 w 6265992"/>
                  <a:gd name="connsiteY7" fmla="*/ 0 h 205272"/>
                  <a:gd name="connsiteX8" fmla="*/ 3168123 w 6265992"/>
                  <a:gd name="connsiteY8" fmla="*/ 0 h 205272"/>
                  <a:gd name="connsiteX9" fmla="*/ 236711 w 6265992"/>
                  <a:gd name="connsiteY9" fmla="*/ 0 h 205272"/>
                  <a:gd name="connsiteX10" fmla="*/ 117506 w 6265992"/>
                  <a:gd name="connsiteY10" fmla="*/ 44314 h 2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5992" h="205272">
                    <a:moveTo>
                      <a:pt x="117506" y="44314"/>
                    </a:moveTo>
                    <a:cubicBezTo>
                      <a:pt x="78745" y="64519"/>
                      <a:pt x="49497" y="86233"/>
                      <a:pt x="30622" y="104180"/>
                    </a:cubicBezTo>
                    <a:cubicBezTo>
                      <a:pt x="-25602" y="157579"/>
                      <a:pt x="-12294" y="198625"/>
                      <a:pt x="137336" y="202240"/>
                    </a:cubicBezTo>
                    <a:cubicBezTo>
                      <a:pt x="653655" y="213679"/>
                      <a:pt x="2071397" y="189070"/>
                      <a:pt x="3119696" y="189070"/>
                    </a:cubicBezTo>
                    <a:cubicBezTo>
                      <a:pt x="4187451" y="189070"/>
                      <a:pt x="5616106" y="197462"/>
                      <a:pt x="6144139" y="182091"/>
                    </a:cubicBezTo>
                    <a:cubicBezTo>
                      <a:pt x="6289505" y="177507"/>
                      <a:pt x="6282262" y="141252"/>
                      <a:pt x="6237630" y="92714"/>
                    </a:cubicBezTo>
                    <a:cubicBezTo>
                      <a:pt x="6224031" y="77924"/>
                      <a:pt x="6203798" y="59340"/>
                      <a:pt x="6177874" y="41586"/>
                    </a:cubicBezTo>
                    <a:cubicBezTo>
                      <a:pt x="6161534" y="28112"/>
                      <a:pt x="6120584" y="13959"/>
                      <a:pt x="6099534" y="0"/>
                    </a:cubicBezTo>
                    <a:lnTo>
                      <a:pt x="3168123" y="0"/>
                    </a:lnTo>
                    <a:lnTo>
                      <a:pt x="236711" y="0"/>
                    </a:lnTo>
                    <a:cubicBezTo>
                      <a:pt x="202160" y="13655"/>
                      <a:pt x="142197" y="28970"/>
                      <a:pt x="117506" y="44314"/>
                    </a:cubicBezTo>
                    <a:close/>
                  </a:path>
                </a:pathLst>
              </a:custGeom>
              <a:solidFill>
                <a:srgbClr val="E5E5E5"/>
              </a:solidFill>
              <a:ln w="1385"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4EC1D81D-7D5B-B04A-B179-FE640AE9C2D2}"/>
                  </a:ext>
                </a:extLst>
              </p:cNvPr>
              <p:cNvSpPr/>
              <p:nvPr/>
            </p:nvSpPr>
            <p:spPr>
              <a:xfrm>
                <a:off x="5646342" y="5361536"/>
                <a:ext cx="6261111" cy="203837"/>
              </a:xfrm>
              <a:custGeom>
                <a:avLst/>
                <a:gdLst>
                  <a:gd name="connsiteX0" fmla="*/ 113934 w 6261111"/>
                  <a:gd name="connsiteY0" fmla="*/ 45104 h 203837"/>
                  <a:gd name="connsiteX1" fmla="*/ 28476 w 6261111"/>
                  <a:gd name="connsiteY1" fmla="*/ 104817 h 203837"/>
                  <a:gd name="connsiteX2" fmla="*/ 138099 w 6261111"/>
                  <a:gd name="connsiteY2" fmla="*/ 200827 h 203837"/>
                  <a:gd name="connsiteX3" fmla="*/ 3117634 w 6261111"/>
                  <a:gd name="connsiteY3" fmla="*/ 188087 h 203837"/>
                  <a:gd name="connsiteX4" fmla="*/ 6137729 w 6261111"/>
                  <a:gd name="connsiteY4" fmla="*/ 180360 h 203837"/>
                  <a:gd name="connsiteX5" fmla="*/ 6235430 w 6261111"/>
                  <a:gd name="connsiteY5" fmla="*/ 93295 h 203837"/>
                  <a:gd name="connsiteX6" fmla="*/ 6176906 w 6261111"/>
                  <a:gd name="connsiteY6" fmla="*/ 42348 h 203837"/>
                  <a:gd name="connsiteX7" fmla="*/ 6098774 w 6261111"/>
                  <a:gd name="connsiteY7" fmla="*/ 0 h 203837"/>
                  <a:gd name="connsiteX8" fmla="*/ 3165909 w 6261111"/>
                  <a:gd name="connsiteY8" fmla="*/ 0 h 203837"/>
                  <a:gd name="connsiteX9" fmla="*/ 233015 w 6261111"/>
                  <a:gd name="connsiteY9" fmla="*/ 0 h 203837"/>
                  <a:gd name="connsiteX10" fmla="*/ 113934 w 6261111"/>
                  <a:gd name="connsiteY10" fmla="*/ 45104 h 20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1111" h="203837">
                    <a:moveTo>
                      <a:pt x="113934" y="45104"/>
                    </a:moveTo>
                    <a:cubicBezTo>
                      <a:pt x="75602" y="65281"/>
                      <a:pt x="46825" y="86926"/>
                      <a:pt x="28476" y="104817"/>
                    </a:cubicBezTo>
                    <a:cubicBezTo>
                      <a:pt x="-25213" y="157178"/>
                      <a:pt x="-10534" y="197282"/>
                      <a:pt x="138099" y="200827"/>
                    </a:cubicBezTo>
                    <a:cubicBezTo>
                      <a:pt x="654584" y="212100"/>
                      <a:pt x="2069723" y="188087"/>
                      <a:pt x="3117634" y="188087"/>
                    </a:cubicBezTo>
                    <a:cubicBezTo>
                      <a:pt x="4185016" y="188087"/>
                      <a:pt x="5609405" y="195551"/>
                      <a:pt x="6137729" y="180360"/>
                    </a:cubicBezTo>
                    <a:cubicBezTo>
                      <a:pt x="6282126" y="175873"/>
                      <a:pt x="6277514" y="140685"/>
                      <a:pt x="6235430" y="93295"/>
                    </a:cubicBezTo>
                    <a:cubicBezTo>
                      <a:pt x="6222343" y="78575"/>
                      <a:pt x="6202525" y="60074"/>
                      <a:pt x="6176906" y="42348"/>
                    </a:cubicBezTo>
                    <a:cubicBezTo>
                      <a:pt x="6160275" y="28638"/>
                      <a:pt x="6120197" y="14208"/>
                      <a:pt x="6098774" y="0"/>
                    </a:cubicBezTo>
                    <a:lnTo>
                      <a:pt x="3165909" y="0"/>
                    </a:lnTo>
                    <a:lnTo>
                      <a:pt x="233015" y="0"/>
                    </a:lnTo>
                    <a:cubicBezTo>
                      <a:pt x="197827" y="13876"/>
                      <a:pt x="139069" y="29469"/>
                      <a:pt x="113934" y="45104"/>
                    </a:cubicBezTo>
                    <a:close/>
                  </a:path>
                </a:pathLst>
              </a:custGeom>
              <a:solidFill>
                <a:srgbClr val="E4E4E4"/>
              </a:solidFill>
              <a:ln w="1385"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72D390FE-6FE5-1B40-957D-8626EC298C4B}"/>
                  </a:ext>
                </a:extLst>
              </p:cNvPr>
              <p:cNvSpPr/>
              <p:nvPr/>
            </p:nvSpPr>
            <p:spPr>
              <a:xfrm>
                <a:off x="5648272" y="5361522"/>
                <a:ext cx="6256387" cy="202416"/>
              </a:xfrm>
              <a:custGeom>
                <a:avLst/>
                <a:gdLst>
                  <a:gd name="connsiteX0" fmla="*/ 110398 w 6256387"/>
                  <a:gd name="connsiteY0" fmla="*/ 45921 h 202416"/>
                  <a:gd name="connsiteX1" fmla="*/ 26380 w 6256387"/>
                  <a:gd name="connsiteY1" fmla="*/ 105482 h 202416"/>
                  <a:gd name="connsiteX2" fmla="*/ 138925 w 6256387"/>
                  <a:gd name="connsiteY2" fmla="*/ 199429 h 202416"/>
                  <a:gd name="connsiteX3" fmla="*/ 3115634 w 6256387"/>
                  <a:gd name="connsiteY3" fmla="*/ 187104 h 202416"/>
                  <a:gd name="connsiteX4" fmla="*/ 6131382 w 6256387"/>
                  <a:gd name="connsiteY4" fmla="*/ 178629 h 202416"/>
                  <a:gd name="connsiteX5" fmla="*/ 6233291 w 6256387"/>
                  <a:gd name="connsiteY5" fmla="*/ 93877 h 202416"/>
                  <a:gd name="connsiteX6" fmla="*/ 6176001 w 6256387"/>
                  <a:gd name="connsiteY6" fmla="*/ 43096 h 202416"/>
                  <a:gd name="connsiteX7" fmla="*/ 6098062 w 6256387"/>
                  <a:gd name="connsiteY7" fmla="*/ 0 h 202416"/>
                  <a:gd name="connsiteX8" fmla="*/ 3163715 w 6256387"/>
                  <a:gd name="connsiteY8" fmla="*/ 0 h 202416"/>
                  <a:gd name="connsiteX9" fmla="*/ 229354 w 6256387"/>
                  <a:gd name="connsiteY9" fmla="*/ 0 h 202416"/>
                  <a:gd name="connsiteX10" fmla="*/ 110398 w 6256387"/>
                  <a:gd name="connsiteY10" fmla="*/ 45921 h 20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6387" h="202416">
                    <a:moveTo>
                      <a:pt x="110398" y="45921"/>
                    </a:moveTo>
                    <a:cubicBezTo>
                      <a:pt x="72508" y="66070"/>
                      <a:pt x="44175" y="87632"/>
                      <a:pt x="26380" y="105482"/>
                    </a:cubicBezTo>
                    <a:cubicBezTo>
                      <a:pt x="-24789" y="156790"/>
                      <a:pt x="-8725" y="195980"/>
                      <a:pt x="138925" y="199429"/>
                    </a:cubicBezTo>
                    <a:cubicBezTo>
                      <a:pt x="655589" y="210535"/>
                      <a:pt x="2068125" y="187104"/>
                      <a:pt x="3115634" y="187104"/>
                    </a:cubicBezTo>
                    <a:cubicBezTo>
                      <a:pt x="4182642" y="187104"/>
                      <a:pt x="5602780" y="193626"/>
                      <a:pt x="6131382" y="178629"/>
                    </a:cubicBezTo>
                    <a:cubicBezTo>
                      <a:pt x="6274794" y="174239"/>
                      <a:pt x="6272856" y="140089"/>
                      <a:pt x="6233291" y="93877"/>
                    </a:cubicBezTo>
                    <a:cubicBezTo>
                      <a:pt x="6220730" y="79212"/>
                      <a:pt x="6201316" y="60808"/>
                      <a:pt x="6176001" y="43096"/>
                    </a:cubicBezTo>
                    <a:cubicBezTo>
                      <a:pt x="6159079" y="29137"/>
                      <a:pt x="6119860" y="14457"/>
                      <a:pt x="6098062" y="0"/>
                    </a:cubicBezTo>
                    <a:lnTo>
                      <a:pt x="3163715" y="0"/>
                    </a:lnTo>
                    <a:lnTo>
                      <a:pt x="229354" y="0"/>
                    </a:lnTo>
                    <a:cubicBezTo>
                      <a:pt x="193543" y="14139"/>
                      <a:pt x="135989" y="30009"/>
                      <a:pt x="110398" y="45921"/>
                    </a:cubicBezTo>
                    <a:close/>
                  </a:path>
                </a:pathLst>
              </a:custGeom>
              <a:solidFill>
                <a:srgbClr val="E4E4E4"/>
              </a:solidFill>
              <a:ln w="1385"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5D919859-4709-2848-986B-270C57829A2B}"/>
                  </a:ext>
                </a:extLst>
              </p:cNvPr>
              <p:cNvSpPr/>
              <p:nvPr/>
            </p:nvSpPr>
            <p:spPr>
              <a:xfrm>
                <a:off x="5650150" y="5361509"/>
                <a:ext cx="6251804" cy="201015"/>
              </a:xfrm>
              <a:custGeom>
                <a:avLst/>
                <a:gdLst>
                  <a:gd name="connsiteX0" fmla="*/ 106913 w 6251804"/>
                  <a:gd name="connsiteY0" fmla="*/ 46738 h 201015"/>
                  <a:gd name="connsiteX1" fmla="*/ 24336 w 6251804"/>
                  <a:gd name="connsiteY1" fmla="*/ 106147 h 201015"/>
                  <a:gd name="connsiteX2" fmla="*/ 139789 w 6251804"/>
                  <a:gd name="connsiteY2" fmla="*/ 198044 h 201015"/>
                  <a:gd name="connsiteX3" fmla="*/ 3113674 w 6251804"/>
                  <a:gd name="connsiteY3" fmla="*/ 186148 h 201015"/>
                  <a:gd name="connsiteX4" fmla="*/ 6125072 w 6251804"/>
                  <a:gd name="connsiteY4" fmla="*/ 176911 h 201015"/>
                  <a:gd name="connsiteX5" fmla="*/ 6231191 w 6251804"/>
                  <a:gd name="connsiteY5" fmla="*/ 94459 h 201015"/>
                  <a:gd name="connsiteX6" fmla="*/ 6175134 w 6251804"/>
                  <a:gd name="connsiteY6" fmla="*/ 43857 h 201015"/>
                  <a:gd name="connsiteX7" fmla="*/ 6097389 w 6251804"/>
                  <a:gd name="connsiteY7" fmla="*/ 0 h 201015"/>
                  <a:gd name="connsiteX8" fmla="*/ 3161560 w 6251804"/>
                  <a:gd name="connsiteY8" fmla="*/ 0 h 201015"/>
                  <a:gd name="connsiteX9" fmla="*/ 225731 w 6251804"/>
                  <a:gd name="connsiteY9" fmla="*/ 0 h 201015"/>
                  <a:gd name="connsiteX10" fmla="*/ 106913 w 6251804"/>
                  <a:gd name="connsiteY10" fmla="*/ 46738 h 20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1804" h="201015">
                    <a:moveTo>
                      <a:pt x="106913" y="46738"/>
                    </a:moveTo>
                    <a:cubicBezTo>
                      <a:pt x="69454" y="66859"/>
                      <a:pt x="41577" y="88338"/>
                      <a:pt x="24336" y="106147"/>
                    </a:cubicBezTo>
                    <a:cubicBezTo>
                      <a:pt x="-24327" y="156388"/>
                      <a:pt x="-6864" y="194679"/>
                      <a:pt x="139789" y="198044"/>
                    </a:cubicBezTo>
                    <a:cubicBezTo>
                      <a:pt x="656620" y="208998"/>
                      <a:pt x="2066565" y="186148"/>
                      <a:pt x="3113674" y="186148"/>
                    </a:cubicBezTo>
                    <a:cubicBezTo>
                      <a:pt x="4180307" y="186148"/>
                      <a:pt x="5596180" y="191729"/>
                      <a:pt x="6125072" y="176911"/>
                    </a:cubicBezTo>
                    <a:cubicBezTo>
                      <a:pt x="6267516" y="172618"/>
                      <a:pt x="6268249" y="139507"/>
                      <a:pt x="6231191" y="94459"/>
                    </a:cubicBezTo>
                    <a:cubicBezTo>
                      <a:pt x="6219172" y="79849"/>
                      <a:pt x="6200144" y="61542"/>
                      <a:pt x="6175134" y="43857"/>
                    </a:cubicBezTo>
                    <a:cubicBezTo>
                      <a:pt x="6157907" y="29649"/>
                      <a:pt x="6119575" y="14721"/>
                      <a:pt x="6097389" y="0"/>
                    </a:cubicBezTo>
                    <a:lnTo>
                      <a:pt x="3161560" y="0"/>
                    </a:lnTo>
                    <a:lnTo>
                      <a:pt x="225731" y="0"/>
                    </a:lnTo>
                    <a:cubicBezTo>
                      <a:pt x="189310" y="14402"/>
                      <a:pt x="132948" y="30549"/>
                      <a:pt x="106913" y="46738"/>
                    </a:cubicBezTo>
                    <a:close/>
                  </a:path>
                </a:pathLst>
              </a:custGeom>
              <a:solidFill>
                <a:srgbClr val="E3E3E3"/>
              </a:solidFill>
              <a:ln w="1385"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932183C6-8D6E-DD48-9EB7-B6B085666BB0}"/>
                  </a:ext>
                </a:extLst>
              </p:cNvPr>
              <p:cNvSpPr/>
              <p:nvPr/>
            </p:nvSpPr>
            <p:spPr>
              <a:xfrm>
                <a:off x="5651974" y="5361509"/>
                <a:ext cx="6247402" cy="199582"/>
              </a:xfrm>
              <a:custGeom>
                <a:avLst/>
                <a:gdLst>
                  <a:gd name="connsiteX0" fmla="*/ 103483 w 6247402"/>
                  <a:gd name="connsiteY0" fmla="*/ 47541 h 199582"/>
                  <a:gd name="connsiteX1" fmla="*/ 22346 w 6247402"/>
                  <a:gd name="connsiteY1" fmla="*/ 106798 h 199582"/>
                  <a:gd name="connsiteX2" fmla="*/ 140721 w 6247402"/>
                  <a:gd name="connsiteY2" fmla="*/ 196631 h 199582"/>
                  <a:gd name="connsiteX3" fmla="*/ 3111780 w 6247402"/>
                  <a:gd name="connsiteY3" fmla="*/ 185165 h 199582"/>
                  <a:gd name="connsiteX4" fmla="*/ 6118831 w 6247402"/>
                  <a:gd name="connsiteY4" fmla="*/ 175180 h 199582"/>
                  <a:gd name="connsiteX5" fmla="*/ 6229174 w 6247402"/>
                  <a:gd name="connsiteY5" fmla="*/ 95041 h 199582"/>
                  <a:gd name="connsiteX6" fmla="*/ 6174349 w 6247402"/>
                  <a:gd name="connsiteY6" fmla="*/ 44619 h 199582"/>
                  <a:gd name="connsiteX7" fmla="*/ 6096799 w 6247402"/>
                  <a:gd name="connsiteY7" fmla="*/ 0 h 199582"/>
                  <a:gd name="connsiteX8" fmla="*/ 3159488 w 6247402"/>
                  <a:gd name="connsiteY8" fmla="*/ 0 h 199582"/>
                  <a:gd name="connsiteX9" fmla="*/ 222190 w 6247402"/>
                  <a:gd name="connsiteY9" fmla="*/ 0 h 199582"/>
                  <a:gd name="connsiteX10" fmla="*/ 103483 w 6247402"/>
                  <a:gd name="connsiteY10" fmla="*/ 47541 h 19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7402" h="199582">
                    <a:moveTo>
                      <a:pt x="103483" y="47541"/>
                    </a:moveTo>
                    <a:cubicBezTo>
                      <a:pt x="66453" y="67649"/>
                      <a:pt x="39020" y="89030"/>
                      <a:pt x="22346" y="106798"/>
                    </a:cubicBezTo>
                    <a:cubicBezTo>
                      <a:pt x="-23824" y="155973"/>
                      <a:pt x="-4949" y="193349"/>
                      <a:pt x="140721" y="196631"/>
                    </a:cubicBezTo>
                    <a:cubicBezTo>
                      <a:pt x="657731" y="207419"/>
                      <a:pt x="2065060" y="185165"/>
                      <a:pt x="3111780" y="185165"/>
                    </a:cubicBezTo>
                    <a:cubicBezTo>
                      <a:pt x="4178026" y="185165"/>
                      <a:pt x="5589648" y="189804"/>
                      <a:pt x="6118831" y="175180"/>
                    </a:cubicBezTo>
                    <a:cubicBezTo>
                      <a:pt x="6260291" y="170984"/>
                      <a:pt x="6263740" y="138884"/>
                      <a:pt x="6229174" y="95041"/>
                    </a:cubicBezTo>
                    <a:cubicBezTo>
                      <a:pt x="6217681" y="80472"/>
                      <a:pt x="6199068" y="62276"/>
                      <a:pt x="6174349" y="44619"/>
                    </a:cubicBezTo>
                    <a:cubicBezTo>
                      <a:pt x="6156831" y="30175"/>
                      <a:pt x="6119372" y="14984"/>
                      <a:pt x="6096799" y="0"/>
                    </a:cubicBezTo>
                    <a:lnTo>
                      <a:pt x="3159488" y="0"/>
                    </a:lnTo>
                    <a:lnTo>
                      <a:pt x="222190" y="0"/>
                    </a:lnTo>
                    <a:cubicBezTo>
                      <a:pt x="185119" y="14652"/>
                      <a:pt x="129961" y="31089"/>
                      <a:pt x="103483" y="47541"/>
                    </a:cubicBezTo>
                    <a:close/>
                  </a:path>
                </a:pathLst>
              </a:custGeom>
              <a:solidFill>
                <a:srgbClr val="E3E3E3"/>
              </a:solidFill>
              <a:ln w="1385"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2B5F9EA3-7DA8-094F-AD7D-50CF07268CB8}"/>
                  </a:ext>
                </a:extLst>
              </p:cNvPr>
              <p:cNvSpPr/>
              <p:nvPr/>
            </p:nvSpPr>
            <p:spPr>
              <a:xfrm>
                <a:off x="5653740" y="5361509"/>
                <a:ext cx="6243154" cy="198162"/>
              </a:xfrm>
              <a:custGeom>
                <a:avLst/>
                <a:gdLst>
                  <a:gd name="connsiteX0" fmla="*/ 100111 w 6243154"/>
                  <a:gd name="connsiteY0" fmla="*/ 48344 h 198162"/>
                  <a:gd name="connsiteX1" fmla="*/ 20414 w 6243154"/>
                  <a:gd name="connsiteY1" fmla="*/ 107449 h 198162"/>
                  <a:gd name="connsiteX2" fmla="*/ 141697 w 6243154"/>
                  <a:gd name="connsiteY2" fmla="*/ 195233 h 198162"/>
                  <a:gd name="connsiteX3" fmla="*/ 3109931 w 6243154"/>
                  <a:gd name="connsiteY3" fmla="*/ 184182 h 198162"/>
                  <a:gd name="connsiteX4" fmla="*/ 6112634 w 6243154"/>
                  <a:gd name="connsiteY4" fmla="*/ 173449 h 198162"/>
                  <a:gd name="connsiteX5" fmla="*/ 6227187 w 6243154"/>
                  <a:gd name="connsiteY5" fmla="*/ 95608 h 198162"/>
                  <a:gd name="connsiteX6" fmla="*/ 6173594 w 6243154"/>
                  <a:gd name="connsiteY6" fmla="*/ 45367 h 198162"/>
                  <a:gd name="connsiteX7" fmla="*/ 6096237 w 6243154"/>
                  <a:gd name="connsiteY7" fmla="*/ 0 h 198162"/>
                  <a:gd name="connsiteX8" fmla="*/ 3157472 w 6243154"/>
                  <a:gd name="connsiteY8" fmla="*/ 0 h 198162"/>
                  <a:gd name="connsiteX9" fmla="*/ 218693 w 6243154"/>
                  <a:gd name="connsiteY9" fmla="*/ 0 h 198162"/>
                  <a:gd name="connsiteX10" fmla="*/ 100111 w 6243154"/>
                  <a:gd name="connsiteY10" fmla="*/ 48344 h 19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3154" h="198162">
                    <a:moveTo>
                      <a:pt x="100111" y="48344"/>
                    </a:moveTo>
                    <a:cubicBezTo>
                      <a:pt x="63510" y="68424"/>
                      <a:pt x="36519" y="89709"/>
                      <a:pt x="20414" y="107449"/>
                    </a:cubicBezTo>
                    <a:cubicBezTo>
                      <a:pt x="-23277" y="155530"/>
                      <a:pt x="-2976" y="192034"/>
                      <a:pt x="141697" y="195233"/>
                    </a:cubicBezTo>
                    <a:cubicBezTo>
                      <a:pt x="658874" y="205854"/>
                      <a:pt x="2063612" y="184182"/>
                      <a:pt x="3109931" y="184182"/>
                    </a:cubicBezTo>
                    <a:cubicBezTo>
                      <a:pt x="4175803" y="184182"/>
                      <a:pt x="5583173" y="187879"/>
                      <a:pt x="6112634" y="173449"/>
                    </a:cubicBezTo>
                    <a:cubicBezTo>
                      <a:pt x="6253124" y="169364"/>
                      <a:pt x="6259286" y="138233"/>
                      <a:pt x="6227187" y="95608"/>
                    </a:cubicBezTo>
                    <a:cubicBezTo>
                      <a:pt x="6216246" y="81082"/>
                      <a:pt x="6198008" y="62996"/>
                      <a:pt x="6173594" y="45367"/>
                    </a:cubicBezTo>
                    <a:cubicBezTo>
                      <a:pt x="6155771" y="30674"/>
                      <a:pt x="6119197" y="15219"/>
                      <a:pt x="6096237" y="0"/>
                    </a:cubicBezTo>
                    <a:lnTo>
                      <a:pt x="3157472" y="0"/>
                    </a:lnTo>
                    <a:lnTo>
                      <a:pt x="218693" y="0"/>
                    </a:lnTo>
                    <a:cubicBezTo>
                      <a:pt x="180998" y="14901"/>
                      <a:pt x="127045" y="31616"/>
                      <a:pt x="100111" y="48344"/>
                    </a:cubicBezTo>
                    <a:close/>
                  </a:path>
                </a:pathLst>
              </a:custGeom>
              <a:solidFill>
                <a:srgbClr val="E2E2E2"/>
              </a:solidFill>
              <a:ln w="1385"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C7CB4AC1-D72E-8440-AF23-E11EF741B97A}"/>
                  </a:ext>
                </a:extLst>
              </p:cNvPr>
              <p:cNvSpPr/>
              <p:nvPr/>
            </p:nvSpPr>
            <p:spPr>
              <a:xfrm>
                <a:off x="5655432" y="5361522"/>
                <a:ext cx="6239090" cy="196730"/>
              </a:xfrm>
              <a:custGeom>
                <a:avLst/>
                <a:gdLst>
                  <a:gd name="connsiteX0" fmla="*/ 96813 w 6239090"/>
                  <a:gd name="connsiteY0" fmla="*/ 49147 h 196730"/>
                  <a:gd name="connsiteX1" fmla="*/ 18542 w 6239090"/>
                  <a:gd name="connsiteY1" fmla="*/ 108100 h 196730"/>
                  <a:gd name="connsiteX2" fmla="*/ 142747 w 6239090"/>
                  <a:gd name="connsiteY2" fmla="*/ 193820 h 196730"/>
                  <a:gd name="connsiteX3" fmla="*/ 3108143 w 6239090"/>
                  <a:gd name="connsiteY3" fmla="*/ 183199 h 196730"/>
                  <a:gd name="connsiteX4" fmla="*/ 6106497 w 6239090"/>
                  <a:gd name="connsiteY4" fmla="*/ 171718 h 196730"/>
                  <a:gd name="connsiteX5" fmla="*/ 6225259 w 6239090"/>
                  <a:gd name="connsiteY5" fmla="*/ 96190 h 196730"/>
                  <a:gd name="connsiteX6" fmla="*/ 6172898 w 6239090"/>
                  <a:gd name="connsiteY6" fmla="*/ 46129 h 196730"/>
                  <a:gd name="connsiteX7" fmla="*/ 6095736 w 6239090"/>
                  <a:gd name="connsiteY7" fmla="*/ 0 h 196730"/>
                  <a:gd name="connsiteX8" fmla="*/ 3155517 w 6239090"/>
                  <a:gd name="connsiteY8" fmla="*/ 0 h 196730"/>
                  <a:gd name="connsiteX9" fmla="*/ 215271 w 6239090"/>
                  <a:gd name="connsiteY9" fmla="*/ 0 h 196730"/>
                  <a:gd name="connsiteX10" fmla="*/ 96813 w 6239090"/>
                  <a:gd name="connsiteY10" fmla="*/ 49147 h 19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9090" h="196730">
                    <a:moveTo>
                      <a:pt x="96813" y="49147"/>
                    </a:moveTo>
                    <a:cubicBezTo>
                      <a:pt x="60641" y="69200"/>
                      <a:pt x="34094" y="90388"/>
                      <a:pt x="18542" y="108100"/>
                    </a:cubicBezTo>
                    <a:cubicBezTo>
                      <a:pt x="-22684" y="155087"/>
                      <a:pt x="-942" y="190718"/>
                      <a:pt x="142747" y="193820"/>
                    </a:cubicBezTo>
                    <a:cubicBezTo>
                      <a:pt x="660104" y="204276"/>
                      <a:pt x="2062239" y="183199"/>
                      <a:pt x="3108143" y="183199"/>
                    </a:cubicBezTo>
                    <a:cubicBezTo>
                      <a:pt x="4173641" y="183199"/>
                      <a:pt x="5576745" y="185968"/>
                      <a:pt x="6106497" y="171718"/>
                    </a:cubicBezTo>
                    <a:cubicBezTo>
                      <a:pt x="6246003" y="167730"/>
                      <a:pt x="6254922" y="137583"/>
                      <a:pt x="6225259" y="96190"/>
                    </a:cubicBezTo>
                    <a:cubicBezTo>
                      <a:pt x="6214873" y="81691"/>
                      <a:pt x="6197009" y="63744"/>
                      <a:pt x="6172898" y="46129"/>
                    </a:cubicBezTo>
                    <a:cubicBezTo>
                      <a:pt x="6154785" y="31186"/>
                      <a:pt x="6119085" y="15482"/>
                      <a:pt x="6095736" y="0"/>
                    </a:cubicBezTo>
                    <a:lnTo>
                      <a:pt x="3155517" y="0"/>
                    </a:lnTo>
                    <a:lnTo>
                      <a:pt x="215271" y="0"/>
                    </a:lnTo>
                    <a:cubicBezTo>
                      <a:pt x="176953" y="15136"/>
                      <a:pt x="124191" y="32128"/>
                      <a:pt x="96813" y="49147"/>
                    </a:cubicBezTo>
                    <a:close/>
                  </a:path>
                </a:pathLst>
              </a:custGeom>
              <a:solidFill>
                <a:srgbClr val="E2E2E2"/>
              </a:solidFill>
              <a:ln w="1385"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BB400DE8-F44F-4441-80F7-7159ABDA80D1}"/>
                  </a:ext>
                </a:extLst>
              </p:cNvPr>
              <p:cNvSpPr/>
              <p:nvPr/>
            </p:nvSpPr>
            <p:spPr>
              <a:xfrm>
                <a:off x="5657070" y="5361509"/>
                <a:ext cx="6235242" cy="195324"/>
              </a:xfrm>
              <a:custGeom>
                <a:avLst/>
                <a:gdLst>
                  <a:gd name="connsiteX0" fmla="*/ 93568 w 6235242"/>
                  <a:gd name="connsiteY0" fmla="*/ 49965 h 195324"/>
                  <a:gd name="connsiteX1" fmla="*/ 16738 w 6235242"/>
                  <a:gd name="connsiteY1" fmla="*/ 108764 h 195324"/>
                  <a:gd name="connsiteX2" fmla="*/ 143865 w 6235242"/>
                  <a:gd name="connsiteY2" fmla="*/ 192435 h 195324"/>
                  <a:gd name="connsiteX3" fmla="*/ 3106436 w 6235242"/>
                  <a:gd name="connsiteY3" fmla="*/ 182229 h 195324"/>
                  <a:gd name="connsiteX4" fmla="*/ 6100441 w 6235242"/>
                  <a:gd name="connsiteY4" fmla="*/ 169987 h 195324"/>
                  <a:gd name="connsiteX5" fmla="*/ 6223413 w 6235242"/>
                  <a:gd name="connsiteY5" fmla="*/ 96772 h 195324"/>
                  <a:gd name="connsiteX6" fmla="*/ 6172286 w 6235242"/>
                  <a:gd name="connsiteY6" fmla="*/ 46876 h 195324"/>
                  <a:gd name="connsiteX7" fmla="*/ 6095317 w 6235242"/>
                  <a:gd name="connsiteY7" fmla="*/ 0 h 195324"/>
                  <a:gd name="connsiteX8" fmla="*/ 3153616 w 6235242"/>
                  <a:gd name="connsiteY8" fmla="*/ 0 h 195324"/>
                  <a:gd name="connsiteX9" fmla="*/ 211901 w 6235242"/>
                  <a:gd name="connsiteY9" fmla="*/ 0 h 195324"/>
                  <a:gd name="connsiteX10" fmla="*/ 93568 w 6235242"/>
                  <a:gd name="connsiteY10" fmla="*/ 49965 h 19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5242" h="195324">
                    <a:moveTo>
                      <a:pt x="93568" y="49965"/>
                    </a:moveTo>
                    <a:cubicBezTo>
                      <a:pt x="57825" y="69989"/>
                      <a:pt x="31708" y="91080"/>
                      <a:pt x="16738" y="108764"/>
                    </a:cubicBezTo>
                    <a:cubicBezTo>
                      <a:pt x="-22051" y="154629"/>
                      <a:pt x="1172" y="189403"/>
                      <a:pt x="143865" y="192435"/>
                    </a:cubicBezTo>
                    <a:cubicBezTo>
                      <a:pt x="661388" y="202724"/>
                      <a:pt x="2060920" y="182229"/>
                      <a:pt x="3106436" y="182229"/>
                    </a:cubicBezTo>
                    <a:cubicBezTo>
                      <a:pt x="4171559" y="182229"/>
                      <a:pt x="5570413" y="184057"/>
                      <a:pt x="6100441" y="169987"/>
                    </a:cubicBezTo>
                    <a:cubicBezTo>
                      <a:pt x="6238979" y="166096"/>
                      <a:pt x="6250667" y="136904"/>
                      <a:pt x="6223413" y="96772"/>
                    </a:cubicBezTo>
                    <a:cubicBezTo>
                      <a:pt x="6213595" y="82300"/>
                      <a:pt x="6196091" y="64478"/>
                      <a:pt x="6172286" y="46876"/>
                    </a:cubicBezTo>
                    <a:cubicBezTo>
                      <a:pt x="6153868" y="31698"/>
                      <a:pt x="6119039" y="15732"/>
                      <a:pt x="6095317" y="0"/>
                    </a:cubicBezTo>
                    <a:lnTo>
                      <a:pt x="3153616" y="0"/>
                    </a:lnTo>
                    <a:lnTo>
                      <a:pt x="211901" y="0"/>
                    </a:lnTo>
                    <a:cubicBezTo>
                      <a:pt x="172947" y="15399"/>
                      <a:pt x="121390" y="32668"/>
                      <a:pt x="93568" y="49965"/>
                    </a:cubicBezTo>
                    <a:close/>
                  </a:path>
                </a:pathLst>
              </a:custGeom>
              <a:solidFill>
                <a:srgbClr val="E1E1E1"/>
              </a:solidFill>
              <a:ln w="1385"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E804F6E2-50B6-4841-9729-6CE997BE5615}"/>
                  </a:ext>
                </a:extLst>
              </p:cNvPr>
              <p:cNvSpPr/>
              <p:nvPr/>
            </p:nvSpPr>
            <p:spPr>
              <a:xfrm>
                <a:off x="5658632" y="5361509"/>
                <a:ext cx="6231608" cy="193907"/>
              </a:xfrm>
              <a:custGeom>
                <a:avLst/>
                <a:gdLst>
                  <a:gd name="connsiteX0" fmla="*/ 90400 w 6231608"/>
                  <a:gd name="connsiteY0" fmla="*/ 50768 h 193907"/>
                  <a:gd name="connsiteX1" fmla="*/ 15010 w 6231608"/>
                  <a:gd name="connsiteY1" fmla="*/ 109415 h 193907"/>
                  <a:gd name="connsiteX2" fmla="*/ 145045 w 6231608"/>
                  <a:gd name="connsiteY2" fmla="*/ 191037 h 193907"/>
                  <a:gd name="connsiteX3" fmla="*/ 3104791 w 6231608"/>
                  <a:gd name="connsiteY3" fmla="*/ 181260 h 193907"/>
                  <a:gd name="connsiteX4" fmla="*/ 6094461 w 6231608"/>
                  <a:gd name="connsiteY4" fmla="*/ 168270 h 193907"/>
                  <a:gd name="connsiteX5" fmla="*/ 6221644 w 6231608"/>
                  <a:gd name="connsiteY5" fmla="*/ 97353 h 193907"/>
                  <a:gd name="connsiteX6" fmla="*/ 6171749 w 6231608"/>
                  <a:gd name="connsiteY6" fmla="*/ 47638 h 193907"/>
                  <a:gd name="connsiteX7" fmla="*/ 6094988 w 6231608"/>
                  <a:gd name="connsiteY7" fmla="*/ 0 h 193907"/>
                  <a:gd name="connsiteX8" fmla="*/ 3151791 w 6231608"/>
                  <a:gd name="connsiteY8" fmla="*/ 0 h 193907"/>
                  <a:gd name="connsiteX9" fmla="*/ 208609 w 6231608"/>
                  <a:gd name="connsiteY9" fmla="*/ 0 h 193907"/>
                  <a:gd name="connsiteX10" fmla="*/ 90400 w 6231608"/>
                  <a:gd name="connsiteY10" fmla="*/ 50768 h 19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1608" h="193907">
                    <a:moveTo>
                      <a:pt x="90400" y="50768"/>
                    </a:moveTo>
                    <a:cubicBezTo>
                      <a:pt x="55087" y="70779"/>
                      <a:pt x="29385" y="91745"/>
                      <a:pt x="15010" y="109415"/>
                    </a:cubicBezTo>
                    <a:cubicBezTo>
                      <a:pt x="-21369" y="154159"/>
                      <a:pt x="3350" y="188087"/>
                      <a:pt x="145045" y="191037"/>
                    </a:cubicBezTo>
                    <a:cubicBezTo>
                      <a:pt x="662748" y="201160"/>
                      <a:pt x="2059677" y="181260"/>
                      <a:pt x="3104791" y="181260"/>
                    </a:cubicBezTo>
                    <a:cubicBezTo>
                      <a:pt x="4169540" y="181260"/>
                      <a:pt x="5564129" y="182146"/>
                      <a:pt x="6094461" y="168270"/>
                    </a:cubicBezTo>
                    <a:cubicBezTo>
                      <a:pt x="6232016" y="164476"/>
                      <a:pt x="6246516" y="136225"/>
                      <a:pt x="6221644" y="97353"/>
                    </a:cubicBezTo>
                    <a:cubicBezTo>
                      <a:pt x="6212393" y="82910"/>
                      <a:pt x="6195249" y="65212"/>
                      <a:pt x="6171749" y="47638"/>
                    </a:cubicBezTo>
                    <a:cubicBezTo>
                      <a:pt x="6153040" y="32211"/>
                      <a:pt x="6119084" y="15981"/>
                      <a:pt x="6094988" y="0"/>
                    </a:cubicBezTo>
                    <a:lnTo>
                      <a:pt x="3151791" y="0"/>
                    </a:lnTo>
                    <a:lnTo>
                      <a:pt x="208609" y="0"/>
                    </a:lnTo>
                    <a:cubicBezTo>
                      <a:pt x="169030" y="15649"/>
                      <a:pt x="118678" y="33194"/>
                      <a:pt x="90400" y="50768"/>
                    </a:cubicBezTo>
                    <a:close/>
                  </a:path>
                </a:pathLst>
              </a:custGeom>
              <a:solidFill>
                <a:srgbClr val="E1E1E1"/>
              </a:solidFill>
              <a:ln w="1385"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232589E2-B6BA-9E4B-8E9B-F97F549CB7FA}"/>
                  </a:ext>
                </a:extLst>
              </p:cNvPr>
              <p:cNvSpPr/>
              <p:nvPr/>
            </p:nvSpPr>
            <p:spPr>
              <a:xfrm>
                <a:off x="5660109" y="5361509"/>
                <a:ext cx="6228197" cy="192476"/>
              </a:xfrm>
              <a:custGeom>
                <a:avLst/>
                <a:gdLst>
                  <a:gd name="connsiteX0" fmla="*/ 87302 w 6228197"/>
                  <a:gd name="connsiteY0" fmla="*/ 51571 h 192476"/>
                  <a:gd name="connsiteX1" fmla="*/ 13352 w 6228197"/>
                  <a:gd name="connsiteY1" fmla="*/ 110066 h 192476"/>
                  <a:gd name="connsiteX2" fmla="*/ 146310 w 6228197"/>
                  <a:gd name="connsiteY2" fmla="*/ 189624 h 192476"/>
                  <a:gd name="connsiteX3" fmla="*/ 3103230 w 6228197"/>
                  <a:gd name="connsiteY3" fmla="*/ 180276 h 192476"/>
                  <a:gd name="connsiteX4" fmla="*/ 6088553 w 6228197"/>
                  <a:gd name="connsiteY4" fmla="*/ 166539 h 192476"/>
                  <a:gd name="connsiteX5" fmla="*/ 6219945 w 6228197"/>
                  <a:gd name="connsiteY5" fmla="*/ 97935 h 192476"/>
                  <a:gd name="connsiteX6" fmla="*/ 6171281 w 6228197"/>
                  <a:gd name="connsiteY6" fmla="*/ 48400 h 192476"/>
                  <a:gd name="connsiteX7" fmla="*/ 6094714 w 6228197"/>
                  <a:gd name="connsiteY7" fmla="*/ 0 h 192476"/>
                  <a:gd name="connsiteX8" fmla="*/ 3150051 w 6228197"/>
                  <a:gd name="connsiteY8" fmla="*/ 0 h 192476"/>
                  <a:gd name="connsiteX9" fmla="*/ 205400 w 6228197"/>
                  <a:gd name="connsiteY9" fmla="*/ 0 h 192476"/>
                  <a:gd name="connsiteX10" fmla="*/ 87302 w 6228197"/>
                  <a:gd name="connsiteY10" fmla="*/ 51571 h 1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8197" h="192476">
                    <a:moveTo>
                      <a:pt x="87302" y="51571"/>
                    </a:moveTo>
                    <a:cubicBezTo>
                      <a:pt x="52418" y="71554"/>
                      <a:pt x="27117" y="92409"/>
                      <a:pt x="13352" y="110066"/>
                    </a:cubicBezTo>
                    <a:cubicBezTo>
                      <a:pt x="-20631" y="153674"/>
                      <a:pt x="5597" y="186772"/>
                      <a:pt x="146310" y="189624"/>
                    </a:cubicBezTo>
                    <a:cubicBezTo>
                      <a:pt x="664179" y="199581"/>
                      <a:pt x="2058518" y="180276"/>
                      <a:pt x="3103230" y="180276"/>
                    </a:cubicBezTo>
                    <a:cubicBezTo>
                      <a:pt x="4167592" y="180276"/>
                      <a:pt x="5557943" y="180221"/>
                      <a:pt x="6088553" y="166539"/>
                    </a:cubicBezTo>
                    <a:cubicBezTo>
                      <a:pt x="6225138" y="162842"/>
                      <a:pt x="6242475" y="135533"/>
                      <a:pt x="6219945" y="97935"/>
                    </a:cubicBezTo>
                    <a:cubicBezTo>
                      <a:pt x="6211290" y="83505"/>
                      <a:pt x="6194492" y="65946"/>
                      <a:pt x="6171281" y="48400"/>
                    </a:cubicBezTo>
                    <a:cubicBezTo>
                      <a:pt x="6152268" y="32724"/>
                      <a:pt x="6119199" y="16244"/>
                      <a:pt x="6094714" y="0"/>
                    </a:cubicBezTo>
                    <a:lnTo>
                      <a:pt x="3150051" y="0"/>
                    </a:lnTo>
                    <a:lnTo>
                      <a:pt x="205400" y="0"/>
                    </a:lnTo>
                    <a:cubicBezTo>
                      <a:pt x="165198" y="15898"/>
                      <a:pt x="116037" y="33721"/>
                      <a:pt x="87302" y="51571"/>
                    </a:cubicBezTo>
                    <a:close/>
                  </a:path>
                </a:pathLst>
              </a:custGeom>
              <a:solidFill>
                <a:srgbClr val="E0E0E0"/>
              </a:solidFill>
              <a:ln w="1385"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74663E51-5472-9F4D-B0D8-7ADF12B420F2}"/>
                  </a:ext>
                </a:extLst>
              </p:cNvPr>
              <p:cNvSpPr/>
              <p:nvPr/>
            </p:nvSpPr>
            <p:spPr>
              <a:xfrm>
                <a:off x="5661520" y="5361536"/>
                <a:ext cx="6225011" cy="191050"/>
              </a:xfrm>
              <a:custGeom>
                <a:avLst/>
                <a:gdLst>
                  <a:gd name="connsiteX0" fmla="*/ 84285 w 6225011"/>
                  <a:gd name="connsiteY0" fmla="*/ 52346 h 191050"/>
                  <a:gd name="connsiteX1" fmla="*/ 11775 w 6225011"/>
                  <a:gd name="connsiteY1" fmla="*/ 110703 h 191050"/>
                  <a:gd name="connsiteX2" fmla="*/ 147641 w 6225011"/>
                  <a:gd name="connsiteY2" fmla="*/ 188211 h 191050"/>
                  <a:gd name="connsiteX3" fmla="*/ 3101736 w 6225011"/>
                  <a:gd name="connsiteY3" fmla="*/ 179279 h 191050"/>
                  <a:gd name="connsiteX4" fmla="*/ 6082711 w 6225011"/>
                  <a:gd name="connsiteY4" fmla="*/ 164794 h 191050"/>
                  <a:gd name="connsiteX5" fmla="*/ 6218313 w 6225011"/>
                  <a:gd name="connsiteY5" fmla="*/ 98502 h 191050"/>
                  <a:gd name="connsiteX6" fmla="*/ 6170883 w 6225011"/>
                  <a:gd name="connsiteY6" fmla="*/ 49147 h 191050"/>
                  <a:gd name="connsiteX7" fmla="*/ 6094509 w 6225011"/>
                  <a:gd name="connsiteY7" fmla="*/ 0 h 191050"/>
                  <a:gd name="connsiteX8" fmla="*/ 3148391 w 6225011"/>
                  <a:gd name="connsiteY8" fmla="*/ 0 h 191050"/>
                  <a:gd name="connsiteX9" fmla="*/ 202258 w 6225011"/>
                  <a:gd name="connsiteY9" fmla="*/ 0 h 191050"/>
                  <a:gd name="connsiteX10" fmla="*/ 84285 w 6225011"/>
                  <a:gd name="connsiteY10" fmla="*/ 52346 h 1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5011" h="191050">
                    <a:moveTo>
                      <a:pt x="84285" y="52346"/>
                    </a:moveTo>
                    <a:cubicBezTo>
                      <a:pt x="49831" y="72302"/>
                      <a:pt x="24918" y="93032"/>
                      <a:pt x="11775" y="110703"/>
                    </a:cubicBezTo>
                    <a:cubicBezTo>
                      <a:pt x="-19840" y="153162"/>
                      <a:pt x="7926" y="185428"/>
                      <a:pt x="147641" y="188211"/>
                    </a:cubicBezTo>
                    <a:cubicBezTo>
                      <a:pt x="665690" y="198016"/>
                      <a:pt x="2057412" y="179279"/>
                      <a:pt x="3101736" y="179279"/>
                    </a:cubicBezTo>
                    <a:cubicBezTo>
                      <a:pt x="4165725" y="179279"/>
                      <a:pt x="5551810" y="178282"/>
                      <a:pt x="6082711" y="164794"/>
                    </a:cubicBezTo>
                    <a:cubicBezTo>
                      <a:pt x="6218313" y="161194"/>
                      <a:pt x="6238546" y="134813"/>
                      <a:pt x="6218313" y="98502"/>
                    </a:cubicBezTo>
                    <a:cubicBezTo>
                      <a:pt x="6210281" y="84073"/>
                      <a:pt x="6193788" y="66665"/>
                      <a:pt x="6170883" y="49147"/>
                    </a:cubicBezTo>
                    <a:cubicBezTo>
                      <a:pt x="6151577" y="33236"/>
                      <a:pt x="6119380" y="16493"/>
                      <a:pt x="6094509" y="0"/>
                    </a:cubicBezTo>
                    <a:lnTo>
                      <a:pt x="3148391" y="0"/>
                    </a:lnTo>
                    <a:lnTo>
                      <a:pt x="202258" y="0"/>
                    </a:lnTo>
                    <a:cubicBezTo>
                      <a:pt x="161420" y="16119"/>
                      <a:pt x="113463" y="34219"/>
                      <a:pt x="84285" y="52346"/>
                    </a:cubicBezTo>
                    <a:close/>
                  </a:path>
                </a:pathLst>
              </a:custGeom>
              <a:solidFill>
                <a:srgbClr val="E0E0E0"/>
              </a:solidFill>
              <a:ln w="1385"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11563744-ACBA-3146-91CF-799D0EDD208D}"/>
                  </a:ext>
                </a:extLst>
              </p:cNvPr>
              <p:cNvSpPr/>
              <p:nvPr/>
            </p:nvSpPr>
            <p:spPr>
              <a:xfrm>
                <a:off x="5662847" y="5361495"/>
                <a:ext cx="6222087" cy="189662"/>
              </a:xfrm>
              <a:custGeom>
                <a:avLst/>
                <a:gdLst>
                  <a:gd name="connsiteX0" fmla="*/ 81352 w 6222087"/>
                  <a:gd name="connsiteY0" fmla="*/ 53191 h 189662"/>
                  <a:gd name="connsiteX1" fmla="*/ 10283 w 6222087"/>
                  <a:gd name="connsiteY1" fmla="*/ 111395 h 189662"/>
                  <a:gd name="connsiteX2" fmla="*/ 149069 w 6222087"/>
                  <a:gd name="connsiteY2" fmla="*/ 186841 h 189662"/>
                  <a:gd name="connsiteX3" fmla="*/ 3100339 w 6222087"/>
                  <a:gd name="connsiteY3" fmla="*/ 178338 h 189662"/>
                  <a:gd name="connsiteX4" fmla="*/ 6076966 w 6222087"/>
                  <a:gd name="connsiteY4" fmla="*/ 163091 h 189662"/>
                  <a:gd name="connsiteX5" fmla="*/ 6216777 w 6222087"/>
                  <a:gd name="connsiteY5" fmla="*/ 99098 h 189662"/>
                  <a:gd name="connsiteX6" fmla="*/ 6170581 w 6222087"/>
                  <a:gd name="connsiteY6" fmla="*/ 49909 h 189662"/>
                  <a:gd name="connsiteX7" fmla="*/ 6094400 w 6222087"/>
                  <a:gd name="connsiteY7" fmla="*/ 0 h 189662"/>
                  <a:gd name="connsiteX8" fmla="*/ 3146801 w 6222087"/>
                  <a:gd name="connsiteY8" fmla="*/ 0 h 189662"/>
                  <a:gd name="connsiteX9" fmla="*/ 199200 w 6222087"/>
                  <a:gd name="connsiteY9" fmla="*/ 0 h 189662"/>
                  <a:gd name="connsiteX10" fmla="*/ 81352 w 6222087"/>
                  <a:gd name="connsiteY10" fmla="*/ 53191 h 18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2087" h="189662">
                    <a:moveTo>
                      <a:pt x="81352" y="53191"/>
                    </a:moveTo>
                    <a:cubicBezTo>
                      <a:pt x="47327" y="73119"/>
                      <a:pt x="22802" y="93725"/>
                      <a:pt x="10283" y="111395"/>
                    </a:cubicBezTo>
                    <a:cubicBezTo>
                      <a:pt x="-18993" y="152705"/>
                      <a:pt x="10338" y="184154"/>
                      <a:pt x="149069" y="186841"/>
                    </a:cubicBezTo>
                    <a:cubicBezTo>
                      <a:pt x="667285" y="196479"/>
                      <a:pt x="2056417" y="178338"/>
                      <a:pt x="3100339" y="178338"/>
                    </a:cubicBezTo>
                    <a:cubicBezTo>
                      <a:pt x="4163955" y="178338"/>
                      <a:pt x="5545788" y="176413"/>
                      <a:pt x="6076966" y="163091"/>
                    </a:cubicBezTo>
                    <a:cubicBezTo>
                      <a:pt x="6211599" y="159587"/>
                      <a:pt x="6234753" y="134120"/>
                      <a:pt x="6216777" y="99098"/>
                    </a:cubicBezTo>
                    <a:cubicBezTo>
                      <a:pt x="6209383" y="84682"/>
                      <a:pt x="6193180" y="67413"/>
                      <a:pt x="6170581" y="49909"/>
                    </a:cubicBezTo>
                    <a:cubicBezTo>
                      <a:pt x="6150985" y="33748"/>
                      <a:pt x="6119660" y="16757"/>
                      <a:pt x="6094400" y="0"/>
                    </a:cubicBezTo>
                    <a:lnTo>
                      <a:pt x="3146801" y="0"/>
                    </a:lnTo>
                    <a:lnTo>
                      <a:pt x="199200" y="0"/>
                    </a:lnTo>
                    <a:cubicBezTo>
                      <a:pt x="157739" y="16410"/>
                      <a:pt x="110973" y="34787"/>
                      <a:pt x="81352" y="53191"/>
                    </a:cubicBezTo>
                    <a:close/>
                  </a:path>
                </a:pathLst>
              </a:custGeom>
              <a:solidFill>
                <a:srgbClr val="DFDFDF"/>
              </a:solidFill>
              <a:ln w="1385"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52ECE1E2-1297-174A-A9B7-3ABE641B65EA}"/>
                  </a:ext>
                </a:extLst>
              </p:cNvPr>
              <p:cNvSpPr/>
              <p:nvPr/>
            </p:nvSpPr>
            <p:spPr>
              <a:xfrm>
                <a:off x="5664071" y="5361522"/>
                <a:ext cx="6219407" cy="188232"/>
              </a:xfrm>
              <a:custGeom>
                <a:avLst/>
                <a:gdLst>
                  <a:gd name="connsiteX0" fmla="*/ 78520 w 6219407"/>
                  <a:gd name="connsiteY0" fmla="*/ 53980 h 188232"/>
                  <a:gd name="connsiteX1" fmla="*/ 8877 w 6219407"/>
                  <a:gd name="connsiteY1" fmla="*/ 112032 h 188232"/>
                  <a:gd name="connsiteX2" fmla="*/ 150573 w 6219407"/>
                  <a:gd name="connsiteY2" fmla="*/ 185428 h 188232"/>
                  <a:gd name="connsiteX3" fmla="*/ 3099018 w 6219407"/>
                  <a:gd name="connsiteY3" fmla="*/ 177341 h 188232"/>
                  <a:gd name="connsiteX4" fmla="*/ 6071296 w 6219407"/>
                  <a:gd name="connsiteY4" fmla="*/ 161346 h 188232"/>
                  <a:gd name="connsiteX5" fmla="*/ 6215318 w 6219407"/>
                  <a:gd name="connsiteY5" fmla="*/ 99666 h 188232"/>
                  <a:gd name="connsiteX6" fmla="*/ 6170353 w 6219407"/>
                  <a:gd name="connsiteY6" fmla="*/ 50657 h 188232"/>
                  <a:gd name="connsiteX7" fmla="*/ 6094367 w 6219407"/>
                  <a:gd name="connsiteY7" fmla="*/ 0 h 188232"/>
                  <a:gd name="connsiteX8" fmla="*/ 3145313 w 6219407"/>
                  <a:gd name="connsiteY8" fmla="*/ 0 h 188232"/>
                  <a:gd name="connsiteX9" fmla="*/ 196245 w 6219407"/>
                  <a:gd name="connsiteY9" fmla="*/ 0 h 188232"/>
                  <a:gd name="connsiteX10" fmla="*/ 78520 w 6219407"/>
                  <a:gd name="connsiteY10" fmla="*/ 53980 h 1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9407" h="188232">
                    <a:moveTo>
                      <a:pt x="78520" y="53980"/>
                    </a:moveTo>
                    <a:cubicBezTo>
                      <a:pt x="44925" y="73894"/>
                      <a:pt x="20759" y="94348"/>
                      <a:pt x="8877" y="112032"/>
                    </a:cubicBezTo>
                    <a:cubicBezTo>
                      <a:pt x="-18085" y="152192"/>
                      <a:pt x="12839" y="182825"/>
                      <a:pt x="150573" y="185428"/>
                    </a:cubicBezTo>
                    <a:cubicBezTo>
                      <a:pt x="668968" y="194900"/>
                      <a:pt x="2055497" y="177341"/>
                      <a:pt x="3099018" y="177341"/>
                    </a:cubicBezTo>
                    <a:cubicBezTo>
                      <a:pt x="4162259" y="177341"/>
                      <a:pt x="5539828" y="174474"/>
                      <a:pt x="6071296" y="161346"/>
                    </a:cubicBezTo>
                    <a:cubicBezTo>
                      <a:pt x="6204945" y="157939"/>
                      <a:pt x="6231092" y="133400"/>
                      <a:pt x="6215318" y="99666"/>
                    </a:cubicBezTo>
                    <a:cubicBezTo>
                      <a:pt x="6208588" y="85250"/>
                      <a:pt x="6192648" y="68133"/>
                      <a:pt x="6170353" y="50657"/>
                    </a:cubicBezTo>
                    <a:cubicBezTo>
                      <a:pt x="6150453" y="34247"/>
                      <a:pt x="6120000" y="16992"/>
                      <a:pt x="6094367" y="0"/>
                    </a:cubicBezTo>
                    <a:lnTo>
                      <a:pt x="3145313" y="0"/>
                    </a:lnTo>
                    <a:lnTo>
                      <a:pt x="196245" y="0"/>
                    </a:lnTo>
                    <a:cubicBezTo>
                      <a:pt x="154160" y="16632"/>
                      <a:pt x="108599" y="35285"/>
                      <a:pt x="78520" y="53980"/>
                    </a:cubicBezTo>
                    <a:close/>
                  </a:path>
                </a:pathLst>
              </a:custGeom>
              <a:solidFill>
                <a:srgbClr val="DFDFDF"/>
              </a:solidFill>
              <a:ln w="1385"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0436BD71-F1B3-1B4F-AF30-1126CAF358A3}"/>
                  </a:ext>
                </a:extLst>
              </p:cNvPr>
              <p:cNvSpPr/>
              <p:nvPr/>
            </p:nvSpPr>
            <p:spPr>
              <a:xfrm>
                <a:off x="5665219" y="5361522"/>
                <a:ext cx="6217009" cy="186818"/>
              </a:xfrm>
              <a:custGeom>
                <a:avLst/>
                <a:gdLst>
                  <a:gd name="connsiteX0" fmla="*/ 75767 w 6217009"/>
                  <a:gd name="connsiteY0" fmla="*/ 54784 h 186818"/>
                  <a:gd name="connsiteX1" fmla="*/ 7564 w 6217009"/>
                  <a:gd name="connsiteY1" fmla="*/ 112683 h 186818"/>
                  <a:gd name="connsiteX2" fmla="*/ 152181 w 6217009"/>
                  <a:gd name="connsiteY2" fmla="*/ 184029 h 186818"/>
                  <a:gd name="connsiteX3" fmla="*/ 3097802 w 6217009"/>
                  <a:gd name="connsiteY3" fmla="*/ 176371 h 186818"/>
                  <a:gd name="connsiteX4" fmla="*/ 6065731 w 6217009"/>
                  <a:gd name="connsiteY4" fmla="*/ 159629 h 186818"/>
                  <a:gd name="connsiteX5" fmla="*/ 6213977 w 6217009"/>
                  <a:gd name="connsiteY5" fmla="*/ 100247 h 186818"/>
                  <a:gd name="connsiteX6" fmla="*/ 6170244 w 6217009"/>
                  <a:gd name="connsiteY6" fmla="*/ 51418 h 186818"/>
                  <a:gd name="connsiteX7" fmla="*/ 6094467 w 6217009"/>
                  <a:gd name="connsiteY7" fmla="*/ 0 h 186818"/>
                  <a:gd name="connsiteX8" fmla="*/ 3143902 w 6217009"/>
                  <a:gd name="connsiteY8" fmla="*/ 0 h 186818"/>
                  <a:gd name="connsiteX9" fmla="*/ 193366 w 6217009"/>
                  <a:gd name="connsiteY9" fmla="*/ 0 h 186818"/>
                  <a:gd name="connsiteX10" fmla="*/ 75767 w 6217009"/>
                  <a:gd name="connsiteY10" fmla="*/ 54784 h 1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7009" h="186818">
                    <a:moveTo>
                      <a:pt x="75767" y="54784"/>
                    </a:moveTo>
                    <a:cubicBezTo>
                      <a:pt x="42614" y="74670"/>
                      <a:pt x="18767" y="94985"/>
                      <a:pt x="7564" y="112683"/>
                    </a:cubicBezTo>
                    <a:cubicBezTo>
                      <a:pt x="-17113" y="151680"/>
                      <a:pt x="15430" y="181495"/>
                      <a:pt x="152181" y="184029"/>
                    </a:cubicBezTo>
                    <a:cubicBezTo>
                      <a:pt x="670743" y="193336"/>
                      <a:pt x="2054668" y="176371"/>
                      <a:pt x="3097802" y="176371"/>
                    </a:cubicBezTo>
                    <a:cubicBezTo>
                      <a:pt x="4160668" y="176371"/>
                      <a:pt x="5533986" y="172563"/>
                      <a:pt x="6065731" y="159629"/>
                    </a:cubicBezTo>
                    <a:cubicBezTo>
                      <a:pt x="6198411" y="156319"/>
                      <a:pt x="6227576" y="132722"/>
                      <a:pt x="6213977" y="100247"/>
                    </a:cubicBezTo>
                    <a:cubicBezTo>
                      <a:pt x="6207938" y="85818"/>
                      <a:pt x="6192235" y="68867"/>
                      <a:pt x="6170244" y="51418"/>
                    </a:cubicBezTo>
                    <a:cubicBezTo>
                      <a:pt x="6150053" y="34773"/>
                      <a:pt x="6120473" y="17255"/>
                      <a:pt x="6094467" y="0"/>
                    </a:cubicBezTo>
                    <a:lnTo>
                      <a:pt x="3143902" y="0"/>
                    </a:lnTo>
                    <a:lnTo>
                      <a:pt x="193366" y="0"/>
                    </a:lnTo>
                    <a:cubicBezTo>
                      <a:pt x="150644" y="16881"/>
                      <a:pt x="106289" y="35812"/>
                      <a:pt x="75767" y="54784"/>
                    </a:cubicBezTo>
                    <a:close/>
                  </a:path>
                </a:pathLst>
              </a:custGeom>
              <a:solidFill>
                <a:srgbClr val="DEDEDE"/>
              </a:solidFill>
              <a:ln w="1385"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2CB18CF2-5515-D846-9E40-E0B9746F1436}"/>
                  </a:ext>
                </a:extLst>
              </p:cNvPr>
              <p:cNvSpPr/>
              <p:nvPr/>
            </p:nvSpPr>
            <p:spPr>
              <a:xfrm>
                <a:off x="5666261" y="5361509"/>
                <a:ext cx="6214874" cy="185405"/>
              </a:xfrm>
              <a:custGeom>
                <a:avLst/>
                <a:gdLst>
                  <a:gd name="connsiteX0" fmla="*/ 73119 w 6214874"/>
                  <a:gd name="connsiteY0" fmla="*/ 55601 h 185405"/>
                  <a:gd name="connsiteX1" fmla="*/ 6356 w 6214874"/>
                  <a:gd name="connsiteY1" fmla="*/ 113348 h 185405"/>
                  <a:gd name="connsiteX2" fmla="*/ 153896 w 6214874"/>
                  <a:gd name="connsiteY2" fmla="*/ 182631 h 185405"/>
                  <a:gd name="connsiteX3" fmla="*/ 3096690 w 6214874"/>
                  <a:gd name="connsiteY3" fmla="*/ 175402 h 185405"/>
                  <a:gd name="connsiteX4" fmla="*/ 6060271 w 6214874"/>
                  <a:gd name="connsiteY4" fmla="*/ 157898 h 185405"/>
                  <a:gd name="connsiteX5" fmla="*/ 6212727 w 6214874"/>
                  <a:gd name="connsiteY5" fmla="*/ 100829 h 185405"/>
                  <a:gd name="connsiteX6" fmla="*/ 6170227 w 6214874"/>
                  <a:gd name="connsiteY6" fmla="*/ 52180 h 185405"/>
                  <a:gd name="connsiteX7" fmla="*/ 6094643 w 6214874"/>
                  <a:gd name="connsiteY7" fmla="*/ 0 h 185405"/>
                  <a:gd name="connsiteX8" fmla="*/ 3142611 w 6214874"/>
                  <a:gd name="connsiteY8" fmla="*/ 0 h 185405"/>
                  <a:gd name="connsiteX9" fmla="*/ 190593 w 6214874"/>
                  <a:gd name="connsiteY9" fmla="*/ 0 h 185405"/>
                  <a:gd name="connsiteX10" fmla="*/ 73119 w 6214874"/>
                  <a:gd name="connsiteY10" fmla="*/ 55601 h 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4874" h="185405">
                    <a:moveTo>
                      <a:pt x="73119" y="55601"/>
                    </a:moveTo>
                    <a:cubicBezTo>
                      <a:pt x="40395" y="75459"/>
                      <a:pt x="16867" y="95622"/>
                      <a:pt x="6356" y="113348"/>
                    </a:cubicBezTo>
                    <a:cubicBezTo>
                      <a:pt x="-16092" y="151195"/>
                      <a:pt x="18127" y="180194"/>
                      <a:pt x="153896" y="182631"/>
                    </a:cubicBezTo>
                    <a:cubicBezTo>
                      <a:pt x="672637" y="191771"/>
                      <a:pt x="2053959" y="175402"/>
                      <a:pt x="3096690" y="175402"/>
                    </a:cubicBezTo>
                    <a:cubicBezTo>
                      <a:pt x="4159169" y="175402"/>
                      <a:pt x="5528236" y="170652"/>
                      <a:pt x="6060271" y="157898"/>
                    </a:cubicBezTo>
                    <a:cubicBezTo>
                      <a:pt x="6191969" y="154685"/>
                      <a:pt x="6224207" y="132057"/>
                      <a:pt x="6212727" y="100829"/>
                    </a:cubicBezTo>
                    <a:cubicBezTo>
                      <a:pt x="6207423" y="86399"/>
                      <a:pt x="6191914" y="69615"/>
                      <a:pt x="6170227" y="52180"/>
                    </a:cubicBezTo>
                    <a:cubicBezTo>
                      <a:pt x="6149732" y="35285"/>
                      <a:pt x="6121037" y="17518"/>
                      <a:pt x="6094643" y="0"/>
                    </a:cubicBezTo>
                    <a:lnTo>
                      <a:pt x="3142611" y="0"/>
                    </a:lnTo>
                    <a:lnTo>
                      <a:pt x="190593" y="0"/>
                    </a:lnTo>
                    <a:cubicBezTo>
                      <a:pt x="147248" y="17130"/>
                      <a:pt x="104083" y="36352"/>
                      <a:pt x="73119" y="55601"/>
                    </a:cubicBezTo>
                    <a:close/>
                  </a:path>
                </a:pathLst>
              </a:custGeom>
              <a:solidFill>
                <a:srgbClr val="DEDEDE"/>
              </a:solidFill>
              <a:ln w="1385"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E9634499-45C6-D04E-B243-975EDB299D10}"/>
                  </a:ext>
                </a:extLst>
              </p:cNvPr>
              <p:cNvSpPr/>
              <p:nvPr/>
            </p:nvSpPr>
            <p:spPr>
              <a:xfrm>
                <a:off x="5667205" y="5361522"/>
                <a:ext cx="6212995" cy="183977"/>
              </a:xfrm>
              <a:custGeom>
                <a:avLst/>
                <a:gdLst>
                  <a:gd name="connsiteX0" fmla="*/ 70568 w 6212995"/>
                  <a:gd name="connsiteY0" fmla="*/ 56390 h 183977"/>
                  <a:gd name="connsiteX1" fmla="*/ 5246 w 6212995"/>
                  <a:gd name="connsiteY1" fmla="*/ 113985 h 183977"/>
                  <a:gd name="connsiteX2" fmla="*/ 155694 w 6212995"/>
                  <a:gd name="connsiteY2" fmla="*/ 181218 h 183977"/>
                  <a:gd name="connsiteX3" fmla="*/ 3095663 w 6212995"/>
                  <a:gd name="connsiteY3" fmla="*/ 174405 h 183977"/>
                  <a:gd name="connsiteX4" fmla="*/ 6054896 w 6212995"/>
                  <a:gd name="connsiteY4" fmla="*/ 156153 h 183977"/>
                  <a:gd name="connsiteX5" fmla="*/ 6211561 w 6212995"/>
                  <a:gd name="connsiteY5" fmla="*/ 101397 h 183977"/>
                  <a:gd name="connsiteX6" fmla="*/ 6170293 w 6212995"/>
                  <a:gd name="connsiteY6" fmla="*/ 52928 h 183977"/>
                  <a:gd name="connsiteX7" fmla="*/ 6094904 w 6212995"/>
                  <a:gd name="connsiteY7" fmla="*/ 0 h 183977"/>
                  <a:gd name="connsiteX8" fmla="*/ 3141404 w 6212995"/>
                  <a:gd name="connsiteY8" fmla="*/ 0 h 183977"/>
                  <a:gd name="connsiteX9" fmla="*/ 187919 w 6212995"/>
                  <a:gd name="connsiteY9" fmla="*/ 0 h 183977"/>
                  <a:gd name="connsiteX10" fmla="*/ 70568 w 6212995"/>
                  <a:gd name="connsiteY10" fmla="*/ 56390 h 18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2995" h="183977">
                    <a:moveTo>
                      <a:pt x="70568" y="56390"/>
                    </a:moveTo>
                    <a:cubicBezTo>
                      <a:pt x="38274" y="76221"/>
                      <a:pt x="15037" y="96231"/>
                      <a:pt x="5246" y="113985"/>
                    </a:cubicBezTo>
                    <a:cubicBezTo>
                      <a:pt x="-15000" y="150683"/>
                      <a:pt x="20923" y="178864"/>
                      <a:pt x="155694" y="181218"/>
                    </a:cubicBezTo>
                    <a:cubicBezTo>
                      <a:pt x="674601" y="190192"/>
                      <a:pt x="2053333" y="174405"/>
                      <a:pt x="3095663" y="174405"/>
                    </a:cubicBezTo>
                    <a:cubicBezTo>
                      <a:pt x="4157769" y="174405"/>
                      <a:pt x="5522569" y="168713"/>
                      <a:pt x="6054896" y="156153"/>
                    </a:cubicBezTo>
                    <a:cubicBezTo>
                      <a:pt x="6185624" y="153037"/>
                      <a:pt x="6220992" y="131406"/>
                      <a:pt x="6211561" y="101397"/>
                    </a:cubicBezTo>
                    <a:cubicBezTo>
                      <a:pt x="6207020" y="86967"/>
                      <a:pt x="6191676" y="70335"/>
                      <a:pt x="6170293" y="52928"/>
                    </a:cubicBezTo>
                    <a:cubicBezTo>
                      <a:pt x="6149508" y="35784"/>
                      <a:pt x="6121687" y="17754"/>
                      <a:pt x="6094904" y="0"/>
                    </a:cubicBezTo>
                    <a:lnTo>
                      <a:pt x="3141404" y="0"/>
                    </a:lnTo>
                    <a:lnTo>
                      <a:pt x="187919" y="0"/>
                    </a:lnTo>
                    <a:cubicBezTo>
                      <a:pt x="143950" y="17366"/>
                      <a:pt x="101990" y="36864"/>
                      <a:pt x="70568" y="56390"/>
                    </a:cubicBezTo>
                    <a:close/>
                  </a:path>
                </a:pathLst>
              </a:custGeom>
              <a:solidFill>
                <a:srgbClr val="DDDDDD"/>
              </a:solidFill>
              <a:ln w="1385"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79EF352D-A48E-C24E-BAAC-974AD6B99F4E}"/>
                  </a:ext>
                </a:extLst>
              </p:cNvPr>
              <p:cNvSpPr/>
              <p:nvPr/>
            </p:nvSpPr>
            <p:spPr>
              <a:xfrm>
                <a:off x="5668043" y="5361495"/>
                <a:ext cx="6211394" cy="182585"/>
              </a:xfrm>
              <a:custGeom>
                <a:avLst/>
                <a:gdLst>
                  <a:gd name="connsiteX0" fmla="*/ 185349 w 6211394"/>
                  <a:gd name="connsiteY0" fmla="*/ 14 h 182585"/>
                  <a:gd name="connsiteX1" fmla="*/ 68124 w 6211394"/>
                  <a:gd name="connsiteY1" fmla="*/ 57221 h 182585"/>
                  <a:gd name="connsiteX2" fmla="*/ 4241 w 6211394"/>
                  <a:gd name="connsiteY2" fmla="*/ 114664 h 182585"/>
                  <a:gd name="connsiteX3" fmla="*/ 157611 w 6211394"/>
                  <a:gd name="connsiteY3" fmla="*/ 179834 h 182585"/>
                  <a:gd name="connsiteX4" fmla="*/ 3094756 w 6211394"/>
                  <a:gd name="connsiteY4" fmla="*/ 173449 h 182585"/>
                  <a:gd name="connsiteX5" fmla="*/ 6049641 w 6211394"/>
                  <a:gd name="connsiteY5" fmla="*/ 154450 h 182585"/>
                  <a:gd name="connsiteX6" fmla="*/ 6210516 w 6211394"/>
                  <a:gd name="connsiteY6" fmla="*/ 101992 h 182585"/>
                  <a:gd name="connsiteX7" fmla="*/ 6170480 w 6211394"/>
                  <a:gd name="connsiteY7" fmla="*/ 53690 h 182585"/>
                  <a:gd name="connsiteX8" fmla="*/ 6095285 w 6211394"/>
                  <a:gd name="connsiteY8" fmla="*/ 0 h 182585"/>
                  <a:gd name="connsiteX9" fmla="*/ 3140303 w 6211394"/>
                  <a:gd name="connsiteY9" fmla="*/ 0 h 182585"/>
                  <a:gd name="connsiteX10" fmla="*/ 185349 w 6211394"/>
                  <a:gd name="connsiteY10" fmla="*/ 0 h 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1394" h="182585">
                    <a:moveTo>
                      <a:pt x="185349" y="14"/>
                    </a:moveTo>
                    <a:cubicBezTo>
                      <a:pt x="140744" y="17643"/>
                      <a:pt x="99988" y="37418"/>
                      <a:pt x="68124" y="57221"/>
                    </a:cubicBezTo>
                    <a:cubicBezTo>
                      <a:pt x="36259" y="77024"/>
                      <a:pt x="13285" y="96882"/>
                      <a:pt x="4241" y="114664"/>
                    </a:cubicBezTo>
                    <a:cubicBezTo>
                      <a:pt x="-13844" y="150240"/>
                      <a:pt x="23823" y="177562"/>
                      <a:pt x="157611" y="179834"/>
                    </a:cubicBezTo>
                    <a:cubicBezTo>
                      <a:pt x="676699" y="188655"/>
                      <a:pt x="2052814" y="173449"/>
                      <a:pt x="3094756" y="173449"/>
                    </a:cubicBezTo>
                    <a:cubicBezTo>
                      <a:pt x="4156487" y="173449"/>
                      <a:pt x="5517037" y="166830"/>
                      <a:pt x="6049641" y="154450"/>
                    </a:cubicBezTo>
                    <a:cubicBezTo>
                      <a:pt x="6179384" y="151445"/>
                      <a:pt x="6217952" y="130852"/>
                      <a:pt x="6210516" y="101992"/>
                    </a:cubicBezTo>
                    <a:cubicBezTo>
                      <a:pt x="6206790" y="87562"/>
                      <a:pt x="6191572" y="71083"/>
                      <a:pt x="6170480" y="53690"/>
                    </a:cubicBezTo>
                    <a:cubicBezTo>
                      <a:pt x="6149389" y="36310"/>
                      <a:pt x="6122440" y="18017"/>
                      <a:pt x="6095285" y="0"/>
                    </a:cubicBezTo>
                    <a:lnTo>
                      <a:pt x="3140303" y="0"/>
                    </a:lnTo>
                    <a:lnTo>
                      <a:pt x="185349" y="0"/>
                    </a:lnTo>
                    <a:close/>
                  </a:path>
                </a:pathLst>
              </a:custGeom>
              <a:solidFill>
                <a:srgbClr val="DDDDDD"/>
              </a:solidFill>
              <a:ln w="1385"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3D1360AA-35DD-0543-9235-4866D4F71212}"/>
                  </a:ext>
                </a:extLst>
              </p:cNvPr>
              <p:cNvSpPr/>
              <p:nvPr/>
            </p:nvSpPr>
            <p:spPr>
              <a:xfrm>
                <a:off x="5677123" y="5361509"/>
                <a:ext cx="6194921" cy="180090"/>
              </a:xfrm>
              <a:custGeom>
                <a:avLst/>
                <a:gdLst>
                  <a:gd name="connsiteX0" fmla="*/ 61065 w 6194921"/>
                  <a:gd name="connsiteY0" fmla="*/ 56404 h 180090"/>
                  <a:gd name="connsiteX1" fmla="*/ 2819 w 6194921"/>
                  <a:gd name="connsiteY1" fmla="*/ 113085 h 180090"/>
                  <a:gd name="connsiteX2" fmla="*/ 163154 w 6194921"/>
                  <a:gd name="connsiteY2" fmla="*/ 177369 h 180090"/>
                  <a:gd name="connsiteX3" fmla="*/ 3086299 w 6194921"/>
                  <a:gd name="connsiteY3" fmla="*/ 171095 h 180090"/>
                  <a:gd name="connsiteX4" fmla="*/ 6026947 w 6194921"/>
                  <a:gd name="connsiteY4" fmla="*/ 152331 h 180090"/>
                  <a:gd name="connsiteX5" fmla="*/ 6194677 w 6194921"/>
                  <a:gd name="connsiteY5" fmla="*/ 100580 h 180090"/>
                  <a:gd name="connsiteX6" fmla="*/ 6159946 w 6194921"/>
                  <a:gd name="connsiteY6" fmla="*/ 52928 h 180090"/>
                  <a:gd name="connsiteX7" fmla="*/ 6084556 w 6194921"/>
                  <a:gd name="connsiteY7" fmla="*/ 0 h 180090"/>
                  <a:gd name="connsiteX8" fmla="*/ 3131223 w 6194921"/>
                  <a:gd name="connsiteY8" fmla="*/ 0 h 180090"/>
                  <a:gd name="connsiteX9" fmla="*/ 178387 w 6194921"/>
                  <a:gd name="connsiteY9" fmla="*/ 0 h 180090"/>
                  <a:gd name="connsiteX10" fmla="*/ 61065 w 6194921"/>
                  <a:gd name="connsiteY10" fmla="*/ 56404 h 18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4921" h="180090">
                    <a:moveTo>
                      <a:pt x="61065" y="56404"/>
                    </a:moveTo>
                    <a:cubicBezTo>
                      <a:pt x="30377" y="75944"/>
                      <a:pt x="9868" y="95733"/>
                      <a:pt x="2819" y="113085"/>
                    </a:cubicBezTo>
                    <a:cubicBezTo>
                      <a:pt x="-11625" y="148606"/>
                      <a:pt x="27594" y="175125"/>
                      <a:pt x="163154" y="177369"/>
                    </a:cubicBezTo>
                    <a:cubicBezTo>
                      <a:pt x="682256" y="186079"/>
                      <a:pt x="2048566" y="171095"/>
                      <a:pt x="3086299" y="171095"/>
                    </a:cubicBezTo>
                    <a:cubicBezTo>
                      <a:pt x="4143557" y="171095"/>
                      <a:pt x="5494510" y="164559"/>
                      <a:pt x="6026947" y="152331"/>
                    </a:cubicBezTo>
                    <a:cubicBezTo>
                      <a:pt x="6158533" y="149354"/>
                      <a:pt x="6198486" y="129218"/>
                      <a:pt x="6194677" y="100580"/>
                    </a:cubicBezTo>
                    <a:cubicBezTo>
                      <a:pt x="6192794" y="86413"/>
                      <a:pt x="6179998" y="70072"/>
                      <a:pt x="6159946" y="52928"/>
                    </a:cubicBezTo>
                    <a:cubicBezTo>
                      <a:pt x="6139160" y="35784"/>
                      <a:pt x="6111338" y="17754"/>
                      <a:pt x="6084556" y="0"/>
                    </a:cubicBezTo>
                    <a:lnTo>
                      <a:pt x="3131223" y="0"/>
                    </a:lnTo>
                    <a:lnTo>
                      <a:pt x="178387" y="0"/>
                    </a:lnTo>
                    <a:cubicBezTo>
                      <a:pt x="134419" y="17380"/>
                      <a:pt x="92487" y="36878"/>
                      <a:pt x="61065" y="56404"/>
                    </a:cubicBezTo>
                    <a:close/>
                  </a:path>
                </a:pathLst>
              </a:custGeom>
              <a:solidFill>
                <a:srgbClr val="DBDBDB"/>
              </a:solidFill>
              <a:ln w="1385"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3B6ED8A7-9CA0-2543-9CB0-5DF1616360B7}"/>
                  </a:ext>
                </a:extLst>
              </p:cNvPr>
              <p:cNvSpPr/>
              <p:nvPr/>
            </p:nvSpPr>
            <p:spPr>
              <a:xfrm>
                <a:off x="5685989" y="5361522"/>
                <a:ext cx="6179067" cy="177582"/>
              </a:xfrm>
              <a:custGeom>
                <a:avLst/>
                <a:gdLst>
                  <a:gd name="connsiteX0" fmla="*/ 54221 w 6179067"/>
                  <a:gd name="connsiteY0" fmla="*/ 55587 h 177582"/>
                  <a:gd name="connsiteX1" fmla="*/ 1611 w 6179067"/>
                  <a:gd name="connsiteY1" fmla="*/ 111492 h 177582"/>
                  <a:gd name="connsiteX2" fmla="*/ 168912 w 6179067"/>
                  <a:gd name="connsiteY2" fmla="*/ 174890 h 177582"/>
                  <a:gd name="connsiteX3" fmla="*/ 3078070 w 6179067"/>
                  <a:gd name="connsiteY3" fmla="*/ 168741 h 177582"/>
                  <a:gd name="connsiteX4" fmla="*/ 6004469 w 6179067"/>
                  <a:gd name="connsiteY4" fmla="*/ 150226 h 177582"/>
                  <a:gd name="connsiteX5" fmla="*/ 6179067 w 6179067"/>
                  <a:gd name="connsiteY5" fmla="*/ 99195 h 177582"/>
                  <a:gd name="connsiteX6" fmla="*/ 6149640 w 6179067"/>
                  <a:gd name="connsiteY6" fmla="*/ 52180 h 177582"/>
                  <a:gd name="connsiteX7" fmla="*/ 6074056 w 6179067"/>
                  <a:gd name="connsiteY7" fmla="*/ 0 h 177582"/>
                  <a:gd name="connsiteX8" fmla="*/ 3122357 w 6179067"/>
                  <a:gd name="connsiteY8" fmla="*/ 0 h 177582"/>
                  <a:gd name="connsiteX9" fmla="*/ 171641 w 6179067"/>
                  <a:gd name="connsiteY9" fmla="*/ 0 h 177582"/>
                  <a:gd name="connsiteX10" fmla="*/ 54221 w 6179067"/>
                  <a:gd name="connsiteY10" fmla="*/ 55587 h 17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9067" h="177582">
                    <a:moveTo>
                      <a:pt x="54221" y="55587"/>
                    </a:moveTo>
                    <a:cubicBezTo>
                      <a:pt x="24724" y="74864"/>
                      <a:pt x="6735" y="94473"/>
                      <a:pt x="1611" y="111492"/>
                    </a:cubicBezTo>
                    <a:cubicBezTo>
                      <a:pt x="-9038" y="146819"/>
                      <a:pt x="31579" y="172660"/>
                      <a:pt x="168912" y="174890"/>
                    </a:cubicBezTo>
                    <a:cubicBezTo>
                      <a:pt x="688028" y="183489"/>
                      <a:pt x="2044533" y="168741"/>
                      <a:pt x="3078070" y="168741"/>
                    </a:cubicBezTo>
                    <a:cubicBezTo>
                      <a:pt x="4130856" y="168741"/>
                      <a:pt x="5472225" y="162288"/>
                      <a:pt x="6004469" y="150226"/>
                    </a:cubicBezTo>
                    <a:cubicBezTo>
                      <a:pt x="6137882" y="147276"/>
                      <a:pt x="6179205" y="127362"/>
                      <a:pt x="6179067" y="99195"/>
                    </a:cubicBezTo>
                    <a:cubicBezTo>
                      <a:pt x="6178998" y="85111"/>
                      <a:pt x="6168653" y="69103"/>
                      <a:pt x="6149640" y="52180"/>
                    </a:cubicBezTo>
                    <a:cubicBezTo>
                      <a:pt x="6129145" y="35285"/>
                      <a:pt x="6100465" y="17518"/>
                      <a:pt x="6074056" y="0"/>
                    </a:cubicBezTo>
                    <a:lnTo>
                      <a:pt x="3122357" y="0"/>
                    </a:lnTo>
                    <a:lnTo>
                      <a:pt x="171641" y="0"/>
                    </a:lnTo>
                    <a:cubicBezTo>
                      <a:pt x="128295" y="17117"/>
                      <a:pt x="85200" y="36338"/>
                      <a:pt x="54221" y="55587"/>
                    </a:cubicBezTo>
                    <a:close/>
                  </a:path>
                </a:pathLst>
              </a:custGeom>
              <a:solidFill>
                <a:srgbClr val="D9D9D9"/>
              </a:solidFill>
              <a:ln w="1385"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B08BF662-6088-8D48-8604-5C90E0D78FF3}"/>
                  </a:ext>
                </a:extLst>
              </p:cNvPr>
              <p:cNvSpPr/>
              <p:nvPr/>
            </p:nvSpPr>
            <p:spPr>
              <a:xfrm>
                <a:off x="5694584" y="5361509"/>
                <a:ext cx="6163984" cy="175100"/>
              </a:xfrm>
              <a:custGeom>
                <a:avLst/>
                <a:gdLst>
                  <a:gd name="connsiteX0" fmla="*/ 47662 w 6163984"/>
                  <a:gd name="connsiteY0" fmla="*/ 54798 h 175100"/>
                  <a:gd name="connsiteX1" fmla="*/ 688 w 6163984"/>
                  <a:gd name="connsiteY1" fmla="*/ 109928 h 175100"/>
                  <a:gd name="connsiteX2" fmla="*/ 174955 w 6163984"/>
                  <a:gd name="connsiteY2" fmla="*/ 172438 h 175100"/>
                  <a:gd name="connsiteX3" fmla="*/ 3070126 w 6163984"/>
                  <a:gd name="connsiteY3" fmla="*/ 166400 h 175100"/>
                  <a:gd name="connsiteX4" fmla="*/ 5982288 w 6163984"/>
                  <a:gd name="connsiteY4" fmla="*/ 148121 h 175100"/>
                  <a:gd name="connsiteX5" fmla="*/ 6163742 w 6163984"/>
                  <a:gd name="connsiteY5" fmla="*/ 97797 h 175100"/>
                  <a:gd name="connsiteX6" fmla="*/ 6139618 w 6163984"/>
                  <a:gd name="connsiteY6" fmla="*/ 51419 h 175100"/>
                  <a:gd name="connsiteX7" fmla="*/ 6063854 w 6163984"/>
                  <a:gd name="connsiteY7" fmla="*/ 0 h 175100"/>
                  <a:gd name="connsiteX8" fmla="*/ 3113762 w 6163984"/>
                  <a:gd name="connsiteY8" fmla="*/ 0 h 175100"/>
                  <a:gd name="connsiteX9" fmla="*/ 165178 w 6163984"/>
                  <a:gd name="connsiteY9" fmla="*/ 0 h 175100"/>
                  <a:gd name="connsiteX10" fmla="*/ 47662 w 6163984"/>
                  <a:gd name="connsiteY10" fmla="*/ 54798 h 17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984" h="175100">
                    <a:moveTo>
                      <a:pt x="47662" y="54798"/>
                    </a:moveTo>
                    <a:cubicBezTo>
                      <a:pt x="19342" y="73811"/>
                      <a:pt x="3943" y="93102"/>
                      <a:pt x="688" y="109928"/>
                    </a:cubicBezTo>
                    <a:cubicBezTo>
                      <a:pt x="-6069" y="144881"/>
                      <a:pt x="35835" y="170236"/>
                      <a:pt x="174955" y="172438"/>
                    </a:cubicBezTo>
                    <a:cubicBezTo>
                      <a:pt x="694084" y="180927"/>
                      <a:pt x="2040785" y="166400"/>
                      <a:pt x="3070126" y="166400"/>
                    </a:cubicBezTo>
                    <a:cubicBezTo>
                      <a:pt x="4118425" y="166400"/>
                      <a:pt x="5450225" y="160030"/>
                      <a:pt x="5982288" y="148121"/>
                    </a:cubicBezTo>
                    <a:cubicBezTo>
                      <a:pt x="6117545" y="145213"/>
                      <a:pt x="6160308" y="125244"/>
                      <a:pt x="6163742" y="97797"/>
                    </a:cubicBezTo>
                    <a:cubicBezTo>
                      <a:pt x="6165515" y="83616"/>
                      <a:pt x="6157607" y="68119"/>
                      <a:pt x="6139618" y="51419"/>
                    </a:cubicBezTo>
                    <a:cubicBezTo>
                      <a:pt x="6119427" y="34773"/>
                      <a:pt x="6089862" y="17255"/>
                      <a:pt x="6063854" y="0"/>
                    </a:cubicBezTo>
                    <a:lnTo>
                      <a:pt x="3113762" y="0"/>
                    </a:lnTo>
                    <a:lnTo>
                      <a:pt x="165178" y="0"/>
                    </a:lnTo>
                    <a:cubicBezTo>
                      <a:pt x="122456" y="16895"/>
                      <a:pt x="78183" y="35826"/>
                      <a:pt x="47662" y="54798"/>
                    </a:cubicBezTo>
                    <a:close/>
                  </a:path>
                </a:pathLst>
              </a:custGeom>
              <a:solidFill>
                <a:srgbClr val="D8D8D8"/>
              </a:solidFill>
              <a:ln w="1385"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B371CC21-4E83-F84D-9AC9-43D297E312AF}"/>
                  </a:ext>
                </a:extLst>
              </p:cNvPr>
              <p:cNvSpPr/>
              <p:nvPr/>
            </p:nvSpPr>
            <p:spPr>
              <a:xfrm>
                <a:off x="5702799" y="5361536"/>
                <a:ext cx="6149854" cy="172598"/>
              </a:xfrm>
              <a:custGeom>
                <a:avLst/>
                <a:gdLst>
                  <a:gd name="connsiteX0" fmla="*/ 41469 w 6149854"/>
                  <a:gd name="connsiteY0" fmla="*/ 53967 h 172598"/>
                  <a:gd name="connsiteX1" fmla="*/ 132 w 6149854"/>
                  <a:gd name="connsiteY1" fmla="*/ 108335 h 172598"/>
                  <a:gd name="connsiteX2" fmla="*/ 181364 w 6149854"/>
                  <a:gd name="connsiteY2" fmla="*/ 169960 h 172598"/>
                  <a:gd name="connsiteX3" fmla="*/ 3062534 w 6149854"/>
                  <a:gd name="connsiteY3" fmla="*/ 164046 h 172598"/>
                  <a:gd name="connsiteX4" fmla="*/ 5960447 w 6149854"/>
                  <a:gd name="connsiteY4" fmla="*/ 146002 h 172598"/>
                  <a:gd name="connsiteX5" fmla="*/ 6148769 w 6149854"/>
                  <a:gd name="connsiteY5" fmla="*/ 96384 h 172598"/>
                  <a:gd name="connsiteX6" fmla="*/ 6129936 w 6149854"/>
                  <a:gd name="connsiteY6" fmla="*/ 50657 h 172598"/>
                  <a:gd name="connsiteX7" fmla="*/ 6053978 w 6149854"/>
                  <a:gd name="connsiteY7" fmla="*/ 0 h 172598"/>
                  <a:gd name="connsiteX8" fmla="*/ 3105547 w 6149854"/>
                  <a:gd name="connsiteY8" fmla="*/ 0 h 172598"/>
                  <a:gd name="connsiteX9" fmla="*/ 159082 w 6149854"/>
                  <a:gd name="connsiteY9" fmla="*/ 0 h 172598"/>
                  <a:gd name="connsiteX10" fmla="*/ 41469 w 6149854"/>
                  <a:gd name="connsiteY10" fmla="*/ 53967 h 17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9854" h="172598">
                    <a:moveTo>
                      <a:pt x="41469" y="53967"/>
                    </a:moveTo>
                    <a:cubicBezTo>
                      <a:pt x="14340" y="72717"/>
                      <a:pt x="1531" y="91523"/>
                      <a:pt x="132" y="108335"/>
                    </a:cubicBezTo>
                    <a:cubicBezTo>
                      <a:pt x="-2735" y="142679"/>
                      <a:pt x="40472" y="167785"/>
                      <a:pt x="181364" y="169960"/>
                    </a:cubicBezTo>
                    <a:cubicBezTo>
                      <a:pt x="700493" y="178352"/>
                      <a:pt x="2037390" y="164046"/>
                      <a:pt x="3062534" y="164046"/>
                    </a:cubicBezTo>
                    <a:cubicBezTo>
                      <a:pt x="4106360" y="164046"/>
                      <a:pt x="5428564" y="157745"/>
                      <a:pt x="5960447" y="146002"/>
                    </a:cubicBezTo>
                    <a:cubicBezTo>
                      <a:pt x="6097531" y="143122"/>
                      <a:pt x="6141983" y="122903"/>
                      <a:pt x="6148769" y="96384"/>
                    </a:cubicBezTo>
                    <a:cubicBezTo>
                      <a:pt x="6152453" y="81954"/>
                      <a:pt x="6146900" y="67109"/>
                      <a:pt x="6129936" y="50657"/>
                    </a:cubicBezTo>
                    <a:cubicBezTo>
                      <a:pt x="6110036" y="34247"/>
                      <a:pt x="6079612" y="16992"/>
                      <a:pt x="6053978" y="0"/>
                    </a:cubicBezTo>
                    <a:lnTo>
                      <a:pt x="3105547" y="0"/>
                    </a:lnTo>
                    <a:lnTo>
                      <a:pt x="159082" y="0"/>
                    </a:lnTo>
                    <a:cubicBezTo>
                      <a:pt x="116984" y="16618"/>
                      <a:pt x="71547" y="35271"/>
                      <a:pt x="41469" y="53967"/>
                    </a:cubicBezTo>
                    <a:close/>
                  </a:path>
                </a:pathLst>
              </a:custGeom>
              <a:solidFill>
                <a:srgbClr val="D6D6D6"/>
              </a:solidFill>
              <a:ln w="1385"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43D17570-0C3C-7541-A9F5-3D52283551FC}"/>
                  </a:ext>
                </a:extLst>
              </p:cNvPr>
              <p:cNvSpPr/>
              <p:nvPr/>
            </p:nvSpPr>
            <p:spPr>
              <a:xfrm>
                <a:off x="5710066" y="5361509"/>
                <a:ext cx="6138555" cy="170116"/>
              </a:xfrm>
              <a:custGeom>
                <a:avLst/>
                <a:gdLst>
                  <a:gd name="connsiteX0" fmla="*/ 36237 w 6138555"/>
                  <a:gd name="connsiteY0" fmla="*/ 53177 h 170116"/>
                  <a:gd name="connsiteX1" fmla="*/ 537 w 6138555"/>
                  <a:gd name="connsiteY1" fmla="*/ 106770 h 170116"/>
                  <a:gd name="connsiteX2" fmla="*/ 188734 w 6138555"/>
                  <a:gd name="connsiteY2" fmla="*/ 167508 h 170116"/>
                  <a:gd name="connsiteX3" fmla="*/ 3055917 w 6138555"/>
                  <a:gd name="connsiteY3" fmla="*/ 161706 h 170116"/>
                  <a:gd name="connsiteX4" fmla="*/ 5939595 w 6138555"/>
                  <a:gd name="connsiteY4" fmla="*/ 143911 h 170116"/>
                  <a:gd name="connsiteX5" fmla="*/ 6134771 w 6138555"/>
                  <a:gd name="connsiteY5" fmla="*/ 94999 h 170116"/>
                  <a:gd name="connsiteX6" fmla="*/ 6121242 w 6138555"/>
                  <a:gd name="connsiteY6" fmla="*/ 49909 h 170116"/>
                  <a:gd name="connsiteX7" fmla="*/ 6045090 w 6138555"/>
                  <a:gd name="connsiteY7" fmla="*/ 0 h 170116"/>
                  <a:gd name="connsiteX8" fmla="*/ 3098280 w 6138555"/>
                  <a:gd name="connsiteY8" fmla="*/ 0 h 170116"/>
                  <a:gd name="connsiteX9" fmla="*/ 153934 w 6138555"/>
                  <a:gd name="connsiteY9" fmla="*/ 0 h 170116"/>
                  <a:gd name="connsiteX10" fmla="*/ 36237 w 6138555"/>
                  <a:gd name="connsiteY10" fmla="*/ 53177 h 1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8555" h="170116">
                    <a:moveTo>
                      <a:pt x="36237" y="53177"/>
                    </a:moveTo>
                    <a:cubicBezTo>
                      <a:pt x="10286" y="71665"/>
                      <a:pt x="-2898" y="90180"/>
                      <a:pt x="537" y="106770"/>
                    </a:cubicBezTo>
                    <a:cubicBezTo>
                      <a:pt x="-4435" y="139895"/>
                      <a:pt x="46070" y="165348"/>
                      <a:pt x="188734" y="167508"/>
                    </a:cubicBezTo>
                    <a:cubicBezTo>
                      <a:pt x="707877" y="175790"/>
                      <a:pt x="2034969" y="161706"/>
                      <a:pt x="3055917" y="161706"/>
                    </a:cubicBezTo>
                    <a:cubicBezTo>
                      <a:pt x="4095270" y="161706"/>
                      <a:pt x="5407891" y="155488"/>
                      <a:pt x="5939595" y="143911"/>
                    </a:cubicBezTo>
                    <a:cubicBezTo>
                      <a:pt x="6078506" y="141072"/>
                      <a:pt x="6129855" y="121878"/>
                      <a:pt x="6134771" y="94999"/>
                    </a:cubicBezTo>
                    <a:cubicBezTo>
                      <a:pt x="6143150" y="81539"/>
                      <a:pt x="6137167" y="66139"/>
                      <a:pt x="6121242" y="49909"/>
                    </a:cubicBezTo>
                    <a:cubicBezTo>
                      <a:pt x="6101646" y="33748"/>
                      <a:pt x="6070336" y="16757"/>
                      <a:pt x="6045090" y="0"/>
                    </a:cubicBezTo>
                    <a:lnTo>
                      <a:pt x="3098280" y="0"/>
                    </a:lnTo>
                    <a:lnTo>
                      <a:pt x="153934" y="0"/>
                    </a:lnTo>
                    <a:cubicBezTo>
                      <a:pt x="112471" y="16396"/>
                      <a:pt x="65859" y="34773"/>
                      <a:pt x="36237" y="53177"/>
                    </a:cubicBezTo>
                    <a:close/>
                  </a:path>
                </a:pathLst>
              </a:custGeom>
              <a:solidFill>
                <a:srgbClr val="D4D4D4"/>
              </a:solidFill>
              <a:ln w="1385"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682EC3DA-9254-864C-9966-BAD5AFD3C629}"/>
                  </a:ext>
                </a:extLst>
              </p:cNvPr>
              <p:cNvSpPr/>
              <p:nvPr/>
            </p:nvSpPr>
            <p:spPr>
              <a:xfrm>
                <a:off x="5716706" y="5361509"/>
                <a:ext cx="6127466" cy="167623"/>
              </a:xfrm>
              <a:custGeom>
                <a:avLst/>
                <a:gdLst>
                  <a:gd name="connsiteX0" fmla="*/ 31619 w 6127466"/>
                  <a:gd name="connsiteY0" fmla="*/ 52374 h 167623"/>
                  <a:gd name="connsiteX1" fmla="*/ 1555 w 6127466"/>
                  <a:gd name="connsiteY1" fmla="*/ 105191 h 167623"/>
                  <a:gd name="connsiteX2" fmla="*/ 196718 w 6127466"/>
                  <a:gd name="connsiteY2" fmla="*/ 165043 h 167623"/>
                  <a:gd name="connsiteX3" fmla="*/ 3049915 w 6127466"/>
                  <a:gd name="connsiteY3" fmla="*/ 159366 h 167623"/>
                  <a:gd name="connsiteX4" fmla="*/ 5919355 w 6127466"/>
                  <a:gd name="connsiteY4" fmla="*/ 141806 h 167623"/>
                  <a:gd name="connsiteX5" fmla="*/ 6121402 w 6127466"/>
                  <a:gd name="connsiteY5" fmla="*/ 93600 h 167623"/>
                  <a:gd name="connsiteX6" fmla="*/ 6113175 w 6127466"/>
                  <a:gd name="connsiteY6" fmla="*/ 49147 h 167623"/>
                  <a:gd name="connsiteX7" fmla="*/ 6036830 w 6127466"/>
                  <a:gd name="connsiteY7" fmla="*/ 0 h 167623"/>
                  <a:gd name="connsiteX8" fmla="*/ 3091640 w 6127466"/>
                  <a:gd name="connsiteY8" fmla="*/ 0 h 167623"/>
                  <a:gd name="connsiteX9" fmla="*/ 149413 w 6127466"/>
                  <a:gd name="connsiteY9" fmla="*/ 0 h 167623"/>
                  <a:gd name="connsiteX10" fmla="*/ 31619 w 6127466"/>
                  <a:gd name="connsiteY10" fmla="*/ 52374 h 16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7466" h="167623">
                    <a:moveTo>
                      <a:pt x="31619" y="52374"/>
                    </a:moveTo>
                    <a:cubicBezTo>
                      <a:pt x="6859" y="70598"/>
                      <a:pt x="-4372" y="88836"/>
                      <a:pt x="1555" y="105191"/>
                    </a:cubicBezTo>
                    <a:cubicBezTo>
                      <a:pt x="-800" y="137832"/>
                      <a:pt x="52281" y="162911"/>
                      <a:pt x="196718" y="165043"/>
                    </a:cubicBezTo>
                    <a:cubicBezTo>
                      <a:pt x="715875" y="173214"/>
                      <a:pt x="2033162" y="159366"/>
                      <a:pt x="3049915" y="159366"/>
                    </a:cubicBezTo>
                    <a:cubicBezTo>
                      <a:pt x="4084795" y="159366"/>
                      <a:pt x="5387819" y="153231"/>
                      <a:pt x="5919355" y="141806"/>
                    </a:cubicBezTo>
                    <a:cubicBezTo>
                      <a:pt x="6060110" y="138995"/>
                      <a:pt x="6114007" y="120078"/>
                      <a:pt x="6121402" y="93600"/>
                    </a:cubicBezTo>
                    <a:cubicBezTo>
                      <a:pt x="6132190" y="80320"/>
                      <a:pt x="6128062" y="65156"/>
                      <a:pt x="6113175" y="49147"/>
                    </a:cubicBezTo>
                    <a:cubicBezTo>
                      <a:pt x="6093872" y="33236"/>
                      <a:pt x="6061702" y="16493"/>
                      <a:pt x="6036830" y="0"/>
                    </a:cubicBezTo>
                    <a:lnTo>
                      <a:pt x="3091640" y="0"/>
                    </a:lnTo>
                    <a:lnTo>
                      <a:pt x="149413" y="0"/>
                    </a:lnTo>
                    <a:cubicBezTo>
                      <a:pt x="108588" y="16147"/>
                      <a:pt x="60797" y="34247"/>
                      <a:pt x="31619" y="52374"/>
                    </a:cubicBezTo>
                    <a:close/>
                  </a:path>
                </a:pathLst>
              </a:custGeom>
              <a:solidFill>
                <a:srgbClr val="D2D2D2"/>
              </a:solidFill>
              <a:ln w="1385"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420626C4-4289-DE45-B6B6-184CB5C1158C}"/>
                  </a:ext>
                </a:extLst>
              </p:cNvPr>
              <p:cNvSpPr/>
              <p:nvPr/>
            </p:nvSpPr>
            <p:spPr>
              <a:xfrm>
                <a:off x="5722865" y="5361509"/>
                <a:ext cx="6117296" cy="165147"/>
              </a:xfrm>
              <a:custGeom>
                <a:avLst/>
                <a:gdLst>
                  <a:gd name="connsiteX0" fmla="*/ 27482 w 6117296"/>
                  <a:gd name="connsiteY0" fmla="*/ 51571 h 165147"/>
                  <a:gd name="connsiteX1" fmla="*/ 3053 w 6117296"/>
                  <a:gd name="connsiteY1" fmla="*/ 103627 h 165147"/>
                  <a:gd name="connsiteX2" fmla="*/ 205197 w 6117296"/>
                  <a:gd name="connsiteY2" fmla="*/ 162592 h 165147"/>
                  <a:gd name="connsiteX3" fmla="*/ 3044407 w 6117296"/>
                  <a:gd name="connsiteY3" fmla="*/ 157025 h 165147"/>
                  <a:gd name="connsiteX4" fmla="*/ 5899612 w 6117296"/>
                  <a:gd name="connsiteY4" fmla="*/ 139701 h 165147"/>
                  <a:gd name="connsiteX5" fmla="*/ 6108512 w 6117296"/>
                  <a:gd name="connsiteY5" fmla="*/ 92202 h 165147"/>
                  <a:gd name="connsiteX6" fmla="*/ 6105591 w 6117296"/>
                  <a:gd name="connsiteY6" fmla="*/ 48400 h 165147"/>
                  <a:gd name="connsiteX7" fmla="*/ 6029051 w 6117296"/>
                  <a:gd name="connsiteY7" fmla="*/ 0 h 165147"/>
                  <a:gd name="connsiteX8" fmla="*/ 3085481 w 6117296"/>
                  <a:gd name="connsiteY8" fmla="*/ 0 h 165147"/>
                  <a:gd name="connsiteX9" fmla="*/ 145372 w 6117296"/>
                  <a:gd name="connsiteY9" fmla="*/ 0 h 165147"/>
                  <a:gd name="connsiteX10" fmla="*/ 27482 w 6117296"/>
                  <a:gd name="connsiteY10" fmla="*/ 51571 h 1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7296" h="165147">
                    <a:moveTo>
                      <a:pt x="27482" y="51571"/>
                    </a:moveTo>
                    <a:cubicBezTo>
                      <a:pt x="3899" y="69518"/>
                      <a:pt x="-5366" y="87507"/>
                      <a:pt x="3053" y="103627"/>
                    </a:cubicBezTo>
                    <a:cubicBezTo>
                      <a:pt x="3317" y="135768"/>
                      <a:pt x="58959" y="160487"/>
                      <a:pt x="205197" y="162592"/>
                    </a:cubicBezTo>
                    <a:cubicBezTo>
                      <a:pt x="724367" y="170666"/>
                      <a:pt x="2031836" y="157025"/>
                      <a:pt x="3044407" y="157025"/>
                    </a:cubicBezTo>
                    <a:cubicBezTo>
                      <a:pt x="4074813" y="157025"/>
                      <a:pt x="5368254" y="150974"/>
                      <a:pt x="5899612" y="139701"/>
                    </a:cubicBezTo>
                    <a:cubicBezTo>
                      <a:pt x="6042193" y="136932"/>
                      <a:pt x="6098652" y="118292"/>
                      <a:pt x="6108512" y="92202"/>
                    </a:cubicBezTo>
                    <a:cubicBezTo>
                      <a:pt x="6121723" y="79115"/>
                      <a:pt x="6119453" y="64159"/>
                      <a:pt x="6105591" y="48400"/>
                    </a:cubicBezTo>
                    <a:cubicBezTo>
                      <a:pt x="6086577" y="32724"/>
                      <a:pt x="6053534" y="16244"/>
                      <a:pt x="6029051" y="0"/>
                    </a:cubicBezTo>
                    <a:lnTo>
                      <a:pt x="3085481" y="0"/>
                    </a:lnTo>
                    <a:lnTo>
                      <a:pt x="145372" y="0"/>
                    </a:lnTo>
                    <a:cubicBezTo>
                      <a:pt x="105171" y="15898"/>
                      <a:pt x="56217" y="33721"/>
                      <a:pt x="27482" y="51571"/>
                    </a:cubicBezTo>
                    <a:close/>
                  </a:path>
                </a:pathLst>
              </a:custGeom>
              <a:solidFill>
                <a:srgbClr val="D0D0D0"/>
              </a:solidFill>
              <a:ln w="1385"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4010FE84-31AB-6747-8542-F44A109667FF}"/>
                  </a:ext>
                </a:extLst>
              </p:cNvPr>
              <p:cNvSpPr/>
              <p:nvPr/>
            </p:nvSpPr>
            <p:spPr>
              <a:xfrm>
                <a:off x="5728607" y="5361509"/>
                <a:ext cx="6107915" cy="162653"/>
              </a:xfrm>
              <a:custGeom>
                <a:avLst/>
                <a:gdLst>
                  <a:gd name="connsiteX0" fmla="*/ 23776 w 6107915"/>
                  <a:gd name="connsiteY0" fmla="*/ 50768 h 162653"/>
                  <a:gd name="connsiteX1" fmla="*/ 4998 w 6107915"/>
                  <a:gd name="connsiteY1" fmla="*/ 102048 h 162653"/>
                  <a:gd name="connsiteX2" fmla="*/ 214106 w 6107915"/>
                  <a:gd name="connsiteY2" fmla="*/ 160128 h 162653"/>
                  <a:gd name="connsiteX3" fmla="*/ 3039316 w 6107915"/>
                  <a:gd name="connsiteY3" fmla="*/ 154685 h 162653"/>
                  <a:gd name="connsiteX4" fmla="*/ 5880271 w 6107915"/>
                  <a:gd name="connsiteY4" fmla="*/ 137596 h 162653"/>
                  <a:gd name="connsiteX5" fmla="*/ 6096041 w 6107915"/>
                  <a:gd name="connsiteY5" fmla="*/ 90803 h 162653"/>
                  <a:gd name="connsiteX6" fmla="*/ 6098422 w 6107915"/>
                  <a:gd name="connsiteY6" fmla="*/ 47638 h 162653"/>
                  <a:gd name="connsiteX7" fmla="*/ 6021689 w 6107915"/>
                  <a:gd name="connsiteY7" fmla="*/ 0 h 162653"/>
                  <a:gd name="connsiteX8" fmla="*/ 3079739 w 6107915"/>
                  <a:gd name="connsiteY8" fmla="*/ 0 h 162653"/>
                  <a:gd name="connsiteX9" fmla="*/ 141749 w 6107915"/>
                  <a:gd name="connsiteY9" fmla="*/ 0 h 162653"/>
                  <a:gd name="connsiteX10" fmla="*/ 23776 w 6107915"/>
                  <a:gd name="connsiteY10" fmla="*/ 50768 h 16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07915" h="162653">
                    <a:moveTo>
                      <a:pt x="23776" y="50768"/>
                    </a:moveTo>
                    <a:cubicBezTo>
                      <a:pt x="1384" y="68452"/>
                      <a:pt x="-5929" y="86164"/>
                      <a:pt x="4998" y="102048"/>
                    </a:cubicBezTo>
                    <a:cubicBezTo>
                      <a:pt x="7892" y="133705"/>
                      <a:pt x="66096" y="158036"/>
                      <a:pt x="214106" y="160128"/>
                    </a:cubicBezTo>
                    <a:cubicBezTo>
                      <a:pt x="733291" y="168090"/>
                      <a:pt x="2030955" y="154685"/>
                      <a:pt x="3039316" y="154685"/>
                    </a:cubicBezTo>
                    <a:cubicBezTo>
                      <a:pt x="4065250" y="154685"/>
                      <a:pt x="5349093" y="148716"/>
                      <a:pt x="5880271" y="137596"/>
                    </a:cubicBezTo>
                    <a:cubicBezTo>
                      <a:pt x="6024694" y="134854"/>
                      <a:pt x="6083702" y="116506"/>
                      <a:pt x="6096041" y="90803"/>
                    </a:cubicBezTo>
                    <a:cubicBezTo>
                      <a:pt x="6111674" y="77910"/>
                      <a:pt x="6111246" y="63176"/>
                      <a:pt x="6098422" y="47638"/>
                    </a:cubicBezTo>
                    <a:cubicBezTo>
                      <a:pt x="6079714" y="32211"/>
                      <a:pt x="6045799" y="15981"/>
                      <a:pt x="6021689" y="0"/>
                    </a:cubicBezTo>
                    <a:lnTo>
                      <a:pt x="3079739" y="0"/>
                    </a:lnTo>
                    <a:lnTo>
                      <a:pt x="141749" y="0"/>
                    </a:lnTo>
                    <a:cubicBezTo>
                      <a:pt x="102185" y="15649"/>
                      <a:pt x="52054" y="33194"/>
                      <a:pt x="23776" y="50768"/>
                    </a:cubicBezTo>
                    <a:close/>
                  </a:path>
                </a:pathLst>
              </a:custGeom>
              <a:solidFill>
                <a:srgbClr val="CFCFCF"/>
              </a:solidFill>
              <a:ln w="1385"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D96A4907-CFD4-534F-B956-9DE1BBA02836}"/>
                  </a:ext>
                </a:extLst>
              </p:cNvPr>
              <p:cNvSpPr/>
              <p:nvPr/>
            </p:nvSpPr>
            <p:spPr>
              <a:xfrm>
                <a:off x="5733927" y="5361536"/>
                <a:ext cx="6099271" cy="160130"/>
              </a:xfrm>
              <a:custGeom>
                <a:avLst/>
                <a:gdLst>
                  <a:gd name="connsiteX0" fmla="*/ 20478 w 6099271"/>
                  <a:gd name="connsiteY0" fmla="*/ 49937 h 160130"/>
                  <a:gd name="connsiteX1" fmla="*/ 7335 w 6099271"/>
                  <a:gd name="connsiteY1" fmla="*/ 100441 h 160130"/>
                  <a:gd name="connsiteX2" fmla="*/ 223410 w 6099271"/>
                  <a:gd name="connsiteY2" fmla="*/ 157635 h 160130"/>
                  <a:gd name="connsiteX3" fmla="*/ 3034633 w 6099271"/>
                  <a:gd name="connsiteY3" fmla="*/ 152303 h 160130"/>
                  <a:gd name="connsiteX4" fmla="*/ 5861351 w 6099271"/>
                  <a:gd name="connsiteY4" fmla="*/ 135464 h 160130"/>
                  <a:gd name="connsiteX5" fmla="*/ 6083976 w 6099271"/>
                  <a:gd name="connsiteY5" fmla="*/ 89391 h 160130"/>
                  <a:gd name="connsiteX6" fmla="*/ 6091662 w 6099271"/>
                  <a:gd name="connsiteY6" fmla="*/ 46876 h 160130"/>
                  <a:gd name="connsiteX7" fmla="*/ 6014749 w 6099271"/>
                  <a:gd name="connsiteY7" fmla="*/ 0 h 160130"/>
                  <a:gd name="connsiteX8" fmla="*/ 3074419 w 6099271"/>
                  <a:gd name="connsiteY8" fmla="*/ 0 h 160130"/>
                  <a:gd name="connsiteX9" fmla="*/ 138562 w 6099271"/>
                  <a:gd name="connsiteY9" fmla="*/ 0 h 160130"/>
                  <a:gd name="connsiteX10" fmla="*/ 20478 w 6099271"/>
                  <a:gd name="connsiteY10" fmla="*/ 49937 h 16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9271" h="160130">
                    <a:moveTo>
                      <a:pt x="20478" y="49937"/>
                    </a:moveTo>
                    <a:cubicBezTo>
                      <a:pt x="-738" y="67358"/>
                      <a:pt x="-6084" y="84807"/>
                      <a:pt x="7335" y="100441"/>
                    </a:cubicBezTo>
                    <a:cubicBezTo>
                      <a:pt x="12847" y="131614"/>
                      <a:pt x="73627" y="155571"/>
                      <a:pt x="223410" y="157635"/>
                    </a:cubicBezTo>
                    <a:cubicBezTo>
                      <a:pt x="742608" y="165487"/>
                      <a:pt x="2030468" y="152303"/>
                      <a:pt x="3034633" y="152303"/>
                    </a:cubicBezTo>
                    <a:cubicBezTo>
                      <a:pt x="4056093" y="152303"/>
                      <a:pt x="5330354" y="146418"/>
                      <a:pt x="5861351" y="135464"/>
                    </a:cubicBezTo>
                    <a:cubicBezTo>
                      <a:pt x="6007603" y="132749"/>
                      <a:pt x="6069172" y="114677"/>
                      <a:pt x="6083976" y="89391"/>
                    </a:cubicBezTo>
                    <a:cubicBezTo>
                      <a:pt x="6102035" y="76691"/>
                      <a:pt x="6103446" y="62179"/>
                      <a:pt x="6091662" y="46876"/>
                    </a:cubicBezTo>
                    <a:cubicBezTo>
                      <a:pt x="6073244" y="31698"/>
                      <a:pt x="6038457" y="15732"/>
                      <a:pt x="6014749" y="0"/>
                    </a:cubicBezTo>
                    <a:lnTo>
                      <a:pt x="3074419" y="0"/>
                    </a:lnTo>
                    <a:lnTo>
                      <a:pt x="138562" y="0"/>
                    </a:lnTo>
                    <a:cubicBezTo>
                      <a:pt x="99607" y="15372"/>
                      <a:pt x="48313" y="32640"/>
                      <a:pt x="20478" y="49937"/>
                    </a:cubicBezTo>
                    <a:close/>
                  </a:path>
                </a:pathLst>
              </a:custGeom>
              <a:solidFill>
                <a:srgbClr val="CDCDCD"/>
              </a:solidFill>
              <a:ln w="1385"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6F8299A8-7E8B-3748-AB83-FE5C66B8EE77}"/>
                  </a:ext>
                </a:extLst>
              </p:cNvPr>
              <p:cNvSpPr/>
              <p:nvPr/>
            </p:nvSpPr>
            <p:spPr>
              <a:xfrm>
                <a:off x="5738903" y="5361536"/>
                <a:ext cx="6091290" cy="157650"/>
              </a:xfrm>
              <a:custGeom>
                <a:avLst/>
                <a:gdLst>
                  <a:gd name="connsiteX0" fmla="*/ 17537 w 6091290"/>
                  <a:gd name="connsiteY0" fmla="*/ 49134 h 157650"/>
                  <a:gd name="connsiteX1" fmla="*/ 10032 w 6091290"/>
                  <a:gd name="connsiteY1" fmla="*/ 98876 h 157650"/>
                  <a:gd name="connsiteX2" fmla="*/ 233072 w 6091290"/>
                  <a:gd name="connsiteY2" fmla="*/ 155184 h 157650"/>
                  <a:gd name="connsiteX3" fmla="*/ 3030308 w 6091290"/>
                  <a:gd name="connsiteY3" fmla="*/ 149977 h 157650"/>
                  <a:gd name="connsiteX4" fmla="*/ 5842791 w 6091290"/>
                  <a:gd name="connsiteY4" fmla="*/ 133373 h 157650"/>
                  <a:gd name="connsiteX5" fmla="*/ 6072284 w 6091290"/>
                  <a:gd name="connsiteY5" fmla="*/ 88006 h 157650"/>
                  <a:gd name="connsiteX6" fmla="*/ 6085273 w 6091290"/>
                  <a:gd name="connsiteY6" fmla="*/ 46129 h 157650"/>
                  <a:gd name="connsiteX7" fmla="*/ 6008167 w 6091290"/>
                  <a:gd name="connsiteY7" fmla="*/ 0 h 157650"/>
                  <a:gd name="connsiteX8" fmla="*/ 3069443 w 6091290"/>
                  <a:gd name="connsiteY8" fmla="*/ 0 h 157650"/>
                  <a:gd name="connsiteX9" fmla="*/ 135705 w 6091290"/>
                  <a:gd name="connsiteY9" fmla="*/ 0 h 157650"/>
                  <a:gd name="connsiteX10" fmla="*/ 17537 w 6091290"/>
                  <a:gd name="connsiteY10" fmla="*/ 49134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1290" h="157650">
                    <a:moveTo>
                      <a:pt x="17537" y="49134"/>
                    </a:moveTo>
                    <a:cubicBezTo>
                      <a:pt x="-2487" y="66291"/>
                      <a:pt x="-5879" y="83477"/>
                      <a:pt x="10032" y="98876"/>
                    </a:cubicBezTo>
                    <a:cubicBezTo>
                      <a:pt x="18161" y="129550"/>
                      <a:pt x="81517" y="153134"/>
                      <a:pt x="233072" y="155184"/>
                    </a:cubicBezTo>
                    <a:cubicBezTo>
                      <a:pt x="752285" y="162925"/>
                      <a:pt x="2030340" y="149977"/>
                      <a:pt x="3030308" y="149977"/>
                    </a:cubicBezTo>
                    <a:cubicBezTo>
                      <a:pt x="4047282" y="149977"/>
                      <a:pt x="5311960" y="144174"/>
                      <a:pt x="5842791" y="133373"/>
                    </a:cubicBezTo>
                    <a:cubicBezTo>
                      <a:pt x="5990885" y="130700"/>
                      <a:pt x="6055002" y="112905"/>
                      <a:pt x="6072284" y="88006"/>
                    </a:cubicBezTo>
                    <a:cubicBezTo>
                      <a:pt x="6092752" y="75501"/>
                      <a:pt x="6096034" y="61195"/>
                      <a:pt x="6085273" y="46129"/>
                    </a:cubicBezTo>
                    <a:cubicBezTo>
                      <a:pt x="6067160" y="31186"/>
                      <a:pt x="6031500" y="15482"/>
                      <a:pt x="6008167" y="0"/>
                    </a:cubicBezTo>
                    <a:lnTo>
                      <a:pt x="3069443" y="0"/>
                    </a:lnTo>
                    <a:lnTo>
                      <a:pt x="135705" y="0"/>
                    </a:lnTo>
                    <a:cubicBezTo>
                      <a:pt x="97387" y="15122"/>
                      <a:pt x="44915" y="32114"/>
                      <a:pt x="17537" y="49134"/>
                    </a:cubicBezTo>
                    <a:close/>
                  </a:path>
                </a:pathLst>
              </a:custGeom>
              <a:solidFill>
                <a:srgbClr val="CBCBCB"/>
              </a:solidFill>
              <a:ln w="1385"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9BE80182-45E9-A143-B534-FCFEF66908B9}"/>
                  </a:ext>
                </a:extLst>
              </p:cNvPr>
              <p:cNvSpPr/>
              <p:nvPr/>
            </p:nvSpPr>
            <p:spPr>
              <a:xfrm>
                <a:off x="5743531" y="5361509"/>
                <a:ext cx="6083854" cy="155174"/>
              </a:xfrm>
              <a:custGeom>
                <a:avLst/>
                <a:gdLst>
                  <a:gd name="connsiteX0" fmla="*/ 14931 w 6083854"/>
                  <a:gd name="connsiteY0" fmla="*/ 48344 h 155174"/>
                  <a:gd name="connsiteX1" fmla="*/ 13062 w 6083854"/>
                  <a:gd name="connsiteY1" fmla="*/ 97312 h 155174"/>
                  <a:gd name="connsiteX2" fmla="*/ 243068 w 6083854"/>
                  <a:gd name="connsiteY2" fmla="*/ 152732 h 155174"/>
                  <a:gd name="connsiteX3" fmla="*/ 3026303 w 6083854"/>
                  <a:gd name="connsiteY3" fmla="*/ 147636 h 155174"/>
                  <a:gd name="connsiteX4" fmla="*/ 5824536 w 6083854"/>
                  <a:gd name="connsiteY4" fmla="*/ 131268 h 155174"/>
                  <a:gd name="connsiteX5" fmla="*/ 6060884 w 6083854"/>
                  <a:gd name="connsiteY5" fmla="*/ 86607 h 155174"/>
                  <a:gd name="connsiteX6" fmla="*/ 6079178 w 6083854"/>
                  <a:gd name="connsiteY6" fmla="*/ 45367 h 155174"/>
                  <a:gd name="connsiteX7" fmla="*/ 6001876 w 6083854"/>
                  <a:gd name="connsiteY7" fmla="*/ 0 h 155174"/>
                  <a:gd name="connsiteX8" fmla="*/ 3064815 w 6083854"/>
                  <a:gd name="connsiteY8" fmla="*/ 0 h 155174"/>
                  <a:gd name="connsiteX9" fmla="*/ 133196 w 6083854"/>
                  <a:gd name="connsiteY9" fmla="*/ 0 h 155174"/>
                  <a:gd name="connsiteX10" fmla="*/ 14931 w 6083854"/>
                  <a:gd name="connsiteY10" fmla="*/ 48344 h 15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3854" h="155174">
                    <a:moveTo>
                      <a:pt x="14931" y="48344"/>
                    </a:moveTo>
                    <a:cubicBezTo>
                      <a:pt x="-3916" y="65239"/>
                      <a:pt x="-5342" y="82148"/>
                      <a:pt x="13062" y="97312"/>
                    </a:cubicBezTo>
                    <a:cubicBezTo>
                      <a:pt x="23822" y="127501"/>
                      <a:pt x="89739" y="150711"/>
                      <a:pt x="243068" y="152732"/>
                    </a:cubicBezTo>
                    <a:cubicBezTo>
                      <a:pt x="762294" y="160377"/>
                      <a:pt x="2030531" y="147636"/>
                      <a:pt x="3026303" y="147636"/>
                    </a:cubicBezTo>
                    <a:cubicBezTo>
                      <a:pt x="4038804" y="147636"/>
                      <a:pt x="5293899" y="141917"/>
                      <a:pt x="5824536" y="131268"/>
                    </a:cubicBezTo>
                    <a:cubicBezTo>
                      <a:pt x="5974457" y="128623"/>
                      <a:pt x="6041137" y="111104"/>
                      <a:pt x="6060884" y="86607"/>
                    </a:cubicBezTo>
                    <a:cubicBezTo>
                      <a:pt x="6083776" y="74296"/>
                      <a:pt x="6088899" y="60212"/>
                      <a:pt x="6079178" y="45367"/>
                    </a:cubicBezTo>
                    <a:cubicBezTo>
                      <a:pt x="6061355" y="30674"/>
                      <a:pt x="6024823" y="15219"/>
                      <a:pt x="6001876" y="0"/>
                    </a:cubicBezTo>
                    <a:lnTo>
                      <a:pt x="3064815" y="0"/>
                    </a:lnTo>
                    <a:lnTo>
                      <a:pt x="133196" y="0"/>
                    </a:lnTo>
                    <a:cubicBezTo>
                      <a:pt x="95501" y="14901"/>
                      <a:pt x="41866" y="31616"/>
                      <a:pt x="14931" y="48344"/>
                    </a:cubicBezTo>
                    <a:close/>
                  </a:path>
                </a:pathLst>
              </a:custGeom>
              <a:solidFill>
                <a:srgbClr val="C9C9C9"/>
              </a:solidFill>
              <a:ln w="1385"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66D24BB3-8366-B244-B817-D3F0E73DF617}"/>
                  </a:ext>
                </a:extLst>
              </p:cNvPr>
              <p:cNvSpPr/>
              <p:nvPr/>
            </p:nvSpPr>
            <p:spPr>
              <a:xfrm>
                <a:off x="5747865" y="5361509"/>
                <a:ext cx="6076969" cy="152667"/>
              </a:xfrm>
              <a:custGeom>
                <a:avLst/>
                <a:gdLst>
                  <a:gd name="connsiteX0" fmla="*/ 12619 w 6076969"/>
                  <a:gd name="connsiteY0" fmla="*/ 47541 h 152667"/>
                  <a:gd name="connsiteX1" fmla="*/ 16386 w 6076969"/>
                  <a:gd name="connsiteY1" fmla="*/ 95733 h 152667"/>
                  <a:gd name="connsiteX2" fmla="*/ 253357 w 6076969"/>
                  <a:gd name="connsiteY2" fmla="*/ 150254 h 152667"/>
                  <a:gd name="connsiteX3" fmla="*/ 3022606 w 6076969"/>
                  <a:gd name="connsiteY3" fmla="*/ 145282 h 152667"/>
                  <a:gd name="connsiteX4" fmla="*/ 5806602 w 6076969"/>
                  <a:gd name="connsiteY4" fmla="*/ 129163 h 152667"/>
                  <a:gd name="connsiteX5" fmla="*/ 6049819 w 6076969"/>
                  <a:gd name="connsiteY5" fmla="*/ 85208 h 152667"/>
                  <a:gd name="connsiteX6" fmla="*/ 6073403 w 6076969"/>
                  <a:gd name="connsiteY6" fmla="*/ 44619 h 152667"/>
                  <a:gd name="connsiteX7" fmla="*/ 5995908 w 6076969"/>
                  <a:gd name="connsiteY7" fmla="*/ 0 h 152667"/>
                  <a:gd name="connsiteX8" fmla="*/ 3060481 w 6076969"/>
                  <a:gd name="connsiteY8" fmla="*/ 0 h 152667"/>
                  <a:gd name="connsiteX9" fmla="*/ 130980 w 6076969"/>
                  <a:gd name="connsiteY9" fmla="*/ 0 h 152667"/>
                  <a:gd name="connsiteX10" fmla="*/ 12619 w 6076969"/>
                  <a:gd name="connsiteY10" fmla="*/ 47541 h 1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6969" h="152667">
                    <a:moveTo>
                      <a:pt x="12619" y="47541"/>
                    </a:moveTo>
                    <a:cubicBezTo>
                      <a:pt x="-5037" y="64173"/>
                      <a:pt x="-4511" y="80819"/>
                      <a:pt x="16386" y="95733"/>
                    </a:cubicBezTo>
                    <a:cubicBezTo>
                      <a:pt x="29763" y="125438"/>
                      <a:pt x="98242" y="148273"/>
                      <a:pt x="253357" y="150254"/>
                    </a:cubicBezTo>
                    <a:cubicBezTo>
                      <a:pt x="772583" y="157787"/>
                      <a:pt x="2031030" y="145282"/>
                      <a:pt x="3022606" y="145282"/>
                    </a:cubicBezTo>
                    <a:cubicBezTo>
                      <a:pt x="4030634" y="145282"/>
                      <a:pt x="5276131" y="139646"/>
                      <a:pt x="5806602" y="129163"/>
                    </a:cubicBezTo>
                    <a:cubicBezTo>
                      <a:pt x="5958365" y="126559"/>
                      <a:pt x="6027593" y="109318"/>
                      <a:pt x="6049819" y="85208"/>
                    </a:cubicBezTo>
                    <a:cubicBezTo>
                      <a:pt x="6075134" y="73077"/>
                      <a:pt x="6082100" y="59229"/>
                      <a:pt x="6073403" y="44619"/>
                    </a:cubicBezTo>
                    <a:cubicBezTo>
                      <a:pt x="6055884" y="30175"/>
                      <a:pt x="6018481" y="14984"/>
                      <a:pt x="5995908" y="0"/>
                    </a:cubicBezTo>
                    <a:lnTo>
                      <a:pt x="3060481" y="0"/>
                    </a:lnTo>
                    <a:lnTo>
                      <a:pt x="130980" y="0"/>
                    </a:lnTo>
                    <a:cubicBezTo>
                      <a:pt x="93922" y="14652"/>
                      <a:pt x="39111" y="31089"/>
                      <a:pt x="12619" y="47541"/>
                    </a:cubicBezTo>
                    <a:close/>
                  </a:path>
                </a:pathLst>
              </a:custGeom>
              <a:solidFill>
                <a:srgbClr val="C7C7C7"/>
              </a:solidFill>
              <a:ln w="1385"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B3BAAABA-53D8-D04B-BCDD-2BE3D95715ED}"/>
                  </a:ext>
                </a:extLst>
              </p:cNvPr>
              <p:cNvSpPr/>
              <p:nvPr/>
            </p:nvSpPr>
            <p:spPr>
              <a:xfrm>
                <a:off x="5751937" y="5361509"/>
                <a:ext cx="6070551" cy="150186"/>
              </a:xfrm>
              <a:custGeom>
                <a:avLst/>
                <a:gdLst>
                  <a:gd name="connsiteX0" fmla="*/ 10583 w 6070551"/>
                  <a:gd name="connsiteY0" fmla="*/ 46738 h 150186"/>
                  <a:gd name="connsiteX1" fmla="*/ 19986 w 6070551"/>
                  <a:gd name="connsiteY1" fmla="*/ 94168 h 150186"/>
                  <a:gd name="connsiteX2" fmla="*/ 263923 w 6070551"/>
                  <a:gd name="connsiteY2" fmla="*/ 147802 h 150186"/>
                  <a:gd name="connsiteX3" fmla="*/ 3019185 w 6070551"/>
                  <a:gd name="connsiteY3" fmla="*/ 142942 h 150186"/>
                  <a:gd name="connsiteX4" fmla="*/ 5788946 w 6070551"/>
                  <a:gd name="connsiteY4" fmla="*/ 127058 h 150186"/>
                  <a:gd name="connsiteX5" fmla="*/ 6039018 w 6070551"/>
                  <a:gd name="connsiteY5" fmla="*/ 83810 h 150186"/>
                  <a:gd name="connsiteX6" fmla="*/ 6067905 w 6070551"/>
                  <a:gd name="connsiteY6" fmla="*/ 43857 h 150186"/>
                  <a:gd name="connsiteX7" fmla="*/ 5990217 w 6070551"/>
                  <a:gd name="connsiteY7" fmla="*/ 0 h 150186"/>
                  <a:gd name="connsiteX8" fmla="*/ 3056409 w 6070551"/>
                  <a:gd name="connsiteY8" fmla="*/ 0 h 150186"/>
                  <a:gd name="connsiteX9" fmla="*/ 129027 w 6070551"/>
                  <a:gd name="connsiteY9" fmla="*/ 0 h 150186"/>
                  <a:gd name="connsiteX10" fmla="*/ 10583 w 6070551"/>
                  <a:gd name="connsiteY10" fmla="*/ 46738 h 1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551" h="150186">
                    <a:moveTo>
                      <a:pt x="10583" y="46738"/>
                    </a:moveTo>
                    <a:cubicBezTo>
                      <a:pt x="-5896" y="63093"/>
                      <a:pt x="-3404" y="79475"/>
                      <a:pt x="19986" y="94168"/>
                    </a:cubicBezTo>
                    <a:cubicBezTo>
                      <a:pt x="35980" y="123374"/>
                      <a:pt x="107036" y="145836"/>
                      <a:pt x="263923" y="147802"/>
                    </a:cubicBezTo>
                    <a:cubicBezTo>
                      <a:pt x="783163" y="155225"/>
                      <a:pt x="2031805" y="142942"/>
                      <a:pt x="3019185" y="142942"/>
                    </a:cubicBezTo>
                    <a:cubicBezTo>
                      <a:pt x="4022740" y="142942"/>
                      <a:pt x="5258655" y="137388"/>
                      <a:pt x="5788946" y="127058"/>
                    </a:cubicBezTo>
                    <a:cubicBezTo>
                      <a:pt x="5942538" y="124482"/>
                      <a:pt x="6014327" y="107532"/>
                      <a:pt x="6039018" y="83810"/>
                    </a:cubicBezTo>
                    <a:cubicBezTo>
                      <a:pt x="6066755" y="71872"/>
                      <a:pt x="6075577" y="58232"/>
                      <a:pt x="6067905" y="43857"/>
                    </a:cubicBezTo>
                    <a:cubicBezTo>
                      <a:pt x="6050678" y="29649"/>
                      <a:pt x="6012416" y="14721"/>
                      <a:pt x="5990217" y="0"/>
                    </a:cubicBezTo>
                    <a:lnTo>
                      <a:pt x="3056409" y="0"/>
                    </a:lnTo>
                    <a:lnTo>
                      <a:pt x="129027" y="0"/>
                    </a:lnTo>
                    <a:cubicBezTo>
                      <a:pt x="92593" y="14402"/>
                      <a:pt x="36618" y="30549"/>
                      <a:pt x="10583" y="46738"/>
                    </a:cubicBezTo>
                    <a:close/>
                  </a:path>
                </a:pathLst>
              </a:custGeom>
              <a:solidFill>
                <a:srgbClr val="C6C6C6"/>
              </a:solidFill>
              <a:ln w="1385"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92B9FD74-DCD4-0D47-99A7-502980CF7C57}"/>
                  </a:ext>
                </a:extLst>
              </p:cNvPr>
              <p:cNvSpPr/>
              <p:nvPr/>
            </p:nvSpPr>
            <p:spPr>
              <a:xfrm>
                <a:off x="5755755" y="5361509"/>
                <a:ext cx="6064345" cy="147698"/>
              </a:xfrm>
              <a:custGeom>
                <a:avLst/>
                <a:gdLst>
                  <a:gd name="connsiteX0" fmla="*/ 8787 w 6064345"/>
                  <a:gd name="connsiteY0" fmla="*/ 45935 h 147698"/>
                  <a:gd name="connsiteX1" fmla="*/ 23826 w 6064345"/>
                  <a:gd name="connsiteY1" fmla="*/ 92590 h 147698"/>
                  <a:gd name="connsiteX2" fmla="*/ 274729 w 6064345"/>
                  <a:gd name="connsiteY2" fmla="*/ 145337 h 147698"/>
                  <a:gd name="connsiteX3" fmla="*/ 3016004 w 6064345"/>
                  <a:gd name="connsiteY3" fmla="*/ 140601 h 147698"/>
                  <a:gd name="connsiteX4" fmla="*/ 5771516 w 6064345"/>
                  <a:gd name="connsiteY4" fmla="*/ 124953 h 147698"/>
                  <a:gd name="connsiteX5" fmla="*/ 6028456 w 6064345"/>
                  <a:gd name="connsiteY5" fmla="*/ 82411 h 147698"/>
                  <a:gd name="connsiteX6" fmla="*/ 6062647 w 6064345"/>
                  <a:gd name="connsiteY6" fmla="*/ 43096 h 147698"/>
                  <a:gd name="connsiteX7" fmla="*/ 5984765 w 6064345"/>
                  <a:gd name="connsiteY7" fmla="*/ 0 h 147698"/>
                  <a:gd name="connsiteX8" fmla="*/ 3052591 w 6064345"/>
                  <a:gd name="connsiteY8" fmla="*/ 0 h 147698"/>
                  <a:gd name="connsiteX9" fmla="*/ 127342 w 6064345"/>
                  <a:gd name="connsiteY9" fmla="*/ 0 h 147698"/>
                  <a:gd name="connsiteX10" fmla="*/ 8787 w 6064345"/>
                  <a:gd name="connsiteY10" fmla="*/ 45935 h 14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4345" h="147698">
                    <a:moveTo>
                      <a:pt x="8787" y="45935"/>
                    </a:moveTo>
                    <a:cubicBezTo>
                      <a:pt x="-6502" y="62026"/>
                      <a:pt x="-2056" y="78146"/>
                      <a:pt x="23826" y="92590"/>
                    </a:cubicBezTo>
                    <a:cubicBezTo>
                      <a:pt x="42452" y="121311"/>
                      <a:pt x="116070" y="143399"/>
                      <a:pt x="274729" y="145337"/>
                    </a:cubicBezTo>
                    <a:cubicBezTo>
                      <a:pt x="793983" y="152663"/>
                      <a:pt x="2032806" y="140601"/>
                      <a:pt x="3016004" y="140601"/>
                    </a:cubicBezTo>
                    <a:cubicBezTo>
                      <a:pt x="4015086" y="140601"/>
                      <a:pt x="5241404" y="135131"/>
                      <a:pt x="5771516" y="124953"/>
                    </a:cubicBezTo>
                    <a:cubicBezTo>
                      <a:pt x="5926949" y="122418"/>
                      <a:pt x="5997755" y="100829"/>
                      <a:pt x="6028456" y="82411"/>
                    </a:cubicBezTo>
                    <a:cubicBezTo>
                      <a:pt x="6056208" y="65765"/>
                      <a:pt x="6069280" y="57249"/>
                      <a:pt x="6062647" y="43096"/>
                    </a:cubicBezTo>
                    <a:cubicBezTo>
                      <a:pt x="6045724" y="29137"/>
                      <a:pt x="6006576" y="14457"/>
                      <a:pt x="5984765" y="0"/>
                    </a:cubicBezTo>
                    <a:lnTo>
                      <a:pt x="3052591" y="0"/>
                    </a:lnTo>
                    <a:lnTo>
                      <a:pt x="127342" y="0"/>
                    </a:lnTo>
                    <a:cubicBezTo>
                      <a:pt x="91530" y="14153"/>
                      <a:pt x="34378" y="30023"/>
                      <a:pt x="8787" y="45935"/>
                    </a:cubicBezTo>
                    <a:close/>
                  </a:path>
                </a:pathLst>
              </a:custGeom>
              <a:solidFill>
                <a:srgbClr val="C4C4C4"/>
              </a:solidFill>
              <a:ln w="1385"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3E7C2C07-4304-8840-B6E1-8811215D48EB}"/>
                  </a:ext>
                </a:extLst>
              </p:cNvPr>
              <p:cNvSpPr/>
              <p:nvPr/>
            </p:nvSpPr>
            <p:spPr>
              <a:xfrm>
                <a:off x="5759364" y="5361509"/>
                <a:ext cx="6058762" cy="145203"/>
              </a:xfrm>
              <a:custGeom>
                <a:avLst/>
                <a:gdLst>
                  <a:gd name="connsiteX0" fmla="*/ 7214 w 6058762"/>
                  <a:gd name="connsiteY0" fmla="*/ 45132 h 145203"/>
                  <a:gd name="connsiteX1" fmla="*/ 27889 w 6058762"/>
                  <a:gd name="connsiteY1" fmla="*/ 91011 h 145203"/>
                  <a:gd name="connsiteX2" fmla="*/ 285757 w 6058762"/>
                  <a:gd name="connsiteY2" fmla="*/ 142872 h 145203"/>
                  <a:gd name="connsiteX3" fmla="*/ 3013032 w 6058762"/>
                  <a:gd name="connsiteY3" fmla="*/ 138247 h 145203"/>
                  <a:gd name="connsiteX4" fmla="*/ 5754307 w 6058762"/>
                  <a:gd name="connsiteY4" fmla="*/ 122848 h 145203"/>
                  <a:gd name="connsiteX5" fmla="*/ 6018103 w 6058762"/>
                  <a:gd name="connsiteY5" fmla="*/ 81012 h 145203"/>
                  <a:gd name="connsiteX6" fmla="*/ 6057597 w 6058762"/>
                  <a:gd name="connsiteY6" fmla="*/ 42348 h 145203"/>
                  <a:gd name="connsiteX7" fmla="*/ 5979534 w 6058762"/>
                  <a:gd name="connsiteY7" fmla="*/ 0 h 145203"/>
                  <a:gd name="connsiteX8" fmla="*/ 3048982 w 6058762"/>
                  <a:gd name="connsiteY8" fmla="*/ 0 h 145203"/>
                  <a:gd name="connsiteX9" fmla="*/ 125851 w 6058762"/>
                  <a:gd name="connsiteY9" fmla="*/ 0 h 145203"/>
                  <a:gd name="connsiteX10" fmla="*/ 7214 w 6058762"/>
                  <a:gd name="connsiteY10" fmla="*/ 45132 h 1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8762" h="145203">
                    <a:moveTo>
                      <a:pt x="7214" y="45132"/>
                    </a:moveTo>
                    <a:cubicBezTo>
                      <a:pt x="-6884" y="60960"/>
                      <a:pt x="-486" y="76816"/>
                      <a:pt x="27889" y="91011"/>
                    </a:cubicBezTo>
                    <a:cubicBezTo>
                      <a:pt x="49132" y="119247"/>
                      <a:pt x="125325" y="140948"/>
                      <a:pt x="285757" y="142872"/>
                    </a:cubicBezTo>
                    <a:cubicBezTo>
                      <a:pt x="805025" y="150088"/>
                      <a:pt x="2034044" y="138247"/>
                      <a:pt x="3013032" y="138247"/>
                    </a:cubicBezTo>
                    <a:cubicBezTo>
                      <a:pt x="4007641" y="138247"/>
                      <a:pt x="5224376" y="132860"/>
                      <a:pt x="5754307" y="122848"/>
                    </a:cubicBezTo>
                    <a:cubicBezTo>
                      <a:pt x="5911568" y="120341"/>
                      <a:pt x="5985213" y="98973"/>
                      <a:pt x="6018103" y="81012"/>
                    </a:cubicBezTo>
                    <a:cubicBezTo>
                      <a:pt x="6048429" y="64450"/>
                      <a:pt x="6063192" y="56266"/>
                      <a:pt x="6057597" y="42348"/>
                    </a:cubicBezTo>
                    <a:cubicBezTo>
                      <a:pt x="6040966" y="28638"/>
                      <a:pt x="6000959" y="14208"/>
                      <a:pt x="5979534" y="0"/>
                    </a:cubicBezTo>
                    <a:lnTo>
                      <a:pt x="3048982" y="0"/>
                    </a:lnTo>
                    <a:lnTo>
                      <a:pt x="125851" y="0"/>
                    </a:lnTo>
                    <a:cubicBezTo>
                      <a:pt x="90663" y="13904"/>
                      <a:pt x="32348" y="29497"/>
                      <a:pt x="7214" y="45132"/>
                    </a:cubicBezTo>
                    <a:close/>
                  </a:path>
                </a:pathLst>
              </a:custGeom>
              <a:solidFill>
                <a:srgbClr val="C2C2C2"/>
              </a:solidFill>
              <a:ln w="1385"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5128A26E-DF09-F241-9EB5-74966A02B5E6}"/>
                  </a:ext>
                </a:extLst>
              </p:cNvPr>
              <p:cNvSpPr/>
              <p:nvPr/>
            </p:nvSpPr>
            <p:spPr>
              <a:xfrm>
                <a:off x="5762751" y="5361509"/>
                <a:ext cx="6053562" cy="142709"/>
              </a:xfrm>
              <a:custGeom>
                <a:avLst/>
                <a:gdLst>
                  <a:gd name="connsiteX0" fmla="*/ 5848 w 6053562"/>
                  <a:gd name="connsiteY0" fmla="*/ 44314 h 142709"/>
                  <a:gd name="connsiteX1" fmla="*/ 32174 w 6053562"/>
                  <a:gd name="connsiteY1" fmla="*/ 89432 h 142709"/>
                  <a:gd name="connsiteX2" fmla="*/ 297021 w 6053562"/>
                  <a:gd name="connsiteY2" fmla="*/ 140407 h 142709"/>
                  <a:gd name="connsiteX3" fmla="*/ 3010310 w 6053562"/>
                  <a:gd name="connsiteY3" fmla="*/ 135907 h 142709"/>
                  <a:gd name="connsiteX4" fmla="*/ 5737349 w 6053562"/>
                  <a:gd name="connsiteY4" fmla="*/ 120743 h 142709"/>
                  <a:gd name="connsiteX5" fmla="*/ 6008013 w 6053562"/>
                  <a:gd name="connsiteY5" fmla="*/ 79614 h 142709"/>
                  <a:gd name="connsiteX6" fmla="*/ 6052812 w 6053562"/>
                  <a:gd name="connsiteY6" fmla="*/ 41586 h 142709"/>
                  <a:gd name="connsiteX7" fmla="*/ 5974556 w 6053562"/>
                  <a:gd name="connsiteY7" fmla="*/ 0 h 142709"/>
                  <a:gd name="connsiteX8" fmla="*/ 3045595 w 6053562"/>
                  <a:gd name="connsiteY8" fmla="*/ 0 h 142709"/>
                  <a:gd name="connsiteX9" fmla="*/ 124583 w 6053562"/>
                  <a:gd name="connsiteY9" fmla="*/ 0 h 142709"/>
                  <a:gd name="connsiteX10" fmla="*/ 5848 w 6053562"/>
                  <a:gd name="connsiteY10" fmla="*/ 44314 h 1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3562" h="142709">
                    <a:moveTo>
                      <a:pt x="5848" y="44314"/>
                    </a:moveTo>
                    <a:cubicBezTo>
                      <a:pt x="-7072" y="59880"/>
                      <a:pt x="1292" y="75459"/>
                      <a:pt x="32174" y="89432"/>
                    </a:cubicBezTo>
                    <a:cubicBezTo>
                      <a:pt x="56034" y="117170"/>
                      <a:pt x="134789" y="138510"/>
                      <a:pt x="297021" y="140407"/>
                    </a:cubicBezTo>
                    <a:cubicBezTo>
                      <a:pt x="816303" y="147512"/>
                      <a:pt x="2035517" y="135907"/>
                      <a:pt x="3010310" y="135907"/>
                    </a:cubicBezTo>
                    <a:cubicBezTo>
                      <a:pt x="4000445" y="135907"/>
                      <a:pt x="5207598" y="130603"/>
                      <a:pt x="5737349" y="120743"/>
                    </a:cubicBezTo>
                    <a:cubicBezTo>
                      <a:pt x="5896437" y="118278"/>
                      <a:pt x="5972907" y="97131"/>
                      <a:pt x="6008013" y="79614"/>
                    </a:cubicBezTo>
                    <a:cubicBezTo>
                      <a:pt x="6040930" y="63190"/>
                      <a:pt x="6057381" y="55268"/>
                      <a:pt x="6052812" y="41586"/>
                    </a:cubicBezTo>
                    <a:cubicBezTo>
                      <a:pt x="6036471" y="28112"/>
                      <a:pt x="5995590" y="13959"/>
                      <a:pt x="5974556" y="0"/>
                    </a:cubicBezTo>
                    <a:lnTo>
                      <a:pt x="3045595" y="0"/>
                    </a:lnTo>
                    <a:lnTo>
                      <a:pt x="124583" y="0"/>
                    </a:lnTo>
                    <a:cubicBezTo>
                      <a:pt x="90032" y="13655"/>
                      <a:pt x="30540" y="28970"/>
                      <a:pt x="5848" y="44314"/>
                    </a:cubicBezTo>
                    <a:close/>
                  </a:path>
                </a:pathLst>
              </a:custGeom>
              <a:solidFill>
                <a:srgbClr val="C0C0C0"/>
              </a:solidFill>
              <a:ln w="1385"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D5643922-CAE6-4E43-961B-50974CF33184}"/>
                  </a:ext>
                </a:extLst>
              </p:cNvPr>
              <p:cNvSpPr/>
              <p:nvPr/>
            </p:nvSpPr>
            <p:spPr>
              <a:xfrm>
                <a:off x="5765959" y="5361495"/>
                <a:ext cx="6048583" cy="140228"/>
              </a:xfrm>
              <a:custGeom>
                <a:avLst/>
                <a:gdLst>
                  <a:gd name="connsiteX0" fmla="*/ 4662 w 6048583"/>
                  <a:gd name="connsiteY0" fmla="*/ 43525 h 140228"/>
                  <a:gd name="connsiteX1" fmla="*/ 36624 w 6048583"/>
                  <a:gd name="connsiteY1" fmla="*/ 87867 h 140228"/>
                  <a:gd name="connsiteX2" fmla="*/ 308437 w 6048583"/>
                  <a:gd name="connsiteY2" fmla="*/ 137956 h 140228"/>
                  <a:gd name="connsiteX3" fmla="*/ 3007738 w 6048583"/>
                  <a:gd name="connsiteY3" fmla="*/ 133566 h 140228"/>
                  <a:gd name="connsiteX4" fmla="*/ 5720527 w 6048583"/>
                  <a:gd name="connsiteY4" fmla="*/ 118638 h 140228"/>
                  <a:gd name="connsiteX5" fmla="*/ 5998047 w 6048583"/>
                  <a:gd name="connsiteY5" fmla="*/ 78229 h 140228"/>
                  <a:gd name="connsiteX6" fmla="*/ 6048149 w 6048583"/>
                  <a:gd name="connsiteY6" fmla="*/ 40838 h 140228"/>
                  <a:gd name="connsiteX7" fmla="*/ 5969699 w 6048583"/>
                  <a:gd name="connsiteY7" fmla="*/ 0 h 140228"/>
                  <a:gd name="connsiteX8" fmla="*/ 3042386 w 6048583"/>
                  <a:gd name="connsiteY8" fmla="*/ 0 h 140228"/>
                  <a:gd name="connsiteX9" fmla="*/ 123494 w 6048583"/>
                  <a:gd name="connsiteY9" fmla="*/ 0 h 140228"/>
                  <a:gd name="connsiteX10" fmla="*/ 4662 w 6048583"/>
                  <a:gd name="connsiteY10" fmla="*/ 43525 h 1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8583" h="140228">
                    <a:moveTo>
                      <a:pt x="4662" y="43525"/>
                    </a:moveTo>
                    <a:cubicBezTo>
                      <a:pt x="-7068" y="58827"/>
                      <a:pt x="3249" y="74144"/>
                      <a:pt x="36624" y="87867"/>
                    </a:cubicBezTo>
                    <a:cubicBezTo>
                      <a:pt x="63115" y="115121"/>
                      <a:pt x="144432" y="136087"/>
                      <a:pt x="308437" y="137956"/>
                    </a:cubicBezTo>
                    <a:cubicBezTo>
                      <a:pt x="827733" y="144950"/>
                      <a:pt x="2037142" y="133566"/>
                      <a:pt x="3007738" y="133566"/>
                    </a:cubicBezTo>
                    <a:cubicBezTo>
                      <a:pt x="3993387" y="133566"/>
                      <a:pt x="5190956" y="128346"/>
                      <a:pt x="5720527" y="118638"/>
                    </a:cubicBezTo>
                    <a:cubicBezTo>
                      <a:pt x="5881458" y="116201"/>
                      <a:pt x="5960726" y="95331"/>
                      <a:pt x="5998047" y="78229"/>
                    </a:cubicBezTo>
                    <a:cubicBezTo>
                      <a:pt x="6033540" y="61957"/>
                      <a:pt x="6051680" y="54299"/>
                      <a:pt x="6048149" y="40838"/>
                    </a:cubicBezTo>
                    <a:cubicBezTo>
                      <a:pt x="6032113" y="27613"/>
                      <a:pt x="5990360" y="13710"/>
                      <a:pt x="5969699" y="0"/>
                    </a:cubicBezTo>
                    <a:lnTo>
                      <a:pt x="3042386" y="0"/>
                    </a:lnTo>
                    <a:lnTo>
                      <a:pt x="123494" y="0"/>
                    </a:lnTo>
                    <a:cubicBezTo>
                      <a:pt x="89579" y="13433"/>
                      <a:pt x="28910" y="28458"/>
                      <a:pt x="4662" y="43525"/>
                    </a:cubicBezTo>
                    <a:close/>
                  </a:path>
                </a:pathLst>
              </a:custGeom>
              <a:solidFill>
                <a:srgbClr val="BEBEBE"/>
              </a:solidFill>
              <a:ln w="1385"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13C0E5E3-B10F-2C44-B0ED-0BF1B2ED07B5}"/>
                  </a:ext>
                </a:extLst>
              </p:cNvPr>
              <p:cNvSpPr/>
              <p:nvPr/>
            </p:nvSpPr>
            <p:spPr>
              <a:xfrm>
                <a:off x="5769009" y="5361522"/>
                <a:ext cx="6043882" cy="137713"/>
              </a:xfrm>
              <a:custGeom>
                <a:avLst/>
                <a:gdLst>
                  <a:gd name="connsiteX0" fmla="*/ 3648 w 6043882"/>
                  <a:gd name="connsiteY0" fmla="*/ 42694 h 137713"/>
                  <a:gd name="connsiteX1" fmla="*/ 41246 w 6043882"/>
                  <a:gd name="connsiteY1" fmla="*/ 86261 h 137713"/>
                  <a:gd name="connsiteX2" fmla="*/ 320026 w 6043882"/>
                  <a:gd name="connsiteY2" fmla="*/ 135464 h 137713"/>
                  <a:gd name="connsiteX3" fmla="*/ 3005326 w 6043882"/>
                  <a:gd name="connsiteY3" fmla="*/ 131198 h 137713"/>
                  <a:gd name="connsiteX4" fmla="*/ 5703879 w 6043882"/>
                  <a:gd name="connsiteY4" fmla="*/ 116519 h 137713"/>
                  <a:gd name="connsiteX5" fmla="*/ 5988267 w 6043882"/>
                  <a:gd name="connsiteY5" fmla="*/ 76816 h 137713"/>
                  <a:gd name="connsiteX6" fmla="*/ 6043674 w 6043882"/>
                  <a:gd name="connsiteY6" fmla="*/ 40077 h 137713"/>
                  <a:gd name="connsiteX7" fmla="*/ 5965029 w 6043882"/>
                  <a:gd name="connsiteY7" fmla="*/ 0 h 137713"/>
                  <a:gd name="connsiteX8" fmla="*/ 3039337 w 6043882"/>
                  <a:gd name="connsiteY8" fmla="*/ 0 h 137713"/>
                  <a:gd name="connsiteX9" fmla="*/ 122563 w 6043882"/>
                  <a:gd name="connsiteY9" fmla="*/ 0 h 137713"/>
                  <a:gd name="connsiteX10" fmla="*/ 3648 w 6043882"/>
                  <a:gd name="connsiteY10" fmla="*/ 42694 h 1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3882" h="137713">
                    <a:moveTo>
                      <a:pt x="3648" y="42694"/>
                    </a:moveTo>
                    <a:cubicBezTo>
                      <a:pt x="-6904" y="57733"/>
                      <a:pt x="5379" y="72773"/>
                      <a:pt x="41246" y="86261"/>
                    </a:cubicBezTo>
                    <a:cubicBezTo>
                      <a:pt x="70355" y="113030"/>
                      <a:pt x="154248" y="133608"/>
                      <a:pt x="320026" y="135464"/>
                    </a:cubicBezTo>
                    <a:cubicBezTo>
                      <a:pt x="839335" y="142360"/>
                      <a:pt x="2038926" y="131198"/>
                      <a:pt x="3005326" y="131198"/>
                    </a:cubicBezTo>
                    <a:cubicBezTo>
                      <a:pt x="3986502" y="131198"/>
                      <a:pt x="5174488" y="126061"/>
                      <a:pt x="5703879" y="116519"/>
                    </a:cubicBezTo>
                    <a:cubicBezTo>
                      <a:pt x="5866638" y="114109"/>
                      <a:pt x="5948689" y="93531"/>
                      <a:pt x="5988267" y="76816"/>
                    </a:cubicBezTo>
                    <a:cubicBezTo>
                      <a:pt x="6026321" y="60739"/>
                      <a:pt x="6046166" y="53302"/>
                      <a:pt x="6043674" y="40077"/>
                    </a:cubicBezTo>
                    <a:cubicBezTo>
                      <a:pt x="6027928" y="27101"/>
                      <a:pt x="5985304" y="13447"/>
                      <a:pt x="5965029" y="0"/>
                    </a:cubicBezTo>
                    <a:lnTo>
                      <a:pt x="3039337" y="0"/>
                    </a:lnTo>
                    <a:lnTo>
                      <a:pt x="122563" y="0"/>
                    </a:lnTo>
                    <a:cubicBezTo>
                      <a:pt x="89272" y="13156"/>
                      <a:pt x="27439" y="27904"/>
                      <a:pt x="3648" y="42694"/>
                    </a:cubicBezTo>
                    <a:close/>
                  </a:path>
                </a:pathLst>
              </a:custGeom>
              <a:solidFill>
                <a:srgbClr val="BDBDBD"/>
              </a:solidFill>
              <a:ln w="1385"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825B50BA-6CA9-5E41-B0A4-8418EFBEEAE1}"/>
                  </a:ext>
                </a:extLst>
              </p:cNvPr>
              <p:cNvSpPr/>
              <p:nvPr/>
            </p:nvSpPr>
            <p:spPr>
              <a:xfrm>
                <a:off x="5771897" y="5361522"/>
                <a:ext cx="6039414" cy="135231"/>
              </a:xfrm>
              <a:custGeom>
                <a:avLst/>
                <a:gdLst>
                  <a:gd name="connsiteX0" fmla="*/ 2781 w 6039414"/>
                  <a:gd name="connsiteY0" fmla="*/ 41891 h 135231"/>
                  <a:gd name="connsiteX1" fmla="*/ 46015 w 6039414"/>
                  <a:gd name="connsiteY1" fmla="*/ 84696 h 135231"/>
                  <a:gd name="connsiteX2" fmla="*/ 331760 w 6039414"/>
                  <a:gd name="connsiteY2" fmla="*/ 133013 h 135231"/>
                  <a:gd name="connsiteX3" fmla="*/ 3003074 w 6039414"/>
                  <a:gd name="connsiteY3" fmla="*/ 128858 h 135231"/>
                  <a:gd name="connsiteX4" fmla="*/ 5687392 w 6039414"/>
                  <a:gd name="connsiteY4" fmla="*/ 114414 h 135231"/>
                  <a:gd name="connsiteX5" fmla="*/ 5978634 w 6039414"/>
                  <a:gd name="connsiteY5" fmla="*/ 75418 h 135231"/>
                  <a:gd name="connsiteX6" fmla="*/ 6039344 w 6039414"/>
                  <a:gd name="connsiteY6" fmla="*/ 39315 h 135231"/>
                  <a:gd name="connsiteX7" fmla="*/ 5960507 w 6039414"/>
                  <a:gd name="connsiteY7" fmla="*/ 0 h 135231"/>
                  <a:gd name="connsiteX8" fmla="*/ 3036448 w 6039414"/>
                  <a:gd name="connsiteY8" fmla="*/ 0 h 135231"/>
                  <a:gd name="connsiteX9" fmla="*/ 121807 w 6039414"/>
                  <a:gd name="connsiteY9" fmla="*/ 0 h 135231"/>
                  <a:gd name="connsiteX10" fmla="*/ 2781 w 6039414"/>
                  <a:gd name="connsiteY10" fmla="*/ 41891 h 13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9414" h="135231">
                    <a:moveTo>
                      <a:pt x="2781" y="41891"/>
                    </a:moveTo>
                    <a:cubicBezTo>
                      <a:pt x="-6580" y="56653"/>
                      <a:pt x="7656" y="71443"/>
                      <a:pt x="46015" y="84696"/>
                    </a:cubicBezTo>
                    <a:cubicBezTo>
                      <a:pt x="77742" y="110966"/>
                      <a:pt x="164210" y="131184"/>
                      <a:pt x="331760" y="133013"/>
                    </a:cubicBezTo>
                    <a:cubicBezTo>
                      <a:pt x="851083" y="139798"/>
                      <a:pt x="2040870" y="128858"/>
                      <a:pt x="3003074" y="128858"/>
                    </a:cubicBezTo>
                    <a:cubicBezTo>
                      <a:pt x="3979777" y="128858"/>
                      <a:pt x="5158167" y="123803"/>
                      <a:pt x="5687392" y="114414"/>
                    </a:cubicBezTo>
                    <a:cubicBezTo>
                      <a:pt x="5851991" y="112046"/>
                      <a:pt x="5936798" y="91772"/>
                      <a:pt x="5978634" y="75418"/>
                    </a:cubicBezTo>
                    <a:cubicBezTo>
                      <a:pt x="6019251" y="59547"/>
                      <a:pt x="6040813" y="52305"/>
                      <a:pt x="6039344" y="39315"/>
                    </a:cubicBezTo>
                    <a:cubicBezTo>
                      <a:pt x="6023904" y="26575"/>
                      <a:pt x="5980407" y="13184"/>
                      <a:pt x="5960507" y="0"/>
                    </a:cubicBezTo>
                    <a:lnTo>
                      <a:pt x="3036448" y="0"/>
                    </a:lnTo>
                    <a:lnTo>
                      <a:pt x="121807" y="0"/>
                    </a:lnTo>
                    <a:cubicBezTo>
                      <a:pt x="89139" y="12907"/>
                      <a:pt x="26115" y="27378"/>
                      <a:pt x="2781" y="41891"/>
                    </a:cubicBezTo>
                    <a:close/>
                  </a:path>
                </a:pathLst>
              </a:custGeom>
              <a:solidFill>
                <a:srgbClr val="BBBBBB"/>
              </a:solidFill>
              <a:ln w="1385"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A8C993C1-6E01-904E-98CD-0365E1F43E43}"/>
                  </a:ext>
                </a:extLst>
              </p:cNvPr>
              <p:cNvSpPr/>
              <p:nvPr/>
            </p:nvSpPr>
            <p:spPr>
              <a:xfrm>
                <a:off x="5774821" y="5361522"/>
                <a:ext cx="6034985" cy="132738"/>
              </a:xfrm>
              <a:custGeom>
                <a:avLst/>
                <a:gdLst>
                  <a:gd name="connsiteX0" fmla="*/ 1879 w 6034985"/>
                  <a:gd name="connsiteY0" fmla="*/ 41088 h 132738"/>
                  <a:gd name="connsiteX1" fmla="*/ 50750 w 6034985"/>
                  <a:gd name="connsiteY1" fmla="*/ 83117 h 132738"/>
                  <a:gd name="connsiteX2" fmla="*/ 343460 w 6034985"/>
                  <a:gd name="connsiteY2" fmla="*/ 130547 h 132738"/>
                  <a:gd name="connsiteX3" fmla="*/ 3000787 w 6034985"/>
                  <a:gd name="connsiteY3" fmla="*/ 126518 h 132738"/>
                  <a:gd name="connsiteX4" fmla="*/ 5670855 w 6034985"/>
                  <a:gd name="connsiteY4" fmla="*/ 112309 h 132738"/>
                  <a:gd name="connsiteX5" fmla="*/ 5968966 w 6034985"/>
                  <a:gd name="connsiteY5" fmla="*/ 74019 h 132738"/>
                  <a:gd name="connsiteX6" fmla="*/ 6034980 w 6034985"/>
                  <a:gd name="connsiteY6" fmla="*/ 38568 h 132738"/>
                  <a:gd name="connsiteX7" fmla="*/ 5955963 w 6034985"/>
                  <a:gd name="connsiteY7" fmla="*/ 0 h 132738"/>
                  <a:gd name="connsiteX8" fmla="*/ 3033525 w 6034985"/>
                  <a:gd name="connsiteY8" fmla="*/ 0 h 132738"/>
                  <a:gd name="connsiteX9" fmla="*/ 121002 w 6034985"/>
                  <a:gd name="connsiteY9" fmla="*/ 0 h 132738"/>
                  <a:gd name="connsiteX10" fmla="*/ 1879 w 6034985"/>
                  <a:gd name="connsiteY10" fmla="*/ 41088 h 13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4985" h="132738">
                    <a:moveTo>
                      <a:pt x="1879" y="41088"/>
                    </a:moveTo>
                    <a:cubicBezTo>
                      <a:pt x="-6305" y="55587"/>
                      <a:pt x="12653" y="63467"/>
                      <a:pt x="50750" y="83117"/>
                    </a:cubicBezTo>
                    <a:cubicBezTo>
                      <a:pt x="88929" y="102809"/>
                      <a:pt x="174124" y="128747"/>
                      <a:pt x="343460" y="130547"/>
                    </a:cubicBezTo>
                    <a:cubicBezTo>
                      <a:pt x="862783" y="137222"/>
                      <a:pt x="2042779" y="126518"/>
                      <a:pt x="3000787" y="126518"/>
                    </a:cubicBezTo>
                    <a:cubicBezTo>
                      <a:pt x="3973018" y="126518"/>
                      <a:pt x="5141824" y="121546"/>
                      <a:pt x="5670855" y="112309"/>
                    </a:cubicBezTo>
                    <a:cubicBezTo>
                      <a:pt x="5837283" y="109969"/>
                      <a:pt x="5924846" y="90014"/>
                      <a:pt x="5968966" y="74019"/>
                    </a:cubicBezTo>
                    <a:cubicBezTo>
                      <a:pt x="6012131" y="58370"/>
                      <a:pt x="6035410" y="51322"/>
                      <a:pt x="6034980" y="38568"/>
                    </a:cubicBezTo>
                    <a:cubicBezTo>
                      <a:pt x="6019831" y="26076"/>
                      <a:pt x="5975475" y="12948"/>
                      <a:pt x="5955963" y="0"/>
                    </a:cubicBezTo>
                    <a:lnTo>
                      <a:pt x="3033525" y="0"/>
                    </a:lnTo>
                    <a:lnTo>
                      <a:pt x="121002" y="0"/>
                    </a:lnTo>
                    <a:cubicBezTo>
                      <a:pt x="88957" y="12657"/>
                      <a:pt x="24770" y="26852"/>
                      <a:pt x="1879" y="41088"/>
                    </a:cubicBezTo>
                    <a:close/>
                  </a:path>
                </a:pathLst>
              </a:custGeom>
              <a:solidFill>
                <a:srgbClr val="B9B9B9"/>
              </a:solidFill>
              <a:ln w="1385"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53D0C486-3D7B-B64E-869D-00B6C8894550}"/>
                  </a:ext>
                </a:extLst>
              </p:cNvPr>
              <p:cNvSpPr/>
              <p:nvPr/>
            </p:nvSpPr>
            <p:spPr>
              <a:xfrm>
                <a:off x="5777395" y="5361522"/>
                <a:ext cx="6030965" cy="130249"/>
              </a:xfrm>
              <a:custGeom>
                <a:avLst/>
                <a:gdLst>
                  <a:gd name="connsiteX0" fmla="*/ 1341 w 6030965"/>
                  <a:gd name="connsiteY0" fmla="*/ 40285 h 130249"/>
                  <a:gd name="connsiteX1" fmla="*/ 55847 w 6030965"/>
                  <a:gd name="connsiteY1" fmla="*/ 81538 h 130249"/>
                  <a:gd name="connsiteX2" fmla="*/ 355524 w 6030965"/>
                  <a:gd name="connsiteY2" fmla="*/ 128082 h 130249"/>
                  <a:gd name="connsiteX3" fmla="*/ 2998864 w 6030965"/>
                  <a:gd name="connsiteY3" fmla="*/ 124163 h 130249"/>
                  <a:gd name="connsiteX4" fmla="*/ 5654695 w 6030965"/>
                  <a:gd name="connsiteY4" fmla="*/ 110204 h 130249"/>
                  <a:gd name="connsiteX5" fmla="*/ 5959662 w 6030965"/>
                  <a:gd name="connsiteY5" fmla="*/ 72620 h 130249"/>
                  <a:gd name="connsiteX6" fmla="*/ 6030966 w 6030965"/>
                  <a:gd name="connsiteY6" fmla="*/ 37806 h 130249"/>
                  <a:gd name="connsiteX7" fmla="*/ 5951754 w 6030965"/>
                  <a:gd name="connsiteY7" fmla="*/ 0 h 130249"/>
                  <a:gd name="connsiteX8" fmla="*/ 3030951 w 6030965"/>
                  <a:gd name="connsiteY8" fmla="*/ 0 h 130249"/>
                  <a:gd name="connsiteX9" fmla="*/ 120546 w 6030965"/>
                  <a:gd name="connsiteY9" fmla="*/ 0 h 130249"/>
                  <a:gd name="connsiteX10" fmla="*/ 1341 w 6030965"/>
                  <a:gd name="connsiteY10" fmla="*/ 40285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0965" h="130249">
                    <a:moveTo>
                      <a:pt x="1341" y="40285"/>
                    </a:moveTo>
                    <a:cubicBezTo>
                      <a:pt x="-5653" y="54521"/>
                      <a:pt x="15037" y="62165"/>
                      <a:pt x="55847" y="81538"/>
                    </a:cubicBezTo>
                    <a:cubicBezTo>
                      <a:pt x="96312" y="100760"/>
                      <a:pt x="184415" y="126296"/>
                      <a:pt x="355524" y="128082"/>
                    </a:cubicBezTo>
                    <a:cubicBezTo>
                      <a:pt x="874861" y="134660"/>
                      <a:pt x="2045038" y="124163"/>
                      <a:pt x="2998864" y="124163"/>
                    </a:cubicBezTo>
                    <a:cubicBezTo>
                      <a:pt x="3966621" y="124163"/>
                      <a:pt x="5125831" y="119275"/>
                      <a:pt x="5654695" y="110204"/>
                    </a:cubicBezTo>
                    <a:cubicBezTo>
                      <a:pt x="5822965" y="107905"/>
                      <a:pt x="5913242" y="88283"/>
                      <a:pt x="5959662" y="72620"/>
                    </a:cubicBezTo>
                    <a:cubicBezTo>
                      <a:pt x="6005362" y="57207"/>
                      <a:pt x="6030371" y="50339"/>
                      <a:pt x="6030966" y="37806"/>
                    </a:cubicBezTo>
                    <a:cubicBezTo>
                      <a:pt x="6016121" y="25564"/>
                      <a:pt x="5970879" y="12685"/>
                      <a:pt x="5951754" y="0"/>
                    </a:cubicBezTo>
                    <a:lnTo>
                      <a:pt x="3030951" y="0"/>
                    </a:lnTo>
                    <a:lnTo>
                      <a:pt x="120546" y="0"/>
                    </a:lnTo>
                    <a:cubicBezTo>
                      <a:pt x="89138" y="12408"/>
                      <a:pt x="23775" y="26326"/>
                      <a:pt x="1341" y="40285"/>
                    </a:cubicBezTo>
                    <a:close/>
                  </a:path>
                </a:pathLst>
              </a:custGeom>
              <a:solidFill>
                <a:srgbClr val="B7B7B7"/>
              </a:solidFill>
              <a:ln w="1385"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0CE6E506-22EC-B84B-AFDD-6AC37BFD86CE}"/>
                  </a:ext>
                </a:extLst>
              </p:cNvPr>
              <p:cNvSpPr/>
              <p:nvPr/>
            </p:nvSpPr>
            <p:spPr>
              <a:xfrm>
                <a:off x="5779852" y="5361509"/>
                <a:ext cx="6027068" cy="127769"/>
              </a:xfrm>
              <a:custGeom>
                <a:avLst/>
                <a:gdLst>
                  <a:gd name="connsiteX0" fmla="*/ 906 w 6027068"/>
                  <a:gd name="connsiteY0" fmla="*/ 39481 h 127769"/>
                  <a:gd name="connsiteX1" fmla="*/ 61049 w 6027068"/>
                  <a:gd name="connsiteY1" fmla="*/ 79974 h 127769"/>
                  <a:gd name="connsiteX2" fmla="*/ 367691 w 6027068"/>
                  <a:gd name="connsiteY2" fmla="*/ 125631 h 127769"/>
                  <a:gd name="connsiteX3" fmla="*/ 2997030 w 6027068"/>
                  <a:gd name="connsiteY3" fmla="*/ 121837 h 127769"/>
                  <a:gd name="connsiteX4" fmla="*/ 5638625 w 6027068"/>
                  <a:gd name="connsiteY4" fmla="*/ 108113 h 127769"/>
                  <a:gd name="connsiteX5" fmla="*/ 5950461 w 6027068"/>
                  <a:gd name="connsiteY5" fmla="*/ 71235 h 127769"/>
                  <a:gd name="connsiteX6" fmla="*/ 6027069 w 6027068"/>
                  <a:gd name="connsiteY6" fmla="*/ 37058 h 127769"/>
                  <a:gd name="connsiteX7" fmla="*/ 5947663 w 6027068"/>
                  <a:gd name="connsiteY7" fmla="*/ 0 h 127769"/>
                  <a:gd name="connsiteX8" fmla="*/ 3028494 w 6027068"/>
                  <a:gd name="connsiteY8" fmla="*/ 0 h 127769"/>
                  <a:gd name="connsiteX9" fmla="*/ 120208 w 6027068"/>
                  <a:gd name="connsiteY9" fmla="*/ 0 h 127769"/>
                  <a:gd name="connsiteX10" fmla="*/ 906 w 6027068"/>
                  <a:gd name="connsiteY10" fmla="*/ 39481 h 1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7068" h="127769">
                    <a:moveTo>
                      <a:pt x="906" y="39481"/>
                    </a:moveTo>
                    <a:cubicBezTo>
                      <a:pt x="-4910" y="53454"/>
                      <a:pt x="17538" y="60891"/>
                      <a:pt x="61049" y="79974"/>
                    </a:cubicBezTo>
                    <a:cubicBezTo>
                      <a:pt x="103840" y="98738"/>
                      <a:pt x="194809" y="123873"/>
                      <a:pt x="367691" y="125631"/>
                    </a:cubicBezTo>
                    <a:cubicBezTo>
                      <a:pt x="887041" y="132098"/>
                      <a:pt x="2047414" y="121837"/>
                      <a:pt x="2997030" y="121837"/>
                    </a:cubicBezTo>
                    <a:cubicBezTo>
                      <a:pt x="3960315" y="121837"/>
                      <a:pt x="5109941" y="117032"/>
                      <a:pt x="5638625" y="108113"/>
                    </a:cubicBezTo>
                    <a:cubicBezTo>
                      <a:pt x="5808724" y="105842"/>
                      <a:pt x="5901715" y="86565"/>
                      <a:pt x="5950461" y="71235"/>
                    </a:cubicBezTo>
                    <a:cubicBezTo>
                      <a:pt x="5998680" y="56072"/>
                      <a:pt x="6025449" y="49355"/>
                      <a:pt x="6027069" y="37058"/>
                    </a:cubicBezTo>
                    <a:cubicBezTo>
                      <a:pt x="6012515" y="25065"/>
                      <a:pt x="5966414" y="12436"/>
                      <a:pt x="5947663" y="0"/>
                    </a:cubicBezTo>
                    <a:lnTo>
                      <a:pt x="3028494" y="0"/>
                    </a:lnTo>
                    <a:lnTo>
                      <a:pt x="120208" y="0"/>
                    </a:lnTo>
                    <a:cubicBezTo>
                      <a:pt x="89423" y="12173"/>
                      <a:pt x="22897" y="25813"/>
                      <a:pt x="906" y="39481"/>
                    </a:cubicBezTo>
                    <a:close/>
                  </a:path>
                </a:pathLst>
              </a:custGeom>
              <a:solidFill>
                <a:srgbClr val="B5B5B5"/>
              </a:solidFill>
              <a:ln w="1385"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19629EBF-09D1-C74D-8BF0-AA32B793567D}"/>
                  </a:ext>
                </a:extLst>
              </p:cNvPr>
              <p:cNvSpPr/>
              <p:nvPr/>
            </p:nvSpPr>
            <p:spPr>
              <a:xfrm>
                <a:off x="5782234" y="5361509"/>
                <a:ext cx="6023246" cy="125275"/>
              </a:xfrm>
              <a:custGeom>
                <a:avLst/>
                <a:gdLst>
                  <a:gd name="connsiteX0" fmla="*/ 560 w 6023246"/>
                  <a:gd name="connsiteY0" fmla="*/ 38678 h 125275"/>
                  <a:gd name="connsiteX1" fmla="*/ 66339 w 6023246"/>
                  <a:gd name="connsiteY1" fmla="*/ 78395 h 125275"/>
                  <a:gd name="connsiteX2" fmla="*/ 379947 w 6023246"/>
                  <a:gd name="connsiteY2" fmla="*/ 123166 h 125275"/>
                  <a:gd name="connsiteX3" fmla="*/ 2995300 w 6023246"/>
                  <a:gd name="connsiteY3" fmla="*/ 119483 h 125275"/>
                  <a:gd name="connsiteX4" fmla="*/ 5622646 w 6023246"/>
                  <a:gd name="connsiteY4" fmla="*/ 105995 h 125275"/>
                  <a:gd name="connsiteX5" fmla="*/ 5941335 w 6023246"/>
                  <a:gd name="connsiteY5" fmla="*/ 69823 h 125275"/>
                  <a:gd name="connsiteX6" fmla="*/ 6023247 w 6023246"/>
                  <a:gd name="connsiteY6" fmla="*/ 36296 h 125275"/>
                  <a:gd name="connsiteX7" fmla="*/ 5943648 w 6023246"/>
                  <a:gd name="connsiteY7" fmla="*/ 0 h 125275"/>
                  <a:gd name="connsiteX8" fmla="*/ 3026098 w 6023246"/>
                  <a:gd name="connsiteY8" fmla="*/ 0 h 125275"/>
                  <a:gd name="connsiteX9" fmla="*/ 119946 w 6023246"/>
                  <a:gd name="connsiteY9" fmla="*/ 0 h 125275"/>
                  <a:gd name="connsiteX10" fmla="*/ 560 w 6023246"/>
                  <a:gd name="connsiteY10" fmla="*/ 38678 h 12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3246" h="125275">
                    <a:moveTo>
                      <a:pt x="560" y="38678"/>
                    </a:moveTo>
                    <a:cubicBezTo>
                      <a:pt x="-4065" y="52388"/>
                      <a:pt x="20142" y="59631"/>
                      <a:pt x="66339" y="78395"/>
                    </a:cubicBezTo>
                    <a:cubicBezTo>
                      <a:pt x="111485" y="96730"/>
                      <a:pt x="205292" y="121421"/>
                      <a:pt x="379947" y="123166"/>
                    </a:cubicBezTo>
                    <a:cubicBezTo>
                      <a:pt x="899312" y="129523"/>
                      <a:pt x="2049879" y="119483"/>
                      <a:pt x="2995300" y="119483"/>
                    </a:cubicBezTo>
                    <a:cubicBezTo>
                      <a:pt x="3954111" y="119483"/>
                      <a:pt x="5094141" y="114761"/>
                      <a:pt x="5622646" y="105995"/>
                    </a:cubicBezTo>
                    <a:cubicBezTo>
                      <a:pt x="5794585" y="103765"/>
                      <a:pt x="5890277" y="84821"/>
                      <a:pt x="5941335" y="69823"/>
                    </a:cubicBezTo>
                    <a:cubicBezTo>
                      <a:pt x="5992075" y="54922"/>
                      <a:pt x="6020588" y="48358"/>
                      <a:pt x="6023247" y="36296"/>
                    </a:cubicBezTo>
                    <a:cubicBezTo>
                      <a:pt x="6008997" y="24539"/>
                      <a:pt x="5962010" y="12187"/>
                      <a:pt x="5943648" y="0"/>
                    </a:cubicBezTo>
                    <a:lnTo>
                      <a:pt x="3026098" y="0"/>
                    </a:lnTo>
                    <a:lnTo>
                      <a:pt x="119946" y="0"/>
                    </a:lnTo>
                    <a:cubicBezTo>
                      <a:pt x="89798" y="11923"/>
                      <a:pt x="22094" y="25287"/>
                      <a:pt x="560" y="38678"/>
                    </a:cubicBezTo>
                    <a:close/>
                  </a:path>
                </a:pathLst>
              </a:custGeom>
              <a:solidFill>
                <a:srgbClr val="B4B4B4"/>
              </a:solidFill>
              <a:ln w="1385"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47495AD3-2113-AB4D-8890-26EE915E9A88}"/>
                  </a:ext>
                </a:extLst>
              </p:cNvPr>
              <p:cNvSpPr/>
              <p:nvPr/>
            </p:nvSpPr>
            <p:spPr>
              <a:xfrm>
                <a:off x="5784511" y="5361509"/>
                <a:ext cx="6019557" cy="122782"/>
              </a:xfrm>
              <a:custGeom>
                <a:avLst/>
                <a:gdLst>
                  <a:gd name="connsiteX0" fmla="*/ 304 w 6019557"/>
                  <a:gd name="connsiteY0" fmla="*/ 37875 h 122782"/>
                  <a:gd name="connsiteX1" fmla="*/ 71719 w 6019557"/>
                  <a:gd name="connsiteY1" fmla="*/ 76816 h 122782"/>
                  <a:gd name="connsiteX2" fmla="*/ 392306 w 6019557"/>
                  <a:gd name="connsiteY2" fmla="*/ 120701 h 122782"/>
                  <a:gd name="connsiteX3" fmla="*/ 2993673 w 6019557"/>
                  <a:gd name="connsiteY3" fmla="*/ 117142 h 122782"/>
                  <a:gd name="connsiteX4" fmla="*/ 5606782 w 6019557"/>
                  <a:gd name="connsiteY4" fmla="*/ 103890 h 122782"/>
                  <a:gd name="connsiteX5" fmla="*/ 5932341 w 6019557"/>
                  <a:gd name="connsiteY5" fmla="*/ 68424 h 122782"/>
                  <a:gd name="connsiteX6" fmla="*/ 6019558 w 6019557"/>
                  <a:gd name="connsiteY6" fmla="*/ 35534 h 122782"/>
                  <a:gd name="connsiteX7" fmla="*/ 5939764 w 6019557"/>
                  <a:gd name="connsiteY7" fmla="*/ 0 h 122782"/>
                  <a:gd name="connsiteX8" fmla="*/ 3023835 w 6019557"/>
                  <a:gd name="connsiteY8" fmla="*/ 0 h 122782"/>
                  <a:gd name="connsiteX9" fmla="*/ 119787 w 6019557"/>
                  <a:gd name="connsiteY9" fmla="*/ 0 h 122782"/>
                  <a:gd name="connsiteX10" fmla="*/ 304 w 6019557"/>
                  <a:gd name="connsiteY10" fmla="*/ 37875 h 12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9557" h="122782">
                    <a:moveTo>
                      <a:pt x="304" y="37875"/>
                    </a:moveTo>
                    <a:cubicBezTo>
                      <a:pt x="-3144" y="51322"/>
                      <a:pt x="22849" y="58384"/>
                      <a:pt x="71719" y="76816"/>
                    </a:cubicBezTo>
                    <a:cubicBezTo>
                      <a:pt x="119233" y="94736"/>
                      <a:pt x="215866" y="118984"/>
                      <a:pt x="392306" y="120701"/>
                    </a:cubicBezTo>
                    <a:cubicBezTo>
                      <a:pt x="911686" y="126947"/>
                      <a:pt x="2052449" y="117142"/>
                      <a:pt x="2993673" y="117142"/>
                    </a:cubicBezTo>
                    <a:cubicBezTo>
                      <a:pt x="3947998" y="117142"/>
                      <a:pt x="5078458" y="112503"/>
                      <a:pt x="5606782" y="103890"/>
                    </a:cubicBezTo>
                    <a:cubicBezTo>
                      <a:pt x="5780551" y="101688"/>
                      <a:pt x="5878929" y="83103"/>
                      <a:pt x="5932341" y="68424"/>
                    </a:cubicBezTo>
                    <a:cubicBezTo>
                      <a:pt x="5985601" y="53787"/>
                      <a:pt x="6015860" y="47375"/>
                      <a:pt x="6019558" y="35534"/>
                    </a:cubicBezTo>
                    <a:cubicBezTo>
                      <a:pt x="6005598" y="24027"/>
                      <a:pt x="5957753" y="11923"/>
                      <a:pt x="5939764" y="0"/>
                    </a:cubicBezTo>
                    <a:lnTo>
                      <a:pt x="3023835" y="0"/>
                    </a:lnTo>
                    <a:lnTo>
                      <a:pt x="119787" y="0"/>
                    </a:lnTo>
                    <a:cubicBezTo>
                      <a:pt x="90262" y="11674"/>
                      <a:pt x="21395" y="24761"/>
                      <a:pt x="304" y="37875"/>
                    </a:cubicBezTo>
                    <a:close/>
                  </a:path>
                </a:pathLst>
              </a:custGeom>
              <a:solidFill>
                <a:srgbClr val="B2B2B2"/>
              </a:solidFill>
              <a:ln w="1385"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D8841FFC-843F-1B44-A3BB-B90162AE90CD}"/>
                  </a:ext>
                </a:extLst>
              </p:cNvPr>
              <p:cNvSpPr/>
              <p:nvPr/>
            </p:nvSpPr>
            <p:spPr>
              <a:xfrm>
                <a:off x="5786710" y="5361522"/>
                <a:ext cx="6015918" cy="120293"/>
              </a:xfrm>
              <a:custGeom>
                <a:avLst/>
                <a:gdLst>
                  <a:gd name="connsiteX0" fmla="*/ 127 w 6015918"/>
                  <a:gd name="connsiteY0" fmla="*/ 37058 h 120293"/>
                  <a:gd name="connsiteX1" fmla="*/ 77193 w 6015918"/>
                  <a:gd name="connsiteY1" fmla="*/ 75238 h 120293"/>
                  <a:gd name="connsiteX2" fmla="*/ 404746 w 6015918"/>
                  <a:gd name="connsiteY2" fmla="*/ 118236 h 120293"/>
                  <a:gd name="connsiteX3" fmla="*/ 2992111 w 6015918"/>
                  <a:gd name="connsiteY3" fmla="*/ 114788 h 120293"/>
                  <a:gd name="connsiteX4" fmla="*/ 5590986 w 6015918"/>
                  <a:gd name="connsiteY4" fmla="*/ 101785 h 120293"/>
                  <a:gd name="connsiteX5" fmla="*/ 5923398 w 6015918"/>
                  <a:gd name="connsiteY5" fmla="*/ 67039 h 120293"/>
                  <a:gd name="connsiteX6" fmla="*/ 6015919 w 6015918"/>
                  <a:gd name="connsiteY6" fmla="*/ 34787 h 120293"/>
                  <a:gd name="connsiteX7" fmla="*/ 5935932 w 6015918"/>
                  <a:gd name="connsiteY7" fmla="*/ 0 h 120293"/>
                  <a:gd name="connsiteX8" fmla="*/ 3021636 w 6015918"/>
                  <a:gd name="connsiteY8" fmla="*/ 0 h 120293"/>
                  <a:gd name="connsiteX9" fmla="*/ 119721 w 6015918"/>
                  <a:gd name="connsiteY9" fmla="*/ 0 h 120293"/>
                  <a:gd name="connsiteX10" fmla="*/ 127 w 6015918"/>
                  <a:gd name="connsiteY10" fmla="*/ 37058 h 12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918" h="120293">
                    <a:moveTo>
                      <a:pt x="127" y="37058"/>
                    </a:moveTo>
                    <a:cubicBezTo>
                      <a:pt x="-2130" y="50241"/>
                      <a:pt x="25664" y="57152"/>
                      <a:pt x="77193" y="75238"/>
                    </a:cubicBezTo>
                    <a:cubicBezTo>
                      <a:pt x="127102" y="92756"/>
                      <a:pt x="226519" y="116547"/>
                      <a:pt x="404746" y="118236"/>
                    </a:cubicBezTo>
                    <a:cubicBezTo>
                      <a:pt x="924139" y="124385"/>
                      <a:pt x="2055084" y="114788"/>
                      <a:pt x="2992111" y="114788"/>
                    </a:cubicBezTo>
                    <a:cubicBezTo>
                      <a:pt x="3941963" y="114788"/>
                      <a:pt x="5062826" y="110232"/>
                      <a:pt x="5590986" y="101785"/>
                    </a:cubicBezTo>
                    <a:cubicBezTo>
                      <a:pt x="5766581" y="99610"/>
                      <a:pt x="5867645" y="81386"/>
                      <a:pt x="5923398" y="67039"/>
                    </a:cubicBezTo>
                    <a:cubicBezTo>
                      <a:pt x="5979152" y="52679"/>
                      <a:pt x="6011183" y="46392"/>
                      <a:pt x="6015919" y="34787"/>
                    </a:cubicBezTo>
                    <a:cubicBezTo>
                      <a:pt x="6002250" y="23528"/>
                      <a:pt x="5953533" y="11674"/>
                      <a:pt x="5935932" y="0"/>
                    </a:cubicBezTo>
                    <a:lnTo>
                      <a:pt x="3021636" y="0"/>
                    </a:lnTo>
                    <a:lnTo>
                      <a:pt x="119721" y="0"/>
                    </a:lnTo>
                    <a:cubicBezTo>
                      <a:pt x="90820" y="11411"/>
                      <a:pt x="20775" y="24221"/>
                      <a:pt x="127" y="37058"/>
                    </a:cubicBezTo>
                    <a:close/>
                  </a:path>
                </a:pathLst>
              </a:custGeom>
              <a:solidFill>
                <a:srgbClr val="B0B0B0"/>
              </a:solidFill>
              <a:ln w="1385"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1D6E7915-A24D-EA40-8F1C-D5AED8CE8C10}"/>
                  </a:ext>
                </a:extLst>
              </p:cNvPr>
              <p:cNvSpPr/>
              <p:nvPr/>
            </p:nvSpPr>
            <p:spPr>
              <a:xfrm>
                <a:off x="5788845" y="5361536"/>
                <a:ext cx="6012356" cy="117786"/>
              </a:xfrm>
              <a:custGeom>
                <a:avLst/>
                <a:gdLst>
                  <a:gd name="connsiteX0" fmla="*/ 29 w 6012356"/>
                  <a:gd name="connsiteY0" fmla="*/ 36241 h 117786"/>
                  <a:gd name="connsiteX1" fmla="*/ 82730 w 6012356"/>
                  <a:gd name="connsiteY1" fmla="*/ 73645 h 117786"/>
                  <a:gd name="connsiteX2" fmla="*/ 417248 w 6012356"/>
                  <a:gd name="connsiteY2" fmla="*/ 115758 h 117786"/>
                  <a:gd name="connsiteX3" fmla="*/ 2990627 w 6012356"/>
                  <a:gd name="connsiteY3" fmla="*/ 112434 h 117786"/>
                  <a:gd name="connsiteX4" fmla="*/ 5575251 w 6012356"/>
                  <a:gd name="connsiteY4" fmla="*/ 99666 h 117786"/>
                  <a:gd name="connsiteX5" fmla="*/ 5914534 w 6012356"/>
                  <a:gd name="connsiteY5" fmla="*/ 65627 h 117786"/>
                  <a:gd name="connsiteX6" fmla="*/ 6012357 w 6012356"/>
                  <a:gd name="connsiteY6" fmla="*/ 34025 h 117786"/>
                  <a:gd name="connsiteX7" fmla="*/ 5932190 w 6012356"/>
                  <a:gd name="connsiteY7" fmla="*/ 0 h 117786"/>
                  <a:gd name="connsiteX8" fmla="*/ 3019501 w 6012356"/>
                  <a:gd name="connsiteY8" fmla="*/ 0 h 117786"/>
                  <a:gd name="connsiteX9" fmla="*/ 119705 w 6012356"/>
                  <a:gd name="connsiteY9" fmla="*/ 0 h 117786"/>
                  <a:gd name="connsiteX10" fmla="*/ 29 w 6012356"/>
                  <a:gd name="connsiteY10" fmla="*/ 36241 h 1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2356" h="117786">
                    <a:moveTo>
                      <a:pt x="29" y="36241"/>
                    </a:moveTo>
                    <a:cubicBezTo>
                      <a:pt x="-1052" y="49147"/>
                      <a:pt x="28555" y="55919"/>
                      <a:pt x="82730" y="73645"/>
                    </a:cubicBezTo>
                    <a:cubicBezTo>
                      <a:pt x="135049" y="90761"/>
                      <a:pt x="237249" y="114082"/>
                      <a:pt x="417248" y="115758"/>
                    </a:cubicBezTo>
                    <a:cubicBezTo>
                      <a:pt x="936655" y="121795"/>
                      <a:pt x="2057796" y="112434"/>
                      <a:pt x="2990627" y="112434"/>
                    </a:cubicBezTo>
                    <a:cubicBezTo>
                      <a:pt x="3936006" y="112434"/>
                      <a:pt x="5047287" y="107961"/>
                      <a:pt x="5575251" y="99666"/>
                    </a:cubicBezTo>
                    <a:cubicBezTo>
                      <a:pt x="5752689" y="97533"/>
                      <a:pt x="5856413" y="79669"/>
                      <a:pt x="5914534" y="65627"/>
                    </a:cubicBezTo>
                    <a:cubicBezTo>
                      <a:pt x="5972794" y="51543"/>
                      <a:pt x="6006596" y="45395"/>
                      <a:pt x="6012357" y="34025"/>
                    </a:cubicBezTo>
                    <a:cubicBezTo>
                      <a:pt x="5998994" y="23002"/>
                      <a:pt x="5949403" y="11411"/>
                      <a:pt x="5932190" y="0"/>
                    </a:cubicBezTo>
                    <a:lnTo>
                      <a:pt x="3019501" y="0"/>
                    </a:lnTo>
                    <a:lnTo>
                      <a:pt x="119705" y="0"/>
                    </a:lnTo>
                    <a:cubicBezTo>
                      <a:pt x="91441" y="11148"/>
                      <a:pt x="20219" y="23681"/>
                      <a:pt x="29" y="36241"/>
                    </a:cubicBezTo>
                    <a:close/>
                  </a:path>
                </a:pathLst>
              </a:custGeom>
              <a:solidFill>
                <a:srgbClr val="AEAEAE"/>
              </a:solidFill>
              <a:ln w="1385"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D8BFC8B3-6918-A94C-9F17-885BF788C5C9}"/>
                  </a:ext>
                </a:extLst>
              </p:cNvPr>
              <p:cNvSpPr/>
              <p:nvPr/>
            </p:nvSpPr>
            <p:spPr>
              <a:xfrm>
                <a:off x="5790895" y="5361495"/>
                <a:ext cx="6008866" cy="115307"/>
              </a:xfrm>
              <a:custGeom>
                <a:avLst/>
                <a:gdLst>
                  <a:gd name="connsiteX0" fmla="*/ 0 w 6008866"/>
                  <a:gd name="connsiteY0" fmla="*/ 35466 h 115307"/>
                  <a:gd name="connsiteX1" fmla="*/ 88338 w 6008866"/>
                  <a:gd name="connsiteY1" fmla="*/ 72094 h 115307"/>
                  <a:gd name="connsiteX2" fmla="*/ 429822 w 6008866"/>
                  <a:gd name="connsiteY2" fmla="*/ 113306 h 115307"/>
                  <a:gd name="connsiteX3" fmla="*/ 2989214 w 6008866"/>
                  <a:gd name="connsiteY3" fmla="*/ 110107 h 115307"/>
                  <a:gd name="connsiteX4" fmla="*/ 5559602 w 6008866"/>
                  <a:gd name="connsiteY4" fmla="*/ 97575 h 115307"/>
                  <a:gd name="connsiteX5" fmla="*/ 5905739 w 6008866"/>
                  <a:gd name="connsiteY5" fmla="*/ 64242 h 115307"/>
                  <a:gd name="connsiteX6" fmla="*/ 6008866 w 6008866"/>
                  <a:gd name="connsiteY6" fmla="*/ 33277 h 115307"/>
                  <a:gd name="connsiteX7" fmla="*/ 5928506 w 6008866"/>
                  <a:gd name="connsiteY7" fmla="*/ 0 h 115307"/>
                  <a:gd name="connsiteX8" fmla="*/ 3017464 w 6008866"/>
                  <a:gd name="connsiteY8" fmla="*/ 0 h 115307"/>
                  <a:gd name="connsiteX9" fmla="*/ 119773 w 6008866"/>
                  <a:gd name="connsiteY9" fmla="*/ 0 h 115307"/>
                  <a:gd name="connsiteX10" fmla="*/ 0 w 6008866"/>
                  <a:gd name="connsiteY10" fmla="*/ 35466 h 11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8866" h="115307">
                    <a:moveTo>
                      <a:pt x="0" y="35466"/>
                    </a:moveTo>
                    <a:cubicBezTo>
                      <a:pt x="110" y="48109"/>
                      <a:pt x="31532" y="54728"/>
                      <a:pt x="88338" y="72094"/>
                    </a:cubicBezTo>
                    <a:cubicBezTo>
                      <a:pt x="143093" y="88823"/>
                      <a:pt x="248049" y="111672"/>
                      <a:pt x="429822" y="113306"/>
                    </a:cubicBezTo>
                    <a:cubicBezTo>
                      <a:pt x="949242" y="119234"/>
                      <a:pt x="2060578" y="110107"/>
                      <a:pt x="2989214" y="110107"/>
                    </a:cubicBezTo>
                    <a:cubicBezTo>
                      <a:pt x="3930120" y="110107"/>
                      <a:pt x="5031803" y="105718"/>
                      <a:pt x="5559602" y="97575"/>
                    </a:cubicBezTo>
                    <a:cubicBezTo>
                      <a:pt x="5738868" y="95470"/>
                      <a:pt x="5845250" y="77980"/>
                      <a:pt x="5905739" y="64242"/>
                    </a:cubicBezTo>
                    <a:cubicBezTo>
                      <a:pt x="5966491" y="50435"/>
                      <a:pt x="6002067" y="44425"/>
                      <a:pt x="6008866" y="33277"/>
                    </a:cubicBezTo>
                    <a:cubicBezTo>
                      <a:pt x="5995794" y="22503"/>
                      <a:pt x="5945331" y="11176"/>
                      <a:pt x="5928506" y="0"/>
                    </a:cubicBezTo>
                    <a:lnTo>
                      <a:pt x="3017464" y="0"/>
                    </a:lnTo>
                    <a:lnTo>
                      <a:pt x="119773" y="0"/>
                    </a:lnTo>
                    <a:cubicBezTo>
                      <a:pt x="92132" y="10940"/>
                      <a:pt x="19747" y="23196"/>
                      <a:pt x="0" y="35466"/>
                    </a:cubicBezTo>
                    <a:close/>
                  </a:path>
                </a:pathLst>
              </a:custGeom>
              <a:solidFill>
                <a:srgbClr val="ACACAC"/>
              </a:solidFill>
              <a:ln w="1385"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0D13F944-FC3B-984D-B2B7-A5FC0D0BD5A6}"/>
                  </a:ext>
                </a:extLst>
              </p:cNvPr>
              <p:cNvSpPr/>
              <p:nvPr/>
            </p:nvSpPr>
            <p:spPr>
              <a:xfrm>
                <a:off x="5792930" y="5361509"/>
                <a:ext cx="6005390" cy="112818"/>
              </a:xfrm>
              <a:custGeom>
                <a:avLst/>
                <a:gdLst>
                  <a:gd name="connsiteX0" fmla="*/ 0 w 6005390"/>
                  <a:gd name="connsiteY0" fmla="*/ 34648 h 112818"/>
                  <a:gd name="connsiteX1" fmla="*/ 93974 w 6005390"/>
                  <a:gd name="connsiteY1" fmla="*/ 70515 h 112818"/>
                  <a:gd name="connsiteX2" fmla="*/ 442424 w 6005390"/>
                  <a:gd name="connsiteY2" fmla="*/ 110841 h 112818"/>
                  <a:gd name="connsiteX3" fmla="*/ 2987830 w 6005390"/>
                  <a:gd name="connsiteY3" fmla="*/ 107753 h 112818"/>
                  <a:gd name="connsiteX4" fmla="*/ 5543981 w 6005390"/>
                  <a:gd name="connsiteY4" fmla="*/ 95470 h 112818"/>
                  <a:gd name="connsiteX5" fmla="*/ 5896973 w 6005390"/>
                  <a:gd name="connsiteY5" fmla="*/ 62844 h 112818"/>
                  <a:gd name="connsiteX6" fmla="*/ 6005391 w 6005390"/>
                  <a:gd name="connsiteY6" fmla="*/ 32516 h 112818"/>
                  <a:gd name="connsiteX7" fmla="*/ 5924836 w 6005390"/>
                  <a:gd name="connsiteY7" fmla="*/ 0 h 112818"/>
                  <a:gd name="connsiteX8" fmla="*/ 3015415 w 6005390"/>
                  <a:gd name="connsiteY8" fmla="*/ 0 h 112818"/>
                  <a:gd name="connsiteX9" fmla="*/ 119857 w 6005390"/>
                  <a:gd name="connsiteY9" fmla="*/ 0 h 112818"/>
                  <a:gd name="connsiteX10" fmla="*/ 0 w 6005390"/>
                  <a:gd name="connsiteY10" fmla="*/ 34648 h 1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5390" h="112818">
                    <a:moveTo>
                      <a:pt x="0" y="34648"/>
                    </a:moveTo>
                    <a:cubicBezTo>
                      <a:pt x="1288" y="47029"/>
                      <a:pt x="34552" y="53523"/>
                      <a:pt x="93974" y="70515"/>
                    </a:cubicBezTo>
                    <a:cubicBezTo>
                      <a:pt x="151181" y="86870"/>
                      <a:pt x="258879" y="109221"/>
                      <a:pt x="442424" y="110841"/>
                    </a:cubicBezTo>
                    <a:cubicBezTo>
                      <a:pt x="961844" y="116672"/>
                      <a:pt x="2063389" y="107753"/>
                      <a:pt x="2987830" y="107753"/>
                    </a:cubicBezTo>
                    <a:cubicBezTo>
                      <a:pt x="3924262" y="107753"/>
                      <a:pt x="5016363" y="103446"/>
                      <a:pt x="5543981" y="95470"/>
                    </a:cubicBezTo>
                    <a:cubicBezTo>
                      <a:pt x="5725088" y="93406"/>
                      <a:pt x="5834116" y="76276"/>
                      <a:pt x="5896973" y="62844"/>
                    </a:cubicBezTo>
                    <a:cubicBezTo>
                      <a:pt x="5960204" y="49328"/>
                      <a:pt x="5997567" y="43428"/>
                      <a:pt x="6005391" y="32516"/>
                    </a:cubicBezTo>
                    <a:cubicBezTo>
                      <a:pt x="5992623" y="21991"/>
                      <a:pt x="5941287" y="10913"/>
                      <a:pt x="5924836" y="0"/>
                    </a:cubicBezTo>
                    <a:lnTo>
                      <a:pt x="3015415" y="0"/>
                    </a:lnTo>
                    <a:lnTo>
                      <a:pt x="119857" y="0"/>
                    </a:lnTo>
                    <a:cubicBezTo>
                      <a:pt x="92853" y="10677"/>
                      <a:pt x="19291" y="22656"/>
                      <a:pt x="0" y="34648"/>
                    </a:cubicBezTo>
                    <a:close/>
                  </a:path>
                </a:pathLst>
              </a:custGeom>
              <a:solidFill>
                <a:srgbClr val="ABABAB"/>
              </a:solidFill>
              <a:ln w="1385"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5FA0EF50-9466-EE44-978F-1E763B1C795E}"/>
                  </a:ext>
                </a:extLst>
              </p:cNvPr>
              <p:cNvSpPr/>
              <p:nvPr/>
            </p:nvSpPr>
            <p:spPr>
              <a:xfrm>
                <a:off x="5794952" y="5361522"/>
                <a:ext cx="6001915" cy="110312"/>
              </a:xfrm>
              <a:custGeom>
                <a:avLst/>
                <a:gdLst>
                  <a:gd name="connsiteX0" fmla="*/ 0 w 6001915"/>
                  <a:gd name="connsiteY0" fmla="*/ 33831 h 110312"/>
                  <a:gd name="connsiteX1" fmla="*/ 99611 w 6001915"/>
                  <a:gd name="connsiteY1" fmla="*/ 68923 h 110312"/>
                  <a:gd name="connsiteX2" fmla="*/ 455026 w 6001915"/>
                  <a:gd name="connsiteY2" fmla="*/ 108363 h 110312"/>
                  <a:gd name="connsiteX3" fmla="*/ 2986431 w 6001915"/>
                  <a:gd name="connsiteY3" fmla="*/ 105399 h 110312"/>
                  <a:gd name="connsiteX4" fmla="*/ 5528333 w 6001915"/>
                  <a:gd name="connsiteY4" fmla="*/ 93351 h 110312"/>
                  <a:gd name="connsiteX5" fmla="*/ 5888193 w 6001915"/>
                  <a:gd name="connsiteY5" fmla="*/ 61431 h 110312"/>
                  <a:gd name="connsiteX6" fmla="*/ 6001915 w 6001915"/>
                  <a:gd name="connsiteY6" fmla="*/ 31754 h 110312"/>
                  <a:gd name="connsiteX7" fmla="*/ 5921167 w 6001915"/>
                  <a:gd name="connsiteY7" fmla="*/ 0 h 110312"/>
                  <a:gd name="connsiteX8" fmla="*/ 3013394 w 6001915"/>
                  <a:gd name="connsiteY8" fmla="*/ 0 h 110312"/>
                  <a:gd name="connsiteX9" fmla="*/ 119954 w 6001915"/>
                  <a:gd name="connsiteY9" fmla="*/ 0 h 110312"/>
                  <a:gd name="connsiteX10" fmla="*/ 0 w 6001915"/>
                  <a:gd name="connsiteY10" fmla="*/ 33831 h 1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1915" h="110312">
                    <a:moveTo>
                      <a:pt x="0" y="33831"/>
                    </a:moveTo>
                    <a:cubicBezTo>
                      <a:pt x="2479" y="45948"/>
                      <a:pt x="37571" y="52305"/>
                      <a:pt x="99611" y="68923"/>
                    </a:cubicBezTo>
                    <a:cubicBezTo>
                      <a:pt x="159269" y="84904"/>
                      <a:pt x="269695" y="106770"/>
                      <a:pt x="455026" y="108363"/>
                    </a:cubicBezTo>
                    <a:cubicBezTo>
                      <a:pt x="974460" y="114082"/>
                      <a:pt x="2066187" y="105399"/>
                      <a:pt x="2986431" y="105399"/>
                    </a:cubicBezTo>
                    <a:cubicBezTo>
                      <a:pt x="3918390" y="105399"/>
                      <a:pt x="5000894" y="101175"/>
                      <a:pt x="5528333" y="93351"/>
                    </a:cubicBezTo>
                    <a:cubicBezTo>
                      <a:pt x="5711268" y="91315"/>
                      <a:pt x="5822940" y="74559"/>
                      <a:pt x="5888193" y="61431"/>
                    </a:cubicBezTo>
                    <a:cubicBezTo>
                      <a:pt x="5953904" y="48206"/>
                      <a:pt x="5993067" y="42431"/>
                      <a:pt x="6001915" y="31754"/>
                    </a:cubicBezTo>
                    <a:cubicBezTo>
                      <a:pt x="5989438" y="21465"/>
                      <a:pt x="5937230" y="10649"/>
                      <a:pt x="5921167" y="0"/>
                    </a:cubicBezTo>
                    <a:lnTo>
                      <a:pt x="3013394" y="0"/>
                    </a:lnTo>
                    <a:lnTo>
                      <a:pt x="119954" y="0"/>
                    </a:lnTo>
                    <a:cubicBezTo>
                      <a:pt x="93573" y="10414"/>
                      <a:pt x="18848" y="22116"/>
                      <a:pt x="0" y="33831"/>
                    </a:cubicBezTo>
                    <a:close/>
                  </a:path>
                </a:pathLst>
              </a:custGeom>
              <a:solidFill>
                <a:srgbClr val="A9A9A9"/>
              </a:solidFill>
              <a:ln w="1385"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C2B009E5-B0AA-D54E-A60A-B2BA88993FBF}"/>
                  </a:ext>
                </a:extLst>
              </p:cNvPr>
              <p:cNvSpPr/>
              <p:nvPr/>
            </p:nvSpPr>
            <p:spPr>
              <a:xfrm>
                <a:off x="5796974" y="5361495"/>
                <a:ext cx="5998453" cy="107845"/>
              </a:xfrm>
              <a:custGeom>
                <a:avLst/>
                <a:gdLst>
                  <a:gd name="connsiteX0" fmla="*/ 0 w 5998453"/>
                  <a:gd name="connsiteY0" fmla="*/ 33056 h 107845"/>
                  <a:gd name="connsiteX1" fmla="*/ 105247 w 5998453"/>
                  <a:gd name="connsiteY1" fmla="*/ 67372 h 107845"/>
                  <a:gd name="connsiteX2" fmla="*/ 467628 w 5998453"/>
                  <a:gd name="connsiteY2" fmla="*/ 105925 h 107845"/>
                  <a:gd name="connsiteX3" fmla="*/ 2985046 w 5998453"/>
                  <a:gd name="connsiteY3" fmla="*/ 103072 h 107845"/>
                  <a:gd name="connsiteX4" fmla="*/ 5512712 w 5998453"/>
                  <a:gd name="connsiteY4" fmla="*/ 91260 h 107845"/>
                  <a:gd name="connsiteX5" fmla="*/ 5879427 w 5998453"/>
                  <a:gd name="connsiteY5" fmla="*/ 60046 h 107845"/>
                  <a:gd name="connsiteX6" fmla="*/ 5998453 w 5998453"/>
                  <a:gd name="connsiteY6" fmla="*/ 31006 h 107845"/>
                  <a:gd name="connsiteX7" fmla="*/ 5917510 w 5998453"/>
                  <a:gd name="connsiteY7" fmla="*/ 0 h 107845"/>
                  <a:gd name="connsiteX8" fmla="*/ 3011372 w 5998453"/>
                  <a:gd name="connsiteY8" fmla="*/ 0 h 107845"/>
                  <a:gd name="connsiteX9" fmla="*/ 120065 w 5998453"/>
                  <a:gd name="connsiteY9" fmla="*/ 0 h 107845"/>
                  <a:gd name="connsiteX10" fmla="*/ 0 w 5998453"/>
                  <a:gd name="connsiteY10" fmla="*/ 33056 h 10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8453" h="107845">
                    <a:moveTo>
                      <a:pt x="0" y="33056"/>
                    </a:moveTo>
                    <a:cubicBezTo>
                      <a:pt x="3656" y="44910"/>
                      <a:pt x="40617" y="51141"/>
                      <a:pt x="105247" y="67372"/>
                    </a:cubicBezTo>
                    <a:cubicBezTo>
                      <a:pt x="167384" y="82979"/>
                      <a:pt x="280524" y="104361"/>
                      <a:pt x="467628" y="105925"/>
                    </a:cubicBezTo>
                    <a:cubicBezTo>
                      <a:pt x="987076" y="111534"/>
                      <a:pt x="2068998" y="103072"/>
                      <a:pt x="2985046" y="103072"/>
                    </a:cubicBezTo>
                    <a:cubicBezTo>
                      <a:pt x="3912533" y="103072"/>
                      <a:pt x="4985454" y="98932"/>
                      <a:pt x="5512712" y="91260"/>
                    </a:cubicBezTo>
                    <a:cubicBezTo>
                      <a:pt x="5697489" y="89266"/>
                      <a:pt x="5811793" y="72884"/>
                      <a:pt x="5879427" y="60046"/>
                    </a:cubicBezTo>
                    <a:cubicBezTo>
                      <a:pt x="5947616" y="47112"/>
                      <a:pt x="5988566" y="41462"/>
                      <a:pt x="5998453" y="31006"/>
                    </a:cubicBezTo>
                    <a:cubicBezTo>
                      <a:pt x="5986281" y="20966"/>
                      <a:pt x="5933200" y="10414"/>
                      <a:pt x="5917510" y="0"/>
                    </a:cubicBezTo>
                    <a:lnTo>
                      <a:pt x="3011372" y="0"/>
                    </a:lnTo>
                    <a:lnTo>
                      <a:pt x="120065" y="0"/>
                    </a:lnTo>
                    <a:cubicBezTo>
                      <a:pt x="94307" y="10192"/>
                      <a:pt x="18404" y="21617"/>
                      <a:pt x="0" y="33056"/>
                    </a:cubicBezTo>
                    <a:close/>
                  </a:path>
                </a:pathLst>
              </a:custGeom>
              <a:solidFill>
                <a:srgbClr val="A7A7A7"/>
              </a:solidFill>
              <a:ln w="1385"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C3072AB6-8158-444E-B634-F8B174AF620C}"/>
                  </a:ext>
                </a:extLst>
              </p:cNvPr>
              <p:cNvSpPr/>
              <p:nvPr/>
            </p:nvSpPr>
            <p:spPr>
              <a:xfrm>
                <a:off x="5799010" y="5361522"/>
                <a:ext cx="5995005" cy="105339"/>
              </a:xfrm>
              <a:custGeom>
                <a:avLst/>
                <a:gdLst>
                  <a:gd name="connsiteX0" fmla="*/ 0 w 5995005"/>
                  <a:gd name="connsiteY0" fmla="*/ 32225 h 105339"/>
                  <a:gd name="connsiteX1" fmla="*/ 110883 w 5995005"/>
                  <a:gd name="connsiteY1" fmla="*/ 65779 h 105339"/>
                  <a:gd name="connsiteX2" fmla="*/ 480229 w 5995005"/>
                  <a:gd name="connsiteY2" fmla="*/ 103446 h 105339"/>
                  <a:gd name="connsiteX3" fmla="*/ 2983661 w 5995005"/>
                  <a:gd name="connsiteY3" fmla="*/ 100718 h 105339"/>
                  <a:gd name="connsiteX4" fmla="*/ 5497091 w 5995005"/>
                  <a:gd name="connsiteY4" fmla="*/ 89155 h 105339"/>
                  <a:gd name="connsiteX5" fmla="*/ 5870675 w 5995005"/>
                  <a:gd name="connsiteY5" fmla="*/ 58647 h 105339"/>
                  <a:gd name="connsiteX6" fmla="*/ 5995005 w 5995005"/>
                  <a:gd name="connsiteY6" fmla="*/ 30245 h 105339"/>
                  <a:gd name="connsiteX7" fmla="*/ 5913882 w 5995005"/>
                  <a:gd name="connsiteY7" fmla="*/ 0 h 105339"/>
                  <a:gd name="connsiteX8" fmla="*/ 3009349 w 5995005"/>
                  <a:gd name="connsiteY8" fmla="*/ 0 h 105339"/>
                  <a:gd name="connsiteX9" fmla="*/ 120147 w 5995005"/>
                  <a:gd name="connsiteY9" fmla="*/ 0 h 105339"/>
                  <a:gd name="connsiteX10" fmla="*/ 0 w 5995005"/>
                  <a:gd name="connsiteY10" fmla="*/ 32225 h 10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5005" h="105339">
                    <a:moveTo>
                      <a:pt x="0" y="32225"/>
                    </a:moveTo>
                    <a:cubicBezTo>
                      <a:pt x="4847" y="43816"/>
                      <a:pt x="43663" y="49923"/>
                      <a:pt x="110883" y="65779"/>
                    </a:cubicBezTo>
                    <a:cubicBezTo>
                      <a:pt x="175512" y="81026"/>
                      <a:pt x="291354" y="101896"/>
                      <a:pt x="480229" y="103446"/>
                    </a:cubicBezTo>
                    <a:cubicBezTo>
                      <a:pt x="999692" y="108944"/>
                      <a:pt x="2071809" y="100718"/>
                      <a:pt x="2983661" y="100718"/>
                    </a:cubicBezTo>
                    <a:cubicBezTo>
                      <a:pt x="3906661" y="100718"/>
                      <a:pt x="4969999" y="96661"/>
                      <a:pt x="5497091" y="89155"/>
                    </a:cubicBezTo>
                    <a:cubicBezTo>
                      <a:pt x="5683696" y="87189"/>
                      <a:pt x="5800631" y="71180"/>
                      <a:pt x="5870675" y="58647"/>
                    </a:cubicBezTo>
                    <a:cubicBezTo>
                      <a:pt x="5941343" y="46004"/>
                      <a:pt x="5984078" y="40465"/>
                      <a:pt x="5995005" y="30245"/>
                    </a:cubicBezTo>
                    <a:cubicBezTo>
                      <a:pt x="5983123" y="20454"/>
                      <a:pt x="5929184" y="10151"/>
                      <a:pt x="5913882" y="0"/>
                    </a:cubicBezTo>
                    <a:lnTo>
                      <a:pt x="3009349" y="0"/>
                    </a:lnTo>
                    <a:lnTo>
                      <a:pt x="120147" y="0"/>
                    </a:lnTo>
                    <a:cubicBezTo>
                      <a:pt x="95013" y="9929"/>
                      <a:pt x="17947" y="21063"/>
                      <a:pt x="0" y="32225"/>
                    </a:cubicBezTo>
                    <a:close/>
                  </a:path>
                </a:pathLst>
              </a:custGeom>
              <a:solidFill>
                <a:srgbClr val="A5A5A5"/>
              </a:solidFill>
              <a:ln w="1385"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B1061FA3-AACF-0644-83C9-71C5445BD977}"/>
                  </a:ext>
                </a:extLst>
              </p:cNvPr>
              <p:cNvSpPr/>
              <p:nvPr/>
            </p:nvSpPr>
            <p:spPr>
              <a:xfrm>
                <a:off x="5801032" y="5361509"/>
                <a:ext cx="5991514" cy="102864"/>
              </a:xfrm>
              <a:custGeom>
                <a:avLst/>
                <a:gdLst>
                  <a:gd name="connsiteX0" fmla="*/ 0 w 5991514"/>
                  <a:gd name="connsiteY0" fmla="*/ 31435 h 102864"/>
                  <a:gd name="connsiteX1" fmla="*/ 116519 w 5991514"/>
                  <a:gd name="connsiteY1" fmla="*/ 64215 h 102864"/>
                  <a:gd name="connsiteX2" fmla="*/ 492831 w 5991514"/>
                  <a:gd name="connsiteY2" fmla="*/ 100995 h 102864"/>
                  <a:gd name="connsiteX3" fmla="*/ 2982262 w 5991514"/>
                  <a:gd name="connsiteY3" fmla="*/ 98378 h 102864"/>
                  <a:gd name="connsiteX4" fmla="*/ 5481443 w 5991514"/>
                  <a:gd name="connsiteY4" fmla="*/ 87050 h 102864"/>
                  <a:gd name="connsiteX5" fmla="*/ 5861882 w 5991514"/>
                  <a:gd name="connsiteY5" fmla="*/ 57249 h 102864"/>
                  <a:gd name="connsiteX6" fmla="*/ 5991515 w 5991514"/>
                  <a:gd name="connsiteY6" fmla="*/ 29497 h 102864"/>
                  <a:gd name="connsiteX7" fmla="*/ 5910198 w 5991514"/>
                  <a:gd name="connsiteY7" fmla="*/ 0 h 102864"/>
                  <a:gd name="connsiteX8" fmla="*/ 3007314 w 5991514"/>
                  <a:gd name="connsiteY8" fmla="*/ 0 h 102864"/>
                  <a:gd name="connsiteX9" fmla="*/ 120244 w 5991514"/>
                  <a:gd name="connsiteY9" fmla="*/ 0 h 102864"/>
                  <a:gd name="connsiteX10" fmla="*/ 0 w 5991514"/>
                  <a:gd name="connsiteY10" fmla="*/ 31435 h 10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1514" h="102864">
                    <a:moveTo>
                      <a:pt x="0" y="31435"/>
                    </a:moveTo>
                    <a:cubicBezTo>
                      <a:pt x="6024" y="42750"/>
                      <a:pt x="46710" y="48746"/>
                      <a:pt x="116519" y="64215"/>
                    </a:cubicBezTo>
                    <a:cubicBezTo>
                      <a:pt x="183656" y="79088"/>
                      <a:pt x="302183" y="99472"/>
                      <a:pt x="492831" y="100995"/>
                    </a:cubicBezTo>
                    <a:cubicBezTo>
                      <a:pt x="1012307" y="106396"/>
                      <a:pt x="2074607" y="98378"/>
                      <a:pt x="2982262" y="98378"/>
                    </a:cubicBezTo>
                    <a:cubicBezTo>
                      <a:pt x="3900789" y="98378"/>
                      <a:pt x="4954545" y="94403"/>
                      <a:pt x="5481443" y="87050"/>
                    </a:cubicBezTo>
                    <a:cubicBezTo>
                      <a:pt x="5669889" y="85111"/>
                      <a:pt x="5789441" y="69490"/>
                      <a:pt x="5861882" y="57249"/>
                    </a:cubicBezTo>
                    <a:cubicBezTo>
                      <a:pt x="5935014" y="44896"/>
                      <a:pt x="5979564" y="39481"/>
                      <a:pt x="5991515" y="29497"/>
                    </a:cubicBezTo>
                    <a:cubicBezTo>
                      <a:pt x="5979939" y="19941"/>
                      <a:pt x="5925112" y="9901"/>
                      <a:pt x="5910198" y="0"/>
                    </a:cubicBezTo>
                    <a:lnTo>
                      <a:pt x="3007314" y="0"/>
                    </a:lnTo>
                    <a:lnTo>
                      <a:pt x="120244" y="0"/>
                    </a:lnTo>
                    <a:cubicBezTo>
                      <a:pt x="95747" y="9694"/>
                      <a:pt x="17504" y="20551"/>
                      <a:pt x="0" y="31435"/>
                    </a:cubicBezTo>
                    <a:close/>
                  </a:path>
                </a:pathLst>
              </a:custGeom>
              <a:solidFill>
                <a:srgbClr val="A3A3A3"/>
              </a:solidFill>
              <a:ln w="1385"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5D194407-7F63-5F4C-936D-20FD7E927571}"/>
                  </a:ext>
                </a:extLst>
              </p:cNvPr>
              <p:cNvSpPr/>
              <p:nvPr/>
            </p:nvSpPr>
            <p:spPr>
              <a:xfrm>
                <a:off x="5803054" y="5361509"/>
                <a:ext cx="5988081" cy="100358"/>
              </a:xfrm>
              <a:custGeom>
                <a:avLst/>
                <a:gdLst>
                  <a:gd name="connsiteX0" fmla="*/ 0 w 5988081"/>
                  <a:gd name="connsiteY0" fmla="*/ 30619 h 100358"/>
                  <a:gd name="connsiteX1" fmla="*/ 122170 w 5988081"/>
                  <a:gd name="connsiteY1" fmla="*/ 62622 h 100358"/>
                  <a:gd name="connsiteX2" fmla="*/ 505448 w 5988081"/>
                  <a:gd name="connsiteY2" fmla="*/ 98516 h 100358"/>
                  <a:gd name="connsiteX3" fmla="*/ 2980892 w 5988081"/>
                  <a:gd name="connsiteY3" fmla="*/ 96024 h 100358"/>
                  <a:gd name="connsiteX4" fmla="*/ 5465836 w 5988081"/>
                  <a:gd name="connsiteY4" fmla="*/ 84931 h 100358"/>
                  <a:gd name="connsiteX5" fmla="*/ 5853143 w 5988081"/>
                  <a:gd name="connsiteY5" fmla="*/ 55850 h 100358"/>
                  <a:gd name="connsiteX6" fmla="*/ 5988081 w 5988081"/>
                  <a:gd name="connsiteY6" fmla="*/ 28735 h 100358"/>
                  <a:gd name="connsiteX7" fmla="*/ 5906570 w 5988081"/>
                  <a:gd name="connsiteY7" fmla="*/ 0 h 100358"/>
                  <a:gd name="connsiteX8" fmla="*/ 3005292 w 5988081"/>
                  <a:gd name="connsiteY8" fmla="*/ 0 h 100358"/>
                  <a:gd name="connsiteX9" fmla="*/ 120341 w 5988081"/>
                  <a:gd name="connsiteY9" fmla="*/ 0 h 100358"/>
                  <a:gd name="connsiteX10" fmla="*/ 0 w 5988081"/>
                  <a:gd name="connsiteY10" fmla="*/ 30619 h 10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8081" h="100358">
                    <a:moveTo>
                      <a:pt x="0" y="30619"/>
                    </a:moveTo>
                    <a:cubicBezTo>
                      <a:pt x="7215" y="41670"/>
                      <a:pt x="49771" y="47541"/>
                      <a:pt x="122170" y="62622"/>
                    </a:cubicBezTo>
                    <a:cubicBezTo>
                      <a:pt x="191812" y="77135"/>
                      <a:pt x="313012" y="97021"/>
                      <a:pt x="505448" y="98516"/>
                    </a:cubicBezTo>
                    <a:cubicBezTo>
                      <a:pt x="1024937" y="103806"/>
                      <a:pt x="2077432" y="96024"/>
                      <a:pt x="2980892" y="96024"/>
                    </a:cubicBezTo>
                    <a:cubicBezTo>
                      <a:pt x="3894945" y="96024"/>
                      <a:pt x="4939118" y="92132"/>
                      <a:pt x="5465836" y="84931"/>
                    </a:cubicBezTo>
                    <a:cubicBezTo>
                      <a:pt x="5656110" y="83034"/>
                      <a:pt x="5778294" y="67787"/>
                      <a:pt x="5853143" y="55850"/>
                    </a:cubicBezTo>
                    <a:cubicBezTo>
                      <a:pt x="5928741" y="43788"/>
                      <a:pt x="5975092" y="38498"/>
                      <a:pt x="5988081" y="28735"/>
                    </a:cubicBezTo>
                    <a:cubicBezTo>
                      <a:pt x="5976794" y="19429"/>
                      <a:pt x="5921111" y="9638"/>
                      <a:pt x="5906570" y="0"/>
                    </a:cubicBezTo>
                    <a:lnTo>
                      <a:pt x="3005292" y="0"/>
                    </a:lnTo>
                    <a:lnTo>
                      <a:pt x="120341" y="0"/>
                    </a:lnTo>
                    <a:cubicBezTo>
                      <a:pt x="96467" y="9445"/>
                      <a:pt x="17061" y="20025"/>
                      <a:pt x="0" y="30619"/>
                    </a:cubicBezTo>
                    <a:close/>
                  </a:path>
                </a:pathLst>
              </a:custGeom>
              <a:solidFill>
                <a:srgbClr val="A2A2A2"/>
              </a:solidFill>
              <a:ln w="1385"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8CBE3AF0-2E13-1744-8B29-E4F5BB98C51A}"/>
                  </a:ext>
                </a:extLst>
              </p:cNvPr>
              <p:cNvSpPr/>
              <p:nvPr/>
            </p:nvSpPr>
            <p:spPr>
              <a:xfrm>
                <a:off x="5805090" y="5361536"/>
                <a:ext cx="5984618" cy="97851"/>
              </a:xfrm>
              <a:custGeom>
                <a:avLst/>
                <a:gdLst>
                  <a:gd name="connsiteX0" fmla="*/ 0 w 5984618"/>
                  <a:gd name="connsiteY0" fmla="*/ 29788 h 97851"/>
                  <a:gd name="connsiteX1" fmla="*/ 127806 w 5984618"/>
                  <a:gd name="connsiteY1" fmla="*/ 61029 h 97851"/>
                  <a:gd name="connsiteX2" fmla="*/ 518063 w 5984618"/>
                  <a:gd name="connsiteY2" fmla="*/ 96038 h 97851"/>
                  <a:gd name="connsiteX3" fmla="*/ 2979520 w 5984618"/>
                  <a:gd name="connsiteY3" fmla="*/ 93656 h 97851"/>
                  <a:gd name="connsiteX4" fmla="*/ 5450215 w 5984618"/>
                  <a:gd name="connsiteY4" fmla="*/ 82813 h 97851"/>
                  <a:gd name="connsiteX5" fmla="*/ 5844378 w 5984618"/>
                  <a:gd name="connsiteY5" fmla="*/ 54438 h 97851"/>
                  <a:gd name="connsiteX6" fmla="*/ 5984619 w 5984618"/>
                  <a:gd name="connsiteY6" fmla="*/ 27973 h 97851"/>
                  <a:gd name="connsiteX7" fmla="*/ 5902914 w 5984618"/>
                  <a:gd name="connsiteY7" fmla="*/ 0 h 97851"/>
                  <a:gd name="connsiteX8" fmla="*/ 3003256 w 5984618"/>
                  <a:gd name="connsiteY8" fmla="*/ 0 h 97851"/>
                  <a:gd name="connsiteX9" fmla="*/ 120424 w 5984618"/>
                  <a:gd name="connsiteY9" fmla="*/ 0 h 97851"/>
                  <a:gd name="connsiteX10" fmla="*/ 0 w 5984618"/>
                  <a:gd name="connsiteY10" fmla="*/ 29788 h 9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4618" h="97851">
                    <a:moveTo>
                      <a:pt x="0" y="29788"/>
                    </a:moveTo>
                    <a:cubicBezTo>
                      <a:pt x="8392" y="40575"/>
                      <a:pt x="52844" y="46322"/>
                      <a:pt x="127806" y="61029"/>
                    </a:cubicBezTo>
                    <a:cubicBezTo>
                      <a:pt x="199969" y="75182"/>
                      <a:pt x="323841" y="94556"/>
                      <a:pt x="518063" y="96038"/>
                    </a:cubicBezTo>
                    <a:cubicBezTo>
                      <a:pt x="1037566" y="101217"/>
                      <a:pt x="2080256" y="93656"/>
                      <a:pt x="2979520" y="93656"/>
                    </a:cubicBezTo>
                    <a:cubicBezTo>
                      <a:pt x="3889101" y="93656"/>
                      <a:pt x="4923676" y="89847"/>
                      <a:pt x="5450215" y="82813"/>
                    </a:cubicBezTo>
                    <a:cubicBezTo>
                      <a:pt x="5642331" y="80943"/>
                      <a:pt x="5767118" y="66084"/>
                      <a:pt x="5844378" y="54438"/>
                    </a:cubicBezTo>
                    <a:cubicBezTo>
                      <a:pt x="5922439" y="42667"/>
                      <a:pt x="5970590" y="37487"/>
                      <a:pt x="5984619" y="27973"/>
                    </a:cubicBezTo>
                    <a:cubicBezTo>
                      <a:pt x="5973622" y="18917"/>
                      <a:pt x="5917066" y="9389"/>
                      <a:pt x="5902914" y="0"/>
                    </a:cubicBezTo>
                    <a:lnTo>
                      <a:pt x="3003256" y="0"/>
                    </a:lnTo>
                    <a:lnTo>
                      <a:pt x="120424" y="0"/>
                    </a:lnTo>
                    <a:cubicBezTo>
                      <a:pt x="97187" y="9167"/>
                      <a:pt x="16604" y="19471"/>
                      <a:pt x="0" y="29788"/>
                    </a:cubicBezTo>
                    <a:close/>
                  </a:path>
                </a:pathLst>
              </a:custGeom>
              <a:solidFill>
                <a:srgbClr val="A0A0A0"/>
              </a:solidFill>
              <a:ln w="1385"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8ED09567-48A9-4C4C-A249-11454DF59840}"/>
                  </a:ext>
                </a:extLst>
              </p:cNvPr>
              <p:cNvSpPr/>
              <p:nvPr/>
            </p:nvSpPr>
            <p:spPr>
              <a:xfrm>
                <a:off x="5807111" y="5361522"/>
                <a:ext cx="5981169" cy="95379"/>
              </a:xfrm>
              <a:custGeom>
                <a:avLst/>
                <a:gdLst>
                  <a:gd name="connsiteX0" fmla="*/ 0 w 5981169"/>
                  <a:gd name="connsiteY0" fmla="*/ 28998 h 95379"/>
                  <a:gd name="connsiteX1" fmla="*/ 133442 w 5981169"/>
                  <a:gd name="connsiteY1" fmla="*/ 59464 h 95379"/>
                  <a:gd name="connsiteX2" fmla="*/ 530665 w 5981169"/>
                  <a:gd name="connsiteY2" fmla="*/ 93587 h 95379"/>
                  <a:gd name="connsiteX3" fmla="*/ 2978135 w 5981169"/>
                  <a:gd name="connsiteY3" fmla="*/ 91329 h 95379"/>
                  <a:gd name="connsiteX4" fmla="*/ 5434593 w 5981169"/>
                  <a:gd name="connsiteY4" fmla="*/ 80722 h 95379"/>
                  <a:gd name="connsiteX5" fmla="*/ 5835625 w 5981169"/>
                  <a:gd name="connsiteY5" fmla="*/ 53053 h 95379"/>
                  <a:gd name="connsiteX6" fmla="*/ 5981170 w 5981169"/>
                  <a:gd name="connsiteY6" fmla="*/ 27226 h 95379"/>
                  <a:gd name="connsiteX7" fmla="*/ 5899272 w 5981169"/>
                  <a:gd name="connsiteY7" fmla="*/ 0 h 95379"/>
                  <a:gd name="connsiteX8" fmla="*/ 3001248 w 5981169"/>
                  <a:gd name="connsiteY8" fmla="*/ 0 h 95379"/>
                  <a:gd name="connsiteX9" fmla="*/ 120535 w 5981169"/>
                  <a:gd name="connsiteY9" fmla="*/ 0 h 95379"/>
                  <a:gd name="connsiteX10" fmla="*/ 0 w 5981169"/>
                  <a:gd name="connsiteY10" fmla="*/ 28998 h 9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1169" h="95379">
                    <a:moveTo>
                      <a:pt x="0" y="28998"/>
                    </a:moveTo>
                    <a:cubicBezTo>
                      <a:pt x="9583" y="39523"/>
                      <a:pt x="55919" y="45145"/>
                      <a:pt x="133442" y="59464"/>
                    </a:cubicBezTo>
                    <a:cubicBezTo>
                      <a:pt x="208139" y="73257"/>
                      <a:pt x="334671" y="92132"/>
                      <a:pt x="530665" y="93587"/>
                    </a:cubicBezTo>
                    <a:cubicBezTo>
                      <a:pt x="1050182" y="98669"/>
                      <a:pt x="2083068" y="91329"/>
                      <a:pt x="2978135" y="91329"/>
                    </a:cubicBezTo>
                    <a:cubicBezTo>
                      <a:pt x="3883243" y="91329"/>
                      <a:pt x="4908236" y="87604"/>
                      <a:pt x="5434593" y="80722"/>
                    </a:cubicBezTo>
                    <a:cubicBezTo>
                      <a:pt x="5628539" y="78893"/>
                      <a:pt x="5755943" y="64408"/>
                      <a:pt x="5835625" y="53053"/>
                    </a:cubicBezTo>
                    <a:cubicBezTo>
                      <a:pt x="5916139" y="41586"/>
                      <a:pt x="5966117" y="36518"/>
                      <a:pt x="5981170" y="27226"/>
                    </a:cubicBezTo>
                    <a:cubicBezTo>
                      <a:pt x="5970480" y="18404"/>
                      <a:pt x="5913051" y="9140"/>
                      <a:pt x="5899272" y="0"/>
                    </a:cubicBezTo>
                    <a:lnTo>
                      <a:pt x="3001248" y="0"/>
                    </a:lnTo>
                    <a:lnTo>
                      <a:pt x="120535" y="0"/>
                    </a:lnTo>
                    <a:cubicBezTo>
                      <a:pt x="97907" y="8932"/>
                      <a:pt x="16161" y="18958"/>
                      <a:pt x="0" y="28998"/>
                    </a:cubicBezTo>
                    <a:close/>
                  </a:path>
                </a:pathLst>
              </a:custGeom>
              <a:solidFill>
                <a:srgbClr val="9E9E9E"/>
              </a:solidFill>
              <a:ln w="1385"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FDEB646F-BC18-B049-9EB3-EF0A1201556B}"/>
                  </a:ext>
                </a:extLst>
              </p:cNvPr>
              <p:cNvSpPr/>
              <p:nvPr/>
            </p:nvSpPr>
            <p:spPr>
              <a:xfrm>
                <a:off x="5809147" y="5361509"/>
                <a:ext cx="5977680" cy="92898"/>
              </a:xfrm>
              <a:custGeom>
                <a:avLst/>
                <a:gdLst>
                  <a:gd name="connsiteX0" fmla="*/ 0 w 5977680"/>
                  <a:gd name="connsiteY0" fmla="*/ 28209 h 92898"/>
                  <a:gd name="connsiteX1" fmla="*/ 139078 w 5977680"/>
                  <a:gd name="connsiteY1" fmla="*/ 57900 h 92898"/>
                  <a:gd name="connsiteX2" fmla="*/ 543267 w 5977680"/>
                  <a:gd name="connsiteY2" fmla="*/ 91135 h 92898"/>
                  <a:gd name="connsiteX3" fmla="*/ 2976737 w 5977680"/>
                  <a:gd name="connsiteY3" fmla="*/ 88989 h 92898"/>
                  <a:gd name="connsiteX4" fmla="*/ 5418959 w 5977680"/>
                  <a:gd name="connsiteY4" fmla="*/ 78617 h 92898"/>
                  <a:gd name="connsiteX5" fmla="*/ 5826846 w 5977680"/>
                  <a:gd name="connsiteY5" fmla="*/ 51654 h 92898"/>
                  <a:gd name="connsiteX6" fmla="*/ 5977681 w 5977680"/>
                  <a:gd name="connsiteY6" fmla="*/ 26464 h 92898"/>
                  <a:gd name="connsiteX7" fmla="*/ 5895603 w 5977680"/>
                  <a:gd name="connsiteY7" fmla="*/ 0 h 92898"/>
                  <a:gd name="connsiteX8" fmla="*/ 2999199 w 5977680"/>
                  <a:gd name="connsiteY8" fmla="*/ 0 h 92898"/>
                  <a:gd name="connsiteX9" fmla="*/ 120618 w 5977680"/>
                  <a:gd name="connsiteY9" fmla="*/ 0 h 92898"/>
                  <a:gd name="connsiteX10" fmla="*/ 0 w 5977680"/>
                  <a:gd name="connsiteY10" fmla="*/ 28209 h 9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7680" h="92898">
                    <a:moveTo>
                      <a:pt x="0" y="28209"/>
                    </a:moveTo>
                    <a:cubicBezTo>
                      <a:pt x="10760" y="38470"/>
                      <a:pt x="58994" y="43982"/>
                      <a:pt x="139078" y="57900"/>
                    </a:cubicBezTo>
                    <a:cubicBezTo>
                      <a:pt x="216310" y="71332"/>
                      <a:pt x="345500" y="89695"/>
                      <a:pt x="543267" y="91135"/>
                    </a:cubicBezTo>
                    <a:cubicBezTo>
                      <a:pt x="1062798" y="96107"/>
                      <a:pt x="2085865" y="88989"/>
                      <a:pt x="2976737" y="88989"/>
                    </a:cubicBezTo>
                    <a:cubicBezTo>
                      <a:pt x="3877372" y="88989"/>
                      <a:pt x="4892768" y="85347"/>
                      <a:pt x="5418959" y="78617"/>
                    </a:cubicBezTo>
                    <a:cubicBezTo>
                      <a:pt x="5614732" y="76816"/>
                      <a:pt x="5744740" y="62705"/>
                      <a:pt x="5826846" y="51654"/>
                    </a:cubicBezTo>
                    <a:cubicBezTo>
                      <a:pt x="5909824" y="40478"/>
                      <a:pt x="5961603" y="35534"/>
                      <a:pt x="5977681" y="26464"/>
                    </a:cubicBezTo>
                    <a:cubicBezTo>
                      <a:pt x="5967281" y="17892"/>
                      <a:pt x="5908979" y="8877"/>
                      <a:pt x="5895603" y="0"/>
                    </a:cubicBezTo>
                    <a:lnTo>
                      <a:pt x="2999199" y="0"/>
                    </a:lnTo>
                    <a:lnTo>
                      <a:pt x="120618" y="0"/>
                    </a:lnTo>
                    <a:cubicBezTo>
                      <a:pt x="98628" y="8697"/>
                      <a:pt x="15704" y="18446"/>
                      <a:pt x="0" y="28209"/>
                    </a:cubicBezTo>
                    <a:close/>
                  </a:path>
                </a:pathLst>
              </a:custGeom>
              <a:solidFill>
                <a:srgbClr val="9C9C9C"/>
              </a:solidFill>
              <a:ln w="1385"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547D9104-84F4-1B4A-BF66-B74BD53AA9F5}"/>
                  </a:ext>
                </a:extLst>
              </p:cNvPr>
              <p:cNvSpPr/>
              <p:nvPr/>
            </p:nvSpPr>
            <p:spPr>
              <a:xfrm>
                <a:off x="5811168" y="5361536"/>
                <a:ext cx="5974232" cy="90393"/>
              </a:xfrm>
              <a:custGeom>
                <a:avLst/>
                <a:gdLst>
                  <a:gd name="connsiteX0" fmla="*/ 0 w 5974232"/>
                  <a:gd name="connsiteY0" fmla="*/ 27378 h 90393"/>
                  <a:gd name="connsiteX1" fmla="*/ 144714 w 5974232"/>
                  <a:gd name="connsiteY1" fmla="*/ 56307 h 90393"/>
                  <a:gd name="connsiteX2" fmla="*/ 555869 w 5974232"/>
                  <a:gd name="connsiteY2" fmla="*/ 88657 h 90393"/>
                  <a:gd name="connsiteX3" fmla="*/ 2975352 w 5974232"/>
                  <a:gd name="connsiteY3" fmla="*/ 86635 h 90393"/>
                  <a:gd name="connsiteX4" fmla="*/ 5403339 w 5974232"/>
                  <a:gd name="connsiteY4" fmla="*/ 76512 h 90393"/>
                  <a:gd name="connsiteX5" fmla="*/ 5818093 w 5974232"/>
                  <a:gd name="connsiteY5" fmla="*/ 50255 h 90393"/>
                  <a:gd name="connsiteX6" fmla="*/ 5974232 w 5974232"/>
                  <a:gd name="connsiteY6" fmla="*/ 25716 h 90393"/>
                  <a:gd name="connsiteX7" fmla="*/ 5891961 w 5974232"/>
                  <a:gd name="connsiteY7" fmla="*/ 0 h 90393"/>
                  <a:gd name="connsiteX8" fmla="*/ 2997177 w 5974232"/>
                  <a:gd name="connsiteY8" fmla="*/ 0 h 90393"/>
                  <a:gd name="connsiteX9" fmla="*/ 120716 w 5974232"/>
                  <a:gd name="connsiteY9" fmla="*/ 0 h 90393"/>
                  <a:gd name="connsiteX10" fmla="*/ 0 w 5974232"/>
                  <a:gd name="connsiteY10" fmla="*/ 27378 h 9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4232" h="90393">
                    <a:moveTo>
                      <a:pt x="0" y="27378"/>
                    </a:moveTo>
                    <a:cubicBezTo>
                      <a:pt x="11952" y="37376"/>
                      <a:pt x="62082" y="42763"/>
                      <a:pt x="144714" y="56307"/>
                    </a:cubicBezTo>
                    <a:cubicBezTo>
                      <a:pt x="224480" y="69380"/>
                      <a:pt x="356329" y="87244"/>
                      <a:pt x="555869" y="88657"/>
                    </a:cubicBezTo>
                    <a:cubicBezTo>
                      <a:pt x="1075400" y="93517"/>
                      <a:pt x="2088677" y="86635"/>
                      <a:pt x="2975352" y="86635"/>
                    </a:cubicBezTo>
                    <a:cubicBezTo>
                      <a:pt x="3871515" y="86635"/>
                      <a:pt x="4877326" y="83076"/>
                      <a:pt x="5403339" y="76512"/>
                    </a:cubicBezTo>
                    <a:cubicBezTo>
                      <a:pt x="5600953" y="74753"/>
                      <a:pt x="5733550" y="61015"/>
                      <a:pt x="5818093" y="50255"/>
                    </a:cubicBezTo>
                    <a:cubicBezTo>
                      <a:pt x="5903524" y="39384"/>
                      <a:pt x="5957117" y="34537"/>
                      <a:pt x="5974232" y="25716"/>
                    </a:cubicBezTo>
                    <a:cubicBezTo>
                      <a:pt x="5964137" y="17393"/>
                      <a:pt x="5904964" y="8641"/>
                      <a:pt x="5891961" y="0"/>
                    </a:cubicBezTo>
                    <a:lnTo>
                      <a:pt x="2997177" y="0"/>
                    </a:lnTo>
                    <a:lnTo>
                      <a:pt x="120716" y="0"/>
                    </a:lnTo>
                    <a:cubicBezTo>
                      <a:pt x="99361" y="8420"/>
                      <a:pt x="15261" y="17892"/>
                      <a:pt x="0" y="27378"/>
                    </a:cubicBezTo>
                    <a:close/>
                  </a:path>
                </a:pathLst>
              </a:custGeom>
              <a:solidFill>
                <a:srgbClr val="9A9A9A"/>
              </a:solidFill>
              <a:ln w="1385"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5F9305C6-EB2F-204B-ADB1-2ECC749D07E2}"/>
                  </a:ext>
                </a:extLst>
              </p:cNvPr>
              <p:cNvSpPr/>
              <p:nvPr/>
            </p:nvSpPr>
            <p:spPr>
              <a:xfrm>
                <a:off x="5813190" y="5361509"/>
                <a:ext cx="5970756" cy="87919"/>
              </a:xfrm>
              <a:custGeom>
                <a:avLst/>
                <a:gdLst>
                  <a:gd name="connsiteX0" fmla="*/ 0 w 5970756"/>
                  <a:gd name="connsiteY0" fmla="*/ 26589 h 87919"/>
                  <a:gd name="connsiteX1" fmla="*/ 150351 w 5970756"/>
                  <a:gd name="connsiteY1" fmla="*/ 54742 h 87919"/>
                  <a:gd name="connsiteX2" fmla="*/ 568471 w 5970756"/>
                  <a:gd name="connsiteY2" fmla="*/ 86205 h 87919"/>
                  <a:gd name="connsiteX3" fmla="*/ 2973967 w 5970756"/>
                  <a:gd name="connsiteY3" fmla="*/ 84294 h 87919"/>
                  <a:gd name="connsiteX4" fmla="*/ 5387704 w 5970756"/>
                  <a:gd name="connsiteY4" fmla="*/ 74407 h 87919"/>
                  <a:gd name="connsiteX5" fmla="*/ 5809314 w 5970756"/>
                  <a:gd name="connsiteY5" fmla="*/ 48857 h 87919"/>
                  <a:gd name="connsiteX6" fmla="*/ 5970757 w 5970756"/>
                  <a:gd name="connsiteY6" fmla="*/ 24955 h 87919"/>
                  <a:gd name="connsiteX7" fmla="*/ 5888291 w 5970756"/>
                  <a:gd name="connsiteY7" fmla="*/ 0 h 87919"/>
                  <a:gd name="connsiteX8" fmla="*/ 2995156 w 5970756"/>
                  <a:gd name="connsiteY8" fmla="*/ 0 h 87919"/>
                  <a:gd name="connsiteX9" fmla="*/ 120812 w 5970756"/>
                  <a:gd name="connsiteY9" fmla="*/ 0 h 87919"/>
                  <a:gd name="connsiteX10" fmla="*/ 0 w 5970756"/>
                  <a:gd name="connsiteY10" fmla="*/ 26589 h 8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0756" h="87919">
                    <a:moveTo>
                      <a:pt x="0" y="26589"/>
                    </a:moveTo>
                    <a:cubicBezTo>
                      <a:pt x="13142" y="36310"/>
                      <a:pt x="65170" y="41586"/>
                      <a:pt x="150351" y="54742"/>
                    </a:cubicBezTo>
                    <a:cubicBezTo>
                      <a:pt x="232665" y="67455"/>
                      <a:pt x="367145" y="84821"/>
                      <a:pt x="568471" y="86205"/>
                    </a:cubicBezTo>
                    <a:cubicBezTo>
                      <a:pt x="1088016" y="90969"/>
                      <a:pt x="2091488" y="84294"/>
                      <a:pt x="2973967" y="84294"/>
                    </a:cubicBezTo>
                    <a:cubicBezTo>
                      <a:pt x="3865643" y="84294"/>
                      <a:pt x="4861872" y="80819"/>
                      <a:pt x="5387704" y="74407"/>
                    </a:cubicBezTo>
                    <a:cubicBezTo>
                      <a:pt x="5587147" y="72676"/>
                      <a:pt x="5722347" y="59326"/>
                      <a:pt x="5809314" y="48857"/>
                    </a:cubicBezTo>
                    <a:cubicBezTo>
                      <a:pt x="5897195" y="38276"/>
                      <a:pt x="5952616" y="33554"/>
                      <a:pt x="5970757" y="24955"/>
                    </a:cubicBezTo>
                    <a:cubicBezTo>
                      <a:pt x="5960952" y="16867"/>
                      <a:pt x="5900907" y="8378"/>
                      <a:pt x="5888291" y="0"/>
                    </a:cubicBezTo>
                    <a:lnTo>
                      <a:pt x="2995156" y="0"/>
                    </a:lnTo>
                    <a:lnTo>
                      <a:pt x="120812" y="0"/>
                    </a:lnTo>
                    <a:cubicBezTo>
                      <a:pt x="100081" y="8198"/>
                      <a:pt x="14818" y="17393"/>
                      <a:pt x="0" y="26589"/>
                    </a:cubicBezTo>
                    <a:close/>
                  </a:path>
                </a:pathLst>
              </a:custGeom>
              <a:solidFill>
                <a:srgbClr val="989898"/>
              </a:solidFill>
              <a:ln w="1385"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D8A06544-7889-1D4A-B82F-EB8F598AFEA9}"/>
                  </a:ext>
                </a:extLst>
              </p:cNvPr>
              <p:cNvSpPr/>
              <p:nvPr/>
            </p:nvSpPr>
            <p:spPr>
              <a:xfrm>
                <a:off x="5815226" y="5361509"/>
                <a:ext cx="5967293" cy="85428"/>
              </a:xfrm>
              <a:custGeom>
                <a:avLst/>
                <a:gdLst>
                  <a:gd name="connsiteX0" fmla="*/ 0 w 5967293"/>
                  <a:gd name="connsiteY0" fmla="*/ 25786 h 85428"/>
                  <a:gd name="connsiteX1" fmla="*/ 155987 w 5967293"/>
                  <a:gd name="connsiteY1" fmla="*/ 53163 h 85428"/>
                  <a:gd name="connsiteX2" fmla="*/ 581073 w 5967293"/>
                  <a:gd name="connsiteY2" fmla="*/ 83740 h 85428"/>
                  <a:gd name="connsiteX3" fmla="*/ 2972568 w 5967293"/>
                  <a:gd name="connsiteY3" fmla="*/ 81954 h 85428"/>
                  <a:gd name="connsiteX4" fmla="*/ 5372069 w 5967293"/>
                  <a:gd name="connsiteY4" fmla="*/ 72302 h 85428"/>
                  <a:gd name="connsiteX5" fmla="*/ 5800548 w 5967293"/>
                  <a:gd name="connsiteY5" fmla="*/ 47458 h 85428"/>
                  <a:gd name="connsiteX6" fmla="*/ 5967294 w 5967293"/>
                  <a:gd name="connsiteY6" fmla="*/ 24193 h 85428"/>
                  <a:gd name="connsiteX7" fmla="*/ 5884635 w 5967293"/>
                  <a:gd name="connsiteY7" fmla="*/ 0 h 85428"/>
                  <a:gd name="connsiteX8" fmla="*/ 2993120 w 5967293"/>
                  <a:gd name="connsiteY8" fmla="*/ 0 h 85428"/>
                  <a:gd name="connsiteX9" fmla="*/ 120895 w 5967293"/>
                  <a:gd name="connsiteY9" fmla="*/ 0 h 85428"/>
                  <a:gd name="connsiteX10" fmla="*/ 0 w 5967293"/>
                  <a:gd name="connsiteY10" fmla="*/ 25786 h 8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67293" h="85428">
                    <a:moveTo>
                      <a:pt x="0" y="25786"/>
                    </a:moveTo>
                    <a:cubicBezTo>
                      <a:pt x="14319" y="35244"/>
                      <a:pt x="68272" y="40395"/>
                      <a:pt x="155987" y="53163"/>
                    </a:cubicBezTo>
                    <a:cubicBezTo>
                      <a:pt x="240863" y="65516"/>
                      <a:pt x="377974" y="82369"/>
                      <a:pt x="581073" y="83740"/>
                    </a:cubicBezTo>
                    <a:cubicBezTo>
                      <a:pt x="1100631" y="88393"/>
                      <a:pt x="2094285" y="81954"/>
                      <a:pt x="2972568" y="81954"/>
                    </a:cubicBezTo>
                    <a:cubicBezTo>
                      <a:pt x="3859771" y="81954"/>
                      <a:pt x="4846417" y="78561"/>
                      <a:pt x="5372069" y="72302"/>
                    </a:cubicBezTo>
                    <a:cubicBezTo>
                      <a:pt x="5573353" y="70612"/>
                      <a:pt x="5711143" y="57637"/>
                      <a:pt x="5800548" y="47458"/>
                    </a:cubicBezTo>
                    <a:cubicBezTo>
                      <a:pt x="5890866" y="37169"/>
                      <a:pt x="5948115" y="32571"/>
                      <a:pt x="5967294" y="24193"/>
                    </a:cubicBezTo>
                    <a:cubicBezTo>
                      <a:pt x="5957795" y="16355"/>
                      <a:pt x="5896876" y="8115"/>
                      <a:pt x="5884635" y="0"/>
                    </a:cubicBezTo>
                    <a:lnTo>
                      <a:pt x="2993120" y="0"/>
                    </a:lnTo>
                    <a:lnTo>
                      <a:pt x="120895" y="0"/>
                    </a:lnTo>
                    <a:cubicBezTo>
                      <a:pt x="100801" y="7949"/>
                      <a:pt x="14361" y="16867"/>
                      <a:pt x="0" y="25786"/>
                    </a:cubicBezTo>
                    <a:close/>
                  </a:path>
                </a:pathLst>
              </a:custGeom>
              <a:solidFill>
                <a:srgbClr val="979797"/>
              </a:solidFill>
              <a:ln w="1385"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4544553F-130D-884F-992C-C294672F5491}"/>
                  </a:ext>
                </a:extLst>
              </p:cNvPr>
              <p:cNvSpPr/>
              <p:nvPr/>
            </p:nvSpPr>
            <p:spPr>
              <a:xfrm>
                <a:off x="5817248" y="5361509"/>
                <a:ext cx="5963831" cy="82949"/>
              </a:xfrm>
              <a:custGeom>
                <a:avLst/>
                <a:gdLst>
                  <a:gd name="connsiteX0" fmla="*/ 0 w 5963831"/>
                  <a:gd name="connsiteY0" fmla="*/ 24982 h 82949"/>
                  <a:gd name="connsiteX1" fmla="*/ 161623 w 5963831"/>
                  <a:gd name="connsiteY1" fmla="*/ 51599 h 82949"/>
                  <a:gd name="connsiteX2" fmla="*/ 593675 w 5963831"/>
                  <a:gd name="connsiteY2" fmla="*/ 81289 h 82949"/>
                  <a:gd name="connsiteX3" fmla="*/ 2971184 w 5963831"/>
                  <a:gd name="connsiteY3" fmla="*/ 79614 h 82949"/>
                  <a:gd name="connsiteX4" fmla="*/ 5356448 w 5963831"/>
                  <a:gd name="connsiteY4" fmla="*/ 70197 h 82949"/>
                  <a:gd name="connsiteX5" fmla="*/ 5791782 w 5963831"/>
                  <a:gd name="connsiteY5" fmla="*/ 46059 h 82949"/>
                  <a:gd name="connsiteX6" fmla="*/ 5963832 w 5963831"/>
                  <a:gd name="connsiteY6" fmla="*/ 23445 h 82949"/>
                  <a:gd name="connsiteX7" fmla="*/ 5880979 w 5963831"/>
                  <a:gd name="connsiteY7" fmla="*/ 0 h 82949"/>
                  <a:gd name="connsiteX8" fmla="*/ 2991098 w 5963831"/>
                  <a:gd name="connsiteY8" fmla="*/ 0 h 82949"/>
                  <a:gd name="connsiteX9" fmla="*/ 120992 w 5963831"/>
                  <a:gd name="connsiteY9" fmla="*/ 0 h 82949"/>
                  <a:gd name="connsiteX10" fmla="*/ 0 w 5963831"/>
                  <a:gd name="connsiteY10" fmla="*/ 24982 h 8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63831" h="82949">
                    <a:moveTo>
                      <a:pt x="0" y="24982"/>
                    </a:moveTo>
                    <a:cubicBezTo>
                      <a:pt x="15510" y="34177"/>
                      <a:pt x="71360" y="39204"/>
                      <a:pt x="161623" y="51599"/>
                    </a:cubicBezTo>
                    <a:cubicBezTo>
                      <a:pt x="249047" y="63591"/>
                      <a:pt x="388804" y="79946"/>
                      <a:pt x="593675" y="81289"/>
                    </a:cubicBezTo>
                    <a:cubicBezTo>
                      <a:pt x="1113247" y="85831"/>
                      <a:pt x="2097096" y="79614"/>
                      <a:pt x="2971184" y="79614"/>
                    </a:cubicBezTo>
                    <a:cubicBezTo>
                      <a:pt x="3853913" y="79614"/>
                      <a:pt x="4830963" y="76304"/>
                      <a:pt x="5356448" y="70197"/>
                    </a:cubicBezTo>
                    <a:cubicBezTo>
                      <a:pt x="5559560" y="68535"/>
                      <a:pt x="5699954" y="55947"/>
                      <a:pt x="5791782" y="46059"/>
                    </a:cubicBezTo>
                    <a:cubicBezTo>
                      <a:pt x="5884551" y="36075"/>
                      <a:pt x="5943614" y="31574"/>
                      <a:pt x="5963832" y="23445"/>
                    </a:cubicBezTo>
                    <a:cubicBezTo>
                      <a:pt x="5954624" y="15856"/>
                      <a:pt x="5892846" y="7866"/>
                      <a:pt x="5880979" y="0"/>
                    </a:cubicBezTo>
                    <a:lnTo>
                      <a:pt x="2991098" y="0"/>
                    </a:lnTo>
                    <a:lnTo>
                      <a:pt x="120992" y="0"/>
                    </a:lnTo>
                    <a:cubicBezTo>
                      <a:pt x="101522" y="7700"/>
                      <a:pt x="13917" y="16327"/>
                      <a:pt x="0" y="24982"/>
                    </a:cubicBezTo>
                    <a:close/>
                  </a:path>
                </a:pathLst>
              </a:custGeom>
              <a:solidFill>
                <a:srgbClr val="959595"/>
              </a:solidFill>
              <a:ln w="1385"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1EFB5667-743D-0745-AED1-A9EEAC2D728B}"/>
                  </a:ext>
                </a:extLst>
              </p:cNvPr>
              <p:cNvSpPr/>
              <p:nvPr/>
            </p:nvSpPr>
            <p:spPr>
              <a:xfrm>
                <a:off x="5819284" y="5361536"/>
                <a:ext cx="5960383" cy="80431"/>
              </a:xfrm>
              <a:custGeom>
                <a:avLst/>
                <a:gdLst>
                  <a:gd name="connsiteX0" fmla="*/ 0 w 5960383"/>
                  <a:gd name="connsiteY0" fmla="*/ 24151 h 80431"/>
                  <a:gd name="connsiteX1" fmla="*/ 167273 w 5960383"/>
                  <a:gd name="connsiteY1" fmla="*/ 49992 h 80431"/>
                  <a:gd name="connsiteX2" fmla="*/ 606290 w 5960383"/>
                  <a:gd name="connsiteY2" fmla="*/ 78796 h 80431"/>
                  <a:gd name="connsiteX3" fmla="*/ 2969813 w 5960383"/>
                  <a:gd name="connsiteY3" fmla="*/ 77246 h 80431"/>
                  <a:gd name="connsiteX4" fmla="*/ 5340827 w 5960383"/>
                  <a:gd name="connsiteY4" fmla="*/ 68078 h 80431"/>
                  <a:gd name="connsiteX5" fmla="*/ 5783029 w 5960383"/>
                  <a:gd name="connsiteY5" fmla="*/ 44661 h 80431"/>
                  <a:gd name="connsiteX6" fmla="*/ 5960384 w 5960383"/>
                  <a:gd name="connsiteY6" fmla="*/ 22683 h 80431"/>
                  <a:gd name="connsiteX7" fmla="*/ 5877337 w 5960383"/>
                  <a:gd name="connsiteY7" fmla="*/ 0 h 80431"/>
                  <a:gd name="connsiteX8" fmla="*/ 2989062 w 5960383"/>
                  <a:gd name="connsiteY8" fmla="*/ 0 h 80431"/>
                  <a:gd name="connsiteX9" fmla="*/ 121089 w 5960383"/>
                  <a:gd name="connsiteY9" fmla="*/ 0 h 80431"/>
                  <a:gd name="connsiteX10" fmla="*/ 0 w 5960383"/>
                  <a:gd name="connsiteY10" fmla="*/ 24151 h 8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60383" h="80431">
                    <a:moveTo>
                      <a:pt x="0" y="24151"/>
                    </a:moveTo>
                    <a:cubicBezTo>
                      <a:pt x="16687" y="33083"/>
                      <a:pt x="74462" y="37986"/>
                      <a:pt x="167273" y="49992"/>
                    </a:cubicBezTo>
                    <a:cubicBezTo>
                      <a:pt x="257273" y="61639"/>
                      <a:pt x="399646" y="77467"/>
                      <a:pt x="606290" y="78796"/>
                    </a:cubicBezTo>
                    <a:cubicBezTo>
                      <a:pt x="1125876" y="83228"/>
                      <a:pt x="2099921" y="77246"/>
                      <a:pt x="2969813" y="77246"/>
                    </a:cubicBezTo>
                    <a:cubicBezTo>
                      <a:pt x="3848069" y="77246"/>
                      <a:pt x="4815535" y="74019"/>
                      <a:pt x="5340827" y="68078"/>
                    </a:cubicBezTo>
                    <a:cubicBezTo>
                      <a:pt x="5545782" y="66444"/>
                      <a:pt x="5688750" y="54243"/>
                      <a:pt x="5783029" y="44661"/>
                    </a:cubicBezTo>
                    <a:cubicBezTo>
                      <a:pt x="5878236" y="34967"/>
                      <a:pt x="5939128" y="30591"/>
                      <a:pt x="5960384" y="22683"/>
                    </a:cubicBezTo>
                    <a:cubicBezTo>
                      <a:pt x="5951480" y="15344"/>
                      <a:pt x="5888817" y="7617"/>
                      <a:pt x="5877337" y="0"/>
                    </a:cubicBezTo>
                    <a:lnTo>
                      <a:pt x="2989062" y="0"/>
                    </a:lnTo>
                    <a:lnTo>
                      <a:pt x="121089" y="0"/>
                    </a:lnTo>
                    <a:cubicBezTo>
                      <a:pt x="102241" y="7423"/>
                      <a:pt x="13460" y="15773"/>
                      <a:pt x="0" y="24151"/>
                    </a:cubicBezTo>
                    <a:close/>
                  </a:path>
                </a:pathLst>
              </a:custGeom>
              <a:solidFill>
                <a:srgbClr val="939393"/>
              </a:solidFill>
              <a:ln w="1385"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A966FC38-EE2F-7B44-8611-E26FC2BCA3A7}"/>
                  </a:ext>
                </a:extLst>
              </p:cNvPr>
              <p:cNvSpPr/>
              <p:nvPr/>
            </p:nvSpPr>
            <p:spPr>
              <a:xfrm>
                <a:off x="5821306" y="5361495"/>
                <a:ext cx="5956921" cy="77972"/>
              </a:xfrm>
              <a:custGeom>
                <a:avLst/>
                <a:gdLst>
                  <a:gd name="connsiteX0" fmla="*/ 0 w 5956921"/>
                  <a:gd name="connsiteY0" fmla="*/ 23390 h 77972"/>
                  <a:gd name="connsiteX1" fmla="*/ 172909 w 5956921"/>
                  <a:gd name="connsiteY1" fmla="*/ 48455 h 77972"/>
                  <a:gd name="connsiteX2" fmla="*/ 618892 w 5956921"/>
                  <a:gd name="connsiteY2" fmla="*/ 76359 h 77972"/>
                  <a:gd name="connsiteX3" fmla="*/ 2968428 w 5956921"/>
                  <a:gd name="connsiteY3" fmla="*/ 74919 h 77972"/>
                  <a:gd name="connsiteX4" fmla="*/ 5325206 w 5956921"/>
                  <a:gd name="connsiteY4" fmla="*/ 65987 h 77972"/>
                  <a:gd name="connsiteX5" fmla="*/ 5774263 w 5956921"/>
                  <a:gd name="connsiteY5" fmla="*/ 43276 h 77972"/>
                  <a:gd name="connsiteX6" fmla="*/ 5956922 w 5956921"/>
                  <a:gd name="connsiteY6" fmla="*/ 21936 h 77972"/>
                  <a:gd name="connsiteX7" fmla="*/ 5873695 w 5956921"/>
                  <a:gd name="connsiteY7" fmla="*/ 0 h 77972"/>
                  <a:gd name="connsiteX8" fmla="*/ 2987040 w 5956921"/>
                  <a:gd name="connsiteY8" fmla="*/ 0 h 77972"/>
                  <a:gd name="connsiteX9" fmla="*/ 121186 w 5956921"/>
                  <a:gd name="connsiteY9" fmla="*/ 0 h 77972"/>
                  <a:gd name="connsiteX10" fmla="*/ 0 w 5956921"/>
                  <a:gd name="connsiteY10" fmla="*/ 23390 h 7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6921" h="77972">
                    <a:moveTo>
                      <a:pt x="0" y="23390"/>
                    </a:moveTo>
                    <a:cubicBezTo>
                      <a:pt x="17878" y="32059"/>
                      <a:pt x="77578" y="36836"/>
                      <a:pt x="172909" y="48455"/>
                    </a:cubicBezTo>
                    <a:cubicBezTo>
                      <a:pt x="265471" y="59742"/>
                      <a:pt x="410462" y="75071"/>
                      <a:pt x="618892" y="76359"/>
                    </a:cubicBezTo>
                    <a:cubicBezTo>
                      <a:pt x="1138492" y="80694"/>
                      <a:pt x="2102732" y="74919"/>
                      <a:pt x="2968428" y="74919"/>
                    </a:cubicBezTo>
                    <a:cubicBezTo>
                      <a:pt x="3842211" y="74919"/>
                      <a:pt x="4800081" y="71776"/>
                      <a:pt x="5325206" y="65987"/>
                    </a:cubicBezTo>
                    <a:cubicBezTo>
                      <a:pt x="5531989" y="64394"/>
                      <a:pt x="5677562" y="52568"/>
                      <a:pt x="5774263" y="43276"/>
                    </a:cubicBezTo>
                    <a:cubicBezTo>
                      <a:pt x="5871922" y="33887"/>
                      <a:pt x="5934640" y="29622"/>
                      <a:pt x="5956922" y="21936"/>
                    </a:cubicBezTo>
                    <a:cubicBezTo>
                      <a:pt x="5948309" y="14831"/>
                      <a:pt x="5884787" y="7367"/>
                      <a:pt x="5873695" y="0"/>
                    </a:cubicBezTo>
                    <a:lnTo>
                      <a:pt x="2987040" y="0"/>
                    </a:lnTo>
                    <a:lnTo>
                      <a:pt x="121186" y="0"/>
                    </a:lnTo>
                    <a:cubicBezTo>
                      <a:pt x="102962" y="7215"/>
                      <a:pt x="13017" y="15289"/>
                      <a:pt x="0" y="23390"/>
                    </a:cubicBezTo>
                    <a:close/>
                  </a:path>
                </a:pathLst>
              </a:custGeom>
              <a:solidFill>
                <a:srgbClr val="919191"/>
              </a:solidFill>
              <a:ln w="1385"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06CCDCF9-2B89-B14D-9AFA-2899E6B5BE12}"/>
                  </a:ext>
                </a:extLst>
              </p:cNvPr>
              <p:cNvSpPr/>
              <p:nvPr/>
            </p:nvSpPr>
            <p:spPr>
              <a:xfrm>
                <a:off x="5823328" y="5361509"/>
                <a:ext cx="5953473" cy="75468"/>
              </a:xfrm>
              <a:custGeom>
                <a:avLst/>
                <a:gdLst>
                  <a:gd name="connsiteX0" fmla="*/ 0 w 5953473"/>
                  <a:gd name="connsiteY0" fmla="*/ 22559 h 75468"/>
                  <a:gd name="connsiteX1" fmla="*/ 178545 w 5953473"/>
                  <a:gd name="connsiteY1" fmla="*/ 46863 h 75468"/>
                  <a:gd name="connsiteX2" fmla="*/ 631508 w 5953473"/>
                  <a:gd name="connsiteY2" fmla="*/ 73881 h 75468"/>
                  <a:gd name="connsiteX3" fmla="*/ 2967043 w 5953473"/>
                  <a:gd name="connsiteY3" fmla="*/ 72565 h 75468"/>
                  <a:gd name="connsiteX4" fmla="*/ 5309586 w 5953473"/>
                  <a:gd name="connsiteY4" fmla="*/ 63868 h 75468"/>
                  <a:gd name="connsiteX5" fmla="*/ 5765512 w 5953473"/>
                  <a:gd name="connsiteY5" fmla="*/ 41863 h 75468"/>
                  <a:gd name="connsiteX6" fmla="*/ 5953473 w 5953473"/>
                  <a:gd name="connsiteY6" fmla="*/ 21174 h 75468"/>
                  <a:gd name="connsiteX7" fmla="*/ 5870053 w 5953473"/>
                  <a:gd name="connsiteY7" fmla="*/ 0 h 75468"/>
                  <a:gd name="connsiteX8" fmla="*/ 2985046 w 5953473"/>
                  <a:gd name="connsiteY8" fmla="*/ 0 h 75468"/>
                  <a:gd name="connsiteX9" fmla="*/ 121283 w 5953473"/>
                  <a:gd name="connsiteY9" fmla="*/ 0 h 75468"/>
                  <a:gd name="connsiteX10" fmla="*/ 0 w 5953473"/>
                  <a:gd name="connsiteY10" fmla="*/ 22559 h 7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3473" h="75468">
                    <a:moveTo>
                      <a:pt x="0" y="22559"/>
                    </a:moveTo>
                    <a:cubicBezTo>
                      <a:pt x="19055" y="30965"/>
                      <a:pt x="80680" y="35618"/>
                      <a:pt x="178545" y="46863"/>
                    </a:cubicBezTo>
                    <a:cubicBezTo>
                      <a:pt x="273683" y="57789"/>
                      <a:pt x="421291" y="72620"/>
                      <a:pt x="631508" y="73881"/>
                    </a:cubicBezTo>
                    <a:cubicBezTo>
                      <a:pt x="1151122" y="78104"/>
                      <a:pt x="2105543" y="72565"/>
                      <a:pt x="2967043" y="72565"/>
                    </a:cubicBezTo>
                    <a:cubicBezTo>
                      <a:pt x="3836353" y="72565"/>
                      <a:pt x="4784640" y="69504"/>
                      <a:pt x="5309586" y="63868"/>
                    </a:cubicBezTo>
                    <a:cubicBezTo>
                      <a:pt x="5518210" y="62303"/>
                      <a:pt x="5666358" y="50865"/>
                      <a:pt x="5765512" y="41863"/>
                    </a:cubicBezTo>
                    <a:cubicBezTo>
                      <a:pt x="5865607" y="32765"/>
                      <a:pt x="5930153" y="28610"/>
                      <a:pt x="5953473" y="21174"/>
                    </a:cubicBezTo>
                    <a:cubicBezTo>
                      <a:pt x="5945165" y="14319"/>
                      <a:pt x="5880757" y="7104"/>
                      <a:pt x="5870053" y="0"/>
                    </a:cubicBezTo>
                    <a:lnTo>
                      <a:pt x="2985046" y="0"/>
                    </a:lnTo>
                    <a:lnTo>
                      <a:pt x="121283" y="0"/>
                    </a:lnTo>
                    <a:cubicBezTo>
                      <a:pt x="103696" y="6952"/>
                      <a:pt x="12574" y="14748"/>
                      <a:pt x="0" y="22559"/>
                    </a:cubicBezTo>
                    <a:close/>
                  </a:path>
                </a:pathLst>
              </a:custGeom>
              <a:solidFill>
                <a:srgbClr val="8F8F8F"/>
              </a:solidFill>
              <a:ln w="1385"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B6083A5D-48FF-F744-83E7-E1EC825617A8}"/>
                  </a:ext>
                </a:extLst>
              </p:cNvPr>
              <p:cNvSpPr/>
              <p:nvPr/>
            </p:nvSpPr>
            <p:spPr>
              <a:xfrm>
                <a:off x="5825363" y="5361509"/>
                <a:ext cx="5949984" cy="72976"/>
              </a:xfrm>
              <a:custGeom>
                <a:avLst/>
                <a:gdLst>
                  <a:gd name="connsiteX0" fmla="*/ 0 w 5949984"/>
                  <a:gd name="connsiteY0" fmla="*/ 21756 h 72976"/>
                  <a:gd name="connsiteX1" fmla="*/ 184182 w 5949984"/>
                  <a:gd name="connsiteY1" fmla="*/ 45284 h 72976"/>
                  <a:gd name="connsiteX2" fmla="*/ 644110 w 5949984"/>
                  <a:gd name="connsiteY2" fmla="*/ 71416 h 72976"/>
                  <a:gd name="connsiteX3" fmla="*/ 2965658 w 5949984"/>
                  <a:gd name="connsiteY3" fmla="*/ 70211 h 72976"/>
                  <a:gd name="connsiteX4" fmla="*/ 5293951 w 5949984"/>
                  <a:gd name="connsiteY4" fmla="*/ 61763 h 72976"/>
                  <a:gd name="connsiteX5" fmla="*/ 5756732 w 5949984"/>
                  <a:gd name="connsiteY5" fmla="*/ 40465 h 72976"/>
                  <a:gd name="connsiteX6" fmla="*/ 5949984 w 5949984"/>
                  <a:gd name="connsiteY6" fmla="*/ 20412 h 72976"/>
                  <a:gd name="connsiteX7" fmla="*/ 5866369 w 5949984"/>
                  <a:gd name="connsiteY7" fmla="*/ 0 h 72976"/>
                  <a:gd name="connsiteX8" fmla="*/ 2982983 w 5949984"/>
                  <a:gd name="connsiteY8" fmla="*/ 0 h 72976"/>
                  <a:gd name="connsiteX9" fmla="*/ 121366 w 5949984"/>
                  <a:gd name="connsiteY9" fmla="*/ 0 h 72976"/>
                  <a:gd name="connsiteX10" fmla="*/ 0 w 5949984"/>
                  <a:gd name="connsiteY10" fmla="*/ 21756 h 7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9984" h="72976">
                    <a:moveTo>
                      <a:pt x="0" y="21756"/>
                    </a:moveTo>
                    <a:cubicBezTo>
                      <a:pt x="20246" y="29898"/>
                      <a:pt x="83796" y="34427"/>
                      <a:pt x="184182" y="45284"/>
                    </a:cubicBezTo>
                    <a:cubicBezTo>
                      <a:pt x="281895" y="55850"/>
                      <a:pt x="432121" y="70169"/>
                      <a:pt x="644110" y="71416"/>
                    </a:cubicBezTo>
                    <a:cubicBezTo>
                      <a:pt x="1163738" y="75528"/>
                      <a:pt x="2108355" y="70211"/>
                      <a:pt x="2965658" y="70211"/>
                    </a:cubicBezTo>
                    <a:cubicBezTo>
                      <a:pt x="3830482" y="70211"/>
                      <a:pt x="4769186" y="67233"/>
                      <a:pt x="5293951" y="61763"/>
                    </a:cubicBezTo>
                    <a:cubicBezTo>
                      <a:pt x="5504403" y="60240"/>
                      <a:pt x="5655141" y="49175"/>
                      <a:pt x="5756732" y="40465"/>
                    </a:cubicBezTo>
                    <a:cubicBezTo>
                      <a:pt x="5859265" y="31671"/>
                      <a:pt x="5925639" y="27627"/>
                      <a:pt x="5949984" y="20412"/>
                    </a:cubicBezTo>
                    <a:cubicBezTo>
                      <a:pt x="5941966" y="13807"/>
                      <a:pt x="5876700" y="6841"/>
                      <a:pt x="5866369" y="0"/>
                    </a:cubicBezTo>
                    <a:lnTo>
                      <a:pt x="2982983" y="0"/>
                    </a:lnTo>
                    <a:lnTo>
                      <a:pt x="121366" y="0"/>
                    </a:lnTo>
                    <a:cubicBezTo>
                      <a:pt x="104402" y="6703"/>
                      <a:pt x="12117" y="14222"/>
                      <a:pt x="0" y="21756"/>
                    </a:cubicBezTo>
                    <a:close/>
                  </a:path>
                </a:pathLst>
              </a:custGeom>
              <a:solidFill>
                <a:srgbClr val="8E8E8E"/>
              </a:solidFill>
              <a:ln w="1385"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FEF333C4-5950-A347-92BF-9C885E5C3336}"/>
                  </a:ext>
                </a:extLst>
              </p:cNvPr>
              <p:cNvSpPr/>
              <p:nvPr/>
            </p:nvSpPr>
            <p:spPr>
              <a:xfrm>
                <a:off x="5827385" y="5361495"/>
                <a:ext cx="5946535" cy="70506"/>
              </a:xfrm>
              <a:custGeom>
                <a:avLst/>
                <a:gdLst>
                  <a:gd name="connsiteX0" fmla="*/ 0 w 5946535"/>
                  <a:gd name="connsiteY0" fmla="*/ 20966 h 70506"/>
                  <a:gd name="connsiteX1" fmla="*/ 189818 w 5946535"/>
                  <a:gd name="connsiteY1" fmla="*/ 43719 h 70506"/>
                  <a:gd name="connsiteX2" fmla="*/ 656712 w 5946535"/>
                  <a:gd name="connsiteY2" fmla="*/ 68964 h 70506"/>
                  <a:gd name="connsiteX3" fmla="*/ 2964274 w 5946535"/>
                  <a:gd name="connsiteY3" fmla="*/ 67884 h 70506"/>
                  <a:gd name="connsiteX4" fmla="*/ 5278331 w 5946535"/>
                  <a:gd name="connsiteY4" fmla="*/ 59672 h 70506"/>
                  <a:gd name="connsiteX5" fmla="*/ 5747980 w 5946535"/>
                  <a:gd name="connsiteY5" fmla="*/ 39080 h 70506"/>
                  <a:gd name="connsiteX6" fmla="*/ 5946536 w 5946535"/>
                  <a:gd name="connsiteY6" fmla="*/ 19664 h 70506"/>
                  <a:gd name="connsiteX7" fmla="*/ 5862727 w 5946535"/>
                  <a:gd name="connsiteY7" fmla="*/ 0 h 70506"/>
                  <a:gd name="connsiteX8" fmla="*/ 2980961 w 5946535"/>
                  <a:gd name="connsiteY8" fmla="*/ 0 h 70506"/>
                  <a:gd name="connsiteX9" fmla="*/ 121464 w 5946535"/>
                  <a:gd name="connsiteY9" fmla="*/ 0 h 70506"/>
                  <a:gd name="connsiteX10" fmla="*/ 0 w 5946535"/>
                  <a:gd name="connsiteY10" fmla="*/ 20966 h 7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6535" h="70506">
                    <a:moveTo>
                      <a:pt x="0" y="20966"/>
                    </a:moveTo>
                    <a:cubicBezTo>
                      <a:pt x="21424" y="28832"/>
                      <a:pt x="86898" y="33250"/>
                      <a:pt x="189818" y="43719"/>
                    </a:cubicBezTo>
                    <a:cubicBezTo>
                      <a:pt x="290107" y="53925"/>
                      <a:pt x="442951" y="67746"/>
                      <a:pt x="656712" y="68964"/>
                    </a:cubicBezTo>
                    <a:cubicBezTo>
                      <a:pt x="1176340" y="72980"/>
                      <a:pt x="2111166" y="67884"/>
                      <a:pt x="2964274" y="67884"/>
                    </a:cubicBezTo>
                    <a:cubicBezTo>
                      <a:pt x="3824624" y="67884"/>
                      <a:pt x="4753745" y="64990"/>
                      <a:pt x="5278331" y="59672"/>
                    </a:cubicBezTo>
                    <a:cubicBezTo>
                      <a:pt x="5490611" y="58177"/>
                      <a:pt x="5643925" y="47500"/>
                      <a:pt x="5747980" y="39080"/>
                    </a:cubicBezTo>
                    <a:cubicBezTo>
                      <a:pt x="5852949" y="30577"/>
                      <a:pt x="5921167" y="26658"/>
                      <a:pt x="5946536" y="19664"/>
                    </a:cubicBezTo>
                    <a:cubicBezTo>
                      <a:pt x="5938808" y="13294"/>
                      <a:pt x="5872669" y="6606"/>
                      <a:pt x="5862727" y="0"/>
                    </a:cubicBezTo>
                    <a:lnTo>
                      <a:pt x="2980961" y="0"/>
                    </a:lnTo>
                    <a:lnTo>
                      <a:pt x="121464" y="0"/>
                    </a:lnTo>
                    <a:cubicBezTo>
                      <a:pt x="105136" y="6481"/>
                      <a:pt x="11674" y="13710"/>
                      <a:pt x="0" y="20966"/>
                    </a:cubicBezTo>
                    <a:close/>
                  </a:path>
                </a:pathLst>
              </a:custGeom>
              <a:solidFill>
                <a:srgbClr val="8C8C8C"/>
              </a:solidFill>
              <a:ln w="1385"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433856F4-0F86-DE40-8543-DBB5DD23D5D5}"/>
                  </a:ext>
                </a:extLst>
              </p:cNvPr>
              <p:cNvSpPr/>
              <p:nvPr/>
            </p:nvSpPr>
            <p:spPr>
              <a:xfrm>
                <a:off x="5829421" y="5361509"/>
                <a:ext cx="5943045" cy="68015"/>
              </a:xfrm>
              <a:custGeom>
                <a:avLst/>
                <a:gdLst>
                  <a:gd name="connsiteX0" fmla="*/ 0 w 5943045"/>
                  <a:gd name="connsiteY0" fmla="*/ 20149 h 68015"/>
                  <a:gd name="connsiteX1" fmla="*/ 195454 w 5943045"/>
                  <a:gd name="connsiteY1" fmla="*/ 42140 h 68015"/>
                  <a:gd name="connsiteX2" fmla="*/ 669313 w 5943045"/>
                  <a:gd name="connsiteY2" fmla="*/ 66499 h 68015"/>
                  <a:gd name="connsiteX3" fmla="*/ 2962875 w 5943045"/>
                  <a:gd name="connsiteY3" fmla="*/ 65530 h 68015"/>
                  <a:gd name="connsiteX4" fmla="*/ 5262682 w 5943045"/>
                  <a:gd name="connsiteY4" fmla="*/ 57553 h 68015"/>
                  <a:gd name="connsiteX5" fmla="*/ 5739186 w 5943045"/>
                  <a:gd name="connsiteY5" fmla="*/ 37667 h 68015"/>
                  <a:gd name="connsiteX6" fmla="*/ 5943046 w 5943045"/>
                  <a:gd name="connsiteY6" fmla="*/ 18903 h 68015"/>
                  <a:gd name="connsiteX7" fmla="*/ 5859042 w 5943045"/>
                  <a:gd name="connsiteY7" fmla="*/ 0 h 68015"/>
                  <a:gd name="connsiteX8" fmla="*/ 2978925 w 5943045"/>
                  <a:gd name="connsiteY8" fmla="*/ 0 h 68015"/>
                  <a:gd name="connsiteX9" fmla="*/ 121560 w 5943045"/>
                  <a:gd name="connsiteY9" fmla="*/ 0 h 68015"/>
                  <a:gd name="connsiteX10" fmla="*/ 0 w 5943045"/>
                  <a:gd name="connsiteY10" fmla="*/ 20149 h 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045" h="68015">
                    <a:moveTo>
                      <a:pt x="0" y="20149"/>
                    </a:moveTo>
                    <a:cubicBezTo>
                      <a:pt x="22614" y="27752"/>
                      <a:pt x="90014" y="32045"/>
                      <a:pt x="195454" y="42140"/>
                    </a:cubicBezTo>
                    <a:cubicBezTo>
                      <a:pt x="298333" y="51986"/>
                      <a:pt x="453766" y="65308"/>
                      <a:pt x="669313" y="66499"/>
                    </a:cubicBezTo>
                    <a:cubicBezTo>
                      <a:pt x="1188956" y="70405"/>
                      <a:pt x="2113977" y="65530"/>
                      <a:pt x="2962875" y="65530"/>
                    </a:cubicBezTo>
                    <a:cubicBezTo>
                      <a:pt x="3818752" y="65530"/>
                      <a:pt x="4738276" y="62719"/>
                      <a:pt x="5262682" y="57553"/>
                    </a:cubicBezTo>
                    <a:cubicBezTo>
                      <a:pt x="5476804" y="56099"/>
                      <a:pt x="5632694" y="45810"/>
                      <a:pt x="5739186" y="37667"/>
                    </a:cubicBezTo>
                    <a:cubicBezTo>
                      <a:pt x="5846594" y="29469"/>
                      <a:pt x="5916638" y="25647"/>
                      <a:pt x="5943046" y="18903"/>
                    </a:cubicBezTo>
                    <a:cubicBezTo>
                      <a:pt x="5935624" y="12782"/>
                      <a:pt x="5868612" y="6343"/>
                      <a:pt x="5859042" y="0"/>
                    </a:cubicBezTo>
                    <a:lnTo>
                      <a:pt x="2978925" y="0"/>
                    </a:lnTo>
                    <a:lnTo>
                      <a:pt x="121560" y="0"/>
                    </a:lnTo>
                    <a:cubicBezTo>
                      <a:pt x="105856" y="6218"/>
                      <a:pt x="11217" y="13170"/>
                      <a:pt x="0" y="20149"/>
                    </a:cubicBezTo>
                    <a:close/>
                  </a:path>
                </a:pathLst>
              </a:custGeom>
              <a:solidFill>
                <a:srgbClr val="8A8A8A"/>
              </a:solidFill>
              <a:ln w="1385"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0E605051-DE29-AC48-86C8-C5D002D51F95}"/>
                  </a:ext>
                </a:extLst>
              </p:cNvPr>
              <p:cNvSpPr/>
              <p:nvPr/>
            </p:nvSpPr>
            <p:spPr>
              <a:xfrm>
                <a:off x="5831442" y="5361522"/>
                <a:ext cx="5939597" cy="65512"/>
              </a:xfrm>
              <a:custGeom>
                <a:avLst/>
                <a:gdLst>
                  <a:gd name="connsiteX0" fmla="*/ 0 w 5939597"/>
                  <a:gd name="connsiteY0" fmla="*/ 19332 h 65512"/>
                  <a:gd name="connsiteX1" fmla="*/ 201090 w 5939597"/>
                  <a:gd name="connsiteY1" fmla="*/ 40548 h 65512"/>
                  <a:gd name="connsiteX2" fmla="*/ 681915 w 5939597"/>
                  <a:gd name="connsiteY2" fmla="*/ 64020 h 65512"/>
                  <a:gd name="connsiteX3" fmla="*/ 2961490 w 5939597"/>
                  <a:gd name="connsiteY3" fmla="*/ 63176 h 65512"/>
                  <a:gd name="connsiteX4" fmla="*/ 5247061 w 5939597"/>
                  <a:gd name="connsiteY4" fmla="*/ 55448 h 65512"/>
                  <a:gd name="connsiteX5" fmla="*/ 5730435 w 5939597"/>
                  <a:gd name="connsiteY5" fmla="*/ 36268 h 65512"/>
                  <a:gd name="connsiteX6" fmla="*/ 5939598 w 5939597"/>
                  <a:gd name="connsiteY6" fmla="*/ 18141 h 65512"/>
                  <a:gd name="connsiteX7" fmla="*/ 5855415 w 5939597"/>
                  <a:gd name="connsiteY7" fmla="*/ 0 h 65512"/>
                  <a:gd name="connsiteX8" fmla="*/ 2976903 w 5939597"/>
                  <a:gd name="connsiteY8" fmla="*/ 0 h 65512"/>
                  <a:gd name="connsiteX9" fmla="*/ 121657 w 5939597"/>
                  <a:gd name="connsiteY9" fmla="*/ 0 h 65512"/>
                  <a:gd name="connsiteX10" fmla="*/ 0 w 5939597"/>
                  <a:gd name="connsiteY10" fmla="*/ 19332 h 6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9597" h="65512">
                    <a:moveTo>
                      <a:pt x="0" y="19332"/>
                    </a:moveTo>
                    <a:cubicBezTo>
                      <a:pt x="23792" y="26672"/>
                      <a:pt x="93129" y="30826"/>
                      <a:pt x="201090" y="40548"/>
                    </a:cubicBezTo>
                    <a:cubicBezTo>
                      <a:pt x="306559" y="50047"/>
                      <a:pt x="464595" y="62843"/>
                      <a:pt x="681915" y="64020"/>
                    </a:cubicBezTo>
                    <a:cubicBezTo>
                      <a:pt x="1201571" y="67815"/>
                      <a:pt x="2116774" y="63176"/>
                      <a:pt x="2961490" y="63176"/>
                    </a:cubicBezTo>
                    <a:cubicBezTo>
                      <a:pt x="3812894" y="63176"/>
                      <a:pt x="4722835" y="60447"/>
                      <a:pt x="5247061" y="55448"/>
                    </a:cubicBezTo>
                    <a:cubicBezTo>
                      <a:pt x="5463011" y="54022"/>
                      <a:pt x="5621489" y="44121"/>
                      <a:pt x="5730435" y="36268"/>
                    </a:cubicBezTo>
                    <a:cubicBezTo>
                      <a:pt x="5840278" y="28361"/>
                      <a:pt x="5912151" y="24664"/>
                      <a:pt x="5939598" y="18141"/>
                    </a:cubicBezTo>
                    <a:cubicBezTo>
                      <a:pt x="5932466" y="12270"/>
                      <a:pt x="5864582" y="6079"/>
                      <a:pt x="5855415" y="0"/>
                    </a:cubicBezTo>
                    <a:lnTo>
                      <a:pt x="2976903" y="0"/>
                    </a:lnTo>
                    <a:lnTo>
                      <a:pt x="121657" y="0"/>
                    </a:lnTo>
                    <a:cubicBezTo>
                      <a:pt x="106576" y="5955"/>
                      <a:pt x="10774" y="12630"/>
                      <a:pt x="0" y="19332"/>
                    </a:cubicBezTo>
                    <a:close/>
                  </a:path>
                </a:pathLst>
              </a:custGeom>
              <a:solidFill>
                <a:srgbClr val="888888"/>
              </a:solidFill>
              <a:ln w="1385"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6278A963-AAC9-BE49-AF87-6E6CBAC1ACCA}"/>
                  </a:ext>
                </a:extLst>
              </p:cNvPr>
              <p:cNvSpPr/>
              <p:nvPr/>
            </p:nvSpPr>
            <p:spPr>
              <a:xfrm>
                <a:off x="5833464" y="5361522"/>
                <a:ext cx="5936136" cy="63021"/>
              </a:xfrm>
              <a:custGeom>
                <a:avLst/>
                <a:gdLst>
                  <a:gd name="connsiteX0" fmla="*/ 0 w 5936136"/>
                  <a:gd name="connsiteY0" fmla="*/ 18529 h 63021"/>
                  <a:gd name="connsiteX1" fmla="*/ 206727 w 5936136"/>
                  <a:gd name="connsiteY1" fmla="*/ 38969 h 63021"/>
                  <a:gd name="connsiteX2" fmla="*/ 694518 w 5936136"/>
                  <a:gd name="connsiteY2" fmla="*/ 61555 h 63021"/>
                  <a:gd name="connsiteX3" fmla="*/ 2960106 w 5936136"/>
                  <a:gd name="connsiteY3" fmla="*/ 60821 h 63021"/>
                  <a:gd name="connsiteX4" fmla="*/ 5231440 w 5936136"/>
                  <a:gd name="connsiteY4" fmla="*/ 53330 h 63021"/>
                  <a:gd name="connsiteX5" fmla="*/ 5721669 w 5936136"/>
                  <a:gd name="connsiteY5" fmla="*/ 34870 h 63021"/>
                  <a:gd name="connsiteX6" fmla="*/ 5936137 w 5936136"/>
                  <a:gd name="connsiteY6" fmla="*/ 17393 h 63021"/>
                  <a:gd name="connsiteX7" fmla="*/ 5851758 w 5936136"/>
                  <a:gd name="connsiteY7" fmla="*/ 0 h 63021"/>
                  <a:gd name="connsiteX8" fmla="*/ 2974882 w 5936136"/>
                  <a:gd name="connsiteY8" fmla="*/ 0 h 63021"/>
                  <a:gd name="connsiteX9" fmla="*/ 121754 w 5936136"/>
                  <a:gd name="connsiteY9" fmla="*/ 0 h 63021"/>
                  <a:gd name="connsiteX10" fmla="*/ 0 w 5936136"/>
                  <a:gd name="connsiteY10" fmla="*/ 18529 h 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6136" h="63021">
                    <a:moveTo>
                      <a:pt x="0" y="18529"/>
                    </a:moveTo>
                    <a:cubicBezTo>
                      <a:pt x="24982" y="25605"/>
                      <a:pt x="96260" y="29635"/>
                      <a:pt x="206727" y="38969"/>
                    </a:cubicBezTo>
                    <a:cubicBezTo>
                      <a:pt x="314785" y="48109"/>
                      <a:pt x="475424" y="60406"/>
                      <a:pt x="694518" y="61555"/>
                    </a:cubicBezTo>
                    <a:cubicBezTo>
                      <a:pt x="1214187" y="65239"/>
                      <a:pt x="2119586" y="60821"/>
                      <a:pt x="2960106" y="60821"/>
                    </a:cubicBezTo>
                    <a:cubicBezTo>
                      <a:pt x="3807036" y="60821"/>
                      <a:pt x="4707395" y="58177"/>
                      <a:pt x="5231440" y="53330"/>
                    </a:cubicBezTo>
                    <a:cubicBezTo>
                      <a:pt x="5449231" y="51931"/>
                      <a:pt x="5610273" y="42417"/>
                      <a:pt x="5721669" y="34870"/>
                    </a:cubicBezTo>
                    <a:cubicBezTo>
                      <a:pt x="5833951" y="27267"/>
                      <a:pt x="5907664" y="23681"/>
                      <a:pt x="5936137" y="17393"/>
                    </a:cubicBezTo>
                    <a:cubicBezTo>
                      <a:pt x="5929309" y="11757"/>
                      <a:pt x="5860553" y="5844"/>
                      <a:pt x="5851758" y="0"/>
                    </a:cubicBezTo>
                    <a:lnTo>
                      <a:pt x="2974882" y="0"/>
                    </a:lnTo>
                    <a:lnTo>
                      <a:pt x="121754" y="0"/>
                    </a:lnTo>
                    <a:cubicBezTo>
                      <a:pt x="107310" y="5706"/>
                      <a:pt x="10331" y="12103"/>
                      <a:pt x="0" y="18529"/>
                    </a:cubicBezTo>
                    <a:close/>
                  </a:path>
                </a:pathLst>
              </a:custGeom>
              <a:solidFill>
                <a:srgbClr val="868686"/>
              </a:solidFill>
              <a:ln w="1385"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D631D86B-37B4-0044-A4A3-A2E1ECC610F6}"/>
                  </a:ext>
                </a:extLst>
              </p:cNvPr>
              <p:cNvSpPr/>
              <p:nvPr/>
            </p:nvSpPr>
            <p:spPr>
              <a:xfrm>
                <a:off x="5835500" y="5361522"/>
                <a:ext cx="5932700" cy="60540"/>
              </a:xfrm>
              <a:custGeom>
                <a:avLst/>
                <a:gdLst>
                  <a:gd name="connsiteX0" fmla="*/ 0 w 5932700"/>
                  <a:gd name="connsiteY0" fmla="*/ 17712 h 60540"/>
                  <a:gd name="connsiteX1" fmla="*/ 212377 w 5932700"/>
                  <a:gd name="connsiteY1" fmla="*/ 37390 h 60540"/>
                  <a:gd name="connsiteX2" fmla="*/ 707133 w 5932700"/>
                  <a:gd name="connsiteY2" fmla="*/ 59090 h 60540"/>
                  <a:gd name="connsiteX3" fmla="*/ 2958734 w 5932700"/>
                  <a:gd name="connsiteY3" fmla="*/ 58481 h 60540"/>
                  <a:gd name="connsiteX4" fmla="*/ 5215833 w 5932700"/>
                  <a:gd name="connsiteY4" fmla="*/ 51225 h 60540"/>
                  <a:gd name="connsiteX5" fmla="*/ 5712929 w 5932700"/>
                  <a:gd name="connsiteY5" fmla="*/ 33471 h 60540"/>
                  <a:gd name="connsiteX6" fmla="*/ 5932701 w 5932700"/>
                  <a:gd name="connsiteY6" fmla="*/ 16632 h 60540"/>
                  <a:gd name="connsiteX7" fmla="*/ 5848131 w 5932700"/>
                  <a:gd name="connsiteY7" fmla="*/ 0 h 60540"/>
                  <a:gd name="connsiteX8" fmla="*/ 2972846 w 5932700"/>
                  <a:gd name="connsiteY8" fmla="*/ 0 h 60540"/>
                  <a:gd name="connsiteX9" fmla="*/ 121837 w 5932700"/>
                  <a:gd name="connsiteY9" fmla="*/ 0 h 60540"/>
                  <a:gd name="connsiteX10" fmla="*/ 0 w 5932700"/>
                  <a:gd name="connsiteY10" fmla="*/ 17712 h 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2700" h="60540">
                    <a:moveTo>
                      <a:pt x="0" y="17712"/>
                    </a:moveTo>
                    <a:cubicBezTo>
                      <a:pt x="26159" y="24525"/>
                      <a:pt x="99375" y="28417"/>
                      <a:pt x="212377" y="37390"/>
                    </a:cubicBezTo>
                    <a:cubicBezTo>
                      <a:pt x="323024" y="46170"/>
                      <a:pt x="486267" y="57955"/>
                      <a:pt x="707133" y="59090"/>
                    </a:cubicBezTo>
                    <a:cubicBezTo>
                      <a:pt x="1226816" y="62677"/>
                      <a:pt x="2122410" y="58481"/>
                      <a:pt x="2958734" y="58481"/>
                    </a:cubicBezTo>
                    <a:cubicBezTo>
                      <a:pt x="3801192" y="58481"/>
                      <a:pt x="4691953" y="55919"/>
                      <a:pt x="5215833" y="51225"/>
                    </a:cubicBezTo>
                    <a:cubicBezTo>
                      <a:pt x="5435452" y="49868"/>
                      <a:pt x="5599083" y="40728"/>
                      <a:pt x="5712929" y="33471"/>
                    </a:cubicBezTo>
                    <a:cubicBezTo>
                      <a:pt x="5827649" y="26159"/>
                      <a:pt x="5903191" y="22683"/>
                      <a:pt x="5932701" y="16632"/>
                    </a:cubicBezTo>
                    <a:cubicBezTo>
                      <a:pt x="5926165" y="11245"/>
                      <a:pt x="5856551" y="5581"/>
                      <a:pt x="5848131" y="0"/>
                    </a:cubicBezTo>
                    <a:lnTo>
                      <a:pt x="2972846" y="0"/>
                    </a:lnTo>
                    <a:lnTo>
                      <a:pt x="121837" y="0"/>
                    </a:lnTo>
                    <a:cubicBezTo>
                      <a:pt x="108016" y="5456"/>
                      <a:pt x="9874" y="11577"/>
                      <a:pt x="0" y="17712"/>
                    </a:cubicBezTo>
                    <a:close/>
                  </a:path>
                </a:pathLst>
              </a:custGeom>
              <a:solidFill>
                <a:srgbClr val="858585"/>
              </a:solidFill>
              <a:ln w="1385"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CABD9639-D70F-1B48-90BC-F7D512C204FA}"/>
                  </a:ext>
                </a:extLst>
              </p:cNvPr>
              <p:cNvSpPr/>
              <p:nvPr/>
            </p:nvSpPr>
            <p:spPr>
              <a:xfrm>
                <a:off x="5837522" y="5361509"/>
                <a:ext cx="5929211" cy="58064"/>
              </a:xfrm>
              <a:custGeom>
                <a:avLst/>
                <a:gdLst>
                  <a:gd name="connsiteX0" fmla="*/ 0 w 5929211"/>
                  <a:gd name="connsiteY0" fmla="*/ 16923 h 58064"/>
                  <a:gd name="connsiteX1" fmla="*/ 218013 w 5929211"/>
                  <a:gd name="connsiteY1" fmla="*/ 35826 h 58064"/>
                  <a:gd name="connsiteX2" fmla="*/ 719735 w 5929211"/>
                  <a:gd name="connsiteY2" fmla="*/ 56639 h 58064"/>
                  <a:gd name="connsiteX3" fmla="*/ 2957335 w 5929211"/>
                  <a:gd name="connsiteY3" fmla="*/ 56141 h 58064"/>
                  <a:gd name="connsiteX4" fmla="*/ 5200185 w 5929211"/>
                  <a:gd name="connsiteY4" fmla="*/ 49134 h 58064"/>
                  <a:gd name="connsiteX5" fmla="*/ 5704136 w 5929211"/>
                  <a:gd name="connsiteY5" fmla="*/ 32086 h 58064"/>
                  <a:gd name="connsiteX6" fmla="*/ 5929212 w 5929211"/>
                  <a:gd name="connsiteY6" fmla="*/ 15884 h 58064"/>
                  <a:gd name="connsiteX7" fmla="*/ 5844447 w 5929211"/>
                  <a:gd name="connsiteY7" fmla="*/ 0 h 58064"/>
                  <a:gd name="connsiteX8" fmla="*/ 2970824 w 5929211"/>
                  <a:gd name="connsiteY8" fmla="*/ 0 h 58064"/>
                  <a:gd name="connsiteX9" fmla="*/ 121934 w 5929211"/>
                  <a:gd name="connsiteY9" fmla="*/ 0 h 58064"/>
                  <a:gd name="connsiteX10" fmla="*/ 0 w 5929211"/>
                  <a:gd name="connsiteY10" fmla="*/ 16923 h 5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211" h="58064">
                    <a:moveTo>
                      <a:pt x="0" y="16923"/>
                    </a:moveTo>
                    <a:cubicBezTo>
                      <a:pt x="27350" y="23473"/>
                      <a:pt x="102505" y="27239"/>
                      <a:pt x="218013" y="35826"/>
                    </a:cubicBezTo>
                    <a:cubicBezTo>
                      <a:pt x="331250" y="44245"/>
                      <a:pt x="497083" y="55532"/>
                      <a:pt x="719735" y="56639"/>
                    </a:cubicBezTo>
                    <a:cubicBezTo>
                      <a:pt x="1239432" y="60115"/>
                      <a:pt x="2125208" y="56141"/>
                      <a:pt x="2957335" y="56141"/>
                    </a:cubicBezTo>
                    <a:cubicBezTo>
                      <a:pt x="3795321" y="56141"/>
                      <a:pt x="4676499" y="53662"/>
                      <a:pt x="5200185" y="49134"/>
                    </a:cubicBezTo>
                    <a:cubicBezTo>
                      <a:pt x="5421646" y="47804"/>
                      <a:pt x="5587839" y="39052"/>
                      <a:pt x="5704136" y="32086"/>
                    </a:cubicBezTo>
                    <a:cubicBezTo>
                      <a:pt x="5821278" y="25065"/>
                      <a:pt x="5898662" y="21714"/>
                      <a:pt x="5929212" y="15884"/>
                    </a:cubicBezTo>
                    <a:cubicBezTo>
                      <a:pt x="5922980" y="10746"/>
                      <a:pt x="5852479" y="5332"/>
                      <a:pt x="5844447" y="0"/>
                    </a:cubicBezTo>
                    <a:lnTo>
                      <a:pt x="2970824" y="0"/>
                    </a:lnTo>
                    <a:lnTo>
                      <a:pt x="121934" y="0"/>
                    </a:lnTo>
                    <a:cubicBezTo>
                      <a:pt x="108750" y="5221"/>
                      <a:pt x="9431" y="11065"/>
                      <a:pt x="0" y="16923"/>
                    </a:cubicBezTo>
                    <a:close/>
                  </a:path>
                </a:pathLst>
              </a:custGeom>
              <a:solidFill>
                <a:srgbClr val="838383"/>
              </a:solidFill>
              <a:ln w="1385"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5FC78966-A898-B64E-AE27-C1C338BF8B50}"/>
                  </a:ext>
                </a:extLst>
              </p:cNvPr>
              <p:cNvSpPr/>
              <p:nvPr/>
            </p:nvSpPr>
            <p:spPr>
              <a:xfrm>
                <a:off x="5839544" y="5361522"/>
                <a:ext cx="5925776" cy="55565"/>
              </a:xfrm>
              <a:custGeom>
                <a:avLst/>
                <a:gdLst>
                  <a:gd name="connsiteX0" fmla="*/ 0 w 5925776"/>
                  <a:gd name="connsiteY0" fmla="*/ 16105 h 55565"/>
                  <a:gd name="connsiteX1" fmla="*/ 223649 w 5925776"/>
                  <a:gd name="connsiteY1" fmla="*/ 34233 h 55565"/>
                  <a:gd name="connsiteX2" fmla="*/ 732351 w 5925776"/>
                  <a:gd name="connsiteY2" fmla="*/ 54161 h 55565"/>
                  <a:gd name="connsiteX3" fmla="*/ 2955965 w 5925776"/>
                  <a:gd name="connsiteY3" fmla="*/ 53787 h 55565"/>
                  <a:gd name="connsiteX4" fmla="*/ 5184578 w 5925776"/>
                  <a:gd name="connsiteY4" fmla="*/ 47015 h 55565"/>
                  <a:gd name="connsiteX5" fmla="*/ 5695398 w 5925776"/>
                  <a:gd name="connsiteY5" fmla="*/ 30674 h 55565"/>
                  <a:gd name="connsiteX6" fmla="*/ 5925777 w 5925776"/>
                  <a:gd name="connsiteY6" fmla="*/ 15122 h 55565"/>
                  <a:gd name="connsiteX7" fmla="*/ 5840819 w 5925776"/>
                  <a:gd name="connsiteY7" fmla="*/ 0 h 55565"/>
                  <a:gd name="connsiteX8" fmla="*/ 2968802 w 5925776"/>
                  <a:gd name="connsiteY8" fmla="*/ 0 h 55565"/>
                  <a:gd name="connsiteX9" fmla="*/ 122044 w 5925776"/>
                  <a:gd name="connsiteY9" fmla="*/ 0 h 55565"/>
                  <a:gd name="connsiteX10" fmla="*/ 0 w 5925776"/>
                  <a:gd name="connsiteY10" fmla="*/ 16105 h 5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5776" h="55565">
                    <a:moveTo>
                      <a:pt x="0" y="16105"/>
                    </a:moveTo>
                    <a:cubicBezTo>
                      <a:pt x="28528" y="22379"/>
                      <a:pt x="105621" y="26021"/>
                      <a:pt x="223649" y="34233"/>
                    </a:cubicBezTo>
                    <a:cubicBezTo>
                      <a:pt x="339490" y="42293"/>
                      <a:pt x="507912" y="53080"/>
                      <a:pt x="732351" y="54161"/>
                    </a:cubicBezTo>
                    <a:cubicBezTo>
                      <a:pt x="1252062" y="57526"/>
                      <a:pt x="2128033" y="53787"/>
                      <a:pt x="2955965" y="53787"/>
                    </a:cubicBezTo>
                    <a:cubicBezTo>
                      <a:pt x="3789463" y="53787"/>
                      <a:pt x="4661058" y="51391"/>
                      <a:pt x="5184578" y="47015"/>
                    </a:cubicBezTo>
                    <a:cubicBezTo>
                      <a:pt x="5407867" y="45727"/>
                      <a:pt x="5576635" y="37349"/>
                      <a:pt x="5695398" y="30674"/>
                    </a:cubicBezTo>
                    <a:cubicBezTo>
                      <a:pt x="5814977" y="23958"/>
                      <a:pt x="5894203" y="20717"/>
                      <a:pt x="5925777" y="15122"/>
                    </a:cubicBezTo>
                    <a:cubicBezTo>
                      <a:pt x="5919836" y="10220"/>
                      <a:pt x="5848477" y="5068"/>
                      <a:pt x="5840819" y="0"/>
                    </a:cubicBezTo>
                    <a:lnTo>
                      <a:pt x="2968802" y="0"/>
                    </a:lnTo>
                    <a:lnTo>
                      <a:pt x="122044" y="0"/>
                    </a:lnTo>
                    <a:cubicBezTo>
                      <a:pt x="109470" y="4958"/>
                      <a:pt x="8987" y="10525"/>
                      <a:pt x="0" y="16105"/>
                    </a:cubicBezTo>
                    <a:close/>
                  </a:path>
                </a:pathLst>
              </a:custGeom>
              <a:solidFill>
                <a:srgbClr val="818181"/>
              </a:solidFill>
              <a:ln w="1385"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FECFB6DD-D90A-584A-B793-5B1C04FA49F6}"/>
                  </a:ext>
                </a:extLst>
              </p:cNvPr>
              <p:cNvSpPr/>
              <p:nvPr/>
            </p:nvSpPr>
            <p:spPr>
              <a:xfrm>
                <a:off x="5841579" y="5361522"/>
                <a:ext cx="5922301" cy="53096"/>
              </a:xfrm>
              <a:custGeom>
                <a:avLst/>
                <a:gdLst>
                  <a:gd name="connsiteX0" fmla="*/ 0 w 5922301"/>
                  <a:gd name="connsiteY0" fmla="*/ 15302 h 53096"/>
                  <a:gd name="connsiteX1" fmla="*/ 229286 w 5922301"/>
                  <a:gd name="connsiteY1" fmla="*/ 32668 h 53096"/>
                  <a:gd name="connsiteX2" fmla="*/ 744953 w 5922301"/>
                  <a:gd name="connsiteY2" fmla="*/ 51709 h 53096"/>
                  <a:gd name="connsiteX3" fmla="*/ 2954580 w 5922301"/>
                  <a:gd name="connsiteY3" fmla="*/ 51446 h 53096"/>
                  <a:gd name="connsiteX4" fmla="*/ 5168943 w 5922301"/>
                  <a:gd name="connsiteY4" fmla="*/ 44910 h 53096"/>
                  <a:gd name="connsiteX5" fmla="*/ 5686619 w 5922301"/>
                  <a:gd name="connsiteY5" fmla="*/ 29275 h 53096"/>
                  <a:gd name="connsiteX6" fmla="*/ 5922301 w 5922301"/>
                  <a:gd name="connsiteY6" fmla="*/ 14361 h 53096"/>
                  <a:gd name="connsiteX7" fmla="*/ 5837150 w 5922301"/>
                  <a:gd name="connsiteY7" fmla="*/ 0 h 53096"/>
                  <a:gd name="connsiteX8" fmla="*/ 2966767 w 5922301"/>
                  <a:gd name="connsiteY8" fmla="*/ 0 h 53096"/>
                  <a:gd name="connsiteX9" fmla="*/ 122128 w 5922301"/>
                  <a:gd name="connsiteY9" fmla="*/ 0 h 53096"/>
                  <a:gd name="connsiteX10" fmla="*/ 0 w 5922301"/>
                  <a:gd name="connsiteY10" fmla="*/ 15302 h 5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301" h="53096">
                    <a:moveTo>
                      <a:pt x="0" y="15302"/>
                    </a:moveTo>
                    <a:cubicBezTo>
                      <a:pt x="29719" y="21312"/>
                      <a:pt x="108751" y="24830"/>
                      <a:pt x="229286" y="32668"/>
                    </a:cubicBezTo>
                    <a:cubicBezTo>
                      <a:pt x="347716" y="40368"/>
                      <a:pt x="518742" y="50643"/>
                      <a:pt x="744953" y="51709"/>
                    </a:cubicBezTo>
                    <a:cubicBezTo>
                      <a:pt x="1264678" y="54977"/>
                      <a:pt x="2130845" y="51446"/>
                      <a:pt x="2954580" y="51446"/>
                    </a:cubicBezTo>
                    <a:cubicBezTo>
                      <a:pt x="3783606" y="51446"/>
                      <a:pt x="4645618" y="49120"/>
                      <a:pt x="5168943" y="44910"/>
                    </a:cubicBezTo>
                    <a:cubicBezTo>
                      <a:pt x="5394074" y="43650"/>
                      <a:pt x="5565405" y="35659"/>
                      <a:pt x="5686619" y="29275"/>
                    </a:cubicBezTo>
                    <a:cubicBezTo>
                      <a:pt x="5808621" y="22850"/>
                      <a:pt x="5889689" y="19720"/>
                      <a:pt x="5922301" y="14361"/>
                    </a:cubicBezTo>
                    <a:cubicBezTo>
                      <a:pt x="5916651" y="9708"/>
                      <a:pt x="5844420" y="4819"/>
                      <a:pt x="5837150" y="0"/>
                    </a:cubicBezTo>
                    <a:lnTo>
                      <a:pt x="2966767" y="0"/>
                    </a:lnTo>
                    <a:lnTo>
                      <a:pt x="122128" y="0"/>
                    </a:lnTo>
                    <a:cubicBezTo>
                      <a:pt x="110191" y="4708"/>
                      <a:pt x="8531" y="9998"/>
                      <a:pt x="0" y="15302"/>
                    </a:cubicBezTo>
                    <a:close/>
                  </a:path>
                </a:pathLst>
              </a:custGeom>
              <a:solidFill>
                <a:srgbClr val="7F7F7F"/>
              </a:solidFill>
              <a:ln w="1385"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4DDFBCB7-B83B-4844-8E82-E787720B72A1}"/>
                  </a:ext>
                </a:extLst>
              </p:cNvPr>
              <p:cNvSpPr/>
              <p:nvPr/>
            </p:nvSpPr>
            <p:spPr>
              <a:xfrm>
                <a:off x="5843602" y="5361522"/>
                <a:ext cx="5918811" cy="50612"/>
              </a:xfrm>
              <a:custGeom>
                <a:avLst/>
                <a:gdLst>
                  <a:gd name="connsiteX0" fmla="*/ 0 w 5918811"/>
                  <a:gd name="connsiteY0" fmla="*/ 14499 h 50612"/>
                  <a:gd name="connsiteX1" fmla="*/ 234921 w 5918811"/>
                  <a:gd name="connsiteY1" fmla="*/ 31089 h 50612"/>
                  <a:gd name="connsiteX2" fmla="*/ 757554 w 5918811"/>
                  <a:gd name="connsiteY2" fmla="*/ 49244 h 50612"/>
                  <a:gd name="connsiteX3" fmla="*/ 2953181 w 5918811"/>
                  <a:gd name="connsiteY3" fmla="*/ 49106 h 50612"/>
                  <a:gd name="connsiteX4" fmla="*/ 5153308 w 5918811"/>
                  <a:gd name="connsiteY4" fmla="*/ 42819 h 50612"/>
                  <a:gd name="connsiteX5" fmla="*/ 5677839 w 5918811"/>
                  <a:gd name="connsiteY5" fmla="*/ 27890 h 50612"/>
                  <a:gd name="connsiteX6" fmla="*/ 5918812 w 5918811"/>
                  <a:gd name="connsiteY6" fmla="*/ 13613 h 50612"/>
                  <a:gd name="connsiteX7" fmla="*/ 5833479 w 5918811"/>
                  <a:gd name="connsiteY7" fmla="*/ 0 h 50612"/>
                  <a:gd name="connsiteX8" fmla="*/ 2964744 w 5918811"/>
                  <a:gd name="connsiteY8" fmla="*/ 0 h 50612"/>
                  <a:gd name="connsiteX9" fmla="*/ 122224 w 5918811"/>
                  <a:gd name="connsiteY9" fmla="*/ 0 h 50612"/>
                  <a:gd name="connsiteX10" fmla="*/ 0 w 5918811"/>
                  <a:gd name="connsiteY10" fmla="*/ 14499 h 5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8811" h="50612">
                    <a:moveTo>
                      <a:pt x="0" y="14499"/>
                    </a:moveTo>
                    <a:cubicBezTo>
                      <a:pt x="30895" y="20246"/>
                      <a:pt x="111879" y="23625"/>
                      <a:pt x="234921" y="31089"/>
                    </a:cubicBezTo>
                    <a:cubicBezTo>
                      <a:pt x="355955" y="38429"/>
                      <a:pt x="529571" y="48206"/>
                      <a:pt x="757554" y="49244"/>
                    </a:cubicBezTo>
                    <a:cubicBezTo>
                      <a:pt x="1277279" y="52402"/>
                      <a:pt x="2133655" y="49106"/>
                      <a:pt x="2953181" y="49106"/>
                    </a:cubicBezTo>
                    <a:cubicBezTo>
                      <a:pt x="3777733" y="49106"/>
                      <a:pt x="4630149" y="46863"/>
                      <a:pt x="5153308" y="42819"/>
                    </a:cubicBezTo>
                    <a:cubicBezTo>
                      <a:pt x="5380267" y="41600"/>
                      <a:pt x="5554174" y="33984"/>
                      <a:pt x="5677839" y="27890"/>
                    </a:cubicBezTo>
                    <a:cubicBezTo>
                      <a:pt x="5802278" y="21756"/>
                      <a:pt x="5885174" y="18751"/>
                      <a:pt x="5918812" y="13613"/>
                    </a:cubicBezTo>
                    <a:cubicBezTo>
                      <a:pt x="5913466" y="9209"/>
                      <a:pt x="5840361" y="4570"/>
                      <a:pt x="5833479" y="0"/>
                    </a:cubicBezTo>
                    <a:lnTo>
                      <a:pt x="2964744" y="0"/>
                    </a:lnTo>
                    <a:lnTo>
                      <a:pt x="122224" y="0"/>
                    </a:lnTo>
                    <a:cubicBezTo>
                      <a:pt x="110910" y="4459"/>
                      <a:pt x="8087" y="9472"/>
                      <a:pt x="0" y="14499"/>
                    </a:cubicBezTo>
                    <a:close/>
                  </a:path>
                </a:pathLst>
              </a:custGeom>
              <a:solidFill>
                <a:srgbClr val="7D7D7D"/>
              </a:solidFill>
              <a:ln w="1385"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9B004D6C-9411-A04B-996F-C72F402FFF5D}"/>
                  </a:ext>
                </a:extLst>
              </p:cNvPr>
              <p:cNvSpPr/>
              <p:nvPr/>
            </p:nvSpPr>
            <p:spPr>
              <a:xfrm>
                <a:off x="5845637" y="5361509"/>
                <a:ext cx="5915362" cy="48126"/>
              </a:xfrm>
              <a:custGeom>
                <a:avLst/>
                <a:gdLst>
                  <a:gd name="connsiteX0" fmla="*/ 0 w 5915362"/>
                  <a:gd name="connsiteY0" fmla="*/ 13696 h 48126"/>
                  <a:gd name="connsiteX1" fmla="*/ 240558 w 5915362"/>
                  <a:gd name="connsiteY1" fmla="*/ 29511 h 48126"/>
                  <a:gd name="connsiteX2" fmla="*/ 770157 w 5915362"/>
                  <a:gd name="connsiteY2" fmla="*/ 46779 h 48126"/>
                  <a:gd name="connsiteX3" fmla="*/ 2951797 w 5915362"/>
                  <a:gd name="connsiteY3" fmla="*/ 46752 h 48126"/>
                  <a:gd name="connsiteX4" fmla="*/ 5137688 w 5915362"/>
                  <a:gd name="connsiteY4" fmla="*/ 40700 h 48126"/>
                  <a:gd name="connsiteX5" fmla="*/ 5669086 w 5915362"/>
                  <a:gd name="connsiteY5" fmla="*/ 26478 h 48126"/>
                  <a:gd name="connsiteX6" fmla="*/ 5915363 w 5915362"/>
                  <a:gd name="connsiteY6" fmla="*/ 12851 h 48126"/>
                  <a:gd name="connsiteX7" fmla="*/ 5829837 w 5915362"/>
                  <a:gd name="connsiteY7" fmla="*/ 0 h 48126"/>
                  <a:gd name="connsiteX8" fmla="*/ 2962709 w 5915362"/>
                  <a:gd name="connsiteY8" fmla="*/ 0 h 48126"/>
                  <a:gd name="connsiteX9" fmla="*/ 122308 w 5915362"/>
                  <a:gd name="connsiteY9" fmla="*/ 0 h 48126"/>
                  <a:gd name="connsiteX10" fmla="*/ 0 w 5915362"/>
                  <a:gd name="connsiteY10" fmla="*/ 13696 h 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5362" h="48126">
                    <a:moveTo>
                      <a:pt x="0" y="13696"/>
                    </a:moveTo>
                    <a:cubicBezTo>
                      <a:pt x="32086" y="19180"/>
                      <a:pt x="115009" y="22420"/>
                      <a:pt x="240558" y="29511"/>
                    </a:cubicBezTo>
                    <a:cubicBezTo>
                      <a:pt x="364195" y="36490"/>
                      <a:pt x="540400" y="45769"/>
                      <a:pt x="770157" y="46779"/>
                    </a:cubicBezTo>
                    <a:cubicBezTo>
                      <a:pt x="1289896" y="49826"/>
                      <a:pt x="2136453" y="46752"/>
                      <a:pt x="2951797" y="46752"/>
                    </a:cubicBezTo>
                    <a:cubicBezTo>
                      <a:pt x="3771876" y="46752"/>
                      <a:pt x="4614708" y="44591"/>
                      <a:pt x="5137688" y="40700"/>
                    </a:cubicBezTo>
                    <a:cubicBezTo>
                      <a:pt x="5366475" y="39509"/>
                      <a:pt x="5542956" y="32280"/>
                      <a:pt x="5669086" y="26478"/>
                    </a:cubicBezTo>
                    <a:cubicBezTo>
                      <a:pt x="5795950" y="20648"/>
                      <a:pt x="5880702" y="17754"/>
                      <a:pt x="5915363" y="12851"/>
                    </a:cubicBezTo>
                    <a:cubicBezTo>
                      <a:pt x="5910309" y="8683"/>
                      <a:pt x="5836332" y="4307"/>
                      <a:pt x="5829837" y="0"/>
                    </a:cubicBezTo>
                    <a:lnTo>
                      <a:pt x="2962709" y="0"/>
                    </a:lnTo>
                    <a:lnTo>
                      <a:pt x="122308" y="0"/>
                    </a:lnTo>
                    <a:cubicBezTo>
                      <a:pt x="111631" y="4224"/>
                      <a:pt x="7631" y="8960"/>
                      <a:pt x="0" y="13696"/>
                    </a:cubicBezTo>
                    <a:close/>
                  </a:path>
                </a:pathLst>
              </a:custGeom>
              <a:solidFill>
                <a:srgbClr val="7C7C7C"/>
              </a:solidFill>
              <a:ln w="1385"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09E55537-7AD6-824C-8C98-89264A75F967}"/>
                  </a:ext>
                </a:extLst>
              </p:cNvPr>
              <p:cNvSpPr/>
              <p:nvPr/>
            </p:nvSpPr>
            <p:spPr>
              <a:xfrm>
                <a:off x="5847659" y="5361509"/>
                <a:ext cx="5911887" cy="45658"/>
              </a:xfrm>
              <a:custGeom>
                <a:avLst/>
                <a:gdLst>
                  <a:gd name="connsiteX0" fmla="*/ 0 w 5911887"/>
                  <a:gd name="connsiteY0" fmla="*/ 12893 h 45658"/>
                  <a:gd name="connsiteX1" fmla="*/ 246195 w 5911887"/>
                  <a:gd name="connsiteY1" fmla="*/ 27946 h 45658"/>
                  <a:gd name="connsiteX2" fmla="*/ 782759 w 5911887"/>
                  <a:gd name="connsiteY2" fmla="*/ 44328 h 45658"/>
                  <a:gd name="connsiteX3" fmla="*/ 2950412 w 5911887"/>
                  <a:gd name="connsiteY3" fmla="*/ 44425 h 45658"/>
                  <a:gd name="connsiteX4" fmla="*/ 5122053 w 5911887"/>
                  <a:gd name="connsiteY4" fmla="*/ 38609 h 45658"/>
                  <a:gd name="connsiteX5" fmla="*/ 5660306 w 5911887"/>
                  <a:gd name="connsiteY5" fmla="*/ 25093 h 45658"/>
                  <a:gd name="connsiteX6" fmla="*/ 5911887 w 5911887"/>
                  <a:gd name="connsiteY6" fmla="*/ 12103 h 45658"/>
                  <a:gd name="connsiteX7" fmla="*/ 5826168 w 5911887"/>
                  <a:gd name="connsiteY7" fmla="*/ 0 h 45658"/>
                  <a:gd name="connsiteX8" fmla="*/ 2960687 w 5911887"/>
                  <a:gd name="connsiteY8" fmla="*/ 0 h 45658"/>
                  <a:gd name="connsiteX9" fmla="*/ 122405 w 5911887"/>
                  <a:gd name="connsiteY9" fmla="*/ 0 h 45658"/>
                  <a:gd name="connsiteX10" fmla="*/ 0 w 5911887"/>
                  <a:gd name="connsiteY10" fmla="*/ 12893 h 4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1887" h="45658">
                    <a:moveTo>
                      <a:pt x="0" y="12893"/>
                    </a:moveTo>
                    <a:cubicBezTo>
                      <a:pt x="33264" y="18114"/>
                      <a:pt x="118140" y="21229"/>
                      <a:pt x="246195" y="27946"/>
                    </a:cubicBezTo>
                    <a:cubicBezTo>
                      <a:pt x="372435" y="34565"/>
                      <a:pt x="551216" y="43331"/>
                      <a:pt x="782759" y="44328"/>
                    </a:cubicBezTo>
                    <a:cubicBezTo>
                      <a:pt x="1302511" y="47264"/>
                      <a:pt x="2139264" y="44425"/>
                      <a:pt x="2950412" y="44425"/>
                    </a:cubicBezTo>
                    <a:cubicBezTo>
                      <a:pt x="3766018" y="44425"/>
                      <a:pt x="4599254" y="42348"/>
                      <a:pt x="5122053" y="38609"/>
                    </a:cubicBezTo>
                    <a:cubicBezTo>
                      <a:pt x="5352682" y="37460"/>
                      <a:pt x="5531726" y="30605"/>
                      <a:pt x="5660306" y="25093"/>
                    </a:cubicBezTo>
                    <a:cubicBezTo>
                      <a:pt x="5789594" y="19554"/>
                      <a:pt x="5876188" y="16770"/>
                      <a:pt x="5911887" y="12103"/>
                    </a:cubicBezTo>
                    <a:cubicBezTo>
                      <a:pt x="5907138" y="8184"/>
                      <a:pt x="5832288" y="4071"/>
                      <a:pt x="5826168" y="0"/>
                    </a:cubicBezTo>
                    <a:lnTo>
                      <a:pt x="2960687" y="0"/>
                    </a:lnTo>
                    <a:lnTo>
                      <a:pt x="122405" y="0"/>
                    </a:lnTo>
                    <a:cubicBezTo>
                      <a:pt x="112351" y="3975"/>
                      <a:pt x="7187" y="8434"/>
                      <a:pt x="0" y="12893"/>
                    </a:cubicBezTo>
                    <a:close/>
                  </a:path>
                </a:pathLst>
              </a:custGeom>
              <a:solidFill>
                <a:srgbClr val="7A7A7A"/>
              </a:solidFill>
              <a:ln w="1385"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0AEF4927-EEC6-A942-85A1-39DE28D3C45B}"/>
                  </a:ext>
                </a:extLst>
              </p:cNvPr>
              <p:cNvSpPr/>
              <p:nvPr/>
            </p:nvSpPr>
            <p:spPr>
              <a:xfrm>
                <a:off x="5849681" y="5361509"/>
                <a:ext cx="5908440" cy="43181"/>
              </a:xfrm>
              <a:custGeom>
                <a:avLst/>
                <a:gdLst>
                  <a:gd name="connsiteX0" fmla="*/ 0 w 5908440"/>
                  <a:gd name="connsiteY0" fmla="*/ 12089 h 43181"/>
                  <a:gd name="connsiteX1" fmla="*/ 251831 w 5908440"/>
                  <a:gd name="connsiteY1" fmla="*/ 26367 h 43181"/>
                  <a:gd name="connsiteX2" fmla="*/ 795361 w 5908440"/>
                  <a:gd name="connsiteY2" fmla="*/ 41863 h 43181"/>
                  <a:gd name="connsiteX3" fmla="*/ 2949027 w 5908440"/>
                  <a:gd name="connsiteY3" fmla="*/ 42071 h 43181"/>
                  <a:gd name="connsiteX4" fmla="*/ 5106432 w 5908440"/>
                  <a:gd name="connsiteY4" fmla="*/ 36490 h 43181"/>
                  <a:gd name="connsiteX5" fmla="*/ 5651555 w 5908440"/>
                  <a:gd name="connsiteY5" fmla="*/ 23695 h 43181"/>
                  <a:gd name="connsiteX6" fmla="*/ 5908440 w 5908440"/>
                  <a:gd name="connsiteY6" fmla="*/ 11342 h 43181"/>
                  <a:gd name="connsiteX7" fmla="*/ 5822526 w 5908440"/>
                  <a:gd name="connsiteY7" fmla="*/ 0 h 43181"/>
                  <a:gd name="connsiteX8" fmla="*/ 2958665 w 5908440"/>
                  <a:gd name="connsiteY8" fmla="*/ 0 h 43181"/>
                  <a:gd name="connsiteX9" fmla="*/ 122502 w 5908440"/>
                  <a:gd name="connsiteY9" fmla="*/ 0 h 43181"/>
                  <a:gd name="connsiteX10" fmla="*/ 0 w 5908440"/>
                  <a:gd name="connsiteY10" fmla="*/ 12089 h 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8440" h="43181">
                    <a:moveTo>
                      <a:pt x="0" y="12089"/>
                    </a:moveTo>
                    <a:cubicBezTo>
                      <a:pt x="34454" y="17047"/>
                      <a:pt x="121270" y="20025"/>
                      <a:pt x="251831" y="26367"/>
                    </a:cubicBezTo>
                    <a:cubicBezTo>
                      <a:pt x="380675" y="32627"/>
                      <a:pt x="562046" y="40894"/>
                      <a:pt x="795361" y="41863"/>
                    </a:cubicBezTo>
                    <a:cubicBezTo>
                      <a:pt x="1315127" y="44702"/>
                      <a:pt x="2142076" y="42071"/>
                      <a:pt x="2949027" y="42071"/>
                    </a:cubicBezTo>
                    <a:cubicBezTo>
                      <a:pt x="3760161" y="42071"/>
                      <a:pt x="4583813" y="40077"/>
                      <a:pt x="5106432" y="36490"/>
                    </a:cubicBezTo>
                    <a:cubicBezTo>
                      <a:pt x="5338889" y="35368"/>
                      <a:pt x="5520495" y="28901"/>
                      <a:pt x="5651555" y="23695"/>
                    </a:cubicBezTo>
                    <a:cubicBezTo>
                      <a:pt x="5783279" y="18460"/>
                      <a:pt x="5871701" y="15787"/>
                      <a:pt x="5908440" y="11342"/>
                    </a:cubicBezTo>
                    <a:cubicBezTo>
                      <a:pt x="5903980" y="7672"/>
                      <a:pt x="5828258" y="3808"/>
                      <a:pt x="5822526" y="0"/>
                    </a:cubicBezTo>
                    <a:lnTo>
                      <a:pt x="2958665" y="0"/>
                    </a:lnTo>
                    <a:lnTo>
                      <a:pt x="122502" y="0"/>
                    </a:lnTo>
                    <a:cubicBezTo>
                      <a:pt x="113085" y="3725"/>
                      <a:pt x="6744" y="7907"/>
                      <a:pt x="0" y="12089"/>
                    </a:cubicBezTo>
                    <a:close/>
                  </a:path>
                </a:pathLst>
              </a:custGeom>
              <a:solidFill>
                <a:srgbClr val="787878"/>
              </a:solidFill>
              <a:ln w="1385"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10F623BD-6A12-3445-98D4-3C42BEF1E006}"/>
                  </a:ext>
                </a:extLst>
              </p:cNvPr>
              <p:cNvSpPr/>
              <p:nvPr/>
            </p:nvSpPr>
            <p:spPr>
              <a:xfrm>
                <a:off x="5851716" y="5361522"/>
                <a:ext cx="5904963" cy="40675"/>
              </a:xfrm>
              <a:custGeom>
                <a:avLst/>
                <a:gdLst>
                  <a:gd name="connsiteX0" fmla="*/ 0 w 5904963"/>
                  <a:gd name="connsiteY0" fmla="*/ 11272 h 40675"/>
                  <a:gd name="connsiteX1" fmla="*/ 257467 w 5904963"/>
                  <a:gd name="connsiteY1" fmla="*/ 24774 h 40675"/>
                  <a:gd name="connsiteX2" fmla="*/ 807962 w 5904963"/>
                  <a:gd name="connsiteY2" fmla="*/ 39370 h 40675"/>
                  <a:gd name="connsiteX3" fmla="*/ 2947628 w 5904963"/>
                  <a:gd name="connsiteY3" fmla="*/ 39703 h 40675"/>
                  <a:gd name="connsiteX4" fmla="*/ 5090797 w 5904963"/>
                  <a:gd name="connsiteY4" fmla="*/ 34371 h 40675"/>
                  <a:gd name="connsiteX5" fmla="*/ 5642775 w 5904963"/>
                  <a:gd name="connsiteY5" fmla="*/ 22282 h 40675"/>
                  <a:gd name="connsiteX6" fmla="*/ 5904964 w 5904963"/>
                  <a:gd name="connsiteY6" fmla="*/ 10580 h 40675"/>
                  <a:gd name="connsiteX7" fmla="*/ 5818855 w 5904963"/>
                  <a:gd name="connsiteY7" fmla="*/ 0 h 40675"/>
                  <a:gd name="connsiteX8" fmla="*/ 2956629 w 5904963"/>
                  <a:gd name="connsiteY8" fmla="*/ 0 h 40675"/>
                  <a:gd name="connsiteX9" fmla="*/ 122598 w 5904963"/>
                  <a:gd name="connsiteY9" fmla="*/ 0 h 40675"/>
                  <a:gd name="connsiteX10" fmla="*/ 0 w 5904963"/>
                  <a:gd name="connsiteY10" fmla="*/ 11272 h 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4963" h="40675">
                    <a:moveTo>
                      <a:pt x="0" y="11272"/>
                    </a:moveTo>
                    <a:cubicBezTo>
                      <a:pt x="35632" y="15953"/>
                      <a:pt x="124399" y="18806"/>
                      <a:pt x="257467" y="24774"/>
                    </a:cubicBezTo>
                    <a:cubicBezTo>
                      <a:pt x="388914" y="30674"/>
                      <a:pt x="572874" y="38429"/>
                      <a:pt x="807962" y="39370"/>
                    </a:cubicBezTo>
                    <a:cubicBezTo>
                      <a:pt x="1327742" y="42099"/>
                      <a:pt x="2144872" y="39703"/>
                      <a:pt x="2947628" y="39703"/>
                    </a:cubicBezTo>
                    <a:cubicBezTo>
                      <a:pt x="3754289" y="39703"/>
                      <a:pt x="4568344" y="37792"/>
                      <a:pt x="5090797" y="34371"/>
                    </a:cubicBezTo>
                    <a:cubicBezTo>
                      <a:pt x="5325096" y="33277"/>
                      <a:pt x="5509264" y="27198"/>
                      <a:pt x="5642775" y="22282"/>
                    </a:cubicBezTo>
                    <a:cubicBezTo>
                      <a:pt x="5776923" y="17338"/>
                      <a:pt x="5867199" y="14790"/>
                      <a:pt x="5904964" y="10580"/>
                    </a:cubicBezTo>
                    <a:cubicBezTo>
                      <a:pt x="5900810" y="7146"/>
                      <a:pt x="5824214" y="3545"/>
                      <a:pt x="5818855" y="0"/>
                    </a:cubicBezTo>
                    <a:lnTo>
                      <a:pt x="2956629" y="0"/>
                    </a:lnTo>
                    <a:lnTo>
                      <a:pt x="122598" y="0"/>
                    </a:lnTo>
                    <a:cubicBezTo>
                      <a:pt x="113804" y="3462"/>
                      <a:pt x="6287" y="7367"/>
                      <a:pt x="0" y="11272"/>
                    </a:cubicBezTo>
                    <a:close/>
                  </a:path>
                </a:pathLst>
              </a:custGeom>
              <a:solidFill>
                <a:srgbClr val="767676"/>
              </a:solidFill>
              <a:ln w="1385"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3EEC3AE8-C66F-2D45-9E66-004FE21E4EBB}"/>
                  </a:ext>
                </a:extLst>
              </p:cNvPr>
              <p:cNvSpPr/>
              <p:nvPr/>
            </p:nvSpPr>
            <p:spPr>
              <a:xfrm>
                <a:off x="5853738" y="5361509"/>
                <a:ext cx="5901528" cy="38223"/>
              </a:xfrm>
              <a:custGeom>
                <a:avLst/>
                <a:gdLst>
                  <a:gd name="connsiteX0" fmla="*/ 0 w 5901528"/>
                  <a:gd name="connsiteY0" fmla="*/ 10483 h 38223"/>
                  <a:gd name="connsiteX1" fmla="*/ 263117 w 5901528"/>
                  <a:gd name="connsiteY1" fmla="*/ 23224 h 38223"/>
                  <a:gd name="connsiteX2" fmla="*/ 820578 w 5901528"/>
                  <a:gd name="connsiteY2" fmla="*/ 36933 h 38223"/>
                  <a:gd name="connsiteX3" fmla="*/ 2946257 w 5901528"/>
                  <a:gd name="connsiteY3" fmla="*/ 37376 h 38223"/>
                  <a:gd name="connsiteX4" fmla="*/ 5075190 w 5901528"/>
                  <a:gd name="connsiteY4" fmla="*/ 32280 h 38223"/>
                  <a:gd name="connsiteX5" fmla="*/ 5634036 w 5901528"/>
                  <a:gd name="connsiteY5" fmla="*/ 20897 h 38223"/>
                  <a:gd name="connsiteX6" fmla="*/ 5901529 w 5901528"/>
                  <a:gd name="connsiteY6" fmla="*/ 9832 h 38223"/>
                  <a:gd name="connsiteX7" fmla="*/ 5815226 w 5901528"/>
                  <a:gd name="connsiteY7" fmla="*/ 0 h 38223"/>
                  <a:gd name="connsiteX8" fmla="*/ 2954608 w 5901528"/>
                  <a:gd name="connsiteY8" fmla="*/ 0 h 38223"/>
                  <a:gd name="connsiteX9" fmla="*/ 122696 w 5901528"/>
                  <a:gd name="connsiteY9" fmla="*/ 0 h 38223"/>
                  <a:gd name="connsiteX10" fmla="*/ 0 w 5901528"/>
                  <a:gd name="connsiteY10" fmla="*/ 10483 h 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1528" h="38223">
                    <a:moveTo>
                      <a:pt x="0" y="10483"/>
                    </a:moveTo>
                    <a:cubicBezTo>
                      <a:pt x="36822" y="14901"/>
                      <a:pt x="127528" y="17615"/>
                      <a:pt x="263117" y="23224"/>
                    </a:cubicBezTo>
                    <a:cubicBezTo>
                      <a:pt x="397182" y="28763"/>
                      <a:pt x="583717" y="36019"/>
                      <a:pt x="820578" y="36933"/>
                    </a:cubicBezTo>
                    <a:cubicBezTo>
                      <a:pt x="1340372" y="39551"/>
                      <a:pt x="2147697" y="37376"/>
                      <a:pt x="2946257" y="37376"/>
                    </a:cubicBezTo>
                    <a:cubicBezTo>
                      <a:pt x="3748431" y="37376"/>
                      <a:pt x="4552917" y="35548"/>
                      <a:pt x="5075190" y="32280"/>
                    </a:cubicBezTo>
                    <a:cubicBezTo>
                      <a:pt x="5311317" y="31228"/>
                      <a:pt x="5498061" y="25522"/>
                      <a:pt x="5634036" y="20897"/>
                    </a:cubicBezTo>
                    <a:cubicBezTo>
                      <a:pt x="5770608" y="16244"/>
                      <a:pt x="5862727" y="13807"/>
                      <a:pt x="5901529" y="9832"/>
                    </a:cubicBezTo>
                    <a:cubicBezTo>
                      <a:pt x="5897665" y="6647"/>
                      <a:pt x="5820212" y="3296"/>
                      <a:pt x="5815226" y="0"/>
                    </a:cubicBezTo>
                    <a:lnTo>
                      <a:pt x="2954608" y="0"/>
                    </a:lnTo>
                    <a:lnTo>
                      <a:pt x="122696" y="0"/>
                    </a:lnTo>
                    <a:cubicBezTo>
                      <a:pt x="114525" y="3227"/>
                      <a:pt x="5830" y="6855"/>
                      <a:pt x="0" y="10483"/>
                    </a:cubicBezTo>
                    <a:close/>
                  </a:path>
                </a:pathLst>
              </a:custGeom>
              <a:solidFill>
                <a:srgbClr val="747474"/>
              </a:solidFill>
              <a:ln w="1385"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E1E992BC-0834-DE47-B6E8-DCBD393A0ED7}"/>
                  </a:ext>
                </a:extLst>
              </p:cNvPr>
              <p:cNvSpPr/>
              <p:nvPr/>
            </p:nvSpPr>
            <p:spPr>
              <a:xfrm>
                <a:off x="5855774" y="5361522"/>
                <a:ext cx="5898053" cy="35743"/>
              </a:xfrm>
              <a:custGeom>
                <a:avLst/>
                <a:gdLst>
                  <a:gd name="connsiteX0" fmla="*/ 0 w 5898053"/>
                  <a:gd name="connsiteY0" fmla="*/ 9666 h 35743"/>
                  <a:gd name="connsiteX1" fmla="*/ 268753 w 5898053"/>
                  <a:gd name="connsiteY1" fmla="*/ 21631 h 35743"/>
                  <a:gd name="connsiteX2" fmla="*/ 833181 w 5898053"/>
                  <a:gd name="connsiteY2" fmla="*/ 34454 h 35743"/>
                  <a:gd name="connsiteX3" fmla="*/ 2944873 w 5898053"/>
                  <a:gd name="connsiteY3" fmla="*/ 35022 h 35743"/>
                  <a:gd name="connsiteX4" fmla="*/ 5059556 w 5898053"/>
                  <a:gd name="connsiteY4" fmla="*/ 30162 h 35743"/>
                  <a:gd name="connsiteX5" fmla="*/ 5625256 w 5898053"/>
                  <a:gd name="connsiteY5" fmla="*/ 19485 h 35743"/>
                  <a:gd name="connsiteX6" fmla="*/ 5898053 w 5898053"/>
                  <a:gd name="connsiteY6" fmla="*/ 9071 h 35743"/>
                  <a:gd name="connsiteX7" fmla="*/ 5811571 w 5898053"/>
                  <a:gd name="connsiteY7" fmla="*/ 0 h 35743"/>
                  <a:gd name="connsiteX8" fmla="*/ 2952572 w 5898053"/>
                  <a:gd name="connsiteY8" fmla="*/ 0 h 35743"/>
                  <a:gd name="connsiteX9" fmla="*/ 122779 w 5898053"/>
                  <a:gd name="connsiteY9" fmla="*/ 0 h 35743"/>
                  <a:gd name="connsiteX10" fmla="*/ 0 w 5898053"/>
                  <a:gd name="connsiteY10" fmla="*/ 9666 h 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8053" h="35743">
                    <a:moveTo>
                      <a:pt x="0" y="9666"/>
                    </a:moveTo>
                    <a:cubicBezTo>
                      <a:pt x="38000" y="13821"/>
                      <a:pt x="130673" y="16396"/>
                      <a:pt x="268753" y="21631"/>
                    </a:cubicBezTo>
                    <a:cubicBezTo>
                      <a:pt x="405422" y="26810"/>
                      <a:pt x="594534" y="33568"/>
                      <a:pt x="833181" y="34454"/>
                    </a:cubicBezTo>
                    <a:cubicBezTo>
                      <a:pt x="1352988" y="36975"/>
                      <a:pt x="2150509" y="35022"/>
                      <a:pt x="2944873" y="35022"/>
                    </a:cubicBezTo>
                    <a:cubicBezTo>
                      <a:pt x="3742573" y="35022"/>
                      <a:pt x="4537463" y="33277"/>
                      <a:pt x="5059556" y="30162"/>
                    </a:cubicBezTo>
                    <a:cubicBezTo>
                      <a:pt x="5297524" y="29137"/>
                      <a:pt x="5486816" y="23819"/>
                      <a:pt x="5625256" y="19485"/>
                    </a:cubicBezTo>
                    <a:cubicBezTo>
                      <a:pt x="5764251" y="15122"/>
                      <a:pt x="5858213" y="12810"/>
                      <a:pt x="5898053" y="9071"/>
                    </a:cubicBezTo>
                    <a:cubicBezTo>
                      <a:pt x="5894494" y="6135"/>
                      <a:pt x="5816155" y="3047"/>
                      <a:pt x="5811571" y="0"/>
                    </a:cubicBezTo>
                    <a:lnTo>
                      <a:pt x="2952572" y="0"/>
                    </a:lnTo>
                    <a:lnTo>
                      <a:pt x="122779" y="0"/>
                    </a:lnTo>
                    <a:cubicBezTo>
                      <a:pt x="115245" y="2977"/>
                      <a:pt x="5387" y="6315"/>
                      <a:pt x="0" y="9666"/>
                    </a:cubicBezTo>
                    <a:close/>
                  </a:path>
                </a:pathLst>
              </a:custGeom>
              <a:solidFill>
                <a:srgbClr val="737373"/>
              </a:solidFill>
              <a:ln w="1385"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A569183A-2ABB-0C45-994E-F03337394D99}"/>
                  </a:ext>
                </a:extLst>
              </p:cNvPr>
              <p:cNvSpPr/>
              <p:nvPr/>
            </p:nvSpPr>
            <p:spPr>
              <a:xfrm>
                <a:off x="5857796" y="5361495"/>
                <a:ext cx="5894590" cy="33283"/>
              </a:xfrm>
              <a:custGeom>
                <a:avLst/>
                <a:gdLst>
                  <a:gd name="connsiteX0" fmla="*/ 0 w 5894590"/>
                  <a:gd name="connsiteY0" fmla="*/ 8877 h 33283"/>
                  <a:gd name="connsiteX1" fmla="*/ 274389 w 5894590"/>
                  <a:gd name="connsiteY1" fmla="*/ 20066 h 33283"/>
                  <a:gd name="connsiteX2" fmla="*/ 845795 w 5894590"/>
                  <a:gd name="connsiteY2" fmla="*/ 32003 h 33283"/>
                  <a:gd name="connsiteX3" fmla="*/ 2943487 w 5894590"/>
                  <a:gd name="connsiteY3" fmla="*/ 32682 h 33283"/>
                  <a:gd name="connsiteX4" fmla="*/ 5043934 w 5894590"/>
                  <a:gd name="connsiteY4" fmla="*/ 28070 h 33283"/>
                  <a:gd name="connsiteX5" fmla="*/ 5616505 w 5894590"/>
                  <a:gd name="connsiteY5" fmla="*/ 18100 h 33283"/>
                  <a:gd name="connsiteX6" fmla="*/ 5894591 w 5894590"/>
                  <a:gd name="connsiteY6" fmla="*/ 8323 h 33283"/>
                  <a:gd name="connsiteX7" fmla="*/ 5807915 w 5894590"/>
                  <a:gd name="connsiteY7" fmla="*/ 0 h 33283"/>
                  <a:gd name="connsiteX8" fmla="*/ 2950550 w 5894590"/>
                  <a:gd name="connsiteY8" fmla="*/ 0 h 33283"/>
                  <a:gd name="connsiteX9" fmla="*/ 122876 w 5894590"/>
                  <a:gd name="connsiteY9" fmla="*/ 0 h 33283"/>
                  <a:gd name="connsiteX10" fmla="*/ 0 w 5894590"/>
                  <a:gd name="connsiteY10" fmla="*/ 8877 h 3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4590" h="33283">
                    <a:moveTo>
                      <a:pt x="0" y="8877"/>
                    </a:moveTo>
                    <a:cubicBezTo>
                      <a:pt x="39190" y="12768"/>
                      <a:pt x="133801" y="15205"/>
                      <a:pt x="274389" y="20066"/>
                    </a:cubicBezTo>
                    <a:cubicBezTo>
                      <a:pt x="413661" y="24885"/>
                      <a:pt x="605362" y="31131"/>
                      <a:pt x="845795" y="32003"/>
                    </a:cubicBezTo>
                    <a:cubicBezTo>
                      <a:pt x="1365617" y="34413"/>
                      <a:pt x="2153333" y="32682"/>
                      <a:pt x="2943487" y="32682"/>
                    </a:cubicBezTo>
                    <a:cubicBezTo>
                      <a:pt x="3736715" y="32682"/>
                      <a:pt x="4522021" y="31020"/>
                      <a:pt x="5043934" y="28070"/>
                    </a:cubicBezTo>
                    <a:cubicBezTo>
                      <a:pt x="5283731" y="27087"/>
                      <a:pt x="5475599" y="22143"/>
                      <a:pt x="5616505" y="18100"/>
                    </a:cubicBezTo>
                    <a:cubicBezTo>
                      <a:pt x="5757923" y="14042"/>
                      <a:pt x="5853725" y="11840"/>
                      <a:pt x="5894591" y="8323"/>
                    </a:cubicBezTo>
                    <a:cubicBezTo>
                      <a:pt x="5891323" y="5622"/>
                      <a:pt x="5812125" y="2797"/>
                      <a:pt x="5807915" y="0"/>
                    </a:cubicBezTo>
                    <a:lnTo>
                      <a:pt x="2950550" y="0"/>
                    </a:lnTo>
                    <a:lnTo>
                      <a:pt x="122876" y="0"/>
                    </a:lnTo>
                    <a:cubicBezTo>
                      <a:pt x="115965" y="2756"/>
                      <a:pt x="4929" y="5816"/>
                      <a:pt x="0" y="8877"/>
                    </a:cubicBezTo>
                    <a:close/>
                  </a:path>
                </a:pathLst>
              </a:custGeom>
              <a:solidFill>
                <a:srgbClr val="717171"/>
              </a:solidFill>
              <a:ln w="1385"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C9E4D7BC-CB78-BA45-9431-31EBAB08A37D}"/>
                  </a:ext>
                </a:extLst>
              </p:cNvPr>
              <p:cNvSpPr/>
              <p:nvPr/>
            </p:nvSpPr>
            <p:spPr>
              <a:xfrm>
                <a:off x="5859818" y="5361509"/>
                <a:ext cx="5891128" cy="30819"/>
              </a:xfrm>
              <a:custGeom>
                <a:avLst/>
                <a:gdLst>
                  <a:gd name="connsiteX0" fmla="*/ 0 w 5891128"/>
                  <a:gd name="connsiteY0" fmla="*/ 8060 h 30819"/>
                  <a:gd name="connsiteX1" fmla="*/ 280025 w 5891128"/>
                  <a:gd name="connsiteY1" fmla="*/ 18488 h 30819"/>
                  <a:gd name="connsiteX2" fmla="*/ 858398 w 5891128"/>
                  <a:gd name="connsiteY2" fmla="*/ 29538 h 30819"/>
                  <a:gd name="connsiteX3" fmla="*/ 2942102 w 5891128"/>
                  <a:gd name="connsiteY3" fmla="*/ 30341 h 30819"/>
                  <a:gd name="connsiteX4" fmla="*/ 5028314 w 5891128"/>
                  <a:gd name="connsiteY4" fmla="*/ 25965 h 30819"/>
                  <a:gd name="connsiteX5" fmla="*/ 5607739 w 5891128"/>
                  <a:gd name="connsiteY5" fmla="*/ 16701 h 30819"/>
                  <a:gd name="connsiteX6" fmla="*/ 5891129 w 5891128"/>
                  <a:gd name="connsiteY6" fmla="*/ 7561 h 30819"/>
                  <a:gd name="connsiteX7" fmla="*/ 5804259 w 5891128"/>
                  <a:gd name="connsiteY7" fmla="*/ 0 h 30819"/>
                  <a:gd name="connsiteX8" fmla="*/ 2948528 w 5891128"/>
                  <a:gd name="connsiteY8" fmla="*/ 0 h 30819"/>
                  <a:gd name="connsiteX9" fmla="*/ 122972 w 5891128"/>
                  <a:gd name="connsiteY9" fmla="*/ 0 h 30819"/>
                  <a:gd name="connsiteX10" fmla="*/ 0 w 5891128"/>
                  <a:gd name="connsiteY10" fmla="*/ 8060 h 3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128" h="30819">
                    <a:moveTo>
                      <a:pt x="0" y="8060"/>
                    </a:moveTo>
                    <a:cubicBezTo>
                      <a:pt x="40381" y="11688"/>
                      <a:pt x="136945" y="13987"/>
                      <a:pt x="280025" y="18488"/>
                    </a:cubicBezTo>
                    <a:cubicBezTo>
                      <a:pt x="421915" y="22947"/>
                      <a:pt x="616192" y="28694"/>
                      <a:pt x="858398" y="29538"/>
                    </a:cubicBezTo>
                    <a:cubicBezTo>
                      <a:pt x="1378233" y="31837"/>
                      <a:pt x="2156131" y="30341"/>
                      <a:pt x="2942102" y="30341"/>
                    </a:cubicBezTo>
                    <a:cubicBezTo>
                      <a:pt x="3730857" y="30341"/>
                      <a:pt x="4506567" y="28763"/>
                      <a:pt x="5028314" y="25965"/>
                    </a:cubicBezTo>
                    <a:cubicBezTo>
                      <a:pt x="5269952" y="25010"/>
                      <a:pt x="5464367" y="20454"/>
                      <a:pt x="5607739" y="16701"/>
                    </a:cubicBezTo>
                    <a:cubicBezTo>
                      <a:pt x="5751580" y="12934"/>
                      <a:pt x="5849238" y="10843"/>
                      <a:pt x="5891129" y="7561"/>
                    </a:cubicBezTo>
                    <a:cubicBezTo>
                      <a:pt x="5888166" y="5110"/>
                      <a:pt x="5808081" y="2534"/>
                      <a:pt x="5804259" y="0"/>
                    </a:cubicBezTo>
                    <a:lnTo>
                      <a:pt x="2948528" y="0"/>
                    </a:lnTo>
                    <a:lnTo>
                      <a:pt x="122972" y="0"/>
                    </a:lnTo>
                    <a:cubicBezTo>
                      <a:pt x="116699" y="2493"/>
                      <a:pt x="4486" y="5276"/>
                      <a:pt x="0" y="8060"/>
                    </a:cubicBezTo>
                    <a:close/>
                  </a:path>
                </a:pathLst>
              </a:custGeom>
              <a:solidFill>
                <a:srgbClr val="6F6F6F"/>
              </a:solidFill>
              <a:ln w="1385"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FBB508E0-2ACD-D947-8985-53E14B44A728}"/>
                  </a:ext>
                </a:extLst>
              </p:cNvPr>
              <p:cNvSpPr/>
              <p:nvPr/>
            </p:nvSpPr>
            <p:spPr>
              <a:xfrm>
                <a:off x="5861853" y="5361509"/>
                <a:ext cx="5887667" cy="28356"/>
              </a:xfrm>
              <a:custGeom>
                <a:avLst/>
                <a:gdLst>
                  <a:gd name="connsiteX0" fmla="*/ 0 w 5887667"/>
                  <a:gd name="connsiteY0" fmla="*/ 7256 h 28356"/>
                  <a:gd name="connsiteX1" fmla="*/ 285662 w 5887667"/>
                  <a:gd name="connsiteY1" fmla="*/ 16909 h 28356"/>
                  <a:gd name="connsiteX2" fmla="*/ 871000 w 5887667"/>
                  <a:gd name="connsiteY2" fmla="*/ 27073 h 28356"/>
                  <a:gd name="connsiteX3" fmla="*/ 2940718 w 5887667"/>
                  <a:gd name="connsiteY3" fmla="*/ 27987 h 28356"/>
                  <a:gd name="connsiteX4" fmla="*/ 5012680 w 5887667"/>
                  <a:gd name="connsiteY4" fmla="*/ 23847 h 28356"/>
                  <a:gd name="connsiteX5" fmla="*/ 5598972 w 5887667"/>
                  <a:gd name="connsiteY5" fmla="*/ 15289 h 28356"/>
                  <a:gd name="connsiteX6" fmla="*/ 5887668 w 5887667"/>
                  <a:gd name="connsiteY6" fmla="*/ 6799 h 28356"/>
                  <a:gd name="connsiteX7" fmla="*/ 5800604 w 5887667"/>
                  <a:gd name="connsiteY7" fmla="*/ 0 h 28356"/>
                  <a:gd name="connsiteX8" fmla="*/ 2946493 w 5887667"/>
                  <a:gd name="connsiteY8" fmla="*/ 0 h 28356"/>
                  <a:gd name="connsiteX9" fmla="*/ 123070 w 5887667"/>
                  <a:gd name="connsiteY9" fmla="*/ 0 h 28356"/>
                  <a:gd name="connsiteX10" fmla="*/ 0 w 5887667"/>
                  <a:gd name="connsiteY10" fmla="*/ 7256 h 2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7667" h="28356">
                    <a:moveTo>
                      <a:pt x="0" y="7256"/>
                    </a:moveTo>
                    <a:cubicBezTo>
                      <a:pt x="41559" y="10622"/>
                      <a:pt x="140075" y="12782"/>
                      <a:pt x="285662" y="16909"/>
                    </a:cubicBezTo>
                    <a:cubicBezTo>
                      <a:pt x="430168" y="21008"/>
                      <a:pt x="627022" y="26242"/>
                      <a:pt x="871000" y="27073"/>
                    </a:cubicBezTo>
                    <a:cubicBezTo>
                      <a:pt x="1390835" y="29262"/>
                      <a:pt x="2158942" y="27987"/>
                      <a:pt x="2940718" y="27987"/>
                    </a:cubicBezTo>
                    <a:cubicBezTo>
                      <a:pt x="3725000" y="27987"/>
                      <a:pt x="4491127" y="26492"/>
                      <a:pt x="5012680" y="23847"/>
                    </a:cubicBezTo>
                    <a:cubicBezTo>
                      <a:pt x="5256146" y="22933"/>
                      <a:pt x="5453123" y="18751"/>
                      <a:pt x="5598972" y="15289"/>
                    </a:cubicBezTo>
                    <a:cubicBezTo>
                      <a:pt x="5745238" y="11813"/>
                      <a:pt x="5844738" y="9846"/>
                      <a:pt x="5887668" y="6799"/>
                    </a:cubicBezTo>
                    <a:cubicBezTo>
                      <a:pt x="5884994" y="4598"/>
                      <a:pt x="5804051" y="2271"/>
                      <a:pt x="5800604" y="0"/>
                    </a:cubicBezTo>
                    <a:lnTo>
                      <a:pt x="2946493" y="0"/>
                    </a:lnTo>
                    <a:lnTo>
                      <a:pt x="123070" y="0"/>
                    </a:lnTo>
                    <a:cubicBezTo>
                      <a:pt x="117406" y="2244"/>
                      <a:pt x="4030" y="4750"/>
                      <a:pt x="0" y="7256"/>
                    </a:cubicBezTo>
                    <a:close/>
                  </a:path>
                </a:pathLst>
              </a:custGeom>
              <a:solidFill>
                <a:srgbClr val="6D6D6D"/>
              </a:solidFill>
              <a:ln w="1385"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EB248792-F64C-D141-8FC1-77C38366EEA7}"/>
                  </a:ext>
                </a:extLst>
              </p:cNvPr>
              <p:cNvSpPr/>
              <p:nvPr/>
            </p:nvSpPr>
            <p:spPr>
              <a:xfrm>
                <a:off x="5863875" y="5361509"/>
                <a:ext cx="5884190" cy="25911"/>
              </a:xfrm>
              <a:custGeom>
                <a:avLst/>
                <a:gdLst>
                  <a:gd name="connsiteX0" fmla="*/ 0 w 5884190"/>
                  <a:gd name="connsiteY0" fmla="*/ 6453 h 25911"/>
                  <a:gd name="connsiteX1" fmla="*/ 291298 w 5884190"/>
                  <a:gd name="connsiteY1" fmla="*/ 15330 h 25911"/>
                  <a:gd name="connsiteX2" fmla="*/ 883602 w 5884190"/>
                  <a:gd name="connsiteY2" fmla="*/ 24608 h 25911"/>
                  <a:gd name="connsiteX3" fmla="*/ 2939319 w 5884190"/>
                  <a:gd name="connsiteY3" fmla="*/ 25647 h 25911"/>
                  <a:gd name="connsiteX4" fmla="*/ 4997045 w 5884190"/>
                  <a:gd name="connsiteY4" fmla="*/ 21756 h 25911"/>
                  <a:gd name="connsiteX5" fmla="*/ 5590193 w 5884190"/>
                  <a:gd name="connsiteY5" fmla="*/ 13904 h 25911"/>
                  <a:gd name="connsiteX6" fmla="*/ 5884191 w 5884190"/>
                  <a:gd name="connsiteY6" fmla="*/ 6052 h 25911"/>
                  <a:gd name="connsiteX7" fmla="*/ 5796933 w 5884190"/>
                  <a:gd name="connsiteY7" fmla="*/ 0 h 25911"/>
                  <a:gd name="connsiteX8" fmla="*/ 2944471 w 5884190"/>
                  <a:gd name="connsiteY8" fmla="*/ 0 h 25911"/>
                  <a:gd name="connsiteX9" fmla="*/ 123166 w 5884190"/>
                  <a:gd name="connsiteY9" fmla="*/ 0 h 25911"/>
                  <a:gd name="connsiteX10" fmla="*/ 0 w 5884190"/>
                  <a:gd name="connsiteY10" fmla="*/ 6453 h 2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4190" h="25911">
                    <a:moveTo>
                      <a:pt x="0" y="6453"/>
                    </a:moveTo>
                    <a:cubicBezTo>
                      <a:pt x="42750" y="9555"/>
                      <a:pt x="143219" y="11577"/>
                      <a:pt x="291298" y="15330"/>
                    </a:cubicBezTo>
                    <a:cubicBezTo>
                      <a:pt x="438422" y="19055"/>
                      <a:pt x="637837" y="23805"/>
                      <a:pt x="883602" y="24608"/>
                    </a:cubicBezTo>
                    <a:cubicBezTo>
                      <a:pt x="1403451" y="26699"/>
                      <a:pt x="2161754" y="25647"/>
                      <a:pt x="2939319" y="25647"/>
                    </a:cubicBezTo>
                    <a:cubicBezTo>
                      <a:pt x="3719128" y="25647"/>
                      <a:pt x="4475672" y="24234"/>
                      <a:pt x="4997045" y="21756"/>
                    </a:cubicBezTo>
                    <a:cubicBezTo>
                      <a:pt x="5242353" y="20869"/>
                      <a:pt x="5441892" y="17075"/>
                      <a:pt x="5590193" y="13904"/>
                    </a:cubicBezTo>
                    <a:cubicBezTo>
                      <a:pt x="5738882" y="10732"/>
                      <a:pt x="5840223" y="8877"/>
                      <a:pt x="5884191" y="6052"/>
                    </a:cubicBezTo>
                    <a:cubicBezTo>
                      <a:pt x="5881809" y="4099"/>
                      <a:pt x="5799994" y="2036"/>
                      <a:pt x="5796933" y="0"/>
                    </a:cubicBezTo>
                    <a:lnTo>
                      <a:pt x="2944471" y="0"/>
                    </a:lnTo>
                    <a:lnTo>
                      <a:pt x="123166" y="0"/>
                    </a:lnTo>
                    <a:cubicBezTo>
                      <a:pt x="118140" y="1994"/>
                      <a:pt x="3587" y="4224"/>
                      <a:pt x="0" y="6453"/>
                    </a:cubicBezTo>
                    <a:close/>
                  </a:path>
                </a:pathLst>
              </a:custGeom>
              <a:solidFill>
                <a:srgbClr val="6B6B6B"/>
              </a:solidFill>
              <a:ln w="1385"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218F5CC5-FEDA-2F42-B830-B33FA20A2F29}"/>
                  </a:ext>
                </a:extLst>
              </p:cNvPr>
              <p:cNvSpPr/>
              <p:nvPr/>
            </p:nvSpPr>
            <p:spPr>
              <a:xfrm>
                <a:off x="5865897" y="5361522"/>
                <a:ext cx="5880728" cy="23465"/>
              </a:xfrm>
              <a:custGeom>
                <a:avLst/>
                <a:gdLst>
                  <a:gd name="connsiteX0" fmla="*/ 0 w 5880728"/>
                  <a:gd name="connsiteY0" fmla="*/ 5636 h 23465"/>
                  <a:gd name="connsiteX1" fmla="*/ 296934 w 5880728"/>
                  <a:gd name="connsiteY1" fmla="*/ 13751 h 23465"/>
                  <a:gd name="connsiteX2" fmla="*/ 896204 w 5880728"/>
                  <a:gd name="connsiteY2" fmla="*/ 22143 h 23465"/>
                  <a:gd name="connsiteX3" fmla="*/ 2937934 w 5880728"/>
                  <a:gd name="connsiteY3" fmla="*/ 23293 h 23465"/>
                  <a:gd name="connsiteX4" fmla="*/ 4981410 w 5880728"/>
                  <a:gd name="connsiteY4" fmla="*/ 19637 h 23465"/>
                  <a:gd name="connsiteX5" fmla="*/ 5581427 w 5880728"/>
                  <a:gd name="connsiteY5" fmla="*/ 12505 h 23465"/>
                  <a:gd name="connsiteX6" fmla="*/ 5880729 w 5880728"/>
                  <a:gd name="connsiteY6" fmla="*/ 5290 h 23465"/>
                  <a:gd name="connsiteX7" fmla="*/ 5793292 w 5880728"/>
                  <a:gd name="connsiteY7" fmla="*/ 0 h 23465"/>
                  <a:gd name="connsiteX8" fmla="*/ 2942449 w 5880728"/>
                  <a:gd name="connsiteY8" fmla="*/ 0 h 23465"/>
                  <a:gd name="connsiteX9" fmla="*/ 123264 w 5880728"/>
                  <a:gd name="connsiteY9" fmla="*/ 0 h 23465"/>
                  <a:gd name="connsiteX10" fmla="*/ 0 w 5880728"/>
                  <a:gd name="connsiteY10" fmla="*/ 5636 h 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0728" h="23465">
                    <a:moveTo>
                      <a:pt x="0" y="5636"/>
                    </a:moveTo>
                    <a:cubicBezTo>
                      <a:pt x="43927" y="8461"/>
                      <a:pt x="146349" y="10358"/>
                      <a:pt x="296934" y="13751"/>
                    </a:cubicBezTo>
                    <a:cubicBezTo>
                      <a:pt x="446662" y="17117"/>
                      <a:pt x="648666" y="21368"/>
                      <a:pt x="896204" y="22143"/>
                    </a:cubicBezTo>
                    <a:cubicBezTo>
                      <a:pt x="1416067" y="24124"/>
                      <a:pt x="2164565" y="23293"/>
                      <a:pt x="2937934" y="23293"/>
                    </a:cubicBezTo>
                    <a:cubicBezTo>
                      <a:pt x="3713271" y="23293"/>
                      <a:pt x="4460218" y="21963"/>
                      <a:pt x="4981410" y="19637"/>
                    </a:cubicBezTo>
                    <a:cubicBezTo>
                      <a:pt x="5228546" y="18778"/>
                      <a:pt x="5430647" y="15372"/>
                      <a:pt x="5581427" y="12505"/>
                    </a:cubicBezTo>
                    <a:cubicBezTo>
                      <a:pt x="5732539" y="9624"/>
                      <a:pt x="5835737" y="7880"/>
                      <a:pt x="5880729" y="5290"/>
                    </a:cubicBezTo>
                    <a:cubicBezTo>
                      <a:pt x="5878652" y="3573"/>
                      <a:pt x="5795964" y="1773"/>
                      <a:pt x="5793292" y="0"/>
                    </a:cubicBezTo>
                    <a:lnTo>
                      <a:pt x="2942449" y="0"/>
                    </a:lnTo>
                    <a:lnTo>
                      <a:pt x="123264" y="0"/>
                    </a:lnTo>
                    <a:cubicBezTo>
                      <a:pt x="118860" y="1731"/>
                      <a:pt x="3144" y="3684"/>
                      <a:pt x="0" y="5636"/>
                    </a:cubicBezTo>
                    <a:close/>
                  </a:path>
                </a:pathLst>
              </a:custGeom>
              <a:solidFill>
                <a:srgbClr val="6A6A6A"/>
              </a:solidFill>
              <a:ln w="1385"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7B3E00F3-E946-F542-B77A-3D1E87B6BFE6}"/>
                  </a:ext>
                </a:extLst>
              </p:cNvPr>
              <p:cNvSpPr/>
              <p:nvPr/>
            </p:nvSpPr>
            <p:spPr>
              <a:xfrm>
                <a:off x="5867933" y="5361509"/>
                <a:ext cx="5877267" cy="21042"/>
              </a:xfrm>
              <a:custGeom>
                <a:avLst/>
                <a:gdLst>
                  <a:gd name="connsiteX0" fmla="*/ 0 w 5877267"/>
                  <a:gd name="connsiteY0" fmla="*/ 4833 h 21042"/>
                  <a:gd name="connsiteX1" fmla="*/ 302570 w 5877267"/>
                  <a:gd name="connsiteY1" fmla="*/ 12173 h 21042"/>
                  <a:gd name="connsiteX2" fmla="*/ 908805 w 5877267"/>
                  <a:gd name="connsiteY2" fmla="*/ 19678 h 21042"/>
                  <a:gd name="connsiteX3" fmla="*/ 2936549 w 5877267"/>
                  <a:gd name="connsiteY3" fmla="*/ 20953 h 21042"/>
                  <a:gd name="connsiteX4" fmla="*/ 4965789 w 5877267"/>
                  <a:gd name="connsiteY4" fmla="*/ 17532 h 21042"/>
                  <a:gd name="connsiteX5" fmla="*/ 5572661 w 5877267"/>
                  <a:gd name="connsiteY5" fmla="*/ 11106 h 21042"/>
                  <a:gd name="connsiteX6" fmla="*/ 5877268 w 5877267"/>
                  <a:gd name="connsiteY6" fmla="*/ 4542 h 21042"/>
                  <a:gd name="connsiteX7" fmla="*/ 5789635 w 5877267"/>
                  <a:gd name="connsiteY7" fmla="*/ 0 h 21042"/>
                  <a:gd name="connsiteX8" fmla="*/ 2940413 w 5877267"/>
                  <a:gd name="connsiteY8" fmla="*/ 0 h 21042"/>
                  <a:gd name="connsiteX9" fmla="*/ 123346 w 5877267"/>
                  <a:gd name="connsiteY9" fmla="*/ 0 h 21042"/>
                  <a:gd name="connsiteX10" fmla="*/ 0 w 5877267"/>
                  <a:gd name="connsiteY10" fmla="*/ 4833 h 2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267" h="21042">
                    <a:moveTo>
                      <a:pt x="0" y="4833"/>
                    </a:moveTo>
                    <a:cubicBezTo>
                      <a:pt x="45118" y="7395"/>
                      <a:pt x="149491" y="9154"/>
                      <a:pt x="302570" y="12173"/>
                    </a:cubicBezTo>
                    <a:cubicBezTo>
                      <a:pt x="454915" y="15178"/>
                      <a:pt x="659495" y="18917"/>
                      <a:pt x="908805" y="19678"/>
                    </a:cubicBezTo>
                    <a:cubicBezTo>
                      <a:pt x="1428682" y="21548"/>
                      <a:pt x="2167362" y="20953"/>
                      <a:pt x="2936549" y="20953"/>
                    </a:cubicBezTo>
                    <a:cubicBezTo>
                      <a:pt x="3707399" y="20953"/>
                      <a:pt x="4444776" y="19706"/>
                      <a:pt x="4965789" y="17532"/>
                    </a:cubicBezTo>
                    <a:cubicBezTo>
                      <a:pt x="5214753" y="16715"/>
                      <a:pt x="5419417" y="13682"/>
                      <a:pt x="5572661" y="11106"/>
                    </a:cubicBezTo>
                    <a:cubicBezTo>
                      <a:pt x="5726196" y="8517"/>
                      <a:pt x="5831236" y="6896"/>
                      <a:pt x="5877268" y="4542"/>
                    </a:cubicBezTo>
                    <a:cubicBezTo>
                      <a:pt x="5875481" y="3074"/>
                      <a:pt x="5791934" y="1523"/>
                      <a:pt x="5789635" y="0"/>
                    </a:cubicBezTo>
                    <a:lnTo>
                      <a:pt x="2940413" y="0"/>
                    </a:lnTo>
                    <a:lnTo>
                      <a:pt x="123346" y="0"/>
                    </a:lnTo>
                    <a:cubicBezTo>
                      <a:pt x="119580" y="1496"/>
                      <a:pt x="2686" y="3171"/>
                      <a:pt x="0" y="4833"/>
                    </a:cubicBezTo>
                    <a:close/>
                  </a:path>
                </a:pathLst>
              </a:custGeom>
              <a:solidFill>
                <a:srgbClr val="686868"/>
              </a:solidFill>
              <a:ln w="1385" cap="flat">
                <a:noFill/>
                <a:prstDash val="solid"/>
                <a:miter/>
              </a:ln>
            </p:spPr>
            <p:txBody>
              <a:bodyPr rtlCol="0" anchor="ctr"/>
              <a:lstStyle/>
              <a:p>
                <a:endParaRPr lang="en-US"/>
              </a:p>
            </p:txBody>
          </p:sp>
          <p:sp>
            <p:nvSpPr>
              <p:cNvPr id="636" name="Freeform 635">
                <a:extLst>
                  <a:ext uri="{FF2B5EF4-FFF2-40B4-BE49-F238E27FC236}">
                    <a16:creationId xmlns:a16="http://schemas.microsoft.com/office/drawing/2014/main" id="{0B8C8088-2146-8A40-B9A7-0106D6D33377}"/>
                  </a:ext>
                </a:extLst>
              </p:cNvPr>
              <p:cNvSpPr/>
              <p:nvPr/>
            </p:nvSpPr>
            <p:spPr>
              <a:xfrm>
                <a:off x="5869955" y="5361509"/>
                <a:ext cx="5873832" cy="18634"/>
              </a:xfrm>
              <a:custGeom>
                <a:avLst/>
                <a:gdLst>
                  <a:gd name="connsiteX0" fmla="*/ 0 w 5873832"/>
                  <a:gd name="connsiteY0" fmla="*/ 4030 h 18634"/>
                  <a:gd name="connsiteX1" fmla="*/ 308220 w 5873832"/>
                  <a:gd name="connsiteY1" fmla="*/ 10594 h 18634"/>
                  <a:gd name="connsiteX2" fmla="*/ 921421 w 5873832"/>
                  <a:gd name="connsiteY2" fmla="*/ 17213 h 18634"/>
                  <a:gd name="connsiteX3" fmla="*/ 2935178 w 5873832"/>
                  <a:gd name="connsiteY3" fmla="*/ 18598 h 18634"/>
                  <a:gd name="connsiteX4" fmla="*/ 4950182 w 5873832"/>
                  <a:gd name="connsiteY4" fmla="*/ 15427 h 18634"/>
                  <a:gd name="connsiteX5" fmla="*/ 5563922 w 5873832"/>
                  <a:gd name="connsiteY5" fmla="*/ 9708 h 18634"/>
                  <a:gd name="connsiteX6" fmla="*/ 5873833 w 5873832"/>
                  <a:gd name="connsiteY6" fmla="*/ 3781 h 18634"/>
                  <a:gd name="connsiteX7" fmla="*/ 5786007 w 5873832"/>
                  <a:gd name="connsiteY7" fmla="*/ 0 h 18634"/>
                  <a:gd name="connsiteX8" fmla="*/ 2938391 w 5873832"/>
                  <a:gd name="connsiteY8" fmla="*/ 0 h 18634"/>
                  <a:gd name="connsiteX9" fmla="*/ 123444 w 5873832"/>
                  <a:gd name="connsiteY9" fmla="*/ 0 h 18634"/>
                  <a:gd name="connsiteX10" fmla="*/ 0 w 5873832"/>
                  <a:gd name="connsiteY10" fmla="*/ 4030 h 1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3832" h="18634">
                    <a:moveTo>
                      <a:pt x="0" y="4030"/>
                    </a:moveTo>
                    <a:cubicBezTo>
                      <a:pt x="46295" y="6329"/>
                      <a:pt x="152636" y="7949"/>
                      <a:pt x="308220" y="10594"/>
                    </a:cubicBezTo>
                    <a:cubicBezTo>
                      <a:pt x="463183" y="13239"/>
                      <a:pt x="670339" y="16479"/>
                      <a:pt x="921421" y="17213"/>
                    </a:cubicBezTo>
                    <a:cubicBezTo>
                      <a:pt x="1441312" y="18986"/>
                      <a:pt x="2170187" y="18598"/>
                      <a:pt x="2935178" y="18598"/>
                    </a:cubicBezTo>
                    <a:cubicBezTo>
                      <a:pt x="3701554" y="18598"/>
                      <a:pt x="4429336" y="17435"/>
                      <a:pt x="4950182" y="15427"/>
                    </a:cubicBezTo>
                    <a:cubicBezTo>
                      <a:pt x="5200988" y="14638"/>
                      <a:pt x="5408199" y="11992"/>
                      <a:pt x="5563922" y="9708"/>
                    </a:cubicBezTo>
                    <a:cubicBezTo>
                      <a:pt x="5719882" y="7409"/>
                      <a:pt x="5826762" y="5913"/>
                      <a:pt x="5873833" y="3781"/>
                    </a:cubicBezTo>
                    <a:cubicBezTo>
                      <a:pt x="5872350" y="2562"/>
                      <a:pt x="5787918" y="1274"/>
                      <a:pt x="5786007" y="0"/>
                    </a:cubicBezTo>
                    <a:lnTo>
                      <a:pt x="2938391" y="0"/>
                    </a:lnTo>
                    <a:lnTo>
                      <a:pt x="123444" y="0"/>
                    </a:lnTo>
                    <a:cubicBezTo>
                      <a:pt x="120313" y="1246"/>
                      <a:pt x="2244" y="2645"/>
                      <a:pt x="0" y="4030"/>
                    </a:cubicBezTo>
                    <a:close/>
                  </a:path>
                </a:pathLst>
              </a:custGeom>
              <a:solidFill>
                <a:srgbClr val="666666"/>
              </a:solidFill>
              <a:ln w="1385" cap="flat">
                <a:noFill/>
                <a:prstDash val="solid"/>
                <a:miter/>
              </a:ln>
            </p:spPr>
            <p:txBody>
              <a:bodyPr rtlCol="0" anchor="ctr"/>
              <a:lstStyle/>
              <a:p>
                <a:endParaRPr lang="en-US"/>
              </a:p>
            </p:txBody>
          </p:sp>
          <p:sp>
            <p:nvSpPr>
              <p:cNvPr id="637" name="Freeform 636">
                <a:extLst>
                  <a:ext uri="{FF2B5EF4-FFF2-40B4-BE49-F238E27FC236}">
                    <a16:creationId xmlns:a16="http://schemas.microsoft.com/office/drawing/2014/main" id="{624EB1C2-2676-A947-9A99-540FF048548F}"/>
                  </a:ext>
                </a:extLst>
              </p:cNvPr>
              <p:cNvSpPr/>
              <p:nvPr/>
            </p:nvSpPr>
            <p:spPr>
              <a:xfrm>
                <a:off x="5871991" y="5361522"/>
                <a:ext cx="5870342" cy="16261"/>
              </a:xfrm>
              <a:custGeom>
                <a:avLst/>
                <a:gdLst>
                  <a:gd name="connsiteX0" fmla="*/ 0 w 5870342"/>
                  <a:gd name="connsiteY0" fmla="*/ 3213 h 16261"/>
                  <a:gd name="connsiteX1" fmla="*/ 313856 w 5870342"/>
                  <a:gd name="connsiteY1" fmla="*/ 9015 h 16261"/>
                  <a:gd name="connsiteX2" fmla="*/ 934023 w 5870342"/>
                  <a:gd name="connsiteY2" fmla="*/ 14748 h 16261"/>
                  <a:gd name="connsiteX3" fmla="*/ 2933779 w 5870342"/>
                  <a:gd name="connsiteY3" fmla="*/ 16258 h 16261"/>
                  <a:gd name="connsiteX4" fmla="*/ 4934533 w 5870342"/>
                  <a:gd name="connsiteY4" fmla="*/ 13322 h 16261"/>
                  <a:gd name="connsiteX5" fmla="*/ 5555129 w 5870342"/>
                  <a:gd name="connsiteY5" fmla="*/ 8309 h 16261"/>
                  <a:gd name="connsiteX6" fmla="*/ 5870343 w 5870342"/>
                  <a:gd name="connsiteY6" fmla="*/ 3019 h 16261"/>
                  <a:gd name="connsiteX7" fmla="*/ 5782324 w 5870342"/>
                  <a:gd name="connsiteY7" fmla="*/ 0 h 16261"/>
                  <a:gd name="connsiteX8" fmla="*/ 2936355 w 5870342"/>
                  <a:gd name="connsiteY8" fmla="*/ 0 h 16261"/>
                  <a:gd name="connsiteX9" fmla="*/ 123540 w 5870342"/>
                  <a:gd name="connsiteY9" fmla="*/ 0 h 16261"/>
                  <a:gd name="connsiteX10" fmla="*/ 0 w 5870342"/>
                  <a:gd name="connsiteY10" fmla="*/ 3213 h 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342" h="16261">
                    <a:moveTo>
                      <a:pt x="0" y="3213"/>
                    </a:moveTo>
                    <a:cubicBezTo>
                      <a:pt x="47485" y="5249"/>
                      <a:pt x="155779" y="6730"/>
                      <a:pt x="313856" y="9015"/>
                    </a:cubicBezTo>
                    <a:cubicBezTo>
                      <a:pt x="471436" y="11300"/>
                      <a:pt x="681168" y="14042"/>
                      <a:pt x="934023" y="14748"/>
                    </a:cubicBezTo>
                    <a:cubicBezTo>
                      <a:pt x="1453928" y="16410"/>
                      <a:pt x="2172998" y="16258"/>
                      <a:pt x="2933779" y="16258"/>
                    </a:cubicBezTo>
                    <a:cubicBezTo>
                      <a:pt x="3695682" y="16258"/>
                      <a:pt x="4413881" y="15178"/>
                      <a:pt x="4934533" y="13322"/>
                    </a:cubicBezTo>
                    <a:cubicBezTo>
                      <a:pt x="5187167" y="12574"/>
                      <a:pt x="5396954" y="10303"/>
                      <a:pt x="5555129" y="8309"/>
                    </a:cubicBezTo>
                    <a:cubicBezTo>
                      <a:pt x="5713511" y="6315"/>
                      <a:pt x="5822247" y="4916"/>
                      <a:pt x="5870343" y="3019"/>
                    </a:cubicBezTo>
                    <a:cubicBezTo>
                      <a:pt x="5869151" y="2036"/>
                      <a:pt x="5783860" y="1011"/>
                      <a:pt x="5782324" y="0"/>
                    </a:cubicBezTo>
                    <a:lnTo>
                      <a:pt x="2936355" y="0"/>
                    </a:lnTo>
                    <a:lnTo>
                      <a:pt x="123540" y="0"/>
                    </a:lnTo>
                    <a:cubicBezTo>
                      <a:pt x="121019" y="983"/>
                      <a:pt x="1786" y="2091"/>
                      <a:pt x="0" y="3213"/>
                    </a:cubicBezTo>
                    <a:close/>
                  </a:path>
                </a:pathLst>
              </a:custGeom>
              <a:solidFill>
                <a:srgbClr val="646464"/>
              </a:solidFill>
              <a:ln w="1385" cap="flat">
                <a:noFill/>
                <a:prstDash val="solid"/>
                <a:miter/>
              </a:ln>
            </p:spPr>
            <p:txBody>
              <a:bodyPr rtlCol="0" anchor="ctr"/>
              <a:lstStyle/>
              <a:p>
                <a:endParaRPr lang="en-US"/>
              </a:p>
            </p:txBody>
          </p:sp>
          <p:sp>
            <p:nvSpPr>
              <p:cNvPr id="638" name="Freeform 637">
                <a:extLst>
                  <a:ext uri="{FF2B5EF4-FFF2-40B4-BE49-F238E27FC236}">
                    <a16:creationId xmlns:a16="http://schemas.microsoft.com/office/drawing/2014/main" id="{38389B93-1D8E-D74F-817A-E101D1C39D37}"/>
                  </a:ext>
                </a:extLst>
              </p:cNvPr>
              <p:cNvSpPr/>
              <p:nvPr/>
            </p:nvSpPr>
            <p:spPr>
              <a:xfrm>
                <a:off x="5874012" y="5361509"/>
                <a:ext cx="5866893" cy="13917"/>
              </a:xfrm>
              <a:custGeom>
                <a:avLst/>
                <a:gdLst>
                  <a:gd name="connsiteX0" fmla="*/ 0 w 5866893"/>
                  <a:gd name="connsiteY0" fmla="*/ 2423 h 13917"/>
                  <a:gd name="connsiteX1" fmla="*/ 319493 w 5866893"/>
                  <a:gd name="connsiteY1" fmla="*/ 7451 h 13917"/>
                  <a:gd name="connsiteX2" fmla="*/ 946625 w 5866893"/>
                  <a:gd name="connsiteY2" fmla="*/ 12297 h 13917"/>
                  <a:gd name="connsiteX3" fmla="*/ 2932395 w 5866893"/>
                  <a:gd name="connsiteY3" fmla="*/ 13918 h 13917"/>
                  <a:gd name="connsiteX4" fmla="*/ 4918912 w 5866893"/>
                  <a:gd name="connsiteY4" fmla="*/ 11217 h 13917"/>
                  <a:gd name="connsiteX5" fmla="*/ 5546376 w 5866893"/>
                  <a:gd name="connsiteY5" fmla="*/ 6910 h 13917"/>
                  <a:gd name="connsiteX6" fmla="*/ 5866894 w 5866893"/>
                  <a:gd name="connsiteY6" fmla="*/ 2271 h 13917"/>
                  <a:gd name="connsiteX7" fmla="*/ 5778681 w 5866893"/>
                  <a:gd name="connsiteY7" fmla="*/ 0 h 13917"/>
                  <a:gd name="connsiteX8" fmla="*/ 2934334 w 5866893"/>
                  <a:gd name="connsiteY8" fmla="*/ 0 h 13917"/>
                  <a:gd name="connsiteX9" fmla="*/ 123637 w 5866893"/>
                  <a:gd name="connsiteY9" fmla="*/ 0 h 13917"/>
                  <a:gd name="connsiteX10" fmla="*/ 0 w 5866893"/>
                  <a:gd name="connsiteY10" fmla="*/ 2423 h 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6893" h="13917">
                    <a:moveTo>
                      <a:pt x="0" y="2423"/>
                    </a:moveTo>
                    <a:cubicBezTo>
                      <a:pt x="48662" y="4196"/>
                      <a:pt x="158909" y="5525"/>
                      <a:pt x="319493" y="7451"/>
                    </a:cubicBezTo>
                    <a:cubicBezTo>
                      <a:pt x="479689" y="9361"/>
                      <a:pt x="691983" y="11605"/>
                      <a:pt x="946625" y="12297"/>
                    </a:cubicBezTo>
                    <a:cubicBezTo>
                      <a:pt x="1466543" y="13848"/>
                      <a:pt x="2175796" y="13918"/>
                      <a:pt x="2932395" y="13918"/>
                    </a:cubicBezTo>
                    <a:cubicBezTo>
                      <a:pt x="3689825" y="13918"/>
                      <a:pt x="4398426" y="12921"/>
                      <a:pt x="4918912" y="11217"/>
                    </a:cubicBezTo>
                    <a:cubicBezTo>
                      <a:pt x="5173388" y="10497"/>
                      <a:pt x="5385723" y="8918"/>
                      <a:pt x="5546376" y="6910"/>
                    </a:cubicBezTo>
                    <a:cubicBezTo>
                      <a:pt x="5707182" y="5512"/>
                      <a:pt x="5817761" y="3933"/>
                      <a:pt x="5866894" y="2271"/>
                    </a:cubicBezTo>
                    <a:cubicBezTo>
                      <a:pt x="5866008" y="1537"/>
                      <a:pt x="5779830" y="762"/>
                      <a:pt x="5778681" y="0"/>
                    </a:cubicBezTo>
                    <a:lnTo>
                      <a:pt x="2934334" y="0"/>
                    </a:lnTo>
                    <a:lnTo>
                      <a:pt x="123637" y="0"/>
                    </a:lnTo>
                    <a:cubicBezTo>
                      <a:pt x="121754" y="748"/>
                      <a:pt x="1343" y="1579"/>
                      <a:pt x="0" y="2423"/>
                    </a:cubicBezTo>
                    <a:close/>
                  </a:path>
                </a:pathLst>
              </a:custGeom>
              <a:solidFill>
                <a:srgbClr val="626262"/>
              </a:solidFill>
              <a:ln w="1385" cap="flat">
                <a:noFill/>
                <a:prstDash val="solid"/>
                <a:miter/>
              </a:ln>
            </p:spPr>
            <p:txBody>
              <a:bodyPr rtlCol="0" anchor="ctr"/>
              <a:lstStyle/>
              <a:p>
                <a:endParaRPr lang="en-US"/>
              </a:p>
            </p:txBody>
          </p:sp>
          <p:sp>
            <p:nvSpPr>
              <p:cNvPr id="639" name="Freeform 638">
                <a:extLst>
                  <a:ext uri="{FF2B5EF4-FFF2-40B4-BE49-F238E27FC236}">
                    <a16:creationId xmlns:a16="http://schemas.microsoft.com/office/drawing/2014/main" id="{CFB1615C-BA4B-5444-BFEF-F6D7EA7CCA0B}"/>
                  </a:ext>
                </a:extLst>
              </p:cNvPr>
              <p:cNvSpPr/>
              <p:nvPr/>
            </p:nvSpPr>
            <p:spPr>
              <a:xfrm>
                <a:off x="5876034" y="5361522"/>
                <a:ext cx="5863431" cy="11563"/>
              </a:xfrm>
              <a:custGeom>
                <a:avLst/>
                <a:gdLst>
                  <a:gd name="connsiteX0" fmla="*/ 0 w 5863431"/>
                  <a:gd name="connsiteY0" fmla="*/ 1606 h 11563"/>
                  <a:gd name="connsiteX1" fmla="*/ 325129 w 5863431"/>
                  <a:gd name="connsiteY1" fmla="*/ 5858 h 11563"/>
                  <a:gd name="connsiteX2" fmla="*/ 959240 w 5863431"/>
                  <a:gd name="connsiteY2" fmla="*/ 9819 h 11563"/>
                  <a:gd name="connsiteX3" fmla="*/ 2931024 w 5863431"/>
                  <a:gd name="connsiteY3" fmla="*/ 11563 h 11563"/>
                  <a:gd name="connsiteX4" fmla="*/ 4903305 w 5863431"/>
                  <a:gd name="connsiteY4" fmla="*/ 9112 h 11563"/>
                  <a:gd name="connsiteX5" fmla="*/ 5537625 w 5863431"/>
                  <a:gd name="connsiteY5" fmla="*/ 5512 h 11563"/>
                  <a:gd name="connsiteX6" fmla="*/ 5863432 w 5863431"/>
                  <a:gd name="connsiteY6" fmla="*/ 1510 h 11563"/>
                  <a:gd name="connsiteX7" fmla="*/ 5775025 w 5863431"/>
                  <a:gd name="connsiteY7" fmla="*/ 0 h 11563"/>
                  <a:gd name="connsiteX8" fmla="*/ 2932312 w 5863431"/>
                  <a:gd name="connsiteY8" fmla="*/ 0 h 11563"/>
                  <a:gd name="connsiteX9" fmla="*/ 123734 w 5863431"/>
                  <a:gd name="connsiteY9" fmla="*/ 0 h 11563"/>
                  <a:gd name="connsiteX10" fmla="*/ 0 w 5863431"/>
                  <a:gd name="connsiteY10" fmla="*/ 1606 h 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3431" h="11563">
                    <a:moveTo>
                      <a:pt x="0" y="1606"/>
                    </a:moveTo>
                    <a:cubicBezTo>
                      <a:pt x="49854" y="3116"/>
                      <a:pt x="162052" y="4556"/>
                      <a:pt x="325129" y="5858"/>
                    </a:cubicBezTo>
                    <a:cubicBezTo>
                      <a:pt x="487943" y="7658"/>
                      <a:pt x="702812" y="9154"/>
                      <a:pt x="959240" y="9819"/>
                    </a:cubicBezTo>
                    <a:cubicBezTo>
                      <a:pt x="1479159" y="11258"/>
                      <a:pt x="2178621" y="11563"/>
                      <a:pt x="2931024" y="11563"/>
                    </a:cubicBezTo>
                    <a:cubicBezTo>
                      <a:pt x="3683981" y="11563"/>
                      <a:pt x="4382999" y="10649"/>
                      <a:pt x="4903305" y="9112"/>
                    </a:cubicBezTo>
                    <a:cubicBezTo>
                      <a:pt x="5159609" y="8434"/>
                      <a:pt x="5374506" y="7132"/>
                      <a:pt x="5537625" y="5512"/>
                    </a:cubicBezTo>
                    <a:cubicBezTo>
                      <a:pt x="5700854" y="4307"/>
                      <a:pt x="5813274" y="2950"/>
                      <a:pt x="5863432" y="1510"/>
                    </a:cubicBezTo>
                    <a:cubicBezTo>
                      <a:pt x="5862837" y="1025"/>
                      <a:pt x="5775801" y="499"/>
                      <a:pt x="5775025" y="0"/>
                    </a:cubicBezTo>
                    <a:lnTo>
                      <a:pt x="2932312" y="0"/>
                    </a:lnTo>
                    <a:lnTo>
                      <a:pt x="123734" y="0"/>
                    </a:lnTo>
                    <a:cubicBezTo>
                      <a:pt x="122474" y="485"/>
                      <a:pt x="900" y="1039"/>
                      <a:pt x="0" y="1606"/>
                    </a:cubicBezTo>
                    <a:close/>
                  </a:path>
                </a:pathLst>
              </a:custGeom>
              <a:solidFill>
                <a:srgbClr val="616161"/>
              </a:solidFill>
              <a:ln w="1385"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90C45D6F-2749-3C4F-BC3B-2E63F3EA8782}"/>
                  </a:ext>
                </a:extLst>
              </p:cNvPr>
              <p:cNvSpPr/>
              <p:nvPr/>
            </p:nvSpPr>
            <p:spPr>
              <a:xfrm>
                <a:off x="5878069" y="5361509"/>
                <a:ext cx="5859971" cy="9236"/>
              </a:xfrm>
              <a:custGeom>
                <a:avLst/>
                <a:gdLst>
                  <a:gd name="connsiteX0" fmla="*/ 0 w 5859971"/>
                  <a:gd name="connsiteY0" fmla="*/ 817 h 9236"/>
                  <a:gd name="connsiteX1" fmla="*/ 330766 w 5859971"/>
                  <a:gd name="connsiteY1" fmla="*/ 4307 h 9236"/>
                  <a:gd name="connsiteX2" fmla="*/ 971843 w 5859971"/>
                  <a:gd name="connsiteY2" fmla="*/ 7381 h 9236"/>
                  <a:gd name="connsiteX3" fmla="*/ 2929625 w 5859971"/>
                  <a:gd name="connsiteY3" fmla="*/ 9237 h 9236"/>
                  <a:gd name="connsiteX4" fmla="*/ 4887671 w 5859971"/>
                  <a:gd name="connsiteY4" fmla="*/ 7021 h 9236"/>
                  <a:gd name="connsiteX5" fmla="*/ 5528859 w 5859971"/>
                  <a:gd name="connsiteY5" fmla="*/ 4127 h 9236"/>
                  <a:gd name="connsiteX6" fmla="*/ 5859971 w 5859971"/>
                  <a:gd name="connsiteY6" fmla="*/ 762 h 9236"/>
                  <a:gd name="connsiteX7" fmla="*/ 5771383 w 5859971"/>
                  <a:gd name="connsiteY7" fmla="*/ 0 h 9236"/>
                  <a:gd name="connsiteX8" fmla="*/ 2930276 w 5859971"/>
                  <a:gd name="connsiteY8" fmla="*/ 0 h 9236"/>
                  <a:gd name="connsiteX9" fmla="*/ 123817 w 5859971"/>
                  <a:gd name="connsiteY9" fmla="*/ 0 h 9236"/>
                  <a:gd name="connsiteX10" fmla="*/ 0 w 5859971"/>
                  <a:gd name="connsiteY10" fmla="*/ 817 h 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971" h="9236">
                    <a:moveTo>
                      <a:pt x="0" y="817"/>
                    </a:moveTo>
                    <a:cubicBezTo>
                      <a:pt x="51031" y="2050"/>
                      <a:pt x="165196" y="3241"/>
                      <a:pt x="330766" y="4307"/>
                    </a:cubicBezTo>
                    <a:cubicBezTo>
                      <a:pt x="496211" y="5622"/>
                      <a:pt x="713642" y="6730"/>
                      <a:pt x="971843" y="7381"/>
                    </a:cubicBezTo>
                    <a:cubicBezTo>
                      <a:pt x="1491775" y="8724"/>
                      <a:pt x="2181432" y="9237"/>
                      <a:pt x="2929625" y="9237"/>
                    </a:cubicBezTo>
                    <a:cubicBezTo>
                      <a:pt x="3678110" y="9237"/>
                      <a:pt x="4367531" y="8406"/>
                      <a:pt x="4887671" y="7021"/>
                    </a:cubicBezTo>
                    <a:cubicBezTo>
                      <a:pt x="5145817" y="6370"/>
                      <a:pt x="5363261" y="5359"/>
                      <a:pt x="5528859" y="4127"/>
                    </a:cubicBezTo>
                    <a:cubicBezTo>
                      <a:pt x="5694512" y="3102"/>
                      <a:pt x="5808788" y="1966"/>
                      <a:pt x="5859971" y="762"/>
                    </a:cubicBezTo>
                    <a:cubicBezTo>
                      <a:pt x="5859681" y="513"/>
                      <a:pt x="5771758" y="263"/>
                      <a:pt x="5771383" y="0"/>
                    </a:cubicBezTo>
                    <a:lnTo>
                      <a:pt x="2930276" y="0"/>
                    </a:lnTo>
                    <a:lnTo>
                      <a:pt x="123817" y="0"/>
                    </a:lnTo>
                    <a:cubicBezTo>
                      <a:pt x="123194" y="249"/>
                      <a:pt x="444" y="526"/>
                      <a:pt x="0" y="817"/>
                    </a:cubicBezTo>
                    <a:close/>
                  </a:path>
                </a:pathLst>
              </a:custGeom>
              <a:solidFill>
                <a:srgbClr val="5F5F5F"/>
              </a:solidFill>
              <a:ln w="1385"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03AC5B05-AEBA-C843-81A9-9420EA250675}"/>
                  </a:ext>
                </a:extLst>
              </p:cNvPr>
              <p:cNvSpPr/>
              <p:nvPr/>
            </p:nvSpPr>
            <p:spPr>
              <a:xfrm>
                <a:off x="5880091" y="5361509"/>
                <a:ext cx="5856494" cy="6882"/>
              </a:xfrm>
              <a:custGeom>
                <a:avLst/>
                <a:gdLst>
                  <a:gd name="connsiteX0" fmla="*/ 0 w 5856494"/>
                  <a:gd name="connsiteY0" fmla="*/ 0 h 6882"/>
                  <a:gd name="connsiteX1" fmla="*/ 336402 w 5856494"/>
                  <a:gd name="connsiteY1" fmla="*/ 2714 h 6882"/>
                  <a:gd name="connsiteX2" fmla="*/ 984445 w 5856494"/>
                  <a:gd name="connsiteY2" fmla="*/ 4902 h 6882"/>
                  <a:gd name="connsiteX3" fmla="*/ 2928240 w 5856494"/>
                  <a:gd name="connsiteY3" fmla="*/ 6883 h 6882"/>
                  <a:gd name="connsiteX4" fmla="*/ 4872037 w 5856494"/>
                  <a:gd name="connsiteY4" fmla="*/ 4902 h 6882"/>
                  <a:gd name="connsiteX5" fmla="*/ 5520079 w 5856494"/>
                  <a:gd name="connsiteY5" fmla="*/ 2714 h 6882"/>
                  <a:gd name="connsiteX6" fmla="*/ 5856494 w 5856494"/>
                  <a:gd name="connsiteY6" fmla="*/ 0 h 6882"/>
                  <a:gd name="connsiteX7" fmla="*/ 2928255 w 5856494"/>
                  <a:gd name="connsiteY7" fmla="*/ 0 h 6882"/>
                  <a:gd name="connsiteX8" fmla="*/ 0 w 5856494"/>
                  <a:gd name="connsiteY8" fmla="*/ 0 h 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494" h="6882">
                    <a:moveTo>
                      <a:pt x="0" y="0"/>
                    </a:moveTo>
                    <a:cubicBezTo>
                      <a:pt x="52222" y="969"/>
                      <a:pt x="168339" y="1884"/>
                      <a:pt x="336402" y="2714"/>
                    </a:cubicBezTo>
                    <a:cubicBezTo>
                      <a:pt x="504464" y="3545"/>
                      <a:pt x="724472" y="4279"/>
                      <a:pt x="984445" y="4902"/>
                    </a:cubicBezTo>
                    <a:cubicBezTo>
                      <a:pt x="1504391" y="6135"/>
                      <a:pt x="2184243" y="6883"/>
                      <a:pt x="2928240" y="6883"/>
                    </a:cubicBezTo>
                    <a:cubicBezTo>
                      <a:pt x="3672238" y="6883"/>
                      <a:pt x="4352090" y="6135"/>
                      <a:pt x="4872037" y="4902"/>
                    </a:cubicBezTo>
                    <a:cubicBezTo>
                      <a:pt x="5132010" y="4279"/>
                      <a:pt x="5352017" y="3545"/>
                      <a:pt x="5520079" y="2714"/>
                    </a:cubicBezTo>
                    <a:cubicBezTo>
                      <a:pt x="5688142" y="1884"/>
                      <a:pt x="5804273" y="969"/>
                      <a:pt x="5856494" y="0"/>
                    </a:cubicBezTo>
                    <a:lnTo>
                      <a:pt x="2928255" y="0"/>
                    </a:lnTo>
                    <a:lnTo>
                      <a:pt x="0" y="0"/>
                    </a:lnTo>
                    <a:close/>
                  </a:path>
                </a:pathLst>
              </a:custGeom>
              <a:solidFill>
                <a:srgbClr val="5D5D5D"/>
              </a:solidFill>
              <a:ln w="1385" cap="flat">
                <a:noFill/>
                <a:prstDash val="solid"/>
                <a:miter/>
              </a:ln>
            </p:spPr>
            <p:txBody>
              <a:bodyPr rtlCol="0" anchor="ctr"/>
              <a:lstStyle/>
              <a:p>
                <a:endParaRPr lang="en-US"/>
              </a:p>
            </p:txBody>
          </p:sp>
        </p:grpSp>
        <p:grpSp>
          <p:nvGrpSpPr>
            <p:cNvPr id="73" name="Graphic 64">
              <a:extLst>
                <a:ext uri="{FF2B5EF4-FFF2-40B4-BE49-F238E27FC236}">
                  <a16:creationId xmlns:a16="http://schemas.microsoft.com/office/drawing/2014/main" id="{38C82898-B804-6B4F-B9A2-D478780B08E2}"/>
                </a:ext>
              </a:extLst>
            </p:cNvPr>
            <p:cNvGrpSpPr/>
            <p:nvPr/>
          </p:nvGrpSpPr>
          <p:grpSpPr>
            <a:xfrm>
              <a:off x="6232571" y="1185444"/>
              <a:ext cx="5172681" cy="3314329"/>
              <a:chOff x="6232571" y="1185444"/>
              <a:chExt cx="5172681" cy="3314329"/>
            </a:xfrm>
          </p:grpSpPr>
          <p:sp>
            <p:nvSpPr>
              <p:cNvPr id="497" name="Freeform 496">
                <a:extLst>
                  <a:ext uri="{FF2B5EF4-FFF2-40B4-BE49-F238E27FC236}">
                    <a16:creationId xmlns:a16="http://schemas.microsoft.com/office/drawing/2014/main" id="{C55AF801-A53A-3C4F-85EC-301DD0A4AC1D}"/>
                  </a:ext>
                </a:extLst>
              </p:cNvPr>
              <p:cNvSpPr/>
              <p:nvPr/>
            </p:nvSpPr>
            <p:spPr>
              <a:xfrm>
                <a:off x="6238858" y="1191620"/>
                <a:ext cx="5160107" cy="3301977"/>
              </a:xfrm>
              <a:custGeom>
                <a:avLst/>
                <a:gdLst>
                  <a:gd name="connsiteX0" fmla="*/ 5160107 w 5160107"/>
                  <a:gd name="connsiteY0" fmla="*/ 3153704 h 3301977"/>
                  <a:gd name="connsiteX1" fmla="*/ 5009355 w 5160107"/>
                  <a:gd name="connsiteY1" fmla="*/ 3301977 h 3301977"/>
                  <a:gd name="connsiteX2" fmla="*/ 150752 w 5160107"/>
                  <a:gd name="connsiteY2" fmla="*/ 3301977 h 3301977"/>
                  <a:gd name="connsiteX3" fmla="*/ 0 w 5160107"/>
                  <a:gd name="connsiteY3" fmla="*/ 3153704 h 3301977"/>
                  <a:gd name="connsiteX4" fmla="*/ 0 w 5160107"/>
                  <a:gd name="connsiteY4" fmla="*/ 148273 h 3301977"/>
                  <a:gd name="connsiteX5" fmla="*/ 150752 w 5160107"/>
                  <a:gd name="connsiteY5" fmla="*/ 0 h 3301977"/>
                  <a:gd name="connsiteX6" fmla="*/ 5009355 w 5160107"/>
                  <a:gd name="connsiteY6" fmla="*/ 0 h 3301977"/>
                  <a:gd name="connsiteX7" fmla="*/ 5160107 w 5160107"/>
                  <a:gd name="connsiteY7" fmla="*/ 148273 h 3301977"/>
                  <a:gd name="connsiteX8" fmla="*/ 5160107 w 5160107"/>
                  <a:gd name="connsiteY8" fmla="*/ 3153704 h 330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0107" h="3301977">
                    <a:moveTo>
                      <a:pt x="5160107" y="3153704"/>
                    </a:moveTo>
                    <a:cubicBezTo>
                      <a:pt x="5160107" y="3235603"/>
                      <a:pt x="5092611" y="3301977"/>
                      <a:pt x="5009355" y="3301977"/>
                    </a:cubicBezTo>
                    <a:lnTo>
                      <a:pt x="150752" y="3301977"/>
                    </a:lnTo>
                    <a:cubicBezTo>
                      <a:pt x="67496" y="3301977"/>
                      <a:pt x="0" y="3235589"/>
                      <a:pt x="0" y="3153704"/>
                    </a:cubicBezTo>
                    <a:lnTo>
                      <a:pt x="0" y="148273"/>
                    </a:lnTo>
                    <a:cubicBezTo>
                      <a:pt x="0" y="66389"/>
                      <a:pt x="67496" y="0"/>
                      <a:pt x="150752" y="0"/>
                    </a:cubicBezTo>
                    <a:lnTo>
                      <a:pt x="5009355" y="0"/>
                    </a:lnTo>
                    <a:cubicBezTo>
                      <a:pt x="5092611" y="0"/>
                      <a:pt x="5160107" y="66389"/>
                      <a:pt x="5160107" y="148273"/>
                    </a:cubicBezTo>
                    <a:lnTo>
                      <a:pt x="5160107" y="3153704"/>
                    </a:lnTo>
                    <a:close/>
                  </a:path>
                </a:pathLst>
              </a:custGeom>
              <a:solidFill>
                <a:srgbClr val="1D1D1B"/>
              </a:solidFill>
              <a:ln w="1385"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827DE278-96D4-9946-9EB1-042045E21C10}"/>
                  </a:ext>
                </a:extLst>
              </p:cNvPr>
              <p:cNvSpPr/>
              <p:nvPr/>
            </p:nvSpPr>
            <p:spPr>
              <a:xfrm>
                <a:off x="6232571" y="1185444"/>
                <a:ext cx="5172681" cy="3314329"/>
              </a:xfrm>
              <a:custGeom>
                <a:avLst/>
                <a:gdLst>
                  <a:gd name="connsiteX0" fmla="*/ 5015643 w 5172681"/>
                  <a:gd name="connsiteY0" fmla="*/ 3314330 h 3314329"/>
                  <a:gd name="connsiteX1" fmla="*/ 157039 w 5172681"/>
                  <a:gd name="connsiteY1" fmla="*/ 3314330 h 3314329"/>
                  <a:gd name="connsiteX2" fmla="*/ 0 w 5172681"/>
                  <a:gd name="connsiteY2" fmla="*/ 3159880 h 3314329"/>
                  <a:gd name="connsiteX3" fmla="*/ 0 w 5172681"/>
                  <a:gd name="connsiteY3" fmla="*/ 154450 h 3314329"/>
                  <a:gd name="connsiteX4" fmla="*/ 157039 w 5172681"/>
                  <a:gd name="connsiteY4" fmla="*/ 0 h 3314329"/>
                  <a:gd name="connsiteX5" fmla="*/ 5015643 w 5172681"/>
                  <a:gd name="connsiteY5" fmla="*/ 0 h 3314329"/>
                  <a:gd name="connsiteX6" fmla="*/ 5172682 w 5172681"/>
                  <a:gd name="connsiteY6" fmla="*/ 154450 h 3314329"/>
                  <a:gd name="connsiteX7" fmla="*/ 5172682 w 5172681"/>
                  <a:gd name="connsiteY7" fmla="*/ 3159880 h 3314329"/>
                  <a:gd name="connsiteX8" fmla="*/ 5015643 w 5172681"/>
                  <a:gd name="connsiteY8" fmla="*/ 3314330 h 3314329"/>
                  <a:gd name="connsiteX9" fmla="*/ 157039 w 5172681"/>
                  <a:gd name="connsiteY9" fmla="*/ 12353 h 3314329"/>
                  <a:gd name="connsiteX10" fmla="*/ 12560 w 5172681"/>
                  <a:gd name="connsiteY10" fmla="*/ 154450 h 3314329"/>
                  <a:gd name="connsiteX11" fmla="*/ 12560 w 5172681"/>
                  <a:gd name="connsiteY11" fmla="*/ 3159880 h 3314329"/>
                  <a:gd name="connsiteX12" fmla="*/ 157039 w 5172681"/>
                  <a:gd name="connsiteY12" fmla="*/ 3301977 h 3314329"/>
                  <a:gd name="connsiteX13" fmla="*/ 5015643 w 5172681"/>
                  <a:gd name="connsiteY13" fmla="*/ 3301977 h 3314329"/>
                  <a:gd name="connsiteX14" fmla="*/ 5160107 w 5172681"/>
                  <a:gd name="connsiteY14" fmla="*/ 3159880 h 3314329"/>
                  <a:gd name="connsiteX15" fmla="*/ 5160107 w 5172681"/>
                  <a:gd name="connsiteY15" fmla="*/ 154450 h 3314329"/>
                  <a:gd name="connsiteX16" fmla="*/ 5015643 w 5172681"/>
                  <a:gd name="connsiteY16" fmla="*/ 12353 h 3314329"/>
                  <a:gd name="connsiteX17" fmla="*/ 157039 w 5172681"/>
                  <a:gd name="connsiteY17" fmla="*/ 12353 h 33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2681" h="3314329">
                    <a:moveTo>
                      <a:pt x="5015643" y="3314330"/>
                    </a:moveTo>
                    <a:lnTo>
                      <a:pt x="157039" y="3314330"/>
                    </a:lnTo>
                    <a:cubicBezTo>
                      <a:pt x="70446" y="3314330"/>
                      <a:pt x="0" y="3245047"/>
                      <a:pt x="0" y="3159880"/>
                    </a:cubicBezTo>
                    <a:lnTo>
                      <a:pt x="0" y="154450"/>
                    </a:lnTo>
                    <a:cubicBezTo>
                      <a:pt x="0" y="69283"/>
                      <a:pt x="70446" y="0"/>
                      <a:pt x="157039" y="0"/>
                    </a:cubicBezTo>
                    <a:lnTo>
                      <a:pt x="5015643" y="0"/>
                    </a:lnTo>
                    <a:cubicBezTo>
                      <a:pt x="5102235" y="0"/>
                      <a:pt x="5172682" y="69283"/>
                      <a:pt x="5172682" y="154450"/>
                    </a:cubicBezTo>
                    <a:lnTo>
                      <a:pt x="5172682" y="3159880"/>
                    </a:lnTo>
                    <a:cubicBezTo>
                      <a:pt x="5172668" y="3245047"/>
                      <a:pt x="5102222" y="3314330"/>
                      <a:pt x="5015643" y="3314330"/>
                    </a:cubicBezTo>
                    <a:close/>
                    <a:moveTo>
                      <a:pt x="157039" y="12353"/>
                    </a:moveTo>
                    <a:cubicBezTo>
                      <a:pt x="77370" y="12353"/>
                      <a:pt x="12560" y="76096"/>
                      <a:pt x="12560" y="154450"/>
                    </a:cubicBezTo>
                    <a:lnTo>
                      <a:pt x="12560" y="3159880"/>
                    </a:lnTo>
                    <a:cubicBezTo>
                      <a:pt x="12560" y="3238234"/>
                      <a:pt x="77370" y="3301977"/>
                      <a:pt x="157039" y="3301977"/>
                    </a:cubicBezTo>
                    <a:lnTo>
                      <a:pt x="5015643" y="3301977"/>
                    </a:lnTo>
                    <a:cubicBezTo>
                      <a:pt x="5095298" y="3301977"/>
                      <a:pt x="5160107" y="3238234"/>
                      <a:pt x="5160107" y="3159880"/>
                    </a:cubicBezTo>
                    <a:lnTo>
                      <a:pt x="5160107" y="154450"/>
                    </a:lnTo>
                    <a:cubicBezTo>
                      <a:pt x="5160107" y="76096"/>
                      <a:pt x="5095298" y="12353"/>
                      <a:pt x="5015643" y="12353"/>
                    </a:cubicBezTo>
                    <a:lnTo>
                      <a:pt x="157039" y="12353"/>
                    </a:lnTo>
                    <a:close/>
                  </a:path>
                </a:pathLst>
              </a:custGeom>
              <a:solidFill>
                <a:srgbClr val="B2B2B2"/>
              </a:solidFill>
              <a:ln w="1385" cap="flat">
                <a:noFill/>
                <a:prstDash val="solid"/>
                <a:miter/>
              </a:ln>
            </p:spPr>
            <p:txBody>
              <a:bodyPr rtlCol="0" anchor="ctr"/>
              <a:lstStyle/>
              <a:p>
                <a:endParaRPr lang="en-US"/>
              </a:p>
            </p:txBody>
          </p:sp>
        </p:grpSp>
        <p:sp>
          <p:nvSpPr>
            <p:cNvPr id="75" name="Freeform 74">
              <a:extLst>
                <a:ext uri="{FF2B5EF4-FFF2-40B4-BE49-F238E27FC236}">
                  <a16:creationId xmlns:a16="http://schemas.microsoft.com/office/drawing/2014/main" id="{1830EF67-7563-7D4C-99C9-05D48F9C5737}"/>
                </a:ext>
              </a:extLst>
            </p:cNvPr>
            <p:cNvSpPr/>
            <p:nvPr/>
          </p:nvSpPr>
          <p:spPr>
            <a:xfrm>
              <a:off x="6263314" y="4269158"/>
              <a:ext cx="5111168" cy="174363"/>
            </a:xfrm>
            <a:custGeom>
              <a:avLst/>
              <a:gdLst>
                <a:gd name="connsiteX0" fmla="*/ 0 w 5111168"/>
                <a:gd name="connsiteY0" fmla="*/ 67192 h 174363"/>
                <a:gd name="connsiteX1" fmla="*/ 97838 w 5111168"/>
                <a:gd name="connsiteY1" fmla="*/ 174364 h 174363"/>
                <a:gd name="connsiteX2" fmla="*/ 5013330 w 5111168"/>
                <a:gd name="connsiteY2" fmla="*/ 174364 h 174363"/>
                <a:gd name="connsiteX3" fmla="*/ 5111169 w 5111168"/>
                <a:gd name="connsiteY3" fmla="*/ 67192 h 174363"/>
                <a:gd name="connsiteX4" fmla="*/ 5109770 w 5111168"/>
                <a:gd name="connsiteY4" fmla="*/ 0 h 174363"/>
                <a:gd name="connsiteX5" fmla="*/ 1413 w 5111168"/>
                <a:gd name="connsiteY5" fmla="*/ 0 h 174363"/>
                <a:gd name="connsiteX6" fmla="*/ 0 w 5111168"/>
                <a:gd name="connsiteY6" fmla="*/ 67192 h 17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1168" h="174363">
                  <a:moveTo>
                    <a:pt x="0" y="67192"/>
                  </a:moveTo>
                  <a:cubicBezTo>
                    <a:pt x="0" y="126282"/>
                    <a:pt x="43899" y="174364"/>
                    <a:pt x="97838" y="174364"/>
                  </a:cubicBezTo>
                  <a:lnTo>
                    <a:pt x="5013330" y="174364"/>
                  </a:lnTo>
                  <a:cubicBezTo>
                    <a:pt x="5067283" y="174364"/>
                    <a:pt x="5111169" y="126282"/>
                    <a:pt x="5111169" y="67192"/>
                  </a:cubicBezTo>
                  <a:lnTo>
                    <a:pt x="5109770" y="0"/>
                  </a:lnTo>
                  <a:lnTo>
                    <a:pt x="1413" y="0"/>
                  </a:lnTo>
                  <a:lnTo>
                    <a:pt x="0" y="67192"/>
                  </a:lnTo>
                  <a:close/>
                </a:path>
              </a:pathLst>
            </a:custGeom>
            <a:solidFill>
              <a:srgbClr val="1B1B26"/>
            </a:solidFill>
            <a:ln w="138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52692F18-81E8-6243-8B7C-34EFFD4AC288}"/>
                </a:ext>
              </a:extLst>
            </p:cNvPr>
            <p:cNvSpPr/>
            <p:nvPr/>
          </p:nvSpPr>
          <p:spPr>
            <a:xfrm>
              <a:off x="8788030" y="1247041"/>
              <a:ext cx="61749" cy="63674"/>
            </a:xfrm>
            <a:custGeom>
              <a:avLst/>
              <a:gdLst>
                <a:gd name="connsiteX0" fmla="*/ 61749 w 61749"/>
                <a:gd name="connsiteY0" fmla="*/ 31837 h 63674"/>
                <a:gd name="connsiteX1" fmla="*/ 30881 w 61749"/>
                <a:gd name="connsiteY1" fmla="*/ 63674 h 63674"/>
                <a:gd name="connsiteX2" fmla="*/ 0 w 61749"/>
                <a:gd name="connsiteY2" fmla="*/ 31837 h 63674"/>
                <a:gd name="connsiteX3" fmla="*/ 30881 w 61749"/>
                <a:gd name="connsiteY3" fmla="*/ 0 h 63674"/>
                <a:gd name="connsiteX4" fmla="*/ 61749 w 61749"/>
                <a:gd name="connsiteY4" fmla="*/ 31837 h 6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9" h="63674">
                  <a:moveTo>
                    <a:pt x="61749" y="31837"/>
                  </a:moveTo>
                  <a:cubicBezTo>
                    <a:pt x="61749" y="49411"/>
                    <a:pt x="47929" y="63674"/>
                    <a:pt x="30881" y="63674"/>
                  </a:cubicBezTo>
                  <a:cubicBezTo>
                    <a:pt x="13821" y="63674"/>
                    <a:pt x="0" y="49424"/>
                    <a:pt x="0" y="31837"/>
                  </a:cubicBezTo>
                  <a:cubicBezTo>
                    <a:pt x="0" y="14264"/>
                    <a:pt x="13821" y="0"/>
                    <a:pt x="30881" y="0"/>
                  </a:cubicBezTo>
                  <a:cubicBezTo>
                    <a:pt x="47929" y="0"/>
                    <a:pt x="61749" y="14250"/>
                    <a:pt x="61749" y="31837"/>
                  </a:cubicBezTo>
                  <a:close/>
                </a:path>
              </a:pathLst>
            </a:custGeom>
            <a:solidFill>
              <a:srgbClr val="706F6F"/>
            </a:solidFill>
            <a:ln w="138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8A07600-E225-0649-A3BE-88753E455F42}"/>
                </a:ext>
              </a:extLst>
            </p:cNvPr>
            <p:cNvSpPr/>
            <p:nvPr/>
          </p:nvSpPr>
          <p:spPr>
            <a:xfrm>
              <a:off x="8796021" y="1255281"/>
              <a:ext cx="45781" cy="47194"/>
            </a:xfrm>
            <a:custGeom>
              <a:avLst/>
              <a:gdLst>
                <a:gd name="connsiteX0" fmla="*/ 22891 w 45781"/>
                <a:gd name="connsiteY0" fmla="*/ 47195 h 47194"/>
                <a:gd name="connsiteX1" fmla="*/ 0 w 45781"/>
                <a:gd name="connsiteY1" fmla="*/ 23597 h 47194"/>
                <a:gd name="connsiteX2" fmla="*/ 22891 w 45781"/>
                <a:gd name="connsiteY2" fmla="*/ 0 h 47194"/>
                <a:gd name="connsiteX3" fmla="*/ 45782 w 45781"/>
                <a:gd name="connsiteY3" fmla="*/ 23597 h 47194"/>
                <a:gd name="connsiteX4" fmla="*/ 22891 w 45781"/>
                <a:gd name="connsiteY4" fmla="*/ 47195 h 4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1" h="47194">
                  <a:moveTo>
                    <a:pt x="22891" y="47195"/>
                  </a:moveTo>
                  <a:cubicBezTo>
                    <a:pt x="10261" y="47195"/>
                    <a:pt x="0" y="36601"/>
                    <a:pt x="0" y="23597"/>
                  </a:cubicBezTo>
                  <a:cubicBezTo>
                    <a:pt x="0" y="10594"/>
                    <a:pt x="10261" y="0"/>
                    <a:pt x="22891" y="0"/>
                  </a:cubicBezTo>
                  <a:cubicBezTo>
                    <a:pt x="35506" y="0"/>
                    <a:pt x="45782" y="10580"/>
                    <a:pt x="45782" y="23597"/>
                  </a:cubicBezTo>
                  <a:cubicBezTo>
                    <a:pt x="45782" y="36601"/>
                    <a:pt x="35506" y="47195"/>
                    <a:pt x="22891" y="47195"/>
                  </a:cubicBezTo>
                  <a:close/>
                </a:path>
              </a:pathLst>
            </a:custGeom>
            <a:solidFill>
              <a:srgbClr val="1D1D1B"/>
            </a:solidFill>
            <a:ln w="138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B39CBC2-E0B1-F94B-BCD8-682CEC8DBA1C}"/>
                </a:ext>
              </a:extLst>
            </p:cNvPr>
            <p:cNvSpPr/>
            <p:nvPr/>
          </p:nvSpPr>
          <p:spPr>
            <a:xfrm>
              <a:off x="6263979" y="1216325"/>
              <a:ext cx="3679770" cy="3252566"/>
            </a:xfrm>
            <a:custGeom>
              <a:avLst/>
              <a:gdLst>
                <a:gd name="connsiteX0" fmla="*/ 3679771 w 3679770"/>
                <a:gd name="connsiteY0" fmla="*/ 0 h 3252566"/>
                <a:gd name="connsiteX1" fmla="*/ 125632 w 3679770"/>
                <a:gd name="connsiteY1" fmla="*/ 0 h 3252566"/>
                <a:gd name="connsiteX2" fmla="*/ 0 w 3679770"/>
                <a:gd name="connsiteY2" fmla="*/ 123568 h 3252566"/>
                <a:gd name="connsiteX3" fmla="*/ 0 w 3679770"/>
                <a:gd name="connsiteY3" fmla="*/ 3128999 h 3252566"/>
                <a:gd name="connsiteX4" fmla="*/ 125632 w 3679770"/>
                <a:gd name="connsiteY4" fmla="*/ 3252566 h 3252566"/>
                <a:gd name="connsiteX5" fmla="*/ 603036 w 3679770"/>
                <a:gd name="connsiteY5" fmla="*/ 3252566 h 3252566"/>
                <a:gd name="connsiteX6" fmla="*/ 3679771 w 3679770"/>
                <a:gd name="connsiteY6" fmla="*/ 0 h 325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9770" h="3252566">
                  <a:moveTo>
                    <a:pt x="3679771" y="0"/>
                  </a:moveTo>
                  <a:lnTo>
                    <a:pt x="125632" y="0"/>
                  </a:lnTo>
                  <a:cubicBezTo>
                    <a:pt x="56349" y="0"/>
                    <a:pt x="0" y="55421"/>
                    <a:pt x="0" y="123568"/>
                  </a:cubicBezTo>
                  <a:lnTo>
                    <a:pt x="0" y="3128999"/>
                  </a:lnTo>
                  <a:cubicBezTo>
                    <a:pt x="0" y="3197132"/>
                    <a:pt x="56349" y="3252566"/>
                    <a:pt x="125632" y="3252566"/>
                  </a:cubicBezTo>
                  <a:lnTo>
                    <a:pt x="603036" y="3252566"/>
                  </a:lnTo>
                  <a:lnTo>
                    <a:pt x="3679771" y="0"/>
                  </a:lnTo>
                  <a:close/>
                </a:path>
              </a:pathLst>
            </a:custGeom>
            <a:solidFill>
              <a:srgbClr val="F6F6F6">
                <a:alpha val="15000"/>
              </a:srgbClr>
            </a:solidFill>
            <a:ln w="138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59C8A51-A4FF-E846-A561-FBDAFEDD428C}"/>
                </a:ext>
              </a:extLst>
            </p:cNvPr>
            <p:cNvSpPr/>
            <p:nvPr/>
          </p:nvSpPr>
          <p:spPr>
            <a:xfrm>
              <a:off x="5742049" y="4413721"/>
              <a:ext cx="6153204" cy="953259"/>
            </a:xfrm>
            <a:custGeom>
              <a:avLst/>
              <a:gdLst>
                <a:gd name="connsiteX0" fmla="*/ 5715425 w 6153204"/>
                <a:gd name="connsiteY0" fmla="*/ 129301 h 953259"/>
                <a:gd name="connsiteX1" fmla="*/ 5543264 w 6153204"/>
                <a:gd name="connsiteY1" fmla="*/ 0 h 953259"/>
                <a:gd name="connsiteX2" fmla="*/ 610461 w 6153204"/>
                <a:gd name="connsiteY2" fmla="*/ 0 h 953259"/>
                <a:gd name="connsiteX3" fmla="*/ 438300 w 6153204"/>
                <a:gd name="connsiteY3" fmla="*/ 129301 h 953259"/>
                <a:gd name="connsiteX4" fmla="*/ 23573 w 6153204"/>
                <a:gd name="connsiteY4" fmla="*/ 823611 h 953259"/>
                <a:gd name="connsiteX5" fmla="*/ 62361 w 6153204"/>
                <a:gd name="connsiteY5" fmla="*/ 952912 h 953259"/>
                <a:gd name="connsiteX6" fmla="*/ 6091350 w 6153204"/>
                <a:gd name="connsiteY6" fmla="*/ 952912 h 953259"/>
                <a:gd name="connsiteX7" fmla="*/ 6130138 w 6153204"/>
                <a:gd name="connsiteY7" fmla="*/ 823611 h 953259"/>
                <a:gd name="connsiteX8" fmla="*/ 5715425 w 6153204"/>
                <a:gd name="connsiteY8" fmla="*/ 129301 h 95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3204" h="953259">
                  <a:moveTo>
                    <a:pt x="5715425" y="129301"/>
                  </a:moveTo>
                  <a:cubicBezTo>
                    <a:pt x="5672469" y="57885"/>
                    <a:pt x="5595403" y="0"/>
                    <a:pt x="5543264" y="0"/>
                  </a:cubicBezTo>
                  <a:cubicBezTo>
                    <a:pt x="3898992" y="0"/>
                    <a:pt x="2254734" y="0"/>
                    <a:pt x="610461" y="0"/>
                  </a:cubicBezTo>
                  <a:cubicBezTo>
                    <a:pt x="558336" y="0"/>
                    <a:pt x="481258" y="57885"/>
                    <a:pt x="438300" y="129301"/>
                  </a:cubicBezTo>
                  <a:cubicBezTo>
                    <a:pt x="300067" y="360733"/>
                    <a:pt x="161819" y="592179"/>
                    <a:pt x="23573" y="823611"/>
                  </a:cubicBezTo>
                  <a:cubicBezTo>
                    <a:pt x="-19371" y="895026"/>
                    <a:pt x="-2005" y="952912"/>
                    <a:pt x="62361" y="952912"/>
                  </a:cubicBezTo>
                  <a:cubicBezTo>
                    <a:pt x="2072020" y="952912"/>
                    <a:pt x="4081678" y="952912"/>
                    <a:pt x="6091350" y="952912"/>
                  </a:cubicBezTo>
                  <a:cubicBezTo>
                    <a:pt x="6153722" y="958534"/>
                    <a:pt x="6173096" y="895026"/>
                    <a:pt x="6130138" y="823611"/>
                  </a:cubicBezTo>
                  <a:cubicBezTo>
                    <a:pt x="5991906" y="592165"/>
                    <a:pt x="5853672" y="360733"/>
                    <a:pt x="5715425" y="129301"/>
                  </a:cubicBezTo>
                  <a:close/>
                </a:path>
              </a:pathLst>
            </a:custGeom>
            <a:solidFill>
              <a:srgbClr val="787878"/>
            </a:solidFill>
            <a:ln w="138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5EE1062-0299-BA4C-8FC0-3D7C14722556}"/>
                </a:ext>
              </a:extLst>
            </p:cNvPr>
            <p:cNvSpPr/>
            <p:nvPr/>
          </p:nvSpPr>
          <p:spPr>
            <a:xfrm>
              <a:off x="5772602" y="5380356"/>
              <a:ext cx="6092621" cy="52692"/>
            </a:xfrm>
            <a:custGeom>
              <a:avLst/>
              <a:gdLst>
                <a:gd name="connsiteX0" fmla="*/ 693479 w 6092621"/>
                <a:gd name="connsiteY0" fmla="*/ 52692 h 52692"/>
                <a:gd name="connsiteX1" fmla="*/ 723696 w 6092621"/>
                <a:gd name="connsiteY1" fmla="*/ 52637 h 52692"/>
                <a:gd name="connsiteX2" fmla="*/ 5405651 w 6092621"/>
                <a:gd name="connsiteY2" fmla="*/ 52637 h 52692"/>
                <a:gd name="connsiteX3" fmla="*/ 5405651 w 6092621"/>
                <a:gd name="connsiteY3" fmla="*/ 52678 h 52692"/>
                <a:gd name="connsiteX4" fmla="*/ 6092621 w 6092621"/>
                <a:gd name="connsiteY4" fmla="*/ 0 h 52692"/>
                <a:gd name="connsiteX5" fmla="*/ 0 w 6092621"/>
                <a:gd name="connsiteY5" fmla="*/ 0 h 52692"/>
                <a:gd name="connsiteX6" fmla="*/ 693479 w 6092621"/>
                <a:gd name="connsiteY6" fmla="*/ 52692 h 5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2621" h="52692">
                  <a:moveTo>
                    <a:pt x="693479" y="52692"/>
                  </a:moveTo>
                  <a:cubicBezTo>
                    <a:pt x="703601" y="52692"/>
                    <a:pt x="713669" y="52678"/>
                    <a:pt x="723696" y="52637"/>
                  </a:cubicBezTo>
                  <a:lnTo>
                    <a:pt x="5405651" y="52637"/>
                  </a:lnTo>
                  <a:lnTo>
                    <a:pt x="5405651" y="52678"/>
                  </a:lnTo>
                  <a:cubicBezTo>
                    <a:pt x="5779873" y="52415"/>
                    <a:pt x="6083287" y="29054"/>
                    <a:pt x="6092621" y="0"/>
                  </a:cubicBezTo>
                  <a:lnTo>
                    <a:pt x="0" y="0"/>
                  </a:lnTo>
                  <a:cubicBezTo>
                    <a:pt x="9375" y="29233"/>
                    <a:pt x="316266" y="52692"/>
                    <a:pt x="693479" y="52692"/>
                  </a:cubicBezTo>
                  <a:close/>
                </a:path>
              </a:pathLst>
            </a:custGeom>
            <a:solidFill>
              <a:srgbClr val="373636"/>
            </a:solidFill>
            <a:ln w="138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40D410C1-9015-9B43-BB3C-6AB1908F851D}"/>
                </a:ext>
              </a:extLst>
            </p:cNvPr>
            <p:cNvSpPr/>
            <p:nvPr/>
          </p:nvSpPr>
          <p:spPr>
            <a:xfrm>
              <a:off x="7730534" y="4999266"/>
              <a:ext cx="2176720" cy="301088"/>
            </a:xfrm>
            <a:custGeom>
              <a:avLst/>
              <a:gdLst>
                <a:gd name="connsiteX0" fmla="*/ 2130153 w 2176720"/>
                <a:gd name="connsiteY0" fmla="*/ 43927 h 301088"/>
                <a:gd name="connsiteX1" fmla="*/ 2090852 w 2176720"/>
                <a:gd name="connsiteY1" fmla="*/ 0 h 301088"/>
                <a:gd name="connsiteX2" fmla="*/ 85888 w 2176720"/>
                <a:gd name="connsiteY2" fmla="*/ 0 h 301088"/>
                <a:gd name="connsiteX3" fmla="*/ 46587 w 2176720"/>
                <a:gd name="connsiteY3" fmla="*/ 43927 h 301088"/>
                <a:gd name="connsiteX4" fmla="*/ 1359 w 2176720"/>
                <a:gd name="connsiteY4" fmla="*/ 257162 h 301088"/>
                <a:gd name="connsiteX5" fmla="*/ 23876 w 2176720"/>
                <a:gd name="connsiteY5" fmla="*/ 301089 h 301088"/>
                <a:gd name="connsiteX6" fmla="*/ 2152851 w 2176720"/>
                <a:gd name="connsiteY6" fmla="*/ 301089 h 301088"/>
                <a:gd name="connsiteX7" fmla="*/ 2175368 w 2176720"/>
                <a:gd name="connsiteY7" fmla="*/ 257162 h 301088"/>
                <a:gd name="connsiteX8" fmla="*/ 2130153 w 2176720"/>
                <a:gd name="connsiteY8" fmla="*/ 43927 h 30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720" h="301088">
                  <a:moveTo>
                    <a:pt x="2130153" y="43927"/>
                  </a:moveTo>
                  <a:cubicBezTo>
                    <a:pt x="2124974" y="19679"/>
                    <a:pt x="2107387" y="0"/>
                    <a:pt x="2090852" y="0"/>
                  </a:cubicBezTo>
                  <a:cubicBezTo>
                    <a:pt x="1422535" y="0"/>
                    <a:pt x="754219" y="0"/>
                    <a:pt x="85888" y="0"/>
                  </a:cubicBezTo>
                  <a:cubicBezTo>
                    <a:pt x="69354" y="0"/>
                    <a:pt x="51767" y="19665"/>
                    <a:pt x="46587" y="43927"/>
                  </a:cubicBezTo>
                  <a:cubicBezTo>
                    <a:pt x="31520" y="115010"/>
                    <a:pt x="16440" y="186079"/>
                    <a:pt x="1359" y="257162"/>
                  </a:cubicBezTo>
                  <a:cubicBezTo>
                    <a:pt x="-3820" y="281424"/>
                    <a:pt x="6261" y="301089"/>
                    <a:pt x="23876" y="301089"/>
                  </a:cubicBezTo>
                  <a:cubicBezTo>
                    <a:pt x="733529" y="301089"/>
                    <a:pt x="1443198" y="301089"/>
                    <a:pt x="2152851" y="301089"/>
                  </a:cubicBezTo>
                  <a:cubicBezTo>
                    <a:pt x="2170452" y="301089"/>
                    <a:pt x="2180534" y="281424"/>
                    <a:pt x="2175368" y="257162"/>
                  </a:cubicBezTo>
                  <a:cubicBezTo>
                    <a:pt x="2160301" y="186079"/>
                    <a:pt x="2145221" y="114996"/>
                    <a:pt x="2130153" y="43927"/>
                  </a:cubicBezTo>
                  <a:close/>
                </a:path>
              </a:pathLst>
            </a:custGeom>
            <a:solidFill>
              <a:srgbClr val="4E4E4E"/>
            </a:solidFill>
            <a:ln w="138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3D156FC5-8982-3340-88C0-00986491C23C}"/>
                </a:ext>
              </a:extLst>
            </p:cNvPr>
            <p:cNvSpPr/>
            <p:nvPr/>
          </p:nvSpPr>
          <p:spPr>
            <a:xfrm>
              <a:off x="7730618" y="5014402"/>
              <a:ext cx="2176574" cy="301116"/>
            </a:xfrm>
            <a:custGeom>
              <a:avLst/>
              <a:gdLst>
                <a:gd name="connsiteX0" fmla="*/ 2130001 w 2176574"/>
                <a:gd name="connsiteY0" fmla="*/ 43940 h 301116"/>
                <a:gd name="connsiteX1" fmla="*/ 2090714 w 2176574"/>
                <a:gd name="connsiteY1" fmla="*/ 0 h 301116"/>
                <a:gd name="connsiteX2" fmla="*/ 85875 w 2176574"/>
                <a:gd name="connsiteY2" fmla="*/ 0 h 301116"/>
                <a:gd name="connsiteX3" fmla="*/ 46587 w 2176574"/>
                <a:gd name="connsiteY3" fmla="*/ 43940 h 301116"/>
                <a:gd name="connsiteX4" fmla="*/ 1359 w 2176574"/>
                <a:gd name="connsiteY4" fmla="*/ 257176 h 301116"/>
                <a:gd name="connsiteX5" fmla="*/ 23862 w 2176574"/>
                <a:gd name="connsiteY5" fmla="*/ 301116 h 301116"/>
                <a:gd name="connsiteX6" fmla="*/ 2152712 w 2176574"/>
                <a:gd name="connsiteY6" fmla="*/ 301116 h 301116"/>
                <a:gd name="connsiteX7" fmla="*/ 2175216 w 2176574"/>
                <a:gd name="connsiteY7" fmla="*/ 257176 h 301116"/>
                <a:gd name="connsiteX8" fmla="*/ 2130001 w 2176574"/>
                <a:gd name="connsiteY8" fmla="*/ 43940 h 30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574" h="301116">
                  <a:moveTo>
                    <a:pt x="2130001" y="43940"/>
                  </a:moveTo>
                  <a:cubicBezTo>
                    <a:pt x="2124836" y="19678"/>
                    <a:pt x="2107235" y="0"/>
                    <a:pt x="2090714" y="0"/>
                  </a:cubicBezTo>
                  <a:cubicBezTo>
                    <a:pt x="1422439" y="0"/>
                    <a:pt x="754164" y="0"/>
                    <a:pt x="85875" y="0"/>
                  </a:cubicBezTo>
                  <a:cubicBezTo>
                    <a:pt x="69354" y="0"/>
                    <a:pt x="51753" y="19664"/>
                    <a:pt x="46587" y="43940"/>
                  </a:cubicBezTo>
                  <a:cubicBezTo>
                    <a:pt x="31506" y="115023"/>
                    <a:pt x="16440" y="186093"/>
                    <a:pt x="1359" y="257176"/>
                  </a:cubicBezTo>
                  <a:cubicBezTo>
                    <a:pt x="-3820" y="281438"/>
                    <a:pt x="6261" y="301102"/>
                    <a:pt x="23862" y="301116"/>
                  </a:cubicBezTo>
                  <a:cubicBezTo>
                    <a:pt x="733474" y="301116"/>
                    <a:pt x="1443087" y="301116"/>
                    <a:pt x="2152712" y="301116"/>
                  </a:cubicBezTo>
                  <a:cubicBezTo>
                    <a:pt x="2170313" y="301102"/>
                    <a:pt x="2180395" y="281452"/>
                    <a:pt x="2175216" y="257176"/>
                  </a:cubicBezTo>
                  <a:cubicBezTo>
                    <a:pt x="2160149" y="186093"/>
                    <a:pt x="2145082" y="115023"/>
                    <a:pt x="2130001" y="43940"/>
                  </a:cubicBezTo>
                  <a:close/>
                </a:path>
              </a:pathLst>
            </a:custGeom>
            <a:solidFill>
              <a:srgbClr val="6C6C6C"/>
            </a:solidFill>
            <a:ln w="138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071D882-ADCD-BF41-801C-939B0CDC5C6C}"/>
                </a:ext>
              </a:extLst>
            </p:cNvPr>
            <p:cNvSpPr/>
            <p:nvPr/>
          </p:nvSpPr>
          <p:spPr>
            <a:xfrm>
              <a:off x="5742028" y="5258395"/>
              <a:ext cx="6156702" cy="136086"/>
            </a:xfrm>
            <a:custGeom>
              <a:avLst/>
              <a:gdLst>
                <a:gd name="connsiteX0" fmla="*/ 6142387 w 6156702"/>
                <a:gd name="connsiteY0" fmla="*/ 0 h 136086"/>
                <a:gd name="connsiteX1" fmla="*/ 6091801 w 6156702"/>
                <a:gd name="connsiteY1" fmla="*/ 105856 h 136086"/>
                <a:gd name="connsiteX2" fmla="*/ 3076163 w 6156702"/>
                <a:gd name="connsiteY2" fmla="*/ 105302 h 136086"/>
                <a:gd name="connsiteX3" fmla="*/ 64902 w 6156702"/>
                <a:gd name="connsiteY3" fmla="*/ 105856 h 136086"/>
                <a:gd name="connsiteX4" fmla="*/ 14315 w 6156702"/>
                <a:gd name="connsiteY4" fmla="*/ 0 h 136086"/>
                <a:gd name="connsiteX5" fmla="*/ 2946 w 6156702"/>
                <a:gd name="connsiteY5" fmla="*/ 89612 h 136086"/>
                <a:gd name="connsiteX6" fmla="*/ 71910 w 6156702"/>
                <a:gd name="connsiteY6" fmla="*/ 136087 h 136086"/>
                <a:gd name="connsiteX7" fmla="*/ 918329 w 6156702"/>
                <a:gd name="connsiteY7" fmla="*/ 136087 h 136086"/>
                <a:gd name="connsiteX8" fmla="*/ 5532345 w 6156702"/>
                <a:gd name="connsiteY8" fmla="*/ 136087 h 136086"/>
                <a:gd name="connsiteX9" fmla="*/ 6084793 w 6156702"/>
                <a:gd name="connsiteY9" fmla="*/ 136087 h 136086"/>
                <a:gd name="connsiteX10" fmla="*/ 6153757 w 6156702"/>
                <a:gd name="connsiteY10" fmla="*/ 89612 h 136086"/>
                <a:gd name="connsiteX11" fmla="*/ 6142387 w 6156702"/>
                <a:gd name="connsiteY11" fmla="*/ 0 h 13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6702" h="136086">
                  <a:moveTo>
                    <a:pt x="6142387" y="0"/>
                  </a:moveTo>
                  <a:cubicBezTo>
                    <a:pt x="6142387" y="0"/>
                    <a:pt x="6183863" y="107310"/>
                    <a:pt x="6091801" y="105856"/>
                  </a:cubicBezTo>
                  <a:cubicBezTo>
                    <a:pt x="6046433" y="105136"/>
                    <a:pt x="4566028" y="105136"/>
                    <a:pt x="3076163" y="105302"/>
                  </a:cubicBezTo>
                  <a:cubicBezTo>
                    <a:pt x="1587781" y="105136"/>
                    <a:pt x="110228" y="105136"/>
                    <a:pt x="64902" y="105856"/>
                  </a:cubicBezTo>
                  <a:cubicBezTo>
                    <a:pt x="-27147" y="107296"/>
                    <a:pt x="14315" y="0"/>
                    <a:pt x="14315" y="0"/>
                  </a:cubicBezTo>
                  <a:cubicBezTo>
                    <a:pt x="14315" y="0"/>
                    <a:pt x="-7801" y="56916"/>
                    <a:pt x="2946" y="89612"/>
                  </a:cubicBezTo>
                  <a:cubicBezTo>
                    <a:pt x="18206" y="136087"/>
                    <a:pt x="71910" y="136087"/>
                    <a:pt x="71910" y="136087"/>
                  </a:cubicBezTo>
                  <a:lnTo>
                    <a:pt x="918329" y="136087"/>
                  </a:lnTo>
                  <a:lnTo>
                    <a:pt x="5532345" y="136087"/>
                  </a:lnTo>
                  <a:lnTo>
                    <a:pt x="6084793" y="136087"/>
                  </a:lnTo>
                  <a:cubicBezTo>
                    <a:pt x="6084793" y="136087"/>
                    <a:pt x="6138497" y="136087"/>
                    <a:pt x="6153757" y="89612"/>
                  </a:cubicBezTo>
                  <a:cubicBezTo>
                    <a:pt x="6164504" y="56916"/>
                    <a:pt x="6142387" y="0"/>
                    <a:pt x="6142387" y="0"/>
                  </a:cubicBezTo>
                  <a:close/>
                </a:path>
              </a:pathLst>
            </a:custGeom>
            <a:solidFill>
              <a:srgbClr val="373636"/>
            </a:solidFill>
            <a:ln w="138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FBFD16B1-FBAF-9642-9CD7-10EFF40DD2A9}"/>
                </a:ext>
              </a:extLst>
            </p:cNvPr>
            <p:cNvSpPr/>
            <p:nvPr/>
          </p:nvSpPr>
          <p:spPr>
            <a:xfrm>
              <a:off x="6774965" y="4413720"/>
              <a:ext cx="4087892" cy="29759"/>
            </a:xfrm>
            <a:custGeom>
              <a:avLst/>
              <a:gdLst>
                <a:gd name="connsiteX0" fmla="*/ 0 w 4087892"/>
                <a:gd name="connsiteY0" fmla="*/ 0 h 29759"/>
                <a:gd name="connsiteX1" fmla="*/ 4087893 w 4087892"/>
                <a:gd name="connsiteY1" fmla="*/ 0 h 29759"/>
                <a:gd name="connsiteX2" fmla="*/ 4087893 w 4087892"/>
                <a:gd name="connsiteY2" fmla="*/ 29760 h 29759"/>
                <a:gd name="connsiteX3" fmla="*/ 0 w 4087892"/>
                <a:gd name="connsiteY3" fmla="*/ 29760 h 29759"/>
              </a:gdLst>
              <a:ahLst/>
              <a:cxnLst>
                <a:cxn ang="0">
                  <a:pos x="connsiteX0" y="connsiteY0"/>
                </a:cxn>
                <a:cxn ang="0">
                  <a:pos x="connsiteX1" y="connsiteY1"/>
                </a:cxn>
                <a:cxn ang="0">
                  <a:pos x="connsiteX2" y="connsiteY2"/>
                </a:cxn>
                <a:cxn ang="0">
                  <a:pos x="connsiteX3" y="connsiteY3"/>
                </a:cxn>
              </a:cxnLst>
              <a:rect l="l" t="t" r="r" b="b"/>
              <a:pathLst>
                <a:path w="4087892" h="29759">
                  <a:moveTo>
                    <a:pt x="0" y="0"/>
                  </a:moveTo>
                  <a:lnTo>
                    <a:pt x="4087893" y="0"/>
                  </a:lnTo>
                  <a:lnTo>
                    <a:pt x="4087893" y="29760"/>
                  </a:lnTo>
                  <a:lnTo>
                    <a:pt x="0" y="29760"/>
                  </a:lnTo>
                  <a:close/>
                </a:path>
              </a:pathLst>
            </a:custGeom>
            <a:solidFill>
              <a:srgbClr val="1F1F1F"/>
            </a:solidFill>
            <a:ln w="1385" cap="flat">
              <a:noFill/>
              <a:prstDash val="solid"/>
              <a:miter/>
            </a:ln>
          </p:spPr>
          <p:txBody>
            <a:bodyPr rtlCol="0" anchor="ctr"/>
            <a:lstStyle/>
            <a:p>
              <a:endParaRPr lang="en-US"/>
            </a:p>
          </p:txBody>
        </p:sp>
        <p:grpSp>
          <p:nvGrpSpPr>
            <p:cNvPr id="85" name="Graphic 64">
              <a:extLst>
                <a:ext uri="{FF2B5EF4-FFF2-40B4-BE49-F238E27FC236}">
                  <a16:creationId xmlns:a16="http://schemas.microsoft.com/office/drawing/2014/main" id="{B1708D48-CDBF-7043-AACB-ECDD384CE5DD}"/>
                </a:ext>
              </a:extLst>
            </p:cNvPr>
            <p:cNvGrpSpPr/>
            <p:nvPr/>
          </p:nvGrpSpPr>
          <p:grpSpPr>
            <a:xfrm>
              <a:off x="5991647" y="4502917"/>
              <a:ext cx="5654334" cy="475908"/>
              <a:chOff x="5991647" y="4502917"/>
              <a:chExt cx="5654334" cy="475908"/>
            </a:xfrm>
          </p:grpSpPr>
          <p:grpSp>
            <p:nvGrpSpPr>
              <p:cNvPr id="86" name="Graphic 64">
                <a:extLst>
                  <a:ext uri="{FF2B5EF4-FFF2-40B4-BE49-F238E27FC236}">
                    <a16:creationId xmlns:a16="http://schemas.microsoft.com/office/drawing/2014/main" id="{868FE2DA-03B5-AA44-9CE8-C5B8AED7A1A9}"/>
                  </a:ext>
                </a:extLst>
              </p:cNvPr>
              <p:cNvGrpSpPr/>
              <p:nvPr/>
            </p:nvGrpSpPr>
            <p:grpSpPr>
              <a:xfrm>
                <a:off x="5992506" y="4520477"/>
                <a:ext cx="5652629" cy="458349"/>
                <a:chOff x="5992506" y="4520477"/>
                <a:chExt cx="5652629" cy="458349"/>
              </a:xfrm>
              <a:solidFill>
                <a:srgbClr val="444444"/>
              </a:solidFill>
            </p:grpSpPr>
            <p:sp>
              <p:nvSpPr>
                <p:cNvPr id="420" name="Freeform 419">
                  <a:extLst>
                    <a:ext uri="{FF2B5EF4-FFF2-40B4-BE49-F238E27FC236}">
                      <a16:creationId xmlns:a16="http://schemas.microsoft.com/office/drawing/2014/main" id="{4B896B71-1B28-804D-A920-CF79BDB048BB}"/>
                    </a:ext>
                  </a:extLst>
                </p:cNvPr>
                <p:cNvSpPr/>
                <p:nvPr/>
              </p:nvSpPr>
              <p:spPr>
                <a:xfrm>
                  <a:off x="6551439" y="4571023"/>
                  <a:ext cx="358708" cy="75680"/>
                </a:xfrm>
                <a:custGeom>
                  <a:avLst/>
                  <a:gdLst>
                    <a:gd name="connsiteX0" fmla="*/ 334853 w 358708"/>
                    <a:gd name="connsiteY0" fmla="*/ 64672 h 75680"/>
                    <a:gd name="connsiteX1" fmla="*/ 358464 w 358708"/>
                    <a:gd name="connsiteY1" fmla="*/ 11010 h 75680"/>
                    <a:gd name="connsiteX2" fmla="*/ 315368 w 358708"/>
                    <a:gd name="connsiteY2" fmla="*/ 0 h 75680"/>
                    <a:gd name="connsiteX3" fmla="*/ 81693 w 358708"/>
                    <a:gd name="connsiteY3" fmla="*/ 0 h 75680"/>
                    <a:gd name="connsiteX4" fmla="*/ 28031 w 358708"/>
                    <a:gd name="connsiteY4" fmla="*/ 11010 h 75680"/>
                    <a:gd name="connsiteX5" fmla="*/ 335 w 358708"/>
                    <a:gd name="connsiteY5" fmla="*/ 64672 h 75680"/>
                    <a:gd name="connsiteX6" fmla="*/ 43472 w 358708"/>
                    <a:gd name="connsiteY6" fmla="*/ 75681 h 75680"/>
                    <a:gd name="connsiteX7" fmla="*/ 281232 w 358708"/>
                    <a:gd name="connsiteY7" fmla="*/ 75681 h 75680"/>
                    <a:gd name="connsiteX8" fmla="*/ 334853 w 358708"/>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708" h="75680">
                      <a:moveTo>
                        <a:pt x="334853" y="64672"/>
                      </a:moveTo>
                      <a:cubicBezTo>
                        <a:pt x="342705" y="46793"/>
                        <a:pt x="350570" y="28901"/>
                        <a:pt x="358464" y="11010"/>
                      </a:cubicBezTo>
                      <a:cubicBezTo>
                        <a:pt x="361123" y="4930"/>
                        <a:pt x="341791" y="0"/>
                        <a:pt x="315368" y="0"/>
                      </a:cubicBezTo>
                      <a:cubicBezTo>
                        <a:pt x="237472" y="0"/>
                        <a:pt x="159590" y="0"/>
                        <a:pt x="81693" y="0"/>
                      </a:cubicBezTo>
                      <a:cubicBezTo>
                        <a:pt x="55256" y="0"/>
                        <a:pt x="31188" y="4944"/>
                        <a:pt x="28031" y="11010"/>
                      </a:cubicBezTo>
                      <a:cubicBezTo>
                        <a:pt x="18767" y="28901"/>
                        <a:pt x="9544" y="46779"/>
                        <a:pt x="335" y="64672"/>
                      </a:cubicBezTo>
                      <a:cubicBezTo>
                        <a:pt x="-2809" y="70751"/>
                        <a:pt x="16551" y="75681"/>
                        <a:pt x="43472" y="75681"/>
                      </a:cubicBezTo>
                      <a:cubicBezTo>
                        <a:pt x="122725" y="75681"/>
                        <a:pt x="201979" y="75681"/>
                        <a:pt x="281232" y="75681"/>
                      </a:cubicBezTo>
                      <a:cubicBezTo>
                        <a:pt x="308140" y="75695"/>
                        <a:pt x="332194" y="70751"/>
                        <a:pt x="334853" y="64672"/>
                      </a:cubicBezTo>
                      <a:close/>
                    </a:path>
                  </a:pathLst>
                </a:custGeom>
                <a:solidFill>
                  <a:srgbClr val="444444"/>
                </a:solidFill>
                <a:ln w="1385"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899A4B22-0BD7-4B46-95ED-77E892C84818}"/>
                    </a:ext>
                  </a:extLst>
                </p:cNvPr>
                <p:cNvSpPr/>
                <p:nvPr/>
              </p:nvSpPr>
              <p:spPr>
                <a:xfrm>
                  <a:off x="6186831" y="4571036"/>
                  <a:ext cx="363364" cy="75680"/>
                </a:xfrm>
                <a:custGeom>
                  <a:avLst/>
                  <a:gdLst>
                    <a:gd name="connsiteX0" fmla="*/ 42680 w 363364"/>
                    <a:gd name="connsiteY0" fmla="*/ 75681 h 75680"/>
                    <a:gd name="connsiteX1" fmla="*/ 280426 w 363364"/>
                    <a:gd name="connsiteY1" fmla="*/ 75681 h 75680"/>
                    <a:gd name="connsiteX2" fmla="*/ 334961 w 363364"/>
                    <a:gd name="connsiteY2" fmla="*/ 64671 h 75680"/>
                    <a:gd name="connsiteX3" fmla="*/ 363017 w 363364"/>
                    <a:gd name="connsiteY3" fmla="*/ 11009 h 75680"/>
                    <a:gd name="connsiteX4" fmla="*/ 320835 w 363364"/>
                    <a:gd name="connsiteY4" fmla="*/ 0 h 75680"/>
                    <a:gd name="connsiteX5" fmla="*/ 87174 w 363364"/>
                    <a:gd name="connsiteY5" fmla="*/ 0 h 75680"/>
                    <a:gd name="connsiteX6" fmla="*/ 32598 w 363364"/>
                    <a:gd name="connsiteY6" fmla="*/ 11009 h 75680"/>
                    <a:gd name="connsiteX7" fmla="*/ 442 w 363364"/>
                    <a:gd name="connsiteY7" fmla="*/ 64671 h 75680"/>
                    <a:gd name="connsiteX8" fmla="*/ 42680 w 363364"/>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364" h="75680">
                      <a:moveTo>
                        <a:pt x="42680" y="75681"/>
                      </a:moveTo>
                      <a:cubicBezTo>
                        <a:pt x="121933" y="75681"/>
                        <a:pt x="201172" y="75681"/>
                        <a:pt x="280426" y="75681"/>
                      </a:cubicBezTo>
                      <a:cubicBezTo>
                        <a:pt x="307361" y="75681"/>
                        <a:pt x="331817" y="70737"/>
                        <a:pt x="334961" y="64671"/>
                      </a:cubicBezTo>
                      <a:cubicBezTo>
                        <a:pt x="344294" y="46793"/>
                        <a:pt x="353642" y="28901"/>
                        <a:pt x="363017" y="11009"/>
                      </a:cubicBezTo>
                      <a:cubicBezTo>
                        <a:pt x="366188" y="4930"/>
                        <a:pt x="347272" y="0"/>
                        <a:pt x="320835" y="0"/>
                      </a:cubicBezTo>
                      <a:cubicBezTo>
                        <a:pt x="242953" y="0"/>
                        <a:pt x="165056" y="0"/>
                        <a:pt x="87174" y="0"/>
                      </a:cubicBezTo>
                      <a:cubicBezTo>
                        <a:pt x="60738" y="0"/>
                        <a:pt x="36254" y="4944"/>
                        <a:pt x="32598" y="11009"/>
                      </a:cubicBezTo>
                      <a:cubicBezTo>
                        <a:pt x="21852" y="28901"/>
                        <a:pt x="11133" y="46779"/>
                        <a:pt x="442" y="64671"/>
                      </a:cubicBezTo>
                      <a:cubicBezTo>
                        <a:pt x="-3172" y="70737"/>
                        <a:pt x="15759" y="75667"/>
                        <a:pt x="42680" y="75681"/>
                      </a:cubicBezTo>
                      <a:close/>
                    </a:path>
                  </a:pathLst>
                </a:custGeom>
                <a:solidFill>
                  <a:srgbClr val="444444"/>
                </a:solidFill>
                <a:ln w="1385"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C7CFDED9-133F-3049-B592-87645A5CC5A5}"/>
                    </a:ext>
                  </a:extLst>
                </p:cNvPr>
                <p:cNvSpPr/>
                <p:nvPr/>
              </p:nvSpPr>
              <p:spPr>
                <a:xfrm>
                  <a:off x="7280563" y="4571023"/>
                  <a:ext cx="349461" cy="75680"/>
                </a:xfrm>
                <a:custGeom>
                  <a:avLst/>
                  <a:gdLst>
                    <a:gd name="connsiteX0" fmla="*/ 18933 w 349461"/>
                    <a:gd name="connsiteY0" fmla="*/ 11010 h 75680"/>
                    <a:gd name="connsiteX1" fmla="*/ 155 w 349461"/>
                    <a:gd name="connsiteY1" fmla="*/ 64672 h 75680"/>
                    <a:gd name="connsiteX2" fmla="*/ 45106 w 349461"/>
                    <a:gd name="connsiteY2" fmla="*/ 75681 h 75680"/>
                    <a:gd name="connsiteX3" fmla="*/ 282853 w 349461"/>
                    <a:gd name="connsiteY3" fmla="*/ 75681 h 75680"/>
                    <a:gd name="connsiteX4" fmla="*/ 334659 w 349461"/>
                    <a:gd name="connsiteY4" fmla="*/ 64672 h 75680"/>
                    <a:gd name="connsiteX5" fmla="*/ 349366 w 349461"/>
                    <a:gd name="connsiteY5" fmla="*/ 11010 h 75680"/>
                    <a:gd name="connsiteX6" fmla="*/ 304429 w 349461"/>
                    <a:gd name="connsiteY6" fmla="*/ 0 h 75680"/>
                    <a:gd name="connsiteX7" fmla="*/ 70767 w 349461"/>
                    <a:gd name="connsiteY7" fmla="*/ 0 h 75680"/>
                    <a:gd name="connsiteX8" fmla="*/ 18933 w 349461"/>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461" h="75680">
                      <a:moveTo>
                        <a:pt x="18933" y="11010"/>
                      </a:moveTo>
                      <a:cubicBezTo>
                        <a:pt x="12646" y="28901"/>
                        <a:pt x="6386" y="46779"/>
                        <a:pt x="155" y="64672"/>
                      </a:cubicBezTo>
                      <a:cubicBezTo>
                        <a:pt x="-1978" y="70751"/>
                        <a:pt x="18185" y="75681"/>
                        <a:pt x="45106" y="75681"/>
                      </a:cubicBezTo>
                      <a:cubicBezTo>
                        <a:pt x="124360" y="75681"/>
                        <a:pt x="203600" y="75681"/>
                        <a:pt x="282853" y="75681"/>
                      </a:cubicBezTo>
                      <a:cubicBezTo>
                        <a:pt x="309774" y="75681"/>
                        <a:pt x="333011" y="70737"/>
                        <a:pt x="334659" y="64672"/>
                      </a:cubicBezTo>
                      <a:cubicBezTo>
                        <a:pt x="339548" y="46793"/>
                        <a:pt x="344450" y="28901"/>
                        <a:pt x="349366" y="11010"/>
                      </a:cubicBezTo>
                      <a:cubicBezTo>
                        <a:pt x="351028" y="4930"/>
                        <a:pt x="330865" y="0"/>
                        <a:pt x="304429" y="0"/>
                      </a:cubicBezTo>
                      <a:cubicBezTo>
                        <a:pt x="226546" y="0"/>
                        <a:pt x="148664" y="0"/>
                        <a:pt x="70767" y="0"/>
                      </a:cubicBezTo>
                      <a:cubicBezTo>
                        <a:pt x="44345" y="0"/>
                        <a:pt x="21079" y="4944"/>
                        <a:pt x="18933" y="11010"/>
                      </a:cubicBezTo>
                      <a:close/>
                    </a:path>
                  </a:pathLst>
                </a:custGeom>
                <a:solidFill>
                  <a:srgbClr val="444444"/>
                </a:solidFill>
                <a:ln w="1385"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8D122082-CB74-2943-B876-CA91E2422DD5}"/>
                    </a:ext>
                  </a:extLst>
                </p:cNvPr>
                <p:cNvSpPr/>
                <p:nvPr/>
              </p:nvSpPr>
              <p:spPr>
                <a:xfrm>
                  <a:off x="6916010" y="4571023"/>
                  <a:ext cx="354053" cy="75680"/>
                </a:xfrm>
                <a:custGeom>
                  <a:avLst/>
                  <a:gdLst>
                    <a:gd name="connsiteX0" fmla="*/ 309868 w 354053"/>
                    <a:gd name="connsiteY0" fmla="*/ 0 h 75680"/>
                    <a:gd name="connsiteX1" fmla="*/ 76207 w 354053"/>
                    <a:gd name="connsiteY1" fmla="*/ 0 h 75680"/>
                    <a:gd name="connsiteX2" fmla="*/ 23472 w 354053"/>
                    <a:gd name="connsiteY2" fmla="*/ 11010 h 75680"/>
                    <a:gd name="connsiteX3" fmla="*/ 235 w 354053"/>
                    <a:gd name="connsiteY3" fmla="*/ 64672 h 75680"/>
                    <a:gd name="connsiteX4" fmla="*/ 44272 w 354053"/>
                    <a:gd name="connsiteY4" fmla="*/ 75681 h 75680"/>
                    <a:gd name="connsiteX5" fmla="*/ 282019 w 354053"/>
                    <a:gd name="connsiteY5" fmla="*/ 75681 h 75680"/>
                    <a:gd name="connsiteX6" fmla="*/ 334739 w 354053"/>
                    <a:gd name="connsiteY6" fmla="*/ 64672 h 75680"/>
                    <a:gd name="connsiteX7" fmla="*/ 353892 w 354053"/>
                    <a:gd name="connsiteY7" fmla="*/ 11010 h 75680"/>
                    <a:gd name="connsiteX8" fmla="*/ 309868 w 354053"/>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53" h="75680">
                      <a:moveTo>
                        <a:pt x="309868" y="0"/>
                      </a:moveTo>
                      <a:cubicBezTo>
                        <a:pt x="231986" y="0"/>
                        <a:pt x="154089" y="0"/>
                        <a:pt x="76207" y="0"/>
                      </a:cubicBezTo>
                      <a:cubicBezTo>
                        <a:pt x="49770" y="0"/>
                        <a:pt x="26117" y="4944"/>
                        <a:pt x="23472" y="11010"/>
                      </a:cubicBezTo>
                      <a:cubicBezTo>
                        <a:pt x="15704" y="28901"/>
                        <a:pt x="7963" y="46779"/>
                        <a:pt x="235" y="64672"/>
                      </a:cubicBezTo>
                      <a:cubicBezTo>
                        <a:pt x="-2396" y="70751"/>
                        <a:pt x="17351" y="75681"/>
                        <a:pt x="44272" y="75681"/>
                      </a:cubicBezTo>
                      <a:cubicBezTo>
                        <a:pt x="123526" y="75681"/>
                        <a:pt x="202766" y="75681"/>
                        <a:pt x="282019" y="75681"/>
                      </a:cubicBezTo>
                      <a:cubicBezTo>
                        <a:pt x="308954" y="75681"/>
                        <a:pt x="332593" y="70737"/>
                        <a:pt x="334739" y="64672"/>
                      </a:cubicBezTo>
                      <a:cubicBezTo>
                        <a:pt x="341110" y="46793"/>
                        <a:pt x="347494" y="28901"/>
                        <a:pt x="353892" y="11010"/>
                      </a:cubicBezTo>
                      <a:cubicBezTo>
                        <a:pt x="356052" y="4944"/>
                        <a:pt x="336318" y="0"/>
                        <a:pt x="309868" y="0"/>
                      </a:cubicBezTo>
                      <a:close/>
                    </a:path>
                  </a:pathLst>
                </a:custGeom>
                <a:solidFill>
                  <a:srgbClr val="444444"/>
                </a:solidFill>
                <a:ln w="1385"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7A49C472-0641-9B45-AB6A-D2E533C7BB98}"/>
                    </a:ext>
                  </a:extLst>
                </p:cNvPr>
                <p:cNvSpPr/>
                <p:nvPr/>
              </p:nvSpPr>
              <p:spPr>
                <a:xfrm>
                  <a:off x="8012125" y="4571023"/>
                  <a:ext cx="340322" cy="75680"/>
                </a:xfrm>
                <a:custGeom>
                  <a:avLst/>
                  <a:gdLst>
                    <a:gd name="connsiteX0" fmla="*/ 9889 w 340322"/>
                    <a:gd name="connsiteY0" fmla="*/ 11010 h 75680"/>
                    <a:gd name="connsiteX1" fmla="*/ 43 w 340322"/>
                    <a:gd name="connsiteY1" fmla="*/ 64672 h 75680"/>
                    <a:gd name="connsiteX2" fmla="*/ 46823 w 340322"/>
                    <a:gd name="connsiteY2" fmla="*/ 75681 h 75680"/>
                    <a:gd name="connsiteX3" fmla="*/ 284569 w 340322"/>
                    <a:gd name="connsiteY3" fmla="*/ 75681 h 75680"/>
                    <a:gd name="connsiteX4" fmla="*/ 334548 w 340322"/>
                    <a:gd name="connsiteY4" fmla="*/ 64672 h 75680"/>
                    <a:gd name="connsiteX5" fmla="*/ 340308 w 340322"/>
                    <a:gd name="connsiteY5" fmla="*/ 11010 h 75680"/>
                    <a:gd name="connsiteX6" fmla="*/ 293529 w 340322"/>
                    <a:gd name="connsiteY6" fmla="*/ 0 h 75680"/>
                    <a:gd name="connsiteX7" fmla="*/ 59881 w 340322"/>
                    <a:gd name="connsiteY7" fmla="*/ 0 h 75680"/>
                    <a:gd name="connsiteX8" fmla="*/ 9889 w 340322"/>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22" h="75680">
                      <a:moveTo>
                        <a:pt x="9889" y="11010"/>
                      </a:moveTo>
                      <a:cubicBezTo>
                        <a:pt x="6593" y="28901"/>
                        <a:pt x="3311" y="46779"/>
                        <a:pt x="43" y="64672"/>
                      </a:cubicBezTo>
                      <a:cubicBezTo>
                        <a:pt x="-1079" y="70751"/>
                        <a:pt x="19888" y="75681"/>
                        <a:pt x="46823" y="75681"/>
                      </a:cubicBezTo>
                      <a:cubicBezTo>
                        <a:pt x="126076" y="75681"/>
                        <a:pt x="205316" y="75681"/>
                        <a:pt x="284569" y="75681"/>
                      </a:cubicBezTo>
                      <a:cubicBezTo>
                        <a:pt x="311490" y="75681"/>
                        <a:pt x="333910" y="70737"/>
                        <a:pt x="334548" y="64672"/>
                      </a:cubicBezTo>
                      <a:cubicBezTo>
                        <a:pt x="336472" y="46793"/>
                        <a:pt x="338383" y="28901"/>
                        <a:pt x="340308" y="11010"/>
                      </a:cubicBezTo>
                      <a:cubicBezTo>
                        <a:pt x="340945" y="4930"/>
                        <a:pt x="319965" y="0"/>
                        <a:pt x="293529" y="0"/>
                      </a:cubicBezTo>
                      <a:cubicBezTo>
                        <a:pt x="215646" y="0"/>
                        <a:pt x="137764" y="0"/>
                        <a:pt x="59881" y="0"/>
                      </a:cubicBezTo>
                      <a:cubicBezTo>
                        <a:pt x="33431" y="0"/>
                        <a:pt x="11011" y="4944"/>
                        <a:pt x="9889" y="11010"/>
                      </a:cubicBezTo>
                      <a:close/>
                    </a:path>
                  </a:pathLst>
                </a:custGeom>
                <a:solidFill>
                  <a:srgbClr val="444444"/>
                </a:solidFill>
                <a:ln w="1385"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BEC31A93-B512-EB42-BF56-1874E506F0B7}"/>
                    </a:ext>
                  </a:extLst>
                </p:cNvPr>
                <p:cNvSpPr/>
                <p:nvPr/>
              </p:nvSpPr>
              <p:spPr>
                <a:xfrm>
                  <a:off x="7647593" y="4571023"/>
                  <a:ext cx="344873" cy="75680"/>
                </a:xfrm>
                <a:custGeom>
                  <a:avLst/>
                  <a:gdLst>
                    <a:gd name="connsiteX0" fmla="*/ 14394 w 344873"/>
                    <a:gd name="connsiteY0" fmla="*/ 11010 h 75680"/>
                    <a:gd name="connsiteX1" fmla="*/ 90 w 344873"/>
                    <a:gd name="connsiteY1" fmla="*/ 64672 h 75680"/>
                    <a:gd name="connsiteX2" fmla="*/ 45969 w 344873"/>
                    <a:gd name="connsiteY2" fmla="*/ 75681 h 75680"/>
                    <a:gd name="connsiteX3" fmla="*/ 283715 w 344873"/>
                    <a:gd name="connsiteY3" fmla="*/ 75681 h 75680"/>
                    <a:gd name="connsiteX4" fmla="*/ 334607 w 344873"/>
                    <a:gd name="connsiteY4" fmla="*/ 64672 h 75680"/>
                    <a:gd name="connsiteX5" fmla="*/ 344828 w 344873"/>
                    <a:gd name="connsiteY5" fmla="*/ 11010 h 75680"/>
                    <a:gd name="connsiteX6" fmla="*/ 298976 w 344873"/>
                    <a:gd name="connsiteY6" fmla="*/ 0 h 75680"/>
                    <a:gd name="connsiteX7" fmla="*/ 65314 w 344873"/>
                    <a:gd name="connsiteY7" fmla="*/ 0 h 75680"/>
                    <a:gd name="connsiteX8" fmla="*/ 14394 w 344873"/>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73" h="75680">
                      <a:moveTo>
                        <a:pt x="14394" y="11010"/>
                      </a:moveTo>
                      <a:cubicBezTo>
                        <a:pt x="9617" y="28901"/>
                        <a:pt x="4839" y="46779"/>
                        <a:pt x="90" y="64672"/>
                      </a:cubicBezTo>
                      <a:cubicBezTo>
                        <a:pt x="-1531" y="70751"/>
                        <a:pt x="19048" y="75681"/>
                        <a:pt x="45969" y="75681"/>
                      </a:cubicBezTo>
                      <a:cubicBezTo>
                        <a:pt x="125222" y="75681"/>
                        <a:pt x="204461" y="75681"/>
                        <a:pt x="283715" y="75681"/>
                      </a:cubicBezTo>
                      <a:cubicBezTo>
                        <a:pt x="310637" y="75681"/>
                        <a:pt x="333458" y="70737"/>
                        <a:pt x="334607" y="64672"/>
                      </a:cubicBezTo>
                      <a:cubicBezTo>
                        <a:pt x="338000" y="46793"/>
                        <a:pt x="341407" y="28901"/>
                        <a:pt x="344828" y="11010"/>
                      </a:cubicBezTo>
                      <a:cubicBezTo>
                        <a:pt x="345977" y="4930"/>
                        <a:pt x="325398" y="0"/>
                        <a:pt x="298976" y="0"/>
                      </a:cubicBezTo>
                      <a:cubicBezTo>
                        <a:pt x="221094" y="0"/>
                        <a:pt x="143197" y="0"/>
                        <a:pt x="65314" y="0"/>
                      </a:cubicBezTo>
                      <a:cubicBezTo>
                        <a:pt x="38865" y="0"/>
                        <a:pt x="16029" y="4944"/>
                        <a:pt x="14394" y="11010"/>
                      </a:cubicBezTo>
                      <a:close/>
                    </a:path>
                  </a:pathLst>
                </a:custGeom>
                <a:solidFill>
                  <a:srgbClr val="444444"/>
                </a:solidFill>
                <a:ln w="1385"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24BCF4E7-E99B-DB4F-A3AD-3BA6B6BFFC72}"/>
                    </a:ext>
                  </a:extLst>
                </p:cNvPr>
                <p:cNvSpPr/>
                <p:nvPr/>
              </p:nvSpPr>
              <p:spPr>
                <a:xfrm>
                  <a:off x="8741098" y="4571023"/>
                  <a:ext cx="334523" cy="75680"/>
                </a:xfrm>
                <a:custGeom>
                  <a:avLst/>
                  <a:gdLst>
                    <a:gd name="connsiteX0" fmla="*/ 282754 w 334523"/>
                    <a:gd name="connsiteY0" fmla="*/ 0 h 75680"/>
                    <a:gd name="connsiteX1" fmla="*/ 49106 w 334523"/>
                    <a:gd name="connsiteY1" fmla="*/ 0 h 75680"/>
                    <a:gd name="connsiteX2" fmla="*/ 942 w 334523"/>
                    <a:gd name="connsiteY2" fmla="*/ 11010 h 75680"/>
                    <a:gd name="connsiteX3" fmla="*/ 1 w 334523"/>
                    <a:gd name="connsiteY3" fmla="*/ 64672 h 75680"/>
                    <a:gd name="connsiteX4" fmla="*/ 48608 w 334523"/>
                    <a:gd name="connsiteY4" fmla="*/ 75681 h 75680"/>
                    <a:gd name="connsiteX5" fmla="*/ 286354 w 334523"/>
                    <a:gd name="connsiteY5" fmla="*/ 75681 h 75680"/>
                    <a:gd name="connsiteX6" fmla="*/ 334519 w 334523"/>
                    <a:gd name="connsiteY6" fmla="*/ 64672 h 75680"/>
                    <a:gd name="connsiteX7" fmla="*/ 331375 w 334523"/>
                    <a:gd name="connsiteY7" fmla="*/ 11010 h 75680"/>
                    <a:gd name="connsiteX8" fmla="*/ 282754 w 334523"/>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23" h="75680">
                      <a:moveTo>
                        <a:pt x="282754" y="0"/>
                      </a:moveTo>
                      <a:cubicBezTo>
                        <a:pt x="204871" y="0"/>
                        <a:pt x="126989" y="0"/>
                        <a:pt x="49106" y="0"/>
                      </a:cubicBezTo>
                      <a:cubicBezTo>
                        <a:pt x="22670" y="0"/>
                        <a:pt x="1067" y="4944"/>
                        <a:pt x="942" y="11010"/>
                      </a:cubicBezTo>
                      <a:cubicBezTo>
                        <a:pt x="623" y="28901"/>
                        <a:pt x="305" y="46779"/>
                        <a:pt x="1" y="64672"/>
                      </a:cubicBezTo>
                      <a:cubicBezTo>
                        <a:pt x="-124" y="70751"/>
                        <a:pt x="21687" y="75681"/>
                        <a:pt x="48608" y="75681"/>
                      </a:cubicBezTo>
                      <a:cubicBezTo>
                        <a:pt x="127862" y="75681"/>
                        <a:pt x="207101" y="75681"/>
                        <a:pt x="286354" y="75681"/>
                      </a:cubicBezTo>
                      <a:cubicBezTo>
                        <a:pt x="313289" y="75681"/>
                        <a:pt x="334893" y="70737"/>
                        <a:pt x="334519" y="64672"/>
                      </a:cubicBezTo>
                      <a:cubicBezTo>
                        <a:pt x="333480" y="46793"/>
                        <a:pt x="332428" y="28901"/>
                        <a:pt x="331375" y="11010"/>
                      </a:cubicBezTo>
                      <a:cubicBezTo>
                        <a:pt x="331001" y="4944"/>
                        <a:pt x="309204" y="0"/>
                        <a:pt x="282754" y="0"/>
                      </a:cubicBezTo>
                      <a:close/>
                    </a:path>
                  </a:pathLst>
                </a:custGeom>
                <a:solidFill>
                  <a:srgbClr val="444444"/>
                </a:solidFill>
                <a:ln w="1385" cap="flat">
                  <a:noFill/>
                  <a:prstDash val="solid"/>
                  <a:miter/>
                </a:ln>
              </p:spPr>
              <p:txBody>
                <a:bodyPr rtlCol="0" anchor="ctr"/>
                <a:lstStyle/>
                <a:p>
                  <a:endParaRPr lang="en-US"/>
                </a:p>
              </p:txBody>
            </p:sp>
            <p:sp>
              <p:nvSpPr>
                <p:cNvPr id="427" name="Freeform 426">
                  <a:extLst>
                    <a:ext uri="{FF2B5EF4-FFF2-40B4-BE49-F238E27FC236}">
                      <a16:creationId xmlns:a16="http://schemas.microsoft.com/office/drawing/2014/main" id="{058453CE-3E7C-4E4A-A977-92D0A0AAFEAE}"/>
                    </a:ext>
                  </a:extLst>
                </p:cNvPr>
                <p:cNvSpPr/>
                <p:nvPr/>
              </p:nvSpPr>
              <p:spPr>
                <a:xfrm>
                  <a:off x="8376599" y="4571023"/>
                  <a:ext cx="335848" cy="75680"/>
                </a:xfrm>
                <a:custGeom>
                  <a:avLst/>
                  <a:gdLst>
                    <a:gd name="connsiteX0" fmla="*/ 5414 w 335848"/>
                    <a:gd name="connsiteY0" fmla="*/ 11010 h 75680"/>
                    <a:gd name="connsiteX1" fmla="*/ 13 w 335848"/>
                    <a:gd name="connsiteY1" fmla="*/ 64672 h 75680"/>
                    <a:gd name="connsiteX2" fmla="*/ 47707 w 335848"/>
                    <a:gd name="connsiteY2" fmla="*/ 75681 h 75680"/>
                    <a:gd name="connsiteX3" fmla="*/ 285468 w 335848"/>
                    <a:gd name="connsiteY3" fmla="*/ 75681 h 75680"/>
                    <a:gd name="connsiteX4" fmla="*/ 334532 w 335848"/>
                    <a:gd name="connsiteY4" fmla="*/ 64672 h 75680"/>
                    <a:gd name="connsiteX5" fmla="*/ 335848 w 335848"/>
                    <a:gd name="connsiteY5" fmla="*/ 11010 h 75680"/>
                    <a:gd name="connsiteX6" fmla="*/ 288168 w 335848"/>
                    <a:gd name="connsiteY6" fmla="*/ 0 h 75680"/>
                    <a:gd name="connsiteX7" fmla="*/ 54506 w 335848"/>
                    <a:gd name="connsiteY7" fmla="*/ 0 h 75680"/>
                    <a:gd name="connsiteX8" fmla="*/ 5414 w 335848"/>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848" h="75680">
                      <a:moveTo>
                        <a:pt x="5414" y="11010"/>
                      </a:moveTo>
                      <a:cubicBezTo>
                        <a:pt x="3614" y="28901"/>
                        <a:pt x="1814" y="46779"/>
                        <a:pt x="13" y="64672"/>
                      </a:cubicBezTo>
                      <a:cubicBezTo>
                        <a:pt x="-610" y="70751"/>
                        <a:pt x="20800" y="75681"/>
                        <a:pt x="47707" y="75681"/>
                      </a:cubicBezTo>
                      <a:cubicBezTo>
                        <a:pt x="126960" y="75681"/>
                        <a:pt x="206214" y="75681"/>
                        <a:pt x="285468" y="75681"/>
                      </a:cubicBezTo>
                      <a:cubicBezTo>
                        <a:pt x="312389" y="75681"/>
                        <a:pt x="334393" y="70737"/>
                        <a:pt x="334532" y="64672"/>
                      </a:cubicBezTo>
                      <a:cubicBezTo>
                        <a:pt x="334975" y="46793"/>
                        <a:pt x="335404" y="28901"/>
                        <a:pt x="335848" y="11010"/>
                      </a:cubicBezTo>
                      <a:cubicBezTo>
                        <a:pt x="335986" y="4930"/>
                        <a:pt x="314604" y="0"/>
                        <a:pt x="288168" y="0"/>
                      </a:cubicBezTo>
                      <a:cubicBezTo>
                        <a:pt x="210271" y="0"/>
                        <a:pt x="132389" y="0"/>
                        <a:pt x="54506" y="0"/>
                      </a:cubicBezTo>
                      <a:cubicBezTo>
                        <a:pt x="28056" y="0"/>
                        <a:pt x="6037" y="4944"/>
                        <a:pt x="5414" y="11010"/>
                      </a:cubicBezTo>
                      <a:close/>
                    </a:path>
                  </a:pathLst>
                </a:custGeom>
                <a:solidFill>
                  <a:srgbClr val="444444"/>
                </a:solidFill>
                <a:ln w="1385"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E85F4499-2AE1-184B-A979-4B3CA028B805}"/>
                    </a:ext>
                  </a:extLst>
                </p:cNvPr>
                <p:cNvSpPr/>
                <p:nvPr/>
              </p:nvSpPr>
              <p:spPr>
                <a:xfrm>
                  <a:off x="9104513" y="4571023"/>
                  <a:ext cx="338108" cy="75680"/>
                </a:xfrm>
                <a:custGeom>
                  <a:avLst/>
                  <a:gdLst>
                    <a:gd name="connsiteX0" fmla="*/ 280903 w 338108"/>
                    <a:gd name="connsiteY0" fmla="*/ 0 h 75680"/>
                    <a:gd name="connsiteX1" fmla="*/ 47241 w 338108"/>
                    <a:gd name="connsiteY1" fmla="*/ 0 h 75680"/>
                    <a:gd name="connsiteX2" fmla="*/ 5 w 338108"/>
                    <a:gd name="connsiteY2" fmla="*/ 11010 h 75680"/>
                    <a:gd name="connsiteX3" fmla="*/ 3550 w 338108"/>
                    <a:gd name="connsiteY3" fmla="*/ 64672 h 75680"/>
                    <a:gd name="connsiteX4" fmla="*/ 53085 w 338108"/>
                    <a:gd name="connsiteY4" fmla="*/ 75681 h 75680"/>
                    <a:gd name="connsiteX5" fmla="*/ 290832 w 338108"/>
                    <a:gd name="connsiteY5" fmla="*/ 75681 h 75680"/>
                    <a:gd name="connsiteX6" fmla="*/ 338082 w 338108"/>
                    <a:gd name="connsiteY6" fmla="*/ 64672 h 75680"/>
                    <a:gd name="connsiteX7" fmla="*/ 330452 w 338108"/>
                    <a:gd name="connsiteY7" fmla="*/ 11010 h 75680"/>
                    <a:gd name="connsiteX8" fmla="*/ 280903 w 338108"/>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08" h="75680">
                      <a:moveTo>
                        <a:pt x="280903" y="0"/>
                      </a:moveTo>
                      <a:cubicBezTo>
                        <a:pt x="203020" y="0"/>
                        <a:pt x="125138" y="0"/>
                        <a:pt x="47241" y="0"/>
                      </a:cubicBezTo>
                      <a:cubicBezTo>
                        <a:pt x="20791" y="0"/>
                        <a:pt x="-383" y="4944"/>
                        <a:pt x="5" y="11010"/>
                      </a:cubicBezTo>
                      <a:cubicBezTo>
                        <a:pt x="1182" y="28901"/>
                        <a:pt x="2373" y="46779"/>
                        <a:pt x="3550" y="64672"/>
                      </a:cubicBezTo>
                      <a:cubicBezTo>
                        <a:pt x="3938" y="70751"/>
                        <a:pt x="26136" y="75681"/>
                        <a:pt x="53085" y="75681"/>
                      </a:cubicBezTo>
                      <a:cubicBezTo>
                        <a:pt x="132339" y="75681"/>
                        <a:pt x="211579" y="75681"/>
                        <a:pt x="290832" y="75681"/>
                      </a:cubicBezTo>
                      <a:cubicBezTo>
                        <a:pt x="317753" y="75681"/>
                        <a:pt x="338955" y="70737"/>
                        <a:pt x="338082" y="64672"/>
                      </a:cubicBezTo>
                      <a:cubicBezTo>
                        <a:pt x="335548" y="46793"/>
                        <a:pt x="333000" y="28901"/>
                        <a:pt x="330452" y="11010"/>
                      </a:cubicBezTo>
                      <a:cubicBezTo>
                        <a:pt x="329566" y="4944"/>
                        <a:pt x="307339" y="0"/>
                        <a:pt x="280903" y="0"/>
                      </a:cubicBezTo>
                      <a:close/>
                    </a:path>
                  </a:pathLst>
                </a:custGeom>
                <a:solidFill>
                  <a:srgbClr val="444444"/>
                </a:solidFill>
                <a:ln w="1385" cap="flat">
                  <a:noFill/>
                  <a:prstDash val="solid"/>
                  <a:miter/>
                </a:ln>
              </p:spPr>
              <p:txBody>
                <a:bodyPr rtlCol="0" anchor="ctr"/>
                <a:lstStyle/>
                <a:p>
                  <a:endParaRPr lang="en-US"/>
                </a:p>
              </p:txBody>
            </p:sp>
            <p:sp>
              <p:nvSpPr>
                <p:cNvPr id="429" name="Freeform 428">
                  <a:extLst>
                    <a:ext uri="{FF2B5EF4-FFF2-40B4-BE49-F238E27FC236}">
                      <a16:creationId xmlns:a16="http://schemas.microsoft.com/office/drawing/2014/main" id="{870AD6B6-49C8-D448-A4FE-8FE1DBC21C70}"/>
                    </a:ext>
                  </a:extLst>
                </p:cNvPr>
                <p:cNvSpPr/>
                <p:nvPr/>
              </p:nvSpPr>
              <p:spPr>
                <a:xfrm>
                  <a:off x="9826967" y="4571023"/>
                  <a:ext cx="347185" cy="75680"/>
                </a:xfrm>
                <a:custGeom>
                  <a:avLst/>
                  <a:gdLst>
                    <a:gd name="connsiteX0" fmla="*/ 279112 w 347185"/>
                    <a:gd name="connsiteY0" fmla="*/ 0 h 75680"/>
                    <a:gd name="connsiteX1" fmla="*/ 45464 w 347185"/>
                    <a:gd name="connsiteY1" fmla="*/ 0 h 75680"/>
                    <a:gd name="connsiteX2" fmla="*/ 69 w 347185"/>
                    <a:gd name="connsiteY2" fmla="*/ 11010 h 75680"/>
                    <a:gd name="connsiteX3" fmla="*/ 12547 w 347185"/>
                    <a:gd name="connsiteY3" fmla="*/ 64672 h 75680"/>
                    <a:gd name="connsiteX4" fmla="*/ 63910 w 347185"/>
                    <a:gd name="connsiteY4" fmla="*/ 75681 h 75680"/>
                    <a:gd name="connsiteX5" fmla="*/ 301643 w 347185"/>
                    <a:gd name="connsiteY5" fmla="*/ 75681 h 75680"/>
                    <a:gd name="connsiteX6" fmla="*/ 347065 w 347185"/>
                    <a:gd name="connsiteY6" fmla="*/ 64672 h 75680"/>
                    <a:gd name="connsiteX7" fmla="*/ 330502 w 347185"/>
                    <a:gd name="connsiteY7" fmla="*/ 11010 h 75680"/>
                    <a:gd name="connsiteX8" fmla="*/ 279112 w 347185"/>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85" h="75680">
                      <a:moveTo>
                        <a:pt x="279112" y="0"/>
                      </a:moveTo>
                      <a:cubicBezTo>
                        <a:pt x="201229" y="0"/>
                        <a:pt x="123346" y="0"/>
                        <a:pt x="45464" y="0"/>
                      </a:cubicBezTo>
                      <a:cubicBezTo>
                        <a:pt x="19014" y="0"/>
                        <a:pt x="-1343" y="4944"/>
                        <a:pt x="69" y="11010"/>
                      </a:cubicBezTo>
                      <a:cubicBezTo>
                        <a:pt x="4238" y="28901"/>
                        <a:pt x="8406" y="46779"/>
                        <a:pt x="12547" y="64672"/>
                      </a:cubicBezTo>
                      <a:cubicBezTo>
                        <a:pt x="13945" y="70751"/>
                        <a:pt x="36975" y="75681"/>
                        <a:pt x="63910" y="75681"/>
                      </a:cubicBezTo>
                      <a:cubicBezTo>
                        <a:pt x="143163" y="75681"/>
                        <a:pt x="222403" y="75681"/>
                        <a:pt x="301643" y="75681"/>
                      </a:cubicBezTo>
                      <a:cubicBezTo>
                        <a:pt x="328564" y="75681"/>
                        <a:pt x="348949" y="70737"/>
                        <a:pt x="347065" y="64672"/>
                      </a:cubicBezTo>
                      <a:cubicBezTo>
                        <a:pt x="341553" y="46793"/>
                        <a:pt x="336042" y="28901"/>
                        <a:pt x="330502" y="11010"/>
                      </a:cubicBezTo>
                      <a:cubicBezTo>
                        <a:pt x="328606" y="4944"/>
                        <a:pt x="305548" y="0"/>
                        <a:pt x="279112" y="0"/>
                      </a:cubicBezTo>
                      <a:close/>
                    </a:path>
                  </a:pathLst>
                </a:custGeom>
                <a:solidFill>
                  <a:srgbClr val="444444"/>
                </a:solidFill>
                <a:ln w="1385" cap="flat">
                  <a:noFill/>
                  <a:prstDash val="solid"/>
                  <a:miter/>
                </a:ln>
              </p:spPr>
              <p:txBody>
                <a:bodyPr rtlCol="0" anchor="ctr"/>
                <a:lstStyle/>
                <a:p>
                  <a:endParaRPr lang="en-US"/>
                </a:p>
              </p:txBody>
            </p:sp>
            <p:sp>
              <p:nvSpPr>
                <p:cNvPr id="430" name="Freeform 429">
                  <a:extLst>
                    <a:ext uri="{FF2B5EF4-FFF2-40B4-BE49-F238E27FC236}">
                      <a16:creationId xmlns:a16="http://schemas.microsoft.com/office/drawing/2014/main" id="{4DEF33BD-36F7-7F48-AC81-7D77A49AECBC}"/>
                    </a:ext>
                  </a:extLst>
                </p:cNvPr>
                <p:cNvSpPr/>
                <p:nvPr/>
              </p:nvSpPr>
              <p:spPr>
                <a:xfrm>
                  <a:off x="9466968" y="4571036"/>
                  <a:ext cx="342642" cy="75680"/>
                </a:xfrm>
                <a:custGeom>
                  <a:avLst/>
                  <a:gdLst>
                    <a:gd name="connsiteX0" fmla="*/ 58495 w 342642"/>
                    <a:gd name="connsiteY0" fmla="*/ 75681 h 75680"/>
                    <a:gd name="connsiteX1" fmla="*/ 296256 w 342642"/>
                    <a:gd name="connsiteY1" fmla="*/ 75681 h 75680"/>
                    <a:gd name="connsiteX2" fmla="*/ 342578 w 342642"/>
                    <a:gd name="connsiteY2" fmla="*/ 64671 h 75680"/>
                    <a:gd name="connsiteX3" fmla="*/ 330461 w 342642"/>
                    <a:gd name="connsiteY3" fmla="*/ 11009 h 75680"/>
                    <a:gd name="connsiteX4" fmla="*/ 280012 w 342642"/>
                    <a:gd name="connsiteY4" fmla="*/ 0 h 75680"/>
                    <a:gd name="connsiteX5" fmla="*/ 46350 w 342642"/>
                    <a:gd name="connsiteY5" fmla="*/ 0 h 75680"/>
                    <a:gd name="connsiteX6" fmla="*/ 28 w 342642"/>
                    <a:gd name="connsiteY6" fmla="*/ 11009 h 75680"/>
                    <a:gd name="connsiteX7" fmla="*/ 8046 w 342642"/>
                    <a:gd name="connsiteY7" fmla="*/ 64671 h 75680"/>
                    <a:gd name="connsiteX8" fmla="*/ 58495 w 342642"/>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42" h="75680">
                      <a:moveTo>
                        <a:pt x="58495" y="75681"/>
                      </a:moveTo>
                      <a:cubicBezTo>
                        <a:pt x="137749" y="75681"/>
                        <a:pt x="217002" y="75681"/>
                        <a:pt x="296256" y="75681"/>
                      </a:cubicBezTo>
                      <a:cubicBezTo>
                        <a:pt x="323177" y="75681"/>
                        <a:pt x="343949" y="70737"/>
                        <a:pt x="342578" y="64671"/>
                      </a:cubicBezTo>
                      <a:cubicBezTo>
                        <a:pt x="338548" y="46793"/>
                        <a:pt x="334518" y="28901"/>
                        <a:pt x="330461" y="11009"/>
                      </a:cubicBezTo>
                      <a:cubicBezTo>
                        <a:pt x="329076" y="4930"/>
                        <a:pt x="306448" y="0"/>
                        <a:pt x="280012" y="0"/>
                      </a:cubicBezTo>
                      <a:cubicBezTo>
                        <a:pt x="202115" y="0"/>
                        <a:pt x="124233" y="0"/>
                        <a:pt x="46350" y="0"/>
                      </a:cubicBezTo>
                      <a:cubicBezTo>
                        <a:pt x="19914" y="0"/>
                        <a:pt x="-872" y="4944"/>
                        <a:pt x="28" y="11009"/>
                      </a:cubicBezTo>
                      <a:cubicBezTo>
                        <a:pt x="2715" y="28901"/>
                        <a:pt x="5387" y="46779"/>
                        <a:pt x="8046" y="64671"/>
                      </a:cubicBezTo>
                      <a:cubicBezTo>
                        <a:pt x="8932" y="70737"/>
                        <a:pt x="31574" y="75667"/>
                        <a:pt x="58495" y="75681"/>
                      </a:cubicBezTo>
                      <a:close/>
                    </a:path>
                  </a:pathLst>
                </a:custGeom>
                <a:solidFill>
                  <a:srgbClr val="444444"/>
                </a:solidFill>
                <a:ln w="1385" cap="flat">
                  <a:noFill/>
                  <a:prstDash val="solid"/>
                  <a:miter/>
                </a:ln>
              </p:spPr>
              <p:txBody>
                <a:bodyPr rtlCol="0" anchor="ctr"/>
                <a:lstStyle/>
                <a:p>
                  <a:endParaRPr lang="en-US"/>
                </a:p>
              </p:txBody>
            </p:sp>
            <p:sp>
              <p:nvSpPr>
                <p:cNvPr id="431" name="Freeform 430">
                  <a:extLst>
                    <a:ext uri="{FF2B5EF4-FFF2-40B4-BE49-F238E27FC236}">
                      <a16:creationId xmlns:a16="http://schemas.microsoft.com/office/drawing/2014/main" id="{C4073088-0D8F-F64A-A6ED-445F54564AC3}"/>
                    </a:ext>
                  </a:extLst>
                </p:cNvPr>
                <p:cNvSpPr/>
                <p:nvPr/>
              </p:nvSpPr>
              <p:spPr>
                <a:xfrm>
                  <a:off x="10546862" y="4571023"/>
                  <a:ext cx="356369" cy="75680"/>
                </a:xfrm>
                <a:custGeom>
                  <a:avLst/>
                  <a:gdLst>
                    <a:gd name="connsiteX0" fmla="*/ 330620 w 356369"/>
                    <a:gd name="connsiteY0" fmla="*/ 11010 h 75680"/>
                    <a:gd name="connsiteX1" fmla="*/ 277416 w 356369"/>
                    <a:gd name="connsiteY1" fmla="*/ 0 h 75680"/>
                    <a:gd name="connsiteX2" fmla="*/ 43754 w 356369"/>
                    <a:gd name="connsiteY2" fmla="*/ 0 h 75680"/>
                    <a:gd name="connsiteX3" fmla="*/ 201 w 356369"/>
                    <a:gd name="connsiteY3" fmla="*/ 11010 h 75680"/>
                    <a:gd name="connsiteX4" fmla="*/ 21583 w 356369"/>
                    <a:gd name="connsiteY4" fmla="*/ 64672 h 75680"/>
                    <a:gd name="connsiteX5" fmla="*/ 74746 w 356369"/>
                    <a:gd name="connsiteY5" fmla="*/ 75681 h 75680"/>
                    <a:gd name="connsiteX6" fmla="*/ 312507 w 356369"/>
                    <a:gd name="connsiteY6" fmla="*/ 75681 h 75680"/>
                    <a:gd name="connsiteX7" fmla="*/ 356088 w 356369"/>
                    <a:gd name="connsiteY7" fmla="*/ 64672 h 75680"/>
                    <a:gd name="connsiteX8" fmla="*/ 330620 w 356369"/>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369" h="75680">
                      <a:moveTo>
                        <a:pt x="330620" y="11010"/>
                      </a:moveTo>
                      <a:cubicBezTo>
                        <a:pt x="327726" y="4930"/>
                        <a:pt x="303838" y="0"/>
                        <a:pt x="277416" y="0"/>
                      </a:cubicBezTo>
                      <a:cubicBezTo>
                        <a:pt x="199533" y="0"/>
                        <a:pt x="121636" y="0"/>
                        <a:pt x="43754" y="0"/>
                      </a:cubicBezTo>
                      <a:cubicBezTo>
                        <a:pt x="17317" y="0"/>
                        <a:pt x="-2208" y="4944"/>
                        <a:pt x="201" y="11010"/>
                      </a:cubicBezTo>
                      <a:cubicBezTo>
                        <a:pt x="7347" y="28901"/>
                        <a:pt x="14479" y="46779"/>
                        <a:pt x="21583" y="64672"/>
                      </a:cubicBezTo>
                      <a:cubicBezTo>
                        <a:pt x="23978" y="70751"/>
                        <a:pt x="47825" y="75681"/>
                        <a:pt x="74746" y="75681"/>
                      </a:cubicBezTo>
                      <a:cubicBezTo>
                        <a:pt x="153986" y="75681"/>
                        <a:pt x="233253" y="75681"/>
                        <a:pt x="312507" y="75681"/>
                      </a:cubicBezTo>
                      <a:cubicBezTo>
                        <a:pt x="339414" y="75681"/>
                        <a:pt x="358968" y="70737"/>
                        <a:pt x="356088" y="64672"/>
                      </a:cubicBezTo>
                      <a:cubicBezTo>
                        <a:pt x="347626" y="46793"/>
                        <a:pt x="339137" y="28901"/>
                        <a:pt x="330620" y="11010"/>
                      </a:cubicBezTo>
                      <a:close/>
                    </a:path>
                  </a:pathLst>
                </a:custGeom>
                <a:solidFill>
                  <a:srgbClr val="444444"/>
                </a:solidFill>
                <a:ln w="1385" cap="flat">
                  <a:noFill/>
                  <a:prstDash val="solid"/>
                  <a:miter/>
                </a:ln>
              </p:spPr>
              <p:txBody>
                <a:bodyPr rtlCol="0" anchor="ctr"/>
                <a:lstStyle/>
                <a:p>
                  <a:endParaRPr lang="en-US"/>
                </a:p>
              </p:txBody>
            </p:sp>
            <p:sp>
              <p:nvSpPr>
                <p:cNvPr id="432" name="Freeform 431">
                  <a:extLst>
                    <a:ext uri="{FF2B5EF4-FFF2-40B4-BE49-F238E27FC236}">
                      <a16:creationId xmlns:a16="http://schemas.microsoft.com/office/drawing/2014/main" id="{7257C480-2A52-FE48-9AF0-D6E35BF784AB}"/>
                    </a:ext>
                  </a:extLst>
                </p:cNvPr>
                <p:cNvSpPr/>
                <p:nvPr/>
              </p:nvSpPr>
              <p:spPr>
                <a:xfrm>
                  <a:off x="10186909" y="4571023"/>
                  <a:ext cx="351774" cy="75680"/>
                </a:xfrm>
                <a:custGeom>
                  <a:avLst/>
                  <a:gdLst>
                    <a:gd name="connsiteX0" fmla="*/ 330560 w 351774"/>
                    <a:gd name="connsiteY0" fmla="*/ 11010 h 75680"/>
                    <a:gd name="connsiteX1" fmla="*/ 278269 w 351774"/>
                    <a:gd name="connsiteY1" fmla="*/ 0 h 75680"/>
                    <a:gd name="connsiteX2" fmla="*/ 44607 w 351774"/>
                    <a:gd name="connsiteY2" fmla="*/ 0 h 75680"/>
                    <a:gd name="connsiteX3" fmla="*/ 127 w 351774"/>
                    <a:gd name="connsiteY3" fmla="*/ 11010 h 75680"/>
                    <a:gd name="connsiteX4" fmla="*/ 17063 w 351774"/>
                    <a:gd name="connsiteY4" fmla="*/ 64672 h 75680"/>
                    <a:gd name="connsiteX5" fmla="*/ 69327 w 351774"/>
                    <a:gd name="connsiteY5" fmla="*/ 75681 h 75680"/>
                    <a:gd name="connsiteX6" fmla="*/ 307073 w 351774"/>
                    <a:gd name="connsiteY6" fmla="*/ 75681 h 75680"/>
                    <a:gd name="connsiteX7" fmla="*/ 351581 w 351774"/>
                    <a:gd name="connsiteY7" fmla="*/ 64672 h 75680"/>
                    <a:gd name="connsiteX8" fmla="*/ 330560 w 351774"/>
                    <a:gd name="connsiteY8" fmla="*/ 1101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774" h="75680">
                      <a:moveTo>
                        <a:pt x="330560" y="11010"/>
                      </a:moveTo>
                      <a:cubicBezTo>
                        <a:pt x="328164" y="4930"/>
                        <a:pt x="304719" y="0"/>
                        <a:pt x="278269" y="0"/>
                      </a:cubicBezTo>
                      <a:cubicBezTo>
                        <a:pt x="200386" y="0"/>
                        <a:pt x="122504" y="0"/>
                        <a:pt x="44607" y="0"/>
                      </a:cubicBezTo>
                      <a:cubicBezTo>
                        <a:pt x="18157" y="0"/>
                        <a:pt x="-1784" y="4944"/>
                        <a:pt x="127" y="11010"/>
                      </a:cubicBezTo>
                      <a:cubicBezTo>
                        <a:pt x="5777" y="28901"/>
                        <a:pt x="11427" y="46779"/>
                        <a:pt x="17063" y="64672"/>
                      </a:cubicBezTo>
                      <a:cubicBezTo>
                        <a:pt x="18960" y="70751"/>
                        <a:pt x="42392" y="75681"/>
                        <a:pt x="69327" y="75681"/>
                      </a:cubicBezTo>
                      <a:cubicBezTo>
                        <a:pt x="148566" y="75681"/>
                        <a:pt x="227819" y="75681"/>
                        <a:pt x="307073" y="75681"/>
                      </a:cubicBezTo>
                      <a:cubicBezTo>
                        <a:pt x="334008" y="75681"/>
                        <a:pt x="353964" y="70737"/>
                        <a:pt x="351581" y="64672"/>
                      </a:cubicBezTo>
                      <a:cubicBezTo>
                        <a:pt x="344588" y="46793"/>
                        <a:pt x="337581" y="28901"/>
                        <a:pt x="330560" y="11010"/>
                      </a:cubicBezTo>
                      <a:close/>
                    </a:path>
                  </a:pathLst>
                </a:custGeom>
                <a:solidFill>
                  <a:srgbClr val="444444"/>
                </a:solidFill>
                <a:ln w="1385" cap="flat">
                  <a:noFill/>
                  <a:prstDash val="solid"/>
                  <a:miter/>
                </a:ln>
              </p:spPr>
              <p:txBody>
                <a:bodyPr rtlCol="0" anchor="ctr"/>
                <a:lstStyle/>
                <a:p>
                  <a:endParaRPr lang="en-US"/>
                </a:p>
              </p:txBody>
            </p:sp>
            <p:sp>
              <p:nvSpPr>
                <p:cNvPr id="433" name="Freeform 432">
                  <a:extLst>
                    <a:ext uri="{FF2B5EF4-FFF2-40B4-BE49-F238E27FC236}">
                      <a16:creationId xmlns:a16="http://schemas.microsoft.com/office/drawing/2014/main" id="{49D29634-5E37-164C-A8F5-2888AD0CC0AB}"/>
                    </a:ext>
                  </a:extLst>
                </p:cNvPr>
                <p:cNvSpPr/>
                <p:nvPr/>
              </p:nvSpPr>
              <p:spPr>
                <a:xfrm>
                  <a:off x="9659623" y="4650664"/>
                  <a:ext cx="350823" cy="75680"/>
                </a:xfrm>
                <a:custGeom>
                  <a:avLst/>
                  <a:gdLst>
                    <a:gd name="connsiteX0" fmla="*/ 350737 w 350823"/>
                    <a:gd name="connsiteY0" fmla="*/ 64671 h 75680"/>
                    <a:gd name="connsiteX1" fmla="*/ 336542 w 350823"/>
                    <a:gd name="connsiteY1" fmla="*/ 11009 h 75680"/>
                    <a:gd name="connsiteX2" fmla="*/ 284778 w 350823"/>
                    <a:gd name="connsiteY2" fmla="*/ 0 h 75680"/>
                    <a:gd name="connsiteX3" fmla="*/ 46810 w 350823"/>
                    <a:gd name="connsiteY3" fmla="*/ 0 h 75680"/>
                    <a:gd name="connsiteX4" fmla="*/ 44 w 350823"/>
                    <a:gd name="connsiteY4" fmla="*/ 11009 h 75680"/>
                    <a:gd name="connsiteX5" fmla="*/ 10181 w 350823"/>
                    <a:gd name="connsiteY5" fmla="*/ 64671 h 75680"/>
                    <a:gd name="connsiteX6" fmla="*/ 61945 w 350823"/>
                    <a:gd name="connsiteY6" fmla="*/ 75681 h 75680"/>
                    <a:gd name="connsiteX7" fmla="*/ 303971 w 350823"/>
                    <a:gd name="connsiteY7" fmla="*/ 75681 h 75680"/>
                    <a:gd name="connsiteX8" fmla="*/ 350737 w 350823"/>
                    <a:gd name="connsiteY8" fmla="*/ 6467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823" h="75680">
                      <a:moveTo>
                        <a:pt x="350737" y="64671"/>
                      </a:moveTo>
                      <a:cubicBezTo>
                        <a:pt x="346029" y="46793"/>
                        <a:pt x="341293" y="28901"/>
                        <a:pt x="336542" y="11009"/>
                      </a:cubicBezTo>
                      <a:cubicBezTo>
                        <a:pt x="334922" y="4944"/>
                        <a:pt x="311699" y="0"/>
                        <a:pt x="284778" y="0"/>
                      </a:cubicBezTo>
                      <a:cubicBezTo>
                        <a:pt x="205455" y="0"/>
                        <a:pt x="126132" y="0"/>
                        <a:pt x="46810" y="0"/>
                      </a:cubicBezTo>
                      <a:cubicBezTo>
                        <a:pt x="19889" y="-14"/>
                        <a:pt x="-1092" y="4944"/>
                        <a:pt x="44" y="11009"/>
                      </a:cubicBezTo>
                      <a:cubicBezTo>
                        <a:pt x="3436" y="28888"/>
                        <a:pt x="6802" y="46779"/>
                        <a:pt x="10181" y="64671"/>
                      </a:cubicBezTo>
                      <a:cubicBezTo>
                        <a:pt x="11316" y="70751"/>
                        <a:pt x="34540" y="75695"/>
                        <a:pt x="61945" y="75681"/>
                      </a:cubicBezTo>
                      <a:cubicBezTo>
                        <a:pt x="142611" y="75681"/>
                        <a:pt x="223292" y="75681"/>
                        <a:pt x="303971" y="75681"/>
                      </a:cubicBezTo>
                      <a:cubicBezTo>
                        <a:pt x="331377" y="75681"/>
                        <a:pt x="352343" y="70751"/>
                        <a:pt x="350737" y="64671"/>
                      </a:cubicBezTo>
                      <a:close/>
                    </a:path>
                  </a:pathLst>
                </a:custGeom>
                <a:solidFill>
                  <a:srgbClr val="444444"/>
                </a:solidFill>
                <a:ln w="1385" cap="flat">
                  <a:noFill/>
                  <a:prstDash val="solid"/>
                  <a:miter/>
                </a:ln>
              </p:spPr>
              <p:txBody>
                <a:bodyPr rtlCol="0" anchor="ctr"/>
                <a:lstStyle/>
                <a:p>
                  <a:endParaRPr lang="en-US"/>
                </a:p>
              </p:txBody>
            </p:sp>
            <p:sp>
              <p:nvSpPr>
                <p:cNvPr id="434" name="Freeform 433">
                  <a:extLst>
                    <a:ext uri="{FF2B5EF4-FFF2-40B4-BE49-F238E27FC236}">
                      <a16:creationId xmlns:a16="http://schemas.microsoft.com/office/drawing/2014/main" id="{125990FA-B3C3-BC4E-91C7-7CA320FC0808}"/>
                    </a:ext>
                  </a:extLst>
                </p:cNvPr>
                <p:cNvSpPr/>
                <p:nvPr/>
              </p:nvSpPr>
              <p:spPr>
                <a:xfrm>
                  <a:off x="10395282" y="4650664"/>
                  <a:ext cx="359913" cy="75680"/>
                </a:xfrm>
                <a:custGeom>
                  <a:avLst/>
                  <a:gdLst>
                    <a:gd name="connsiteX0" fmla="*/ 157 w 359913"/>
                    <a:gd name="connsiteY0" fmla="*/ 11009 h 75680"/>
                    <a:gd name="connsiteX1" fmla="*/ 19156 w 359913"/>
                    <a:gd name="connsiteY1" fmla="*/ 64671 h 75680"/>
                    <a:gd name="connsiteX2" fmla="*/ 72721 w 359913"/>
                    <a:gd name="connsiteY2" fmla="*/ 75681 h 75680"/>
                    <a:gd name="connsiteX3" fmla="*/ 314720 w 359913"/>
                    <a:gd name="connsiteY3" fmla="*/ 75681 h 75680"/>
                    <a:gd name="connsiteX4" fmla="*/ 359685 w 359913"/>
                    <a:gd name="connsiteY4" fmla="*/ 64671 h 75680"/>
                    <a:gd name="connsiteX5" fmla="*/ 336627 w 359913"/>
                    <a:gd name="connsiteY5" fmla="*/ 11009 h 75680"/>
                    <a:gd name="connsiteX6" fmla="*/ 283021 w 359913"/>
                    <a:gd name="connsiteY6" fmla="*/ 0 h 75680"/>
                    <a:gd name="connsiteX7" fmla="*/ 45080 w 359913"/>
                    <a:gd name="connsiteY7" fmla="*/ 0 h 75680"/>
                    <a:gd name="connsiteX8" fmla="*/ 157 w 359913"/>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913" h="75680">
                      <a:moveTo>
                        <a:pt x="157" y="11009"/>
                      </a:moveTo>
                      <a:cubicBezTo>
                        <a:pt x="6499" y="28888"/>
                        <a:pt x="12841" y="46779"/>
                        <a:pt x="19156" y="64671"/>
                      </a:cubicBezTo>
                      <a:cubicBezTo>
                        <a:pt x="21289" y="70751"/>
                        <a:pt x="45329" y="75695"/>
                        <a:pt x="72721" y="75681"/>
                      </a:cubicBezTo>
                      <a:cubicBezTo>
                        <a:pt x="153387" y="75681"/>
                        <a:pt x="234054" y="75681"/>
                        <a:pt x="314720" y="75681"/>
                      </a:cubicBezTo>
                      <a:cubicBezTo>
                        <a:pt x="342153" y="75667"/>
                        <a:pt x="362302" y="70737"/>
                        <a:pt x="359685" y="64671"/>
                      </a:cubicBezTo>
                      <a:cubicBezTo>
                        <a:pt x="352027" y="46793"/>
                        <a:pt x="344341" y="28901"/>
                        <a:pt x="336627" y="11009"/>
                      </a:cubicBezTo>
                      <a:cubicBezTo>
                        <a:pt x="333996" y="4944"/>
                        <a:pt x="309984" y="0"/>
                        <a:pt x="283021" y="0"/>
                      </a:cubicBezTo>
                      <a:cubicBezTo>
                        <a:pt x="203712" y="0"/>
                        <a:pt x="124389" y="0"/>
                        <a:pt x="45080" y="0"/>
                      </a:cubicBezTo>
                      <a:cubicBezTo>
                        <a:pt x="18173" y="0"/>
                        <a:pt x="-1990" y="4944"/>
                        <a:pt x="157" y="11009"/>
                      </a:cubicBezTo>
                      <a:close/>
                    </a:path>
                  </a:pathLst>
                </a:custGeom>
                <a:solidFill>
                  <a:srgbClr val="444444"/>
                </a:solidFill>
                <a:ln w="1385" cap="flat">
                  <a:noFill/>
                  <a:prstDash val="solid"/>
                  <a:miter/>
                </a:ln>
              </p:spPr>
              <p:txBody>
                <a:bodyPr rtlCol="0" anchor="ctr"/>
                <a:lstStyle/>
                <a:p>
                  <a:endParaRPr lang="en-US"/>
                </a:p>
              </p:txBody>
            </p:sp>
            <p:sp>
              <p:nvSpPr>
                <p:cNvPr id="435" name="Freeform 434">
                  <a:extLst>
                    <a:ext uri="{FF2B5EF4-FFF2-40B4-BE49-F238E27FC236}">
                      <a16:creationId xmlns:a16="http://schemas.microsoft.com/office/drawing/2014/main" id="{CE472F2A-AE25-6D47-A707-DF4D5EB4474D}"/>
                    </a:ext>
                  </a:extLst>
                </p:cNvPr>
                <p:cNvSpPr/>
                <p:nvPr/>
              </p:nvSpPr>
              <p:spPr>
                <a:xfrm>
                  <a:off x="10028741" y="4650664"/>
                  <a:ext cx="355368" cy="75680"/>
                </a:xfrm>
                <a:custGeom>
                  <a:avLst/>
                  <a:gdLst>
                    <a:gd name="connsiteX0" fmla="*/ 93 w 355368"/>
                    <a:gd name="connsiteY0" fmla="*/ 11009 h 75680"/>
                    <a:gd name="connsiteX1" fmla="*/ 14675 w 355368"/>
                    <a:gd name="connsiteY1" fmla="*/ 64671 h 75680"/>
                    <a:gd name="connsiteX2" fmla="*/ 67326 w 355368"/>
                    <a:gd name="connsiteY2" fmla="*/ 75681 h 75680"/>
                    <a:gd name="connsiteX3" fmla="*/ 309352 w 355368"/>
                    <a:gd name="connsiteY3" fmla="*/ 75681 h 75680"/>
                    <a:gd name="connsiteX4" fmla="*/ 355217 w 355368"/>
                    <a:gd name="connsiteY4" fmla="*/ 64671 h 75680"/>
                    <a:gd name="connsiteX5" fmla="*/ 336577 w 355368"/>
                    <a:gd name="connsiteY5" fmla="*/ 11009 h 75680"/>
                    <a:gd name="connsiteX6" fmla="*/ 283884 w 355368"/>
                    <a:gd name="connsiteY6" fmla="*/ 0 h 75680"/>
                    <a:gd name="connsiteX7" fmla="*/ 45916 w 355368"/>
                    <a:gd name="connsiteY7" fmla="*/ 0 h 75680"/>
                    <a:gd name="connsiteX8" fmla="*/ 93 w 355368"/>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368" h="75680">
                      <a:moveTo>
                        <a:pt x="93" y="11009"/>
                      </a:moveTo>
                      <a:cubicBezTo>
                        <a:pt x="4967" y="28888"/>
                        <a:pt x="9828" y="46779"/>
                        <a:pt x="14675" y="64671"/>
                      </a:cubicBezTo>
                      <a:cubicBezTo>
                        <a:pt x="16309" y="70751"/>
                        <a:pt x="39920" y="75695"/>
                        <a:pt x="67326" y="75681"/>
                      </a:cubicBezTo>
                      <a:cubicBezTo>
                        <a:pt x="148005" y="75681"/>
                        <a:pt x="228671" y="75681"/>
                        <a:pt x="309352" y="75681"/>
                      </a:cubicBezTo>
                      <a:cubicBezTo>
                        <a:pt x="336757" y="75667"/>
                        <a:pt x="357350" y="70737"/>
                        <a:pt x="355217" y="64671"/>
                      </a:cubicBezTo>
                      <a:cubicBezTo>
                        <a:pt x="349027" y="46793"/>
                        <a:pt x="342809" y="28901"/>
                        <a:pt x="336577" y="11009"/>
                      </a:cubicBezTo>
                      <a:cubicBezTo>
                        <a:pt x="334445" y="4944"/>
                        <a:pt x="310792" y="0"/>
                        <a:pt x="283884" y="0"/>
                      </a:cubicBezTo>
                      <a:cubicBezTo>
                        <a:pt x="204562" y="0"/>
                        <a:pt x="125239" y="0"/>
                        <a:pt x="45916" y="0"/>
                      </a:cubicBezTo>
                      <a:cubicBezTo>
                        <a:pt x="18995" y="0"/>
                        <a:pt x="-1556" y="4944"/>
                        <a:pt x="93" y="11009"/>
                      </a:cubicBezTo>
                      <a:close/>
                    </a:path>
                  </a:pathLst>
                </a:custGeom>
                <a:solidFill>
                  <a:srgbClr val="444444"/>
                </a:solidFill>
                <a:ln w="1385" cap="flat">
                  <a:noFill/>
                  <a:prstDash val="solid"/>
                  <a:miter/>
                </a:ln>
              </p:spPr>
              <p:txBody>
                <a:bodyPr rtlCol="0" anchor="ctr"/>
                <a:lstStyle/>
                <a:p>
                  <a:endParaRPr lang="en-US"/>
                </a:p>
              </p:txBody>
            </p:sp>
            <p:sp>
              <p:nvSpPr>
                <p:cNvPr id="436" name="Freeform 435">
                  <a:extLst>
                    <a:ext uri="{FF2B5EF4-FFF2-40B4-BE49-F238E27FC236}">
                      <a16:creationId xmlns:a16="http://schemas.microsoft.com/office/drawing/2014/main" id="{8A97DE68-A084-E244-92DF-94A43223B848}"/>
                    </a:ext>
                  </a:extLst>
                </p:cNvPr>
                <p:cNvSpPr/>
                <p:nvPr/>
              </p:nvSpPr>
              <p:spPr>
                <a:xfrm>
                  <a:off x="11128341" y="4650664"/>
                  <a:ext cx="369132" cy="75680"/>
                </a:xfrm>
                <a:custGeom>
                  <a:avLst/>
                  <a:gdLst>
                    <a:gd name="connsiteX0" fmla="*/ 43458 w 369132"/>
                    <a:gd name="connsiteY0" fmla="*/ 0 h 75680"/>
                    <a:gd name="connsiteX1" fmla="*/ 335 w 369132"/>
                    <a:gd name="connsiteY1" fmla="*/ 11009 h 75680"/>
                    <a:gd name="connsiteX2" fmla="*/ 28169 w 369132"/>
                    <a:gd name="connsiteY2" fmla="*/ 64671 h 75680"/>
                    <a:gd name="connsiteX3" fmla="*/ 83549 w 369132"/>
                    <a:gd name="connsiteY3" fmla="*/ 75681 h 75680"/>
                    <a:gd name="connsiteX4" fmla="*/ 325547 w 369132"/>
                    <a:gd name="connsiteY4" fmla="*/ 75681 h 75680"/>
                    <a:gd name="connsiteX5" fmla="*/ 368699 w 369132"/>
                    <a:gd name="connsiteY5" fmla="*/ 64671 h 75680"/>
                    <a:gd name="connsiteX6" fmla="*/ 336806 w 369132"/>
                    <a:gd name="connsiteY6" fmla="*/ 11009 h 75680"/>
                    <a:gd name="connsiteX7" fmla="*/ 281386 w 369132"/>
                    <a:gd name="connsiteY7" fmla="*/ 0 h 75680"/>
                    <a:gd name="connsiteX8" fmla="*/ 43458 w 369132"/>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132" h="75680">
                      <a:moveTo>
                        <a:pt x="43458" y="0"/>
                      </a:moveTo>
                      <a:cubicBezTo>
                        <a:pt x="16524" y="-14"/>
                        <a:pt x="-2809" y="4944"/>
                        <a:pt x="335" y="11009"/>
                      </a:cubicBezTo>
                      <a:cubicBezTo>
                        <a:pt x="9641" y="28888"/>
                        <a:pt x="18919" y="46779"/>
                        <a:pt x="28169" y="64671"/>
                      </a:cubicBezTo>
                      <a:cubicBezTo>
                        <a:pt x="31300" y="70751"/>
                        <a:pt x="56130" y="75695"/>
                        <a:pt x="83549" y="75681"/>
                      </a:cubicBezTo>
                      <a:cubicBezTo>
                        <a:pt x="164215" y="75681"/>
                        <a:pt x="244881" y="75681"/>
                        <a:pt x="325547" y="75681"/>
                      </a:cubicBezTo>
                      <a:cubicBezTo>
                        <a:pt x="352966" y="75667"/>
                        <a:pt x="372312" y="70737"/>
                        <a:pt x="368699" y="64671"/>
                      </a:cubicBezTo>
                      <a:cubicBezTo>
                        <a:pt x="358104" y="46793"/>
                        <a:pt x="347469" y="28901"/>
                        <a:pt x="336806" y="11009"/>
                      </a:cubicBezTo>
                      <a:cubicBezTo>
                        <a:pt x="333177" y="4944"/>
                        <a:pt x="308319" y="0"/>
                        <a:pt x="281386" y="0"/>
                      </a:cubicBezTo>
                      <a:cubicBezTo>
                        <a:pt x="202090" y="0"/>
                        <a:pt x="122767" y="0"/>
                        <a:pt x="43458" y="0"/>
                      </a:cubicBezTo>
                      <a:close/>
                    </a:path>
                  </a:pathLst>
                </a:custGeom>
                <a:solidFill>
                  <a:srgbClr val="444444"/>
                </a:solidFill>
                <a:ln w="1385" cap="flat">
                  <a:noFill/>
                  <a:prstDash val="solid"/>
                  <a:miter/>
                </a:ln>
              </p:spPr>
              <p:txBody>
                <a:bodyPr rtlCol="0" anchor="ctr"/>
                <a:lstStyle/>
                <a:p>
                  <a:endParaRPr lang="en-US"/>
                </a:p>
              </p:txBody>
            </p:sp>
            <p:sp>
              <p:nvSpPr>
                <p:cNvPr id="437" name="Freeform 436">
                  <a:extLst>
                    <a:ext uri="{FF2B5EF4-FFF2-40B4-BE49-F238E27FC236}">
                      <a16:creationId xmlns:a16="http://schemas.microsoft.com/office/drawing/2014/main" id="{1C00F0CF-0013-8C4E-A5D2-0FEA10C01E1F}"/>
                    </a:ext>
                  </a:extLst>
                </p:cNvPr>
                <p:cNvSpPr/>
                <p:nvPr/>
              </p:nvSpPr>
              <p:spPr>
                <a:xfrm>
                  <a:off x="10761819" y="4650664"/>
                  <a:ext cx="364520" cy="75680"/>
                </a:xfrm>
                <a:custGeom>
                  <a:avLst/>
                  <a:gdLst>
                    <a:gd name="connsiteX0" fmla="*/ 237 w 364520"/>
                    <a:gd name="connsiteY0" fmla="*/ 11009 h 75680"/>
                    <a:gd name="connsiteX1" fmla="*/ 23655 w 364520"/>
                    <a:gd name="connsiteY1" fmla="*/ 64671 h 75680"/>
                    <a:gd name="connsiteX2" fmla="*/ 78120 w 364520"/>
                    <a:gd name="connsiteY2" fmla="*/ 75681 h 75680"/>
                    <a:gd name="connsiteX3" fmla="*/ 320146 w 364520"/>
                    <a:gd name="connsiteY3" fmla="*/ 75681 h 75680"/>
                    <a:gd name="connsiteX4" fmla="*/ 364198 w 364520"/>
                    <a:gd name="connsiteY4" fmla="*/ 64671 h 75680"/>
                    <a:gd name="connsiteX5" fmla="*/ 336722 w 364520"/>
                    <a:gd name="connsiteY5" fmla="*/ 11009 h 75680"/>
                    <a:gd name="connsiteX6" fmla="*/ 282229 w 364520"/>
                    <a:gd name="connsiteY6" fmla="*/ 0 h 75680"/>
                    <a:gd name="connsiteX7" fmla="*/ 44261 w 364520"/>
                    <a:gd name="connsiteY7" fmla="*/ 0 h 75680"/>
                    <a:gd name="connsiteX8" fmla="*/ 237 w 364520"/>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520" h="75680">
                      <a:moveTo>
                        <a:pt x="237" y="11009"/>
                      </a:moveTo>
                      <a:cubicBezTo>
                        <a:pt x="8062" y="28888"/>
                        <a:pt x="15872" y="46779"/>
                        <a:pt x="23655" y="64671"/>
                      </a:cubicBezTo>
                      <a:cubicBezTo>
                        <a:pt x="26286" y="70751"/>
                        <a:pt x="50728" y="75695"/>
                        <a:pt x="78120" y="75681"/>
                      </a:cubicBezTo>
                      <a:cubicBezTo>
                        <a:pt x="158786" y="75681"/>
                        <a:pt x="239466" y="75681"/>
                        <a:pt x="320146" y="75681"/>
                      </a:cubicBezTo>
                      <a:cubicBezTo>
                        <a:pt x="347538" y="75667"/>
                        <a:pt x="367313" y="70737"/>
                        <a:pt x="364198" y="64671"/>
                      </a:cubicBezTo>
                      <a:cubicBezTo>
                        <a:pt x="355058" y="46793"/>
                        <a:pt x="345903" y="28901"/>
                        <a:pt x="336722" y="11009"/>
                      </a:cubicBezTo>
                      <a:cubicBezTo>
                        <a:pt x="333593" y="4944"/>
                        <a:pt x="309137" y="0"/>
                        <a:pt x="282229" y="0"/>
                      </a:cubicBezTo>
                      <a:cubicBezTo>
                        <a:pt x="202907" y="0"/>
                        <a:pt x="123584" y="0"/>
                        <a:pt x="44261" y="0"/>
                      </a:cubicBezTo>
                      <a:cubicBezTo>
                        <a:pt x="17354" y="0"/>
                        <a:pt x="-2408" y="4944"/>
                        <a:pt x="237" y="11009"/>
                      </a:cubicBezTo>
                      <a:close/>
                    </a:path>
                  </a:pathLst>
                </a:custGeom>
                <a:solidFill>
                  <a:srgbClr val="444444"/>
                </a:solidFill>
                <a:ln w="1385" cap="flat">
                  <a:noFill/>
                  <a:prstDash val="solid"/>
                  <a:miter/>
                </a:ln>
              </p:spPr>
              <p:txBody>
                <a:bodyPr rtlCol="0" anchor="ctr"/>
                <a:lstStyle/>
                <a:p>
                  <a:endParaRPr lang="en-US"/>
                </a:p>
              </p:txBody>
            </p:sp>
            <p:sp>
              <p:nvSpPr>
                <p:cNvPr id="438" name="Freeform 437">
                  <a:extLst>
                    <a:ext uri="{FF2B5EF4-FFF2-40B4-BE49-F238E27FC236}">
                      <a16:creationId xmlns:a16="http://schemas.microsoft.com/office/drawing/2014/main" id="{EF86A0E1-E01A-D440-B4AE-D25DA2703687}"/>
                    </a:ext>
                  </a:extLst>
                </p:cNvPr>
                <p:cNvSpPr/>
                <p:nvPr/>
              </p:nvSpPr>
              <p:spPr>
                <a:xfrm>
                  <a:off x="7809491" y="4650678"/>
                  <a:ext cx="348595" cy="75680"/>
                </a:xfrm>
                <a:custGeom>
                  <a:avLst/>
                  <a:gdLst>
                    <a:gd name="connsiteX0" fmla="*/ 289298 w 348595"/>
                    <a:gd name="connsiteY0" fmla="*/ 75681 h 75680"/>
                    <a:gd name="connsiteX1" fmla="*/ 340605 w 348595"/>
                    <a:gd name="connsiteY1" fmla="*/ 64671 h 75680"/>
                    <a:gd name="connsiteX2" fmla="*/ 348568 w 348595"/>
                    <a:gd name="connsiteY2" fmla="*/ 11009 h 75680"/>
                    <a:gd name="connsiteX3" fmla="*/ 301360 w 348595"/>
                    <a:gd name="connsiteY3" fmla="*/ 0 h 75680"/>
                    <a:gd name="connsiteX4" fmla="*/ 63391 w 348595"/>
                    <a:gd name="connsiteY4" fmla="*/ 0 h 75680"/>
                    <a:gd name="connsiteX5" fmla="*/ 12069 w 348595"/>
                    <a:gd name="connsiteY5" fmla="*/ 11009 h 75680"/>
                    <a:gd name="connsiteX6" fmla="*/ 63 w 348595"/>
                    <a:gd name="connsiteY6" fmla="*/ 64671 h 75680"/>
                    <a:gd name="connsiteX7" fmla="*/ 47286 w 348595"/>
                    <a:gd name="connsiteY7" fmla="*/ 75681 h 75680"/>
                    <a:gd name="connsiteX8" fmla="*/ 289298 w 348595"/>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595" h="75680">
                      <a:moveTo>
                        <a:pt x="289298" y="75681"/>
                      </a:moveTo>
                      <a:cubicBezTo>
                        <a:pt x="316703" y="75667"/>
                        <a:pt x="339719" y="70737"/>
                        <a:pt x="340605" y="64671"/>
                      </a:cubicBezTo>
                      <a:cubicBezTo>
                        <a:pt x="343251" y="46793"/>
                        <a:pt x="345895" y="28901"/>
                        <a:pt x="348568" y="11009"/>
                      </a:cubicBezTo>
                      <a:cubicBezTo>
                        <a:pt x="349455" y="4944"/>
                        <a:pt x="328281" y="0"/>
                        <a:pt x="301360" y="0"/>
                      </a:cubicBezTo>
                      <a:cubicBezTo>
                        <a:pt x="222037" y="0"/>
                        <a:pt x="142714" y="0"/>
                        <a:pt x="63391" y="0"/>
                      </a:cubicBezTo>
                      <a:cubicBezTo>
                        <a:pt x="36470" y="-14"/>
                        <a:pt x="13454" y="4944"/>
                        <a:pt x="12069" y="11009"/>
                      </a:cubicBezTo>
                      <a:cubicBezTo>
                        <a:pt x="8053" y="28888"/>
                        <a:pt x="4051" y="46779"/>
                        <a:pt x="63" y="64671"/>
                      </a:cubicBezTo>
                      <a:cubicBezTo>
                        <a:pt x="-1308" y="70751"/>
                        <a:pt x="19880" y="75695"/>
                        <a:pt x="47286" y="75681"/>
                      </a:cubicBezTo>
                      <a:cubicBezTo>
                        <a:pt x="127952" y="75681"/>
                        <a:pt x="208632" y="75681"/>
                        <a:pt x="289298" y="75681"/>
                      </a:cubicBezTo>
                      <a:close/>
                    </a:path>
                  </a:pathLst>
                </a:custGeom>
                <a:solidFill>
                  <a:srgbClr val="444444"/>
                </a:solidFill>
                <a:ln w="1385" cap="flat">
                  <a:noFill/>
                  <a:prstDash val="solid"/>
                  <a:miter/>
                </a:ln>
              </p:spPr>
              <p:txBody>
                <a:bodyPr rtlCol="0" anchor="ctr"/>
                <a:lstStyle/>
                <a:p>
                  <a:endParaRPr lang="en-US"/>
                </a:p>
              </p:txBody>
            </p:sp>
            <p:sp>
              <p:nvSpPr>
                <p:cNvPr id="439" name="Freeform 438">
                  <a:extLst>
                    <a:ext uri="{FF2B5EF4-FFF2-40B4-BE49-F238E27FC236}">
                      <a16:creationId xmlns:a16="http://schemas.microsoft.com/office/drawing/2014/main" id="{3BBB46F6-954B-BA4B-81D6-72C0A6265E4B}"/>
                    </a:ext>
                  </a:extLst>
                </p:cNvPr>
                <p:cNvSpPr/>
                <p:nvPr/>
              </p:nvSpPr>
              <p:spPr>
                <a:xfrm>
                  <a:off x="8554171" y="4650664"/>
                  <a:ext cx="340547" cy="75680"/>
                </a:xfrm>
                <a:custGeom>
                  <a:avLst/>
                  <a:gdLst>
                    <a:gd name="connsiteX0" fmla="*/ 3148 w 340547"/>
                    <a:gd name="connsiteY0" fmla="*/ 11009 h 75680"/>
                    <a:gd name="connsiteX1" fmla="*/ 4 w 340547"/>
                    <a:gd name="connsiteY1" fmla="*/ 64671 h 75680"/>
                    <a:gd name="connsiteX2" fmla="*/ 49041 w 340547"/>
                    <a:gd name="connsiteY2" fmla="*/ 75681 h 75680"/>
                    <a:gd name="connsiteX3" fmla="*/ 291053 w 340547"/>
                    <a:gd name="connsiteY3" fmla="*/ 75681 h 75680"/>
                    <a:gd name="connsiteX4" fmla="*/ 340547 w 340547"/>
                    <a:gd name="connsiteY4" fmla="*/ 64671 h 75680"/>
                    <a:gd name="connsiteX5" fmla="*/ 339633 w 340547"/>
                    <a:gd name="connsiteY5" fmla="*/ 11009 h 75680"/>
                    <a:gd name="connsiteX6" fmla="*/ 290596 w 340547"/>
                    <a:gd name="connsiteY6" fmla="*/ 0 h 75680"/>
                    <a:gd name="connsiteX7" fmla="*/ 52628 w 340547"/>
                    <a:gd name="connsiteY7" fmla="*/ 0 h 75680"/>
                    <a:gd name="connsiteX8" fmla="*/ 3148 w 340547"/>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47" h="75680">
                      <a:moveTo>
                        <a:pt x="3148" y="11009"/>
                      </a:moveTo>
                      <a:cubicBezTo>
                        <a:pt x="2095" y="28888"/>
                        <a:pt x="1043" y="46779"/>
                        <a:pt x="4" y="64671"/>
                      </a:cubicBezTo>
                      <a:cubicBezTo>
                        <a:pt x="-356" y="70751"/>
                        <a:pt x="21635" y="75695"/>
                        <a:pt x="49041" y="75681"/>
                      </a:cubicBezTo>
                      <a:cubicBezTo>
                        <a:pt x="129707" y="75681"/>
                        <a:pt x="210387" y="75681"/>
                        <a:pt x="291053" y="75681"/>
                      </a:cubicBezTo>
                      <a:cubicBezTo>
                        <a:pt x="318459" y="75667"/>
                        <a:pt x="340671" y="70737"/>
                        <a:pt x="340547" y="64671"/>
                      </a:cubicBezTo>
                      <a:cubicBezTo>
                        <a:pt x="340242" y="46793"/>
                        <a:pt x="339937" y="28901"/>
                        <a:pt x="339633" y="11009"/>
                      </a:cubicBezTo>
                      <a:cubicBezTo>
                        <a:pt x="339522" y="4944"/>
                        <a:pt x="317517" y="0"/>
                        <a:pt x="290596" y="0"/>
                      </a:cubicBezTo>
                      <a:cubicBezTo>
                        <a:pt x="211273" y="0"/>
                        <a:pt x="131950" y="0"/>
                        <a:pt x="52628" y="0"/>
                      </a:cubicBezTo>
                      <a:cubicBezTo>
                        <a:pt x="25720" y="0"/>
                        <a:pt x="3522" y="4944"/>
                        <a:pt x="3148" y="11009"/>
                      </a:cubicBezTo>
                      <a:close/>
                    </a:path>
                  </a:pathLst>
                </a:custGeom>
                <a:solidFill>
                  <a:srgbClr val="444444"/>
                </a:solidFill>
                <a:ln w="1385" cap="flat">
                  <a:noFill/>
                  <a:prstDash val="solid"/>
                  <a:miter/>
                </a:ln>
              </p:spPr>
              <p:txBody>
                <a:bodyPr rtlCol="0" anchor="ctr"/>
                <a:lstStyle/>
                <a:p>
                  <a:endParaRPr lang="en-US"/>
                </a:p>
              </p:txBody>
            </p:sp>
            <p:sp>
              <p:nvSpPr>
                <p:cNvPr id="440" name="Freeform 439">
                  <a:extLst>
                    <a:ext uri="{FF2B5EF4-FFF2-40B4-BE49-F238E27FC236}">
                      <a16:creationId xmlns:a16="http://schemas.microsoft.com/office/drawing/2014/main" id="{BEBAF60B-C346-AE4F-8993-34AC40A3CC1F}"/>
                    </a:ext>
                  </a:extLst>
                </p:cNvPr>
                <p:cNvSpPr/>
                <p:nvPr/>
              </p:nvSpPr>
              <p:spPr>
                <a:xfrm>
                  <a:off x="8183099" y="4650678"/>
                  <a:ext cx="344090" cy="75680"/>
                </a:xfrm>
                <a:custGeom>
                  <a:avLst/>
                  <a:gdLst>
                    <a:gd name="connsiteX0" fmla="*/ 290188 w 344090"/>
                    <a:gd name="connsiteY0" fmla="*/ 75681 h 75680"/>
                    <a:gd name="connsiteX1" fmla="*/ 340582 w 344090"/>
                    <a:gd name="connsiteY1" fmla="*/ 64671 h 75680"/>
                    <a:gd name="connsiteX2" fmla="*/ 344085 w 344090"/>
                    <a:gd name="connsiteY2" fmla="*/ 11009 h 75680"/>
                    <a:gd name="connsiteX3" fmla="*/ 295962 w 344090"/>
                    <a:gd name="connsiteY3" fmla="*/ 0 h 75680"/>
                    <a:gd name="connsiteX4" fmla="*/ 57994 w 344090"/>
                    <a:gd name="connsiteY4" fmla="*/ 0 h 75680"/>
                    <a:gd name="connsiteX5" fmla="*/ 7587 w 344090"/>
                    <a:gd name="connsiteY5" fmla="*/ 11009 h 75680"/>
                    <a:gd name="connsiteX6" fmla="*/ 26 w 344090"/>
                    <a:gd name="connsiteY6" fmla="*/ 64671 h 75680"/>
                    <a:gd name="connsiteX7" fmla="*/ 48148 w 344090"/>
                    <a:gd name="connsiteY7" fmla="*/ 75681 h 75680"/>
                    <a:gd name="connsiteX8" fmla="*/ 290188 w 344090"/>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90" h="75680">
                      <a:moveTo>
                        <a:pt x="290188" y="75681"/>
                      </a:moveTo>
                      <a:cubicBezTo>
                        <a:pt x="317593" y="75667"/>
                        <a:pt x="340194" y="70737"/>
                        <a:pt x="340582" y="64671"/>
                      </a:cubicBezTo>
                      <a:cubicBezTo>
                        <a:pt x="341745" y="46793"/>
                        <a:pt x="342922" y="28901"/>
                        <a:pt x="344085" y="11009"/>
                      </a:cubicBezTo>
                      <a:cubicBezTo>
                        <a:pt x="344473" y="4944"/>
                        <a:pt x="322883" y="0"/>
                        <a:pt x="295962" y="0"/>
                      </a:cubicBezTo>
                      <a:cubicBezTo>
                        <a:pt x="216640" y="0"/>
                        <a:pt x="137317" y="0"/>
                        <a:pt x="57994" y="0"/>
                      </a:cubicBezTo>
                      <a:cubicBezTo>
                        <a:pt x="31073" y="-14"/>
                        <a:pt x="8459" y="4944"/>
                        <a:pt x="7587" y="11009"/>
                      </a:cubicBezTo>
                      <a:cubicBezTo>
                        <a:pt x="5052" y="28888"/>
                        <a:pt x="2546" y="46779"/>
                        <a:pt x="26" y="64671"/>
                      </a:cubicBezTo>
                      <a:cubicBezTo>
                        <a:pt x="-847" y="70751"/>
                        <a:pt x="20756" y="75695"/>
                        <a:pt x="48148" y="75681"/>
                      </a:cubicBezTo>
                      <a:cubicBezTo>
                        <a:pt x="128842" y="75681"/>
                        <a:pt x="209508" y="75681"/>
                        <a:pt x="290188" y="75681"/>
                      </a:cubicBezTo>
                      <a:close/>
                    </a:path>
                  </a:pathLst>
                </a:custGeom>
                <a:solidFill>
                  <a:srgbClr val="444444"/>
                </a:solidFill>
                <a:ln w="1385" cap="flat">
                  <a:noFill/>
                  <a:prstDash val="solid"/>
                  <a:miter/>
                </a:ln>
              </p:spPr>
              <p:txBody>
                <a:bodyPr rtlCol="0" anchor="ctr"/>
                <a:lstStyle/>
                <a:p>
                  <a:endParaRPr lang="en-US"/>
                </a:p>
              </p:txBody>
            </p:sp>
            <p:sp>
              <p:nvSpPr>
                <p:cNvPr id="441" name="Freeform 440">
                  <a:extLst>
                    <a:ext uri="{FF2B5EF4-FFF2-40B4-BE49-F238E27FC236}">
                      <a16:creationId xmlns:a16="http://schemas.microsoft.com/office/drawing/2014/main" id="{748475BA-5861-0B49-81D3-64738F734BC0}"/>
                    </a:ext>
                  </a:extLst>
                </p:cNvPr>
                <p:cNvSpPr/>
                <p:nvPr/>
              </p:nvSpPr>
              <p:spPr>
                <a:xfrm>
                  <a:off x="6696174" y="4650678"/>
                  <a:ext cx="362224" cy="75680"/>
                </a:xfrm>
                <a:custGeom>
                  <a:avLst/>
                  <a:gdLst>
                    <a:gd name="connsiteX0" fmla="*/ 44780 w 362224"/>
                    <a:gd name="connsiteY0" fmla="*/ 75681 h 75680"/>
                    <a:gd name="connsiteX1" fmla="*/ 286792 w 362224"/>
                    <a:gd name="connsiteY1" fmla="*/ 75681 h 75680"/>
                    <a:gd name="connsiteX2" fmla="*/ 340827 w 362224"/>
                    <a:gd name="connsiteY2" fmla="*/ 64671 h 75680"/>
                    <a:gd name="connsiteX3" fmla="*/ 362029 w 362224"/>
                    <a:gd name="connsiteY3" fmla="*/ 11009 h 75680"/>
                    <a:gd name="connsiteX4" fmla="*/ 317535 w 362224"/>
                    <a:gd name="connsiteY4" fmla="*/ 0 h 75680"/>
                    <a:gd name="connsiteX5" fmla="*/ 79580 w 362224"/>
                    <a:gd name="connsiteY5" fmla="*/ 0 h 75680"/>
                    <a:gd name="connsiteX6" fmla="*/ 25531 w 362224"/>
                    <a:gd name="connsiteY6" fmla="*/ 11009 h 75680"/>
                    <a:gd name="connsiteX7" fmla="*/ 271 w 362224"/>
                    <a:gd name="connsiteY7" fmla="*/ 64671 h 75680"/>
                    <a:gd name="connsiteX8" fmla="*/ 44780 w 362224"/>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24" h="75680">
                      <a:moveTo>
                        <a:pt x="44780" y="75681"/>
                      </a:moveTo>
                      <a:cubicBezTo>
                        <a:pt x="125446" y="75681"/>
                        <a:pt x="206126" y="75681"/>
                        <a:pt x="286792" y="75681"/>
                      </a:cubicBezTo>
                      <a:cubicBezTo>
                        <a:pt x="314211" y="75667"/>
                        <a:pt x="338446" y="70737"/>
                        <a:pt x="340827" y="64671"/>
                      </a:cubicBezTo>
                      <a:cubicBezTo>
                        <a:pt x="347877" y="46793"/>
                        <a:pt x="354953" y="28901"/>
                        <a:pt x="362029" y="11009"/>
                      </a:cubicBezTo>
                      <a:cubicBezTo>
                        <a:pt x="364425" y="4944"/>
                        <a:pt x="344470" y="0"/>
                        <a:pt x="317535" y="0"/>
                      </a:cubicBezTo>
                      <a:cubicBezTo>
                        <a:pt x="238212" y="0"/>
                        <a:pt x="158903" y="0"/>
                        <a:pt x="79580" y="0"/>
                      </a:cubicBezTo>
                      <a:cubicBezTo>
                        <a:pt x="52659" y="-14"/>
                        <a:pt x="28411" y="4944"/>
                        <a:pt x="25531" y="11009"/>
                      </a:cubicBezTo>
                      <a:cubicBezTo>
                        <a:pt x="17083" y="28888"/>
                        <a:pt x="8663" y="46779"/>
                        <a:pt x="271" y="64671"/>
                      </a:cubicBezTo>
                      <a:cubicBezTo>
                        <a:pt x="-2581" y="70737"/>
                        <a:pt x="17388" y="75681"/>
                        <a:pt x="44780" y="75681"/>
                      </a:cubicBezTo>
                      <a:close/>
                    </a:path>
                  </a:pathLst>
                </a:custGeom>
                <a:solidFill>
                  <a:srgbClr val="444444"/>
                </a:solidFill>
                <a:ln w="1385" cap="flat">
                  <a:noFill/>
                  <a:prstDash val="solid"/>
                  <a:miter/>
                </a:ln>
              </p:spPr>
              <p:txBody>
                <a:bodyPr rtlCol="0" anchor="ctr"/>
                <a:lstStyle/>
                <a:p>
                  <a:endParaRPr lang="en-US"/>
                </a:p>
              </p:txBody>
            </p:sp>
            <p:sp>
              <p:nvSpPr>
                <p:cNvPr id="442" name="Freeform 441">
                  <a:extLst>
                    <a:ext uri="{FF2B5EF4-FFF2-40B4-BE49-F238E27FC236}">
                      <a16:creationId xmlns:a16="http://schemas.microsoft.com/office/drawing/2014/main" id="{10BDEFD5-DEB8-EA4E-BFEE-A613517A388B}"/>
                    </a:ext>
                  </a:extLst>
                </p:cNvPr>
                <p:cNvSpPr/>
                <p:nvPr/>
              </p:nvSpPr>
              <p:spPr>
                <a:xfrm>
                  <a:off x="7440951" y="4650664"/>
                  <a:ext cx="353061" cy="75680"/>
                </a:xfrm>
                <a:custGeom>
                  <a:avLst/>
                  <a:gdLst>
                    <a:gd name="connsiteX0" fmla="*/ 340658 w 353061"/>
                    <a:gd name="connsiteY0" fmla="*/ 64671 h 75680"/>
                    <a:gd name="connsiteX1" fmla="*/ 352996 w 353061"/>
                    <a:gd name="connsiteY1" fmla="*/ 11009 h 75680"/>
                    <a:gd name="connsiteX2" fmla="*/ 306688 w 353061"/>
                    <a:gd name="connsiteY2" fmla="*/ 0 h 75680"/>
                    <a:gd name="connsiteX3" fmla="*/ 68733 w 353061"/>
                    <a:gd name="connsiteY3" fmla="*/ 0 h 75680"/>
                    <a:gd name="connsiteX4" fmla="*/ 16511 w 353061"/>
                    <a:gd name="connsiteY4" fmla="*/ 11009 h 75680"/>
                    <a:gd name="connsiteX5" fmla="*/ 115 w 353061"/>
                    <a:gd name="connsiteY5" fmla="*/ 64671 h 75680"/>
                    <a:gd name="connsiteX6" fmla="*/ 46438 w 353061"/>
                    <a:gd name="connsiteY6" fmla="*/ 75681 h 75680"/>
                    <a:gd name="connsiteX7" fmla="*/ 288450 w 353061"/>
                    <a:gd name="connsiteY7" fmla="*/ 75681 h 75680"/>
                    <a:gd name="connsiteX8" fmla="*/ 340658 w 353061"/>
                    <a:gd name="connsiteY8" fmla="*/ 6467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61" h="75680">
                      <a:moveTo>
                        <a:pt x="340658" y="64671"/>
                      </a:moveTo>
                      <a:cubicBezTo>
                        <a:pt x="344757" y="46793"/>
                        <a:pt x="348869" y="28901"/>
                        <a:pt x="352996" y="11009"/>
                      </a:cubicBezTo>
                      <a:cubicBezTo>
                        <a:pt x="354381" y="4944"/>
                        <a:pt x="333623" y="0"/>
                        <a:pt x="306688" y="0"/>
                      </a:cubicBezTo>
                      <a:cubicBezTo>
                        <a:pt x="227365" y="0"/>
                        <a:pt x="148056" y="0"/>
                        <a:pt x="68733" y="0"/>
                      </a:cubicBezTo>
                      <a:cubicBezTo>
                        <a:pt x="41812" y="-14"/>
                        <a:pt x="18381" y="4944"/>
                        <a:pt x="16511" y="11009"/>
                      </a:cubicBezTo>
                      <a:cubicBezTo>
                        <a:pt x="11027" y="28888"/>
                        <a:pt x="5571" y="46779"/>
                        <a:pt x="115" y="64671"/>
                      </a:cubicBezTo>
                      <a:cubicBezTo>
                        <a:pt x="-1740" y="70751"/>
                        <a:pt x="19032" y="75695"/>
                        <a:pt x="46438" y="75681"/>
                      </a:cubicBezTo>
                      <a:cubicBezTo>
                        <a:pt x="127104" y="75681"/>
                        <a:pt x="207770" y="75681"/>
                        <a:pt x="288450" y="75681"/>
                      </a:cubicBezTo>
                      <a:cubicBezTo>
                        <a:pt x="315855" y="75681"/>
                        <a:pt x="339273" y="70751"/>
                        <a:pt x="340658" y="64671"/>
                      </a:cubicBezTo>
                      <a:close/>
                    </a:path>
                  </a:pathLst>
                </a:custGeom>
                <a:solidFill>
                  <a:srgbClr val="444444"/>
                </a:solidFill>
                <a:ln w="1385" cap="flat">
                  <a:noFill/>
                  <a:prstDash val="solid"/>
                  <a:miter/>
                </a:ln>
              </p:spPr>
              <p:txBody>
                <a:bodyPr rtlCol="0" anchor="ctr"/>
                <a:lstStyle/>
                <a:p>
                  <a:endParaRPr lang="en-US"/>
                </a:p>
              </p:txBody>
            </p:sp>
            <p:sp>
              <p:nvSpPr>
                <p:cNvPr id="443" name="Freeform 442">
                  <a:extLst>
                    <a:ext uri="{FF2B5EF4-FFF2-40B4-BE49-F238E27FC236}">
                      <a16:creationId xmlns:a16="http://schemas.microsoft.com/office/drawing/2014/main" id="{3EBD2522-104E-144D-A3D8-674AE782874F}"/>
                    </a:ext>
                  </a:extLst>
                </p:cNvPr>
                <p:cNvSpPr/>
                <p:nvPr/>
              </p:nvSpPr>
              <p:spPr>
                <a:xfrm>
                  <a:off x="7069843" y="4650664"/>
                  <a:ext cx="357608" cy="75680"/>
                </a:xfrm>
                <a:custGeom>
                  <a:avLst/>
                  <a:gdLst>
                    <a:gd name="connsiteX0" fmla="*/ 21001 w 357608"/>
                    <a:gd name="connsiteY0" fmla="*/ 11009 h 75680"/>
                    <a:gd name="connsiteX1" fmla="*/ 187 w 357608"/>
                    <a:gd name="connsiteY1" fmla="*/ 64671 h 75680"/>
                    <a:gd name="connsiteX2" fmla="*/ 45610 w 357608"/>
                    <a:gd name="connsiteY2" fmla="*/ 75681 h 75680"/>
                    <a:gd name="connsiteX3" fmla="*/ 287622 w 357608"/>
                    <a:gd name="connsiteY3" fmla="*/ 75681 h 75680"/>
                    <a:gd name="connsiteX4" fmla="*/ 340730 w 357608"/>
                    <a:gd name="connsiteY4" fmla="*/ 64671 h 75680"/>
                    <a:gd name="connsiteX5" fmla="*/ 357486 w 357608"/>
                    <a:gd name="connsiteY5" fmla="*/ 11009 h 75680"/>
                    <a:gd name="connsiteX6" fmla="*/ 312091 w 357608"/>
                    <a:gd name="connsiteY6" fmla="*/ 0 h 75680"/>
                    <a:gd name="connsiteX7" fmla="*/ 74137 w 357608"/>
                    <a:gd name="connsiteY7" fmla="*/ 0 h 75680"/>
                    <a:gd name="connsiteX8" fmla="*/ 21001 w 357608"/>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608" h="75680">
                      <a:moveTo>
                        <a:pt x="21001" y="11009"/>
                      </a:moveTo>
                      <a:cubicBezTo>
                        <a:pt x="14035" y="28888"/>
                        <a:pt x="7111" y="46779"/>
                        <a:pt x="187" y="64671"/>
                      </a:cubicBezTo>
                      <a:cubicBezTo>
                        <a:pt x="-2181" y="70751"/>
                        <a:pt x="18204" y="75695"/>
                        <a:pt x="45610" y="75681"/>
                      </a:cubicBezTo>
                      <a:cubicBezTo>
                        <a:pt x="126276" y="75681"/>
                        <a:pt x="206942" y="75681"/>
                        <a:pt x="287622" y="75681"/>
                      </a:cubicBezTo>
                      <a:cubicBezTo>
                        <a:pt x="315027" y="75667"/>
                        <a:pt x="338847" y="70737"/>
                        <a:pt x="340730" y="64671"/>
                      </a:cubicBezTo>
                      <a:cubicBezTo>
                        <a:pt x="346297" y="46793"/>
                        <a:pt x="351891" y="28901"/>
                        <a:pt x="357486" y="11009"/>
                      </a:cubicBezTo>
                      <a:cubicBezTo>
                        <a:pt x="359384" y="4944"/>
                        <a:pt x="339026" y="0"/>
                        <a:pt x="312091" y="0"/>
                      </a:cubicBezTo>
                      <a:cubicBezTo>
                        <a:pt x="232769" y="0"/>
                        <a:pt x="153460" y="0"/>
                        <a:pt x="74137" y="0"/>
                      </a:cubicBezTo>
                      <a:cubicBezTo>
                        <a:pt x="47230" y="0"/>
                        <a:pt x="23383" y="4944"/>
                        <a:pt x="21001" y="11009"/>
                      </a:cubicBezTo>
                      <a:close/>
                    </a:path>
                  </a:pathLst>
                </a:custGeom>
                <a:solidFill>
                  <a:srgbClr val="444444"/>
                </a:solidFill>
                <a:ln w="1385" cap="flat">
                  <a:noFill/>
                  <a:prstDash val="solid"/>
                  <a:miter/>
                </a:ln>
              </p:spPr>
              <p:txBody>
                <a:bodyPr rtlCol="0" anchor="ctr"/>
                <a:lstStyle/>
                <a:p>
                  <a:endParaRPr lang="en-US"/>
                </a:p>
              </p:txBody>
            </p:sp>
            <p:sp>
              <p:nvSpPr>
                <p:cNvPr id="444" name="Freeform 443">
                  <a:extLst>
                    <a:ext uri="{FF2B5EF4-FFF2-40B4-BE49-F238E27FC236}">
                      <a16:creationId xmlns:a16="http://schemas.microsoft.com/office/drawing/2014/main" id="{0E1B0B30-C538-224B-B8E6-03B8DB2BF242}"/>
                    </a:ext>
                  </a:extLst>
                </p:cNvPr>
                <p:cNvSpPr/>
                <p:nvPr/>
              </p:nvSpPr>
              <p:spPr>
                <a:xfrm>
                  <a:off x="9290542" y="4650664"/>
                  <a:ext cx="346288" cy="75680"/>
                </a:xfrm>
                <a:custGeom>
                  <a:avLst/>
                  <a:gdLst>
                    <a:gd name="connsiteX0" fmla="*/ 13 w 346288"/>
                    <a:gd name="connsiteY0" fmla="*/ 11009 h 75680"/>
                    <a:gd name="connsiteX1" fmla="*/ 5705 w 346288"/>
                    <a:gd name="connsiteY1" fmla="*/ 64671 h 75680"/>
                    <a:gd name="connsiteX2" fmla="*/ 56542 w 346288"/>
                    <a:gd name="connsiteY2" fmla="*/ 75681 h 75680"/>
                    <a:gd name="connsiteX3" fmla="*/ 298554 w 346288"/>
                    <a:gd name="connsiteY3" fmla="*/ 75681 h 75680"/>
                    <a:gd name="connsiteX4" fmla="*/ 346247 w 346288"/>
                    <a:gd name="connsiteY4" fmla="*/ 64671 h 75680"/>
                    <a:gd name="connsiteX5" fmla="*/ 336498 w 346288"/>
                    <a:gd name="connsiteY5" fmla="*/ 11009 h 75680"/>
                    <a:gd name="connsiteX6" fmla="*/ 285633 w 346288"/>
                    <a:gd name="connsiteY6" fmla="*/ 0 h 75680"/>
                    <a:gd name="connsiteX7" fmla="*/ 47679 w 346288"/>
                    <a:gd name="connsiteY7" fmla="*/ 0 h 75680"/>
                    <a:gd name="connsiteX8" fmla="*/ 13 w 346288"/>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288" h="75680">
                      <a:moveTo>
                        <a:pt x="13" y="11009"/>
                      </a:moveTo>
                      <a:cubicBezTo>
                        <a:pt x="1911" y="28888"/>
                        <a:pt x="3807" y="46779"/>
                        <a:pt x="5705" y="64671"/>
                      </a:cubicBezTo>
                      <a:cubicBezTo>
                        <a:pt x="6342" y="70751"/>
                        <a:pt x="29136" y="75695"/>
                        <a:pt x="56542" y="75681"/>
                      </a:cubicBezTo>
                      <a:cubicBezTo>
                        <a:pt x="137208" y="75681"/>
                        <a:pt x="217888" y="75681"/>
                        <a:pt x="298554" y="75681"/>
                      </a:cubicBezTo>
                      <a:cubicBezTo>
                        <a:pt x="325960" y="75667"/>
                        <a:pt x="347355" y="70737"/>
                        <a:pt x="346247" y="64671"/>
                      </a:cubicBezTo>
                      <a:cubicBezTo>
                        <a:pt x="343006" y="46793"/>
                        <a:pt x="339766" y="28901"/>
                        <a:pt x="336498" y="11009"/>
                      </a:cubicBezTo>
                      <a:cubicBezTo>
                        <a:pt x="335376" y="4944"/>
                        <a:pt x="312554" y="0"/>
                        <a:pt x="285633" y="0"/>
                      </a:cubicBezTo>
                      <a:cubicBezTo>
                        <a:pt x="206310" y="0"/>
                        <a:pt x="127001" y="0"/>
                        <a:pt x="47679" y="0"/>
                      </a:cubicBezTo>
                      <a:cubicBezTo>
                        <a:pt x="20771" y="0"/>
                        <a:pt x="-610" y="4944"/>
                        <a:pt x="13" y="11009"/>
                      </a:cubicBezTo>
                      <a:close/>
                    </a:path>
                  </a:pathLst>
                </a:custGeom>
                <a:solidFill>
                  <a:srgbClr val="444444"/>
                </a:solidFill>
                <a:ln w="1385" cap="flat">
                  <a:noFill/>
                  <a:prstDash val="solid"/>
                  <a:miter/>
                </a:ln>
              </p:spPr>
              <p:txBody>
                <a:bodyPr rtlCol="0" anchor="ctr"/>
                <a:lstStyle/>
                <a:p>
                  <a:endParaRPr lang="en-US"/>
                </a:p>
              </p:txBody>
            </p:sp>
            <p:sp>
              <p:nvSpPr>
                <p:cNvPr id="445" name="Freeform 444">
                  <a:extLst>
                    <a:ext uri="{FF2B5EF4-FFF2-40B4-BE49-F238E27FC236}">
                      <a16:creationId xmlns:a16="http://schemas.microsoft.com/office/drawing/2014/main" id="{F9013005-40D8-FB40-A559-150DFC9C1E7F}"/>
                    </a:ext>
                  </a:extLst>
                </p:cNvPr>
                <p:cNvSpPr/>
                <p:nvPr/>
              </p:nvSpPr>
              <p:spPr>
                <a:xfrm>
                  <a:off x="8923936" y="4650664"/>
                  <a:ext cx="341829" cy="75680"/>
                </a:xfrm>
                <a:custGeom>
                  <a:avLst/>
                  <a:gdLst>
                    <a:gd name="connsiteX0" fmla="*/ 1 w 341829"/>
                    <a:gd name="connsiteY0" fmla="*/ 11009 h 75680"/>
                    <a:gd name="connsiteX1" fmla="*/ 1274 w 341829"/>
                    <a:gd name="connsiteY1" fmla="*/ 64671 h 75680"/>
                    <a:gd name="connsiteX2" fmla="*/ 51211 w 341829"/>
                    <a:gd name="connsiteY2" fmla="*/ 75681 h 75680"/>
                    <a:gd name="connsiteX3" fmla="*/ 293237 w 341829"/>
                    <a:gd name="connsiteY3" fmla="*/ 75681 h 75680"/>
                    <a:gd name="connsiteX4" fmla="*/ 341817 w 341829"/>
                    <a:gd name="connsiteY4" fmla="*/ 64671 h 75680"/>
                    <a:gd name="connsiteX5" fmla="*/ 336485 w 341829"/>
                    <a:gd name="connsiteY5" fmla="*/ 11009 h 75680"/>
                    <a:gd name="connsiteX6" fmla="*/ 286548 w 341829"/>
                    <a:gd name="connsiteY6" fmla="*/ 0 h 75680"/>
                    <a:gd name="connsiteX7" fmla="*/ 48580 w 341829"/>
                    <a:gd name="connsiteY7" fmla="*/ 0 h 75680"/>
                    <a:gd name="connsiteX8" fmla="*/ 1 w 341829"/>
                    <a:gd name="connsiteY8" fmla="*/ 1100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829" h="75680">
                      <a:moveTo>
                        <a:pt x="1" y="11009"/>
                      </a:moveTo>
                      <a:cubicBezTo>
                        <a:pt x="430" y="28888"/>
                        <a:pt x="846" y="46779"/>
                        <a:pt x="1274" y="64671"/>
                      </a:cubicBezTo>
                      <a:cubicBezTo>
                        <a:pt x="1413" y="70751"/>
                        <a:pt x="23792" y="75695"/>
                        <a:pt x="51211" y="75681"/>
                      </a:cubicBezTo>
                      <a:cubicBezTo>
                        <a:pt x="131892" y="75681"/>
                        <a:pt x="212558" y="75681"/>
                        <a:pt x="293237" y="75681"/>
                      </a:cubicBezTo>
                      <a:cubicBezTo>
                        <a:pt x="320643" y="75667"/>
                        <a:pt x="342426" y="70737"/>
                        <a:pt x="341817" y="64671"/>
                      </a:cubicBezTo>
                      <a:cubicBezTo>
                        <a:pt x="340045" y="46793"/>
                        <a:pt x="338272" y="28901"/>
                        <a:pt x="336485" y="11009"/>
                      </a:cubicBezTo>
                      <a:cubicBezTo>
                        <a:pt x="335863" y="4944"/>
                        <a:pt x="313470" y="0"/>
                        <a:pt x="286548" y="0"/>
                      </a:cubicBezTo>
                      <a:cubicBezTo>
                        <a:pt x="207226" y="0"/>
                        <a:pt x="127903" y="0"/>
                        <a:pt x="48580" y="0"/>
                      </a:cubicBezTo>
                      <a:cubicBezTo>
                        <a:pt x="21659" y="0"/>
                        <a:pt x="-124" y="4944"/>
                        <a:pt x="1" y="11009"/>
                      </a:cubicBezTo>
                      <a:close/>
                    </a:path>
                  </a:pathLst>
                </a:custGeom>
                <a:solidFill>
                  <a:srgbClr val="444444"/>
                </a:solidFill>
                <a:ln w="1385" cap="flat">
                  <a:noFill/>
                  <a:prstDash val="solid"/>
                  <a:miter/>
                </a:ln>
              </p:spPr>
              <p:txBody>
                <a:bodyPr rtlCol="0" anchor="ctr"/>
                <a:lstStyle/>
                <a:p>
                  <a:endParaRPr lang="en-US"/>
                </a:p>
              </p:txBody>
            </p:sp>
            <p:sp>
              <p:nvSpPr>
                <p:cNvPr id="446" name="Freeform 445">
                  <a:extLst>
                    <a:ext uri="{FF2B5EF4-FFF2-40B4-BE49-F238E27FC236}">
                      <a16:creationId xmlns:a16="http://schemas.microsoft.com/office/drawing/2014/main" id="{555CD6A3-1527-1240-AEB2-2B604002D2DB}"/>
                    </a:ext>
                  </a:extLst>
                </p:cNvPr>
                <p:cNvSpPr/>
                <p:nvPr/>
              </p:nvSpPr>
              <p:spPr>
                <a:xfrm>
                  <a:off x="9765775" y="4732009"/>
                  <a:ext cx="357892" cy="75680"/>
                </a:xfrm>
                <a:custGeom>
                  <a:avLst/>
                  <a:gdLst>
                    <a:gd name="connsiteX0" fmla="*/ 64004 w 357892"/>
                    <a:gd name="connsiteY0" fmla="*/ 75681 h 75680"/>
                    <a:gd name="connsiteX1" fmla="*/ 310336 w 357892"/>
                    <a:gd name="connsiteY1" fmla="*/ 75681 h 75680"/>
                    <a:gd name="connsiteX2" fmla="*/ 357794 w 357892"/>
                    <a:gd name="connsiteY2" fmla="*/ 64672 h 75680"/>
                    <a:gd name="connsiteX3" fmla="*/ 342658 w 357892"/>
                    <a:gd name="connsiteY3" fmla="*/ 11010 h 75680"/>
                    <a:gd name="connsiteX4" fmla="*/ 289813 w 357892"/>
                    <a:gd name="connsiteY4" fmla="*/ 0 h 75680"/>
                    <a:gd name="connsiteX5" fmla="*/ 47497 w 357892"/>
                    <a:gd name="connsiteY5" fmla="*/ 0 h 75680"/>
                    <a:gd name="connsiteX6" fmla="*/ 52 w 357892"/>
                    <a:gd name="connsiteY6" fmla="*/ 11010 h 75680"/>
                    <a:gd name="connsiteX7" fmla="*/ 11173 w 357892"/>
                    <a:gd name="connsiteY7" fmla="*/ 64672 h 75680"/>
                    <a:gd name="connsiteX8" fmla="*/ 64004 w 357892"/>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92" h="75680">
                      <a:moveTo>
                        <a:pt x="64004" y="75681"/>
                      </a:moveTo>
                      <a:cubicBezTo>
                        <a:pt x="146110" y="75681"/>
                        <a:pt x="228216" y="75681"/>
                        <a:pt x="310336" y="75681"/>
                      </a:cubicBezTo>
                      <a:cubicBezTo>
                        <a:pt x="338213" y="75681"/>
                        <a:pt x="359525" y="70737"/>
                        <a:pt x="357794" y="64672"/>
                      </a:cubicBezTo>
                      <a:cubicBezTo>
                        <a:pt x="352767" y="46779"/>
                        <a:pt x="347713" y="28901"/>
                        <a:pt x="342658" y="11010"/>
                      </a:cubicBezTo>
                      <a:cubicBezTo>
                        <a:pt x="340927" y="4930"/>
                        <a:pt x="317205" y="0"/>
                        <a:pt x="289813" y="0"/>
                      </a:cubicBezTo>
                      <a:cubicBezTo>
                        <a:pt x="209036" y="0"/>
                        <a:pt x="128273" y="0"/>
                        <a:pt x="47497" y="0"/>
                      </a:cubicBezTo>
                      <a:cubicBezTo>
                        <a:pt x="20077" y="0"/>
                        <a:pt x="-1194" y="4944"/>
                        <a:pt x="52" y="11010"/>
                      </a:cubicBezTo>
                      <a:cubicBezTo>
                        <a:pt x="3778" y="28901"/>
                        <a:pt x="7475" y="46779"/>
                        <a:pt x="11173" y="64672"/>
                      </a:cubicBezTo>
                      <a:cubicBezTo>
                        <a:pt x="12405" y="70737"/>
                        <a:pt x="36113" y="75681"/>
                        <a:pt x="64004" y="75681"/>
                      </a:cubicBezTo>
                      <a:close/>
                    </a:path>
                  </a:pathLst>
                </a:custGeom>
                <a:solidFill>
                  <a:srgbClr val="444444"/>
                </a:solidFill>
                <a:ln w="1385" cap="flat">
                  <a:noFill/>
                  <a:prstDash val="solid"/>
                  <a:miter/>
                </a:ln>
              </p:spPr>
              <p:txBody>
                <a:bodyPr rtlCol="0" anchor="ctr"/>
                <a:lstStyle/>
                <a:p>
                  <a:endParaRPr lang="en-US"/>
                </a:p>
              </p:txBody>
            </p:sp>
            <p:sp>
              <p:nvSpPr>
                <p:cNvPr id="447" name="Freeform 446">
                  <a:extLst>
                    <a:ext uri="{FF2B5EF4-FFF2-40B4-BE49-F238E27FC236}">
                      <a16:creationId xmlns:a16="http://schemas.microsoft.com/office/drawing/2014/main" id="{326A75EA-4A27-CF45-9C3A-D65E08D059F1}"/>
                    </a:ext>
                  </a:extLst>
                </p:cNvPr>
                <p:cNvSpPr/>
                <p:nvPr/>
              </p:nvSpPr>
              <p:spPr>
                <a:xfrm>
                  <a:off x="10514795" y="4731995"/>
                  <a:ext cx="366972" cy="75680"/>
                </a:xfrm>
                <a:custGeom>
                  <a:avLst/>
                  <a:gdLst>
                    <a:gd name="connsiteX0" fmla="*/ 366731 w 366972"/>
                    <a:gd name="connsiteY0" fmla="*/ 64672 h 75680"/>
                    <a:gd name="connsiteX1" fmla="*/ 342801 w 366972"/>
                    <a:gd name="connsiteY1" fmla="*/ 11010 h 75680"/>
                    <a:gd name="connsiteX2" fmla="*/ 288142 w 366972"/>
                    <a:gd name="connsiteY2" fmla="*/ 0 h 75680"/>
                    <a:gd name="connsiteX3" fmla="*/ 45798 w 366972"/>
                    <a:gd name="connsiteY3" fmla="*/ 0 h 75680"/>
                    <a:gd name="connsiteX4" fmla="*/ 168 w 366972"/>
                    <a:gd name="connsiteY4" fmla="*/ 11010 h 75680"/>
                    <a:gd name="connsiteX5" fmla="*/ 20082 w 366972"/>
                    <a:gd name="connsiteY5" fmla="*/ 64672 h 75680"/>
                    <a:gd name="connsiteX6" fmla="*/ 74713 w 366972"/>
                    <a:gd name="connsiteY6" fmla="*/ 75681 h 75680"/>
                    <a:gd name="connsiteX7" fmla="*/ 321074 w 366972"/>
                    <a:gd name="connsiteY7" fmla="*/ 75681 h 75680"/>
                    <a:gd name="connsiteX8" fmla="*/ 366731 w 366972"/>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72" h="75680">
                      <a:moveTo>
                        <a:pt x="366731" y="64672"/>
                      </a:moveTo>
                      <a:cubicBezTo>
                        <a:pt x="358782" y="46779"/>
                        <a:pt x="350805" y="28901"/>
                        <a:pt x="342801" y="11010"/>
                      </a:cubicBezTo>
                      <a:cubicBezTo>
                        <a:pt x="340073" y="4930"/>
                        <a:pt x="315534" y="0"/>
                        <a:pt x="288142" y="0"/>
                      </a:cubicBezTo>
                      <a:cubicBezTo>
                        <a:pt x="207365" y="0"/>
                        <a:pt x="126575" y="0"/>
                        <a:pt x="45798" y="0"/>
                      </a:cubicBezTo>
                      <a:cubicBezTo>
                        <a:pt x="18406" y="0"/>
                        <a:pt x="-2076" y="4944"/>
                        <a:pt x="168" y="11010"/>
                      </a:cubicBezTo>
                      <a:cubicBezTo>
                        <a:pt x="6815" y="28901"/>
                        <a:pt x="13462" y="46779"/>
                        <a:pt x="20082" y="64672"/>
                      </a:cubicBezTo>
                      <a:cubicBezTo>
                        <a:pt x="22311" y="70751"/>
                        <a:pt x="46836" y="75695"/>
                        <a:pt x="74713" y="75681"/>
                      </a:cubicBezTo>
                      <a:cubicBezTo>
                        <a:pt x="156833" y="75681"/>
                        <a:pt x="238953" y="75681"/>
                        <a:pt x="321074" y="75681"/>
                      </a:cubicBezTo>
                      <a:cubicBezTo>
                        <a:pt x="348950" y="75695"/>
                        <a:pt x="369445" y="70751"/>
                        <a:pt x="366731" y="64672"/>
                      </a:cubicBezTo>
                      <a:close/>
                    </a:path>
                  </a:pathLst>
                </a:custGeom>
                <a:solidFill>
                  <a:srgbClr val="444444"/>
                </a:solidFill>
                <a:ln w="1385"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C7223CE4-FA86-CF49-AA56-97AB1A9C19B3}"/>
                    </a:ext>
                  </a:extLst>
                </p:cNvPr>
                <p:cNvSpPr/>
                <p:nvPr/>
              </p:nvSpPr>
              <p:spPr>
                <a:xfrm>
                  <a:off x="10141567" y="4731995"/>
                  <a:ext cx="362436" cy="75680"/>
                </a:xfrm>
                <a:custGeom>
                  <a:avLst/>
                  <a:gdLst>
                    <a:gd name="connsiteX0" fmla="*/ 362275 w 362436"/>
                    <a:gd name="connsiteY0" fmla="*/ 64672 h 75680"/>
                    <a:gd name="connsiteX1" fmla="*/ 342721 w 362436"/>
                    <a:gd name="connsiteY1" fmla="*/ 11010 h 75680"/>
                    <a:gd name="connsiteX2" fmla="*/ 288948 w 362436"/>
                    <a:gd name="connsiteY2" fmla="*/ 0 h 75680"/>
                    <a:gd name="connsiteX3" fmla="*/ 46646 w 362436"/>
                    <a:gd name="connsiteY3" fmla="*/ 0 h 75680"/>
                    <a:gd name="connsiteX4" fmla="*/ 102 w 362436"/>
                    <a:gd name="connsiteY4" fmla="*/ 11010 h 75680"/>
                    <a:gd name="connsiteX5" fmla="*/ 15626 w 362436"/>
                    <a:gd name="connsiteY5" fmla="*/ 64672 h 75680"/>
                    <a:gd name="connsiteX6" fmla="*/ 69371 w 362436"/>
                    <a:gd name="connsiteY6" fmla="*/ 75681 h 75680"/>
                    <a:gd name="connsiteX7" fmla="*/ 315704 w 362436"/>
                    <a:gd name="connsiteY7" fmla="*/ 75681 h 75680"/>
                    <a:gd name="connsiteX8" fmla="*/ 362275 w 362436"/>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36" h="75680">
                      <a:moveTo>
                        <a:pt x="362275" y="64672"/>
                      </a:moveTo>
                      <a:cubicBezTo>
                        <a:pt x="355780" y="46779"/>
                        <a:pt x="349258" y="28901"/>
                        <a:pt x="342721" y="11010"/>
                      </a:cubicBezTo>
                      <a:cubicBezTo>
                        <a:pt x="340492" y="4930"/>
                        <a:pt x="316368" y="0"/>
                        <a:pt x="288948" y="0"/>
                      </a:cubicBezTo>
                      <a:cubicBezTo>
                        <a:pt x="208186" y="0"/>
                        <a:pt x="127409" y="0"/>
                        <a:pt x="46646" y="0"/>
                      </a:cubicBezTo>
                      <a:cubicBezTo>
                        <a:pt x="19212" y="0"/>
                        <a:pt x="-1643" y="4944"/>
                        <a:pt x="102" y="11010"/>
                      </a:cubicBezTo>
                      <a:cubicBezTo>
                        <a:pt x="5295" y="28901"/>
                        <a:pt x="10460" y="46779"/>
                        <a:pt x="15626" y="64672"/>
                      </a:cubicBezTo>
                      <a:cubicBezTo>
                        <a:pt x="17370" y="70751"/>
                        <a:pt x="41466" y="75695"/>
                        <a:pt x="69371" y="75681"/>
                      </a:cubicBezTo>
                      <a:cubicBezTo>
                        <a:pt x="151477" y="75681"/>
                        <a:pt x="233597" y="75681"/>
                        <a:pt x="315704" y="75681"/>
                      </a:cubicBezTo>
                      <a:cubicBezTo>
                        <a:pt x="343608" y="75695"/>
                        <a:pt x="364491" y="70751"/>
                        <a:pt x="362275" y="64672"/>
                      </a:cubicBezTo>
                      <a:close/>
                    </a:path>
                  </a:pathLst>
                </a:custGeom>
                <a:solidFill>
                  <a:srgbClr val="444444"/>
                </a:solidFill>
                <a:ln w="1385"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C900BA83-4322-F747-8723-7C43BD67B73C}"/>
                    </a:ext>
                  </a:extLst>
                </p:cNvPr>
                <p:cNvSpPr/>
                <p:nvPr/>
              </p:nvSpPr>
              <p:spPr>
                <a:xfrm>
                  <a:off x="7883273" y="4731995"/>
                  <a:ext cx="353533" cy="75680"/>
                </a:xfrm>
                <a:custGeom>
                  <a:avLst/>
                  <a:gdLst>
                    <a:gd name="connsiteX0" fmla="*/ 346687 w 353533"/>
                    <a:gd name="connsiteY0" fmla="*/ 64672 h 75680"/>
                    <a:gd name="connsiteX1" fmla="*/ 353514 w 353533"/>
                    <a:gd name="connsiteY1" fmla="*/ 11010 h 75680"/>
                    <a:gd name="connsiteX2" fmla="*/ 305184 w 353533"/>
                    <a:gd name="connsiteY2" fmla="*/ 0 h 75680"/>
                    <a:gd name="connsiteX3" fmla="*/ 62867 w 353533"/>
                    <a:gd name="connsiteY3" fmla="*/ 0 h 75680"/>
                    <a:gd name="connsiteX4" fmla="*/ 10894 w 353533"/>
                    <a:gd name="connsiteY4" fmla="*/ 11010 h 75680"/>
                    <a:gd name="connsiteX5" fmla="*/ 51 w 353533"/>
                    <a:gd name="connsiteY5" fmla="*/ 64672 h 75680"/>
                    <a:gd name="connsiteX6" fmla="*/ 48396 w 353533"/>
                    <a:gd name="connsiteY6" fmla="*/ 75681 h 75680"/>
                    <a:gd name="connsiteX7" fmla="*/ 294728 w 353533"/>
                    <a:gd name="connsiteY7" fmla="*/ 75681 h 75680"/>
                    <a:gd name="connsiteX8" fmla="*/ 346687 w 353533"/>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533" h="75680">
                      <a:moveTo>
                        <a:pt x="346687" y="64672"/>
                      </a:moveTo>
                      <a:cubicBezTo>
                        <a:pt x="348958" y="46779"/>
                        <a:pt x="351229" y="28901"/>
                        <a:pt x="353514" y="11010"/>
                      </a:cubicBezTo>
                      <a:cubicBezTo>
                        <a:pt x="354276" y="4930"/>
                        <a:pt x="332603" y="0"/>
                        <a:pt x="305184" y="0"/>
                      </a:cubicBezTo>
                      <a:cubicBezTo>
                        <a:pt x="224407" y="0"/>
                        <a:pt x="143644" y="0"/>
                        <a:pt x="62867" y="0"/>
                      </a:cubicBezTo>
                      <a:cubicBezTo>
                        <a:pt x="35462" y="0"/>
                        <a:pt x="12141" y="4944"/>
                        <a:pt x="10894" y="11010"/>
                      </a:cubicBezTo>
                      <a:cubicBezTo>
                        <a:pt x="7266" y="28901"/>
                        <a:pt x="3652" y="46779"/>
                        <a:pt x="51" y="64672"/>
                      </a:cubicBezTo>
                      <a:cubicBezTo>
                        <a:pt x="-1195" y="70751"/>
                        <a:pt x="20505" y="75695"/>
                        <a:pt x="48396" y="75681"/>
                      </a:cubicBezTo>
                      <a:cubicBezTo>
                        <a:pt x="130502" y="75681"/>
                        <a:pt x="212622" y="75681"/>
                        <a:pt x="294728" y="75681"/>
                      </a:cubicBezTo>
                      <a:cubicBezTo>
                        <a:pt x="322632" y="75695"/>
                        <a:pt x="345925" y="70751"/>
                        <a:pt x="346687" y="64672"/>
                      </a:cubicBezTo>
                      <a:close/>
                    </a:path>
                  </a:pathLst>
                </a:custGeom>
                <a:solidFill>
                  <a:srgbClr val="444444"/>
                </a:solidFill>
                <a:ln w="1385"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38D5F65C-9533-3147-AE38-CDC2AF93E613}"/>
                    </a:ext>
                  </a:extLst>
                </p:cNvPr>
                <p:cNvSpPr/>
                <p:nvPr/>
              </p:nvSpPr>
              <p:spPr>
                <a:xfrm>
                  <a:off x="8641278" y="4731995"/>
                  <a:ext cx="346652" cy="75680"/>
                </a:xfrm>
                <a:custGeom>
                  <a:avLst/>
                  <a:gdLst>
                    <a:gd name="connsiteX0" fmla="*/ 346651 w 346652"/>
                    <a:gd name="connsiteY0" fmla="*/ 64672 h 75680"/>
                    <a:gd name="connsiteX1" fmla="*/ 344685 w 346652"/>
                    <a:gd name="connsiteY1" fmla="*/ 11010 h 75680"/>
                    <a:gd name="connsiteX2" fmla="*/ 294540 w 346652"/>
                    <a:gd name="connsiteY2" fmla="*/ 0 h 75680"/>
                    <a:gd name="connsiteX3" fmla="*/ 52238 w 346652"/>
                    <a:gd name="connsiteY3" fmla="*/ 0 h 75680"/>
                    <a:gd name="connsiteX4" fmla="*/ 2066 w 346652"/>
                    <a:gd name="connsiteY4" fmla="*/ 11010 h 75680"/>
                    <a:gd name="connsiteX5" fmla="*/ 2 w 346652"/>
                    <a:gd name="connsiteY5" fmla="*/ 64672 h 75680"/>
                    <a:gd name="connsiteX6" fmla="*/ 50160 w 346652"/>
                    <a:gd name="connsiteY6" fmla="*/ 75681 h 75680"/>
                    <a:gd name="connsiteX7" fmla="*/ 296493 w 346652"/>
                    <a:gd name="connsiteY7" fmla="*/ 75681 h 75680"/>
                    <a:gd name="connsiteX8" fmla="*/ 346651 w 346652"/>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52" h="75680">
                      <a:moveTo>
                        <a:pt x="346651" y="64672"/>
                      </a:moveTo>
                      <a:cubicBezTo>
                        <a:pt x="346001" y="46779"/>
                        <a:pt x="345336" y="28901"/>
                        <a:pt x="344685" y="11010"/>
                      </a:cubicBezTo>
                      <a:cubicBezTo>
                        <a:pt x="344449" y="4930"/>
                        <a:pt x="321946" y="0"/>
                        <a:pt x="294540" y="0"/>
                      </a:cubicBezTo>
                      <a:cubicBezTo>
                        <a:pt x="213777" y="0"/>
                        <a:pt x="133000" y="0"/>
                        <a:pt x="52238" y="0"/>
                      </a:cubicBezTo>
                      <a:cubicBezTo>
                        <a:pt x="24818" y="0"/>
                        <a:pt x="2314" y="4944"/>
                        <a:pt x="2066" y="11010"/>
                      </a:cubicBezTo>
                      <a:cubicBezTo>
                        <a:pt x="1373" y="28901"/>
                        <a:pt x="694" y="46779"/>
                        <a:pt x="2" y="64672"/>
                      </a:cubicBezTo>
                      <a:cubicBezTo>
                        <a:pt x="-233" y="70751"/>
                        <a:pt x="22256" y="75695"/>
                        <a:pt x="50160" y="75681"/>
                      </a:cubicBezTo>
                      <a:cubicBezTo>
                        <a:pt x="132267" y="75681"/>
                        <a:pt x="214372" y="75681"/>
                        <a:pt x="296493" y="75681"/>
                      </a:cubicBezTo>
                      <a:cubicBezTo>
                        <a:pt x="324369" y="75695"/>
                        <a:pt x="346887" y="70751"/>
                        <a:pt x="346651" y="64672"/>
                      </a:cubicBezTo>
                      <a:close/>
                    </a:path>
                  </a:pathLst>
                </a:custGeom>
                <a:solidFill>
                  <a:srgbClr val="444444"/>
                </a:solidFill>
                <a:ln w="1385"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CA326587-F20F-8E46-84B3-B16010FBC276}"/>
                    </a:ext>
                  </a:extLst>
                </p:cNvPr>
                <p:cNvSpPr/>
                <p:nvPr/>
              </p:nvSpPr>
              <p:spPr>
                <a:xfrm>
                  <a:off x="8263566" y="4731995"/>
                  <a:ext cx="349078" cy="75680"/>
                </a:xfrm>
                <a:custGeom>
                  <a:avLst/>
                  <a:gdLst>
                    <a:gd name="connsiteX0" fmla="*/ 346667 w 349078"/>
                    <a:gd name="connsiteY0" fmla="*/ 64672 h 75680"/>
                    <a:gd name="connsiteX1" fmla="*/ 349076 w 349078"/>
                    <a:gd name="connsiteY1" fmla="*/ 11010 h 75680"/>
                    <a:gd name="connsiteX2" fmla="*/ 299832 w 349078"/>
                    <a:gd name="connsiteY2" fmla="*/ 0 h 75680"/>
                    <a:gd name="connsiteX3" fmla="*/ 57515 w 349078"/>
                    <a:gd name="connsiteY3" fmla="*/ 0 h 75680"/>
                    <a:gd name="connsiteX4" fmla="*/ 6457 w 349078"/>
                    <a:gd name="connsiteY4" fmla="*/ 11010 h 75680"/>
                    <a:gd name="connsiteX5" fmla="*/ 18 w 349078"/>
                    <a:gd name="connsiteY5" fmla="*/ 64672 h 75680"/>
                    <a:gd name="connsiteX6" fmla="*/ 49262 w 349078"/>
                    <a:gd name="connsiteY6" fmla="*/ 75681 h 75680"/>
                    <a:gd name="connsiteX7" fmla="*/ 295595 w 349078"/>
                    <a:gd name="connsiteY7" fmla="*/ 75681 h 75680"/>
                    <a:gd name="connsiteX8" fmla="*/ 346667 w 349078"/>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078" h="75680">
                      <a:moveTo>
                        <a:pt x="346667" y="64672"/>
                      </a:moveTo>
                      <a:cubicBezTo>
                        <a:pt x="347470" y="46779"/>
                        <a:pt x="348274" y="28901"/>
                        <a:pt x="349076" y="11010"/>
                      </a:cubicBezTo>
                      <a:cubicBezTo>
                        <a:pt x="349340" y="4930"/>
                        <a:pt x="327265" y="0"/>
                        <a:pt x="299832" y="0"/>
                      </a:cubicBezTo>
                      <a:cubicBezTo>
                        <a:pt x="219055" y="0"/>
                        <a:pt x="138292" y="0"/>
                        <a:pt x="57515" y="0"/>
                      </a:cubicBezTo>
                      <a:cubicBezTo>
                        <a:pt x="30110" y="0"/>
                        <a:pt x="7191" y="4944"/>
                        <a:pt x="6457" y="11010"/>
                      </a:cubicBezTo>
                      <a:cubicBezTo>
                        <a:pt x="4310" y="28901"/>
                        <a:pt x="2164" y="46779"/>
                        <a:pt x="18" y="64672"/>
                      </a:cubicBezTo>
                      <a:cubicBezTo>
                        <a:pt x="-717" y="70751"/>
                        <a:pt x="21372" y="75695"/>
                        <a:pt x="49262" y="75681"/>
                      </a:cubicBezTo>
                      <a:cubicBezTo>
                        <a:pt x="131368" y="75681"/>
                        <a:pt x="213488" y="75681"/>
                        <a:pt x="295595" y="75681"/>
                      </a:cubicBezTo>
                      <a:cubicBezTo>
                        <a:pt x="323512" y="75695"/>
                        <a:pt x="346404" y="70751"/>
                        <a:pt x="346667" y="64672"/>
                      </a:cubicBezTo>
                      <a:close/>
                    </a:path>
                  </a:pathLst>
                </a:custGeom>
                <a:solidFill>
                  <a:srgbClr val="444444"/>
                </a:solidFill>
                <a:ln w="1385"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1F840DE7-F530-EB44-896B-860D7B6C6FB7}"/>
                    </a:ext>
                  </a:extLst>
                </p:cNvPr>
                <p:cNvSpPr/>
                <p:nvPr/>
              </p:nvSpPr>
              <p:spPr>
                <a:xfrm>
                  <a:off x="6750028" y="4732009"/>
                  <a:ext cx="367020" cy="75680"/>
                </a:xfrm>
                <a:custGeom>
                  <a:avLst/>
                  <a:gdLst>
                    <a:gd name="connsiteX0" fmla="*/ 45890 w 367020"/>
                    <a:gd name="connsiteY0" fmla="*/ 75681 h 75680"/>
                    <a:gd name="connsiteX1" fmla="*/ 292222 w 367020"/>
                    <a:gd name="connsiteY1" fmla="*/ 75681 h 75680"/>
                    <a:gd name="connsiteX2" fmla="*/ 346882 w 367020"/>
                    <a:gd name="connsiteY2" fmla="*/ 64672 h 75680"/>
                    <a:gd name="connsiteX3" fmla="*/ 366851 w 367020"/>
                    <a:gd name="connsiteY3" fmla="*/ 11010 h 75680"/>
                    <a:gd name="connsiteX4" fmla="*/ 321221 w 367020"/>
                    <a:gd name="connsiteY4" fmla="*/ 0 h 75680"/>
                    <a:gd name="connsiteX5" fmla="*/ 78904 w 367020"/>
                    <a:gd name="connsiteY5" fmla="*/ 0 h 75680"/>
                    <a:gd name="connsiteX6" fmla="*/ 24231 w 367020"/>
                    <a:gd name="connsiteY6" fmla="*/ 11010 h 75680"/>
                    <a:gd name="connsiteX7" fmla="*/ 246 w 367020"/>
                    <a:gd name="connsiteY7" fmla="*/ 64672 h 75680"/>
                    <a:gd name="connsiteX8" fmla="*/ 45890 w 367020"/>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20" h="75680">
                      <a:moveTo>
                        <a:pt x="45890" y="75681"/>
                      </a:moveTo>
                      <a:cubicBezTo>
                        <a:pt x="127996" y="75681"/>
                        <a:pt x="210116" y="75681"/>
                        <a:pt x="292222" y="75681"/>
                      </a:cubicBezTo>
                      <a:cubicBezTo>
                        <a:pt x="320127" y="75681"/>
                        <a:pt x="344638" y="70737"/>
                        <a:pt x="346882" y="64672"/>
                      </a:cubicBezTo>
                      <a:cubicBezTo>
                        <a:pt x="353515" y="46779"/>
                        <a:pt x="360176" y="28901"/>
                        <a:pt x="366851" y="11010"/>
                      </a:cubicBezTo>
                      <a:cubicBezTo>
                        <a:pt x="369108" y="4930"/>
                        <a:pt x="348640" y="0"/>
                        <a:pt x="321221" y="0"/>
                      </a:cubicBezTo>
                      <a:cubicBezTo>
                        <a:pt x="240444" y="0"/>
                        <a:pt x="159681" y="0"/>
                        <a:pt x="78904" y="0"/>
                      </a:cubicBezTo>
                      <a:cubicBezTo>
                        <a:pt x="51499" y="0"/>
                        <a:pt x="26959" y="4944"/>
                        <a:pt x="24231" y="11010"/>
                      </a:cubicBezTo>
                      <a:cubicBezTo>
                        <a:pt x="16213" y="28901"/>
                        <a:pt x="8223" y="46779"/>
                        <a:pt x="246" y="64672"/>
                      </a:cubicBezTo>
                      <a:cubicBezTo>
                        <a:pt x="-2496" y="70737"/>
                        <a:pt x="17999" y="75681"/>
                        <a:pt x="45890" y="75681"/>
                      </a:cubicBezTo>
                      <a:close/>
                    </a:path>
                  </a:pathLst>
                </a:custGeom>
                <a:solidFill>
                  <a:srgbClr val="444444"/>
                </a:solidFill>
                <a:ln w="1385"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56A3F5E4-24BE-984A-8667-BAE244443331}"/>
                    </a:ext>
                  </a:extLst>
                </p:cNvPr>
                <p:cNvSpPr/>
                <p:nvPr/>
              </p:nvSpPr>
              <p:spPr>
                <a:xfrm>
                  <a:off x="7508119" y="4732009"/>
                  <a:ext cx="357961" cy="75680"/>
                </a:xfrm>
                <a:custGeom>
                  <a:avLst/>
                  <a:gdLst>
                    <a:gd name="connsiteX0" fmla="*/ 47555 w 357961"/>
                    <a:gd name="connsiteY0" fmla="*/ 75681 h 75680"/>
                    <a:gd name="connsiteX1" fmla="*/ 293888 w 357961"/>
                    <a:gd name="connsiteY1" fmla="*/ 75681 h 75680"/>
                    <a:gd name="connsiteX2" fmla="*/ 346733 w 357961"/>
                    <a:gd name="connsiteY2" fmla="*/ 64672 h 75680"/>
                    <a:gd name="connsiteX3" fmla="*/ 357909 w 357961"/>
                    <a:gd name="connsiteY3" fmla="*/ 11010 h 75680"/>
                    <a:gd name="connsiteX4" fmla="*/ 310478 w 357961"/>
                    <a:gd name="connsiteY4" fmla="*/ 0 h 75680"/>
                    <a:gd name="connsiteX5" fmla="*/ 68162 w 357961"/>
                    <a:gd name="connsiteY5" fmla="*/ 0 h 75680"/>
                    <a:gd name="connsiteX6" fmla="*/ 15289 w 357961"/>
                    <a:gd name="connsiteY6" fmla="*/ 11010 h 75680"/>
                    <a:gd name="connsiteX7" fmla="*/ 97 w 357961"/>
                    <a:gd name="connsiteY7" fmla="*/ 64672 h 75680"/>
                    <a:gd name="connsiteX8" fmla="*/ 47555 w 357961"/>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61" h="75680">
                      <a:moveTo>
                        <a:pt x="47555" y="75681"/>
                      </a:moveTo>
                      <a:cubicBezTo>
                        <a:pt x="129661" y="75681"/>
                        <a:pt x="211782" y="75681"/>
                        <a:pt x="293888" y="75681"/>
                      </a:cubicBezTo>
                      <a:cubicBezTo>
                        <a:pt x="321792" y="75681"/>
                        <a:pt x="345486" y="70737"/>
                        <a:pt x="346733" y="64672"/>
                      </a:cubicBezTo>
                      <a:cubicBezTo>
                        <a:pt x="350458" y="46779"/>
                        <a:pt x="354169" y="28901"/>
                        <a:pt x="357909" y="11010"/>
                      </a:cubicBezTo>
                      <a:cubicBezTo>
                        <a:pt x="359168" y="4930"/>
                        <a:pt x="337884" y="0"/>
                        <a:pt x="310478" y="0"/>
                      </a:cubicBezTo>
                      <a:cubicBezTo>
                        <a:pt x="229701" y="0"/>
                        <a:pt x="148938" y="0"/>
                        <a:pt x="68162" y="0"/>
                      </a:cubicBezTo>
                      <a:cubicBezTo>
                        <a:pt x="40756" y="0"/>
                        <a:pt x="17033" y="4944"/>
                        <a:pt x="15289" y="11010"/>
                      </a:cubicBezTo>
                      <a:cubicBezTo>
                        <a:pt x="10207" y="28901"/>
                        <a:pt x="5138" y="46779"/>
                        <a:pt x="97" y="64672"/>
                      </a:cubicBezTo>
                      <a:cubicBezTo>
                        <a:pt x="-1620" y="70737"/>
                        <a:pt x="19665" y="75681"/>
                        <a:pt x="47555" y="75681"/>
                      </a:cubicBezTo>
                      <a:close/>
                    </a:path>
                  </a:pathLst>
                </a:custGeom>
                <a:solidFill>
                  <a:srgbClr val="444444"/>
                </a:solidFill>
                <a:ln w="1385"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050A7474-17B6-3D4C-87EB-D61B9BFE16E2}"/>
                    </a:ext>
                  </a:extLst>
                </p:cNvPr>
                <p:cNvSpPr/>
                <p:nvPr/>
              </p:nvSpPr>
              <p:spPr>
                <a:xfrm>
                  <a:off x="7130358" y="4731995"/>
                  <a:ext cx="362479" cy="75680"/>
                </a:xfrm>
                <a:custGeom>
                  <a:avLst/>
                  <a:gdLst>
                    <a:gd name="connsiteX0" fmla="*/ 346825 w 362479"/>
                    <a:gd name="connsiteY0" fmla="*/ 64672 h 75680"/>
                    <a:gd name="connsiteX1" fmla="*/ 362376 w 362479"/>
                    <a:gd name="connsiteY1" fmla="*/ 11010 h 75680"/>
                    <a:gd name="connsiteX2" fmla="*/ 315846 w 362479"/>
                    <a:gd name="connsiteY2" fmla="*/ 0 h 75680"/>
                    <a:gd name="connsiteX3" fmla="*/ 73515 w 362479"/>
                    <a:gd name="connsiteY3" fmla="*/ 0 h 75680"/>
                    <a:gd name="connsiteX4" fmla="*/ 19743 w 362479"/>
                    <a:gd name="connsiteY4" fmla="*/ 11010 h 75680"/>
                    <a:gd name="connsiteX5" fmla="*/ 161 w 362479"/>
                    <a:gd name="connsiteY5" fmla="*/ 64672 h 75680"/>
                    <a:gd name="connsiteX6" fmla="*/ 46719 w 362479"/>
                    <a:gd name="connsiteY6" fmla="*/ 75681 h 75680"/>
                    <a:gd name="connsiteX7" fmla="*/ 293065 w 362479"/>
                    <a:gd name="connsiteY7" fmla="*/ 75681 h 75680"/>
                    <a:gd name="connsiteX8" fmla="*/ 346825 w 362479"/>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79" h="75680">
                      <a:moveTo>
                        <a:pt x="346825" y="64672"/>
                      </a:moveTo>
                      <a:cubicBezTo>
                        <a:pt x="351990" y="46779"/>
                        <a:pt x="357183" y="28901"/>
                        <a:pt x="362376" y="11010"/>
                      </a:cubicBezTo>
                      <a:cubicBezTo>
                        <a:pt x="364135" y="4930"/>
                        <a:pt x="343252" y="0"/>
                        <a:pt x="315846" y="0"/>
                      </a:cubicBezTo>
                      <a:cubicBezTo>
                        <a:pt x="235069" y="0"/>
                        <a:pt x="154292" y="0"/>
                        <a:pt x="73515" y="0"/>
                      </a:cubicBezTo>
                      <a:cubicBezTo>
                        <a:pt x="46110" y="0"/>
                        <a:pt x="21986" y="4944"/>
                        <a:pt x="19743" y="11010"/>
                      </a:cubicBezTo>
                      <a:cubicBezTo>
                        <a:pt x="13206" y="28901"/>
                        <a:pt x="6670" y="46779"/>
                        <a:pt x="161" y="64672"/>
                      </a:cubicBezTo>
                      <a:cubicBezTo>
                        <a:pt x="-2055" y="70751"/>
                        <a:pt x="18829" y="75695"/>
                        <a:pt x="46719" y="75681"/>
                      </a:cubicBezTo>
                      <a:cubicBezTo>
                        <a:pt x="128839" y="75681"/>
                        <a:pt x="210945" y="75681"/>
                        <a:pt x="293065" y="75681"/>
                      </a:cubicBezTo>
                      <a:cubicBezTo>
                        <a:pt x="320970" y="75695"/>
                        <a:pt x="345079" y="70751"/>
                        <a:pt x="346825" y="64672"/>
                      </a:cubicBezTo>
                      <a:close/>
                    </a:path>
                  </a:pathLst>
                </a:custGeom>
                <a:solidFill>
                  <a:srgbClr val="444444"/>
                </a:solidFill>
                <a:ln w="1385"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ED9B47D2-8DFE-E543-B16A-812B9BD5850D}"/>
                    </a:ext>
                  </a:extLst>
                </p:cNvPr>
                <p:cNvSpPr/>
                <p:nvPr/>
              </p:nvSpPr>
              <p:spPr>
                <a:xfrm>
                  <a:off x="9389898" y="4731995"/>
                  <a:ext cx="353434" cy="75680"/>
                </a:xfrm>
                <a:custGeom>
                  <a:avLst/>
                  <a:gdLst>
                    <a:gd name="connsiteX0" fmla="*/ 353384 w 353434"/>
                    <a:gd name="connsiteY0" fmla="*/ 64672 h 75680"/>
                    <a:gd name="connsiteX1" fmla="*/ 342652 w 353434"/>
                    <a:gd name="connsiteY1" fmla="*/ 11010 h 75680"/>
                    <a:gd name="connsiteX2" fmla="*/ 290693 w 353434"/>
                    <a:gd name="connsiteY2" fmla="*/ 0 h 75680"/>
                    <a:gd name="connsiteX3" fmla="*/ 48390 w 353434"/>
                    <a:gd name="connsiteY3" fmla="*/ 0 h 75680"/>
                    <a:gd name="connsiteX4" fmla="*/ 19 w 353434"/>
                    <a:gd name="connsiteY4" fmla="*/ 11010 h 75680"/>
                    <a:gd name="connsiteX5" fmla="*/ 6721 w 353434"/>
                    <a:gd name="connsiteY5" fmla="*/ 64672 h 75680"/>
                    <a:gd name="connsiteX6" fmla="*/ 58666 w 353434"/>
                    <a:gd name="connsiteY6" fmla="*/ 75681 h 75680"/>
                    <a:gd name="connsiteX7" fmla="*/ 304999 w 353434"/>
                    <a:gd name="connsiteY7" fmla="*/ 75681 h 75680"/>
                    <a:gd name="connsiteX8" fmla="*/ 353384 w 353434"/>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34" h="75680">
                      <a:moveTo>
                        <a:pt x="353384" y="64672"/>
                      </a:moveTo>
                      <a:cubicBezTo>
                        <a:pt x="349826" y="46779"/>
                        <a:pt x="346253" y="28901"/>
                        <a:pt x="342652" y="11010"/>
                      </a:cubicBezTo>
                      <a:cubicBezTo>
                        <a:pt x="341419" y="4930"/>
                        <a:pt x="318127" y="0"/>
                        <a:pt x="290693" y="0"/>
                      </a:cubicBezTo>
                      <a:cubicBezTo>
                        <a:pt x="209916" y="0"/>
                        <a:pt x="129154" y="0"/>
                        <a:pt x="48390" y="0"/>
                      </a:cubicBezTo>
                      <a:cubicBezTo>
                        <a:pt x="20971" y="0"/>
                        <a:pt x="-729" y="4944"/>
                        <a:pt x="19" y="11010"/>
                      </a:cubicBezTo>
                      <a:cubicBezTo>
                        <a:pt x="2262" y="28901"/>
                        <a:pt x="4492" y="46779"/>
                        <a:pt x="6721" y="64672"/>
                      </a:cubicBezTo>
                      <a:cubicBezTo>
                        <a:pt x="7469" y="70751"/>
                        <a:pt x="30776" y="75695"/>
                        <a:pt x="58666" y="75681"/>
                      </a:cubicBezTo>
                      <a:cubicBezTo>
                        <a:pt x="140773" y="75681"/>
                        <a:pt x="222878" y="75681"/>
                        <a:pt x="304999" y="75681"/>
                      </a:cubicBezTo>
                      <a:cubicBezTo>
                        <a:pt x="332917" y="75695"/>
                        <a:pt x="354617" y="70751"/>
                        <a:pt x="353384" y="64672"/>
                      </a:cubicBezTo>
                      <a:close/>
                    </a:path>
                  </a:pathLst>
                </a:custGeom>
                <a:solidFill>
                  <a:srgbClr val="444444"/>
                </a:solidFill>
                <a:ln w="1385"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C73C37CB-3087-3940-AE53-A16CB53B9E78}"/>
                    </a:ext>
                  </a:extLst>
                </p:cNvPr>
                <p:cNvSpPr/>
                <p:nvPr/>
              </p:nvSpPr>
              <p:spPr>
                <a:xfrm>
                  <a:off x="9016635" y="4731995"/>
                  <a:ext cx="348982" cy="75680"/>
                </a:xfrm>
                <a:custGeom>
                  <a:avLst/>
                  <a:gdLst>
                    <a:gd name="connsiteX0" fmla="*/ 348964 w 348982"/>
                    <a:gd name="connsiteY0" fmla="*/ 64672 h 75680"/>
                    <a:gd name="connsiteX1" fmla="*/ 342622 w 348982"/>
                    <a:gd name="connsiteY1" fmla="*/ 11010 h 75680"/>
                    <a:gd name="connsiteX2" fmla="*/ 291591 w 348982"/>
                    <a:gd name="connsiteY2" fmla="*/ 0 h 75680"/>
                    <a:gd name="connsiteX3" fmla="*/ 49261 w 348982"/>
                    <a:gd name="connsiteY3" fmla="*/ 0 h 75680"/>
                    <a:gd name="connsiteX4" fmla="*/ 2 w 348982"/>
                    <a:gd name="connsiteY4" fmla="*/ 11010 h 75680"/>
                    <a:gd name="connsiteX5" fmla="*/ 2329 w 348982"/>
                    <a:gd name="connsiteY5" fmla="*/ 64672 h 75680"/>
                    <a:gd name="connsiteX6" fmla="*/ 53360 w 348982"/>
                    <a:gd name="connsiteY6" fmla="*/ 75681 h 75680"/>
                    <a:gd name="connsiteX7" fmla="*/ 299707 w 348982"/>
                    <a:gd name="connsiteY7" fmla="*/ 75681 h 75680"/>
                    <a:gd name="connsiteX8" fmla="*/ 348964 w 348982"/>
                    <a:gd name="connsiteY8" fmla="*/ 64672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982" h="75680">
                      <a:moveTo>
                        <a:pt x="348964" y="64672"/>
                      </a:moveTo>
                      <a:cubicBezTo>
                        <a:pt x="346860" y="46779"/>
                        <a:pt x="344741" y="28901"/>
                        <a:pt x="342622" y="11010"/>
                      </a:cubicBezTo>
                      <a:cubicBezTo>
                        <a:pt x="341888" y="4930"/>
                        <a:pt x="318997" y="0"/>
                        <a:pt x="291591" y="0"/>
                      </a:cubicBezTo>
                      <a:cubicBezTo>
                        <a:pt x="210814" y="0"/>
                        <a:pt x="130038" y="0"/>
                        <a:pt x="49261" y="0"/>
                      </a:cubicBezTo>
                      <a:cubicBezTo>
                        <a:pt x="21855" y="0"/>
                        <a:pt x="-247" y="4944"/>
                        <a:pt x="2" y="11010"/>
                      </a:cubicBezTo>
                      <a:cubicBezTo>
                        <a:pt x="778" y="28901"/>
                        <a:pt x="1567" y="46779"/>
                        <a:pt x="2329" y="64672"/>
                      </a:cubicBezTo>
                      <a:cubicBezTo>
                        <a:pt x="2578" y="70751"/>
                        <a:pt x="25469" y="75695"/>
                        <a:pt x="53360" y="75681"/>
                      </a:cubicBezTo>
                      <a:cubicBezTo>
                        <a:pt x="135480" y="75681"/>
                        <a:pt x="217586" y="75681"/>
                        <a:pt x="299707" y="75681"/>
                      </a:cubicBezTo>
                      <a:cubicBezTo>
                        <a:pt x="327596" y="75695"/>
                        <a:pt x="349698" y="70751"/>
                        <a:pt x="348964" y="64672"/>
                      </a:cubicBezTo>
                      <a:close/>
                    </a:path>
                  </a:pathLst>
                </a:custGeom>
                <a:solidFill>
                  <a:srgbClr val="444444"/>
                </a:solidFill>
                <a:ln w="1385"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2E30AF8-E51F-8548-9044-AA6F1377D081}"/>
                    </a:ext>
                  </a:extLst>
                </p:cNvPr>
                <p:cNvSpPr/>
                <p:nvPr/>
              </p:nvSpPr>
              <p:spPr>
                <a:xfrm>
                  <a:off x="9971026" y="4812495"/>
                  <a:ext cx="365997" cy="75680"/>
                </a:xfrm>
                <a:custGeom>
                  <a:avLst/>
                  <a:gdLst>
                    <a:gd name="connsiteX0" fmla="*/ 67376 w 365997"/>
                    <a:gd name="connsiteY0" fmla="*/ 75681 h 75680"/>
                    <a:gd name="connsiteX1" fmla="*/ 317961 w 365997"/>
                    <a:gd name="connsiteY1" fmla="*/ 75681 h 75680"/>
                    <a:gd name="connsiteX2" fmla="*/ 365876 w 365997"/>
                    <a:gd name="connsiteY2" fmla="*/ 64671 h 75680"/>
                    <a:gd name="connsiteX3" fmla="*/ 348703 w 365997"/>
                    <a:gd name="connsiteY3" fmla="*/ 11009 h 75680"/>
                    <a:gd name="connsiteX4" fmla="*/ 294557 w 365997"/>
                    <a:gd name="connsiteY4" fmla="*/ 0 h 75680"/>
                    <a:gd name="connsiteX5" fmla="*/ 47961 w 365997"/>
                    <a:gd name="connsiteY5" fmla="*/ 0 h 75680"/>
                    <a:gd name="connsiteX6" fmla="*/ 74 w 365997"/>
                    <a:gd name="connsiteY6" fmla="*/ 11009 h 75680"/>
                    <a:gd name="connsiteX7" fmla="*/ 13257 w 365997"/>
                    <a:gd name="connsiteY7" fmla="*/ 64671 h 75680"/>
                    <a:gd name="connsiteX8" fmla="*/ 67376 w 365997"/>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997" h="75680">
                      <a:moveTo>
                        <a:pt x="67376" y="75681"/>
                      </a:moveTo>
                      <a:cubicBezTo>
                        <a:pt x="150909" y="75681"/>
                        <a:pt x="234428" y="75681"/>
                        <a:pt x="317961" y="75681"/>
                      </a:cubicBezTo>
                      <a:cubicBezTo>
                        <a:pt x="346335" y="75681"/>
                        <a:pt x="367814" y="70737"/>
                        <a:pt x="365876" y="64671"/>
                      </a:cubicBezTo>
                      <a:cubicBezTo>
                        <a:pt x="360170" y="46779"/>
                        <a:pt x="354451" y="28901"/>
                        <a:pt x="348703" y="11009"/>
                      </a:cubicBezTo>
                      <a:cubicBezTo>
                        <a:pt x="346737" y="4930"/>
                        <a:pt x="322447" y="0"/>
                        <a:pt x="294557" y="0"/>
                      </a:cubicBezTo>
                      <a:cubicBezTo>
                        <a:pt x="212353" y="0"/>
                        <a:pt x="130165" y="0"/>
                        <a:pt x="47961" y="0"/>
                      </a:cubicBezTo>
                      <a:cubicBezTo>
                        <a:pt x="20071" y="0"/>
                        <a:pt x="-1422" y="4930"/>
                        <a:pt x="74" y="11009"/>
                      </a:cubicBezTo>
                      <a:cubicBezTo>
                        <a:pt x="4477" y="28901"/>
                        <a:pt x="8881" y="46779"/>
                        <a:pt x="13257" y="64671"/>
                      </a:cubicBezTo>
                      <a:cubicBezTo>
                        <a:pt x="14725" y="70737"/>
                        <a:pt x="39015" y="75681"/>
                        <a:pt x="67376" y="75681"/>
                      </a:cubicBezTo>
                      <a:close/>
                    </a:path>
                  </a:pathLst>
                </a:custGeom>
                <a:solidFill>
                  <a:srgbClr val="444444"/>
                </a:solidFill>
                <a:ln w="1385"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2B505164-DFB0-0B48-BDF4-87F0E5793AA5}"/>
                    </a:ext>
                  </a:extLst>
                </p:cNvPr>
                <p:cNvSpPr/>
                <p:nvPr/>
              </p:nvSpPr>
              <p:spPr>
                <a:xfrm>
                  <a:off x="10353445" y="4812495"/>
                  <a:ext cx="370501" cy="75680"/>
                </a:xfrm>
                <a:custGeom>
                  <a:avLst/>
                  <a:gdLst>
                    <a:gd name="connsiteX0" fmla="*/ 72695 w 370501"/>
                    <a:gd name="connsiteY0" fmla="*/ 75681 h 75680"/>
                    <a:gd name="connsiteX1" fmla="*/ 323279 w 370501"/>
                    <a:gd name="connsiteY1" fmla="*/ 75681 h 75680"/>
                    <a:gd name="connsiteX2" fmla="*/ 370308 w 370501"/>
                    <a:gd name="connsiteY2" fmla="*/ 64671 h 75680"/>
                    <a:gd name="connsiteX3" fmla="*/ 348774 w 370501"/>
                    <a:gd name="connsiteY3" fmla="*/ 11009 h 75680"/>
                    <a:gd name="connsiteX4" fmla="*/ 293714 w 370501"/>
                    <a:gd name="connsiteY4" fmla="*/ 0 h 75680"/>
                    <a:gd name="connsiteX5" fmla="*/ 47117 w 370501"/>
                    <a:gd name="connsiteY5" fmla="*/ 0 h 75680"/>
                    <a:gd name="connsiteX6" fmla="*/ 131 w 370501"/>
                    <a:gd name="connsiteY6" fmla="*/ 11009 h 75680"/>
                    <a:gd name="connsiteX7" fmla="*/ 17690 w 370501"/>
                    <a:gd name="connsiteY7" fmla="*/ 64671 h 75680"/>
                    <a:gd name="connsiteX8" fmla="*/ 72695 w 370501"/>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01" h="75680">
                      <a:moveTo>
                        <a:pt x="72695" y="75681"/>
                      </a:moveTo>
                      <a:cubicBezTo>
                        <a:pt x="156228" y="75681"/>
                        <a:pt x="239761" y="75681"/>
                        <a:pt x="323279" y="75681"/>
                      </a:cubicBezTo>
                      <a:cubicBezTo>
                        <a:pt x="351668" y="75681"/>
                        <a:pt x="372759" y="70737"/>
                        <a:pt x="370308" y="64671"/>
                      </a:cubicBezTo>
                      <a:cubicBezTo>
                        <a:pt x="363148" y="46779"/>
                        <a:pt x="355961" y="28901"/>
                        <a:pt x="348774" y="11009"/>
                      </a:cubicBezTo>
                      <a:cubicBezTo>
                        <a:pt x="346309" y="4930"/>
                        <a:pt x="321631" y="0"/>
                        <a:pt x="293714" y="0"/>
                      </a:cubicBezTo>
                      <a:cubicBezTo>
                        <a:pt x="211510" y="0"/>
                        <a:pt x="129321" y="0"/>
                        <a:pt x="47117" y="0"/>
                      </a:cubicBezTo>
                      <a:cubicBezTo>
                        <a:pt x="19213" y="0"/>
                        <a:pt x="-1864" y="4930"/>
                        <a:pt x="131" y="11009"/>
                      </a:cubicBezTo>
                      <a:cubicBezTo>
                        <a:pt x="6002" y="28901"/>
                        <a:pt x="11846" y="46779"/>
                        <a:pt x="17690" y="64671"/>
                      </a:cubicBezTo>
                      <a:cubicBezTo>
                        <a:pt x="19643" y="70737"/>
                        <a:pt x="44320" y="75681"/>
                        <a:pt x="72695" y="75681"/>
                      </a:cubicBezTo>
                      <a:close/>
                    </a:path>
                  </a:pathLst>
                </a:custGeom>
                <a:solidFill>
                  <a:srgbClr val="444444"/>
                </a:solidFill>
                <a:ln w="1385"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F6222ABC-D14E-F045-BCCE-06336455D982}"/>
                    </a:ext>
                  </a:extLst>
                </p:cNvPr>
                <p:cNvSpPr/>
                <p:nvPr/>
              </p:nvSpPr>
              <p:spPr>
                <a:xfrm>
                  <a:off x="8057919" y="4812495"/>
                  <a:ext cx="357283" cy="75680"/>
                </a:xfrm>
                <a:custGeom>
                  <a:avLst/>
                  <a:gdLst>
                    <a:gd name="connsiteX0" fmla="*/ 49719 w 357283"/>
                    <a:gd name="connsiteY0" fmla="*/ 75681 h 75680"/>
                    <a:gd name="connsiteX1" fmla="*/ 300289 w 357283"/>
                    <a:gd name="connsiteY1" fmla="*/ 75681 h 75680"/>
                    <a:gd name="connsiteX2" fmla="*/ 352663 w 357283"/>
                    <a:gd name="connsiteY2" fmla="*/ 64671 h 75680"/>
                    <a:gd name="connsiteX3" fmla="*/ 357275 w 357283"/>
                    <a:gd name="connsiteY3" fmla="*/ 11009 h 75680"/>
                    <a:gd name="connsiteX4" fmla="*/ 307615 w 357283"/>
                    <a:gd name="connsiteY4" fmla="*/ 0 h 75680"/>
                    <a:gd name="connsiteX5" fmla="*/ 61019 w 357283"/>
                    <a:gd name="connsiteY5" fmla="*/ 0 h 75680"/>
                    <a:gd name="connsiteX6" fmla="*/ 8631 w 357283"/>
                    <a:gd name="connsiteY6" fmla="*/ 11009 h 75680"/>
                    <a:gd name="connsiteX7" fmla="*/ 31 w 357283"/>
                    <a:gd name="connsiteY7" fmla="*/ 64671 h 75680"/>
                    <a:gd name="connsiteX8" fmla="*/ 49719 w 357283"/>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83" h="75680">
                      <a:moveTo>
                        <a:pt x="49719" y="75681"/>
                      </a:moveTo>
                      <a:cubicBezTo>
                        <a:pt x="133238" y="75681"/>
                        <a:pt x="216770" y="75681"/>
                        <a:pt x="300289" y="75681"/>
                      </a:cubicBezTo>
                      <a:cubicBezTo>
                        <a:pt x="328664" y="75681"/>
                        <a:pt x="352164" y="70737"/>
                        <a:pt x="352663" y="64671"/>
                      </a:cubicBezTo>
                      <a:cubicBezTo>
                        <a:pt x="354200" y="46779"/>
                        <a:pt x="355737" y="28901"/>
                        <a:pt x="357275" y="11009"/>
                      </a:cubicBezTo>
                      <a:cubicBezTo>
                        <a:pt x="357787" y="4930"/>
                        <a:pt x="335505" y="0"/>
                        <a:pt x="307615" y="0"/>
                      </a:cubicBezTo>
                      <a:cubicBezTo>
                        <a:pt x="225412" y="0"/>
                        <a:pt x="143222" y="0"/>
                        <a:pt x="61019" y="0"/>
                      </a:cubicBezTo>
                      <a:cubicBezTo>
                        <a:pt x="33128" y="0"/>
                        <a:pt x="9628" y="4930"/>
                        <a:pt x="8631" y="11009"/>
                      </a:cubicBezTo>
                      <a:cubicBezTo>
                        <a:pt x="5765" y="28901"/>
                        <a:pt x="2884" y="46779"/>
                        <a:pt x="31" y="64671"/>
                      </a:cubicBezTo>
                      <a:cubicBezTo>
                        <a:pt x="-952" y="70737"/>
                        <a:pt x="21344" y="75681"/>
                        <a:pt x="49719" y="75681"/>
                      </a:cubicBezTo>
                      <a:close/>
                    </a:path>
                  </a:pathLst>
                </a:custGeom>
                <a:solidFill>
                  <a:srgbClr val="444444"/>
                </a:solidFill>
                <a:ln w="1385"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762B54EB-9876-7449-917D-414FEA4AE9B7}"/>
                    </a:ext>
                  </a:extLst>
                </p:cNvPr>
                <p:cNvSpPr/>
                <p:nvPr/>
              </p:nvSpPr>
              <p:spPr>
                <a:xfrm>
                  <a:off x="8828896" y="4812495"/>
                  <a:ext cx="352750" cy="75680"/>
                </a:xfrm>
                <a:custGeom>
                  <a:avLst/>
                  <a:gdLst>
                    <a:gd name="connsiteX0" fmla="*/ 51585 w 352750"/>
                    <a:gd name="connsiteY0" fmla="*/ 75681 h 75680"/>
                    <a:gd name="connsiteX1" fmla="*/ 302155 w 352750"/>
                    <a:gd name="connsiteY1" fmla="*/ 75681 h 75680"/>
                    <a:gd name="connsiteX2" fmla="*/ 352743 w 352750"/>
                    <a:gd name="connsiteY2" fmla="*/ 64671 h 75680"/>
                    <a:gd name="connsiteX3" fmla="*/ 348630 w 352750"/>
                    <a:gd name="connsiteY3" fmla="*/ 11009 h 75680"/>
                    <a:gd name="connsiteX4" fmla="*/ 297184 w 352750"/>
                    <a:gd name="connsiteY4" fmla="*/ 0 h 75680"/>
                    <a:gd name="connsiteX5" fmla="*/ 50602 w 352750"/>
                    <a:gd name="connsiteY5" fmla="*/ 0 h 75680"/>
                    <a:gd name="connsiteX6" fmla="*/ 0 w 352750"/>
                    <a:gd name="connsiteY6" fmla="*/ 11009 h 75680"/>
                    <a:gd name="connsiteX7" fmla="*/ 124 w 352750"/>
                    <a:gd name="connsiteY7" fmla="*/ 64671 h 75680"/>
                    <a:gd name="connsiteX8" fmla="*/ 51585 w 352750"/>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750" h="75680">
                      <a:moveTo>
                        <a:pt x="51585" y="75681"/>
                      </a:moveTo>
                      <a:cubicBezTo>
                        <a:pt x="135104" y="75681"/>
                        <a:pt x="218623" y="75681"/>
                        <a:pt x="302155" y="75681"/>
                      </a:cubicBezTo>
                      <a:cubicBezTo>
                        <a:pt x="330530" y="75681"/>
                        <a:pt x="353214" y="70737"/>
                        <a:pt x="352743" y="64671"/>
                      </a:cubicBezTo>
                      <a:cubicBezTo>
                        <a:pt x="351372" y="46779"/>
                        <a:pt x="350001" y="28901"/>
                        <a:pt x="348630" y="11009"/>
                      </a:cubicBezTo>
                      <a:cubicBezTo>
                        <a:pt x="348159" y="4930"/>
                        <a:pt x="325074" y="0"/>
                        <a:pt x="297184" y="0"/>
                      </a:cubicBezTo>
                      <a:cubicBezTo>
                        <a:pt x="214994" y="0"/>
                        <a:pt x="132791" y="0"/>
                        <a:pt x="50602" y="0"/>
                      </a:cubicBezTo>
                      <a:cubicBezTo>
                        <a:pt x="22683" y="0"/>
                        <a:pt x="0" y="4930"/>
                        <a:pt x="0" y="11009"/>
                      </a:cubicBezTo>
                      <a:cubicBezTo>
                        <a:pt x="42" y="28901"/>
                        <a:pt x="83" y="46779"/>
                        <a:pt x="124" y="64671"/>
                      </a:cubicBezTo>
                      <a:cubicBezTo>
                        <a:pt x="111" y="70737"/>
                        <a:pt x="23196" y="75681"/>
                        <a:pt x="51585" y="75681"/>
                      </a:cubicBezTo>
                      <a:close/>
                    </a:path>
                  </a:pathLst>
                </a:custGeom>
                <a:solidFill>
                  <a:srgbClr val="444444"/>
                </a:solidFill>
                <a:ln w="1385"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E1B911D9-D094-8647-9474-632402E886EB}"/>
                    </a:ext>
                  </a:extLst>
                </p:cNvPr>
                <p:cNvSpPr/>
                <p:nvPr/>
              </p:nvSpPr>
              <p:spPr>
                <a:xfrm>
                  <a:off x="8444793" y="4812495"/>
                  <a:ext cx="352888" cy="75680"/>
                </a:xfrm>
                <a:custGeom>
                  <a:avLst/>
                  <a:gdLst>
                    <a:gd name="connsiteX0" fmla="*/ 50582 w 352888"/>
                    <a:gd name="connsiteY0" fmla="*/ 75681 h 75680"/>
                    <a:gd name="connsiteX1" fmla="*/ 301166 w 352888"/>
                    <a:gd name="connsiteY1" fmla="*/ 75681 h 75680"/>
                    <a:gd name="connsiteX2" fmla="*/ 352654 w 352888"/>
                    <a:gd name="connsiteY2" fmla="*/ 64671 h 75680"/>
                    <a:gd name="connsiteX3" fmla="*/ 352889 w 352888"/>
                    <a:gd name="connsiteY3" fmla="*/ 11009 h 75680"/>
                    <a:gd name="connsiteX4" fmla="*/ 302315 w 352888"/>
                    <a:gd name="connsiteY4" fmla="*/ 0 h 75680"/>
                    <a:gd name="connsiteX5" fmla="*/ 55720 w 352888"/>
                    <a:gd name="connsiteY5" fmla="*/ 0 h 75680"/>
                    <a:gd name="connsiteX6" fmla="*/ 4231 w 352888"/>
                    <a:gd name="connsiteY6" fmla="*/ 11009 h 75680"/>
                    <a:gd name="connsiteX7" fmla="*/ 8 w 352888"/>
                    <a:gd name="connsiteY7" fmla="*/ 64671 h 75680"/>
                    <a:gd name="connsiteX8" fmla="*/ 50582 w 352888"/>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888" h="75680">
                      <a:moveTo>
                        <a:pt x="50582" y="75681"/>
                      </a:moveTo>
                      <a:cubicBezTo>
                        <a:pt x="134114" y="75681"/>
                        <a:pt x="217633" y="75681"/>
                        <a:pt x="301166" y="75681"/>
                      </a:cubicBezTo>
                      <a:cubicBezTo>
                        <a:pt x="329541" y="75681"/>
                        <a:pt x="352640" y="70737"/>
                        <a:pt x="352654" y="64671"/>
                      </a:cubicBezTo>
                      <a:cubicBezTo>
                        <a:pt x="352737" y="46779"/>
                        <a:pt x="352806" y="28901"/>
                        <a:pt x="352889" y="11009"/>
                      </a:cubicBezTo>
                      <a:cubicBezTo>
                        <a:pt x="352903" y="4930"/>
                        <a:pt x="330219" y="0"/>
                        <a:pt x="302315" y="0"/>
                      </a:cubicBezTo>
                      <a:cubicBezTo>
                        <a:pt x="220126" y="0"/>
                        <a:pt x="137923" y="0"/>
                        <a:pt x="55720" y="0"/>
                      </a:cubicBezTo>
                      <a:cubicBezTo>
                        <a:pt x="27815" y="0"/>
                        <a:pt x="4730" y="4930"/>
                        <a:pt x="4231" y="11009"/>
                      </a:cubicBezTo>
                      <a:cubicBezTo>
                        <a:pt x="2819" y="28901"/>
                        <a:pt x="1406" y="46779"/>
                        <a:pt x="8" y="64671"/>
                      </a:cubicBezTo>
                      <a:cubicBezTo>
                        <a:pt x="-490" y="70737"/>
                        <a:pt x="22207" y="75681"/>
                        <a:pt x="50582" y="75681"/>
                      </a:cubicBezTo>
                      <a:close/>
                    </a:path>
                  </a:pathLst>
                </a:custGeom>
                <a:solidFill>
                  <a:srgbClr val="444444"/>
                </a:solidFill>
                <a:ln w="1385"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FB1C276A-E75C-3640-AEF3-1913A790C453}"/>
                    </a:ext>
                  </a:extLst>
                </p:cNvPr>
                <p:cNvSpPr/>
                <p:nvPr/>
              </p:nvSpPr>
              <p:spPr>
                <a:xfrm>
                  <a:off x="6905139" y="4812495"/>
                  <a:ext cx="370598" cy="75680"/>
                </a:xfrm>
                <a:custGeom>
                  <a:avLst/>
                  <a:gdLst>
                    <a:gd name="connsiteX0" fmla="*/ 47208 w 370598"/>
                    <a:gd name="connsiteY0" fmla="*/ 75681 h 75680"/>
                    <a:gd name="connsiteX1" fmla="*/ 297778 w 370598"/>
                    <a:gd name="connsiteY1" fmla="*/ 75681 h 75680"/>
                    <a:gd name="connsiteX2" fmla="*/ 352825 w 370598"/>
                    <a:gd name="connsiteY2" fmla="*/ 64671 h 75680"/>
                    <a:gd name="connsiteX3" fmla="*/ 370468 w 370598"/>
                    <a:gd name="connsiteY3" fmla="*/ 11009 h 75680"/>
                    <a:gd name="connsiteX4" fmla="*/ 323481 w 370598"/>
                    <a:gd name="connsiteY4" fmla="*/ 0 h 75680"/>
                    <a:gd name="connsiteX5" fmla="*/ 76899 w 370598"/>
                    <a:gd name="connsiteY5" fmla="*/ 0 h 75680"/>
                    <a:gd name="connsiteX6" fmla="*/ 21824 w 370598"/>
                    <a:gd name="connsiteY6" fmla="*/ 11009 h 75680"/>
                    <a:gd name="connsiteX7" fmla="*/ 194 w 370598"/>
                    <a:gd name="connsiteY7" fmla="*/ 64671 h 75680"/>
                    <a:gd name="connsiteX8" fmla="*/ 47208 w 370598"/>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98" h="75680">
                      <a:moveTo>
                        <a:pt x="47208" y="75681"/>
                      </a:moveTo>
                      <a:cubicBezTo>
                        <a:pt x="130727" y="75681"/>
                        <a:pt x="214260" y="75681"/>
                        <a:pt x="297778" y="75681"/>
                      </a:cubicBezTo>
                      <a:cubicBezTo>
                        <a:pt x="326154" y="75681"/>
                        <a:pt x="350845" y="70737"/>
                        <a:pt x="352825" y="64671"/>
                      </a:cubicBezTo>
                      <a:cubicBezTo>
                        <a:pt x="358697" y="46779"/>
                        <a:pt x="364569" y="28901"/>
                        <a:pt x="370468" y="11009"/>
                      </a:cubicBezTo>
                      <a:cubicBezTo>
                        <a:pt x="372462" y="4930"/>
                        <a:pt x="351385" y="0"/>
                        <a:pt x="323481" y="0"/>
                      </a:cubicBezTo>
                      <a:cubicBezTo>
                        <a:pt x="241291" y="0"/>
                        <a:pt x="159088" y="0"/>
                        <a:pt x="76899" y="0"/>
                      </a:cubicBezTo>
                      <a:cubicBezTo>
                        <a:pt x="48995" y="0"/>
                        <a:pt x="24303" y="4930"/>
                        <a:pt x="21824" y="11009"/>
                      </a:cubicBezTo>
                      <a:cubicBezTo>
                        <a:pt x="14596" y="28901"/>
                        <a:pt x="7381" y="46779"/>
                        <a:pt x="194" y="64671"/>
                      </a:cubicBezTo>
                      <a:cubicBezTo>
                        <a:pt x="-2257" y="70737"/>
                        <a:pt x="18819" y="75681"/>
                        <a:pt x="47208" y="75681"/>
                      </a:cubicBezTo>
                      <a:close/>
                    </a:path>
                  </a:pathLst>
                </a:custGeom>
                <a:solidFill>
                  <a:srgbClr val="444444"/>
                </a:solidFill>
                <a:ln w="1385"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2598500-60A0-A641-83B4-9A67B4CEA479}"/>
                    </a:ext>
                  </a:extLst>
                </p:cNvPr>
                <p:cNvSpPr/>
                <p:nvPr/>
              </p:nvSpPr>
              <p:spPr>
                <a:xfrm>
                  <a:off x="5992506" y="4893258"/>
                  <a:ext cx="390839" cy="85554"/>
                </a:xfrm>
                <a:custGeom>
                  <a:avLst/>
                  <a:gdLst>
                    <a:gd name="connsiteX0" fmla="*/ 345257 w 390839"/>
                    <a:gd name="connsiteY0" fmla="*/ 0 h 85554"/>
                    <a:gd name="connsiteX1" fmla="*/ 94409 w 390839"/>
                    <a:gd name="connsiteY1" fmla="*/ 0 h 85554"/>
                    <a:gd name="connsiteX2" fmla="*/ 35720 w 390839"/>
                    <a:gd name="connsiteY2" fmla="*/ 12366 h 85554"/>
                    <a:gd name="connsiteX3" fmla="*/ 491 w 390839"/>
                    <a:gd name="connsiteY3" fmla="*/ 73188 h 85554"/>
                    <a:gd name="connsiteX4" fmla="*/ 45760 w 390839"/>
                    <a:gd name="connsiteY4" fmla="*/ 85554 h 85554"/>
                    <a:gd name="connsiteX5" fmla="*/ 301067 w 390839"/>
                    <a:gd name="connsiteY5" fmla="*/ 85554 h 85554"/>
                    <a:gd name="connsiteX6" fmla="*/ 359700 w 390839"/>
                    <a:gd name="connsiteY6" fmla="*/ 73188 h 85554"/>
                    <a:gd name="connsiteX7" fmla="*/ 390457 w 390839"/>
                    <a:gd name="connsiteY7" fmla="*/ 12366 h 85554"/>
                    <a:gd name="connsiteX8" fmla="*/ 345257 w 390839"/>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39" h="85554">
                      <a:moveTo>
                        <a:pt x="345257" y="0"/>
                      </a:moveTo>
                      <a:cubicBezTo>
                        <a:pt x="261641" y="0"/>
                        <a:pt x="178025" y="0"/>
                        <a:pt x="94409" y="0"/>
                      </a:cubicBezTo>
                      <a:cubicBezTo>
                        <a:pt x="66034" y="0"/>
                        <a:pt x="39709" y="5553"/>
                        <a:pt x="35720" y="12366"/>
                      </a:cubicBezTo>
                      <a:cubicBezTo>
                        <a:pt x="23935" y="32640"/>
                        <a:pt x="12192" y="52914"/>
                        <a:pt x="491" y="73188"/>
                      </a:cubicBezTo>
                      <a:cubicBezTo>
                        <a:pt x="-3456" y="80015"/>
                        <a:pt x="16845" y="85554"/>
                        <a:pt x="45760" y="85554"/>
                      </a:cubicBezTo>
                      <a:cubicBezTo>
                        <a:pt x="130858" y="85554"/>
                        <a:pt x="215970" y="85554"/>
                        <a:pt x="301067" y="85554"/>
                      </a:cubicBezTo>
                      <a:cubicBezTo>
                        <a:pt x="329982" y="85554"/>
                        <a:pt x="356280" y="80001"/>
                        <a:pt x="359700" y="73188"/>
                      </a:cubicBezTo>
                      <a:cubicBezTo>
                        <a:pt x="369920" y="52914"/>
                        <a:pt x="380168" y="32640"/>
                        <a:pt x="390457" y="12366"/>
                      </a:cubicBezTo>
                      <a:cubicBezTo>
                        <a:pt x="393905" y="5553"/>
                        <a:pt x="373631" y="0"/>
                        <a:pt x="345257" y="0"/>
                      </a:cubicBezTo>
                      <a:close/>
                    </a:path>
                  </a:pathLst>
                </a:custGeom>
                <a:solidFill>
                  <a:srgbClr val="444444"/>
                </a:solidFill>
                <a:ln w="1385"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AA324818-D3B8-0A47-AF96-861CEB67B2DF}"/>
                    </a:ext>
                  </a:extLst>
                </p:cNvPr>
                <p:cNvSpPr/>
                <p:nvPr/>
              </p:nvSpPr>
              <p:spPr>
                <a:xfrm>
                  <a:off x="6384010" y="4893258"/>
                  <a:ext cx="385729" cy="85554"/>
                </a:xfrm>
                <a:custGeom>
                  <a:avLst/>
                  <a:gdLst>
                    <a:gd name="connsiteX0" fmla="*/ 339260 w 385729"/>
                    <a:gd name="connsiteY0" fmla="*/ 0 h 85554"/>
                    <a:gd name="connsiteX1" fmla="*/ 88413 w 385729"/>
                    <a:gd name="connsiteY1" fmla="*/ 0 h 85554"/>
                    <a:gd name="connsiteX2" fmla="*/ 30721 w 385729"/>
                    <a:gd name="connsiteY2" fmla="*/ 12366 h 85554"/>
                    <a:gd name="connsiteX3" fmla="*/ 366 w 385729"/>
                    <a:gd name="connsiteY3" fmla="*/ 73188 h 85554"/>
                    <a:gd name="connsiteX4" fmla="*/ 46619 w 385729"/>
                    <a:gd name="connsiteY4" fmla="*/ 85554 h 85554"/>
                    <a:gd name="connsiteX5" fmla="*/ 301939 w 385729"/>
                    <a:gd name="connsiteY5" fmla="*/ 85554 h 85554"/>
                    <a:gd name="connsiteX6" fmla="*/ 359590 w 385729"/>
                    <a:gd name="connsiteY6" fmla="*/ 73188 h 85554"/>
                    <a:gd name="connsiteX7" fmla="*/ 385458 w 385729"/>
                    <a:gd name="connsiteY7" fmla="*/ 12366 h 85554"/>
                    <a:gd name="connsiteX8" fmla="*/ 339260 w 385729"/>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729" h="85554">
                      <a:moveTo>
                        <a:pt x="339260" y="0"/>
                      </a:moveTo>
                      <a:cubicBezTo>
                        <a:pt x="255645" y="0"/>
                        <a:pt x="172029" y="0"/>
                        <a:pt x="88413" y="0"/>
                      </a:cubicBezTo>
                      <a:cubicBezTo>
                        <a:pt x="60038" y="0"/>
                        <a:pt x="34156" y="5553"/>
                        <a:pt x="30721" y="12366"/>
                      </a:cubicBezTo>
                      <a:cubicBezTo>
                        <a:pt x="20571" y="32640"/>
                        <a:pt x="10461" y="52914"/>
                        <a:pt x="366" y="73188"/>
                      </a:cubicBezTo>
                      <a:cubicBezTo>
                        <a:pt x="-3041" y="80015"/>
                        <a:pt x="17718" y="85554"/>
                        <a:pt x="46619" y="85554"/>
                      </a:cubicBezTo>
                      <a:cubicBezTo>
                        <a:pt x="131730" y="85554"/>
                        <a:pt x="216828" y="85554"/>
                        <a:pt x="301939" y="85554"/>
                      </a:cubicBezTo>
                      <a:cubicBezTo>
                        <a:pt x="330855" y="85554"/>
                        <a:pt x="356709" y="80001"/>
                        <a:pt x="359590" y="73188"/>
                      </a:cubicBezTo>
                      <a:cubicBezTo>
                        <a:pt x="368189" y="52914"/>
                        <a:pt x="376817" y="32640"/>
                        <a:pt x="385458" y="12366"/>
                      </a:cubicBezTo>
                      <a:cubicBezTo>
                        <a:pt x="388366" y="5553"/>
                        <a:pt x="367636" y="0"/>
                        <a:pt x="339260" y="0"/>
                      </a:cubicBezTo>
                      <a:close/>
                    </a:path>
                  </a:pathLst>
                </a:custGeom>
                <a:solidFill>
                  <a:srgbClr val="444444"/>
                </a:solidFill>
                <a:ln w="1385"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A78FBDA9-557B-3247-9FB1-40F6243DF96E}"/>
                    </a:ext>
                  </a:extLst>
                </p:cNvPr>
                <p:cNvSpPr/>
                <p:nvPr/>
              </p:nvSpPr>
              <p:spPr>
                <a:xfrm>
                  <a:off x="6775523" y="4893258"/>
                  <a:ext cx="380628" cy="85554"/>
                </a:xfrm>
                <a:custGeom>
                  <a:avLst/>
                  <a:gdLst>
                    <a:gd name="connsiteX0" fmla="*/ 333255 w 380628"/>
                    <a:gd name="connsiteY0" fmla="*/ 0 h 85554"/>
                    <a:gd name="connsiteX1" fmla="*/ 82408 w 380628"/>
                    <a:gd name="connsiteY1" fmla="*/ 0 h 85554"/>
                    <a:gd name="connsiteX2" fmla="*/ 25727 w 380628"/>
                    <a:gd name="connsiteY2" fmla="*/ 12366 h 85554"/>
                    <a:gd name="connsiteX3" fmla="*/ 260 w 380628"/>
                    <a:gd name="connsiteY3" fmla="*/ 73188 h 85554"/>
                    <a:gd name="connsiteX4" fmla="*/ 47497 w 380628"/>
                    <a:gd name="connsiteY4" fmla="*/ 85554 h 85554"/>
                    <a:gd name="connsiteX5" fmla="*/ 302803 w 380628"/>
                    <a:gd name="connsiteY5" fmla="*/ 85554 h 85554"/>
                    <a:gd name="connsiteX6" fmla="*/ 359456 w 380628"/>
                    <a:gd name="connsiteY6" fmla="*/ 73188 h 85554"/>
                    <a:gd name="connsiteX7" fmla="*/ 380450 w 380628"/>
                    <a:gd name="connsiteY7" fmla="*/ 12366 h 85554"/>
                    <a:gd name="connsiteX8" fmla="*/ 333255 w 380628"/>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628" h="85554">
                      <a:moveTo>
                        <a:pt x="333255" y="0"/>
                      </a:moveTo>
                      <a:cubicBezTo>
                        <a:pt x="249639" y="0"/>
                        <a:pt x="166024" y="0"/>
                        <a:pt x="82408" y="0"/>
                      </a:cubicBezTo>
                      <a:cubicBezTo>
                        <a:pt x="54033" y="0"/>
                        <a:pt x="28607" y="5553"/>
                        <a:pt x="25727" y="12366"/>
                      </a:cubicBezTo>
                      <a:cubicBezTo>
                        <a:pt x="17210" y="32640"/>
                        <a:pt x="8722" y="52914"/>
                        <a:pt x="260" y="73188"/>
                      </a:cubicBezTo>
                      <a:cubicBezTo>
                        <a:pt x="-2607" y="80015"/>
                        <a:pt x="18581" y="85554"/>
                        <a:pt x="47497" y="85554"/>
                      </a:cubicBezTo>
                      <a:cubicBezTo>
                        <a:pt x="132594" y="85554"/>
                        <a:pt x="217705" y="85554"/>
                        <a:pt x="302803" y="85554"/>
                      </a:cubicBezTo>
                      <a:cubicBezTo>
                        <a:pt x="331732" y="85554"/>
                        <a:pt x="357129" y="80001"/>
                        <a:pt x="359456" y="73188"/>
                      </a:cubicBezTo>
                      <a:cubicBezTo>
                        <a:pt x="366435" y="52914"/>
                        <a:pt x="373429" y="32640"/>
                        <a:pt x="380450" y="12366"/>
                      </a:cubicBezTo>
                      <a:cubicBezTo>
                        <a:pt x="382804" y="5553"/>
                        <a:pt x="361644" y="0"/>
                        <a:pt x="333255" y="0"/>
                      </a:cubicBezTo>
                      <a:close/>
                    </a:path>
                  </a:pathLst>
                </a:custGeom>
                <a:solidFill>
                  <a:srgbClr val="444444"/>
                </a:solidFill>
                <a:ln w="1385"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C71CC282-7B80-BA46-8D66-041A9ED51431}"/>
                    </a:ext>
                  </a:extLst>
                </p:cNvPr>
                <p:cNvSpPr/>
                <p:nvPr/>
              </p:nvSpPr>
              <p:spPr>
                <a:xfrm>
                  <a:off x="10094383" y="4893258"/>
                  <a:ext cx="375631" cy="85554"/>
                </a:xfrm>
                <a:custGeom>
                  <a:avLst/>
                  <a:gdLst>
                    <a:gd name="connsiteX0" fmla="*/ 299144 w 375631"/>
                    <a:gd name="connsiteY0" fmla="*/ 0 h 85554"/>
                    <a:gd name="connsiteX1" fmla="*/ 48297 w 375631"/>
                    <a:gd name="connsiteY1" fmla="*/ 0 h 85554"/>
                    <a:gd name="connsiteX2" fmla="*/ 105 w 375631"/>
                    <a:gd name="connsiteY2" fmla="*/ 12366 h 85554"/>
                    <a:gd name="connsiteX3" fmla="*/ 16224 w 375631"/>
                    <a:gd name="connsiteY3" fmla="*/ 73188 h 85554"/>
                    <a:gd name="connsiteX4" fmla="*/ 71895 w 375631"/>
                    <a:gd name="connsiteY4" fmla="*/ 85554 h 85554"/>
                    <a:gd name="connsiteX5" fmla="*/ 327214 w 375631"/>
                    <a:gd name="connsiteY5" fmla="*/ 85554 h 85554"/>
                    <a:gd name="connsiteX6" fmla="*/ 375462 w 375631"/>
                    <a:gd name="connsiteY6" fmla="*/ 73188 h 85554"/>
                    <a:gd name="connsiteX7" fmla="*/ 354869 w 375631"/>
                    <a:gd name="connsiteY7" fmla="*/ 12366 h 85554"/>
                    <a:gd name="connsiteX8" fmla="*/ 299144 w 375631"/>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631" h="85554">
                      <a:moveTo>
                        <a:pt x="299144" y="0"/>
                      </a:moveTo>
                      <a:cubicBezTo>
                        <a:pt x="215528" y="0"/>
                        <a:pt x="131913" y="0"/>
                        <a:pt x="48297" y="0"/>
                      </a:cubicBezTo>
                      <a:cubicBezTo>
                        <a:pt x="19922" y="0"/>
                        <a:pt x="-1695" y="5553"/>
                        <a:pt x="105" y="12366"/>
                      </a:cubicBezTo>
                      <a:cubicBezTo>
                        <a:pt x="5492" y="32640"/>
                        <a:pt x="10865" y="52914"/>
                        <a:pt x="16224" y="73188"/>
                      </a:cubicBezTo>
                      <a:cubicBezTo>
                        <a:pt x="18011" y="80015"/>
                        <a:pt x="42979" y="85554"/>
                        <a:pt x="71895" y="85554"/>
                      </a:cubicBezTo>
                      <a:cubicBezTo>
                        <a:pt x="156992" y="85554"/>
                        <a:pt x="242103" y="85554"/>
                        <a:pt x="327214" y="85554"/>
                      </a:cubicBezTo>
                      <a:cubicBezTo>
                        <a:pt x="356130" y="85554"/>
                        <a:pt x="377775" y="80001"/>
                        <a:pt x="375462" y="73188"/>
                      </a:cubicBezTo>
                      <a:cubicBezTo>
                        <a:pt x="368621" y="52914"/>
                        <a:pt x="361752" y="32640"/>
                        <a:pt x="354869" y="12366"/>
                      </a:cubicBezTo>
                      <a:cubicBezTo>
                        <a:pt x="352529" y="5553"/>
                        <a:pt x="327519" y="0"/>
                        <a:pt x="299144" y="0"/>
                      </a:cubicBezTo>
                      <a:close/>
                    </a:path>
                  </a:pathLst>
                </a:custGeom>
                <a:solidFill>
                  <a:srgbClr val="444444"/>
                </a:solidFill>
                <a:ln w="1385"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88C742A6-DBE2-D847-9DE1-69DDB0BA403E}"/>
                    </a:ext>
                  </a:extLst>
                </p:cNvPr>
                <p:cNvSpPr/>
                <p:nvPr/>
              </p:nvSpPr>
              <p:spPr>
                <a:xfrm>
                  <a:off x="7676332" y="4812495"/>
                  <a:ext cx="361639" cy="75680"/>
                </a:xfrm>
                <a:custGeom>
                  <a:avLst/>
                  <a:gdLst>
                    <a:gd name="connsiteX0" fmla="*/ 48858 w 361639"/>
                    <a:gd name="connsiteY0" fmla="*/ 75681 h 75680"/>
                    <a:gd name="connsiteX1" fmla="*/ 299429 w 361639"/>
                    <a:gd name="connsiteY1" fmla="*/ 75681 h 75680"/>
                    <a:gd name="connsiteX2" fmla="*/ 352689 w 361639"/>
                    <a:gd name="connsiteY2" fmla="*/ 64671 h 75680"/>
                    <a:gd name="connsiteX3" fmla="*/ 361607 w 361639"/>
                    <a:gd name="connsiteY3" fmla="*/ 11009 h 75680"/>
                    <a:gd name="connsiteX4" fmla="*/ 312834 w 361639"/>
                    <a:gd name="connsiteY4" fmla="*/ 0 h 75680"/>
                    <a:gd name="connsiteX5" fmla="*/ 66252 w 361639"/>
                    <a:gd name="connsiteY5" fmla="*/ 0 h 75680"/>
                    <a:gd name="connsiteX6" fmla="*/ 12977 w 361639"/>
                    <a:gd name="connsiteY6" fmla="*/ 11009 h 75680"/>
                    <a:gd name="connsiteX7" fmla="*/ 71 w 361639"/>
                    <a:gd name="connsiteY7" fmla="*/ 64671 h 75680"/>
                    <a:gd name="connsiteX8" fmla="*/ 48858 w 361639"/>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639" h="75680">
                      <a:moveTo>
                        <a:pt x="48858" y="75681"/>
                      </a:moveTo>
                      <a:cubicBezTo>
                        <a:pt x="132377" y="75681"/>
                        <a:pt x="215910" y="75681"/>
                        <a:pt x="299429" y="75681"/>
                      </a:cubicBezTo>
                      <a:cubicBezTo>
                        <a:pt x="327804" y="75681"/>
                        <a:pt x="351692" y="70737"/>
                        <a:pt x="352689" y="64671"/>
                      </a:cubicBezTo>
                      <a:cubicBezTo>
                        <a:pt x="355653" y="46779"/>
                        <a:pt x="358630" y="28901"/>
                        <a:pt x="361607" y="11009"/>
                      </a:cubicBezTo>
                      <a:cubicBezTo>
                        <a:pt x="362604" y="4930"/>
                        <a:pt x="340724" y="0"/>
                        <a:pt x="312834" y="0"/>
                      </a:cubicBezTo>
                      <a:cubicBezTo>
                        <a:pt x="230644" y="0"/>
                        <a:pt x="148441" y="0"/>
                        <a:pt x="66252" y="0"/>
                      </a:cubicBezTo>
                      <a:cubicBezTo>
                        <a:pt x="38348" y="0"/>
                        <a:pt x="14445" y="4930"/>
                        <a:pt x="12977" y="11009"/>
                      </a:cubicBezTo>
                      <a:cubicBezTo>
                        <a:pt x="8657" y="28901"/>
                        <a:pt x="4350" y="46779"/>
                        <a:pt x="71" y="64671"/>
                      </a:cubicBezTo>
                      <a:cubicBezTo>
                        <a:pt x="-1411" y="70737"/>
                        <a:pt x="20469" y="75681"/>
                        <a:pt x="48858" y="75681"/>
                      </a:cubicBezTo>
                      <a:close/>
                    </a:path>
                  </a:pathLst>
                </a:custGeom>
                <a:solidFill>
                  <a:srgbClr val="444444"/>
                </a:solidFill>
                <a:ln w="1385"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96ADF662-4216-1842-B1B4-49C5776F78E6}"/>
                    </a:ext>
                  </a:extLst>
                </p:cNvPr>
                <p:cNvSpPr/>
                <p:nvPr/>
              </p:nvSpPr>
              <p:spPr>
                <a:xfrm>
                  <a:off x="7292031" y="4812495"/>
                  <a:ext cx="366098" cy="75680"/>
                </a:xfrm>
                <a:custGeom>
                  <a:avLst/>
                  <a:gdLst>
                    <a:gd name="connsiteX0" fmla="*/ 318150 w 366098"/>
                    <a:gd name="connsiteY0" fmla="*/ 0 h 75680"/>
                    <a:gd name="connsiteX1" fmla="*/ 71554 w 366098"/>
                    <a:gd name="connsiteY1" fmla="*/ 0 h 75680"/>
                    <a:gd name="connsiteX2" fmla="*/ 17380 w 366098"/>
                    <a:gd name="connsiteY2" fmla="*/ 11009 h 75680"/>
                    <a:gd name="connsiteX3" fmla="*/ 125 w 366098"/>
                    <a:gd name="connsiteY3" fmla="*/ 64671 h 75680"/>
                    <a:gd name="connsiteX4" fmla="*/ 48026 w 366098"/>
                    <a:gd name="connsiteY4" fmla="*/ 75681 h 75680"/>
                    <a:gd name="connsiteX5" fmla="*/ 298610 w 366098"/>
                    <a:gd name="connsiteY5" fmla="*/ 75681 h 75680"/>
                    <a:gd name="connsiteX6" fmla="*/ 352757 w 366098"/>
                    <a:gd name="connsiteY6" fmla="*/ 64671 h 75680"/>
                    <a:gd name="connsiteX7" fmla="*/ 366024 w 366098"/>
                    <a:gd name="connsiteY7" fmla="*/ 11009 h 75680"/>
                    <a:gd name="connsiteX8" fmla="*/ 318150 w 366098"/>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98" h="75680">
                      <a:moveTo>
                        <a:pt x="318150" y="0"/>
                      </a:moveTo>
                      <a:cubicBezTo>
                        <a:pt x="235961" y="0"/>
                        <a:pt x="153758" y="0"/>
                        <a:pt x="71554" y="0"/>
                      </a:cubicBezTo>
                      <a:cubicBezTo>
                        <a:pt x="43664" y="0"/>
                        <a:pt x="19360" y="4930"/>
                        <a:pt x="17380" y="11009"/>
                      </a:cubicBezTo>
                      <a:cubicBezTo>
                        <a:pt x="11605" y="28901"/>
                        <a:pt x="5858" y="46779"/>
                        <a:pt x="125" y="64671"/>
                      </a:cubicBezTo>
                      <a:cubicBezTo>
                        <a:pt x="-1842" y="70737"/>
                        <a:pt x="19665" y="75694"/>
                        <a:pt x="48026" y="75681"/>
                      </a:cubicBezTo>
                      <a:cubicBezTo>
                        <a:pt x="131559" y="75681"/>
                        <a:pt x="215078" y="75681"/>
                        <a:pt x="298610" y="75681"/>
                      </a:cubicBezTo>
                      <a:cubicBezTo>
                        <a:pt x="326985" y="75681"/>
                        <a:pt x="351275" y="70737"/>
                        <a:pt x="352757" y="64671"/>
                      </a:cubicBezTo>
                      <a:cubicBezTo>
                        <a:pt x="357161" y="46779"/>
                        <a:pt x="361592" y="28901"/>
                        <a:pt x="366024" y="11009"/>
                      </a:cubicBezTo>
                      <a:cubicBezTo>
                        <a:pt x="367533" y="4930"/>
                        <a:pt x="346055" y="0"/>
                        <a:pt x="318150" y="0"/>
                      </a:cubicBezTo>
                      <a:close/>
                    </a:path>
                  </a:pathLst>
                </a:custGeom>
                <a:solidFill>
                  <a:srgbClr val="444444"/>
                </a:solidFill>
                <a:ln w="1385"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FA619B77-E51B-A945-AACD-E82330B524BD}"/>
                    </a:ext>
                  </a:extLst>
                </p:cNvPr>
                <p:cNvSpPr/>
                <p:nvPr/>
              </p:nvSpPr>
              <p:spPr>
                <a:xfrm>
                  <a:off x="9588592" y="4812495"/>
                  <a:ext cx="361540" cy="75680"/>
                </a:xfrm>
                <a:custGeom>
                  <a:avLst/>
                  <a:gdLst>
                    <a:gd name="connsiteX0" fmla="*/ 312643 w 361540"/>
                    <a:gd name="connsiteY0" fmla="*/ 75681 h 75680"/>
                    <a:gd name="connsiteX1" fmla="*/ 361472 w 361540"/>
                    <a:gd name="connsiteY1" fmla="*/ 64671 h 75680"/>
                    <a:gd name="connsiteX2" fmla="*/ 348677 w 361540"/>
                    <a:gd name="connsiteY2" fmla="*/ 11009 h 75680"/>
                    <a:gd name="connsiteX3" fmla="*/ 295416 w 361540"/>
                    <a:gd name="connsiteY3" fmla="*/ 0 h 75680"/>
                    <a:gd name="connsiteX4" fmla="*/ 48834 w 361540"/>
                    <a:gd name="connsiteY4" fmla="*/ 0 h 75680"/>
                    <a:gd name="connsiteX5" fmla="*/ 33 w 361540"/>
                    <a:gd name="connsiteY5" fmla="*/ 11009 h 75680"/>
                    <a:gd name="connsiteX6" fmla="*/ 8841 w 361540"/>
                    <a:gd name="connsiteY6" fmla="*/ 64671 h 75680"/>
                    <a:gd name="connsiteX7" fmla="*/ 62087 w 361540"/>
                    <a:gd name="connsiteY7" fmla="*/ 75681 h 75680"/>
                    <a:gd name="connsiteX8" fmla="*/ 312643 w 361540"/>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40" h="75680">
                      <a:moveTo>
                        <a:pt x="312643" y="75681"/>
                      </a:moveTo>
                      <a:cubicBezTo>
                        <a:pt x="341032" y="75681"/>
                        <a:pt x="362927" y="70737"/>
                        <a:pt x="361472" y="64671"/>
                      </a:cubicBezTo>
                      <a:cubicBezTo>
                        <a:pt x="357221" y="46779"/>
                        <a:pt x="352956" y="28901"/>
                        <a:pt x="348677" y="11009"/>
                      </a:cubicBezTo>
                      <a:cubicBezTo>
                        <a:pt x="347209" y="4930"/>
                        <a:pt x="323334" y="0"/>
                        <a:pt x="295416" y="0"/>
                      </a:cubicBezTo>
                      <a:cubicBezTo>
                        <a:pt x="213213" y="0"/>
                        <a:pt x="131024" y="0"/>
                        <a:pt x="48834" y="0"/>
                      </a:cubicBezTo>
                      <a:cubicBezTo>
                        <a:pt x="20916" y="0"/>
                        <a:pt x="-964" y="4930"/>
                        <a:pt x="33" y="11009"/>
                      </a:cubicBezTo>
                      <a:cubicBezTo>
                        <a:pt x="2969" y="28901"/>
                        <a:pt x="5918" y="46779"/>
                        <a:pt x="8841" y="64671"/>
                      </a:cubicBezTo>
                      <a:cubicBezTo>
                        <a:pt x="9824" y="70737"/>
                        <a:pt x="33698" y="75694"/>
                        <a:pt x="62087" y="75681"/>
                      </a:cubicBezTo>
                      <a:cubicBezTo>
                        <a:pt x="145606" y="75681"/>
                        <a:pt x="229125" y="75681"/>
                        <a:pt x="312643" y="75681"/>
                      </a:cubicBezTo>
                      <a:close/>
                    </a:path>
                  </a:pathLst>
                </a:custGeom>
                <a:solidFill>
                  <a:srgbClr val="444444"/>
                </a:solidFill>
                <a:ln w="1385"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83F5A7E9-076F-944D-AA82-94546E0B9C7A}"/>
                    </a:ext>
                  </a:extLst>
                </p:cNvPr>
                <p:cNvSpPr/>
                <p:nvPr/>
              </p:nvSpPr>
              <p:spPr>
                <a:xfrm>
                  <a:off x="9208745" y="4812495"/>
                  <a:ext cx="357129" cy="75680"/>
                </a:xfrm>
                <a:custGeom>
                  <a:avLst/>
                  <a:gdLst>
                    <a:gd name="connsiteX0" fmla="*/ 56800 w 357129"/>
                    <a:gd name="connsiteY0" fmla="*/ 75681 h 75680"/>
                    <a:gd name="connsiteX1" fmla="*/ 307398 w 357129"/>
                    <a:gd name="connsiteY1" fmla="*/ 75681 h 75680"/>
                    <a:gd name="connsiteX2" fmla="*/ 357100 w 357129"/>
                    <a:gd name="connsiteY2" fmla="*/ 64671 h 75680"/>
                    <a:gd name="connsiteX3" fmla="*/ 348652 w 357129"/>
                    <a:gd name="connsiteY3" fmla="*/ 11009 h 75680"/>
                    <a:gd name="connsiteX4" fmla="*/ 296306 w 357129"/>
                    <a:gd name="connsiteY4" fmla="*/ 0 h 75680"/>
                    <a:gd name="connsiteX5" fmla="*/ 49696 w 357129"/>
                    <a:gd name="connsiteY5" fmla="*/ 0 h 75680"/>
                    <a:gd name="connsiteX6" fmla="*/ 8 w 357129"/>
                    <a:gd name="connsiteY6" fmla="*/ 11009 h 75680"/>
                    <a:gd name="connsiteX7" fmla="*/ 4468 w 357129"/>
                    <a:gd name="connsiteY7" fmla="*/ 64671 h 75680"/>
                    <a:gd name="connsiteX8" fmla="*/ 56800 w 357129"/>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129" h="75680">
                      <a:moveTo>
                        <a:pt x="56800" y="75681"/>
                      </a:moveTo>
                      <a:cubicBezTo>
                        <a:pt x="140333" y="75681"/>
                        <a:pt x="223866" y="75681"/>
                        <a:pt x="307398" y="75681"/>
                      </a:cubicBezTo>
                      <a:cubicBezTo>
                        <a:pt x="335759" y="75681"/>
                        <a:pt x="358055" y="70737"/>
                        <a:pt x="357100" y="64671"/>
                      </a:cubicBezTo>
                      <a:cubicBezTo>
                        <a:pt x="354288" y="46779"/>
                        <a:pt x="351477" y="28901"/>
                        <a:pt x="348652" y="11009"/>
                      </a:cubicBezTo>
                      <a:cubicBezTo>
                        <a:pt x="347682" y="4930"/>
                        <a:pt x="324182" y="0"/>
                        <a:pt x="296306" y="0"/>
                      </a:cubicBezTo>
                      <a:cubicBezTo>
                        <a:pt x="214102" y="0"/>
                        <a:pt x="131899" y="0"/>
                        <a:pt x="49696" y="0"/>
                      </a:cubicBezTo>
                      <a:cubicBezTo>
                        <a:pt x="21819" y="0"/>
                        <a:pt x="-490" y="4930"/>
                        <a:pt x="8" y="11009"/>
                      </a:cubicBezTo>
                      <a:cubicBezTo>
                        <a:pt x="1504" y="28901"/>
                        <a:pt x="2986" y="46779"/>
                        <a:pt x="4468" y="64671"/>
                      </a:cubicBezTo>
                      <a:cubicBezTo>
                        <a:pt x="4966" y="70737"/>
                        <a:pt x="28453" y="75681"/>
                        <a:pt x="56800" y="75681"/>
                      </a:cubicBezTo>
                      <a:close/>
                    </a:path>
                  </a:pathLst>
                </a:custGeom>
                <a:solidFill>
                  <a:srgbClr val="444444"/>
                </a:solidFill>
                <a:ln w="1385"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C06B7512-2D1E-2E41-ABC8-9C76CEF9DEF7}"/>
                    </a:ext>
                  </a:extLst>
                </p:cNvPr>
                <p:cNvSpPr/>
                <p:nvPr/>
              </p:nvSpPr>
              <p:spPr>
                <a:xfrm>
                  <a:off x="6235614" y="4520477"/>
                  <a:ext cx="341177" cy="44896"/>
                </a:xfrm>
                <a:custGeom>
                  <a:avLst/>
                  <a:gdLst>
                    <a:gd name="connsiteX0" fmla="*/ 41742 w 341177"/>
                    <a:gd name="connsiteY0" fmla="*/ 44896 h 44896"/>
                    <a:gd name="connsiteX1" fmla="*/ 275099 w 341177"/>
                    <a:gd name="connsiteY1" fmla="*/ 44896 h 44896"/>
                    <a:gd name="connsiteX2" fmla="*/ 328789 w 341177"/>
                    <a:gd name="connsiteY2" fmla="*/ 33887 h 44896"/>
                    <a:gd name="connsiteX3" fmla="*/ 340823 w 341177"/>
                    <a:gd name="connsiteY3" fmla="*/ 11010 h 44896"/>
                    <a:gd name="connsiteX4" fmla="*/ 299237 w 341177"/>
                    <a:gd name="connsiteY4" fmla="*/ 0 h 44896"/>
                    <a:gd name="connsiteX5" fmla="*/ 68317 w 341177"/>
                    <a:gd name="connsiteY5" fmla="*/ 0 h 44896"/>
                    <a:gd name="connsiteX6" fmla="*/ 14268 w 341177"/>
                    <a:gd name="connsiteY6" fmla="*/ 11010 h 44896"/>
                    <a:gd name="connsiteX7" fmla="*/ 461 w 341177"/>
                    <a:gd name="connsiteY7" fmla="*/ 33887 h 44896"/>
                    <a:gd name="connsiteX8" fmla="*/ 41742 w 341177"/>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77" h="44896">
                      <a:moveTo>
                        <a:pt x="41742" y="44896"/>
                      </a:moveTo>
                      <a:cubicBezTo>
                        <a:pt x="119528" y="44896"/>
                        <a:pt x="197313" y="44896"/>
                        <a:pt x="275099" y="44896"/>
                      </a:cubicBezTo>
                      <a:cubicBezTo>
                        <a:pt x="301536" y="44896"/>
                        <a:pt x="325604" y="39952"/>
                        <a:pt x="328789" y="33887"/>
                      </a:cubicBezTo>
                      <a:cubicBezTo>
                        <a:pt x="332791" y="26270"/>
                        <a:pt x="336807" y="18640"/>
                        <a:pt x="340823" y="11010"/>
                      </a:cubicBezTo>
                      <a:cubicBezTo>
                        <a:pt x="344008" y="4930"/>
                        <a:pt x="325354" y="0"/>
                        <a:pt x="299237" y="0"/>
                      </a:cubicBezTo>
                      <a:cubicBezTo>
                        <a:pt x="222268" y="0"/>
                        <a:pt x="145300" y="0"/>
                        <a:pt x="68317" y="0"/>
                      </a:cubicBezTo>
                      <a:cubicBezTo>
                        <a:pt x="42199" y="0"/>
                        <a:pt x="17951" y="4944"/>
                        <a:pt x="14268" y="11010"/>
                      </a:cubicBezTo>
                      <a:cubicBezTo>
                        <a:pt x="9656" y="18640"/>
                        <a:pt x="5059" y="26256"/>
                        <a:pt x="461" y="33887"/>
                      </a:cubicBezTo>
                      <a:cubicBezTo>
                        <a:pt x="-3196" y="39966"/>
                        <a:pt x="15320" y="44896"/>
                        <a:pt x="41742" y="44896"/>
                      </a:cubicBezTo>
                      <a:close/>
                    </a:path>
                  </a:pathLst>
                </a:custGeom>
                <a:solidFill>
                  <a:srgbClr val="444444"/>
                </a:solidFill>
                <a:ln w="1385"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7B2D68A2-4252-F14E-AAB2-AF7A6CA173C6}"/>
                    </a:ext>
                  </a:extLst>
                </p:cNvPr>
                <p:cNvSpPr/>
                <p:nvPr/>
              </p:nvSpPr>
              <p:spPr>
                <a:xfrm>
                  <a:off x="6611839" y="4520477"/>
                  <a:ext cx="338914" cy="44896"/>
                </a:xfrm>
                <a:custGeom>
                  <a:avLst/>
                  <a:gdLst>
                    <a:gd name="connsiteX0" fmla="*/ 42564 w 338914"/>
                    <a:gd name="connsiteY0" fmla="*/ 44896 h 44896"/>
                    <a:gd name="connsiteX1" fmla="*/ 275921 w 338914"/>
                    <a:gd name="connsiteY1" fmla="*/ 44896 h 44896"/>
                    <a:gd name="connsiteX2" fmla="*/ 328641 w 338914"/>
                    <a:gd name="connsiteY2" fmla="*/ 33887 h 44896"/>
                    <a:gd name="connsiteX3" fmla="*/ 338667 w 338914"/>
                    <a:gd name="connsiteY3" fmla="*/ 11010 h 44896"/>
                    <a:gd name="connsiteX4" fmla="*/ 296111 w 338914"/>
                    <a:gd name="connsiteY4" fmla="*/ 0 h 44896"/>
                    <a:gd name="connsiteX5" fmla="*/ 65206 w 338914"/>
                    <a:gd name="connsiteY5" fmla="*/ 0 h 44896"/>
                    <a:gd name="connsiteX6" fmla="*/ 12126 w 338914"/>
                    <a:gd name="connsiteY6" fmla="*/ 11010 h 44896"/>
                    <a:gd name="connsiteX7" fmla="*/ 341 w 338914"/>
                    <a:gd name="connsiteY7" fmla="*/ 33887 h 44896"/>
                    <a:gd name="connsiteX8" fmla="*/ 42564 w 338914"/>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4" h="44896">
                      <a:moveTo>
                        <a:pt x="42564" y="44896"/>
                      </a:moveTo>
                      <a:cubicBezTo>
                        <a:pt x="120349" y="44896"/>
                        <a:pt x="198135" y="44896"/>
                        <a:pt x="275921" y="44896"/>
                      </a:cubicBezTo>
                      <a:cubicBezTo>
                        <a:pt x="302343" y="44896"/>
                        <a:pt x="325996" y="39952"/>
                        <a:pt x="328641" y="33887"/>
                      </a:cubicBezTo>
                      <a:cubicBezTo>
                        <a:pt x="331979" y="26270"/>
                        <a:pt x="335330" y="18640"/>
                        <a:pt x="338667" y="11010"/>
                      </a:cubicBezTo>
                      <a:cubicBezTo>
                        <a:pt x="341326" y="4930"/>
                        <a:pt x="322230" y="0"/>
                        <a:pt x="296111" y="0"/>
                      </a:cubicBezTo>
                      <a:cubicBezTo>
                        <a:pt x="219143" y="0"/>
                        <a:pt x="142175" y="0"/>
                        <a:pt x="65206" y="0"/>
                      </a:cubicBezTo>
                      <a:cubicBezTo>
                        <a:pt x="39074" y="0"/>
                        <a:pt x="15269" y="4944"/>
                        <a:pt x="12126" y="11010"/>
                      </a:cubicBezTo>
                      <a:cubicBezTo>
                        <a:pt x="8193" y="18640"/>
                        <a:pt x="4260" y="26256"/>
                        <a:pt x="341" y="33887"/>
                      </a:cubicBezTo>
                      <a:cubicBezTo>
                        <a:pt x="-2803" y="39966"/>
                        <a:pt x="16141" y="44896"/>
                        <a:pt x="42564" y="44896"/>
                      </a:cubicBezTo>
                      <a:close/>
                    </a:path>
                  </a:pathLst>
                </a:custGeom>
                <a:solidFill>
                  <a:srgbClr val="444444"/>
                </a:solidFill>
                <a:ln w="1385"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55C0F62B-EDD5-0444-96CB-1EC37340CDD1}"/>
                    </a:ext>
                  </a:extLst>
                </p:cNvPr>
                <p:cNvSpPr/>
                <p:nvPr/>
              </p:nvSpPr>
              <p:spPr>
                <a:xfrm>
                  <a:off x="6979473" y="4520477"/>
                  <a:ext cx="336772" cy="44896"/>
                </a:xfrm>
                <a:custGeom>
                  <a:avLst/>
                  <a:gdLst>
                    <a:gd name="connsiteX0" fmla="*/ 43404 w 336772"/>
                    <a:gd name="connsiteY0" fmla="*/ 44896 h 44896"/>
                    <a:gd name="connsiteX1" fmla="*/ 276761 w 336772"/>
                    <a:gd name="connsiteY1" fmla="*/ 44896 h 44896"/>
                    <a:gd name="connsiteX2" fmla="*/ 328539 w 336772"/>
                    <a:gd name="connsiteY2" fmla="*/ 33887 h 44896"/>
                    <a:gd name="connsiteX3" fmla="*/ 336613 w 336772"/>
                    <a:gd name="connsiteY3" fmla="*/ 11010 h 44896"/>
                    <a:gd name="connsiteX4" fmla="*/ 293102 w 336772"/>
                    <a:gd name="connsiteY4" fmla="*/ 0 h 44896"/>
                    <a:gd name="connsiteX5" fmla="*/ 62196 w 336772"/>
                    <a:gd name="connsiteY5" fmla="*/ 0 h 44896"/>
                    <a:gd name="connsiteX6" fmla="*/ 10057 w 336772"/>
                    <a:gd name="connsiteY6" fmla="*/ 11010 h 44896"/>
                    <a:gd name="connsiteX7" fmla="*/ 239 w 336772"/>
                    <a:gd name="connsiteY7" fmla="*/ 33887 h 44896"/>
                    <a:gd name="connsiteX8" fmla="*/ 43404 w 336772"/>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72" h="44896">
                      <a:moveTo>
                        <a:pt x="43404" y="44896"/>
                      </a:moveTo>
                      <a:cubicBezTo>
                        <a:pt x="121190" y="44896"/>
                        <a:pt x="198975" y="44896"/>
                        <a:pt x="276761" y="44896"/>
                      </a:cubicBezTo>
                      <a:cubicBezTo>
                        <a:pt x="303183" y="44896"/>
                        <a:pt x="326407" y="39952"/>
                        <a:pt x="328539" y="33887"/>
                      </a:cubicBezTo>
                      <a:cubicBezTo>
                        <a:pt x="331226" y="26270"/>
                        <a:pt x="333912" y="18640"/>
                        <a:pt x="336613" y="11010"/>
                      </a:cubicBezTo>
                      <a:cubicBezTo>
                        <a:pt x="338746" y="4930"/>
                        <a:pt x="319234" y="0"/>
                        <a:pt x="293102" y="0"/>
                      </a:cubicBezTo>
                      <a:cubicBezTo>
                        <a:pt x="216133" y="0"/>
                        <a:pt x="139165" y="0"/>
                        <a:pt x="62196" y="0"/>
                      </a:cubicBezTo>
                      <a:cubicBezTo>
                        <a:pt x="36078" y="0"/>
                        <a:pt x="12688" y="4944"/>
                        <a:pt x="10057" y="11010"/>
                      </a:cubicBezTo>
                      <a:cubicBezTo>
                        <a:pt x="6775" y="18640"/>
                        <a:pt x="3507" y="26256"/>
                        <a:pt x="239" y="33887"/>
                      </a:cubicBezTo>
                      <a:cubicBezTo>
                        <a:pt x="-2392" y="39966"/>
                        <a:pt x="16982" y="44896"/>
                        <a:pt x="43404" y="44896"/>
                      </a:cubicBezTo>
                      <a:close/>
                    </a:path>
                  </a:pathLst>
                </a:custGeom>
                <a:solidFill>
                  <a:srgbClr val="444444"/>
                </a:solidFill>
                <a:ln w="1385"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7FEC1411-2745-B549-B17C-4AE6B86D583A}"/>
                    </a:ext>
                  </a:extLst>
                </p:cNvPr>
                <p:cNvSpPr/>
                <p:nvPr/>
              </p:nvSpPr>
              <p:spPr>
                <a:xfrm>
                  <a:off x="7355613" y="4520477"/>
                  <a:ext cx="334604" cy="44896"/>
                </a:xfrm>
                <a:custGeom>
                  <a:avLst/>
                  <a:gdLst>
                    <a:gd name="connsiteX0" fmla="*/ 44310 w 334604"/>
                    <a:gd name="connsiteY0" fmla="*/ 44896 h 44896"/>
                    <a:gd name="connsiteX1" fmla="*/ 277653 w 334604"/>
                    <a:gd name="connsiteY1" fmla="*/ 44896 h 44896"/>
                    <a:gd name="connsiteX2" fmla="*/ 328462 w 334604"/>
                    <a:gd name="connsiteY2" fmla="*/ 33887 h 44896"/>
                    <a:gd name="connsiteX3" fmla="*/ 334514 w 334604"/>
                    <a:gd name="connsiteY3" fmla="*/ 11010 h 44896"/>
                    <a:gd name="connsiteX4" fmla="*/ 290033 w 334604"/>
                    <a:gd name="connsiteY4" fmla="*/ 0 h 44896"/>
                    <a:gd name="connsiteX5" fmla="*/ 59127 w 334604"/>
                    <a:gd name="connsiteY5" fmla="*/ 0 h 44896"/>
                    <a:gd name="connsiteX6" fmla="*/ 7958 w 334604"/>
                    <a:gd name="connsiteY6" fmla="*/ 11010 h 44896"/>
                    <a:gd name="connsiteX7" fmla="*/ 148 w 334604"/>
                    <a:gd name="connsiteY7" fmla="*/ 33887 h 44896"/>
                    <a:gd name="connsiteX8" fmla="*/ 44310 w 334604"/>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604" h="44896">
                      <a:moveTo>
                        <a:pt x="44310" y="44896"/>
                      </a:moveTo>
                      <a:cubicBezTo>
                        <a:pt x="122095" y="44896"/>
                        <a:pt x="199881" y="44896"/>
                        <a:pt x="277653" y="44896"/>
                      </a:cubicBezTo>
                      <a:cubicBezTo>
                        <a:pt x="304076" y="44896"/>
                        <a:pt x="326870" y="39952"/>
                        <a:pt x="328462" y="33887"/>
                      </a:cubicBezTo>
                      <a:cubicBezTo>
                        <a:pt x="330484" y="26270"/>
                        <a:pt x="332506" y="18640"/>
                        <a:pt x="334514" y="11010"/>
                      </a:cubicBezTo>
                      <a:cubicBezTo>
                        <a:pt x="336120" y="4930"/>
                        <a:pt x="316165" y="0"/>
                        <a:pt x="290033" y="0"/>
                      </a:cubicBezTo>
                      <a:cubicBezTo>
                        <a:pt x="213064" y="0"/>
                        <a:pt x="136096" y="0"/>
                        <a:pt x="59127" y="0"/>
                      </a:cubicBezTo>
                      <a:cubicBezTo>
                        <a:pt x="32996" y="0"/>
                        <a:pt x="10035" y="4944"/>
                        <a:pt x="7958" y="11010"/>
                      </a:cubicBezTo>
                      <a:cubicBezTo>
                        <a:pt x="5355" y="18640"/>
                        <a:pt x="2751" y="26256"/>
                        <a:pt x="148" y="33887"/>
                      </a:cubicBezTo>
                      <a:cubicBezTo>
                        <a:pt x="-1915" y="39966"/>
                        <a:pt x="17887" y="44896"/>
                        <a:pt x="44310" y="44896"/>
                      </a:cubicBezTo>
                      <a:close/>
                    </a:path>
                  </a:pathLst>
                </a:custGeom>
                <a:solidFill>
                  <a:srgbClr val="444444"/>
                </a:solidFill>
                <a:ln w="1385"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8194AF1D-39CE-CE4D-A2CA-F5220630339B}"/>
                    </a:ext>
                  </a:extLst>
                </p:cNvPr>
                <p:cNvSpPr/>
                <p:nvPr/>
              </p:nvSpPr>
              <p:spPr>
                <a:xfrm>
                  <a:off x="7720136" y="4520477"/>
                  <a:ext cx="332565" cy="44896"/>
                </a:xfrm>
                <a:custGeom>
                  <a:avLst/>
                  <a:gdLst>
                    <a:gd name="connsiteX0" fmla="*/ 45187 w 332565"/>
                    <a:gd name="connsiteY0" fmla="*/ 44896 h 44896"/>
                    <a:gd name="connsiteX1" fmla="*/ 278544 w 332565"/>
                    <a:gd name="connsiteY1" fmla="*/ 44896 h 44896"/>
                    <a:gd name="connsiteX2" fmla="*/ 328412 w 332565"/>
                    <a:gd name="connsiteY2" fmla="*/ 33887 h 44896"/>
                    <a:gd name="connsiteX3" fmla="*/ 332525 w 332565"/>
                    <a:gd name="connsiteY3" fmla="*/ 11010 h 44896"/>
                    <a:gd name="connsiteX4" fmla="*/ 287116 w 332565"/>
                    <a:gd name="connsiteY4" fmla="*/ 0 h 44896"/>
                    <a:gd name="connsiteX5" fmla="*/ 56197 w 332565"/>
                    <a:gd name="connsiteY5" fmla="*/ 0 h 44896"/>
                    <a:gd name="connsiteX6" fmla="*/ 5955 w 332565"/>
                    <a:gd name="connsiteY6" fmla="*/ 11010 h 44896"/>
                    <a:gd name="connsiteX7" fmla="*/ 84 w 332565"/>
                    <a:gd name="connsiteY7" fmla="*/ 33887 h 44896"/>
                    <a:gd name="connsiteX8" fmla="*/ 45187 w 332565"/>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65" h="44896">
                      <a:moveTo>
                        <a:pt x="45187" y="44896"/>
                      </a:moveTo>
                      <a:cubicBezTo>
                        <a:pt x="122973" y="44896"/>
                        <a:pt x="200758" y="44896"/>
                        <a:pt x="278544" y="44896"/>
                      </a:cubicBezTo>
                      <a:cubicBezTo>
                        <a:pt x="304966" y="44896"/>
                        <a:pt x="327345" y="39952"/>
                        <a:pt x="328412" y="33887"/>
                      </a:cubicBezTo>
                      <a:cubicBezTo>
                        <a:pt x="329783" y="26270"/>
                        <a:pt x="331154" y="18640"/>
                        <a:pt x="332525" y="11010"/>
                      </a:cubicBezTo>
                      <a:cubicBezTo>
                        <a:pt x="333605" y="4930"/>
                        <a:pt x="313234" y="0"/>
                        <a:pt x="287116" y="0"/>
                      </a:cubicBezTo>
                      <a:cubicBezTo>
                        <a:pt x="210148" y="0"/>
                        <a:pt x="133179" y="0"/>
                        <a:pt x="56197" y="0"/>
                      </a:cubicBezTo>
                      <a:cubicBezTo>
                        <a:pt x="30078" y="0"/>
                        <a:pt x="7534" y="4944"/>
                        <a:pt x="5955" y="11010"/>
                      </a:cubicBezTo>
                      <a:cubicBezTo>
                        <a:pt x="4003" y="18640"/>
                        <a:pt x="2036" y="26256"/>
                        <a:pt x="84" y="33887"/>
                      </a:cubicBezTo>
                      <a:cubicBezTo>
                        <a:pt x="-1468" y="39966"/>
                        <a:pt x="18751" y="44896"/>
                        <a:pt x="45187" y="44896"/>
                      </a:cubicBezTo>
                      <a:close/>
                    </a:path>
                  </a:pathLst>
                </a:custGeom>
                <a:solidFill>
                  <a:srgbClr val="444444"/>
                </a:solidFill>
                <a:ln w="1385"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772245CB-D622-2442-A504-7D28526FA91B}"/>
                    </a:ext>
                  </a:extLst>
                </p:cNvPr>
                <p:cNvSpPr/>
                <p:nvPr/>
              </p:nvSpPr>
              <p:spPr>
                <a:xfrm>
                  <a:off x="8096286" y="4520477"/>
                  <a:ext cx="330453" cy="44896"/>
                </a:xfrm>
                <a:custGeom>
                  <a:avLst/>
                  <a:gdLst>
                    <a:gd name="connsiteX0" fmla="*/ 46083 w 330453"/>
                    <a:gd name="connsiteY0" fmla="*/ 44896 h 44896"/>
                    <a:gd name="connsiteX1" fmla="*/ 279426 w 330453"/>
                    <a:gd name="connsiteY1" fmla="*/ 44896 h 44896"/>
                    <a:gd name="connsiteX2" fmla="*/ 328338 w 330453"/>
                    <a:gd name="connsiteY2" fmla="*/ 33887 h 44896"/>
                    <a:gd name="connsiteX3" fmla="*/ 330443 w 330453"/>
                    <a:gd name="connsiteY3" fmla="*/ 11010 h 44896"/>
                    <a:gd name="connsiteX4" fmla="*/ 284065 w 330453"/>
                    <a:gd name="connsiteY4" fmla="*/ 0 h 44896"/>
                    <a:gd name="connsiteX5" fmla="*/ 53159 w 330453"/>
                    <a:gd name="connsiteY5" fmla="*/ 0 h 44896"/>
                    <a:gd name="connsiteX6" fmla="*/ 3901 w 330453"/>
                    <a:gd name="connsiteY6" fmla="*/ 11010 h 44896"/>
                    <a:gd name="connsiteX7" fmla="*/ 38 w 330453"/>
                    <a:gd name="connsiteY7" fmla="*/ 33887 h 44896"/>
                    <a:gd name="connsiteX8" fmla="*/ 46083 w 330453"/>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453" h="44896">
                      <a:moveTo>
                        <a:pt x="46083" y="44896"/>
                      </a:moveTo>
                      <a:cubicBezTo>
                        <a:pt x="123868" y="44896"/>
                        <a:pt x="201654" y="44896"/>
                        <a:pt x="279426" y="44896"/>
                      </a:cubicBezTo>
                      <a:cubicBezTo>
                        <a:pt x="305849" y="44896"/>
                        <a:pt x="327798" y="39952"/>
                        <a:pt x="328338" y="33887"/>
                      </a:cubicBezTo>
                      <a:cubicBezTo>
                        <a:pt x="329044" y="26270"/>
                        <a:pt x="329737" y="18640"/>
                        <a:pt x="330443" y="11010"/>
                      </a:cubicBezTo>
                      <a:cubicBezTo>
                        <a:pt x="330997" y="4930"/>
                        <a:pt x="310183" y="0"/>
                        <a:pt x="284065" y="0"/>
                      </a:cubicBezTo>
                      <a:cubicBezTo>
                        <a:pt x="207097" y="0"/>
                        <a:pt x="130128" y="0"/>
                        <a:pt x="53159" y="0"/>
                      </a:cubicBezTo>
                      <a:cubicBezTo>
                        <a:pt x="27028" y="0"/>
                        <a:pt x="4940" y="4944"/>
                        <a:pt x="3901" y="11010"/>
                      </a:cubicBezTo>
                      <a:cubicBezTo>
                        <a:pt x="2613" y="18640"/>
                        <a:pt x="1326" y="26256"/>
                        <a:pt x="38" y="33887"/>
                      </a:cubicBezTo>
                      <a:cubicBezTo>
                        <a:pt x="-1001" y="39966"/>
                        <a:pt x="19647" y="44896"/>
                        <a:pt x="46083" y="44896"/>
                      </a:cubicBezTo>
                      <a:close/>
                    </a:path>
                  </a:pathLst>
                </a:custGeom>
                <a:solidFill>
                  <a:srgbClr val="444444"/>
                </a:solidFill>
                <a:ln w="1385"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D3CA5A68-BB47-2A44-8F88-EE396F4E9EFF}"/>
                    </a:ext>
                  </a:extLst>
                </p:cNvPr>
                <p:cNvSpPr/>
                <p:nvPr/>
              </p:nvSpPr>
              <p:spPr>
                <a:xfrm>
                  <a:off x="8466894" y="4520477"/>
                  <a:ext cx="328434" cy="44896"/>
                </a:xfrm>
                <a:custGeom>
                  <a:avLst/>
                  <a:gdLst>
                    <a:gd name="connsiteX0" fmla="*/ 46997 w 328434"/>
                    <a:gd name="connsiteY0" fmla="*/ 44896 h 44896"/>
                    <a:gd name="connsiteX1" fmla="*/ 280353 w 328434"/>
                    <a:gd name="connsiteY1" fmla="*/ 44896 h 44896"/>
                    <a:gd name="connsiteX2" fmla="*/ 328309 w 328434"/>
                    <a:gd name="connsiteY2" fmla="*/ 33887 h 44896"/>
                    <a:gd name="connsiteX3" fmla="*/ 328435 w 328434"/>
                    <a:gd name="connsiteY3" fmla="*/ 11010 h 44896"/>
                    <a:gd name="connsiteX4" fmla="*/ 281101 w 328434"/>
                    <a:gd name="connsiteY4" fmla="*/ 0 h 44896"/>
                    <a:gd name="connsiteX5" fmla="*/ 50181 w 328434"/>
                    <a:gd name="connsiteY5" fmla="*/ 0 h 44896"/>
                    <a:gd name="connsiteX6" fmla="*/ 1879 w 328434"/>
                    <a:gd name="connsiteY6" fmla="*/ 11010 h 44896"/>
                    <a:gd name="connsiteX7" fmla="*/ 9 w 328434"/>
                    <a:gd name="connsiteY7" fmla="*/ 33887 h 44896"/>
                    <a:gd name="connsiteX8" fmla="*/ 46997 w 328434"/>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34" h="44896">
                      <a:moveTo>
                        <a:pt x="46997" y="44896"/>
                      </a:moveTo>
                      <a:cubicBezTo>
                        <a:pt x="124782" y="44896"/>
                        <a:pt x="202568" y="44896"/>
                        <a:pt x="280353" y="44896"/>
                      </a:cubicBezTo>
                      <a:cubicBezTo>
                        <a:pt x="306776" y="44896"/>
                        <a:pt x="328282" y="39952"/>
                        <a:pt x="328309" y="33887"/>
                      </a:cubicBezTo>
                      <a:cubicBezTo>
                        <a:pt x="328351" y="26270"/>
                        <a:pt x="328393" y="18640"/>
                        <a:pt x="328435" y="11010"/>
                      </a:cubicBezTo>
                      <a:cubicBezTo>
                        <a:pt x="328448" y="4930"/>
                        <a:pt x="307219" y="0"/>
                        <a:pt x="281101" y="0"/>
                      </a:cubicBezTo>
                      <a:cubicBezTo>
                        <a:pt x="204132" y="0"/>
                        <a:pt x="127164" y="0"/>
                        <a:pt x="50181" y="0"/>
                      </a:cubicBezTo>
                      <a:cubicBezTo>
                        <a:pt x="24064" y="0"/>
                        <a:pt x="2391" y="4944"/>
                        <a:pt x="1879" y="11010"/>
                      </a:cubicBezTo>
                      <a:cubicBezTo>
                        <a:pt x="1255" y="18640"/>
                        <a:pt x="632" y="26256"/>
                        <a:pt x="9" y="33887"/>
                      </a:cubicBezTo>
                      <a:cubicBezTo>
                        <a:pt x="-503" y="39966"/>
                        <a:pt x="20574" y="44896"/>
                        <a:pt x="46997" y="44896"/>
                      </a:cubicBezTo>
                      <a:close/>
                    </a:path>
                  </a:pathLst>
                </a:custGeom>
                <a:solidFill>
                  <a:srgbClr val="444444"/>
                </a:solidFill>
                <a:ln w="1385"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EB237A13-4DD5-7F44-AFD1-2E043357F319}"/>
                    </a:ext>
                  </a:extLst>
                </p:cNvPr>
                <p:cNvSpPr/>
                <p:nvPr/>
              </p:nvSpPr>
              <p:spPr>
                <a:xfrm>
                  <a:off x="8842841" y="4520477"/>
                  <a:ext cx="328434" cy="44896"/>
                </a:xfrm>
                <a:custGeom>
                  <a:avLst/>
                  <a:gdLst>
                    <a:gd name="connsiteX0" fmla="*/ 48095 w 328434"/>
                    <a:gd name="connsiteY0" fmla="*/ 44896 h 44896"/>
                    <a:gd name="connsiteX1" fmla="*/ 281438 w 328434"/>
                    <a:gd name="connsiteY1" fmla="*/ 44896 h 44896"/>
                    <a:gd name="connsiteX2" fmla="*/ 328425 w 328434"/>
                    <a:gd name="connsiteY2" fmla="*/ 33887 h 44896"/>
                    <a:gd name="connsiteX3" fmla="*/ 326542 w 328434"/>
                    <a:gd name="connsiteY3" fmla="*/ 11010 h 44896"/>
                    <a:gd name="connsiteX4" fmla="*/ 278240 w 328434"/>
                    <a:gd name="connsiteY4" fmla="*/ 0 h 44896"/>
                    <a:gd name="connsiteX5" fmla="*/ 47334 w 328434"/>
                    <a:gd name="connsiteY5" fmla="*/ 0 h 44896"/>
                    <a:gd name="connsiteX6" fmla="*/ 0 w 328434"/>
                    <a:gd name="connsiteY6" fmla="*/ 11010 h 44896"/>
                    <a:gd name="connsiteX7" fmla="*/ 125 w 328434"/>
                    <a:gd name="connsiteY7" fmla="*/ 33887 h 44896"/>
                    <a:gd name="connsiteX8" fmla="*/ 48095 w 328434"/>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34" h="44896">
                      <a:moveTo>
                        <a:pt x="48095" y="44896"/>
                      </a:moveTo>
                      <a:cubicBezTo>
                        <a:pt x="125881" y="44896"/>
                        <a:pt x="203667" y="44896"/>
                        <a:pt x="281438" y="44896"/>
                      </a:cubicBezTo>
                      <a:cubicBezTo>
                        <a:pt x="307847" y="44896"/>
                        <a:pt x="328938" y="39952"/>
                        <a:pt x="328425" y="33887"/>
                      </a:cubicBezTo>
                      <a:cubicBezTo>
                        <a:pt x="327803" y="26270"/>
                        <a:pt x="327165" y="18640"/>
                        <a:pt x="326542" y="11010"/>
                      </a:cubicBezTo>
                      <a:cubicBezTo>
                        <a:pt x="326030" y="4930"/>
                        <a:pt x="304357" y="0"/>
                        <a:pt x="278240" y="0"/>
                      </a:cubicBezTo>
                      <a:cubicBezTo>
                        <a:pt x="201271" y="0"/>
                        <a:pt x="124302" y="0"/>
                        <a:pt x="47334" y="0"/>
                      </a:cubicBezTo>
                      <a:cubicBezTo>
                        <a:pt x="21216" y="0"/>
                        <a:pt x="-28" y="4944"/>
                        <a:pt x="0" y="11010"/>
                      </a:cubicBezTo>
                      <a:cubicBezTo>
                        <a:pt x="42" y="18640"/>
                        <a:pt x="83" y="26256"/>
                        <a:pt x="125" y="33887"/>
                      </a:cubicBezTo>
                      <a:cubicBezTo>
                        <a:pt x="153" y="39966"/>
                        <a:pt x="21673" y="44896"/>
                        <a:pt x="48095" y="44896"/>
                      </a:cubicBezTo>
                      <a:close/>
                    </a:path>
                  </a:pathLst>
                </a:custGeom>
                <a:solidFill>
                  <a:srgbClr val="444444"/>
                </a:solidFill>
                <a:ln w="1385"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F35C6C-0FD3-8A47-96CB-50B77ACD7DB9}"/>
                    </a:ext>
                  </a:extLst>
                </p:cNvPr>
                <p:cNvSpPr/>
                <p:nvPr/>
              </p:nvSpPr>
              <p:spPr>
                <a:xfrm>
                  <a:off x="9208397" y="4520477"/>
                  <a:ext cx="330439" cy="44896"/>
                </a:xfrm>
                <a:custGeom>
                  <a:avLst/>
                  <a:gdLst>
                    <a:gd name="connsiteX0" fmla="*/ 51000 w 330439"/>
                    <a:gd name="connsiteY0" fmla="*/ 44896 h 44896"/>
                    <a:gd name="connsiteX1" fmla="*/ 284357 w 330439"/>
                    <a:gd name="connsiteY1" fmla="*/ 44896 h 44896"/>
                    <a:gd name="connsiteX2" fmla="*/ 330402 w 330439"/>
                    <a:gd name="connsiteY2" fmla="*/ 33887 h 44896"/>
                    <a:gd name="connsiteX3" fmla="*/ 326553 w 330439"/>
                    <a:gd name="connsiteY3" fmla="*/ 11010 h 44896"/>
                    <a:gd name="connsiteX4" fmla="*/ 277309 w 330439"/>
                    <a:gd name="connsiteY4" fmla="*/ 0 h 44896"/>
                    <a:gd name="connsiteX5" fmla="*/ 46389 w 330439"/>
                    <a:gd name="connsiteY5" fmla="*/ 0 h 44896"/>
                    <a:gd name="connsiteX6" fmla="*/ 11 w 330439"/>
                    <a:gd name="connsiteY6" fmla="*/ 11010 h 44896"/>
                    <a:gd name="connsiteX7" fmla="*/ 2102 w 330439"/>
                    <a:gd name="connsiteY7" fmla="*/ 33887 h 44896"/>
                    <a:gd name="connsiteX8" fmla="*/ 51000 w 330439"/>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439" h="44896">
                      <a:moveTo>
                        <a:pt x="51000" y="44896"/>
                      </a:moveTo>
                      <a:cubicBezTo>
                        <a:pt x="128786" y="44896"/>
                        <a:pt x="206586" y="44896"/>
                        <a:pt x="284357" y="44896"/>
                      </a:cubicBezTo>
                      <a:cubicBezTo>
                        <a:pt x="310766" y="44896"/>
                        <a:pt x="331428" y="39952"/>
                        <a:pt x="330402" y="33887"/>
                      </a:cubicBezTo>
                      <a:cubicBezTo>
                        <a:pt x="329115" y="26270"/>
                        <a:pt x="327841" y="18640"/>
                        <a:pt x="326553" y="11010"/>
                      </a:cubicBezTo>
                      <a:cubicBezTo>
                        <a:pt x="325514" y="4930"/>
                        <a:pt x="303413" y="0"/>
                        <a:pt x="277309" y="0"/>
                      </a:cubicBezTo>
                      <a:cubicBezTo>
                        <a:pt x="200340" y="0"/>
                        <a:pt x="123371" y="0"/>
                        <a:pt x="46389" y="0"/>
                      </a:cubicBezTo>
                      <a:cubicBezTo>
                        <a:pt x="20285" y="0"/>
                        <a:pt x="-543" y="4944"/>
                        <a:pt x="11" y="11010"/>
                      </a:cubicBezTo>
                      <a:cubicBezTo>
                        <a:pt x="717" y="18640"/>
                        <a:pt x="1410" y="26256"/>
                        <a:pt x="2102" y="33887"/>
                      </a:cubicBezTo>
                      <a:cubicBezTo>
                        <a:pt x="2656" y="39966"/>
                        <a:pt x="24606" y="44896"/>
                        <a:pt x="51000" y="44896"/>
                      </a:cubicBezTo>
                      <a:close/>
                    </a:path>
                  </a:pathLst>
                </a:custGeom>
                <a:solidFill>
                  <a:srgbClr val="444444"/>
                </a:solidFill>
                <a:ln w="1385"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C9EF8A67-ADD7-584A-BA99-21D64DB28BE5}"/>
                    </a:ext>
                  </a:extLst>
                </p:cNvPr>
                <p:cNvSpPr/>
                <p:nvPr/>
              </p:nvSpPr>
              <p:spPr>
                <a:xfrm>
                  <a:off x="9582435" y="4520477"/>
                  <a:ext cx="332539" cy="44896"/>
                </a:xfrm>
                <a:custGeom>
                  <a:avLst/>
                  <a:gdLst>
                    <a:gd name="connsiteX0" fmla="*/ 54021 w 332539"/>
                    <a:gd name="connsiteY0" fmla="*/ 44896 h 44896"/>
                    <a:gd name="connsiteX1" fmla="*/ 287365 w 332539"/>
                    <a:gd name="connsiteY1" fmla="*/ 44896 h 44896"/>
                    <a:gd name="connsiteX2" fmla="*/ 332455 w 332539"/>
                    <a:gd name="connsiteY2" fmla="*/ 33887 h 44896"/>
                    <a:gd name="connsiteX3" fmla="*/ 326597 w 332539"/>
                    <a:gd name="connsiteY3" fmla="*/ 11010 h 44896"/>
                    <a:gd name="connsiteX4" fmla="*/ 276369 w 332539"/>
                    <a:gd name="connsiteY4" fmla="*/ 0 h 44896"/>
                    <a:gd name="connsiteX5" fmla="*/ 45464 w 332539"/>
                    <a:gd name="connsiteY5" fmla="*/ 0 h 44896"/>
                    <a:gd name="connsiteX6" fmla="*/ 41 w 332539"/>
                    <a:gd name="connsiteY6" fmla="*/ 11010 h 44896"/>
                    <a:gd name="connsiteX7" fmla="*/ 4140 w 332539"/>
                    <a:gd name="connsiteY7" fmla="*/ 33887 h 44896"/>
                    <a:gd name="connsiteX8" fmla="*/ 54021 w 332539"/>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39" h="44896">
                      <a:moveTo>
                        <a:pt x="54021" y="44896"/>
                      </a:moveTo>
                      <a:cubicBezTo>
                        <a:pt x="131807" y="44896"/>
                        <a:pt x="209593" y="44896"/>
                        <a:pt x="287365" y="44896"/>
                      </a:cubicBezTo>
                      <a:cubicBezTo>
                        <a:pt x="313801" y="44896"/>
                        <a:pt x="334019" y="39952"/>
                        <a:pt x="332455" y="33887"/>
                      </a:cubicBezTo>
                      <a:cubicBezTo>
                        <a:pt x="330502" y="26270"/>
                        <a:pt x="328550" y="18640"/>
                        <a:pt x="326597" y="11010"/>
                      </a:cubicBezTo>
                      <a:cubicBezTo>
                        <a:pt x="325032" y="4930"/>
                        <a:pt x="302501" y="0"/>
                        <a:pt x="276369" y="0"/>
                      </a:cubicBezTo>
                      <a:cubicBezTo>
                        <a:pt x="199400" y="0"/>
                        <a:pt x="122432" y="0"/>
                        <a:pt x="45464" y="0"/>
                      </a:cubicBezTo>
                      <a:cubicBezTo>
                        <a:pt x="19332" y="0"/>
                        <a:pt x="-1039" y="4944"/>
                        <a:pt x="41" y="11010"/>
                      </a:cubicBezTo>
                      <a:cubicBezTo>
                        <a:pt x="1412" y="18640"/>
                        <a:pt x="2769" y="26256"/>
                        <a:pt x="4140" y="33887"/>
                      </a:cubicBezTo>
                      <a:cubicBezTo>
                        <a:pt x="5221" y="39966"/>
                        <a:pt x="27585" y="44896"/>
                        <a:pt x="54021" y="44896"/>
                      </a:cubicBezTo>
                      <a:close/>
                    </a:path>
                  </a:pathLst>
                </a:custGeom>
                <a:solidFill>
                  <a:srgbClr val="444444"/>
                </a:solidFill>
                <a:ln w="1385"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A41B4359-7E7A-7643-8B8E-8A5873CEAD80}"/>
                    </a:ext>
                  </a:extLst>
                </p:cNvPr>
                <p:cNvSpPr/>
                <p:nvPr/>
              </p:nvSpPr>
              <p:spPr>
                <a:xfrm>
                  <a:off x="9944880" y="4520477"/>
                  <a:ext cx="334606" cy="44896"/>
                </a:xfrm>
                <a:custGeom>
                  <a:avLst/>
                  <a:gdLst>
                    <a:gd name="connsiteX0" fmla="*/ 56964 w 334606"/>
                    <a:gd name="connsiteY0" fmla="*/ 44896 h 44896"/>
                    <a:gd name="connsiteX1" fmla="*/ 290321 w 334606"/>
                    <a:gd name="connsiteY1" fmla="*/ 44896 h 44896"/>
                    <a:gd name="connsiteX2" fmla="*/ 334455 w 334606"/>
                    <a:gd name="connsiteY2" fmla="*/ 33887 h 44896"/>
                    <a:gd name="connsiteX3" fmla="*/ 326645 w 334606"/>
                    <a:gd name="connsiteY3" fmla="*/ 11010 h 44896"/>
                    <a:gd name="connsiteX4" fmla="*/ 275489 w 334606"/>
                    <a:gd name="connsiteY4" fmla="*/ 0 h 44896"/>
                    <a:gd name="connsiteX5" fmla="*/ 44569 w 334606"/>
                    <a:gd name="connsiteY5" fmla="*/ 0 h 44896"/>
                    <a:gd name="connsiteX6" fmla="*/ 89 w 334606"/>
                    <a:gd name="connsiteY6" fmla="*/ 11010 h 44896"/>
                    <a:gd name="connsiteX7" fmla="*/ 6140 w 334606"/>
                    <a:gd name="connsiteY7" fmla="*/ 33887 h 44896"/>
                    <a:gd name="connsiteX8" fmla="*/ 56964 w 334606"/>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606" h="44896">
                      <a:moveTo>
                        <a:pt x="56964" y="44896"/>
                      </a:moveTo>
                      <a:cubicBezTo>
                        <a:pt x="134749" y="44896"/>
                        <a:pt x="212535" y="44896"/>
                        <a:pt x="290321" y="44896"/>
                      </a:cubicBezTo>
                      <a:cubicBezTo>
                        <a:pt x="316743" y="44896"/>
                        <a:pt x="336546" y="39952"/>
                        <a:pt x="334455" y="33887"/>
                      </a:cubicBezTo>
                      <a:cubicBezTo>
                        <a:pt x="331851" y="26270"/>
                        <a:pt x="329262" y="18640"/>
                        <a:pt x="326645" y="11010"/>
                      </a:cubicBezTo>
                      <a:cubicBezTo>
                        <a:pt x="324553" y="4930"/>
                        <a:pt x="301621" y="0"/>
                        <a:pt x="275489" y="0"/>
                      </a:cubicBezTo>
                      <a:cubicBezTo>
                        <a:pt x="198521" y="0"/>
                        <a:pt x="121538" y="0"/>
                        <a:pt x="44569" y="0"/>
                      </a:cubicBezTo>
                      <a:cubicBezTo>
                        <a:pt x="18452" y="0"/>
                        <a:pt x="-1503" y="4944"/>
                        <a:pt x="89" y="11010"/>
                      </a:cubicBezTo>
                      <a:cubicBezTo>
                        <a:pt x="2111" y="18640"/>
                        <a:pt x="4118" y="26256"/>
                        <a:pt x="6140" y="33887"/>
                      </a:cubicBezTo>
                      <a:cubicBezTo>
                        <a:pt x="7747" y="39966"/>
                        <a:pt x="30541" y="44896"/>
                        <a:pt x="56964" y="44896"/>
                      </a:cubicBezTo>
                      <a:close/>
                    </a:path>
                  </a:pathLst>
                </a:custGeom>
                <a:solidFill>
                  <a:srgbClr val="444444"/>
                </a:solidFill>
                <a:ln w="1385"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24658B9F-5515-1346-A4B2-F1725F33DB2A}"/>
                    </a:ext>
                  </a:extLst>
                </p:cNvPr>
                <p:cNvSpPr/>
                <p:nvPr/>
              </p:nvSpPr>
              <p:spPr>
                <a:xfrm>
                  <a:off x="10318920" y="4520477"/>
                  <a:ext cx="336756" cy="44896"/>
                </a:xfrm>
                <a:custGeom>
                  <a:avLst/>
                  <a:gdLst>
                    <a:gd name="connsiteX0" fmla="*/ 59970 w 336756"/>
                    <a:gd name="connsiteY0" fmla="*/ 44896 h 44896"/>
                    <a:gd name="connsiteX1" fmla="*/ 293341 w 336756"/>
                    <a:gd name="connsiteY1" fmla="*/ 44896 h 44896"/>
                    <a:gd name="connsiteX2" fmla="*/ 336520 w 336756"/>
                    <a:gd name="connsiteY2" fmla="*/ 33887 h 44896"/>
                    <a:gd name="connsiteX3" fmla="*/ 326701 w 336756"/>
                    <a:gd name="connsiteY3" fmla="*/ 11010 h 44896"/>
                    <a:gd name="connsiteX4" fmla="*/ 274577 w 336756"/>
                    <a:gd name="connsiteY4" fmla="*/ 0 h 44896"/>
                    <a:gd name="connsiteX5" fmla="*/ 43657 w 336756"/>
                    <a:gd name="connsiteY5" fmla="*/ 0 h 44896"/>
                    <a:gd name="connsiteX6" fmla="*/ 159 w 336756"/>
                    <a:gd name="connsiteY6" fmla="*/ 11010 h 44896"/>
                    <a:gd name="connsiteX7" fmla="*/ 8219 w 336756"/>
                    <a:gd name="connsiteY7" fmla="*/ 33887 h 44896"/>
                    <a:gd name="connsiteX8" fmla="*/ 59970 w 336756"/>
                    <a:gd name="connsiteY8" fmla="*/ 44896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56" h="44896">
                      <a:moveTo>
                        <a:pt x="59970" y="44896"/>
                      </a:moveTo>
                      <a:cubicBezTo>
                        <a:pt x="137755" y="44896"/>
                        <a:pt x="215555" y="44896"/>
                        <a:pt x="293341" y="44896"/>
                      </a:cubicBezTo>
                      <a:cubicBezTo>
                        <a:pt x="319749" y="44896"/>
                        <a:pt x="339137" y="39952"/>
                        <a:pt x="336520" y="33887"/>
                      </a:cubicBezTo>
                      <a:cubicBezTo>
                        <a:pt x="333251" y="26270"/>
                        <a:pt x="329983" y="18640"/>
                        <a:pt x="326701" y="11010"/>
                      </a:cubicBezTo>
                      <a:cubicBezTo>
                        <a:pt x="324084" y="4930"/>
                        <a:pt x="300680" y="0"/>
                        <a:pt x="274577" y="0"/>
                      </a:cubicBezTo>
                      <a:cubicBezTo>
                        <a:pt x="197594" y="0"/>
                        <a:pt x="120625" y="0"/>
                        <a:pt x="43657" y="0"/>
                      </a:cubicBezTo>
                      <a:cubicBezTo>
                        <a:pt x="17539" y="0"/>
                        <a:pt x="-1973" y="4944"/>
                        <a:pt x="159" y="11010"/>
                      </a:cubicBezTo>
                      <a:cubicBezTo>
                        <a:pt x="2846" y="18640"/>
                        <a:pt x="5547" y="26256"/>
                        <a:pt x="8219" y="33887"/>
                      </a:cubicBezTo>
                      <a:cubicBezTo>
                        <a:pt x="10338" y="39966"/>
                        <a:pt x="33547" y="44896"/>
                        <a:pt x="59970" y="44896"/>
                      </a:cubicBezTo>
                      <a:close/>
                    </a:path>
                  </a:pathLst>
                </a:custGeom>
                <a:solidFill>
                  <a:srgbClr val="444444"/>
                </a:solidFill>
                <a:ln w="1385"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34A08198-20BE-F54C-AD8D-A56ECD151B8B}"/>
                    </a:ext>
                  </a:extLst>
                </p:cNvPr>
                <p:cNvSpPr/>
                <p:nvPr/>
              </p:nvSpPr>
              <p:spPr>
                <a:xfrm>
                  <a:off x="10686240" y="4520477"/>
                  <a:ext cx="338900" cy="44896"/>
                </a:xfrm>
                <a:custGeom>
                  <a:avLst/>
                  <a:gdLst>
                    <a:gd name="connsiteX0" fmla="*/ 10245 w 338900"/>
                    <a:gd name="connsiteY0" fmla="*/ 33887 h 44896"/>
                    <a:gd name="connsiteX1" fmla="*/ 62966 w 338900"/>
                    <a:gd name="connsiteY1" fmla="*/ 44896 h 44896"/>
                    <a:gd name="connsiteX2" fmla="*/ 296337 w 338900"/>
                    <a:gd name="connsiteY2" fmla="*/ 44896 h 44896"/>
                    <a:gd name="connsiteX3" fmla="*/ 338560 w 338900"/>
                    <a:gd name="connsiteY3" fmla="*/ 33887 h 44896"/>
                    <a:gd name="connsiteX4" fmla="*/ 326775 w 338900"/>
                    <a:gd name="connsiteY4" fmla="*/ 11010 h 44896"/>
                    <a:gd name="connsiteX5" fmla="*/ 273708 w 338900"/>
                    <a:gd name="connsiteY5" fmla="*/ 0 h 44896"/>
                    <a:gd name="connsiteX6" fmla="*/ 42789 w 338900"/>
                    <a:gd name="connsiteY6" fmla="*/ 0 h 44896"/>
                    <a:gd name="connsiteX7" fmla="*/ 247 w 338900"/>
                    <a:gd name="connsiteY7" fmla="*/ 11010 h 44896"/>
                    <a:gd name="connsiteX8" fmla="*/ 10245 w 338900"/>
                    <a:gd name="connsiteY8" fmla="*/ 33887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00" h="44896">
                      <a:moveTo>
                        <a:pt x="10245" y="33887"/>
                      </a:moveTo>
                      <a:cubicBezTo>
                        <a:pt x="12905" y="39966"/>
                        <a:pt x="36544" y="44896"/>
                        <a:pt x="62966" y="44896"/>
                      </a:cubicBezTo>
                      <a:cubicBezTo>
                        <a:pt x="140752" y="44896"/>
                        <a:pt x="218551" y="44896"/>
                        <a:pt x="296337" y="44896"/>
                      </a:cubicBezTo>
                      <a:cubicBezTo>
                        <a:pt x="322745" y="44896"/>
                        <a:pt x="341703" y="39952"/>
                        <a:pt x="338560" y="33887"/>
                      </a:cubicBezTo>
                      <a:cubicBezTo>
                        <a:pt x="334641" y="26270"/>
                        <a:pt x="330708" y="18640"/>
                        <a:pt x="326775" y="11010"/>
                      </a:cubicBezTo>
                      <a:cubicBezTo>
                        <a:pt x="323632" y="4930"/>
                        <a:pt x="299812" y="0"/>
                        <a:pt x="273708" y="0"/>
                      </a:cubicBezTo>
                      <a:cubicBezTo>
                        <a:pt x="196740" y="0"/>
                        <a:pt x="119757" y="0"/>
                        <a:pt x="42789" y="0"/>
                      </a:cubicBezTo>
                      <a:cubicBezTo>
                        <a:pt x="16671" y="0"/>
                        <a:pt x="-2411" y="4944"/>
                        <a:pt x="247" y="11010"/>
                      </a:cubicBezTo>
                      <a:cubicBezTo>
                        <a:pt x="3557" y="18640"/>
                        <a:pt x="6894" y="26256"/>
                        <a:pt x="10245" y="33887"/>
                      </a:cubicBezTo>
                      <a:close/>
                    </a:path>
                  </a:pathLst>
                </a:custGeom>
                <a:solidFill>
                  <a:srgbClr val="444444"/>
                </a:solidFill>
                <a:ln w="1385"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C3BCA23D-EDDE-4A47-B21E-8C30F76C31B2}"/>
                    </a:ext>
                  </a:extLst>
                </p:cNvPr>
                <p:cNvSpPr/>
                <p:nvPr/>
              </p:nvSpPr>
              <p:spPr>
                <a:xfrm>
                  <a:off x="11060157" y="4520477"/>
                  <a:ext cx="341169" cy="44896"/>
                </a:xfrm>
                <a:custGeom>
                  <a:avLst/>
                  <a:gdLst>
                    <a:gd name="connsiteX0" fmla="*/ 12391 w 341169"/>
                    <a:gd name="connsiteY0" fmla="*/ 33887 h 44896"/>
                    <a:gd name="connsiteX1" fmla="*/ 66095 w 341169"/>
                    <a:gd name="connsiteY1" fmla="*/ 44896 h 44896"/>
                    <a:gd name="connsiteX2" fmla="*/ 299424 w 341169"/>
                    <a:gd name="connsiteY2" fmla="*/ 44896 h 44896"/>
                    <a:gd name="connsiteX3" fmla="*/ 340705 w 341169"/>
                    <a:gd name="connsiteY3" fmla="*/ 33887 h 44896"/>
                    <a:gd name="connsiteX4" fmla="*/ 326913 w 341169"/>
                    <a:gd name="connsiteY4" fmla="*/ 11010 h 44896"/>
                    <a:gd name="connsiteX5" fmla="*/ 272849 w 341169"/>
                    <a:gd name="connsiteY5" fmla="*/ 0 h 44896"/>
                    <a:gd name="connsiteX6" fmla="*/ 41957 w 341169"/>
                    <a:gd name="connsiteY6" fmla="*/ 0 h 44896"/>
                    <a:gd name="connsiteX7" fmla="*/ 357 w 341169"/>
                    <a:gd name="connsiteY7" fmla="*/ 11010 h 44896"/>
                    <a:gd name="connsiteX8" fmla="*/ 12391 w 341169"/>
                    <a:gd name="connsiteY8" fmla="*/ 33887 h 4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69" h="44896">
                      <a:moveTo>
                        <a:pt x="12391" y="33887"/>
                      </a:moveTo>
                      <a:cubicBezTo>
                        <a:pt x="15576" y="39966"/>
                        <a:pt x="39658" y="44896"/>
                        <a:pt x="66095" y="44896"/>
                      </a:cubicBezTo>
                      <a:cubicBezTo>
                        <a:pt x="143866" y="44896"/>
                        <a:pt x="221652" y="44896"/>
                        <a:pt x="299424" y="44896"/>
                      </a:cubicBezTo>
                      <a:cubicBezTo>
                        <a:pt x="325860" y="44896"/>
                        <a:pt x="344376" y="39952"/>
                        <a:pt x="340705" y="33887"/>
                      </a:cubicBezTo>
                      <a:cubicBezTo>
                        <a:pt x="336107" y="26270"/>
                        <a:pt x="331511" y="18640"/>
                        <a:pt x="326913" y="11010"/>
                      </a:cubicBezTo>
                      <a:cubicBezTo>
                        <a:pt x="323242" y="4930"/>
                        <a:pt x="298981" y="0"/>
                        <a:pt x="272849" y="0"/>
                      </a:cubicBezTo>
                      <a:cubicBezTo>
                        <a:pt x="195880" y="0"/>
                        <a:pt x="118926" y="0"/>
                        <a:pt x="41957" y="0"/>
                      </a:cubicBezTo>
                      <a:cubicBezTo>
                        <a:pt x="15825" y="0"/>
                        <a:pt x="-2842" y="4944"/>
                        <a:pt x="357" y="11010"/>
                      </a:cubicBezTo>
                      <a:cubicBezTo>
                        <a:pt x="4373" y="18640"/>
                        <a:pt x="8389" y="26256"/>
                        <a:pt x="12391" y="33887"/>
                      </a:cubicBezTo>
                      <a:close/>
                    </a:path>
                  </a:pathLst>
                </a:custGeom>
                <a:solidFill>
                  <a:srgbClr val="444444"/>
                </a:solidFill>
                <a:ln w="1385"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04434CFF-6F79-C049-B0F4-D88BF5D05890}"/>
                    </a:ext>
                  </a:extLst>
                </p:cNvPr>
                <p:cNvSpPr/>
                <p:nvPr/>
              </p:nvSpPr>
              <p:spPr>
                <a:xfrm>
                  <a:off x="6139475" y="4650678"/>
                  <a:ext cx="548641" cy="75680"/>
                </a:xfrm>
                <a:custGeom>
                  <a:avLst/>
                  <a:gdLst>
                    <a:gd name="connsiteX0" fmla="*/ 43574 w 548641"/>
                    <a:gd name="connsiteY0" fmla="*/ 75681 h 75680"/>
                    <a:gd name="connsiteX1" fmla="*/ 467746 w 548641"/>
                    <a:gd name="connsiteY1" fmla="*/ 75681 h 75680"/>
                    <a:gd name="connsiteX2" fmla="*/ 522682 w 548641"/>
                    <a:gd name="connsiteY2" fmla="*/ 64671 h 75680"/>
                    <a:gd name="connsiteX3" fmla="*/ 548357 w 548641"/>
                    <a:gd name="connsiteY3" fmla="*/ 11009 h 75680"/>
                    <a:gd name="connsiteX4" fmla="*/ 504804 w 548641"/>
                    <a:gd name="connsiteY4" fmla="*/ 0 h 75680"/>
                    <a:gd name="connsiteX5" fmla="*/ 87736 w 548641"/>
                    <a:gd name="connsiteY5" fmla="*/ 0 h 75680"/>
                    <a:gd name="connsiteX6" fmla="*/ 32330 w 548641"/>
                    <a:gd name="connsiteY6" fmla="*/ 11009 h 75680"/>
                    <a:gd name="connsiteX7" fmla="*/ 437 w 548641"/>
                    <a:gd name="connsiteY7" fmla="*/ 64671 h 75680"/>
                    <a:gd name="connsiteX8" fmla="*/ 43574 w 548641"/>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41" h="75680">
                      <a:moveTo>
                        <a:pt x="43574" y="75681"/>
                      </a:moveTo>
                      <a:cubicBezTo>
                        <a:pt x="184965" y="75681"/>
                        <a:pt x="326356" y="75681"/>
                        <a:pt x="467746" y="75681"/>
                      </a:cubicBezTo>
                      <a:cubicBezTo>
                        <a:pt x="495152" y="75667"/>
                        <a:pt x="519788" y="70737"/>
                        <a:pt x="522682" y="64671"/>
                      </a:cubicBezTo>
                      <a:cubicBezTo>
                        <a:pt x="531213" y="46793"/>
                        <a:pt x="539771" y="28901"/>
                        <a:pt x="548357" y="11009"/>
                      </a:cubicBezTo>
                      <a:cubicBezTo>
                        <a:pt x="551251" y="4944"/>
                        <a:pt x="531711" y="0"/>
                        <a:pt x="504804" y="0"/>
                      </a:cubicBezTo>
                      <a:cubicBezTo>
                        <a:pt x="365781" y="0"/>
                        <a:pt x="226759" y="0"/>
                        <a:pt x="87736" y="0"/>
                      </a:cubicBezTo>
                      <a:cubicBezTo>
                        <a:pt x="60815" y="-14"/>
                        <a:pt x="35958" y="4944"/>
                        <a:pt x="32330" y="11009"/>
                      </a:cubicBezTo>
                      <a:cubicBezTo>
                        <a:pt x="21666" y="28888"/>
                        <a:pt x="11045" y="46779"/>
                        <a:pt x="437" y="64671"/>
                      </a:cubicBezTo>
                      <a:cubicBezTo>
                        <a:pt x="-3191" y="70737"/>
                        <a:pt x="16183" y="75681"/>
                        <a:pt x="43574" y="75681"/>
                      </a:cubicBezTo>
                      <a:close/>
                    </a:path>
                  </a:pathLst>
                </a:custGeom>
                <a:solidFill>
                  <a:srgbClr val="444444"/>
                </a:solidFill>
                <a:ln w="1385"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8024C561-08BB-774C-A2E2-4FB6131347D0}"/>
                    </a:ext>
                  </a:extLst>
                </p:cNvPr>
                <p:cNvSpPr/>
                <p:nvPr/>
              </p:nvSpPr>
              <p:spPr>
                <a:xfrm>
                  <a:off x="6091491" y="4732009"/>
                  <a:ext cx="653618" cy="75680"/>
                </a:xfrm>
                <a:custGeom>
                  <a:avLst/>
                  <a:gdLst>
                    <a:gd name="connsiteX0" fmla="*/ 44502 w 653618"/>
                    <a:gd name="connsiteY0" fmla="*/ 75681 h 75680"/>
                    <a:gd name="connsiteX1" fmla="*/ 573492 w 653618"/>
                    <a:gd name="connsiteY1" fmla="*/ 75681 h 75680"/>
                    <a:gd name="connsiteX2" fmla="*/ 629037 w 653618"/>
                    <a:gd name="connsiteY2" fmla="*/ 64672 h 75680"/>
                    <a:gd name="connsiteX3" fmla="*/ 653368 w 653618"/>
                    <a:gd name="connsiteY3" fmla="*/ 11010 h 75680"/>
                    <a:gd name="connsiteX4" fmla="*/ 608638 w 653618"/>
                    <a:gd name="connsiteY4" fmla="*/ 0 h 75680"/>
                    <a:gd name="connsiteX5" fmla="*/ 88290 w 653618"/>
                    <a:gd name="connsiteY5" fmla="*/ 0 h 75680"/>
                    <a:gd name="connsiteX6" fmla="*/ 32038 w 653618"/>
                    <a:gd name="connsiteY6" fmla="*/ 11010 h 75680"/>
                    <a:gd name="connsiteX7" fmla="*/ 423 w 653618"/>
                    <a:gd name="connsiteY7" fmla="*/ 64672 h 75680"/>
                    <a:gd name="connsiteX8" fmla="*/ 44502 w 653618"/>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618" h="75680">
                      <a:moveTo>
                        <a:pt x="44502" y="75681"/>
                      </a:moveTo>
                      <a:cubicBezTo>
                        <a:pt x="220832" y="75681"/>
                        <a:pt x="397162" y="75681"/>
                        <a:pt x="573492" y="75681"/>
                      </a:cubicBezTo>
                      <a:cubicBezTo>
                        <a:pt x="601381" y="75681"/>
                        <a:pt x="626295" y="70737"/>
                        <a:pt x="629037" y="64672"/>
                      </a:cubicBezTo>
                      <a:cubicBezTo>
                        <a:pt x="637124" y="46779"/>
                        <a:pt x="645239" y="28901"/>
                        <a:pt x="653368" y="11010"/>
                      </a:cubicBezTo>
                      <a:cubicBezTo>
                        <a:pt x="656110" y="4930"/>
                        <a:pt x="636058" y="0"/>
                        <a:pt x="608638" y="0"/>
                      </a:cubicBezTo>
                      <a:cubicBezTo>
                        <a:pt x="435189" y="0"/>
                        <a:pt x="261740" y="0"/>
                        <a:pt x="88290" y="0"/>
                      </a:cubicBezTo>
                      <a:cubicBezTo>
                        <a:pt x="60871" y="0"/>
                        <a:pt x="35639" y="4944"/>
                        <a:pt x="32038" y="11010"/>
                      </a:cubicBezTo>
                      <a:cubicBezTo>
                        <a:pt x="21472" y="28901"/>
                        <a:pt x="10934" y="46779"/>
                        <a:pt x="423" y="64672"/>
                      </a:cubicBezTo>
                      <a:cubicBezTo>
                        <a:pt x="-3177" y="70737"/>
                        <a:pt x="16612" y="75681"/>
                        <a:pt x="44502" y="75681"/>
                      </a:cubicBezTo>
                      <a:close/>
                    </a:path>
                  </a:pathLst>
                </a:custGeom>
                <a:solidFill>
                  <a:srgbClr val="444444"/>
                </a:solidFill>
                <a:ln w="1385"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A8B7D311-575E-534C-A72A-BF96F2B388FC}"/>
                    </a:ext>
                  </a:extLst>
                </p:cNvPr>
                <p:cNvSpPr/>
                <p:nvPr/>
              </p:nvSpPr>
              <p:spPr>
                <a:xfrm>
                  <a:off x="6044385" y="4812495"/>
                  <a:ext cx="859348" cy="75680"/>
                </a:xfrm>
                <a:custGeom>
                  <a:avLst/>
                  <a:gdLst>
                    <a:gd name="connsiteX0" fmla="*/ 45424 w 859348"/>
                    <a:gd name="connsiteY0" fmla="*/ 75681 h 75680"/>
                    <a:gd name="connsiteX1" fmla="*/ 781334 w 859348"/>
                    <a:gd name="connsiteY1" fmla="*/ 75681 h 75680"/>
                    <a:gd name="connsiteX2" fmla="*/ 837253 w 859348"/>
                    <a:gd name="connsiteY2" fmla="*/ 64671 h 75680"/>
                    <a:gd name="connsiteX3" fmla="*/ 859147 w 859348"/>
                    <a:gd name="connsiteY3" fmla="*/ 11009 h 75680"/>
                    <a:gd name="connsiteX4" fmla="*/ 813046 w 859348"/>
                    <a:gd name="connsiteY4" fmla="*/ 0 h 75680"/>
                    <a:gd name="connsiteX5" fmla="*/ 88838 w 859348"/>
                    <a:gd name="connsiteY5" fmla="*/ 0 h 75680"/>
                    <a:gd name="connsiteX6" fmla="*/ 31770 w 859348"/>
                    <a:gd name="connsiteY6" fmla="*/ 11009 h 75680"/>
                    <a:gd name="connsiteX7" fmla="*/ 404 w 859348"/>
                    <a:gd name="connsiteY7" fmla="*/ 64671 h 75680"/>
                    <a:gd name="connsiteX8" fmla="*/ 45424 w 859348"/>
                    <a:gd name="connsiteY8" fmla="*/ 75681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48" h="75680">
                      <a:moveTo>
                        <a:pt x="45424" y="75681"/>
                      </a:moveTo>
                      <a:cubicBezTo>
                        <a:pt x="290732" y="75681"/>
                        <a:pt x="536040" y="75681"/>
                        <a:pt x="781334" y="75681"/>
                      </a:cubicBezTo>
                      <a:cubicBezTo>
                        <a:pt x="809710" y="75681"/>
                        <a:pt x="834789" y="70737"/>
                        <a:pt x="837253" y="64671"/>
                      </a:cubicBezTo>
                      <a:cubicBezTo>
                        <a:pt x="844538" y="46779"/>
                        <a:pt x="851836" y="28901"/>
                        <a:pt x="859147" y="11009"/>
                      </a:cubicBezTo>
                      <a:cubicBezTo>
                        <a:pt x="861626" y="4930"/>
                        <a:pt x="840937" y="0"/>
                        <a:pt x="813046" y="0"/>
                      </a:cubicBezTo>
                      <a:cubicBezTo>
                        <a:pt x="571644" y="0"/>
                        <a:pt x="330242" y="0"/>
                        <a:pt x="88838" y="0"/>
                      </a:cubicBezTo>
                      <a:cubicBezTo>
                        <a:pt x="60948" y="0"/>
                        <a:pt x="35343" y="4930"/>
                        <a:pt x="31770" y="11009"/>
                      </a:cubicBezTo>
                      <a:cubicBezTo>
                        <a:pt x="21287" y="28901"/>
                        <a:pt x="10831" y="46779"/>
                        <a:pt x="404" y="64671"/>
                      </a:cubicBezTo>
                      <a:cubicBezTo>
                        <a:pt x="-3142" y="70737"/>
                        <a:pt x="17063" y="75681"/>
                        <a:pt x="45424" y="75681"/>
                      </a:cubicBezTo>
                      <a:close/>
                    </a:path>
                  </a:pathLst>
                </a:custGeom>
                <a:solidFill>
                  <a:srgbClr val="444444"/>
                </a:solidFill>
                <a:ln w="1385"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05E4D00B-B3A8-8343-B2C4-3DB749007DD9}"/>
                    </a:ext>
                  </a:extLst>
                </p:cNvPr>
                <p:cNvSpPr/>
                <p:nvPr/>
              </p:nvSpPr>
              <p:spPr>
                <a:xfrm>
                  <a:off x="7166570" y="4893258"/>
                  <a:ext cx="471627" cy="85554"/>
                </a:xfrm>
                <a:custGeom>
                  <a:avLst/>
                  <a:gdLst>
                    <a:gd name="connsiteX0" fmla="*/ 422770 w 471627"/>
                    <a:gd name="connsiteY0" fmla="*/ 0 h 85554"/>
                    <a:gd name="connsiteX1" fmla="*/ 76868 w 471627"/>
                    <a:gd name="connsiteY1" fmla="*/ 0 h 85554"/>
                    <a:gd name="connsiteX2" fmla="*/ 21642 w 471627"/>
                    <a:gd name="connsiteY2" fmla="*/ 11009 h 85554"/>
                    <a:gd name="connsiteX3" fmla="*/ 135 w 471627"/>
                    <a:gd name="connsiteY3" fmla="*/ 74545 h 85554"/>
                    <a:gd name="connsiteX4" fmla="*/ 48826 w 471627"/>
                    <a:gd name="connsiteY4" fmla="*/ 85554 h 85554"/>
                    <a:gd name="connsiteX5" fmla="*/ 400890 w 471627"/>
                    <a:gd name="connsiteY5" fmla="*/ 85554 h 85554"/>
                    <a:gd name="connsiteX6" fmla="*/ 455992 w 471627"/>
                    <a:gd name="connsiteY6" fmla="*/ 74545 h 85554"/>
                    <a:gd name="connsiteX7" fmla="*/ 471557 w 471627"/>
                    <a:gd name="connsiteY7" fmla="*/ 11009 h 85554"/>
                    <a:gd name="connsiteX8" fmla="*/ 422770 w 471627"/>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27" h="85554">
                      <a:moveTo>
                        <a:pt x="422770" y="0"/>
                      </a:moveTo>
                      <a:cubicBezTo>
                        <a:pt x="307469" y="0"/>
                        <a:pt x="192168" y="0"/>
                        <a:pt x="76868" y="0"/>
                      </a:cubicBezTo>
                      <a:cubicBezTo>
                        <a:pt x="48493" y="0"/>
                        <a:pt x="23705" y="4944"/>
                        <a:pt x="21642" y="11009"/>
                      </a:cubicBezTo>
                      <a:cubicBezTo>
                        <a:pt x="14440" y="32197"/>
                        <a:pt x="7281" y="53371"/>
                        <a:pt x="135" y="74545"/>
                      </a:cubicBezTo>
                      <a:cubicBezTo>
                        <a:pt x="-1928" y="80624"/>
                        <a:pt x="19924" y="85554"/>
                        <a:pt x="48826" y="85554"/>
                      </a:cubicBezTo>
                      <a:cubicBezTo>
                        <a:pt x="166175" y="85554"/>
                        <a:pt x="283539" y="85554"/>
                        <a:pt x="400890" y="85554"/>
                      </a:cubicBezTo>
                      <a:cubicBezTo>
                        <a:pt x="429791" y="85554"/>
                        <a:pt x="454510" y="80611"/>
                        <a:pt x="455992" y="74545"/>
                      </a:cubicBezTo>
                      <a:cubicBezTo>
                        <a:pt x="461171" y="53371"/>
                        <a:pt x="466350" y="32183"/>
                        <a:pt x="471557" y="11009"/>
                      </a:cubicBezTo>
                      <a:cubicBezTo>
                        <a:pt x="473039" y="4944"/>
                        <a:pt x="451158" y="0"/>
                        <a:pt x="422770" y="0"/>
                      </a:cubicBezTo>
                      <a:close/>
                    </a:path>
                  </a:pathLst>
                </a:custGeom>
                <a:solidFill>
                  <a:srgbClr val="444444"/>
                </a:solidFill>
                <a:ln w="1385"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73116258-B1A7-9843-9A4A-F6AC59895556}"/>
                    </a:ext>
                  </a:extLst>
                </p:cNvPr>
                <p:cNvSpPr/>
                <p:nvPr/>
              </p:nvSpPr>
              <p:spPr>
                <a:xfrm>
                  <a:off x="9600518" y="4893258"/>
                  <a:ext cx="466268" cy="85554"/>
                </a:xfrm>
                <a:custGeom>
                  <a:avLst/>
                  <a:gdLst>
                    <a:gd name="connsiteX0" fmla="*/ 395620 w 466268"/>
                    <a:gd name="connsiteY0" fmla="*/ 0 h 85554"/>
                    <a:gd name="connsiteX1" fmla="*/ 49719 w 466268"/>
                    <a:gd name="connsiteY1" fmla="*/ 0 h 85554"/>
                    <a:gd name="connsiteX2" fmla="*/ 31 w 466268"/>
                    <a:gd name="connsiteY2" fmla="*/ 11009 h 85554"/>
                    <a:gd name="connsiteX3" fmla="*/ 10348 w 466268"/>
                    <a:gd name="connsiteY3" fmla="*/ 74545 h 85554"/>
                    <a:gd name="connsiteX4" fmla="*/ 64522 w 466268"/>
                    <a:gd name="connsiteY4" fmla="*/ 85554 h 85554"/>
                    <a:gd name="connsiteX5" fmla="*/ 416601 w 466268"/>
                    <a:gd name="connsiteY5" fmla="*/ 85554 h 85554"/>
                    <a:gd name="connsiteX6" fmla="*/ 466191 w 466268"/>
                    <a:gd name="connsiteY6" fmla="*/ 74545 h 85554"/>
                    <a:gd name="connsiteX7" fmla="*/ 449933 w 466268"/>
                    <a:gd name="connsiteY7" fmla="*/ 11009 h 85554"/>
                    <a:gd name="connsiteX8" fmla="*/ 395620 w 466268"/>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68" h="85554">
                      <a:moveTo>
                        <a:pt x="395620" y="0"/>
                      </a:moveTo>
                      <a:cubicBezTo>
                        <a:pt x="280320" y="0"/>
                        <a:pt x="165019" y="0"/>
                        <a:pt x="49719" y="0"/>
                      </a:cubicBezTo>
                      <a:cubicBezTo>
                        <a:pt x="21357" y="0"/>
                        <a:pt x="-952" y="4944"/>
                        <a:pt x="31" y="11009"/>
                      </a:cubicBezTo>
                      <a:cubicBezTo>
                        <a:pt x="3479" y="32197"/>
                        <a:pt x="6928" y="53371"/>
                        <a:pt x="10348" y="74545"/>
                      </a:cubicBezTo>
                      <a:cubicBezTo>
                        <a:pt x="11317" y="80624"/>
                        <a:pt x="35635" y="85554"/>
                        <a:pt x="64522" y="85554"/>
                      </a:cubicBezTo>
                      <a:cubicBezTo>
                        <a:pt x="181886" y="85554"/>
                        <a:pt x="299237" y="85554"/>
                        <a:pt x="416601" y="85554"/>
                      </a:cubicBezTo>
                      <a:cubicBezTo>
                        <a:pt x="445501" y="85554"/>
                        <a:pt x="467756" y="80611"/>
                        <a:pt x="466191" y="74545"/>
                      </a:cubicBezTo>
                      <a:cubicBezTo>
                        <a:pt x="460790" y="53371"/>
                        <a:pt x="455376" y="32183"/>
                        <a:pt x="449933" y="11009"/>
                      </a:cubicBezTo>
                      <a:cubicBezTo>
                        <a:pt x="448354" y="4944"/>
                        <a:pt x="423995" y="0"/>
                        <a:pt x="395620" y="0"/>
                      </a:cubicBezTo>
                      <a:close/>
                    </a:path>
                  </a:pathLst>
                </a:custGeom>
                <a:solidFill>
                  <a:srgbClr val="444444"/>
                </a:solidFill>
                <a:ln w="1385"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DD1B75D7-302F-7945-9F4B-01697336CB94}"/>
                    </a:ext>
                  </a:extLst>
                </p:cNvPr>
                <p:cNvSpPr/>
                <p:nvPr/>
              </p:nvSpPr>
              <p:spPr>
                <a:xfrm>
                  <a:off x="10899388" y="4571023"/>
                  <a:ext cx="550711" cy="75680"/>
                </a:xfrm>
                <a:custGeom>
                  <a:avLst/>
                  <a:gdLst>
                    <a:gd name="connsiteX0" fmla="*/ 42959 w 550711"/>
                    <a:gd name="connsiteY0" fmla="*/ 0 h 75680"/>
                    <a:gd name="connsiteX1" fmla="*/ 292 w 550711"/>
                    <a:gd name="connsiteY1" fmla="*/ 11010 h 75680"/>
                    <a:gd name="connsiteX2" fmla="*/ 26037 w 550711"/>
                    <a:gd name="connsiteY2" fmla="*/ 64672 h 75680"/>
                    <a:gd name="connsiteX3" fmla="*/ 80114 w 550711"/>
                    <a:gd name="connsiteY3" fmla="*/ 75681 h 75680"/>
                    <a:gd name="connsiteX4" fmla="*/ 508039 w 550711"/>
                    <a:gd name="connsiteY4" fmla="*/ 75681 h 75680"/>
                    <a:gd name="connsiteX5" fmla="*/ 550262 w 550711"/>
                    <a:gd name="connsiteY5" fmla="*/ 64672 h 75680"/>
                    <a:gd name="connsiteX6" fmla="*/ 518121 w 550711"/>
                    <a:gd name="connsiteY6" fmla="*/ 11010 h 75680"/>
                    <a:gd name="connsiteX7" fmla="*/ 463530 w 550711"/>
                    <a:gd name="connsiteY7" fmla="*/ 0 h 75680"/>
                    <a:gd name="connsiteX8" fmla="*/ 42959 w 550711"/>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11" h="75680">
                      <a:moveTo>
                        <a:pt x="42959" y="0"/>
                      </a:moveTo>
                      <a:cubicBezTo>
                        <a:pt x="16508" y="0"/>
                        <a:pt x="-2615" y="4944"/>
                        <a:pt x="292" y="11010"/>
                      </a:cubicBezTo>
                      <a:cubicBezTo>
                        <a:pt x="8892" y="28901"/>
                        <a:pt x="17478" y="46779"/>
                        <a:pt x="26037" y="64672"/>
                      </a:cubicBezTo>
                      <a:cubicBezTo>
                        <a:pt x="28931" y="70751"/>
                        <a:pt x="53179" y="75681"/>
                        <a:pt x="80114" y="75681"/>
                      </a:cubicBezTo>
                      <a:cubicBezTo>
                        <a:pt x="222751" y="75681"/>
                        <a:pt x="365402" y="75681"/>
                        <a:pt x="508039" y="75681"/>
                      </a:cubicBezTo>
                      <a:cubicBezTo>
                        <a:pt x="534974" y="75681"/>
                        <a:pt x="553904" y="70737"/>
                        <a:pt x="550262" y="64672"/>
                      </a:cubicBezTo>
                      <a:cubicBezTo>
                        <a:pt x="539571" y="46793"/>
                        <a:pt x="528853" y="28901"/>
                        <a:pt x="518121" y="11010"/>
                      </a:cubicBezTo>
                      <a:cubicBezTo>
                        <a:pt x="514450" y="4930"/>
                        <a:pt x="489981" y="0"/>
                        <a:pt x="463530" y="0"/>
                      </a:cubicBezTo>
                      <a:cubicBezTo>
                        <a:pt x="323330" y="0"/>
                        <a:pt x="183159" y="0"/>
                        <a:pt x="42959" y="0"/>
                      </a:cubicBezTo>
                      <a:close/>
                    </a:path>
                  </a:pathLst>
                </a:custGeom>
                <a:solidFill>
                  <a:srgbClr val="444444"/>
                </a:solidFill>
                <a:ln w="1385"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9D9284FD-E741-4E47-A64A-FC268BAE0382}"/>
                    </a:ext>
                  </a:extLst>
                </p:cNvPr>
                <p:cNvSpPr/>
                <p:nvPr/>
              </p:nvSpPr>
              <p:spPr>
                <a:xfrm>
                  <a:off x="10886759" y="4731995"/>
                  <a:ext cx="658698" cy="75680"/>
                </a:xfrm>
                <a:custGeom>
                  <a:avLst/>
                  <a:gdLst>
                    <a:gd name="connsiteX0" fmla="*/ 44981 w 658698"/>
                    <a:gd name="connsiteY0" fmla="*/ 0 h 75680"/>
                    <a:gd name="connsiteX1" fmla="*/ 251 w 658698"/>
                    <a:gd name="connsiteY1" fmla="*/ 11010 h 75680"/>
                    <a:gd name="connsiteX2" fmla="*/ 24527 w 658698"/>
                    <a:gd name="connsiteY2" fmla="*/ 64672 h 75680"/>
                    <a:gd name="connsiteX3" fmla="*/ 80044 w 658698"/>
                    <a:gd name="connsiteY3" fmla="*/ 75681 h 75680"/>
                    <a:gd name="connsiteX4" fmla="*/ 614186 w 658698"/>
                    <a:gd name="connsiteY4" fmla="*/ 75681 h 75680"/>
                    <a:gd name="connsiteX5" fmla="*/ 658279 w 658698"/>
                    <a:gd name="connsiteY5" fmla="*/ 64672 h 75680"/>
                    <a:gd name="connsiteX6" fmla="*/ 626663 w 658698"/>
                    <a:gd name="connsiteY6" fmla="*/ 11010 h 75680"/>
                    <a:gd name="connsiteX7" fmla="*/ 570398 w 658698"/>
                    <a:gd name="connsiteY7" fmla="*/ 0 h 75680"/>
                    <a:gd name="connsiteX8" fmla="*/ 44981 w 658698"/>
                    <a:gd name="connsiteY8" fmla="*/ 0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698" h="75680">
                      <a:moveTo>
                        <a:pt x="44981" y="0"/>
                      </a:moveTo>
                      <a:cubicBezTo>
                        <a:pt x="17575" y="0"/>
                        <a:pt x="-2491" y="4944"/>
                        <a:pt x="251" y="11010"/>
                      </a:cubicBezTo>
                      <a:cubicBezTo>
                        <a:pt x="8366" y="28901"/>
                        <a:pt x="16453" y="46779"/>
                        <a:pt x="24527" y="64672"/>
                      </a:cubicBezTo>
                      <a:cubicBezTo>
                        <a:pt x="27255" y="70751"/>
                        <a:pt x="52168" y="75695"/>
                        <a:pt x="80044" y="75681"/>
                      </a:cubicBezTo>
                      <a:cubicBezTo>
                        <a:pt x="258091" y="75681"/>
                        <a:pt x="436139" y="75681"/>
                        <a:pt x="614186" y="75681"/>
                      </a:cubicBezTo>
                      <a:cubicBezTo>
                        <a:pt x="642089" y="75681"/>
                        <a:pt x="661865" y="70737"/>
                        <a:pt x="658279" y="64672"/>
                      </a:cubicBezTo>
                      <a:cubicBezTo>
                        <a:pt x="647782" y="46779"/>
                        <a:pt x="637229" y="28901"/>
                        <a:pt x="626663" y="11010"/>
                      </a:cubicBezTo>
                      <a:cubicBezTo>
                        <a:pt x="623062" y="4930"/>
                        <a:pt x="597830" y="0"/>
                        <a:pt x="570398" y="0"/>
                      </a:cubicBezTo>
                      <a:cubicBezTo>
                        <a:pt x="395272" y="14"/>
                        <a:pt x="220119" y="0"/>
                        <a:pt x="44981" y="0"/>
                      </a:cubicBezTo>
                      <a:close/>
                    </a:path>
                  </a:pathLst>
                </a:custGeom>
                <a:solidFill>
                  <a:srgbClr val="444444"/>
                </a:solidFill>
                <a:ln w="1385"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020612E2-1885-904B-9198-FF7885E01A95}"/>
                    </a:ext>
                  </a:extLst>
                </p:cNvPr>
                <p:cNvSpPr/>
                <p:nvPr/>
              </p:nvSpPr>
              <p:spPr>
                <a:xfrm>
                  <a:off x="10735823" y="4812484"/>
                  <a:ext cx="856745" cy="75690"/>
                </a:xfrm>
                <a:custGeom>
                  <a:avLst/>
                  <a:gdLst>
                    <a:gd name="connsiteX0" fmla="*/ 46314 w 856745"/>
                    <a:gd name="connsiteY0" fmla="*/ 10 h 75690"/>
                    <a:gd name="connsiteX1" fmla="*/ 199 w 856745"/>
                    <a:gd name="connsiteY1" fmla="*/ 11020 h 75690"/>
                    <a:gd name="connsiteX2" fmla="*/ 22135 w 856745"/>
                    <a:gd name="connsiteY2" fmla="*/ 64682 h 75690"/>
                    <a:gd name="connsiteX3" fmla="*/ 78068 w 856745"/>
                    <a:gd name="connsiteY3" fmla="*/ 75691 h 75690"/>
                    <a:gd name="connsiteX4" fmla="*/ 811319 w 856745"/>
                    <a:gd name="connsiteY4" fmla="*/ 75691 h 75690"/>
                    <a:gd name="connsiteX5" fmla="*/ 856339 w 856745"/>
                    <a:gd name="connsiteY5" fmla="*/ 64682 h 75690"/>
                    <a:gd name="connsiteX6" fmla="*/ 824974 w 856745"/>
                    <a:gd name="connsiteY6" fmla="*/ 11020 h 75690"/>
                    <a:gd name="connsiteX7" fmla="*/ 767891 w 856745"/>
                    <a:gd name="connsiteY7" fmla="*/ 10 h 75690"/>
                    <a:gd name="connsiteX8" fmla="*/ 46314 w 856745"/>
                    <a:gd name="connsiteY8" fmla="*/ 10 h 7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745" h="75690">
                      <a:moveTo>
                        <a:pt x="46314" y="10"/>
                      </a:moveTo>
                      <a:cubicBezTo>
                        <a:pt x="18423" y="10"/>
                        <a:pt x="-2266" y="4940"/>
                        <a:pt x="199" y="11020"/>
                      </a:cubicBezTo>
                      <a:cubicBezTo>
                        <a:pt x="7525" y="28912"/>
                        <a:pt x="14837" y="46790"/>
                        <a:pt x="22135" y="64682"/>
                      </a:cubicBezTo>
                      <a:cubicBezTo>
                        <a:pt x="24600" y="70747"/>
                        <a:pt x="49693" y="75705"/>
                        <a:pt x="78068" y="75691"/>
                      </a:cubicBezTo>
                      <a:cubicBezTo>
                        <a:pt x="322490" y="75691"/>
                        <a:pt x="566897" y="75691"/>
                        <a:pt x="811319" y="75691"/>
                      </a:cubicBezTo>
                      <a:cubicBezTo>
                        <a:pt x="839708" y="75691"/>
                        <a:pt x="859899" y="70747"/>
                        <a:pt x="856339" y="64682"/>
                      </a:cubicBezTo>
                      <a:cubicBezTo>
                        <a:pt x="845912" y="46790"/>
                        <a:pt x="835471" y="28912"/>
                        <a:pt x="824974" y="11020"/>
                      </a:cubicBezTo>
                      <a:cubicBezTo>
                        <a:pt x="821401" y="4940"/>
                        <a:pt x="795808" y="10"/>
                        <a:pt x="767891" y="10"/>
                      </a:cubicBezTo>
                      <a:cubicBezTo>
                        <a:pt x="527361" y="-3"/>
                        <a:pt x="286844" y="-3"/>
                        <a:pt x="46314" y="10"/>
                      </a:cubicBezTo>
                      <a:close/>
                    </a:path>
                  </a:pathLst>
                </a:custGeom>
                <a:solidFill>
                  <a:srgbClr val="444444"/>
                </a:solidFill>
                <a:ln w="1385"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B638C651-1EE1-9D47-A74F-C6E1206B7A4A}"/>
                    </a:ext>
                  </a:extLst>
                </p:cNvPr>
                <p:cNvSpPr/>
                <p:nvPr/>
              </p:nvSpPr>
              <p:spPr>
                <a:xfrm>
                  <a:off x="10494855" y="4935204"/>
                  <a:ext cx="367087" cy="43622"/>
                </a:xfrm>
                <a:custGeom>
                  <a:avLst/>
                  <a:gdLst>
                    <a:gd name="connsiteX0" fmla="*/ 357867 w 367087"/>
                    <a:gd name="connsiteY0" fmla="*/ 11010 h 43622"/>
                    <a:gd name="connsiteX1" fmla="*/ 301310 w 367087"/>
                    <a:gd name="connsiteY1" fmla="*/ 0 h 43622"/>
                    <a:gd name="connsiteX2" fmla="*/ 48288 w 367087"/>
                    <a:gd name="connsiteY2" fmla="*/ 0 h 43622"/>
                    <a:gd name="connsiteX3" fmla="*/ 138 w 367087"/>
                    <a:gd name="connsiteY3" fmla="*/ 11010 h 43622"/>
                    <a:gd name="connsiteX4" fmla="*/ 7575 w 367087"/>
                    <a:gd name="connsiteY4" fmla="*/ 32613 h 43622"/>
                    <a:gd name="connsiteX5" fmla="*/ 63771 w 367087"/>
                    <a:gd name="connsiteY5" fmla="*/ 43622 h 43622"/>
                    <a:gd name="connsiteX6" fmla="*/ 319064 w 367087"/>
                    <a:gd name="connsiteY6" fmla="*/ 43622 h 43622"/>
                    <a:gd name="connsiteX7" fmla="*/ 366881 w 367087"/>
                    <a:gd name="connsiteY7" fmla="*/ 32613 h 43622"/>
                    <a:gd name="connsiteX8" fmla="*/ 357867 w 367087"/>
                    <a:gd name="connsiteY8" fmla="*/ 11010 h 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87" h="43622">
                      <a:moveTo>
                        <a:pt x="357867" y="11010"/>
                      </a:moveTo>
                      <a:cubicBezTo>
                        <a:pt x="355318" y="4930"/>
                        <a:pt x="329962" y="-14"/>
                        <a:pt x="301310" y="0"/>
                      </a:cubicBezTo>
                      <a:cubicBezTo>
                        <a:pt x="216974" y="0"/>
                        <a:pt x="132638" y="0"/>
                        <a:pt x="48288" y="0"/>
                      </a:cubicBezTo>
                      <a:cubicBezTo>
                        <a:pt x="19664" y="0"/>
                        <a:pt x="-1939" y="4944"/>
                        <a:pt x="138" y="11010"/>
                      </a:cubicBezTo>
                      <a:cubicBezTo>
                        <a:pt x="2617" y="18211"/>
                        <a:pt x="5096" y="25412"/>
                        <a:pt x="7575" y="32613"/>
                      </a:cubicBezTo>
                      <a:cubicBezTo>
                        <a:pt x="9652" y="38692"/>
                        <a:pt x="34870" y="43622"/>
                        <a:pt x="63771" y="43622"/>
                      </a:cubicBezTo>
                      <a:cubicBezTo>
                        <a:pt x="148869" y="43622"/>
                        <a:pt x="233966" y="43622"/>
                        <a:pt x="319064" y="43622"/>
                      </a:cubicBezTo>
                      <a:cubicBezTo>
                        <a:pt x="348006" y="43622"/>
                        <a:pt x="369430" y="38678"/>
                        <a:pt x="366881" y="32613"/>
                      </a:cubicBezTo>
                      <a:cubicBezTo>
                        <a:pt x="363891" y="25412"/>
                        <a:pt x="360885" y="18211"/>
                        <a:pt x="357867" y="11010"/>
                      </a:cubicBezTo>
                      <a:close/>
                    </a:path>
                  </a:pathLst>
                </a:custGeom>
                <a:solidFill>
                  <a:srgbClr val="444444"/>
                </a:solidFill>
                <a:ln w="1385"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A5A32D6B-334E-074D-AC07-329B10E026A2}"/>
                    </a:ext>
                  </a:extLst>
                </p:cNvPr>
                <p:cNvSpPr/>
                <p:nvPr/>
              </p:nvSpPr>
              <p:spPr>
                <a:xfrm>
                  <a:off x="11274226" y="4935204"/>
                  <a:ext cx="370908" cy="43622"/>
                </a:xfrm>
                <a:custGeom>
                  <a:avLst/>
                  <a:gdLst>
                    <a:gd name="connsiteX0" fmla="*/ 370518 w 370908"/>
                    <a:gd name="connsiteY0" fmla="*/ 32613 h 43622"/>
                    <a:gd name="connsiteX1" fmla="*/ 358027 w 370908"/>
                    <a:gd name="connsiteY1" fmla="*/ 11010 h 43622"/>
                    <a:gd name="connsiteX2" fmla="*/ 299698 w 370908"/>
                    <a:gd name="connsiteY2" fmla="*/ 0 h 43622"/>
                    <a:gd name="connsiteX3" fmla="*/ 46677 w 370908"/>
                    <a:gd name="connsiteY3" fmla="*/ 0 h 43622"/>
                    <a:gd name="connsiteX4" fmla="*/ 299 w 370908"/>
                    <a:gd name="connsiteY4" fmla="*/ 11010 h 43622"/>
                    <a:gd name="connsiteX5" fmla="*/ 11198 w 370908"/>
                    <a:gd name="connsiteY5" fmla="*/ 32613 h 43622"/>
                    <a:gd name="connsiteX6" fmla="*/ 69153 w 370908"/>
                    <a:gd name="connsiteY6" fmla="*/ 43622 h 43622"/>
                    <a:gd name="connsiteX7" fmla="*/ 324445 w 370908"/>
                    <a:gd name="connsiteY7" fmla="*/ 43622 h 43622"/>
                    <a:gd name="connsiteX8" fmla="*/ 370518 w 370908"/>
                    <a:gd name="connsiteY8" fmla="*/ 32613 h 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908" h="43622">
                      <a:moveTo>
                        <a:pt x="370518" y="32613"/>
                      </a:moveTo>
                      <a:cubicBezTo>
                        <a:pt x="366364" y="25412"/>
                        <a:pt x="362195" y="18211"/>
                        <a:pt x="358027" y="11010"/>
                      </a:cubicBezTo>
                      <a:cubicBezTo>
                        <a:pt x="354496" y="4930"/>
                        <a:pt x="328350" y="-14"/>
                        <a:pt x="299698" y="0"/>
                      </a:cubicBezTo>
                      <a:cubicBezTo>
                        <a:pt x="215363" y="0"/>
                        <a:pt x="131026" y="0"/>
                        <a:pt x="46677" y="0"/>
                      </a:cubicBezTo>
                      <a:cubicBezTo>
                        <a:pt x="18038" y="0"/>
                        <a:pt x="-2762" y="4944"/>
                        <a:pt x="299" y="11010"/>
                      </a:cubicBezTo>
                      <a:cubicBezTo>
                        <a:pt x="3927" y="18211"/>
                        <a:pt x="7569" y="25412"/>
                        <a:pt x="11198" y="32613"/>
                      </a:cubicBezTo>
                      <a:cubicBezTo>
                        <a:pt x="14244" y="38692"/>
                        <a:pt x="40223" y="43622"/>
                        <a:pt x="69153" y="43622"/>
                      </a:cubicBezTo>
                      <a:cubicBezTo>
                        <a:pt x="154250" y="43622"/>
                        <a:pt x="239347" y="43622"/>
                        <a:pt x="324445" y="43622"/>
                      </a:cubicBezTo>
                      <a:cubicBezTo>
                        <a:pt x="353388" y="43622"/>
                        <a:pt x="374036" y="38678"/>
                        <a:pt x="370518" y="32613"/>
                      </a:cubicBezTo>
                      <a:close/>
                    </a:path>
                  </a:pathLst>
                </a:custGeom>
                <a:solidFill>
                  <a:srgbClr val="444444"/>
                </a:solidFill>
                <a:ln w="1385"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4FD9B77E-BB45-3641-96B7-157B35C21176}"/>
                    </a:ext>
                  </a:extLst>
                </p:cNvPr>
                <p:cNvSpPr/>
                <p:nvPr/>
              </p:nvSpPr>
              <p:spPr>
                <a:xfrm>
                  <a:off x="10866700" y="4893258"/>
                  <a:ext cx="386844" cy="85554"/>
                </a:xfrm>
                <a:custGeom>
                  <a:avLst/>
                  <a:gdLst>
                    <a:gd name="connsiteX0" fmla="*/ 354842 w 386844"/>
                    <a:gd name="connsiteY0" fmla="*/ 11009 h 85554"/>
                    <a:gd name="connsiteX1" fmla="*/ 297842 w 386844"/>
                    <a:gd name="connsiteY1" fmla="*/ 0 h 85554"/>
                    <a:gd name="connsiteX2" fmla="*/ 46995 w 386844"/>
                    <a:gd name="connsiteY2" fmla="*/ 0 h 85554"/>
                    <a:gd name="connsiteX3" fmla="*/ 216 w 386844"/>
                    <a:gd name="connsiteY3" fmla="*/ 11009 h 85554"/>
                    <a:gd name="connsiteX4" fmla="*/ 27248 w 386844"/>
                    <a:gd name="connsiteY4" fmla="*/ 74545 h 85554"/>
                    <a:gd name="connsiteX5" fmla="*/ 84316 w 386844"/>
                    <a:gd name="connsiteY5" fmla="*/ 85554 h 85554"/>
                    <a:gd name="connsiteX6" fmla="*/ 339637 w 386844"/>
                    <a:gd name="connsiteY6" fmla="*/ 85554 h 85554"/>
                    <a:gd name="connsiteX7" fmla="*/ 386554 w 386844"/>
                    <a:gd name="connsiteY7" fmla="*/ 74545 h 85554"/>
                    <a:gd name="connsiteX8" fmla="*/ 354842 w 386844"/>
                    <a:gd name="connsiteY8" fmla="*/ 11009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844" h="85554">
                      <a:moveTo>
                        <a:pt x="354842" y="11009"/>
                      </a:moveTo>
                      <a:cubicBezTo>
                        <a:pt x="351781" y="4944"/>
                        <a:pt x="326204" y="-14"/>
                        <a:pt x="297842" y="0"/>
                      </a:cubicBezTo>
                      <a:cubicBezTo>
                        <a:pt x="214227" y="0"/>
                        <a:pt x="130611" y="0"/>
                        <a:pt x="46995" y="0"/>
                      </a:cubicBezTo>
                      <a:cubicBezTo>
                        <a:pt x="18634" y="0"/>
                        <a:pt x="-2374" y="4944"/>
                        <a:pt x="216" y="11009"/>
                      </a:cubicBezTo>
                      <a:cubicBezTo>
                        <a:pt x="9259" y="32197"/>
                        <a:pt x="18260" y="53371"/>
                        <a:pt x="27248" y="74545"/>
                      </a:cubicBezTo>
                      <a:cubicBezTo>
                        <a:pt x="29809" y="80625"/>
                        <a:pt x="55415" y="85554"/>
                        <a:pt x="84316" y="85554"/>
                      </a:cubicBezTo>
                      <a:cubicBezTo>
                        <a:pt x="169428" y="85554"/>
                        <a:pt x="254525" y="85554"/>
                        <a:pt x="339637" y="85554"/>
                      </a:cubicBezTo>
                      <a:cubicBezTo>
                        <a:pt x="368524" y="85554"/>
                        <a:pt x="389587" y="80611"/>
                        <a:pt x="386554" y="74545"/>
                      </a:cubicBezTo>
                      <a:cubicBezTo>
                        <a:pt x="376015" y="53385"/>
                        <a:pt x="365449" y="32197"/>
                        <a:pt x="354842" y="11009"/>
                      </a:cubicBezTo>
                      <a:close/>
                    </a:path>
                  </a:pathLst>
                </a:custGeom>
                <a:solidFill>
                  <a:srgbClr val="444444"/>
                </a:solidFill>
                <a:ln w="1385"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967911ED-0DA5-BC4D-8700-224FF0CDB67A}"/>
                    </a:ext>
                  </a:extLst>
                </p:cNvPr>
                <p:cNvSpPr/>
                <p:nvPr/>
              </p:nvSpPr>
              <p:spPr>
                <a:xfrm>
                  <a:off x="7654677" y="4893258"/>
                  <a:ext cx="1925376" cy="85554"/>
                </a:xfrm>
                <a:custGeom>
                  <a:avLst/>
                  <a:gdLst>
                    <a:gd name="connsiteX0" fmla="*/ 1862228 w 1925376"/>
                    <a:gd name="connsiteY0" fmla="*/ 0 h 85554"/>
                    <a:gd name="connsiteX1" fmla="*/ 69350 w 1925376"/>
                    <a:gd name="connsiteY1" fmla="*/ 0 h 85554"/>
                    <a:gd name="connsiteX2" fmla="*/ 15217 w 1925376"/>
                    <a:gd name="connsiteY2" fmla="*/ 11009 h 85554"/>
                    <a:gd name="connsiteX3" fmla="*/ 67 w 1925376"/>
                    <a:gd name="connsiteY3" fmla="*/ 74545 h 85554"/>
                    <a:gd name="connsiteX4" fmla="*/ 49852 w 1925376"/>
                    <a:gd name="connsiteY4" fmla="*/ 85554 h 85554"/>
                    <a:gd name="connsiteX5" fmla="*/ 1874663 w 1925376"/>
                    <a:gd name="connsiteY5" fmla="*/ 85554 h 85554"/>
                    <a:gd name="connsiteX6" fmla="*/ 1925348 w 1925376"/>
                    <a:gd name="connsiteY6" fmla="*/ 74545 h 85554"/>
                    <a:gd name="connsiteX7" fmla="*/ 1915433 w 1925376"/>
                    <a:gd name="connsiteY7" fmla="*/ 11009 h 85554"/>
                    <a:gd name="connsiteX8" fmla="*/ 1862228 w 1925376"/>
                    <a:gd name="connsiteY8" fmla="*/ 0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376" h="85554">
                      <a:moveTo>
                        <a:pt x="1862228" y="0"/>
                      </a:moveTo>
                      <a:cubicBezTo>
                        <a:pt x="1264607" y="0"/>
                        <a:pt x="666971" y="0"/>
                        <a:pt x="69350" y="0"/>
                      </a:cubicBezTo>
                      <a:cubicBezTo>
                        <a:pt x="40961" y="0"/>
                        <a:pt x="16685" y="4944"/>
                        <a:pt x="15217" y="11009"/>
                      </a:cubicBezTo>
                      <a:cubicBezTo>
                        <a:pt x="10149" y="32197"/>
                        <a:pt x="5095" y="53371"/>
                        <a:pt x="67" y="74545"/>
                      </a:cubicBezTo>
                      <a:cubicBezTo>
                        <a:pt x="-1387" y="80624"/>
                        <a:pt x="20950" y="85554"/>
                        <a:pt x="49852" y="85554"/>
                      </a:cubicBezTo>
                      <a:cubicBezTo>
                        <a:pt x="658122" y="85554"/>
                        <a:pt x="1266393" y="85554"/>
                        <a:pt x="1874663" y="85554"/>
                      </a:cubicBezTo>
                      <a:cubicBezTo>
                        <a:pt x="1903551" y="85554"/>
                        <a:pt x="1926303" y="80611"/>
                        <a:pt x="1925348" y="74545"/>
                      </a:cubicBezTo>
                      <a:cubicBezTo>
                        <a:pt x="1922052" y="53371"/>
                        <a:pt x="1918742" y="32183"/>
                        <a:pt x="1915433" y="11009"/>
                      </a:cubicBezTo>
                      <a:cubicBezTo>
                        <a:pt x="1914463" y="4944"/>
                        <a:pt x="1890575" y="0"/>
                        <a:pt x="1862228" y="0"/>
                      </a:cubicBezTo>
                      <a:close/>
                    </a:path>
                  </a:pathLst>
                </a:custGeom>
                <a:solidFill>
                  <a:srgbClr val="444444"/>
                </a:solidFill>
                <a:ln w="1385" cap="flat">
                  <a:noFill/>
                  <a:prstDash val="solid"/>
                  <a:miter/>
                </a:ln>
              </p:spPr>
              <p:txBody>
                <a:bodyPr rtlCol="0" anchor="ctr"/>
                <a:lstStyle/>
                <a:p>
                  <a:endParaRPr lang="en-US"/>
                </a:p>
              </p:txBody>
            </p:sp>
          </p:grpSp>
          <p:grpSp>
            <p:nvGrpSpPr>
              <p:cNvPr id="87" name="Graphic 64">
                <a:extLst>
                  <a:ext uri="{FF2B5EF4-FFF2-40B4-BE49-F238E27FC236}">
                    <a16:creationId xmlns:a16="http://schemas.microsoft.com/office/drawing/2014/main" id="{6DC8A0A6-67AF-4340-BFA5-8B40D0AF0659}"/>
                  </a:ext>
                </a:extLst>
              </p:cNvPr>
              <p:cNvGrpSpPr/>
              <p:nvPr/>
            </p:nvGrpSpPr>
            <p:grpSpPr>
              <a:xfrm>
                <a:off x="5991647" y="4502917"/>
                <a:ext cx="5654334" cy="458335"/>
                <a:chOff x="5991647" y="4502917"/>
                <a:chExt cx="5654334" cy="458335"/>
              </a:xfrm>
            </p:grpSpPr>
            <p:sp>
              <p:nvSpPr>
                <p:cNvPr id="88" name="Freeform 87">
                  <a:extLst>
                    <a:ext uri="{FF2B5EF4-FFF2-40B4-BE49-F238E27FC236}">
                      <a16:creationId xmlns:a16="http://schemas.microsoft.com/office/drawing/2014/main" id="{911458C8-CBF1-1049-9FA0-BF5BC32EE5AC}"/>
                    </a:ext>
                  </a:extLst>
                </p:cNvPr>
                <p:cNvSpPr/>
                <p:nvPr/>
              </p:nvSpPr>
              <p:spPr>
                <a:xfrm>
                  <a:off x="6554539" y="4554308"/>
                  <a:ext cx="351314" cy="73991"/>
                </a:xfrm>
                <a:custGeom>
                  <a:avLst/>
                  <a:gdLst>
                    <a:gd name="connsiteX0" fmla="*/ 327417 w 351314"/>
                    <a:gd name="connsiteY0" fmla="*/ 63826 h 73991"/>
                    <a:gd name="connsiteX1" fmla="*/ 277910 w 351314"/>
                    <a:gd name="connsiteY1" fmla="*/ 73991 h 73991"/>
                    <a:gd name="connsiteX2" fmla="*/ 40136 w 351314"/>
                    <a:gd name="connsiteY2" fmla="*/ 73991 h 73991"/>
                    <a:gd name="connsiteX3" fmla="*/ 308 w 351314"/>
                    <a:gd name="connsiteY3" fmla="*/ 63826 h 73991"/>
                    <a:gd name="connsiteX4" fmla="*/ 27963 w 351314"/>
                    <a:gd name="connsiteY4" fmla="*/ 10164 h 73991"/>
                    <a:gd name="connsiteX5" fmla="*/ 77512 w 351314"/>
                    <a:gd name="connsiteY5" fmla="*/ 0 h 73991"/>
                    <a:gd name="connsiteX6" fmla="*/ 311298 w 351314"/>
                    <a:gd name="connsiteY6" fmla="*/ 0 h 73991"/>
                    <a:gd name="connsiteX7" fmla="*/ 351084 w 351314"/>
                    <a:gd name="connsiteY7" fmla="*/ 10164 h 73991"/>
                    <a:gd name="connsiteX8" fmla="*/ 327417 w 35131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14" h="73991">
                      <a:moveTo>
                        <a:pt x="327417" y="63826"/>
                      </a:moveTo>
                      <a:cubicBezTo>
                        <a:pt x="324953" y="69449"/>
                        <a:pt x="302795" y="73991"/>
                        <a:pt x="277910" y="73991"/>
                      </a:cubicBezTo>
                      <a:cubicBezTo>
                        <a:pt x="198656" y="73991"/>
                        <a:pt x="119389" y="73991"/>
                        <a:pt x="40136" y="73991"/>
                      </a:cubicBezTo>
                      <a:cubicBezTo>
                        <a:pt x="15250" y="73991"/>
                        <a:pt x="-2586" y="69435"/>
                        <a:pt x="308" y="63826"/>
                      </a:cubicBezTo>
                      <a:cubicBezTo>
                        <a:pt x="9503" y="45935"/>
                        <a:pt x="18726" y="28043"/>
                        <a:pt x="27963" y="10164"/>
                      </a:cubicBezTo>
                      <a:cubicBezTo>
                        <a:pt x="30871" y="4556"/>
                        <a:pt x="53056" y="0"/>
                        <a:pt x="77512" y="0"/>
                      </a:cubicBezTo>
                      <a:cubicBezTo>
                        <a:pt x="155436" y="0"/>
                        <a:pt x="233374" y="0"/>
                        <a:pt x="311298" y="0"/>
                      </a:cubicBezTo>
                      <a:cubicBezTo>
                        <a:pt x="335754" y="0"/>
                        <a:pt x="353563" y="4556"/>
                        <a:pt x="351084" y="10164"/>
                      </a:cubicBezTo>
                      <a:cubicBezTo>
                        <a:pt x="343177" y="28043"/>
                        <a:pt x="335283" y="45935"/>
                        <a:pt x="327417" y="63826"/>
                      </a:cubicBezTo>
                      <a:close/>
                    </a:path>
                  </a:pathLst>
                </a:custGeom>
                <a:solidFill>
                  <a:srgbClr val="231F20"/>
                </a:solidFill>
                <a:ln w="138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615D87B8-C871-EC42-9932-92FBD42F4049}"/>
                    </a:ext>
                  </a:extLst>
                </p:cNvPr>
                <p:cNvSpPr/>
                <p:nvPr/>
              </p:nvSpPr>
              <p:spPr>
                <a:xfrm>
                  <a:off x="6189836" y="4554308"/>
                  <a:ext cx="355973" cy="73991"/>
                </a:xfrm>
                <a:custGeom>
                  <a:avLst/>
                  <a:gdLst>
                    <a:gd name="connsiteX0" fmla="*/ 327538 w 355973"/>
                    <a:gd name="connsiteY0" fmla="*/ 63826 h 73991"/>
                    <a:gd name="connsiteX1" fmla="*/ 277173 w 355973"/>
                    <a:gd name="connsiteY1" fmla="*/ 73991 h 73991"/>
                    <a:gd name="connsiteX2" fmla="*/ 39398 w 355973"/>
                    <a:gd name="connsiteY2" fmla="*/ 73991 h 73991"/>
                    <a:gd name="connsiteX3" fmla="*/ 415 w 355973"/>
                    <a:gd name="connsiteY3" fmla="*/ 63826 h 73991"/>
                    <a:gd name="connsiteX4" fmla="*/ 32529 w 355973"/>
                    <a:gd name="connsiteY4" fmla="*/ 10164 h 73991"/>
                    <a:gd name="connsiteX5" fmla="*/ 82923 w 355973"/>
                    <a:gd name="connsiteY5" fmla="*/ 0 h 73991"/>
                    <a:gd name="connsiteX6" fmla="*/ 316696 w 355973"/>
                    <a:gd name="connsiteY6" fmla="*/ 0 h 73991"/>
                    <a:gd name="connsiteX7" fmla="*/ 355651 w 355973"/>
                    <a:gd name="connsiteY7" fmla="*/ 10164 h 73991"/>
                    <a:gd name="connsiteX8" fmla="*/ 327538 w 355973"/>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973" h="73991">
                      <a:moveTo>
                        <a:pt x="327538" y="63826"/>
                      </a:moveTo>
                      <a:cubicBezTo>
                        <a:pt x="324616" y="69449"/>
                        <a:pt x="302072" y="73991"/>
                        <a:pt x="277173" y="73991"/>
                      </a:cubicBezTo>
                      <a:cubicBezTo>
                        <a:pt x="197919" y="73991"/>
                        <a:pt x="118651" y="73991"/>
                        <a:pt x="39398" y="73991"/>
                      </a:cubicBezTo>
                      <a:cubicBezTo>
                        <a:pt x="14513" y="73991"/>
                        <a:pt x="-2950" y="69435"/>
                        <a:pt x="415" y="63826"/>
                      </a:cubicBezTo>
                      <a:cubicBezTo>
                        <a:pt x="11092" y="45935"/>
                        <a:pt x="21797" y="28043"/>
                        <a:pt x="32529" y="10164"/>
                      </a:cubicBezTo>
                      <a:cubicBezTo>
                        <a:pt x="35908" y="4556"/>
                        <a:pt x="58467" y="0"/>
                        <a:pt x="82923" y="0"/>
                      </a:cubicBezTo>
                      <a:cubicBezTo>
                        <a:pt x="160847" y="0"/>
                        <a:pt x="238771" y="0"/>
                        <a:pt x="316696" y="0"/>
                      </a:cubicBezTo>
                      <a:cubicBezTo>
                        <a:pt x="341151" y="0"/>
                        <a:pt x="358587" y="4556"/>
                        <a:pt x="355651" y="10164"/>
                      </a:cubicBezTo>
                      <a:cubicBezTo>
                        <a:pt x="346261" y="28043"/>
                        <a:pt x="336886" y="45935"/>
                        <a:pt x="327538" y="63826"/>
                      </a:cubicBezTo>
                      <a:close/>
                    </a:path>
                  </a:pathLst>
                </a:custGeom>
                <a:solidFill>
                  <a:srgbClr val="231F20"/>
                </a:solidFill>
                <a:ln w="138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57F0AD21-E5D2-3F46-A374-D6B7FE48676E}"/>
                    </a:ext>
                  </a:extLst>
                </p:cNvPr>
                <p:cNvSpPr/>
                <p:nvPr/>
              </p:nvSpPr>
              <p:spPr>
                <a:xfrm>
                  <a:off x="7283857" y="4554308"/>
                  <a:ext cx="342116" cy="73991"/>
                </a:xfrm>
                <a:custGeom>
                  <a:avLst/>
                  <a:gdLst>
                    <a:gd name="connsiteX0" fmla="*/ 327252 w 342116"/>
                    <a:gd name="connsiteY0" fmla="*/ 63826 h 73991"/>
                    <a:gd name="connsiteX1" fmla="*/ 279420 w 342116"/>
                    <a:gd name="connsiteY1" fmla="*/ 73991 h 73991"/>
                    <a:gd name="connsiteX2" fmla="*/ 41660 w 342116"/>
                    <a:gd name="connsiteY2" fmla="*/ 73991 h 73991"/>
                    <a:gd name="connsiteX3" fmla="*/ 143 w 342116"/>
                    <a:gd name="connsiteY3" fmla="*/ 63826 h 73991"/>
                    <a:gd name="connsiteX4" fmla="*/ 18893 w 342116"/>
                    <a:gd name="connsiteY4" fmla="*/ 10164 h 73991"/>
                    <a:gd name="connsiteX5" fmla="*/ 66766 w 342116"/>
                    <a:gd name="connsiteY5" fmla="*/ 0 h 73991"/>
                    <a:gd name="connsiteX6" fmla="*/ 300539 w 342116"/>
                    <a:gd name="connsiteY6" fmla="*/ 0 h 73991"/>
                    <a:gd name="connsiteX7" fmla="*/ 342028 w 342116"/>
                    <a:gd name="connsiteY7" fmla="*/ 10164 h 73991"/>
                    <a:gd name="connsiteX8" fmla="*/ 327252 w 34211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16" h="73991">
                      <a:moveTo>
                        <a:pt x="327252" y="63826"/>
                      </a:moveTo>
                      <a:cubicBezTo>
                        <a:pt x="325729" y="69449"/>
                        <a:pt x="304305" y="73991"/>
                        <a:pt x="279420" y="73991"/>
                      </a:cubicBezTo>
                      <a:cubicBezTo>
                        <a:pt x="200167" y="73991"/>
                        <a:pt x="120913" y="73991"/>
                        <a:pt x="41660" y="73991"/>
                      </a:cubicBezTo>
                      <a:cubicBezTo>
                        <a:pt x="16774" y="73991"/>
                        <a:pt x="-1824" y="69435"/>
                        <a:pt x="143" y="63826"/>
                      </a:cubicBezTo>
                      <a:cubicBezTo>
                        <a:pt x="6374" y="45935"/>
                        <a:pt x="12620" y="28043"/>
                        <a:pt x="18893" y="10164"/>
                      </a:cubicBezTo>
                      <a:cubicBezTo>
                        <a:pt x="20873" y="4556"/>
                        <a:pt x="42310" y="0"/>
                        <a:pt x="66766" y="0"/>
                      </a:cubicBezTo>
                      <a:cubicBezTo>
                        <a:pt x="144691" y="0"/>
                        <a:pt x="222615" y="0"/>
                        <a:pt x="300539" y="0"/>
                      </a:cubicBezTo>
                      <a:cubicBezTo>
                        <a:pt x="324995" y="0"/>
                        <a:pt x="343565" y="4556"/>
                        <a:pt x="342028" y="10164"/>
                      </a:cubicBezTo>
                      <a:cubicBezTo>
                        <a:pt x="337085" y="28043"/>
                        <a:pt x="332168" y="45935"/>
                        <a:pt x="327252" y="63826"/>
                      </a:cubicBezTo>
                      <a:close/>
                    </a:path>
                  </a:pathLst>
                </a:custGeom>
                <a:solidFill>
                  <a:srgbClr val="231F20"/>
                </a:solidFill>
                <a:ln w="138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BCD82AA0-5983-F248-A78F-1024B7076759}"/>
                    </a:ext>
                  </a:extLst>
                </p:cNvPr>
                <p:cNvSpPr/>
                <p:nvPr/>
              </p:nvSpPr>
              <p:spPr>
                <a:xfrm>
                  <a:off x="6919184" y="4554308"/>
                  <a:ext cx="346712" cy="73991"/>
                </a:xfrm>
                <a:custGeom>
                  <a:avLst/>
                  <a:gdLst>
                    <a:gd name="connsiteX0" fmla="*/ 327356 w 346712"/>
                    <a:gd name="connsiteY0" fmla="*/ 63826 h 73991"/>
                    <a:gd name="connsiteX1" fmla="*/ 278666 w 346712"/>
                    <a:gd name="connsiteY1" fmla="*/ 73991 h 73991"/>
                    <a:gd name="connsiteX2" fmla="*/ 40891 w 346712"/>
                    <a:gd name="connsiteY2" fmla="*/ 73991 h 73991"/>
                    <a:gd name="connsiteX3" fmla="*/ 219 w 346712"/>
                    <a:gd name="connsiteY3" fmla="*/ 63826 h 73991"/>
                    <a:gd name="connsiteX4" fmla="*/ 23429 w 346712"/>
                    <a:gd name="connsiteY4" fmla="*/ 10164 h 73991"/>
                    <a:gd name="connsiteX5" fmla="*/ 72133 w 346712"/>
                    <a:gd name="connsiteY5" fmla="*/ 0 h 73991"/>
                    <a:gd name="connsiteX6" fmla="*/ 305905 w 346712"/>
                    <a:gd name="connsiteY6" fmla="*/ 0 h 73991"/>
                    <a:gd name="connsiteX7" fmla="*/ 346563 w 346712"/>
                    <a:gd name="connsiteY7" fmla="*/ 10164 h 73991"/>
                    <a:gd name="connsiteX8" fmla="*/ 327356 w 346712"/>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12" h="73991">
                      <a:moveTo>
                        <a:pt x="327356" y="63826"/>
                      </a:moveTo>
                      <a:cubicBezTo>
                        <a:pt x="325362" y="69449"/>
                        <a:pt x="303551" y="73991"/>
                        <a:pt x="278666" y="73991"/>
                      </a:cubicBezTo>
                      <a:cubicBezTo>
                        <a:pt x="199412" y="73991"/>
                        <a:pt x="120159" y="73991"/>
                        <a:pt x="40891" y="73991"/>
                      </a:cubicBezTo>
                      <a:cubicBezTo>
                        <a:pt x="16006" y="73991"/>
                        <a:pt x="-2218" y="69435"/>
                        <a:pt x="219" y="63826"/>
                      </a:cubicBezTo>
                      <a:cubicBezTo>
                        <a:pt x="7932" y="45935"/>
                        <a:pt x="15673" y="28043"/>
                        <a:pt x="23429" y="10164"/>
                      </a:cubicBezTo>
                      <a:cubicBezTo>
                        <a:pt x="25880" y="4556"/>
                        <a:pt x="47677" y="0"/>
                        <a:pt x="72133" y="0"/>
                      </a:cubicBezTo>
                      <a:cubicBezTo>
                        <a:pt x="150057" y="0"/>
                        <a:pt x="227981" y="0"/>
                        <a:pt x="305905" y="0"/>
                      </a:cubicBezTo>
                      <a:cubicBezTo>
                        <a:pt x="330361" y="0"/>
                        <a:pt x="348558" y="4556"/>
                        <a:pt x="346563" y="10164"/>
                      </a:cubicBezTo>
                      <a:cubicBezTo>
                        <a:pt x="340138" y="28043"/>
                        <a:pt x="333740" y="45935"/>
                        <a:pt x="327356" y="63826"/>
                      </a:cubicBezTo>
                      <a:close/>
                    </a:path>
                  </a:pathLst>
                </a:custGeom>
                <a:solidFill>
                  <a:srgbClr val="231F20"/>
                </a:solidFill>
                <a:ln w="138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ADF8149-94FD-FE4E-A038-6CFA33D073B4}"/>
                    </a:ext>
                  </a:extLst>
                </p:cNvPr>
                <p:cNvSpPr/>
                <p:nvPr/>
              </p:nvSpPr>
              <p:spPr>
                <a:xfrm>
                  <a:off x="8015618" y="4554308"/>
                  <a:ext cx="332992" cy="73991"/>
                </a:xfrm>
                <a:custGeom>
                  <a:avLst/>
                  <a:gdLst>
                    <a:gd name="connsiteX0" fmla="*/ 327164 w 332992"/>
                    <a:gd name="connsiteY0" fmla="*/ 63826 h 73991"/>
                    <a:gd name="connsiteX1" fmla="*/ 281007 w 332992"/>
                    <a:gd name="connsiteY1" fmla="*/ 73991 h 73991"/>
                    <a:gd name="connsiteX2" fmla="*/ 43247 w 332992"/>
                    <a:gd name="connsiteY2" fmla="*/ 73991 h 73991"/>
                    <a:gd name="connsiteX3" fmla="*/ 40 w 332992"/>
                    <a:gd name="connsiteY3" fmla="*/ 63826 h 73991"/>
                    <a:gd name="connsiteX4" fmla="*/ 9845 w 332992"/>
                    <a:gd name="connsiteY4" fmla="*/ 10164 h 73991"/>
                    <a:gd name="connsiteX5" fmla="*/ 56014 w 332992"/>
                    <a:gd name="connsiteY5" fmla="*/ 0 h 73991"/>
                    <a:gd name="connsiteX6" fmla="*/ 289787 w 332992"/>
                    <a:gd name="connsiteY6" fmla="*/ 0 h 73991"/>
                    <a:gd name="connsiteX7" fmla="*/ 332979 w 332992"/>
                    <a:gd name="connsiteY7" fmla="*/ 10164 h 73991"/>
                    <a:gd name="connsiteX8" fmla="*/ 327164 w 332992"/>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992" h="73991">
                      <a:moveTo>
                        <a:pt x="327164" y="63826"/>
                      </a:moveTo>
                      <a:cubicBezTo>
                        <a:pt x="326568" y="69449"/>
                        <a:pt x="305906" y="73991"/>
                        <a:pt x="281007" y="73991"/>
                      </a:cubicBezTo>
                      <a:cubicBezTo>
                        <a:pt x="201754" y="73991"/>
                        <a:pt x="122486" y="73991"/>
                        <a:pt x="43247" y="73991"/>
                      </a:cubicBezTo>
                      <a:cubicBezTo>
                        <a:pt x="18348" y="73991"/>
                        <a:pt x="-999" y="69435"/>
                        <a:pt x="40" y="63826"/>
                      </a:cubicBezTo>
                      <a:cubicBezTo>
                        <a:pt x="3308" y="45935"/>
                        <a:pt x="6577" y="28043"/>
                        <a:pt x="9845" y="10164"/>
                      </a:cubicBezTo>
                      <a:cubicBezTo>
                        <a:pt x="10883" y="4556"/>
                        <a:pt x="31559" y="0"/>
                        <a:pt x="56014" y="0"/>
                      </a:cubicBezTo>
                      <a:cubicBezTo>
                        <a:pt x="133939" y="0"/>
                        <a:pt x="211863" y="0"/>
                        <a:pt x="289787" y="0"/>
                      </a:cubicBezTo>
                      <a:cubicBezTo>
                        <a:pt x="314229" y="0"/>
                        <a:pt x="333575" y="4556"/>
                        <a:pt x="332979" y="10164"/>
                      </a:cubicBezTo>
                      <a:cubicBezTo>
                        <a:pt x="331041" y="28043"/>
                        <a:pt x="329102" y="45935"/>
                        <a:pt x="327164" y="63826"/>
                      </a:cubicBezTo>
                      <a:close/>
                    </a:path>
                  </a:pathLst>
                </a:custGeom>
                <a:solidFill>
                  <a:srgbClr val="231F20"/>
                </a:solidFill>
                <a:ln w="138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1CC9173-4B70-E440-A771-DB74187E4693}"/>
                    </a:ext>
                  </a:extLst>
                </p:cNvPr>
                <p:cNvSpPr/>
                <p:nvPr/>
              </p:nvSpPr>
              <p:spPr>
                <a:xfrm>
                  <a:off x="7650992" y="4554308"/>
                  <a:ext cx="337510" cy="73991"/>
                </a:xfrm>
                <a:custGeom>
                  <a:avLst/>
                  <a:gdLst>
                    <a:gd name="connsiteX0" fmla="*/ 327220 w 337510"/>
                    <a:gd name="connsiteY0" fmla="*/ 63826 h 73991"/>
                    <a:gd name="connsiteX1" fmla="*/ 280219 w 337510"/>
                    <a:gd name="connsiteY1" fmla="*/ 73991 h 73991"/>
                    <a:gd name="connsiteX2" fmla="*/ 42444 w 337510"/>
                    <a:gd name="connsiteY2" fmla="*/ 73991 h 73991"/>
                    <a:gd name="connsiteX3" fmla="*/ 83 w 337510"/>
                    <a:gd name="connsiteY3" fmla="*/ 63826 h 73991"/>
                    <a:gd name="connsiteX4" fmla="*/ 14347 w 337510"/>
                    <a:gd name="connsiteY4" fmla="*/ 10164 h 73991"/>
                    <a:gd name="connsiteX5" fmla="*/ 61348 w 337510"/>
                    <a:gd name="connsiteY5" fmla="*/ 0 h 73991"/>
                    <a:gd name="connsiteX6" fmla="*/ 295120 w 337510"/>
                    <a:gd name="connsiteY6" fmla="*/ 0 h 73991"/>
                    <a:gd name="connsiteX7" fmla="*/ 337467 w 337510"/>
                    <a:gd name="connsiteY7" fmla="*/ 10164 h 73991"/>
                    <a:gd name="connsiteX8" fmla="*/ 327220 w 33751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510" h="73991">
                      <a:moveTo>
                        <a:pt x="327220" y="63826"/>
                      </a:moveTo>
                      <a:cubicBezTo>
                        <a:pt x="326154" y="69449"/>
                        <a:pt x="305105" y="73991"/>
                        <a:pt x="280219" y="73991"/>
                      </a:cubicBezTo>
                      <a:cubicBezTo>
                        <a:pt x="200966" y="73991"/>
                        <a:pt x="121698" y="73991"/>
                        <a:pt x="42444" y="73991"/>
                      </a:cubicBezTo>
                      <a:cubicBezTo>
                        <a:pt x="17559" y="73991"/>
                        <a:pt x="-1413" y="69435"/>
                        <a:pt x="83" y="63826"/>
                      </a:cubicBezTo>
                      <a:cubicBezTo>
                        <a:pt x="4833" y="45935"/>
                        <a:pt x="9582" y="28043"/>
                        <a:pt x="14347" y="10164"/>
                      </a:cubicBezTo>
                      <a:cubicBezTo>
                        <a:pt x="15856" y="4556"/>
                        <a:pt x="36905" y="0"/>
                        <a:pt x="61348" y="0"/>
                      </a:cubicBezTo>
                      <a:cubicBezTo>
                        <a:pt x="139272" y="0"/>
                        <a:pt x="217196" y="0"/>
                        <a:pt x="295120" y="0"/>
                      </a:cubicBezTo>
                      <a:cubicBezTo>
                        <a:pt x="319562" y="0"/>
                        <a:pt x="338534" y="4556"/>
                        <a:pt x="337467" y="10164"/>
                      </a:cubicBezTo>
                      <a:cubicBezTo>
                        <a:pt x="334047" y="28043"/>
                        <a:pt x="330627" y="45935"/>
                        <a:pt x="327220" y="63826"/>
                      </a:cubicBezTo>
                      <a:close/>
                    </a:path>
                  </a:pathLst>
                </a:custGeom>
                <a:solidFill>
                  <a:srgbClr val="231F20"/>
                </a:solidFill>
                <a:ln w="138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C3A530F-8094-F24D-8FE2-146447E84165}"/>
                    </a:ext>
                  </a:extLst>
                </p:cNvPr>
                <p:cNvSpPr/>
                <p:nvPr/>
              </p:nvSpPr>
              <p:spPr>
                <a:xfrm>
                  <a:off x="8744823" y="4554308"/>
                  <a:ext cx="327114" cy="73991"/>
                </a:xfrm>
                <a:custGeom>
                  <a:avLst/>
                  <a:gdLst>
                    <a:gd name="connsiteX0" fmla="*/ 327110 w 327114"/>
                    <a:gd name="connsiteY0" fmla="*/ 63826 h 73991"/>
                    <a:gd name="connsiteX1" fmla="*/ 282643 w 327114"/>
                    <a:gd name="connsiteY1" fmla="*/ 73991 h 73991"/>
                    <a:gd name="connsiteX2" fmla="*/ 44883 w 327114"/>
                    <a:gd name="connsiteY2" fmla="*/ 73991 h 73991"/>
                    <a:gd name="connsiteX3" fmla="*/ 0 w 327114"/>
                    <a:gd name="connsiteY3" fmla="*/ 63826 h 73991"/>
                    <a:gd name="connsiteX4" fmla="*/ 900 w 327114"/>
                    <a:gd name="connsiteY4" fmla="*/ 10164 h 73991"/>
                    <a:gd name="connsiteX5" fmla="*/ 45367 w 327114"/>
                    <a:gd name="connsiteY5" fmla="*/ 0 h 73991"/>
                    <a:gd name="connsiteX6" fmla="*/ 279139 w 327114"/>
                    <a:gd name="connsiteY6" fmla="*/ 0 h 73991"/>
                    <a:gd name="connsiteX7" fmla="*/ 324022 w 327114"/>
                    <a:gd name="connsiteY7" fmla="*/ 10164 h 73991"/>
                    <a:gd name="connsiteX8" fmla="*/ 327110 w 32711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114" h="73991">
                      <a:moveTo>
                        <a:pt x="327110" y="63826"/>
                      </a:moveTo>
                      <a:cubicBezTo>
                        <a:pt x="327443" y="69449"/>
                        <a:pt x="307543" y="73991"/>
                        <a:pt x="282643" y="73991"/>
                      </a:cubicBezTo>
                      <a:cubicBezTo>
                        <a:pt x="203390" y="73991"/>
                        <a:pt x="124136" y="73991"/>
                        <a:pt x="44883" y="73991"/>
                      </a:cubicBezTo>
                      <a:cubicBezTo>
                        <a:pt x="19984" y="73991"/>
                        <a:pt x="-110" y="69435"/>
                        <a:pt x="0" y="63826"/>
                      </a:cubicBezTo>
                      <a:cubicBezTo>
                        <a:pt x="291" y="45935"/>
                        <a:pt x="596" y="28043"/>
                        <a:pt x="900" y="10164"/>
                      </a:cubicBezTo>
                      <a:cubicBezTo>
                        <a:pt x="998" y="4556"/>
                        <a:pt x="20925" y="0"/>
                        <a:pt x="45367" y="0"/>
                      </a:cubicBezTo>
                      <a:cubicBezTo>
                        <a:pt x="123291" y="0"/>
                        <a:pt x="201215" y="0"/>
                        <a:pt x="279139" y="0"/>
                      </a:cubicBezTo>
                      <a:cubicBezTo>
                        <a:pt x="303610" y="0"/>
                        <a:pt x="323690" y="4556"/>
                        <a:pt x="324022" y="10164"/>
                      </a:cubicBezTo>
                      <a:cubicBezTo>
                        <a:pt x="325047" y="28043"/>
                        <a:pt x="326086" y="45935"/>
                        <a:pt x="327110" y="63826"/>
                      </a:cubicBezTo>
                      <a:close/>
                    </a:path>
                  </a:pathLst>
                </a:custGeom>
                <a:solidFill>
                  <a:srgbClr val="231F20"/>
                </a:solidFill>
                <a:ln w="138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7C312E1-3106-854B-99CC-9FBF6AFA23C9}"/>
                    </a:ext>
                  </a:extLst>
                </p:cNvPr>
                <p:cNvSpPr/>
                <p:nvPr/>
              </p:nvSpPr>
              <p:spPr>
                <a:xfrm>
                  <a:off x="8380229" y="4554308"/>
                  <a:ext cx="328493" cy="73991"/>
                </a:xfrm>
                <a:custGeom>
                  <a:avLst/>
                  <a:gdLst>
                    <a:gd name="connsiteX0" fmla="*/ 327121 w 328493"/>
                    <a:gd name="connsiteY0" fmla="*/ 63826 h 73991"/>
                    <a:gd name="connsiteX1" fmla="*/ 281824 w 328493"/>
                    <a:gd name="connsiteY1" fmla="*/ 73991 h 73991"/>
                    <a:gd name="connsiteX2" fmla="*/ 44049 w 328493"/>
                    <a:gd name="connsiteY2" fmla="*/ 73991 h 73991"/>
                    <a:gd name="connsiteX3" fmla="*/ 12 w 328493"/>
                    <a:gd name="connsiteY3" fmla="*/ 63826 h 73991"/>
                    <a:gd name="connsiteX4" fmla="*/ 5357 w 328493"/>
                    <a:gd name="connsiteY4" fmla="*/ 10164 h 73991"/>
                    <a:gd name="connsiteX5" fmla="*/ 50669 w 328493"/>
                    <a:gd name="connsiteY5" fmla="*/ 0 h 73991"/>
                    <a:gd name="connsiteX6" fmla="*/ 284455 w 328493"/>
                    <a:gd name="connsiteY6" fmla="*/ 0 h 73991"/>
                    <a:gd name="connsiteX7" fmla="*/ 328493 w 328493"/>
                    <a:gd name="connsiteY7" fmla="*/ 10164 h 73991"/>
                    <a:gd name="connsiteX8" fmla="*/ 327121 w 328493"/>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93" h="73991">
                      <a:moveTo>
                        <a:pt x="327121" y="63826"/>
                      </a:moveTo>
                      <a:cubicBezTo>
                        <a:pt x="326997" y="69449"/>
                        <a:pt x="306709" y="73991"/>
                        <a:pt x="281824" y="73991"/>
                      </a:cubicBezTo>
                      <a:cubicBezTo>
                        <a:pt x="202557" y="73991"/>
                        <a:pt x="123303" y="73991"/>
                        <a:pt x="44049" y="73991"/>
                      </a:cubicBezTo>
                      <a:cubicBezTo>
                        <a:pt x="19164" y="73991"/>
                        <a:pt x="-556" y="69435"/>
                        <a:pt x="12" y="63826"/>
                      </a:cubicBezTo>
                      <a:cubicBezTo>
                        <a:pt x="1784" y="45935"/>
                        <a:pt x="3571" y="28043"/>
                        <a:pt x="5357" y="10164"/>
                      </a:cubicBezTo>
                      <a:cubicBezTo>
                        <a:pt x="5925" y="4556"/>
                        <a:pt x="26227" y="0"/>
                        <a:pt x="50669" y="0"/>
                      </a:cubicBezTo>
                      <a:cubicBezTo>
                        <a:pt x="128593" y="0"/>
                        <a:pt x="206517" y="0"/>
                        <a:pt x="284455" y="0"/>
                      </a:cubicBezTo>
                      <a:cubicBezTo>
                        <a:pt x="308911" y="0"/>
                        <a:pt x="328617" y="4556"/>
                        <a:pt x="328493" y="10164"/>
                      </a:cubicBezTo>
                      <a:cubicBezTo>
                        <a:pt x="328036" y="28043"/>
                        <a:pt x="327579" y="45935"/>
                        <a:pt x="327121" y="63826"/>
                      </a:cubicBezTo>
                      <a:close/>
                    </a:path>
                  </a:pathLst>
                </a:custGeom>
                <a:solidFill>
                  <a:srgbClr val="231F20"/>
                </a:solidFill>
                <a:ln w="138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5333B38-C554-224D-8773-C2A3C996F30D}"/>
                    </a:ext>
                  </a:extLst>
                </p:cNvPr>
                <p:cNvSpPr/>
                <p:nvPr/>
              </p:nvSpPr>
              <p:spPr>
                <a:xfrm>
                  <a:off x="9108307" y="4554308"/>
                  <a:ext cx="330725" cy="73991"/>
                </a:xfrm>
                <a:custGeom>
                  <a:avLst/>
                  <a:gdLst>
                    <a:gd name="connsiteX0" fmla="*/ 330701 w 330725"/>
                    <a:gd name="connsiteY0" fmla="*/ 63826 h 73991"/>
                    <a:gd name="connsiteX1" fmla="*/ 287093 w 330725"/>
                    <a:gd name="connsiteY1" fmla="*/ 73991 h 73991"/>
                    <a:gd name="connsiteX2" fmla="*/ 49333 w 330725"/>
                    <a:gd name="connsiteY2" fmla="*/ 73991 h 73991"/>
                    <a:gd name="connsiteX3" fmla="*/ 3592 w 330725"/>
                    <a:gd name="connsiteY3" fmla="*/ 63826 h 73991"/>
                    <a:gd name="connsiteX4" fmla="*/ 5 w 330725"/>
                    <a:gd name="connsiteY4" fmla="*/ 10164 h 73991"/>
                    <a:gd name="connsiteX5" fmla="*/ 43627 w 330725"/>
                    <a:gd name="connsiteY5" fmla="*/ 0 h 73991"/>
                    <a:gd name="connsiteX6" fmla="*/ 277400 w 330725"/>
                    <a:gd name="connsiteY6" fmla="*/ 0 h 73991"/>
                    <a:gd name="connsiteX7" fmla="*/ 323127 w 330725"/>
                    <a:gd name="connsiteY7" fmla="*/ 10164 h 73991"/>
                    <a:gd name="connsiteX8" fmla="*/ 330701 w 330725"/>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25" h="73991">
                      <a:moveTo>
                        <a:pt x="330701" y="63826"/>
                      </a:moveTo>
                      <a:cubicBezTo>
                        <a:pt x="331505" y="69449"/>
                        <a:pt x="311978" y="73991"/>
                        <a:pt x="287093" y="73991"/>
                      </a:cubicBezTo>
                      <a:cubicBezTo>
                        <a:pt x="207840" y="73991"/>
                        <a:pt x="128586" y="73991"/>
                        <a:pt x="49333" y="73991"/>
                      </a:cubicBezTo>
                      <a:cubicBezTo>
                        <a:pt x="24434" y="73991"/>
                        <a:pt x="3952" y="69435"/>
                        <a:pt x="3592" y="63826"/>
                      </a:cubicBezTo>
                      <a:cubicBezTo>
                        <a:pt x="2401" y="45935"/>
                        <a:pt x="1210" y="28043"/>
                        <a:pt x="5" y="10164"/>
                      </a:cubicBezTo>
                      <a:cubicBezTo>
                        <a:pt x="-369" y="4556"/>
                        <a:pt x="19185" y="0"/>
                        <a:pt x="43627" y="0"/>
                      </a:cubicBezTo>
                      <a:cubicBezTo>
                        <a:pt x="121551" y="0"/>
                        <a:pt x="199476" y="0"/>
                        <a:pt x="277400" y="0"/>
                      </a:cubicBezTo>
                      <a:cubicBezTo>
                        <a:pt x="301842" y="0"/>
                        <a:pt x="322310" y="4556"/>
                        <a:pt x="323127" y="10164"/>
                      </a:cubicBezTo>
                      <a:cubicBezTo>
                        <a:pt x="325647" y="28043"/>
                        <a:pt x="328181" y="45935"/>
                        <a:pt x="330701" y="63826"/>
                      </a:cubicBezTo>
                      <a:close/>
                    </a:path>
                  </a:pathLst>
                </a:custGeom>
                <a:solidFill>
                  <a:srgbClr val="231F20"/>
                </a:solidFill>
                <a:ln w="138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C78D098-5586-9742-BDBC-7BADE065DB1E}"/>
                    </a:ext>
                  </a:extLst>
                </p:cNvPr>
                <p:cNvSpPr/>
                <p:nvPr/>
              </p:nvSpPr>
              <p:spPr>
                <a:xfrm>
                  <a:off x="9830961" y="4554308"/>
                  <a:ext cx="339817" cy="73991"/>
                </a:xfrm>
                <a:custGeom>
                  <a:avLst/>
                  <a:gdLst>
                    <a:gd name="connsiteX0" fmla="*/ 339706 w 339817"/>
                    <a:gd name="connsiteY0" fmla="*/ 63826 h 73991"/>
                    <a:gd name="connsiteX1" fmla="*/ 297788 w 339817"/>
                    <a:gd name="connsiteY1" fmla="*/ 73991 h 73991"/>
                    <a:gd name="connsiteX2" fmla="*/ 60027 w 339817"/>
                    <a:gd name="connsiteY2" fmla="*/ 73991 h 73991"/>
                    <a:gd name="connsiteX3" fmla="*/ 12597 w 339817"/>
                    <a:gd name="connsiteY3" fmla="*/ 63826 h 73991"/>
                    <a:gd name="connsiteX4" fmla="*/ 64 w 339817"/>
                    <a:gd name="connsiteY4" fmla="*/ 10164 h 73991"/>
                    <a:gd name="connsiteX5" fmla="*/ 41997 w 339817"/>
                    <a:gd name="connsiteY5" fmla="*/ 0 h 73991"/>
                    <a:gd name="connsiteX6" fmla="*/ 275769 w 339817"/>
                    <a:gd name="connsiteY6" fmla="*/ 0 h 73991"/>
                    <a:gd name="connsiteX7" fmla="*/ 323185 w 339817"/>
                    <a:gd name="connsiteY7" fmla="*/ 10164 h 73991"/>
                    <a:gd name="connsiteX8" fmla="*/ 339706 w 339817"/>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817" h="73991">
                      <a:moveTo>
                        <a:pt x="339706" y="63826"/>
                      </a:moveTo>
                      <a:cubicBezTo>
                        <a:pt x="341437" y="69449"/>
                        <a:pt x="322687" y="73991"/>
                        <a:pt x="297788" y="73991"/>
                      </a:cubicBezTo>
                      <a:cubicBezTo>
                        <a:pt x="218534" y="73991"/>
                        <a:pt x="139281" y="73991"/>
                        <a:pt x="60027" y="73991"/>
                      </a:cubicBezTo>
                      <a:cubicBezTo>
                        <a:pt x="35141" y="73991"/>
                        <a:pt x="13884" y="69435"/>
                        <a:pt x="12597" y="63826"/>
                      </a:cubicBezTo>
                      <a:cubicBezTo>
                        <a:pt x="8428" y="45935"/>
                        <a:pt x="4260" y="28043"/>
                        <a:pt x="64" y="10164"/>
                      </a:cubicBezTo>
                      <a:cubicBezTo>
                        <a:pt x="-1238" y="4556"/>
                        <a:pt x="17555" y="0"/>
                        <a:pt x="41997" y="0"/>
                      </a:cubicBezTo>
                      <a:cubicBezTo>
                        <a:pt x="119921" y="0"/>
                        <a:pt x="197845" y="0"/>
                        <a:pt x="275769" y="0"/>
                      </a:cubicBezTo>
                      <a:cubicBezTo>
                        <a:pt x="300239" y="0"/>
                        <a:pt x="321454" y="4556"/>
                        <a:pt x="323185" y="10164"/>
                      </a:cubicBezTo>
                      <a:cubicBezTo>
                        <a:pt x="328697" y="28043"/>
                        <a:pt x="334208" y="45935"/>
                        <a:pt x="339706" y="63826"/>
                      </a:cubicBezTo>
                      <a:close/>
                    </a:path>
                  </a:pathLst>
                </a:custGeom>
                <a:solidFill>
                  <a:srgbClr val="231F20"/>
                </a:solidFill>
                <a:ln w="138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FAEB073-44C5-FF49-B8FE-59E773D9C446}"/>
                    </a:ext>
                  </a:extLst>
                </p:cNvPr>
                <p:cNvSpPr/>
                <p:nvPr/>
              </p:nvSpPr>
              <p:spPr>
                <a:xfrm>
                  <a:off x="9470875" y="4554308"/>
                  <a:ext cx="335296" cy="73991"/>
                </a:xfrm>
                <a:custGeom>
                  <a:avLst/>
                  <a:gdLst>
                    <a:gd name="connsiteX0" fmla="*/ 335237 w 335296"/>
                    <a:gd name="connsiteY0" fmla="*/ 63826 h 73991"/>
                    <a:gd name="connsiteX1" fmla="*/ 292446 w 335296"/>
                    <a:gd name="connsiteY1" fmla="*/ 73991 h 73991"/>
                    <a:gd name="connsiteX2" fmla="*/ 54657 w 335296"/>
                    <a:gd name="connsiteY2" fmla="*/ 73991 h 73991"/>
                    <a:gd name="connsiteX3" fmla="*/ 8100 w 335296"/>
                    <a:gd name="connsiteY3" fmla="*/ 63826 h 73991"/>
                    <a:gd name="connsiteX4" fmla="*/ 26 w 335296"/>
                    <a:gd name="connsiteY4" fmla="*/ 10164 h 73991"/>
                    <a:gd name="connsiteX5" fmla="*/ 42776 w 335296"/>
                    <a:gd name="connsiteY5" fmla="*/ 0 h 73991"/>
                    <a:gd name="connsiteX6" fmla="*/ 276562 w 335296"/>
                    <a:gd name="connsiteY6" fmla="*/ 0 h 73991"/>
                    <a:gd name="connsiteX7" fmla="*/ 323161 w 335296"/>
                    <a:gd name="connsiteY7" fmla="*/ 10164 h 73991"/>
                    <a:gd name="connsiteX8" fmla="*/ 335237 w 33529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96" h="73991">
                      <a:moveTo>
                        <a:pt x="335237" y="63826"/>
                      </a:moveTo>
                      <a:cubicBezTo>
                        <a:pt x="336511" y="69449"/>
                        <a:pt x="317331" y="73991"/>
                        <a:pt x="292446" y="73991"/>
                      </a:cubicBezTo>
                      <a:cubicBezTo>
                        <a:pt x="213178" y="73991"/>
                        <a:pt x="133925" y="73991"/>
                        <a:pt x="54657" y="73991"/>
                      </a:cubicBezTo>
                      <a:cubicBezTo>
                        <a:pt x="29772" y="73991"/>
                        <a:pt x="8931" y="69435"/>
                        <a:pt x="8100" y="63826"/>
                      </a:cubicBezTo>
                      <a:cubicBezTo>
                        <a:pt x="5413" y="45935"/>
                        <a:pt x="2726" y="28043"/>
                        <a:pt x="26" y="10164"/>
                      </a:cubicBezTo>
                      <a:cubicBezTo>
                        <a:pt x="-805" y="4556"/>
                        <a:pt x="18333" y="0"/>
                        <a:pt x="42776" y="0"/>
                      </a:cubicBezTo>
                      <a:cubicBezTo>
                        <a:pt x="120700" y="0"/>
                        <a:pt x="198638" y="0"/>
                        <a:pt x="276562" y="0"/>
                      </a:cubicBezTo>
                      <a:cubicBezTo>
                        <a:pt x="301004" y="0"/>
                        <a:pt x="321887" y="4556"/>
                        <a:pt x="323161" y="10164"/>
                      </a:cubicBezTo>
                      <a:cubicBezTo>
                        <a:pt x="327191" y="28043"/>
                        <a:pt x="331221" y="45935"/>
                        <a:pt x="335237" y="63826"/>
                      </a:cubicBezTo>
                      <a:close/>
                    </a:path>
                  </a:pathLst>
                </a:custGeom>
                <a:solidFill>
                  <a:srgbClr val="231F20"/>
                </a:solidFill>
                <a:ln w="138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E12EF1-A18B-2940-89AE-4AAF2B29682F}"/>
                    </a:ext>
                  </a:extLst>
                </p:cNvPr>
                <p:cNvSpPr/>
                <p:nvPr/>
              </p:nvSpPr>
              <p:spPr>
                <a:xfrm>
                  <a:off x="10551070" y="4554308"/>
                  <a:ext cx="349023" cy="73991"/>
                </a:xfrm>
                <a:custGeom>
                  <a:avLst/>
                  <a:gdLst>
                    <a:gd name="connsiteX0" fmla="*/ 348763 w 349023"/>
                    <a:gd name="connsiteY0" fmla="*/ 63826 h 73991"/>
                    <a:gd name="connsiteX1" fmla="*/ 308520 w 349023"/>
                    <a:gd name="connsiteY1" fmla="*/ 73991 h 73991"/>
                    <a:gd name="connsiteX2" fmla="*/ 70732 w 349023"/>
                    <a:gd name="connsiteY2" fmla="*/ 73991 h 73991"/>
                    <a:gd name="connsiteX3" fmla="*/ 21626 w 349023"/>
                    <a:gd name="connsiteY3" fmla="*/ 63826 h 73991"/>
                    <a:gd name="connsiteX4" fmla="*/ 189 w 349023"/>
                    <a:gd name="connsiteY4" fmla="*/ 10164 h 73991"/>
                    <a:gd name="connsiteX5" fmla="*/ 40418 w 349023"/>
                    <a:gd name="connsiteY5" fmla="*/ 0 h 73991"/>
                    <a:gd name="connsiteX6" fmla="*/ 274204 w 349023"/>
                    <a:gd name="connsiteY6" fmla="*/ 0 h 73991"/>
                    <a:gd name="connsiteX7" fmla="*/ 323324 w 349023"/>
                    <a:gd name="connsiteY7" fmla="*/ 10164 h 73991"/>
                    <a:gd name="connsiteX8" fmla="*/ 348763 w 349023"/>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023" h="73991">
                      <a:moveTo>
                        <a:pt x="348763" y="63826"/>
                      </a:moveTo>
                      <a:cubicBezTo>
                        <a:pt x="351422" y="69449"/>
                        <a:pt x="333433" y="73991"/>
                        <a:pt x="308520" y="73991"/>
                      </a:cubicBezTo>
                      <a:cubicBezTo>
                        <a:pt x="229252" y="73991"/>
                        <a:pt x="149999" y="73991"/>
                        <a:pt x="70732" y="73991"/>
                      </a:cubicBezTo>
                      <a:cubicBezTo>
                        <a:pt x="45846" y="73991"/>
                        <a:pt x="23855" y="69435"/>
                        <a:pt x="21626" y="63826"/>
                      </a:cubicBezTo>
                      <a:cubicBezTo>
                        <a:pt x="14508" y="45935"/>
                        <a:pt x="7348" y="28043"/>
                        <a:pt x="189" y="10164"/>
                      </a:cubicBezTo>
                      <a:cubicBezTo>
                        <a:pt x="-2055" y="4556"/>
                        <a:pt x="15961" y="0"/>
                        <a:pt x="40418" y="0"/>
                      </a:cubicBezTo>
                      <a:cubicBezTo>
                        <a:pt x="118342" y="0"/>
                        <a:pt x="196266" y="0"/>
                        <a:pt x="274204" y="0"/>
                      </a:cubicBezTo>
                      <a:cubicBezTo>
                        <a:pt x="298660" y="0"/>
                        <a:pt x="320637" y="4556"/>
                        <a:pt x="323324" y="10164"/>
                      </a:cubicBezTo>
                      <a:cubicBezTo>
                        <a:pt x="331827" y="28043"/>
                        <a:pt x="340301" y="45935"/>
                        <a:pt x="348763" y="63826"/>
                      </a:cubicBezTo>
                      <a:close/>
                    </a:path>
                  </a:pathLst>
                </a:custGeom>
                <a:solidFill>
                  <a:srgbClr val="231F20"/>
                </a:solidFill>
                <a:ln w="138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EA3D1CF-8BFF-3846-A28B-585396166530}"/>
                    </a:ext>
                  </a:extLst>
                </p:cNvPr>
                <p:cNvSpPr/>
                <p:nvPr/>
              </p:nvSpPr>
              <p:spPr>
                <a:xfrm>
                  <a:off x="10191031" y="4554308"/>
                  <a:ext cx="344411" cy="73991"/>
                </a:xfrm>
                <a:custGeom>
                  <a:avLst/>
                  <a:gdLst>
                    <a:gd name="connsiteX0" fmla="*/ 344233 w 344411"/>
                    <a:gd name="connsiteY0" fmla="*/ 63826 h 73991"/>
                    <a:gd name="connsiteX1" fmla="*/ 303132 w 344411"/>
                    <a:gd name="connsiteY1" fmla="*/ 73991 h 73991"/>
                    <a:gd name="connsiteX2" fmla="*/ 65357 w 344411"/>
                    <a:gd name="connsiteY2" fmla="*/ 73991 h 73991"/>
                    <a:gd name="connsiteX3" fmla="*/ 17096 w 344411"/>
                    <a:gd name="connsiteY3" fmla="*/ 63826 h 73991"/>
                    <a:gd name="connsiteX4" fmla="*/ 118 w 344411"/>
                    <a:gd name="connsiteY4" fmla="*/ 10164 h 73991"/>
                    <a:gd name="connsiteX5" fmla="*/ 41178 w 344411"/>
                    <a:gd name="connsiteY5" fmla="*/ 0 h 73991"/>
                    <a:gd name="connsiteX6" fmla="*/ 274950 w 344411"/>
                    <a:gd name="connsiteY6" fmla="*/ 0 h 73991"/>
                    <a:gd name="connsiteX7" fmla="*/ 323240 w 344411"/>
                    <a:gd name="connsiteY7" fmla="*/ 10164 h 73991"/>
                    <a:gd name="connsiteX8" fmla="*/ 344233 w 344411"/>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11" h="73991">
                      <a:moveTo>
                        <a:pt x="344233" y="63826"/>
                      </a:moveTo>
                      <a:cubicBezTo>
                        <a:pt x="346435" y="69449"/>
                        <a:pt x="328031" y="73991"/>
                        <a:pt x="303132" y="73991"/>
                      </a:cubicBezTo>
                      <a:cubicBezTo>
                        <a:pt x="223878" y="73991"/>
                        <a:pt x="144624" y="73991"/>
                        <a:pt x="65357" y="73991"/>
                      </a:cubicBezTo>
                      <a:cubicBezTo>
                        <a:pt x="40471" y="73991"/>
                        <a:pt x="18855" y="69435"/>
                        <a:pt x="17096" y="63826"/>
                      </a:cubicBezTo>
                      <a:cubicBezTo>
                        <a:pt x="11446" y="45935"/>
                        <a:pt x="5795" y="28043"/>
                        <a:pt x="118" y="10164"/>
                      </a:cubicBezTo>
                      <a:cubicBezTo>
                        <a:pt x="-1655" y="4556"/>
                        <a:pt x="16736" y="0"/>
                        <a:pt x="41178" y="0"/>
                      </a:cubicBezTo>
                      <a:cubicBezTo>
                        <a:pt x="119102" y="0"/>
                        <a:pt x="197026" y="0"/>
                        <a:pt x="274950" y="0"/>
                      </a:cubicBezTo>
                      <a:cubicBezTo>
                        <a:pt x="299420" y="0"/>
                        <a:pt x="321037" y="4556"/>
                        <a:pt x="323240" y="10164"/>
                      </a:cubicBezTo>
                      <a:cubicBezTo>
                        <a:pt x="330260" y="28043"/>
                        <a:pt x="337253" y="45935"/>
                        <a:pt x="344233" y="63826"/>
                      </a:cubicBezTo>
                      <a:close/>
                    </a:path>
                  </a:pathLst>
                </a:custGeom>
                <a:solidFill>
                  <a:srgbClr val="231F20"/>
                </a:solidFill>
                <a:ln w="138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7D8F2FA-34C5-544C-A087-A1C8CE34ABF6}"/>
                    </a:ext>
                  </a:extLst>
                </p:cNvPr>
                <p:cNvSpPr/>
                <p:nvPr/>
              </p:nvSpPr>
              <p:spPr>
                <a:xfrm>
                  <a:off x="9663654" y="4633935"/>
                  <a:ext cx="343337" cy="73991"/>
                </a:xfrm>
                <a:custGeom>
                  <a:avLst/>
                  <a:gdLst>
                    <a:gd name="connsiteX0" fmla="*/ 343258 w 343337"/>
                    <a:gd name="connsiteY0" fmla="*/ 63826 h 73991"/>
                    <a:gd name="connsiteX1" fmla="*/ 300065 w 343337"/>
                    <a:gd name="connsiteY1" fmla="*/ 73991 h 73991"/>
                    <a:gd name="connsiteX2" fmla="*/ 58011 w 343337"/>
                    <a:gd name="connsiteY2" fmla="*/ 73991 h 73991"/>
                    <a:gd name="connsiteX3" fmla="*/ 10235 w 343337"/>
                    <a:gd name="connsiteY3" fmla="*/ 63826 h 73991"/>
                    <a:gd name="connsiteX4" fmla="*/ 42 w 343337"/>
                    <a:gd name="connsiteY4" fmla="*/ 10164 h 73991"/>
                    <a:gd name="connsiteX5" fmla="*/ 43208 w 343337"/>
                    <a:gd name="connsiteY5" fmla="*/ 0 h 73991"/>
                    <a:gd name="connsiteX6" fmla="*/ 281287 w 343337"/>
                    <a:gd name="connsiteY6" fmla="*/ 0 h 73991"/>
                    <a:gd name="connsiteX7" fmla="*/ 329091 w 343337"/>
                    <a:gd name="connsiteY7" fmla="*/ 10164 h 73991"/>
                    <a:gd name="connsiteX8" fmla="*/ 343258 w 343337"/>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337" h="73991">
                      <a:moveTo>
                        <a:pt x="343258" y="63826"/>
                      </a:moveTo>
                      <a:cubicBezTo>
                        <a:pt x="344739" y="69435"/>
                        <a:pt x="325407" y="73991"/>
                        <a:pt x="300065" y="73991"/>
                      </a:cubicBezTo>
                      <a:cubicBezTo>
                        <a:pt x="219385" y="73991"/>
                        <a:pt x="138691" y="73991"/>
                        <a:pt x="58011" y="73991"/>
                      </a:cubicBezTo>
                      <a:cubicBezTo>
                        <a:pt x="32669" y="73991"/>
                        <a:pt x="11287" y="69435"/>
                        <a:pt x="10235" y="63826"/>
                      </a:cubicBezTo>
                      <a:cubicBezTo>
                        <a:pt x="6842" y="45935"/>
                        <a:pt x="3449" y="28057"/>
                        <a:pt x="42" y="10164"/>
                      </a:cubicBezTo>
                      <a:cubicBezTo>
                        <a:pt x="-1024" y="4556"/>
                        <a:pt x="18309" y="0"/>
                        <a:pt x="43208" y="0"/>
                      </a:cubicBezTo>
                      <a:cubicBezTo>
                        <a:pt x="122571" y="0"/>
                        <a:pt x="201922" y="0"/>
                        <a:pt x="281287" y="0"/>
                      </a:cubicBezTo>
                      <a:cubicBezTo>
                        <a:pt x="306186" y="0"/>
                        <a:pt x="327595" y="4556"/>
                        <a:pt x="329091" y="10164"/>
                      </a:cubicBezTo>
                      <a:cubicBezTo>
                        <a:pt x="333840" y="28057"/>
                        <a:pt x="338549" y="45948"/>
                        <a:pt x="343258" y="63826"/>
                      </a:cubicBezTo>
                      <a:close/>
                    </a:path>
                  </a:pathLst>
                </a:custGeom>
                <a:solidFill>
                  <a:srgbClr val="231F20"/>
                </a:solidFill>
                <a:ln w="138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4FD10B4-E9DC-D344-A827-D3389299DB73}"/>
                    </a:ext>
                  </a:extLst>
                </p:cNvPr>
                <p:cNvSpPr/>
                <p:nvPr/>
              </p:nvSpPr>
              <p:spPr>
                <a:xfrm>
                  <a:off x="10399543" y="4633935"/>
                  <a:ext cx="352420" cy="73991"/>
                </a:xfrm>
                <a:custGeom>
                  <a:avLst/>
                  <a:gdLst>
                    <a:gd name="connsiteX0" fmla="*/ 352211 w 352420"/>
                    <a:gd name="connsiteY0" fmla="*/ 63826 h 73991"/>
                    <a:gd name="connsiteX1" fmla="*/ 310666 w 352420"/>
                    <a:gd name="connsiteY1" fmla="*/ 73991 h 73991"/>
                    <a:gd name="connsiteX2" fmla="*/ 68640 w 352420"/>
                    <a:gd name="connsiteY2" fmla="*/ 73991 h 73991"/>
                    <a:gd name="connsiteX3" fmla="*/ 19202 w 352420"/>
                    <a:gd name="connsiteY3" fmla="*/ 63826 h 73991"/>
                    <a:gd name="connsiteX4" fmla="*/ 147 w 352420"/>
                    <a:gd name="connsiteY4" fmla="*/ 10164 h 73991"/>
                    <a:gd name="connsiteX5" fmla="*/ 41623 w 352420"/>
                    <a:gd name="connsiteY5" fmla="*/ 0 h 73991"/>
                    <a:gd name="connsiteX6" fmla="*/ 279687 w 352420"/>
                    <a:gd name="connsiteY6" fmla="*/ 0 h 73991"/>
                    <a:gd name="connsiteX7" fmla="*/ 329195 w 352420"/>
                    <a:gd name="connsiteY7" fmla="*/ 10164 h 73991"/>
                    <a:gd name="connsiteX8" fmla="*/ 352211 w 35242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0" h="73991">
                      <a:moveTo>
                        <a:pt x="352211" y="63826"/>
                      </a:moveTo>
                      <a:cubicBezTo>
                        <a:pt x="354621" y="69435"/>
                        <a:pt x="336022" y="73991"/>
                        <a:pt x="310666" y="73991"/>
                      </a:cubicBezTo>
                      <a:cubicBezTo>
                        <a:pt x="230000" y="73991"/>
                        <a:pt x="149320" y="73991"/>
                        <a:pt x="68640" y="73991"/>
                      </a:cubicBezTo>
                      <a:cubicBezTo>
                        <a:pt x="43284" y="73991"/>
                        <a:pt x="21182" y="69435"/>
                        <a:pt x="19202" y="63826"/>
                      </a:cubicBezTo>
                      <a:cubicBezTo>
                        <a:pt x="12860" y="45935"/>
                        <a:pt x="6517" y="28057"/>
                        <a:pt x="147" y="10164"/>
                      </a:cubicBezTo>
                      <a:cubicBezTo>
                        <a:pt x="-1847" y="4556"/>
                        <a:pt x="16709" y="0"/>
                        <a:pt x="41623" y="0"/>
                      </a:cubicBezTo>
                      <a:cubicBezTo>
                        <a:pt x="120973" y="0"/>
                        <a:pt x="200323" y="0"/>
                        <a:pt x="279687" y="0"/>
                      </a:cubicBezTo>
                      <a:cubicBezTo>
                        <a:pt x="304601" y="0"/>
                        <a:pt x="326786" y="4556"/>
                        <a:pt x="329195" y="10164"/>
                      </a:cubicBezTo>
                      <a:cubicBezTo>
                        <a:pt x="336895" y="28057"/>
                        <a:pt x="344567" y="45948"/>
                        <a:pt x="352211" y="63826"/>
                      </a:cubicBezTo>
                      <a:close/>
                    </a:path>
                  </a:pathLst>
                </a:custGeom>
                <a:solidFill>
                  <a:srgbClr val="231F20"/>
                </a:solidFill>
                <a:ln w="138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E27C1C2-757E-3B47-A0C8-AA1C05458A4E}"/>
                    </a:ext>
                  </a:extLst>
                </p:cNvPr>
                <p:cNvSpPr/>
                <p:nvPr/>
              </p:nvSpPr>
              <p:spPr>
                <a:xfrm>
                  <a:off x="10032861" y="4633935"/>
                  <a:ext cx="347870" cy="73991"/>
                </a:xfrm>
                <a:custGeom>
                  <a:avLst/>
                  <a:gdLst>
                    <a:gd name="connsiteX0" fmla="*/ 347732 w 347870"/>
                    <a:gd name="connsiteY0" fmla="*/ 63826 h 73991"/>
                    <a:gd name="connsiteX1" fmla="*/ 305398 w 347870"/>
                    <a:gd name="connsiteY1" fmla="*/ 73991 h 73991"/>
                    <a:gd name="connsiteX2" fmla="*/ 63358 w 347870"/>
                    <a:gd name="connsiteY2" fmla="*/ 73991 h 73991"/>
                    <a:gd name="connsiteX3" fmla="*/ 14724 w 347870"/>
                    <a:gd name="connsiteY3" fmla="*/ 63826 h 73991"/>
                    <a:gd name="connsiteX4" fmla="*/ 86 w 347870"/>
                    <a:gd name="connsiteY4" fmla="*/ 10164 h 73991"/>
                    <a:gd name="connsiteX5" fmla="*/ 42420 w 347870"/>
                    <a:gd name="connsiteY5" fmla="*/ 0 h 73991"/>
                    <a:gd name="connsiteX6" fmla="*/ 280513 w 347870"/>
                    <a:gd name="connsiteY6" fmla="*/ 0 h 73991"/>
                    <a:gd name="connsiteX7" fmla="*/ 329148 w 347870"/>
                    <a:gd name="connsiteY7" fmla="*/ 10164 h 73991"/>
                    <a:gd name="connsiteX8" fmla="*/ 347732 w 34787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870" h="73991">
                      <a:moveTo>
                        <a:pt x="347732" y="63826"/>
                      </a:moveTo>
                      <a:cubicBezTo>
                        <a:pt x="349685" y="69435"/>
                        <a:pt x="330727" y="73991"/>
                        <a:pt x="305398" y="73991"/>
                      </a:cubicBezTo>
                      <a:cubicBezTo>
                        <a:pt x="224718" y="73991"/>
                        <a:pt x="144039" y="73991"/>
                        <a:pt x="63358" y="73991"/>
                      </a:cubicBezTo>
                      <a:cubicBezTo>
                        <a:pt x="38016" y="73991"/>
                        <a:pt x="16247" y="69435"/>
                        <a:pt x="14724" y="63826"/>
                      </a:cubicBezTo>
                      <a:cubicBezTo>
                        <a:pt x="9849" y="45935"/>
                        <a:pt x="4988" y="28057"/>
                        <a:pt x="86" y="10164"/>
                      </a:cubicBezTo>
                      <a:cubicBezTo>
                        <a:pt x="-1438" y="4556"/>
                        <a:pt x="17520" y="0"/>
                        <a:pt x="42420" y="0"/>
                      </a:cubicBezTo>
                      <a:cubicBezTo>
                        <a:pt x="121784" y="0"/>
                        <a:pt x="201148" y="0"/>
                        <a:pt x="280513" y="0"/>
                      </a:cubicBezTo>
                      <a:cubicBezTo>
                        <a:pt x="305412" y="0"/>
                        <a:pt x="327182" y="4556"/>
                        <a:pt x="329148" y="10164"/>
                      </a:cubicBezTo>
                      <a:cubicBezTo>
                        <a:pt x="335352" y="28057"/>
                        <a:pt x="341556" y="45948"/>
                        <a:pt x="347732" y="63826"/>
                      </a:cubicBezTo>
                      <a:close/>
                    </a:path>
                  </a:pathLst>
                </a:custGeom>
                <a:solidFill>
                  <a:srgbClr val="231F20"/>
                </a:solidFill>
                <a:ln w="138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058CB6E-5E26-E245-A2FD-04BD27E661C2}"/>
                    </a:ext>
                  </a:extLst>
                </p:cNvPr>
                <p:cNvSpPr/>
                <p:nvPr/>
              </p:nvSpPr>
              <p:spPr>
                <a:xfrm>
                  <a:off x="11132824" y="4633935"/>
                  <a:ext cx="361625" cy="73991"/>
                </a:xfrm>
                <a:custGeom>
                  <a:avLst/>
                  <a:gdLst>
                    <a:gd name="connsiteX0" fmla="*/ 361224 w 361625"/>
                    <a:gd name="connsiteY0" fmla="*/ 63826 h 73991"/>
                    <a:gd name="connsiteX1" fmla="*/ 321369 w 361625"/>
                    <a:gd name="connsiteY1" fmla="*/ 73991 h 73991"/>
                    <a:gd name="connsiteX2" fmla="*/ 79343 w 361625"/>
                    <a:gd name="connsiteY2" fmla="*/ 73991 h 73991"/>
                    <a:gd name="connsiteX3" fmla="*/ 28201 w 361625"/>
                    <a:gd name="connsiteY3" fmla="*/ 63826 h 73991"/>
                    <a:gd name="connsiteX4" fmla="*/ 311 w 361625"/>
                    <a:gd name="connsiteY4" fmla="*/ 10164 h 73991"/>
                    <a:gd name="connsiteX5" fmla="*/ 40139 w 361625"/>
                    <a:gd name="connsiteY5" fmla="*/ 0 h 73991"/>
                    <a:gd name="connsiteX6" fmla="*/ 278190 w 361625"/>
                    <a:gd name="connsiteY6" fmla="*/ 0 h 73991"/>
                    <a:gd name="connsiteX7" fmla="*/ 329373 w 361625"/>
                    <a:gd name="connsiteY7" fmla="*/ 10164 h 73991"/>
                    <a:gd name="connsiteX8" fmla="*/ 361224 w 361625"/>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625" h="73991">
                      <a:moveTo>
                        <a:pt x="361224" y="63826"/>
                      </a:moveTo>
                      <a:cubicBezTo>
                        <a:pt x="364562" y="69435"/>
                        <a:pt x="346711" y="73991"/>
                        <a:pt x="321369" y="73991"/>
                      </a:cubicBezTo>
                      <a:cubicBezTo>
                        <a:pt x="240702" y="73991"/>
                        <a:pt x="160023" y="73991"/>
                        <a:pt x="79343" y="73991"/>
                      </a:cubicBezTo>
                      <a:cubicBezTo>
                        <a:pt x="54001" y="73991"/>
                        <a:pt x="31096" y="69435"/>
                        <a:pt x="28201" y="63826"/>
                      </a:cubicBezTo>
                      <a:cubicBezTo>
                        <a:pt x="18937" y="45935"/>
                        <a:pt x="9631" y="28057"/>
                        <a:pt x="311" y="10164"/>
                      </a:cubicBezTo>
                      <a:cubicBezTo>
                        <a:pt x="-2597" y="4556"/>
                        <a:pt x="15225" y="0"/>
                        <a:pt x="40139" y="0"/>
                      </a:cubicBezTo>
                      <a:cubicBezTo>
                        <a:pt x="119489" y="0"/>
                        <a:pt x="198840" y="0"/>
                        <a:pt x="278190" y="0"/>
                      </a:cubicBezTo>
                      <a:cubicBezTo>
                        <a:pt x="303103" y="0"/>
                        <a:pt x="326022" y="4556"/>
                        <a:pt x="329373" y="10164"/>
                      </a:cubicBezTo>
                      <a:cubicBezTo>
                        <a:pt x="340008" y="28057"/>
                        <a:pt x="350630" y="45948"/>
                        <a:pt x="361224" y="63826"/>
                      </a:cubicBezTo>
                      <a:close/>
                    </a:path>
                  </a:pathLst>
                </a:custGeom>
                <a:solidFill>
                  <a:srgbClr val="231F20"/>
                </a:solidFill>
                <a:ln w="138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09BDB3E-4EC6-9745-B963-591D4B765CDD}"/>
                    </a:ext>
                  </a:extLst>
                </p:cNvPr>
                <p:cNvSpPr/>
                <p:nvPr/>
              </p:nvSpPr>
              <p:spPr>
                <a:xfrm>
                  <a:off x="10766170" y="4633935"/>
                  <a:ext cx="357030" cy="73991"/>
                </a:xfrm>
                <a:custGeom>
                  <a:avLst/>
                  <a:gdLst>
                    <a:gd name="connsiteX0" fmla="*/ 356731 w 357030"/>
                    <a:gd name="connsiteY0" fmla="*/ 63826 h 73991"/>
                    <a:gd name="connsiteX1" fmla="*/ 316045 w 357030"/>
                    <a:gd name="connsiteY1" fmla="*/ 73991 h 73991"/>
                    <a:gd name="connsiteX2" fmla="*/ 73991 w 357030"/>
                    <a:gd name="connsiteY2" fmla="*/ 73991 h 73991"/>
                    <a:gd name="connsiteX3" fmla="*/ 23694 w 357030"/>
                    <a:gd name="connsiteY3" fmla="*/ 63826 h 73991"/>
                    <a:gd name="connsiteX4" fmla="*/ 221 w 357030"/>
                    <a:gd name="connsiteY4" fmla="*/ 10164 h 73991"/>
                    <a:gd name="connsiteX5" fmla="*/ 40880 w 357030"/>
                    <a:gd name="connsiteY5" fmla="*/ 0 h 73991"/>
                    <a:gd name="connsiteX6" fmla="*/ 278959 w 357030"/>
                    <a:gd name="connsiteY6" fmla="*/ 0 h 73991"/>
                    <a:gd name="connsiteX7" fmla="*/ 329284 w 357030"/>
                    <a:gd name="connsiteY7" fmla="*/ 10164 h 73991"/>
                    <a:gd name="connsiteX8" fmla="*/ 356731 w 35703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030" h="73991">
                      <a:moveTo>
                        <a:pt x="356731" y="63826"/>
                      </a:moveTo>
                      <a:cubicBezTo>
                        <a:pt x="359611" y="69435"/>
                        <a:pt x="341387" y="73991"/>
                        <a:pt x="316045" y="73991"/>
                      </a:cubicBezTo>
                      <a:cubicBezTo>
                        <a:pt x="235365" y="73991"/>
                        <a:pt x="154671" y="73991"/>
                        <a:pt x="73991" y="73991"/>
                      </a:cubicBezTo>
                      <a:cubicBezTo>
                        <a:pt x="48649" y="73991"/>
                        <a:pt x="26131" y="69435"/>
                        <a:pt x="23694" y="63826"/>
                      </a:cubicBezTo>
                      <a:cubicBezTo>
                        <a:pt x="15898" y="45935"/>
                        <a:pt x="8060" y="28057"/>
                        <a:pt x="221" y="10164"/>
                      </a:cubicBezTo>
                      <a:cubicBezTo>
                        <a:pt x="-2230" y="4556"/>
                        <a:pt x="15967" y="0"/>
                        <a:pt x="40880" y="0"/>
                      </a:cubicBezTo>
                      <a:cubicBezTo>
                        <a:pt x="120245" y="0"/>
                        <a:pt x="199608" y="0"/>
                        <a:pt x="278959" y="0"/>
                      </a:cubicBezTo>
                      <a:cubicBezTo>
                        <a:pt x="303844" y="0"/>
                        <a:pt x="326389" y="4556"/>
                        <a:pt x="329284" y="10164"/>
                      </a:cubicBezTo>
                      <a:cubicBezTo>
                        <a:pt x="338451" y="28057"/>
                        <a:pt x="347605" y="45948"/>
                        <a:pt x="356731" y="63826"/>
                      </a:cubicBezTo>
                      <a:close/>
                    </a:path>
                  </a:pathLst>
                </a:custGeom>
                <a:solidFill>
                  <a:srgbClr val="231F20"/>
                </a:solidFill>
                <a:ln w="138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E9109782-205C-A14B-BEDB-8B259C979D32}"/>
                    </a:ext>
                  </a:extLst>
                </p:cNvPr>
                <p:cNvSpPr/>
                <p:nvPr/>
              </p:nvSpPr>
              <p:spPr>
                <a:xfrm>
                  <a:off x="7813000" y="4633935"/>
                  <a:ext cx="341096" cy="73991"/>
                </a:xfrm>
                <a:custGeom>
                  <a:avLst/>
                  <a:gdLst>
                    <a:gd name="connsiteX0" fmla="*/ 333080 w 341096"/>
                    <a:gd name="connsiteY0" fmla="*/ 63826 h 73991"/>
                    <a:gd name="connsiteX1" fmla="*/ 285706 w 341096"/>
                    <a:gd name="connsiteY1" fmla="*/ 73991 h 73991"/>
                    <a:gd name="connsiteX2" fmla="*/ 43652 w 341096"/>
                    <a:gd name="connsiteY2" fmla="*/ 73991 h 73991"/>
                    <a:gd name="connsiteX3" fmla="*/ 58 w 341096"/>
                    <a:gd name="connsiteY3" fmla="*/ 63826 h 73991"/>
                    <a:gd name="connsiteX4" fmla="*/ 12022 w 341096"/>
                    <a:gd name="connsiteY4" fmla="*/ 10164 h 73991"/>
                    <a:gd name="connsiteX5" fmla="*/ 59397 w 341096"/>
                    <a:gd name="connsiteY5" fmla="*/ 0 h 73991"/>
                    <a:gd name="connsiteX6" fmla="*/ 297490 w 341096"/>
                    <a:gd name="connsiteY6" fmla="*/ 0 h 73991"/>
                    <a:gd name="connsiteX7" fmla="*/ 341071 w 341096"/>
                    <a:gd name="connsiteY7" fmla="*/ 10164 h 73991"/>
                    <a:gd name="connsiteX8" fmla="*/ 333080 w 34109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096" h="73991">
                      <a:moveTo>
                        <a:pt x="333080" y="63826"/>
                      </a:moveTo>
                      <a:cubicBezTo>
                        <a:pt x="332263" y="69435"/>
                        <a:pt x="311062" y="73991"/>
                        <a:pt x="285706" y="73991"/>
                      </a:cubicBezTo>
                      <a:cubicBezTo>
                        <a:pt x="205025" y="73991"/>
                        <a:pt x="124332" y="73991"/>
                        <a:pt x="43652" y="73991"/>
                      </a:cubicBezTo>
                      <a:cubicBezTo>
                        <a:pt x="18324" y="73991"/>
                        <a:pt x="-1203" y="69435"/>
                        <a:pt x="58" y="63826"/>
                      </a:cubicBezTo>
                      <a:cubicBezTo>
                        <a:pt x="4032" y="45935"/>
                        <a:pt x="8020" y="28057"/>
                        <a:pt x="12022" y="10164"/>
                      </a:cubicBezTo>
                      <a:cubicBezTo>
                        <a:pt x="13297" y="4556"/>
                        <a:pt x="34498" y="0"/>
                        <a:pt x="59397" y="0"/>
                      </a:cubicBezTo>
                      <a:cubicBezTo>
                        <a:pt x="138761" y="0"/>
                        <a:pt x="218126" y="0"/>
                        <a:pt x="297490" y="0"/>
                      </a:cubicBezTo>
                      <a:cubicBezTo>
                        <a:pt x="322404" y="0"/>
                        <a:pt x="341901" y="4556"/>
                        <a:pt x="341071" y="10164"/>
                      </a:cubicBezTo>
                      <a:cubicBezTo>
                        <a:pt x="338412" y="28057"/>
                        <a:pt x="335739" y="45948"/>
                        <a:pt x="333080" y="63826"/>
                      </a:cubicBezTo>
                      <a:close/>
                    </a:path>
                  </a:pathLst>
                </a:custGeom>
                <a:solidFill>
                  <a:srgbClr val="231F20"/>
                </a:solidFill>
                <a:ln w="138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C298033F-6571-234D-A5E6-38D40A4963D8}"/>
                    </a:ext>
                  </a:extLst>
                </p:cNvPr>
                <p:cNvSpPr/>
                <p:nvPr/>
              </p:nvSpPr>
              <p:spPr>
                <a:xfrm>
                  <a:off x="8557910" y="4633935"/>
                  <a:ext cx="333013" cy="73991"/>
                </a:xfrm>
                <a:custGeom>
                  <a:avLst/>
                  <a:gdLst>
                    <a:gd name="connsiteX0" fmla="*/ 333013 w 333013"/>
                    <a:gd name="connsiteY0" fmla="*/ 63826 h 73991"/>
                    <a:gd name="connsiteX1" fmla="*/ 287314 w 333013"/>
                    <a:gd name="connsiteY1" fmla="*/ 73991 h 73991"/>
                    <a:gd name="connsiteX2" fmla="*/ 45275 w 333013"/>
                    <a:gd name="connsiteY2" fmla="*/ 73991 h 73991"/>
                    <a:gd name="connsiteX3" fmla="*/ 4 w 333013"/>
                    <a:gd name="connsiteY3" fmla="*/ 63826 h 73991"/>
                    <a:gd name="connsiteX4" fmla="*/ 3106 w 333013"/>
                    <a:gd name="connsiteY4" fmla="*/ 10164 h 73991"/>
                    <a:gd name="connsiteX5" fmla="*/ 48806 w 333013"/>
                    <a:gd name="connsiteY5" fmla="*/ 0 h 73991"/>
                    <a:gd name="connsiteX6" fmla="*/ 286885 w 333013"/>
                    <a:gd name="connsiteY6" fmla="*/ 0 h 73991"/>
                    <a:gd name="connsiteX7" fmla="*/ 332169 w 333013"/>
                    <a:gd name="connsiteY7" fmla="*/ 10164 h 73991"/>
                    <a:gd name="connsiteX8" fmla="*/ 333013 w 333013"/>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013" h="73991">
                      <a:moveTo>
                        <a:pt x="333013" y="63826"/>
                      </a:moveTo>
                      <a:cubicBezTo>
                        <a:pt x="333110" y="69435"/>
                        <a:pt x="312656" y="73991"/>
                        <a:pt x="287314" y="73991"/>
                      </a:cubicBezTo>
                      <a:cubicBezTo>
                        <a:pt x="206634" y="73991"/>
                        <a:pt x="125954" y="73991"/>
                        <a:pt x="45275" y="73991"/>
                      </a:cubicBezTo>
                      <a:cubicBezTo>
                        <a:pt x="19932" y="73991"/>
                        <a:pt x="-328" y="69435"/>
                        <a:pt x="4" y="63826"/>
                      </a:cubicBezTo>
                      <a:cubicBezTo>
                        <a:pt x="1029" y="45935"/>
                        <a:pt x="2068" y="28057"/>
                        <a:pt x="3106" y="10164"/>
                      </a:cubicBezTo>
                      <a:cubicBezTo>
                        <a:pt x="3438" y="4556"/>
                        <a:pt x="23906" y="0"/>
                        <a:pt x="48806" y="0"/>
                      </a:cubicBezTo>
                      <a:cubicBezTo>
                        <a:pt x="128170" y="0"/>
                        <a:pt x="207520" y="0"/>
                        <a:pt x="286885" y="0"/>
                      </a:cubicBezTo>
                      <a:cubicBezTo>
                        <a:pt x="311784" y="0"/>
                        <a:pt x="332058" y="4556"/>
                        <a:pt x="332169" y="10164"/>
                      </a:cubicBezTo>
                      <a:cubicBezTo>
                        <a:pt x="332445" y="28057"/>
                        <a:pt x="332736" y="45948"/>
                        <a:pt x="333013" y="63826"/>
                      </a:cubicBezTo>
                      <a:close/>
                    </a:path>
                  </a:pathLst>
                </a:custGeom>
                <a:solidFill>
                  <a:srgbClr val="231F20"/>
                </a:solidFill>
                <a:ln w="138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5FC45D0-09A4-2649-973E-9C2356D86BB7}"/>
                    </a:ext>
                  </a:extLst>
                </p:cNvPr>
                <p:cNvSpPr/>
                <p:nvPr/>
              </p:nvSpPr>
              <p:spPr>
                <a:xfrm>
                  <a:off x="8186757" y="4633935"/>
                  <a:ext cx="336596" cy="73991"/>
                </a:xfrm>
                <a:custGeom>
                  <a:avLst/>
                  <a:gdLst>
                    <a:gd name="connsiteX0" fmla="*/ 333019 w 336596"/>
                    <a:gd name="connsiteY0" fmla="*/ 63826 h 73991"/>
                    <a:gd name="connsiteX1" fmla="*/ 286502 w 336596"/>
                    <a:gd name="connsiteY1" fmla="*/ 73991 h 73991"/>
                    <a:gd name="connsiteX2" fmla="*/ 44449 w 336596"/>
                    <a:gd name="connsiteY2" fmla="*/ 73991 h 73991"/>
                    <a:gd name="connsiteX3" fmla="*/ 23 w 336596"/>
                    <a:gd name="connsiteY3" fmla="*/ 63826 h 73991"/>
                    <a:gd name="connsiteX4" fmla="*/ 7543 w 336596"/>
                    <a:gd name="connsiteY4" fmla="*/ 10164 h 73991"/>
                    <a:gd name="connsiteX5" fmla="*/ 54074 w 336596"/>
                    <a:gd name="connsiteY5" fmla="*/ 0 h 73991"/>
                    <a:gd name="connsiteX6" fmla="*/ 292167 w 336596"/>
                    <a:gd name="connsiteY6" fmla="*/ 0 h 73991"/>
                    <a:gd name="connsiteX7" fmla="*/ 336591 w 336596"/>
                    <a:gd name="connsiteY7" fmla="*/ 10164 h 73991"/>
                    <a:gd name="connsiteX8" fmla="*/ 333019 w 33659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96" h="73991">
                      <a:moveTo>
                        <a:pt x="333019" y="63826"/>
                      </a:moveTo>
                      <a:cubicBezTo>
                        <a:pt x="332659" y="69435"/>
                        <a:pt x="311831" y="73991"/>
                        <a:pt x="286502" y="73991"/>
                      </a:cubicBezTo>
                      <a:cubicBezTo>
                        <a:pt x="205823" y="73991"/>
                        <a:pt x="125129" y="73991"/>
                        <a:pt x="44449" y="73991"/>
                      </a:cubicBezTo>
                      <a:cubicBezTo>
                        <a:pt x="19120" y="73991"/>
                        <a:pt x="-779" y="69435"/>
                        <a:pt x="23" y="63826"/>
                      </a:cubicBezTo>
                      <a:cubicBezTo>
                        <a:pt x="2530" y="45935"/>
                        <a:pt x="5023" y="28057"/>
                        <a:pt x="7543" y="10164"/>
                      </a:cubicBezTo>
                      <a:cubicBezTo>
                        <a:pt x="8347" y="4556"/>
                        <a:pt x="29174" y="0"/>
                        <a:pt x="54074" y="0"/>
                      </a:cubicBezTo>
                      <a:cubicBezTo>
                        <a:pt x="133438" y="0"/>
                        <a:pt x="212802" y="0"/>
                        <a:pt x="292167" y="0"/>
                      </a:cubicBezTo>
                      <a:cubicBezTo>
                        <a:pt x="317066" y="0"/>
                        <a:pt x="336952" y="4556"/>
                        <a:pt x="336591" y="10164"/>
                      </a:cubicBezTo>
                      <a:cubicBezTo>
                        <a:pt x="335387" y="28057"/>
                        <a:pt x="334196" y="45948"/>
                        <a:pt x="333019" y="63826"/>
                      </a:cubicBezTo>
                      <a:close/>
                    </a:path>
                  </a:pathLst>
                </a:custGeom>
                <a:solidFill>
                  <a:srgbClr val="231F20"/>
                </a:solidFill>
                <a:ln w="138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359865D-3D86-2347-AB3D-FC8101D1D2FB}"/>
                    </a:ext>
                  </a:extLst>
                </p:cNvPr>
                <p:cNvSpPr/>
                <p:nvPr/>
              </p:nvSpPr>
              <p:spPr>
                <a:xfrm>
                  <a:off x="6699392" y="4633935"/>
                  <a:ext cx="354688" cy="73991"/>
                </a:xfrm>
                <a:custGeom>
                  <a:avLst/>
                  <a:gdLst>
                    <a:gd name="connsiteX0" fmla="*/ 333262 w 354688"/>
                    <a:gd name="connsiteY0" fmla="*/ 63826 h 73991"/>
                    <a:gd name="connsiteX1" fmla="*/ 283381 w 354688"/>
                    <a:gd name="connsiteY1" fmla="*/ 73991 h 73991"/>
                    <a:gd name="connsiteX2" fmla="*/ 41340 w 354688"/>
                    <a:gd name="connsiteY2" fmla="*/ 73991 h 73991"/>
                    <a:gd name="connsiteX3" fmla="*/ 253 w 354688"/>
                    <a:gd name="connsiteY3" fmla="*/ 63826 h 73991"/>
                    <a:gd name="connsiteX4" fmla="*/ 25470 w 354688"/>
                    <a:gd name="connsiteY4" fmla="*/ 10164 h 73991"/>
                    <a:gd name="connsiteX5" fmla="*/ 75366 w 354688"/>
                    <a:gd name="connsiteY5" fmla="*/ 0 h 73991"/>
                    <a:gd name="connsiteX6" fmla="*/ 313431 w 354688"/>
                    <a:gd name="connsiteY6" fmla="*/ 0 h 73991"/>
                    <a:gd name="connsiteX7" fmla="*/ 354505 w 354688"/>
                    <a:gd name="connsiteY7" fmla="*/ 10164 h 73991"/>
                    <a:gd name="connsiteX8" fmla="*/ 333262 w 354688"/>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688" h="73991">
                      <a:moveTo>
                        <a:pt x="333262" y="63826"/>
                      </a:moveTo>
                      <a:cubicBezTo>
                        <a:pt x="331060" y="69435"/>
                        <a:pt x="308723" y="73991"/>
                        <a:pt x="283381" y="73991"/>
                      </a:cubicBezTo>
                      <a:cubicBezTo>
                        <a:pt x="202700" y="73991"/>
                        <a:pt x="122021" y="73991"/>
                        <a:pt x="41340" y="73991"/>
                      </a:cubicBezTo>
                      <a:cubicBezTo>
                        <a:pt x="16012" y="73991"/>
                        <a:pt x="-2392" y="69435"/>
                        <a:pt x="253" y="63826"/>
                      </a:cubicBezTo>
                      <a:cubicBezTo>
                        <a:pt x="8631" y="45935"/>
                        <a:pt x="17051" y="28057"/>
                        <a:pt x="25470" y="10164"/>
                      </a:cubicBezTo>
                      <a:cubicBezTo>
                        <a:pt x="28129" y="4556"/>
                        <a:pt x="50467" y="0"/>
                        <a:pt x="75366" y="0"/>
                      </a:cubicBezTo>
                      <a:cubicBezTo>
                        <a:pt x="154716" y="0"/>
                        <a:pt x="234081" y="0"/>
                        <a:pt x="313431" y="0"/>
                      </a:cubicBezTo>
                      <a:cubicBezTo>
                        <a:pt x="338344" y="0"/>
                        <a:pt x="356734" y="4556"/>
                        <a:pt x="354505" y="10164"/>
                      </a:cubicBezTo>
                      <a:cubicBezTo>
                        <a:pt x="347415" y="28057"/>
                        <a:pt x="340325" y="45948"/>
                        <a:pt x="333262" y="63826"/>
                      </a:cubicBezTo>
                      <a:close/>
                    </a:path>
                  </a:pathLst>
                </a:custGeom>
                <a:solidFill>
                  <a:srgbClr val="231F20"/>
                </a:solidFill>
                <a:ln w="138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CFE45A93-8068-064C-BCCF-0E630B8625DD}"/>
                    </a:ext>
                  </a:extLst>
                </p:cNvPr>
                <p:cNvSpPr/>
                <p:nvPr/>
              </p:nvSpPr>
              <p:spPr>
                <a:xfrm>
                  <a:off x="7444352" y="4633935"/>
                  <a:ext cx="345572" cy="73991"/>
                </a:xfrm>
                <a:custGeom>
                  <a:avLst/>
                  <a:gdLst>
                    <a:gd name="connsiteX0" fmla="*/ 333130 w 345572"/>
                    <a:gd name="connsiteY0" fmla="*/ 63826 h 73991"/>
                    <a:gd name="connsiteX1" fmla="*/ 284924 w 345572"/>
                    <a:gd name="connsiteY1" fmla="*/ 73991 h 73991"/>
                    <a:gd name="connsiteX2" fmla="*/ 42884 w 345572"/>
                    <a:gd name="connsiteY2" fmla="*/ 73991 h 73991"/>
                    <a:gd name="connsiteX3" fmla="*/ 107 w 345572"/>
                    <a:gd name="connsiteY3" fmla="*/ 63826 h 73991"/>
                    <a:gd name="connsiteX4" fmla="*/ 16461 w 345572"/>
                    <a:gd name="connsiteY4" fmla="*/ 10164 h 73991"/>
                    <a:gd name="connsiteX5" fmla="*/ 64695 w 345572"/>
                    <a:gd name="connsiteY5" fmla="*/ 0 h 73991"/>
                    <a:gd name="connsiteX6" fmla="*/ 302760 w 345572"/>
                    <a:gd name="connsiteY6" fmla="*/ 0 h 73991"/>
                    <a:gd name="connsiteX7" fmla="*/ 345510 w 345572"/>
                    <a:gd name="connsiteY7" fmla="*/ 10164 h 73991"/>
                    <a:gd name="connsiteX8" fmla="*/ 333130 w 345572"/>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572" h="73991">
                      <a:moveTo>
                        <a:pt x="333130" y="63826"/>
                      </a:moveTo>
                      <a:cubicBezTo>
                        <a:pt x="331855" y="69435"/>
                        <a:pt x="310266" y="73991"/>
                        <a:pt x="284924" y="73991"/>
                      </a:cubicBezTo>
                      <a:cubicBezTo>
                        <a:pt x="204244" y="73991"/>
                        <a:pt x="123564" y="73991"/>
                        <a:pt x="42884" y="73991"/>
                      </a:cubicBezTo>
                      <a:cubicBezTo>
                        <a:pt x="17555" y="73991"/>
                        <a:pt x="-1611" y="69435"/>
                        <a:pt x="107" y="63826"/>
                      </a:cubicBezTo>
                      <a:cubicBezTo>
                        <a:pt x="5549" y="45935"/>
                        <a:pt x="10992" y="28057"/>
                        <a:pt x="16461" y="10164"/>
                      </a:cubicBezTo>
                      <a:cubicBezTo>
                        <a:pt x="18192" y="4556"/>
                        <a:pt x="39796" y="0"/>
                        <a:pt x="64695" y="0"/>
                      </a:cubicBezTo>
                      <a:cubicBezTo>
                        <a:pt x="144059" y="0"/>
                        <a:pt x="223410" y="0"/>
                        <a:pt x="302760" y="0"/>
                      </a:cubicBezTo>
                      <a:cubicBezTo>
                        <a:pt x="327673" y="0"/>
                        <a:pt x="346812" y="4556"/>
                        <a:pt x="345510" y="10164"/>
                      </a:cubicBezTo>
                      <a:cubicBezTo>
                        <a:pt x="341383" y="28057"/>
                        <a:pt x="337256" y="45948"/>
                        <a:pt x="333130" y="63826"/>
                      </a:cubicBezTo>
                      <a:close/>
                    </a:path>
                  </a:pathLst>
                </a:custGeom>
                <a:solidFill>
                  <a:srgbClr val="231F20"/>
                </a:solidFill>
                <a:ln w="138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1505591-41E2-B942-998A-050FFA95ECFB}"/>
                    </a:ext>
                  </a:extLst>
                </p:cNvPr>
                <p:cNvSpPr/>
                <p:nvPr/>
              </p:nvSpPr>
              <p:spPr>
                <a:xfrm>
                  <a:off x="7073127" y="4633935"/>
                  <a:ext cx="350105" cy="73991"/>
                </a:xfrm>
                <a:custGeom>
                  <a:avLst/>
                  <a:gdLst>
                    <a:gd name="connsiteX0" fmla="*/ 333207 w 350105"/>
                    <a:gd name="connsiteY0" fmla="*/ 63826 h 73991"/>
                    <a:gd name="connsiteX1" fmla="*/ 284157 w 350105"/>
                    <a:gd name="connsiteY1" fmla="*/ 73991 h 73991"/>
                    <a:gd name="connsiteX2" fmla="*/ 42117 w 350105"/>
                    <a:gd name="connsiteY2" fmla="*/ 73991 h 73991"/>
                    <a:gd name="connsiteX3" fmla="*/ 171 w 350105"/>
                    <a:gd name="connsiteY3" fmla="*/ 63826 h 73991"/>
                    <a:gd name="connsiteX4" fmla="*/ 20944 w 350105"/>
                    <a:gd name="connsiteY4" fmla="*/ 10164 h 73991"/>
                    <a:gd name="connsiteX5" fmla="*/ 70008 w 350105"/>
                    <a:gd name="connsiteY5" fmla="*/ 0 h 73991"/>
                    <a:gd name="connsiteX6" fmla="*/ 308073 w 350105"/>
                    <a:gd name="connsiteY6" fmla="*/ 0 h 73991"/>
                    <a:gd name="connsiteX7" fmla="*/ 349992 w 350105"/>
                    <a:gd name="connsiteY7" fmla="*/ 10164 h 73991"/>
                    <a:gd name="connsiteX8" fmla="*/ 333207 w 350105"/>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105" h="73991">
                      <a:moveTo>
                        <a:pt x="333207" y="63826"/>
                      </a:moveTo>
                      <a:cubicBezTo>
                        <a:pt x="331463" y="69435"/>
                        <a:pt x="309499" y="73991"/>
                        <a:pt x="284157" y="73991"/>
                      </a:cubicBezTo>
                      <a:cubicBezTo>
                        <a:pt x="203477" y="73991"/>
                        <a:pt x="122797" y="73991"/>
                        <a:pt x="42117" y="73991"/>
                      </a:cubicBezTo>
                      <a:cubicBezTo>
                        <a:pt x="16789" y="73991"/>
                        <a:pt x="-2003" y="69435"/>
                        <a:pt x="171" y="63826"/>
                      </a:cubicBezTo>
                      <a:cubicBezTo>
                        <a:pt x="7081" y="45935"/>
                        <a:pt x="14005" y="28057"/>
                        <a:pt x="20944" y="10164"/>
                      </a:cubicBezTo>
                      <a:cubicBezTo>
                        <a:pt x="23131" y="4556"/>
                        <a:pt x="45108" y="0"/>
                        <a:pt x="70008" y="0"/>
                      </a:cubicBezTo>
                      <a:cubicBezTo>
                        <a:pt x="149358" y="0"/>
                        <a:pt x="228722" y="0"/>
                        <a:pt x="308073" y="0"/>
                      </a:cubicBezTo>
                      <a:cubicBezTo>
                        <a:pt x="332986" y="0"/>
                        <a:pt x="351750" y="4556"/>
                        <a:pt x="349992" y="10164"/>
                      </a:cubicBezTo>
                      <a:cubicBezTo>
                        <a:pt x="344410" y="28057"/>
                        <a:pt x="338802" y="45948"/>
                        <a:pt x="333207" y="63826"/>
                      </a:cubicBezTo>
                      <a:close/>
                    </a:path>
                  </a:pathLst>
                </a:custGeom>
                <a:solidFill>
                  <a:srgbClr val="231F20"/>
                </a:solidFill>
                <a:ln w="138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07AEDC5-9A7E-0C4D-94AF-1D6440916FC5}"/>
                    </a:ext>
                  </a:extLst>
                </p:cNvPr>
                <p:cNvSpPr/>
                <p:nvPr/>
              </p:nvSpPr>
              <p:spPr>
                <a:xfrm>
                  <a:off x="9294447" y="4633935"/>
                  <a:ext cx="338807" cy="73991"/>
                </a:xfrm>
                <a:custGeom>
                  <a:avLst/>
                  <a:gdLst>
                    <a:gd name="connsiteX0" fmla="*/ 338769 w 338807"/>
                    <a:gd name="connsiteY0" fmla="*/ 63826 h 73991"/>
                    <a:gd name="connsiteX1" fmla="*/ 294746 w 338807"/>
                    <a:gd name="connsiteY1" fmla="*/ 73991 h 73991"/>
                    <a:gd name="connsiteX2" fmla="*/ 52706 w 338807"/>
                    <a:gd name="connsiteY2" fmla="*/ 73991 h 73991"/>
                    <a:gd name="connsiteX3" fmla="*/ 5746 w 338807"/>
                    <a:gd name="connsiteY3" fmla="*/ 63826 h 73991"/>
                    <a:gd name="connsiteX4" fmla="*/ 13 w 338807"/>
                    <a:gd name="connsiteY4" fmla="*/ 10164 h 73991"/>
                    <a:gd name="connsiteX5" fmla="*/ 44051 w 338807"/>
                    <a:gd name="connsiteY5" fmla="*/ 0 h 73991"/>
                    <a:gd name="connsiteX6" fmla="*/ 282116 w 338807"/>
                    <a:gd name="connsiteY6" fmla="*/ 0 h 73991"/>
                    <a:gd name="connsiteX7" fmla="*/ 329061 w 338807"/>
                    <a:gd name="connsiteY7" fmla="*/ 10164 h 73991"/>
                    <a:gd name="connsiteX8" fmla="*/ 338769 w 338807"/>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807" h="73991">
                      <a:moveTo>
                        <a:pt x="338769" y="63826"/>
                      </a:moveTo>
                      <a:cubicBezTo>
                        <a:pt x="339794" y="69435"/>
                        <a:pt x="320088" y="73991"/>
                        <a:pt x="294746" y="73991"/>
                      </a:cubicBezTo>
                      <a:cubicBezTo>
                        <a:pt x="214066" y="73991"/>
                        <a:pt x="133386" y="73991"/>
                        <a:pt x="52706" y="73991"/>
                      </a:cubicBezTo>
                      <a:cubicBezTo>
                        <a:pt x="27363" y="73991"/>
                        <a:pt x="6328" y="69435"/>
                        <a:pt x="5746" y="63826"/>
                      </a:cubicBezTo>
                      <a:cubicBezTo>
                        <a:pt x="3836" y="45935"/>
                        <a:pt x="1924" y="28057"/>
                        <a:pt x="13" y="10164"/>
                      </a:cubicBezTo>
                      <a:cubicBezTo>
                        <a:pt x="-582" y="4556"/>
                        <a:pt x="19138" y="0"/>
                        <a:pt x="44051" y="0"/>
                      </a:cubicBezTo>
                      <a:cubicBezTo>
                        <a:pt x="123401" y="0"/>
                        <a:pt x="202766" y="0"/>
                        <a:pt x="282116" y="0"/>
                      </a:cubicBezTo>
                      <a:cubicBezTo>
                        <a:pt x="307015" y="0"/>
                        <a:pt x="328023" y="4556"/>
                        <a:pt x="329061" y="10164"/>
                      </a:cubicBezTo>
                      <a:cubicBezTo>
                        <a:pt x="332302" y="28057"/>
                        <a:pt x="335542" y="45948"/>
                        <a:pt x="338769" y="63826"/>
                      </a:cubicBezTo>
                      <a:close/>
                    </a:path>
                  </a:pathLst>
                </a:custGeom>
                <a:solidFill>
                  <a:srgbClr val="231F20"/>
                </a:solidFill>
                <a:ln w="138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080ECE9-A2C8-204F-819B-40DEF6CB5BD4}"/>
                    </a:ext>
                  </a:extLst>
                </p:cNvPr>
                <p:cNvSpPr/>
                <p:nvPr/>
              </p:nvSpPr>
              <p:spPr>
                <a:xfrm>
                  <a:off x="8927717" y="4633935"/>
                  <a:ext cx="334364" cy="73991"/>
                </a:xfrm>
                <a:custGeom>
                  <a:avLst/>
                  <a:gdLst>
                    <a:gd name="connsiteX0" fmla="*/ 334353 w 334364"/>
                    <a:gd name="connsiteY0" fmla="*/ 63826 h 73991"/>
                    <a:gd name="connsiteX1" fmla="*/ 289485 w 334364"/>
                    <a:gd name="connsiteY1" fmla="*/ 73991 h 73991"/>
                    <a:gd name="connsiteX2" fmla="*/ 47431 w 334364"/>
                    <a:gd name="connsiteY2" fmla="*/ 73991 h 73991"/>
                    <a:gd name="connsiteX3" fmla="*/ 1317 w 334364"/>
                    <a:gd name="connsiteY3" fmla="*/ 63826 h 73991"/>
                    <a:gd name="connsiteX4" fmla="*/ 1 w 334364"/>
                    <a:gd name="connsiteY4" fmla="*/ 10164 h 73991"/>
                    <a:gd name="connsiteX5" fmla="*/ 44855 w 334364"/>
                    <a:gd name="connsiteY5" fmla="*/ 0 h 73991"/>
                    <a:gd name="connsiteX6" fmla="*/ 282949 w 334364"/>
                    <a:gd name="connsiteY6" fmla="*/ 0 h 73991"/>
                    <a:gd name="connsiteX7" fmla="*/ 329063 w 334364"/>
                    <a:gd name="connsiteY7" fmla="*/ 10164 h 73991"/>
                    <a:gd name="connsiteX8" fmla="*/ 334353 w 33436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364" h="73991">
                      <a:moveTo>
                        <a:pt x="334353" y="63826"/>
                      </a:moveTo>
                      <a:cubicBezTo>
                        <a:pt x="334921" y="69435"/>
                        <a:pt x="314827" y="73991"/>
                        <a:pt x="289485" y="73991"/>
                      </a:cubicBezTo>
                      <a:cubicBezTo>
                        <a:pt x="208805" y="73991"/>
                        <a:pt x="128125" y="73991"/>
                        <a:pt x="47431" y="73991"/>
                      </a:cubicBezTo>
                      <a:cubicBezTo>
                        <a:pt x="22102" y="73991"/>
                        <a:pt x="1455" y="69435"/>
                        <a:pt x="1317" y="63826"/>
                      </a:cubicBezTo>
                      <a:cubicBezTo>
                        <a:pt x="874" y="45935"/>
                        <a:pt x="444" y="28057"/>
                        <a:pt x="1" y="10164"/>
                      </a:cubicBezTo>
                      <a:cubicBezTo>
                        <a:pt x="-137" y="4556"/>
                        <a:pt x="19956" y="0"/>
                        <a:pt x="44855" y="0"/>
                      </a:cubicBezTo>
                      <a:cubicBezTo>
                        <a:pt x="124220" y="0"/>
                        <a:pt x="203584" y="0"/>
                        <a:pt x="282949" y="0"/>
                      </a:cubicBezTo>
                      <a:cubicBezTo>
                        <a:pt x="307848" y="0"/>
                        <a:pt x="328495" y="4556"/>
                        <a:pt x="329063" y="10164"/>
                      </a:cubicBezTo>
                      <a:cubicBezTo>
                        <a:pt x="330836" y="28057"/>
                        <a:pt x="332608" y="45948"/>
                        <a:pt x="334353" y="63826"/>
                      </a:cubicBezTo>
                      <a:close/>
                    </a:path>
                  </a:pathLst>
                </a:custGeom>
                <a:solidFill>
                  <a:srgbClr val="231F20"/>
                </a:solidFill>
                <a:ln w="138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9927CD0-D255-1547-BB08-95F974B93A17}"/>
                    </a:ext>
                  </a:extLst>
                </p:cNvPr>
                <p:cNvSpPr/>
                <p:nvPr/>
              </p:nvSpPr>
              <p:spPr>
                <a:xfrm>
                  <a:off x="9769864" y="4715280"/>
                  <a:ext cx="350306" cy="73991"/>
                </a:xfrm>
                <a:custGeom>
                  <a:avLst/>
                  <a:gdLst>
                    <a:gd name="connsiteX0" fmla="*/ 350216 w 350306"/>
                    <a:gd name="connsiteY0" fmla="*/ 63826 h 73991"/>
                    <a:gd name="connsiteX1" fmla="*/ 306386 w 350306"/>
                    <a:gd name="connsiteY1" fmla="*/ 73991 h 73991"/>
                    <a:gd name="connsiteX2" fmla="*/ 60026 w 350306"/>
                    <a:gd name="connsiteY2" fmla="*/ 73991 h 73991"/>
                    <a:gd name="connsiteX3" fmla="*/ 11211 w 350306"/>
                    <a:gd name="connsiteY3" fmla="*/ 63826 h 73991"/>
                    <a:gd name="connsiteX4" fmla="*/ 49 w 350306"/>
                    <a:gd name="connsiteY4" fmla="*/ 10164 h 73991"/>
                    <a:gd name="connsiteX5" fmla="*/ 43879 w 350306"/>
                    <a:gd name="connsiteY5" fmla="*/ 0 h 73991"/>
                    <a:gd name="connsiteX6" fmla="*/ 286306 w 350306"/>
                    <a:gd name="connsiteY6" fmla="*/ 0 h 73991"/>
                    <a:gd name="connsiteX7" fmla="*/ 335121 w 350306"/>
                    <a:gd name="connsiteY7" fmla="*/ 10164 h 73991"/>
                    <a:gd name="connsiteX8" fmla="*/ 350216 w 35030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306" h="73991">
                      <a:moveTo>
                        <a:pt x="350216" y="63826"/>
                      </a:moveTo>
                      <a:cubicBezTo>
                        <a:pt x="351809" y="69449"/>
                        <a:pt x="332172" y="73991"/>
                        <a:pt x="306386" y="73991"/>
                      </a:cubicBezTo>
                      <a:cubicBezTo>
                        <a:pt x="224266" y="73991"/>
                        <a:pt x="142146" y="73991"/>
                        <a:pt x="60026" y="73991"/>
                      </a:cubicBezTo>
                      <a:cubicBezTo>
                        <a:pt x="34240" y="73991"/>
                        <a:pt x="12374" y="69435"/>
                        <a:pt x="11211" y="63826"/>
                      </a:cubicBezTo>
                      <a:cubicBezTo>
                        <a:pt x="7499" y="45935"/>
                        <a:pt x="3774" y="28057"/>
                        <a:pt x="49" y="10164"/>
                      </a:cubicBezTo>
                      <a:cubicBezTo>
                        <a:pt x="-1114" y="4556"/>
                        <a:pt x="18522" y="-14"/>
                        <a:pt x="43879" y="0"/>
                      </a:cubicBezTo>
                      <a:cubicBezTo>
                        <a:pt x="124683" y="0"/>
                        <a:pt x="205502" y="0"/>
                        <a:pt x="286306" y="0"/>
                      </a:cubicBezTo>
                      <a:cubicBezTo>
                        <a:pt x="311662" y="0"/>
                        <a:pt x="333515" y="4556"/>
                        <a:pt x="335121" y="10164"/>
                      </a:cubicBezTo>
                      <a:cubicBezTo>
                        <a:pt x="340162" y="28057"/>
                        <a:pt x="345203" y="45935"/>
                        <a:pt x="350216" y="63826"/>
                      </a:cubicBezTo>
                      <a:close/>
                    </a:path>
                  </a:pathLst>
                </a:custGeom>
                <a:solidFill>
                  <a:srgbClr val="231F20"/>
                </a:solidFill>
                <a:ln w="138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85DB8E-8B1E-0548-B4A2-5F077FAE98F8}"/>
                    </a:ext>
                  </a:extLst>
                </p:cNvPr>
                <p:cNvSpPr/>
                <p:nvPr/>
              </p:nvSpPr>
              <p:spPr>
                <a:xfrm>
                  <a:off x="10519166" y="4715280"/>
                  <a:ext cx="359314" cy="73991"/>
                </a:xfrm>
                <a:custGeom>
                  <a:avLst/>
                  <a:gdLst>
                    <a:gd name="connsiteX0" fmla="*/ 359091 w 359314"/>
                    <a:gd name="connsiteY0" fmla="*/ 63826 h 73991"/>
                    <a:gd name="connsiteX1" fmla="*/ 316937 w 359314"/>
                    <a:gd name="connsiteY1" fmla="*/ 73991 h 73991"/>
                    <a:gd name="connsiteX2" fmla="*/ 70549 w 359314"/>
                    <a:gd name="connsiteY2" fmla="*/ 73991 h 73991"/>
                    <a:gd name="connsiteX3" fmla="*/ 20113 w 359314"/>
                    <a:gd name="connsiteY3" fmla="*/ 63826 h 73991"/>
                    <a:gd name="connsiteX4" fmla="*/ 158 w 359314"/>
                    <a:gd name="connsiteY4" fmla="*/ 10164 h 73991"/>
                    <a:gd name="connsiteX5" fmla="*/ 42285 w 359314"/>
                    <a:gd name="connsiteY5" fmla="*/ 0 h 73991"/>
                    <a:gd name="connsiteX6" fmla="*/ 284740 w 359314"/>
                    <a:gd name="connsiteY6" fmla="*/ 0 h 73991"/>
                    <a:gd name="connsiteX7" fmla="*/ 335203 w 359314"/>
                    <a:gd name="connsiteY7" fmla="*/ 10164 h 73991"/>
                    <a:gd name="connsiteX8" fmla="*/ 359091 w 35931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314" h="73991">
                      <a:moveTo>
                        <a:pt x="359091" y="63826"/>
                      </a:moveTo>
                      <a:cubicBezTo>
                        <a:pt x="361598" y="69449"/>
                        <a:pt x="342709" y="73991"/>
                        <a:pt x="316937" y="73991"/>
                      </a:cubicBezTo>
                      <a:cubicBezTo>
                        <a:pt x="234803" y="73991"/>
                        <a:pt x="152683" y="73991"/>
                        <a:pt x="70549" y="73991"/>
                      </a:cubicBezTo>
                      <a:cubicBezTo>
                        <a:pt x="44764" y="73991"/>
                        <a:pt x="22191" y="69435"/>
                        <a:pt x="20113" y="63826"/>
                      </a:cubicBezTo>
                      <a:cubicBezTo>
                        <a:pt x="13480" y="45935"/>
                        <a:pt x="6833" y="28057"/>
                        <a:pt x="158" y="10164"/>
                      </a:cubicBezTo>
                      <a:cubicBezTo>
                        <a:pt x="-1933" y="4556"/>
                        <a:pt x="16928" y="-14"/>
                        <a:pt x="42285" y="0"/>
                      </a:cubicBezTo>
                      <a:cubicBezTo>
                        <a:pt x="123103" y="0"/>
                        <a:pt x="203921" y="0"/>
                        <a:pt x="284740" y="0"/>
                      </a:cubicBezTo>
                      <a:cubicBezTo>
                        <a:pt x="310068" y="0"/>
                        <a:pt x="332682" y="4556"/>
                        <a:pt x="335203" y="10164"/>
                      </a:cubicBezTo>
                      <a:cubicBezTo>
                        <a:pt x="343193" y="28057"/>
                        <a:pt x="351156" y="45935"/>
                        <a:pt x="359091" y="63826"/>
                      </a:cubicBezTo>
                      <a:close/>
                    </a:path>
                  </a:pathLst>
                </a:custGeom>
                <a:solidFill>
                  <a:srgbClr val="231F20"/>
                </a:solidFill>
                <a:ln w="138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4498A5F8-31EC-3B46-A7AB-E775C8677AD8}"/>
                    </a:ext>
                  </a:extLst>
                </p:cNvPr>
                <p:cNvSpPr/>
                <p:nvPr/>
              </p:nvSpPr>
              <p:spPr>
                <a:xfrm>
                  <a:off x="10145812" y="4715280"/>
                  <a:ext cx="354801" cy="73991"/>
                </a:xfrm>
                <a:custGeom>
                  <a:avLst/>
                  <a:gdLst>
                    <a:gd name="connsiteX0" fmla="*/ 354652 w 354801"/>
                    <a:gd name="connsiteY0" fmla="*/ 63826 h 73991"/>
                    <a:gd name="connsiteX1" fmla="*/ 311653 w 354801"/>
                    <a:gd name="connsiteY1" fmla="*/ 73991 h 73991"/>
                    <a:gd name="connsiteX2" fmla="*/ 65292 w 354801"/>
                    <a:gd name="connsiteY2" fmla="*/ 73991 h 73991"/>
                    <a:gd name="connsiteX3" fmla="*/ 15675 w 354801"/>
                    <a:gd name="connsiteY3" fmla="*/ 63826 h 73991"/>
                    <a:gd name="connsiteX4" fmla="*/ 95 w 354801"/>
                    <a:gd name="connsiteY4" fmla="*/ 10164 h 73991"/>
                    <a:gd name="connsiteX5" fmla="*/ 43080 w 354801"/>
                    <a:gd name="connsiteY5" fmla="*/ 0 h 73991"/>
                    <a:gd name="connsiteX6" fmla="*/ 285507 w 354801"/>
                    <a:gd name="connsiteY6" fmla="*/ 0 h 73991"/>
                    <a:gd name="connsiteX7" fmla="*/ 335153 w 354801"/>
                    <a:gd name="connsiteY7" fmla="*/ 10164 h 73991"/>
                    <a:gd name="connsiteX8" fmla="*/ 354652 w 354801"/>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801" h="73991">
                      <a:moveTo>
                        <a:pt x="354652" y="63826"/>
                      </a:moveTo>
                      <a:cubicBezTo>
                        <a:pt x="356701" y="69449"/>
                        <a:pt x="337438" y="73991"/>
                        <a:pt x="311653" y="73991"/>
                      </a:cubicBezTo>
                      <a:cubicBezTo>
                        <a:pt x="229533" y="73991"/>
                        <a:pt x="147413" y="73991"/>
                        <a:pt x="65292" y="73991"/>
                      </a:cubicBezTo>
                      <a:cubicBezTo>
                        <a:pt x="39507" y="73991"/>
                        <a:pt x="17281" y="69435"/>
                        <a:pt x="15675" y="63826"/>
                      </a:cubicBezTo>
                      <a:cubicBezTo>
                        <a:pt x="10495" y="45935"/>
                        <a:pt x="5302" y="28057"/>
                        <a:pt x="95" y="10164"/>
                      </a:cubicBezTo>
                      <a:cubicBezTo>
                        <a:pt x="-1525" y="4556"/>
                        <a:pt x="17710" y="-14"/>
                        <a:pt x="43080" y="0"/>
                      </a:cubicBezTo>
                      <a:cubicBezTo>
                        <a:pt x="123884" y="0"/>
                        <a:pt x="204703" y="0"/>
                        <a:pt x="285507" y="0"/>
                      </a:cubicBezTo>
                      <a:cubicBezTo>
                        <a:pt x="310878" y="0"/>
                        <a:pt x="333090" y="4556"/>
                        <a:pt x="335153" y="10164"/>
                      </a:cubicBezTo>
                      <a:cubicBezTo>
                        <a:pt x="341662" y="28057"/>
                        <a:pt x="348157" y="45935"/>
                        <a:pt x="354652" y="63826"/>
                      </a:cubicBezTo>
                      <a:close/>
                    </a:path>
                  </a:pathLst>
                </a:custGeom>
                <a:solidFill>
                  <a:srgbClr val="231F20"/>
                </a:solidFill>
                <a:ln w="138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901EE09-CB55-764F-957D-4751FBC76B60}"/>
                    </a:ext>
                  </a:extLst>
                </p:cNvPr>
                <p:cNvSpPr/>
                <p:nvPr/>
              </p:nvSpPr>
              <p:spPr>
                <a:xfrm>
                  <a:off x="7886865" y="4715280"/>
                  <a:ext cx="345924" cy="73991"/>
                </a:xfrm>
                <a:custGeom>
                  <a:avLst/>
                  <a:gdLst>
                    <a:gd name="connsiteX0" fmla="*/ 339037 w 345924"/>
                    <a:gd name="connsiteY0" fmla="*/ 63826 h 73991"/>
                    <a:gd name="connsiteX1" fmla="*/ 291053 w 345924"/>
                    <a:gd name="connsiteY1" fmla="*/ 73991 h 73991"/>
                    <a:gd name="connsiteX2" fmla="*/ 44693 w 345924"/>
                    <a:gd name="connsiteY2" fmla="*/ 73991 h 73991"/>
                    <a:gd name="connsiteX3" fmla="*/ 46 w 345924"/>
                    <a:gd name="connsiteY3" fmla="*/ 63826 h 73991"/>
                    <a:gd name="connsiteX4" fmla="*/ 10847 w 345924"/>
                    <a:gd name="connsiteY4" fmla="*/ 10164 h 73991"/>
                    <a:gd name="connsiteX5" fmla="*/ 58846 w 345924"/>
                    <a:gd name="connsiteY5" fmla="*/ 0 h 73991"/>
                    <a:gd name="connsiteX6" fmla="*/ 301273 w 345924"/>
                    <a:gd name="connsiteY6" fmla="*/ 0 h 73991"/>
                    <a:gd name="connsiteX7" fmla="*/ 345906 w 345924"/>
                    <a:gd name="connsiteY7" fmla="*/ 10164 h 73991"/>
                    <a:gd name="connsiteX8" fmla="*/ 339037 w 34592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924" h="73991">
                      <a:moveTo>
                        <a:pt x="339037" y="63826"/>
                      </a:moveTo>
                      <a:cubicBezTo>
                        <a:pt x="338331" y="69449"/>
                        <a:pt x="316852" y="73991"/>
                        <a:pt x="291053" y="73991"/>
                      </a:cubicBezTo>
                      <a:cubicBezTo>
                        <a:pt x="208933" y="73991"/>
                        <a:pt x="126812" y="73991"/>
                        <a:pt x="44693" y="73991"/>
                      </a:cubicBezTo>
                      <a:cubicBezTo>
                        <a:pt x="18907" y="73991"/>
                        <a:pt x="-1090" y="69435"/>
                        <a:pt x="46" y="63826"/>
                      </a:cubicBezTo>
                      <a:cubicBezTo>
                        <a:pt x="3633" y="45935"/>
                        <a:pt x="7233" y="28057"/>
                        <a:pt x="10847" y="10164"/>
                      </a:cubicBezTo>
                      <a:cubicBezTo>
                        <a:pt x="11983" y="4556"/>
                        <a:pt x="33475" y="-14"/>
                        <a:pt x="58846" y="0"/>
                      </a:cubicBezTo>
                      <a:cubicBezTo>
                        <a:pt x="139650" y="0"/>
                        <a:pt x="220469" y="0"/>
                        <a:pt x="301273" y="0"/>
                      </a:cubicBezTo>
                      <a:cubicBezTo>
                        <a:pt x="326643" y="0"/>
                        <a:pt x="346612" y="4556"/>
                        <a:pt x="345906" y="10164"/>
                      </a:cubicBezTo>
                      <a:cubicBezTo>
                        <a:pt x="343607" y="28057"/>
                        <a:pt x="341322" y="45935"/>
                        <a:pt x="339037" y="63826"/>
                      </a:cubicBezTo>
                      <a:close/>
                    </a:path>
                  </a:pathLst>
                </a:custGeom>
                <a:solidFill>
                  <a:srgbClr val="231F20"/>
                </a:solidFill>
                <a:ln w="138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8D10966-2EA8-F545-958A-E4BA6AB496EA}"/>
                    </a:ext>
                  </a:extLst>
                </p:cNvPr>
                <p:cNvSpPr/>
                <p:nvPr/>
              </p:nvSpPr>
              <p:spPr>
                <a:xfrm>
                  <a:off x="8645115" y="4715280"/>
                  <a:ext cx="338980" cy="73991"/>
                </a:xfrm>
                <a:custGeom>
                  <a:avLst/>
                  <a:gdLst>
                    <a:gd name="connsiteX0" fmla="*/ 338979 w 338980"/>
                    <a:gd name="connsiteY0" fmla="*/ 63826 h 73991"/>
                    <a:gd name="connsiteX1" fmla="*/ 292670 w 338980"/>
                    <a:gd name="connsiteY1" fmla="*/ 73991 h 73991"/>
                    <a:gd name="connsiteX2" fmla="*/ 46310 w 338980"/>
                    <a:gd name="connsiteY2" fmla="*/ 73991 h 73991"/>
                    <a:gd name="connsiteX3" fmla="*/ 2 w 338980"/>
                    <a:gd name="connsiteY3" fmla="*/ 63826 h 73991"/>
                    <a:gd name="connsiteX4" fmla="*/ 2010 w 338980"/>
                    <a:gd name="connsiteY4" fmla="*/ 10164 h 73991"/>
                    <a:gd name="connsiteX5" fmla="*/ 48332 w 338980"/>
                    <a:gd name="connsiteY5" fmla="*/ 0 h 73991"/>
                    <a:gd name="connsiteX6" fmla="*/ 290760 w 338980"/>
                    <a:gd name="connsiteY6" fmla="*/ 0 h 73991"/>
                    <a:gd name="connsiteX7" fmla="*/ 337068 w 338980"/>
                    <a:gd name="connsiteY7" fmla="*/ 10164 h 73991"/>
                    <a:gd name="connsiteX8" fmla="*/ 338979 w 33898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80" h="73991">
                      <a:moveTo>
                        <a:pt x="338979" y="63826"/>
                      </a:moveTo>
                      <a:cubicBezTo>
                        <a:pt x="339201" y="69449"/>
                        <a:pt x="318470" y="73991"/>
                        <a:pt x="292670" y="73991"/>
                      </a:cubicBezTo>
                      <a:cubicBezTo>
                        <a:pt x="210551" y="73991"/>
                        <a:pt x="128431" y="73991"/>
                        <a:pt x="46310" y="73991"/>
                      </a:cubicBezTo>
                      <a:cubicBezTo>
                        <a:pt x="20511" y="73991"/>
                        <a:pt x="-220" y="69435"/>
                        <a:pt x="2" y="63826"/>
                      </a:cubicBezTo>
                      <a:cubicBezTo>
                        <a:pt x="666" y="45935"/>
                        <a:pt x="1331" y="28057"/>
                        <a:pt x="2010" y="10164"/>
                      </a:cubicBezTo>
                      <a:cubicBezTo>
                        <a:pt x="2231" y="4556"/>
                        <a:pt x="22976" y="-14"/>
                        <a:pt x="48332" y="0"/>
                      </a:cubicBezTo>
                      <a:cubicBezTo>
                        <a:pt x="129137" y="0"/>
                        <a:pt x="209955" y="0"/>
                        <a:pt x="290760" y="0"/>
                      </a:cubicBezTo>
                      <a:cubicBezTo>
                        <a:pt x="316129" y="0"/>
                        <a:pt x="336847" y="4556"/>
                        <a:pt x="337068" y="10164"/>
                      </a:cubicBezTo>
                      <a:cubicBezTo>
                        <a:pt x="337705" y="28057"/>
                        <a:pt x="338342" y="45935"/>
                        <a:pt x="338979" y="63826"/>
                      </a:cubicBezTo>
                      <a:close/>
                    </a:path>
                  </a:pathLst>
                </a:custGeom>
                <a:solidFill>
                  <a:srgbClr val="231F20"/>
                </a:solidFill>
                <a:ln w="138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6F3D0E08-F5B1-5B48-992C-E74E9684EC6B}"/>
                    </a:ext>
                  </a:extLst>
                </p:cNvPr>
                <p:cNvSpPr/>
                <p:nvPr/>
              </p:nvSpPr>
              <p:spPr>
                <a:xfrm>
                  <a:off x="8267292" y="4715280"/>
                  <a:ext cx="341461" cy="73991"/>
                </a:xfrm>
                <a:custGeom>
                  <a:avLst/>
                  <a:gdLst>
                    <a:gd name="connsiteX0" fmla="*/ 339008 w 341461"/>
                    <a:gd name="connsiteY0" fmla="*/ 63826 h 73991"/>
                    <a:gd name="connsiteX1" fmla="*/ 291854 w 341461"/>
                    <a:gd name="connsiteY1" fmla="*/ 73991 h 73991"/>
                    <a:gd name="connsiteX2" fmla="*/ 45494 w 341461"/>
                    <a:gd name="connsiteY2" fmla="*/ 73991 h 73991"/>
                    <a:gd name="connsiteX3" fmla="*/ 16 w 341461"/>
                    <a:gd name="connsiteY3" fmla="*/ 63826 h 73991"/>
                    <a:gd name="connsiteX4" fmla="*/ 6414 w 341461"/>
                    <a:gd name="connsiteY4" fmla="*/ 10164 h 73991"/>
                    <a:gd name="connsiteX5" fmla="*/ 53568 w 341461"/>
                    <a:gd name="connsiteY5" fmla="*/ 0 h 73991"/>
                    <a:gd name="connsiteX6" fmla="*/ 295995 w 341461"/>
                    <a:gd name="connsiteY6" fmla="*/ 0 h 73991"/>
                    <a:gd name="connsiteX7" fmla="*/ 341459 w 341461"/>
                    <a:gd name="connsiteY7" fmla="*/ 10164 h 73991"/>
                    <a:gd name="connsiteX8" fmla="*/ 339008 w 341461"/>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461" h="73991">
                      <a:moveTo>
                        <a:pt x="339008" y="63826"/>
                      </a:moveTo>
                      <a:cubicBezTo>
                        <a:pt x="338758" y="69449"/>
                        <a:pt x="317653" y="73991"/>
                        <a:pt x="291854" y="73991"/>
                      </a:cubicBezTo>
                      <a:cubicBezTo>
                        <a:pt x="209734" y="73991"/>
                        <a:pt x="127614" y="73991"/>
                        <a:pt x="45494" y="73991"/>
                      </a:cubicBezTo>
                      <a:cubicBezTo>
                        <a:pt x="19708" y="73991"/>
                        <a:pt x="-662" y="69435"/>
                        <a:pt x="16" y="63826"/>
                      </a:cubicBezTo>
                      <a:cubicBezTo>
                        <a:pt x="2135" y="45935"/>
                        <a:pt x="4268" y="28057"/>
                        <a:pt x="6414" y="10164"/>
                      </a:cubicBezTo>
                      <a:cubicBezTo>
                        <a:pt x="7093" y="4556"/>
                        <a:pt x="28211" y="-14"/>
                        <a:pt x="53568" y="0"/>
                      </a:cubicBezTo>
                      <a:cubicBezTo>
                        <a:pt x="134372" y="0"/>
                        <a:pt x="215190" y="0"/>
                        <a:pt x="295995" y="0"/>
                      </a:cubicBezTo>
                      <a:cubicBezTo>
                        <a:pt x="321365" y="0"/>
                        <a:pt x="341708" y="4556"/>
                        <a:pt x="341459" y="10164"/>
                      </a:cubicBezTo>
                      <a:cubicBezTo>
                        <a:pt x="340642" y="28057"/>
                        <a:pt x="339825" y="45935"/>
                        <a:pt x="339008" y="63826"/>
                      </a:cubicBezTo>
                      <a:close/>
                    </a:path>
                  </a:pathLst>
                </a:custGeom>
                <a:solidFill>
                  <a:srgbClr val="231F20"/>
                </a:solidFill>
                <a:ln w="138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7B4652FF-D38E-0342-9525-41A9A9ACFD2D}"/>
                    </a:ext>
                  </a:extLst>
                </p:cNvPr>
                <p:cNvSpPr/>
                <p:nvPr/>
              </p:nvSpPr>
              <p:spPr>
                <a:xfrm>
                  <a:off x="6753305" y="4715280"/>
                  <a:ext cx="359369" cy="73991"/>
                </a:xfrm>
                <a:custGeom>
                  <a:avLst/>
                  <a:gdLst>
                    <a:gd name="connsiteX0" fmla="*/ 339201 w 359369"/>
                    <a:gd name="connsiteY0" fmla="*/ 63826 h 73991"/>
                    <a:gd name="connsiteX1" fmla="*/ 288738 w 359369"/>
                    <a:gd name="connsiteY1" fmla="*/ 73991 h 73991"/>
                    <a:gd name="connsiteX2" fmla="*/ 42377 w 359369"/>
                    <a:gd name="connsiteY2" fmla="*/ 73991 h 73991"/>
                    <a:gd name="connsiteX3" fmla="*/ 223 w 359369"/>
                    <a:gd name="connsiteY3" fmla="*/ 63826 h 73991"/>
                    <a:gd name="connsiteX4" fmla="*/ 24181 w 359369"/>
                    <a:gd name="connsiteY4" fmla="*/ 10164 h 73991"/>
                    <a:gd name="connsiteX5" fmla="*/ 74658 w 359369"/>
                    <a:gd name="connsiteY5" fmla="*/ 0 h 73991"/>
                    <a:gd name="connsiteX6" fmla="*/ 317085 w 359369"/>
                    <a:gd name="connsiteY6" fmla="*/ 0 h 73991"/>
                    <a:gd name="connsiteX7" fmla="*/ 359212 w 359369"/>
                    <a:gd name="connsiteY7" fmla="*/ 10164 h 73991"/>
                    <a:gd name="connsiteX8" fmla="*/ 339201 w 359369"/>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369" h="73991">
                      <a:moveTo>
                        <a:pt x="339201" y="63826"/>
                      </a:moveTo>
                      <a:cubicBezTo>
                        <a:pt x="337123" y="69449"/>
                        <a:pt x="314537" y="73991"/>
                        <a:pt x="288738" y="73991"/>
                      </a:cubicBezTo>
                      <a:cubicBezTo>
                        <a:pt x="206618" y="73991"/>
                        <a:pt x="124497" y="73991"/>
                        <a:pt x="42377" y="73991"/>
                      </a:cubicBezTo>
                      <a:cubicBezTo>
                        <a:pt x="16592" y="73991"/>
                        <a:pt x="-2283" y="69435"/>
                        <a:pt x="223" y="63826"/>
                      </a:cubicBezTo>
                      <a:cubicBezTo>
                        <a:pt x="8186" y="45935"/>
                        <a:pt x="16162" y="28057"/>
                        <a:pt x="24181" y="10164"/>
                      </a:cubicBezTo>
                      <a:cubicBezTo>
                        <a:pt x="26701" y="4556"/>
                        <a:pt x="49302" y="-14"/>
                        <a:pt x="74658" y="0"/>
                      </a:cubicBezTo>
                      <a:cubicBezTo>
                        <a:pt x="155476" y="0"/>
                        <a:pt x="236281" y="0"/>
                        <a:pt x="317085" y="0"/>
                      </a:cubicBezTo>
                      <a:cubicBezTo>
                        <a:pt x="342455" y="0"/>
                        <a:pt x="361302" y="4556"/>
                        <a:pt x="359212" y="10164"/>
                      </a:cubicBezTo>
                      <a:cubicBezTo>
                        <a:pt x="352523" y="28057"/>
                        <a:pt x="345862" y="45935"/>
                        <a:pt x="339201" y="63826"/>
                      </a:cubicBezTo>
                      <a:close/>
                    </a:path>
                  </a:pathLst>
                </a:custGeom>
                <a:solidFill>
                  <a:srgbClr val="231F20"/>
                </a:solidFill>
                <a:ln w="138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542C4DB-6858-3542-AB85-163AF593D76D}"/>
                    </a:ext>
                  </a:extLst>
                </p:cNvPr>
                <p:cNvSpPr/>
                <p:nvPr/>
              </p:nvSpPr>
              <p:spPr>
                <a:xfrm>
                  <a:off x="7511630" y="4715280"/>
                  <a:ext cx="350335" cy="73991"/>
                </a:xfrm>
                <a:custGeom>
                  <a:avLst/>
                  <a:gdLst>
                    <a:gd name="connsiteX0" fmla="*/ 339068 w 350335"/>
                    <a:gd name="connsiteY0" fmla="*/ 63826 h 73991"/>
                    <a:gd name="connsiteX1" fmla="*/ 290267 w 350335"/>
                    <a:gd name="connsiteY1" fmla="*/ 73991 h 73991"/>
                    <a:gd name="connsiteX2" fmla="*/ 43907 w 350335"/>
                    <a:gd name="connsiteY2" fmla="*/ 73991 h 73991"/>
                    <a:gd name="connsiteX3" fmla="*/ 90 w 350335"/>
                    <a:gd name="connsiteY3" fmla="*/ 63826 h 73991"/>
                    <a:gd name="connsiteX4" fmla="*/ 15240 w 350335"/>
                    <a:gd name="connsiteY4" fmla="*/ 10164 h 73991"/>
                    <a:gd name="connsiteX5" fmla="*/ 64055 w 350335"/>
                    <a:gd name="connsiteY5" fmla="*/ 0 h 73991"/>
                    <a:gd name="connsiteX6" fmla="*/ 306483 w 350335"/>
                    <a:gd name="connsiteY6" fmla="*/ 0 h 73991"/>
                    <a:gd name="connsiteX7" fmla="*/ 350285 w 350335"/>
                    <a:gd name="connsiteY7" fmla="*/ 10164 h 73991"/>
                    <a:gd name="connsiteX8" fmla="*/ 339068 w 350335"/>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335" h="73991">
                      <a:moveTo>
                        <a:pt x="339068" y="63826"/>
                      </a:moveTo>
                      <a:cubicBezTo>
                        <a:pt x="337905" y="69449"/>
                        <a:pt x="316066" y="73991"/>
                        <a:pt x="290267" y="73991"/>
                      </a:cubicBezTo>
                      <a:cubicBezTo>
                        <a:pt x="208146" y="73991"/>
                        <a:pt x="126026" y="73991"/>
                        <a:pt x="43907" y="73991"/>
                      </a:cubicBezTo>
                      <a:cubicBezTo>
                        <a:pt x="18121" y="73991"/>
                        <a:pt x="-1502" y="69435"/>
                        <a:pt x="90" y="63826"/>
                      </a:cubicBezTo>
                      <a:cubicBezTo>
                        <a:pt x="5131" y="45935"/>
                        <a:pt x="10186" y="28057"/>
                        <a:pt x="15240" y="10164"/>
                      </a:cubicBezTo>
                      <a:cubicBezTo>
                        <a:pt x="16847" y="4556"/>
                        <a:pt x="38699" y="-14"/>
                        <a:pt x="64055" y="0"/>
                      </a:cubicBezTo>
                      <a:cubicBezTo>
                        <a:pt x="144874" y="0"/>
                        <a:pt x="225678" y="0"/>
                        <a:pt x="306483" y="0"/>
                      </a:cubicBezTo>
                      <a:cubicBezTo>
                        <a:pt x="331839" y="0"/>
                        <a:pt x="351462" y="4556"/>
                        <a:pt x="350285" y="10164"/>
                      </a:cubicBezTo>
                      <a:cubicBezTo>
                        <a:pt x="346546" y="28057"/>
                        <a:pt x="342807" y="45935"/>
                        <a:pt x="339068" y="63826"/>
                      </a:cubicBezTo>
                      <a:close/>
                    </a:path>
                  </a:pathLst>
                </a:custGeom>
                <a:solidFill>
                  <a:srgbClr val="231F20"/>
                </a:solidFill>
                <a:ln w="138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474F2204-4ADA-1D4B-B67B-A09D99CCF0F1}"/>
                    </a:ext>
                  </a:extLst>
                </p:cNvPr>
                <p:cNvSpPr/>
                <p:nvPr/>
              </p:nvSpPr>
              <p:spPr>
                <a:xfrm>
                  <a:off x="7133763" y="4715280"/>
                  <a:ext cx="354830" cy="73991"/>
                </a:xfrm>
                <a:custGeom>
                  <a:avLst/>
                  <a:gdLst>
                    <a:gd name="connsiteX0" fmla="*/ 339127 w 354830"/>
                    <a:gd name="connsiteY0" fmla="*/ 63826 h 73991"/>
                    <a:gd name="connsiteX1" fmla="*/ 289509 w 354830"/>
                    <a:gd name="connsiteY1" fmla="*/ 73991 h 73991"/>
                    <a:gd name="connsiteX2" fmla="*/ 43134 w 354830"/>
                    <a:gd name="connsiteY2" fmla="*/ 73991 h 73991"/>
                    <a:gd name="connsiteX3" fmla="*/ 150 w 354830"/>
                    <a:gd name="connsiteY3" fmla="*/ 63826 h 73991"/>
                    <a:gd name="connsiteX4" fmla="*/ 19689 w 354830"/>
                    <a:gd name="connsiteY4" fmla="*/ 10164 h 73991"/>
                    <a:gd name="connsiteX5" fmla="*/ 69336 w 354830"/>
                    <a:gd name="connsiteY5" fmla="*/ 0 h 73991"/>
                    <a:gd name="connsiteX6" fmla="*/ 311777 w 354830"/>
                    <a:gd name="connsiteY6" fmla="*/ 0 h 73991"/>
                    <a:gd name="connsiteX7" fmla="*/ 354734 w 354830"/>
                    <a:gd name="connsiteY7" fmla="*/ 10164 h 73991"/>
                    <a:gd name="connsiteX8" fmla="*/ 339127 w 35483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830" h="73991">
                      <a:moveTo>
                        <a:pt x="339127" y="63826"/>
                      </a:moveTo>
                      <a:cubicBezTo>
                        <a:pt x="337507" y="69449"/>
                        <a:pt x="315294" y="73991"/>
                        <a:pt x="289509" y="73991"/>
                      </a:cubicBezTo>
                      <a:cubicBezTo>
                        <a:pt x="207389" y="73991"/>
                        <a:pt x="125268" y="73991"/>
                        <a:pt x="43134" y="73991"/>
                      </a:cubicBezTo>
                      <a:cubicBezTo>
                        <a:pt x="17349" y="73991"/>
                        <a:pt x="-1900" y="69435"/>
                        <a:pt x="150" y="63826"/>
                      </a:cubicBezTo>
                      <a:cubicBezTo>
                        <a:pt x="6644" y="45935"/>
                        <a:pt x="13153" y="28057"/>
                        <a:pt x="19689" y="10164"/>
                      </a:cubicBezTo>
                      <a:cubicBezTo>
                        <a:pt x="21752" y="4556"/>
                        <a:pt x="43979" y="-14"/>
                        <a:pt x="69336" y="0"/>
                      </a:cubicBezTo>
                      <a:cubicBezTo>
                        <a:pt x="150154" y="0"/>
                        <a:pt x="230972" y="0"/>
                        <a:pt x="311777" y="0"/>
                      </a:cubicBezTo>
                      <a:cubicBezTo>
                        <a:pt x="337133" y="0"/>
                        <a:pt x="356368" y="4556"/>
                        <a:pt x="354734" y="10164"/>
                      </a:cubicBezTo>
                      <a:cubicBezTo>
                        <a:pt x="349527" y="28057"/>
                        <a:pt x="344320" y="45935"/>
                        <a:pt x="339127" y="63826"/>
                      </a:cubicBezTo>
                      <a:close/>
                    </a:path>
                  </a:pathLst>
                </a:custGeom>
                <a:solidFill>
                  <a:srgbClr val="231F20"/>
                </a:solidFill>
                <a:ln w="138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683DE587-5046-434A-843F-CB8441863E62}"/>
                    </a:ext>
                  </a:extLst>
                </p:cNvPr>
                <p:cNvSpPr/>
                <p:nvPr/>
              </p:nvSpPr>
              <p:spPr>
                <a:xfrm>
                  <a:off x="9393929" y="4715280"/>
                  <a:ext cx="345797" cy="73991"/>
                </a:xfrm>
                <a:custGeom>
                  <a:avLst/>
                  <a:gdLst>
                    <a:gd name="connsiteX0" fmla="*/ 345752 w 345797"/>
                    <a:gd name="connsiteY0" fmla="*/ 63826 h 73991"/>
                    <a:gd name="connsiteX1" fmla="*/ 301092 w 345797"/>
                    <a:gd name="connsiteY1" fmla="*/ 73991 h 73991"/>
                    <a:gd name="connsiteX2" fmla="*/ 54732 w 345797"/>
                    <a:gd name="connsiteY2" fmla="*/ 73991 h 73991"/>
                    <a:gd name="connsiteX3" fmla="*/ 6775 w 345797"/>
                    <a:gd name="connsiteY3" fmla="*/ 63826 h 73991"/>
                    <a:gd name="connsiteX4" fmla="*/ 17 w 345797"/>
                    <a:gd name="connsiteY4" fmla="*/ 10164 h 73991"/>
                    <a:gd name="connsiteX5" fmla="*/ 44678 w 345797"/>
                    <a:gd name="connsiteY5" fmla="*/ 0 h 73991"/>
                    <a:gd name="connsiteX6" fmla="*/ 287105 w 345797"/>
                    <a:gd name="connsiteY6" fmla="*/ 0 h 73991"/>
                    <a:gd name="connsiteX7" fmla="*/ 335075 w 345797"/>
                    <a:gd name="connsiteY7" fmla="*/ 10164 h 73991"/>
                    <a:gd name="connsiteX8" fmla="*/ 345752 w 345797"/>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797" h="73991">
                      <a:moveTo>
                        <a:pt x="345752" y="63826"/>
                      </a:moveTo>
                      <a:cubicBezTo>
                        <a:pt x="346874" y="69449"/>
                        <a:pt x="326877" y="73991"/>
                        <a:pt x="301092" y="73991"/>
                      </a:cubicBezTo>
                      <a:cubicBezTo>
                        <a:pt x="218972" y="73991"/>
                        <a:pt x="136851" y="73991"/>
                        <a:pt x="54732" y="73991"/>
                      </a:cubicBezTo>
                      <a:cubicBezTo>
                        <a:pt x="28946" y="73991"/>
                        <a:pt x="7468" y="69435"/>
                        <a:pt x="6775" y="63826"/>
                      </a:cubicBezTo>
                      <a:cubicBezTo>
                        <a:pt x="4532" y="45935"/>
                        <a:pt x="2275" y="28057"/>
                        <a:pt x="17" y="10164"/>
                      </a:cubicBezTo>
                      <a:cubicBezTo>
                        <a:pt x="-675" y="4556"/>
                        <a:pt x="19322" y="-14"/>
                        <a:pt x="44678" y="0"/>
                      </a:cubicBezTo>
                      <a:cubicBezTo>
                        <a:pt x="125482" y="0"/>
                        <a:pt x="206287" y="0"/>
                        <a:pt x="287105" y="0"/>
                      </a:cubicBezTo>
                      <a:cubicBezTo>
                        <a:pt x="312461" y="0"/>
                        <a:pt x="333940" y="4556"/>
                        <a:pt x="335075" y="10164"/>
                      </a:cubicBezTo>
                      <a:cubicBezTo>
                        <a:pt x="338634" y="28057"/>
                        <a:pt x="342207" y="45935"/>
                        <a:pt x="345752" y="63826"/>
                      </a:cubicBezTo>
                      <a:close/>
                    </a:path>
                  </a:pathLst>
                </a:custGeom>
                <a:solidFill>
                  <a:srgbClr val="231F20"/>
                </a:solidFill>
                <a:ln w="138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1435C04-FF79-154F-B2B3-30838762F8DE}"/>
                    </a:ext>
                  </a:extLst>
                </p:cNvPr>
                <p:cNvSpPr/>
                <p:nvPr/>
              </p:nvSpPr>
              <p:spPr>
                <a:xfrm>
                  <a:off x="9020540" y="4715280"/>
                  <a:ext cx="341363" cy="73991"/>
                </a:xfrm>
                <a:custGeom>
                  <a:avLst/>
                  <a:gdLst>
                    <a:gd name="connsiteX0" fmla="*/ 341347 w 341363"/>
                    <a:gd name="connsiteY0" fmla="*/ 63826 h 73991"/>
                    <a:gd name="connsiteX1" fmla="*/ 295870 w 341363"/>
                    <a:gd name="connsiteY1" fmla="*/ 73991 h 73991"/>
                    <a:gd name="connsiteX2" fmla="*/ 49495 w 341363"/>
                    <a:gd name="connsiteY2" fmla="*/ 73991 h 73991"/>
                    <a:gd name="connsiteX3" fmla="*/ 2370 w 341363"/>
                    <a:gd name="connsiteY3" fmla="*/ 63826 h 73991"/>
                    <a:gd name="connsiteX4" fmla="*/ 2 w 341363"/>
                    <a:gd name="connsiteY4" fmla="*/ 10164 h 73991"/>
                    <a:gd name="connsiteX5" fmla="*/ 45494 w 341363"/>
                    <a:gd name="connsiteY5" fmla="*/ 0 h 73991"/>
                    <a:gd name="connsiteX6" fmla="*/ 287935 w 341363"/>
                    <a:gd name="connsiteY6" fmla="*/ 0 h 73991"/>
                    <a:gd name="connsiteX7" fmla="*/ 335060 w 341363"/>
                    <a:gd name="connsiteY7" fmla="*/ 10164 h 73991"/>
                    <a:gd name="connsiteX8" fmla="*/ 341347 w 341363"/>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363" h="73991">
                      <a:moveTo>
                        <a:pt x="341347" y="63826"/>
                      </a:moveTo>
                      <a:cubicBezTo>
                        <a:pt x="342012" y="69449"/>
                        <a:pt x="321669" y="73991"/>
                        <a:pt x="295870" y="73991"/>
                      </a:cubicBezTo>
                      <a:cubicBezTo>
                        <a:pt x="213750" y="73991"/>
                        <a:pt x="131616" y="73991"/>
                        <a:pt x="49495" y="73991"/>
                      </a:cubicBezTo>
                      <a:cubicBezTo>
                        <a:pt x="23710" y="73991"/>
                        <a:pt x="2605" y="69435"/>
                        <a:pt x="2370" y="63826"/>
                      </a:cubicBezTo>
                      <a:cubicBezTo>
                        <a:pt x="1581" y="45935"/>
                        <a:pt x="791" y="28057"/>
                        <a:pt x="2" y="10164"/>
                      </a:cubicBezTo>
                      <a:cubicBezTo>
                        <a:pt x="-233" y="4556"/>
                        <a:pt x="20137" y="-14"/>
                        <a:pt x="45494" y="0"/>
                      </a:cubicBezTo>
                      <a:cubicBezTo>
                        <a:pt x="126312" y="0"/>
                        <a:pt x="207117" y="0"/>
                        <a:pt x="287935" y="0"/>
                      </a:cubicBezTo>
                      <a:cubicBezTo>
                        <a:pt x="313305" y="0"/>
                        <a:pt x="334382" y="4556"/>
                        <a:pt x="335060" y="10164"/>
                      </a:cubicBezTo>
                      <a:cubicBezTo>
                        <a:pt x="337151" y="28057"/>
                        <a:pt x="339242" y="45935"/>
                        <a:pt x="341347" y="63826"/>
                      </a:cubicBezTo>
                      <a:close/>
                    </a:path>
                  </a:pathLst>
                </a:custGeom>
                <a:solidFill>
                  <a:srgbClr val="231F20"/>
                </a:solidFill>
                <a:ln w="138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ECF783C-6D3E-8847-BD33-90EBAA8CC993}"/>
                    </a:ext>
                  </a:extLst>
                </p:cNvPr>
                <p:cNvSpPr/>
                <p:nvPr/>
              </p:nvSpPr>
              <p:spPr>
                <a:xfrm>
                  <a:off x="9975283" y="4795766"/>
                  <a:ext cx="358256" cy="73991"/>
                </a:xfrm>
                <a:custGeom>
                  <a:avLst/>
                  <a:gdLst>
                    <a:gd name="connsiteX0" fmla="*/ 358143 w 358256"/>
                    <a:gd name="connsiteY0" fmla="*/ 63827 h 73991"/>
                    <a:gd name="connsiteX1" fmla="*/ 313884 w 358256"/>
                    <a:gd name="connsiteY1" fmla="*/ 73991 h 73991"/>
                    <a:gd name="connsiteX2" fmla="*/ 63272 w 358256"/>
                    <a:gd name="connsiteY2" fmla="*/ 73991 h 73991"/>
                    <a:gd name="connsiteX3" fmla="*/ 13293 w 358256"/>
                    <a:gd name="connsiteY3" fmla="*/ 63827 h 73991"/>
                    <a:gd name="connsiteX4" fmla="*/ 69 w 358256"/>
                    <a:gd name="connsiteY4" fmla="*/ 10165 h 73991"/>
                    <a:gd name="connsiteX5" fmla="*/ 44286 w 358256"/>
                    <a:gd name="connsiteY5" fmla="*/ 0 h 73991"/>
                    <a:gd name="connsiteX6" fmla="*/ 291006 w 358256"/>
                    <a:gd name="connsiteY6" fmla="*/ 0 h 73991"/>
                    <a:gd name="connsiteX7" fmla="*/ 341012 w 358256"/>
                    <a:gd name="connsiteY7" fmla="*/ 10165 h 73991"/>
                    <a:gd name="connsiteX8" fmla="*/ 358143 w 358256"/>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56" h="73991">
                      <a:moveTo>
                        <a:pt x="358143" y="63827"/>
                      </a:moveTo>
                      <a:cubicBezTo>
                        <a:pt x="359943" y="69449"/>
                        <a:pt x="340126" y="73991"/>
                        <a:pt x="313884" y="73991"/>
                      </a:cubicBezTo>
                      <a:cubicBezTo>
                        <a:pt x="230351" y="73991"/>
                        <a:pt x="146805" y="73991"/>
                        <a:pt x="63272" y="73991"/>
                      </a:cubicBezTo>
                      <a:cubicBezTo>
                        <a:pt x="37029" y="73991"/>
                        <a:pt x="14665" y="69435"/>
                        <a:pt x="13293" y="63827"/>
                      </a:cubicBezTo>
                      <a:cubicBezTo>
                        <a:pt x="8904" y="45948"/>
                        <a:pt x="4486" y="28057"/>
                        <a:pt x="69" y="10165"/>
                      </a:cubicBezTo>
                      <a:cubicBezTo>
                        <a:pt x="-1316" y="4542"/>
                        <a:pt x="18459" y="0"/>
                        <a:pt x="44286" y="0"/>
                      </a:cubicBezTo>
                      <a:cubicBezTo>
                        <a:pt x="126530" y="0"/>
                        <a:pt x="208761" y="0"/>
                        <a:pt x="291006" y="0"/>
                      </a:cubicBezTo>
                      <a:cubicBezTo>
                        <a:pt x="316805" y="0"/>
                        <a:pt x="339199" y="4556"/>
                        <a:pt x="341012" y="10165"/>
                      </a:cubicBezTo>
                      <a:cubicBezTo>
                        <a:pt x="346732" y="28057"/>
                        <a:pt x="352451" y="45935"/>
                        <a:pt x="358143" y="63827"/>
                      </a:cubicBezTo>
                      <a:close/>
                    </a:path>
                  </a:pathLst>
                </a:custGeom>
                <a:solidFill>
                  <a:srgbClr val="231F20"/>
                </a:solidFill>
                <a:ln w="138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0C5BC9AA-700A-6E44-8176-6E14B138DAE9}"/>
                    </a:ext>
                  </a:extLst>
                </p:cNvPr>
                <p:cNvSpPr/>
                <p:nvPr/>
              </p:nvSpPr>
              <p:spPr>
                <a:xfrm>
                  <a:off x="10357802" y="4795766"/>
                  <a:ext cx="362735" cy="73991"/>
                </a:xfrm>
                <a:custGeom>
                  <a:avLst/>
                  <a:gdLst>
                    <a:gd name="connsiteX0" fmla="*/ 362557 w 362735"/>
                    <a:gd name="connsiteY0" fmla="*/ 63827 h 73991"/>
                    <a:gd name="connsiteX1" fmla="*/ 319143 w 362735"/>
                    <a:gd name="connsiteY1" fmla="*/ 73991 h 73991"/>
                    <a:gd name="connsiteX2" fmla="*/ 68532 w 362735"/>
                    <a:gd name="connsiteY2" fmla="*/ 73991 h 73991"/>
                    <a:gd name="connsiteX3" fmla="*/ 17722 w 362735"/>
                    <a:gd name="connsiteY3" fmla="*/ 63827 h 73991"/>
                    <a:gd name="connsiteX4" fmla="*/ 121 w 362735"/>
                    <a:gd name="connsiteY4" fmla="*/ 10165 h 73991"/>
                    <a:gd name="connsiteX5" fmla="*/ 43522 w 362735"/>
                    <a:gd name="connsiteY5" fmla="*/ 0 h 73991"/>
                    <a:gd name="connsiteX6" fmla="*/ 290242 w 362735"/>
                    <a:gd name="connsiteY6" fmla="*/ 0 h 73991"/>
                    <a:gd name="connsiteX7" fmla="*/ 341065 w 362735"/>
                    <a:gd name="connsiteY7" fmla="*/ 10165 h 73991"/>
                    <a:gd name="connsiteX8" fmla="*/ 362557 w 362735"/>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735" h="73991">
                      <a:moveTo>
                        <a:pt x="362557" y="63827"/>
                      </a:moveTo>
                      <a:cubicBezTo>
                        <a:pt x="364815" y="69449"/>
                        <a:pt x="345399" y="73991"/>
                        <a:pt x="319143" y="73991"/>
                      </a:cubicBezTo>
                      <a:cubicBezTo>
                        <a:pt x="235596" y="73991"/>
                        <a:pt x="152064" y="73991"/>
                        <a:pt x="68532" y="73991"/>
                      </a:cubicBezTo>
                      <a:cubicBezTo>
                        <a:pt x="42317" y="73991"/>
                        <a:pt x="19550" y="69435"/>
                        <a:pt x="17722" y="63827"/>
                      </a:cubicBezTo>
                      <a:cubicBezTo>
                        <a:pt x="11864" y="45948"/>
                        <a:pt x="5993" y="28057"/>
                        <a:pt x="121" y="10165"/>
                      </a:cubicBezTo>
                      <a:cubicBezTo>
                        <a:pt x="-1721" y="4542"/>
                        <a:pt x="17736" y="0"/>
                        <a:pt x="43522" y="0"/>
                      </a:cubicBezTo>
                      <a:cubicBezTo>
                        <a:pt x="125766" y="0"/>
                        <a:pt x="207997" y="0"/>
                        <a:pt x="290242" y="0"/>
                      </a:cubicBezTo>
                      <a:cubicBezTo>
                        <a:pt x="316069" y="0"/>
                        <a:pt x="338794" y="4556"/>
                        <a:pt x="341065" y="10165"/>
                      </a:cubicBezTo>
                      <a:cubicBezTo>
                        <a:pt x="348239" y="28057"/>
                        <a:pt x="355412" y="45935"/>
                        <a:pt x="362557" y="63827"/>
                      </a:cubicBezTo>
                      <a:close/>
                    </a:path>
                  </a:pathLst>
                </a:custGeom>
                <a:solidFill>
                  <a:srgbClr val="231F20"/>
                </a:solidFill>
                <a:ln w="138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2BAED524-69D9-3941-8EAF-5A51CEFB1E14}"/>
                    </a:ext>
                  </a:extLst>
                </p:cNvPr>
                <p:cNvSpPr/>
                <p:nvPr/>
              </p:nvSpPr>
              <p:spPr>
                <a:xfrm>
                  <a:off x="8061647" y="4795766"/>
                  <a:ext cx="349538" cy="73991"/>
                </a:xfrm>
                <a:custGeom>
                  <a:avLst/>
                  <a:gdLst>
                    <a:gd name="connsiteX0" fmla="*/ 344878 w 349538"/>
                    <a:gd name="connsiteY0" fmla="*/ 63827 h 73991"/>
                    <a:gd name="connsiteX1" fmla="*/ 296505 w 349538"/>
                    <a:gd name="connsiteY1" fmla="*/ 73991 h 73991"/>
                    <a:gd name="connsiteX2" fmla="*/ 45894 w 349538"/>
                    <a:gd name="connsiteY2" fmla="*/ 73991 h 73991"/>
                    <a:gd name="connsiteX3" fmla="*/ 28 w 349538"/>
                    <a:gd name="connsiteY3" fmla="*/ 63827 h 73991"/>
                    <a:gd name="connsiteX4" fmla="*/ 8587 w 349538"/>
                    <a:gd name="connsiteY4" fmla="*/ 10165 h 73991"/>
                    <a:gd name="connsiteX5" fmla="*/ 56958 w 349538"/>
                    <a:gd name="connsiteY5" fmla="*/ 0 h 73991"/>
                    <a:gd name="connsiteX6" fmla="*/ 303666 w 349538"/>
                    <a:gd name="connsiteY6" fmla="*/ 0 h 73991"/>
                    <a:gd name="connsiteX7" fmla="*/ 349530 w 349538"/>
                    <a:gd name="connsiteY7" fmla="*/ 10165 h 73991"/>
                    <a:gd name="connsiteX8" fmla="*/ 344878 w 349538"/>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38" h="73991">
                      <a:moveTo>
                        <a:pt x="344878" y="63827"/>
                      </a:moveTo>
                      <a:cubicBezTo>
                        <a:pt x="344407" y="69449"/>
                        <a:pt x="322748" y="73991"/>
                        <a:pt x="296505" y="73991"/>
                      </a:cubicBezTo>
                      <a:cubicBezTo>
                        <a:pt x="212973" y="73991"/>
                        <a:pt x="129426" y="73991"/>
                        <a:pt x="45894" y="73991"/>
                      </a:cubicBezTo>
                      <a:cubicBezTo>
                        <a:pt x="19666" y="73991"/>
                        <a:pt x="-872" y="69435"/>
                        <a:pt x="28" y="63827"/>
                      </a:cubicBezTo>
                      <a:cubicBezTo>
                        <a:pt x="2868" y="45948"/>
                        <a:pt x="5720" y="28057"/>
                        <a:pt x="8587" y="10165"/>
                      </a:cubicBezTo>
                      <a:cubicBezTo>
                        <a:pt x="9500" y="4542"/>
                        <a:pt x="31146" y="0"/>
                        <a:pt x="56958" y="0"/>
                      </a:cubicBezTo>
                      <a:cubicBezTo>
                        <a:pt x="139190" y="0"/>
                        <a:pt x="221434" y="0"/>
                        <a:pt x="303666" y="0"/>
                      </a:cubicBezTo>
                      <a:cubicBezTo>
                        <a:pt x="329478" y="0"/>
                        <a:pt x="350002" y="4556"/>
                        <a:pt x="349530" y="10165"/>
                      </a:cubicBezTo>
                      <a:cubicBezTo>
                        <a:pt x="347966" y="28057"/>
                        <a:pt x="346415" y="45935"/>
                        <a:pt x="344878" y="63827"/>
                      </a:cubicBezTo>
                      <a:close/>
                    </a:path>
                  </a:pathLst>
                </a:custGeom>
                <a:solidFill>
                  <a:srgbClr val="231F20"/>
                </a:solidFill>
                <a:ln w="138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31364F3-C0B6-BC41-B2CD-EA61C8757AE7}"/>
                    </a:ext>
                  </a:extLst>
                </p:cNvPr>
                <p:cNvSpPr/>
                <p:nvPr/>
              </p:nvSpPr>
              <p:spPr>
                <a:xfrm>
                  <a:off x="8832816" y="4795766"/>
                  <a:ext cx="345022" cy="73991"/>
                </a:xfrm>
                <a:custGeom>
                  <a:avLst/>
                  <a:gdLst>
                    <a:gd name="connsiteX0" fmla="*/ 345016 w 345022"/>
                    <a:gd name="connsiteY0" fmla="*/ 63827 h 73991"/>
                    <a:gd name="connsiteX1" fmla="*/ 298278 w 345022"/>
                    <a:gd name="connsiteY1" fmla="*/ 73991 h 73991"/>
                    <a:gd name="connsiteX2" fmla="*/ 47680 w 345022"/>
                    <a:gd name="connsiteY2" fmla="*/ 73991 h 73991"/>
                    <a:gd name="connsiteX3" fmla="*/ 166 w 345022"/>
                    <a:gd name="connsiteY3" fmla="*/ 63827 h 73991"/>
                    <a:gd name="connsiteX4" fmla="*/ 0 w 345022"/>
                    <a:gd name="connsiteY4" fmla="*/ 10165 h 73991"/>
                    <a:gd name="connsiteX5" fmla="*/ 46710 w 345022"/>
                    <a:gd name="connsiteY5" fmla="*/ 0 h 73991"/>
                    <a:gd name="connsiteX6" fmla="*/ 293417 w 345022"/>
                    <a:gd name="connsiteY6" fmla="*/ 0 h 73991"/>
                    <a:gd name="connsiteX7" fmla="*/ 340958 w 345022"/>
                    <a:gd name="connsiteY7" fmla="*/ 10165 h 73991"/>
                    <a:gd name="connsiteX8" fmla="*/ 345016 w 345022"/>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022" h="73991">
                      <a:moveTo>
                        <a:pt x="345016" y="63827"/>
                      </a:moveTo>
                      <a:cubicBezTo>
                        <a:pt x="345445" y="69449"/>
                        <a:pt x="324520" y="73991"/>
                        <a:pt x="298278" y="73991"/>
                      </a:cubicBezTo>
                      <a:cubicBezTo>
                        <a:pt x="214745" y="73991"/>
                        <a:pt x="131212" y="73991"/>
                        <a:pt x="47680" y="73991"/>
                      </a:cubicBezTo>
                      <a:cubicBezTo>
                        <a:pt x="21423" y="73991"/>
                        <a:pt x="166" y="69435"/>
                        <a:pt x="166" y="63827"/>
                      </a:cubicBezTo>
                      <a:cubicBezTo>
                        <a:pt x="111" y="45948"/>
                        <a:pt x="55" y="28057"/>
                        <a:pt x="0" y="10165"/>
                      </a:cubicBezTo>
                      <a:cubicBezTo>
                        <a:pt x="0" y="4542"/>
                        <a:pt x="20897" y="0"/>
                        <a:pt x="46710" y="0"/>
                      </a:cubicBezTo>
                      <a:cubicBezTo>
                        <a:pt x="128941" y="0"/>
                        <a:pt x="211172" y="0"/>
                        <a:pt x="293417" y="0"/>
                      </a:cubicBezTo>
                      <a:cubicBezTo>
                        <a:pt x="319216" y="0"/>
                        <a:pt x="340515" y="4556"/>
                        <a:pt x="340958" y="10165"/>
                      </a:cubicBezTo>
                      <a:cubicBezTo>
                        <a:pt x="342301" y="28057"/>
                        <a:pt x="343658" y="45935"/>
                        <a:pt x="345016" y="63827"/>
                      </a:cubicBezTo>
                      <a:close/>
                    </a:path>
                  </a:pathLst>
                </a:custGeom>
                <a:solidFill>
                  <a:srgbClr val="231F20"/>
                </a:solidFill>
                <a:ln w="138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2DD867A7-9CFD-5D42-89F9-6E7750EED11B}"/>
                    </a:ext>
                  </a:extLst>
                </p:cNvPr>
                <p:cNvSpPr/>
                <p:nvPr/>
              </p:nvSpPr>
              <p:spPr>
                <a:xfrm>
                  <a:off x="8448644" y="4795766"/>
                  <a:ext cx="345119" cy="73991"/>
                </a:xfrm>
                <a:custGeom>
                  <a:avLst/>
                  <a:gdLst>
                    <a:gd name="connsiteX0" fmla="*/ 344829 w 345119"/>
                    <a:gd name="connsiteY0" fmla="*/ 63827 h 73991"/>
                    <a:gd name="connsiteX1" fmla="*/ 297302 w 345119"/>
                    <a:gd name="connsiteY1" fmla="*/ 73991 h 73991"/>
                    <a:gd name="connsiteX2" fmla="*/ 46690 w 345119"/>
                    <a:gd name="connsiteY2" fmla="*/ 73991 h 73991"/>
                    <a:gd name="connsiteX3" fmla="*/ 7 w 345119"/>
                    <a:gd name="connsiteY3" fmla="*/ 63827 h 73991"/>
                    <a:gd name="connsiteX4" fmla="*/ 4190 w 345119"/>
                    <a:gd name="connsiteY4" fmla="*/ 10165 h 73991"/>
                    <a:gd name="connsiteX5" fmla="*/ 51717 w 345119"/>
                    <a:gd name="connsiteY5" fmla="*/ 0 h 73991"/>
                    <a:gd name="connsiteX6" fmla="*/ 298437 w 345119"/>
                    <a:gd name="connsiteY6" fmla="*/ 0 h 73991"/>
                    <a:gd name="connsiteX7" fmla="*/ 345120 w 345119"/>
                    <a:gd name="connsiteY7" fmla="*/ 10165 h 73991"/>
                    <a:gd name="connsiteX8" fmla="*/ 344829 w 345119"/>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119" h="73991">
                      <a:moveTo>
                        <a:pt x="344829" y="63827"/>
                      </a:moveTo>
                      <a:cubicBezTo>
                        <a:pt x="344815" y="69449"/>
                        <a:pt x="323530" y="73991"/>
                        <a:pt x="297302" y="73991"/>
                      </a:cubicBezTo>
                      <a:cubicBezTo>
                        <a:pt x="213755" y="73991"/>
                        <a:pt x="130223" y="73991"/>
                        <a:pt x="46690" y="73991"/>
                      </a:cubicBezTo>
                      <a:cubicBezTo>
                        <a:pt x="20461" y="73991"/>
                        <a:pt x="-450" y="69435"/>
                        <a:pt x="7" y="63827"/>
                      </a:cubicBezTo>
                      <a:cubicBezTo>
                        <a:pt x="1392" y="45948"/>
                        <a:pt x="2791" y="28057"/>
                        <a:pt x="4190" y="10165"/>
                      </a:cubicBezTo>
                      <a:cubicBezTo>
                        <a:pt x="4633" y="4542"/>
                        <a:pt x="25904" y="0"/>
                        <a:pt x="51717" y="0"/>
                      </a:cubicBezTo>
                      <a:cubicBezTo>
                        <a:pt x="133948" y="0"/>
                        <a:pt x="216193" y="0"/>
                        <a:pt x="298437" y="0"/>
                      </a:cubicBezTo>
                      <a:cubicBezTo>
                        <a:pt x="324236" y="0"/>
                        <a:pt x="345147" y="4556"/>
                        <a:pt x="345120" y="10165"/>
                      </a:cubicBezTo>
                      <a:cubicBezTo>
                        <a:pt x="345023" y="28057"/>
                        <a:pt x="344926" y="45935"/>
                        <a:pt x="344829" y="63827"/>
                      </a:cubicBezTo>
                      <a:close/>
                    </a:path>
                  </a:pathLst>
                </a:custGeom>
                <a:solidFill>
                  <a:srgbClr val="231F20"/>
                </a:solidFill>
                <a:ln w="138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AB12026-5FAE-224A-99EF-59E911BA4985}"/>
                    </a:ext>
                  </a:extLst>
                </p:cNvPr>
                <p:cNvSpPr/>
                <p:nvPr/>
              </p:nvSpPr>
              <p:spPr>
                <a:xfrm>
                  <a:off x="6908506" y="4795766"/>
                  <a:ext cx="362846" cy="73991"/>
                </a:xfrm>
                <a:custGeom>
                  <a:avLst/>
                  <a:gdLst>
                    <a:gd name="connsiteX0" fmla="*/ 345027 w 362846"/>
                    <a:gd name="connsiteY0" fmla="*/ 63827 h 73991"/>
                    <a:gd name="connsiteX1" fmla="*/ 294204 w 362846"/>
                    <a:gd name="connsiteY1" fmla="*/ 73991 h 73991"/>
                    <a:gd name="connsiteX2" fmla="*/ 43593 w 362846"/>
                    <a:gd name="connsiteY2" fmla="*/ 73991 h 73991"/>
                    <a:gd name="connsiteX3" fmla="*/ 178 w 362846"/>
                    <a:gd name="connsiteY3" fmla="*/ 63827 h 73991"/>
                    <a:gd name="connsiteX4" fmla="*/ 21782 w 362846"/>
                    <a:gd name="connsiteY4" fmla="*/ 10165 h 73991"/>
                    <a:gd name="connsiteX5" fmla="*/ 72632 w 362846"/>
                    <a:gd name="connsiteY5" fmla="*/ 0 h 73991"/>
                    <a:gd name="connsiteX6" fmla="*/ 319339 w 362846"/>
                    <a:gd name="connsiteY6" fmla="*/ 0 h 73991"/>
                    <a:gd name="connsiteX7" fmla="*/ 362725 w 362846"/>
                    <a:gd name="connsiteY7" fmla="*/ 10165 h 73991"/>
                    <a:gd name="connsiteX8" fmla="*/ 345027 w 362846"/>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46" h="73991">
                      <a:moveTo>
                        <a:pt x="345027" y="63827"/>
                      </a:moveTo>
                      <a:cubicBezTo>
                        <a:pt x="343185" y="69449"/>
                        <a:pt x="320433" y="73991"/>
                        <a:pt x="294204" y="73991"/>
                      </a:cubicBezTo>
                      <a:cubicBezTo>
                        <a:pt x="210672" y="73991"/>
                        <a:pt x="127139" y="73991"/>
                        <a:pt x="43593" y="73991"/>
                      </a:cubicBezTo>
                      <a:cubicBezTo>
                        <a:pt x="17363" y="73991"/>
                        <a:pt x="-2079" y="69435"/>
                        <a:pt x="178" y="63827"/>
                      </a:cubicBezTo>
                      <a:cubicBezTo>
                        <a:pt x="7351" y="45948"/>
                        <a:pt x="14553" y="28057"/>
                        <a:pt x="21782" y="10165"/>
                      </a:cubicBezTo>
                      <a:cubicBezTo>
                        <a:pt x="24052" y="4542"/>
                        <a:pt x="46833" y="0"/>
                        <a:pt x="72632" y="0"/>
                      </a:cubicBezTo>
                      <a:cubicBezTo>
                        <a:pt x="154863" y="0"/>
                        <a:pt x="237108" y="0"/>
                        <a:pt x="319339" y="0"/>
                      </a:cubicBezTo>
                      <a:cubicBezTo>
                        <a:pt x="345138" y="0"/>
                        <a:pt x="364567" y="4556"/>
                        <a:pt x="362725" y="10165"/>
                      </a:cubicBezTo>
                      <a:cubicBezTo>
                        <a:pt x="356812" y="28057"/>
                        <a:pt x="350913" y="45935"/>
                        <a:pt x="345027" y="63827"/>
                      </a:cubicBezTo>
                      <a:close/>
                    </a:path>
                  </a:pathLst>
                </a:custGeom>
                <a:solidFill>
                  <a:srgbClr val="231F20"/>
                </a:solidFill>
                <a:ln w="138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AB6340C-84F1-2249-B423-756DBA09432B}"/>
                    </a:ext>
                  </a:extLst>
                </p:cNvPr>
                <p:cNvSpPr/>
                <p:nvPr/>
              </p:nvSpPr>
              <p:spPr>
                <a:xfrm>
                  <a:off x="5995704" y="4876529"/>
                  <a:ext cx="382924" cy="83878"/>
                </a:xfrm>
                <a:custGeom>
                  <a:avLst/>
                  <a:gdLst>
                    <a:gd name="connsiteX0" fmla="*/ 351738 w 382924"/>
                    <a:gd name="connsiteY0" fmla="*/ 72357 h 83878"/>
                    <a:gd name="connsiteX1" fmla="*/ 297536 w 382924"/>
                    <a:gd name="connsiteY1" fmla="*/ 83879 h 83878"/>
                    <a:gd name="connsiteX2" fmla="*/ 42188 w 382924"/>
                    <a:gd name="connsiteY2" fmla="*/ 83879 h 83878"/>
                    <a:gd name="connsiteX3" fmla="*/ 463 w 382924"/>
                    <a:gd name="connsiteY3" fmla="*/ 72357 h 83878"/>
                    <a:gd name="connsiteX4" fmla="*/ 35651 w 382924"/>
                    <a:gd name="connsiteY4" fmla="*/ 11522 h 83878"/>
                    <a:gd name="connsiteX5" fmla="*/ 89896 w 382924"/>
                    <a:gd name="connsiteY5" fmla="*/ 0 h 83878"/>
                    <a:gd name="connsiteX6" fmla="*/ 340867 w 382924"/>
                    <a:gd name="connsiteY6" fmla="*/ 0 h 83878"/>
                    <a:gd name="connsiteX7" fmla="*/ 382564 w 382924"/>
                    <a:gd name="connsiteY7" fmla="*/ 11522 h 83878"/>
                    <a:gd name="connsiteX8" fmla="*/ 351738 w 382924"/>
                    <a:gd name="connsiteY8" fmla="*/ 72357 h 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24" h="83878">
                      <a:moveTo>
                        <a:pt x="351738" y="72357"/>
                      </a:moveTo>
                      <a:cubicBezTo>
                        <a:pt x="348539" y="78714"/>
                        <a:pt x="324277" y="83879"/>
                        <a:pt x="297536" y="83879"/>
                      </a:cubicBezTo>
                      <a:cubicBezTo>
                        <a:pt x="212425" y="83879"/>
                        <a:pt x="127313" y="83879"/>
                        <a:pt x="42188" y="83879"/>
                      </a:cubicBezTo>
                      <a:cubicBezTo>
                        <a:pt x="15461" y="83879"/>
                        <a:pt x="-3220" y="78714"/>
                        <a:pt x="463" y="72357"/>
                      </a:cubicBezTo>
                      <a:cubicBezTo>
                        <a:pt x="12151" y="52083"/>
                        <a:pt x="23895" y="31809"/>
                        <a:pt x="35651" y="11522"/>
                      </a:cubicBezTo>
                      <a:cubicBezTo>
                        <a:pt x="39363" y="5165"/>
                        <a:pt x="63653" y="0"/>
                        <a:pt x="89896" y="0"/>
                      </a:cubicBezTo>
                      <a:cubicBezTo>
                        <a:pt x="173552" y="0"/>
                        <a:pt x="257196" y="0"/>
                        <a:pt x="340867" y="0"/>
                      </a:cubicBezTo>
                      <a:cubicBezTo>
                        <a:pt x="367124" y="0"/>
                        <a:pt x="385777" y="5165"/>
                        <a:pt x="382564" y="11522"/>
                      </a:cubicBezTo>
                      <a:cubicBezTo>
                        <a:pt x="372247" y="31809"/>
                        <a:pt x="361986" y="52083"/>
                        <a:pt x="351738" y="72357"/>
                      </a:cubicBezTo>
                      <a:close/>
                    </a:path>
                  </a:pathLst>
                </a:custGeom>
                <a:solidFill>
                  <a:srgbClr val="231F20"/>
                </a:solidFill>
                <a:ln w="138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9D3C4D1-C9C1-FE42-9F52-8EEC194E0F2B}"/>
                    </a:ext>
                  </a:extLst>
                </p:cNvPr>
                <p:cNvSpPr/>
                <p:nvPr/>
              </p:nvSpPr>
              <p:spPr>
                <a:xfrm>
                  <a:off x="6387341" y="4876529"/>
                  <a:ext cx="377814" cy="83878"/>
                </a:xfrm>
                <a:custGeom>
                  <a:avLst/>
                  <a:gdLst>
                    <a:gd name="connsiteX0" fmla="*/ 351619 w 377814"/>
                    <a:gd name="connsiteY0" fmla="*/ 72357 h 83878"/>
                    <a:gd name="connsiteX1" fmla="*/ 298345 w 377814"/>
                    <a:gd name="connsiteY1" fmla="*/ 83879 h 83878"/>
                    <a:gd name="connsiteX2" fmla="*/ 42997 w 377814"/>
                    <a:gd name="connsiteY2" fmla="*/ 83879 h 83878"/>
                    <a:gd name="connsiteX3" fmla="*/ 344 w 377814"/>
                    <a:gd name="connsiteY3" fmla="*/ 72357 h 83878"/>
                    <a:gd name="connsiteX4" fmla="*/ 30658 w 377814"/>
                    <a:gd name="connsiteY4" fmla="*/ 11522 h 83878"/>
                    <a:gd name="connsiteX5" fmla="*/ 83974 w 377814"/>
                    <a:gd name="connsiteY5" fmla="*/ 0 h 83878"/>
                    <a:gd name="connsiteX6" fmla="*/ 334946 w 377814"/>
                    <a:gd name="connsiteY6" fmla="*/ 0 h 83878"/>
                    <a:gd name="connsiteX7" fmla="*/ 377557 w 377814"/>
                    <a:gd name="connsiteY7" fmla="*/ 11522 h 83878"/>
                    <a:gd name="connsiteX8" fmla="*/ 351619 w 377814"/>
                    <a:gd name="connsiteY8" fmla="*/ 72357 h 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14" h="83878">
                      <a:moveTo>
                        <a:pt x="351619" y="72357"/>
                      </a:moveTo>
                      <a:cubicBezTo>
                        <a:pt x="348933" y="78714"/>
                        <a:pt x="325072" y="83879"/>
                        <a:pt x="298345" y="83879"/>
                      </a:cubicBezTo>
                      <a:cubicBezTo>
                        <a:pt x="213220" y="83879"/>
                        <a:pt x="128109" y="83879"/>
                        <a:pt x="42997" y="83879"/>
                      </a:cubicBezTo>
                      <a:cubicBezTo>
                        <a:pt x="16270" y="83879"/>
                        <a:pt x="-2827" y="78714"/>
                        <a:pt x="344" y="72357"/>
                      </a:cubicBezTo>
                      <a:cubicBezTo>
                        <a:pt x="10412" y="52083"/>
                        <a:pt x="20522" y="31809"/>
                        <a:pt x="30658" y="11522"/>
                      </a:cubicBezTo>
                      <a:cubicBezTo>
                        <a:pt x="33857" y="5165"/>
                        <a:pt x="57718" y="0"/>
                        <a:pt x="83974" y="0"/>
                      </a:cubicBezTo>
                      <a:cubicBezTo>
                        <a:pt x="167631" y="0"/>
                        <a:pt x="251288" y="0"/>
                        <a:pt x="334946" y="0"/>
                      </a:cubicBezTo>
                      <a:cubicBezTo>
                        <a:pt x="361189" y="0"/>
                        <a:pt x="380271" y="5165"/>
                        <a:pt x="377557" y="11522"/>
                      </a:cubicBezTo>
                      <a:cubicBezTo>
                        <a:pt x="368874" y="31809"/>
                        <a:pt x="360232" y="52083"/>
                        <a:pt x="351619" y="72357"/>
                      </a:cubicBezTo>
                      <a:close/>
                    </a:path>
                  </a:pathLst>
                </a:custGeom>
                <a:solidFill>
                  <a:srgbClr val="231F20"/>
                </a:solidFill>
                <a:ln w="138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95051DD-9DB5-4143-A21B-72E03BB73BAF}"/>
                    </a:ext>
                  </a:extLst>
                </p:cNvPr>
                <p:cNvSpPr/>
                <p:nvPr/>
              </p:nvSpPr>
              <p:spPr>
                <a:xfrm>
                  <a:off x="6778930" y="4876529"/>
                  <a:ext cx="372750" cy="83878"/>
                </a:xfrm>
                <a:custGeom>
                  <a:avLst/>
                  <a:gdLst>
                    <a:gd name="connsiteX0" fmla="*/ 351533 w 372750"/>
                    <a:gd name="connsiteY0" fmla="*/ 72357 h 83878"/>
                    <a:gd name="connsiteX1" fmla="*/ 299173 w 372750"/>
                    <a:gd name="connsiteY1" fmla="*/ 83879 h 83878"/>
                    <a:gd name="connsiteX2" fmla="*/ 43825 w 372750"/>
                    <a:gd name="connsiteY2" fmla="*/ 83879 h 83878"/>
                    <a:gd name="connsiteX3" fmla="*/ 245 w 372750"/>
                    <a:gd name="connsiteY3" fmla="*/ 72357 h 83878"/>
                    <a:gd name="connsiteX4" fmla="*/ 25670 w 372750"/>
                    <a:gd name="connsiteY4" fmla="*/ 11522 h 83878"/>
                    <a:gd name="connsiteX5" fmla="*/ 78058 w 372750"/>
                    <a:gd name="connsiteY5" fmla="*/ 0 h 83878"/>
                    <a:gd name="connsiteX6" fmla="*/ 329016 w 372750"/>
                    <a:gd name="connsiteY6" fmla="*/ 0 h 83878"/>
                    <a:gd name="connsiteX7" fmla="*/ 372583 w 372750"/>
                    <a:gd name="connsiteY7" fmla="*/ 11522 h 83878"/>
                    <a:gd name="connsiteX8" fmla="*/ 351533 w 372750"/>
                    <a:gd name="connsiteY8" fmla="*/ 72357 h 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750" h="83878">
                      <a:moveTo>
                        <a:pt x="351533" y="72357"/>
                      </a:moveTo>
                      <a:cubicBezTo>
                        <a:pt x="349345" y="78714"/>
                        <a:pt x="325901" y="83879"/>
                        <a:pt x="299173" y="83879"/>
                      </a:cubicBezTo>
                      <a:cubicBezTo>
                        <a:pt x="214062" y="83879"/>
                        <a:pt x="128936" y="83879"/>
                        <a:pt x="43825" y="83879"/>
                      </a:cubicBezTo>
                      <a:cubicBezTo>
                        <a:pt x="17085" y="83879"/>
                        <a:pt x="-2428" y="78714"/>
                        <a:pt x="245" y="72357"/>
                      </a:cubicBezTo>
                      <a:cubicBezTo>
                        <a:pt x="8692" y="52083"/>
                        <a:pt x="17167" y="31809"/>
                        <a:pt x="25670" y="11522"/>
                      </a:cubicBezTo>
                      <a:cubicBezTo>
                        <a:pt x="28357" y="5165"/>
                        <a:pt x="51815" y="0"/>
                        <a:pt x="78058" y="0"/>
                      </a:cubicBezTo>
                      <a:cubicBezTo>
                        <a:pt x="161716" y="0"/>
                        <a:pt x="245372" y="0"/>
                        <a:pt x="329016" y="0"/>
                      </a:cubicBezTo>
                      <a:cubicBezTo>
                        <a:pt x="355258" y="0"/>
                        <a:pt x="374770" y="5165"/>
                        <a:pt x="372583" y="11522"/>
                      </a:cubicBezTo>
                      <a:cubicBezTo>
                        <a:pt x="365548" y="31809"/>
                        <a:pt x="358526" y="52083"/>
                        <a:pt x="351533" y="72357"/>
                      </a:cubicBezTo>
                      <a:close/>
                    </a:path>
                  </a:pathLst>
                </a:custGeom>
                <a:solidFill>
                  <a:srgbClr val="231F20"/>
                </a:solidFill>
                <a:ln w="138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2D6B10F-345B-A040-8AE8-0CF1AA556B37}"/>
                    </a:ext>
                  </a:extLst>
                </p:cNvPr>
                <p:cNvSpPr/>
                <p:nvPr/>
              </p:nvSpPr>
              <p:spPr>
                <a:xfrm>
                  <a:off x="10098738" y="4876529"/>
                  <a:ext cx="367708" cy="83878"/>
                </a:xfrm>
                <a:custGeom>
                  <a:avLst/>
                  <a:gdLst>
                    <a:gd name="connsiteX0" fmla="*/ 367548 w 367708"/>
                    <a:gd name="connsiteY0" fmla="*/ 72357 h 83878"/>
                    <a:gd name="connsiteX1" fmla="*/ 323068 w 367708"/>
                    <a:gd name="connsiteY1" fmla="*/ 83879 h 83878"/>
                    <a:gd name="connsiteX2" fmla="*/ 67705 w 367708"/>
                    <a:gd name="connsiteY2" fmla="*/ 83879 h 83878"/>
                    <a:gd name="connsiteX3" fmla="*/ 16273 w 367708"/>
                    <a:gd name="connsiteY3" fmla="*/ 72357 h 83878"/>
                    <a:gd name="connsiteX4" fmla="*/ 98 w 367708"/>
                    <a:gd name="connsiteY4" fmla="*/ 11522 h 83878"/>
                    <a:gd name="connsiteX5" fmla="*/ 44579 w 367708"/>
                    <a:gd name="connsiteY5" fmla="*/ 0 h 83878"/>
                    <a:gd name="connsiteX6" fmla="*/ 295551 w 367708"/>
                    <a:gd name="connsiteY6" fmla="*/ 0 h 83878"/>
                    <a:gd name="connsiteX7" fmla="*/ 346997 w 367708"/>
                    <a:gd name="connsiteY7" fmla="*/ 11522 h 83878"/>
                    <a:gd name="connsiteX8" fmla="*/ 367548 w 367708"/>
                    <a:gd name="connsiteY8" fmla="*/ 72357 h 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708" h="83878">
                      <a:moveTo>
                        <a:pt x="367548" y="72357"/>
                      </a:moveTo>
                      <a:cubicBezTo>
                        <a:pt x="369708" y="78714"/>
                        <a:pt x="349780" y="83879"/>
                        <a:pt x="323068" y="83879"/>
                      </a:cubicBezTo>
                      <a:cubicBezTo>
                        <a:pt x="237942" y="83879"/>
                        <a:pt x="152831" y="83879"/>
                        <a:pt x="67705" y="83879"/>
                      </a:cubicBezTo>
                      <a:cubicBezTo>
                        <a:pt x="40979" y="83879"/>
                        <a:pt x="17949" y="78714"/>
                        <a:pt x="16273" y="72357"/>
                      </a:cubicBezTo>
                      <a:cubicBezTo>
                        <a:pt x="10900" y="52083"/>
                        <a:pt x="5513" y="31809"/>
                        <a:pt x="98" y="11522"/>
                      </a:cubicBezTo>
                      <a:cubicBezTo>
                        <a:pt x="-1577" y="5165"/>
                        <a:pt x="18336" y="0"/>
                        <a:pt x="44579" y="0"/>
                      </a:cubicBezTo>
                      <a:cubicBezTo>
                        <a:pt x="128236" y="0"/>
                        <a:pt x="211894" y="0"/>
                        <a:pt x="295551" y="0"/>
                      </a:cubicBezTo>
                      <a:cubicBezTo>
                        <a:pt x="321793" y="0"/>
                        <a:pt x="344823" y="5165"/>
                        <a:pt x="346997" y="11522"/>
                      </a:cubicBezTo>
                      <a:cubicBezTo>
                        <a:pt x="353866" y="31809"/>
                        <a:pt x="360707" y="52083"/>
                        <a:pt x="367548" y="72357"/>
                      </a:cubicBezTo>
                      <a:close/>
                    </a:path>
                  </a:pathLst>
                </a:custGeom>
                <a:solidFill>
                  <a:srgbClr val="231F20"/>
                </a:solidFill>
                <a:ln w="138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B283D5C-F9C5-254E-BBAA-167504B298C2}"/>
                    </a:ext>
                  </a:extLst>
                </p:cNvPr>
                <p:cNvSpPr/>
                <p:nvPr/>
              </p:nvSpPr>
              <p:spPr>
                <a:xfrm>
                  <a:off x="7679925" y="4795766"/>
                  <a:ext cx="353919" cy="73991"/>
                </a:xfrm>
                <a:custGeom>
                  <a:avLst/>
                  <a:gdLst>
                    <a:gd name="connsiteX0" fmla="*/ 344900 w 353919"/>
                    <a:gd name="connsiteY0" fmla="*/ 63827 h 73991"/>
                    <a:gd name="connsiteX1" fmla="*/ 295725 w 353919"/>
                    <a:gd name="connsiteY1" fmla="*/ 73991 h 73991"/>
                    <a:gd name="connsiteX2" fmla="*/ 45127 w 353919"/>
                    <a:gd name="connsiteY2" fmla="*/ 73991 h 73991"/>
                    <a:gd name="connsiteX3" fmla="*/ 65 w 353919"/>
                    <a:gd name="connsiteY3" fmla="*/ 63827 h 73991"/>
                    <a:gd name="connsiteX4" fmla="*/ 12944 w 353919"/>
                    <a:gd name="connsiteY4" fmla="*/ 10165 h 73991"/>
                    <a:gd name="connsiteX5" fmla="*/ 62146 w 353919"/>
                    <a:gd name="connsiteY5" fmla="*/ 0 h 73991"/>
                    <a:gd name="connsiteX6" fmla="*/ 308853 w 353919"/>
                    <a:gd name="connsiteY6" fmla="*/ 0 h 73991"/>
                    <a:gd name="connsiteX7" fmla="*/ 353887 w 353919"/>
                    <a:gd name="connsiteY7" fmla="*/ 10165 h 73991"/>
                    <a:gd name="connsiteX8" fmla="*/ 344900 w 353919"/>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19" h="73991">
                      <a:moveTo>
                        <a:pt x="344900" y="63827"/>
                      </a:moveTo>
                      <a:cubicBezTo>
                        <a:pt x="343973" y="69449"/>
                        <a:pt x="321953" y="73991"/>
                        <a:pt x="295725" y="73991"/>
                      </a:cubicBezTo>
                      <a:cubicBezTo>
                        <a:pt x="212192" y="73991"/>
                        <a:pt x="128660" y="73991"/>
                        <a:pt x="45127" y="73991"/>
                      </a:cubicBezTo>
                      <a:cubicBezTo>
                        <a:pt x="18885" y="73991"/>
                        <a:pt x="-1292" y="69435"/>
                        <a:pt x="65" y="63827"/>
                      </a:cubicBezTo>
                      <a:cubicBezTo>
                        <a:pt x="4344" y="45948"/>
                        <a:pt x="8637" y="28057"/>
                        <a:pt x="12944" y="10165"/>
                      </a:cubicBezTo>
                      <a:cubicBezTo>
                        <a:pt x="14301" y="4542"/>
                        <a:pt x="36333" y="0"/>
                        <a:pt x="62146" y="0"/>
                      </a:cubicBezTo>
                      <a:cubicBezTo>
                        <a:pt x="144377" y="0"/>
                        <a:pt x="226622" y="0"/>
                        <a:pt x="308853" y="0"/>
                      </a:cubicBezTo>
                      <a:cubicBezTo>
                        <a:pt x="334653" y="0"/>
                        <a:pt x="354829" y="4556"/>
                        <a:pt x="353887" y="10165"/>
                      </a:cubicBezTo>
                      <a:cubicBezTo>
                        <a:pt x="350882" y="28057"/>
                        <a:pt x="347892" y="45935"/>
                        <a:pt x="344900" y="63827"/>
                      </a:cubicBezTo>
                      <a:close/>
                    </a:path>
                  </a:pathLst>
                </a:custGeom>
                <a:solidFill>
                  <a:srgbClr val="231F20"/>
                </a:solidFill>
                <a:ln w="138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D6960F7-83CE-FB47-90D8-92DF7C686A8C}"/>
                    </a:ext>
                  </a:extLst>
                </p:cNvPr>
                <p:cNvSpPr/>
                <p:nvPr/>
              </p:nvSpPr>
              <p:spPr>
                <a:xfrm>
                  <a:off x="7295546" y="4795766"/>
                  <a:ext cx="358339" cy="73991"/>
                </a:xfrm>
                <a:custGeom>
                  <a:avLst/>
                  <a:gdLst>
                    <a:gd name="connsiteX0" fmla="*/ 344963 w 358339"/>
                    <a:gd name="connsiteY0" fmla="*/ 63827 h 73991"/>
                    <a:gd name="connsiteX1" fmla="*/ 294957 w 358339"/>
                    <a:gd name="connsiteY1" fmla="*/ 73991 h 73991"/>
                    <a:gd name="connsiteX2" fmla="*/ 44345 w 358339"/>
                    <a:gd name="connsiteY2" fmla="*/ 73991 h 73991"/>
                    <a:gd name="connsiteX3" fmla="*/ 114 w 358339"/>
                    <a:gd name="connsiteY3" fmla="*/ 63827 h 73991"/>
                    <a:gd name="connsiteX4" fmla="*/ 17327 w 358339"/>
                    <a:gd name="connsiteY4" fmla="*/ 10165 h 73991"/>
                    <a:gd name="connsiteX5" fmla="*/ 67347 w 358339"/>
                    <a:gd name="connsiteY5" fmla="*/ 0 h 73991"/>
                    <a:gd name="connsiteX6" fmla="*/ 314054 w 358339"/>
                    <a:gd name="connsiteY6" fmla="*/ 0 h 73991"/>
                    <a:gd name="connsiteX7" fmla="*/ 358271 w 358339"/>
                    <a:gd name="connsiteY7" fmla="*/ 10165 h 73991"/>
                    <a:gd name="connsiteX8" fmla="*/ 344963 w 358339"/>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339" h="73991">
                      <a:moveTo>
                        <a:pt x="344963" y="63827"/>
                      </a:moveTo>
                      <a:cubicBezTo>
                        <a:pt x="343578" y="69449"/>
                        <a:pt x="321185" y="73991"/>
                        <a:pt x="294957" y="73991"/>
                      </a:cubicBezTo>
                      <a:cubicBezTo>
                        <a:pt x="211424" y="73991"/>
                        <a:pt x="127877" y="73991"/>
                        <a:pt x="44345" y="73991"/>
                      </a:cubicBezTo>
                      <a:cubicBezTo>
                        <a:pt x="18116" y="73991"/>
                        <a:pt x="-1686" y="69435"/>
                        <a:pt x="114" y="63827"/>
                      </a:cubicBezTo>
                      <a:cubicBezTo>
                        <a:pt x="5833" y="45948"/>
                        <a:pt x="11580" y="28057"/>
                        <a:pt x="17327" y="10165"/>
                      </a:cubicBezTo>
                      <a:cubicBezTo>
                        <a:pt x="19141" y="4542"/>
                        <a:pt x="41534" y="0"/>
                        <a:pt x="67347" y="0"/>
                      </a:cubicBezTo>
                      <a:cubicBezTo>
                        <a:pt x="149592" y="0"/>
                        <a:pt x="231822" y="0"/>
                        <a:pt x="314054" y="0"/>
                      </a:cubicBezTo>
                      <a:cubicBezTo>
                        <a:pt x="339853" y="0"/>
                        <a:pt x="359656" y="4556"/>
                        <a:pt x="358271" y="10165"/>
                      </a:cubicBezTo>
                      <a:cubicBezTo>
                        <a:pt x="353826" y="28057"/>
                        <a:pt x="349394" y="45935"/>
                        <a:pt x="344963" y="63827"/>
                      </a:cubicBezTo>
                      <a:close/>
                    </a:path>
                  </a:pathLst>
                </a:custGeom>
                <a:solidFill>
                  <a:srgbClr val="231F20"/>
                </a:solidFill>
                <a:ln w="138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C5EEAD2-9897-A040-B20F-8C3469C2EAE2}"/>
                    </a:ext>
                  </a:extLst>
                </p:cNvPr>
                <p:cNvSpPr/>
                <p:nvPr/>
              </p:nvSpPr>
              <p:spPr>
                <a:xfrm>
                  <a:off x="9592721" y="4795766"/>
                  <a:ext cx="353792" cy="73991"/>
                </a:xfrm>
                <a:custGeom>
                  <a:avLst/>
                  <a:gdLst>
                    <a:gd name="connsiteX0" fmla="*/ 353729 w 353792"/>
                    <a:gd name="connsiteY0" fmla="*/ 63827 h 73991"/>
                    <a:gd name="connsiteX1" fmla="*/ 308653 w 353792"/>
                    <a:gd name="connsiteY1" fmla="*/ 73991 h 73991"/>
                    <a:gd name="connsiteX2" fmla="*/ 58055 w 353792"/>
                    <a:gd name="connsiteY2" fmla="*/ 73991 h 73991"/>
                    <a:gd name="connsiteX3" fmla="*/ 8894 w 353792"/>
                    <a:gd name="connsiteY3" fmla="*/ 63827 h 73991"/>
                    <a:gd name="connsiteX4" fmla="*/ 31 w 353792"/>
                    <a:gd name="connsiteY4" fmla="*/ 10165 h 73991"/>
                    <a:gd name="connsiteX5" fmla="*/ 45093 w 353792"/>
                    <a:gd name="connsiteY5" fmla="*/ 0 h 73991"/>
                    <a:gd name="connsiteX6" fmla="*/ 291800 w 353792"/>
                    <a:gd name="connsiteY6" fmla="*/ 0 h 73991"/>
                    <a:gd name="connsiteX7" fmla="*/ 340975 w 353792"/>
                    <a:gd name="connsiteY7" fmla="*/ 10165 h 73991"/>
                    <a:gd name="connsiteX8" fmla="*/ 353729 w 353792"/>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792" h="73991">
                      <a:moveTo>
                        <a:pt x="353729" y="63827"/>
                      </a:moveTo>
                      <a:cubicBezTo>
                        <a:pt x="355073" y="69449"/>
                        <a:pt x="334895" y="73991"/>
                        <a:pt x="308653" y="73991"/>
                      </a:cubicBezTo>
                      <a:cubicBezTo>
                        <a:pt x="225120" y="73991"/>
                        <a:pt x="141588" y="73991"/>
                        <a:pt x="58055" y="73991"/>
                      </a:cubicBezTo>
                      <a:cubicBezTo>
                        <a:pt x="31813" y="73991"/>
                        <a:pt x="9808" y="69435"/>
                        <a:pt x="8894" y="63827"/>
                      </a:cubicBezTo>
                      <a:cubicBezTo>
                        <a:pt x="5944" y="45948"/>
                        <a:pt x="2994" y="28057"/>
                        <a:pt x="31" y="10165"/>
                      </a:cubicBezTo>
                      <a:cubicBezTo>
                        <a:pt x="-897" y="4542"/>
                        <a:pt x="19294" y="0"/>
                        <a:pt x="45093" y="0"/>
                      </a:cubicBezTo>
                      <a:cubicBezTo>
                        <a:pt x="127324" y="0"/>
                        <a:pt x="209569" y="0"/>
                        <a:pt x="291800" y="0"/>
                      </a:cubicBezTo>
                      <a:cubicBezTo>
                        <a:pt x="317613" y="0"/>
                        <a:pt x="339618" y="4556"/>
                        <a:pt x="340975" y="10165"/>
                      </a:cubicBezTo>
                      <a:cubicBezTo>
                        <a:pt x="345240" y="28057"/>
                        <a:pt x="349491" y="45935"/>
                        <a:pt x="353729" y="63827"/>
                      </a:cubicBezTo>
                      <a:close/>
                    </a:path>
                  </a:pathLst>
                </a:custGeom>
                <a:solidFill>
                  <a:srgbClr val="231F20"/>
                </a:solidFill>
                <a:ln w="138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37EE73B-0350-5E41-9F6D-8EC3802B6637}"/>
                    </a:ext>
                  </a:extLst>
                </p:cNvPr>
                <p:cNvSpPr/>
                <p:nvPr/>
              </p:nvSpPr>
              <p:spPr>
                <a:xfrm>
                  <a:off x="9212763" y="4795766"/>
                  <a:ext cx="349384" cy="73991"/>
                </a:xfrm>
                <a:custGeom>
                  <a:avLst/>
                  <a:gdLst>
                    <a:gd name="connsiteX0" fmla="*/ 349357 w 349384"/>
                    <a:gd name="connsiteY0" fmla="*/ 63827 h 73991"/>
                    <a:gd name="connsiteX1" fmla="*/ 303478 w 349384"/>
                    <a:gd name="connsiteY1" fmla="*/ 73991 h 73991"/>
                    <a:gd name="connsiteX2" fmla="*/ 52838 w 349384"/>
                    <a:gd name="connsiteY2" fmla="*/ 73991 h 73991"/>
                    <a:gd name="connsiteX3" fmla="*/ 4522 w 349384"/>
                    <a:gd name="connsiteY3" fmla="*/ 63827 h 73991"/>
                    <a:gd name="connsiteX4" fmla="*/ 7 w 349384"/>
                    <a:gd name="connsiteY4" fmla="*/ 10165 h 73991"/>
                    <a:gd name="connsiteX5" fmla="*/ 45872 w 349384"/>
                    <a:gd name="connsiteY5" fmla="*/ 0 h 73991"/>
                    <a:gd name="connsiteX6" fmla="*/ 292607 w 349384"/>
                    <a:gd name="connsiteY6" fmla="*/ 0 h 73991"/>
                    <a:gd name="connsiteX7" fmla="*/ 340938 w 349384"/>
                    <a:gd name="connsiteY7" fmla="*/ 10165 h 73991"/>
                    <a:gd name="connsiteX8" fmla="*/ 349357 w 349384"/>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84" h="73991">
                      <a:moveTo>
                        <a:pt x="349357" y="63827"/>
                      </a:moveTo>
                      <a:cubicBezTo>
                        <a:pt x="350243" y="69449"/>
                        <a:pt x="329707" y="73991"/>
                        <a:pt x="303478" y="73991"/>
                      </a:cubicBezTo>
                      <a:cubicBezTo>
                        <a:pt x="219932" y="73991"/>
                        <a:pt x="136385" y="73991"/>
                        <a:pt x="52838" y="73991"/>
                      </a:cubicBezTo>
                      <a:cubicBezTo>
                        <a:pt x="26623" y="73991"/>
                        <a:pt x="4979" y="69435"/>
                        <a:pt x="4522" y="63827"/>
                      </a:cubicBezTo>
                      <a:cubicBezTo>
                        <a:pt x="3012" y="45948"/>
                        <a:pt x="1517" y="28057"/>
                        <a:pt x="7" y="10165"/>
                      </a:cubicBezTo>
                      <a:cubicBezTo>
                        <a:pt x="-450" y="4542"/>
                        <a:pt x="20087" y="0"/>
                        <a:pt x="45872" y="0"/>
                      </a:cubicBezTo>
                      <a:cubicBezTo>
                        <a:pt x="128117" y="0"/>
                        <a:pt x="210362" y="0"/>
                        <a:pt x="292607" y="0"/>
                      </a:cubicBezTo>
                      <a:cubicBezTo>
                        <a:pt x="318406" y="0"/>
                        <a:pt x="340038" y="4556"/>
                        <a:pt x="340938" y="10165"/>
                      </a:cubicBezTo>
                      <a:cubicBezTo>
                        <a:pt x="343763" y="28057"/>
                        <a:pt x="346560" y="45935"/>
                        <a:pt x="349357" y="63827"/>
                      </a:cubicBezTo>
                      <a:close/>
                    </a:path>
                  </a:pathLst>
                </a:custGeom>
                <a:solidFill>
                  <a:srgbClr val="231F20"/>
                </a:solidFill>
                <a:ln w="138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57A5332-F89D-7647-91DE-232DF9693438}"/>
                    </a:ext>
                  </a:extLst>
                </p:cNvPr>
                <p:cNvSpPr/>
                <p:nvPr/>
              </p:nvSpPr>
              <p:spPr>
                <a:xfrm>
                  <a:off x="6238580" y="4503748"/>
                  <a:ext cx="333878" cy="43206"/>
                </a:xfrm>
                <a:custGeom>
                  <a:avLst/>
                  <a:gdLst>
                    <a:gd name="connsiteX0" fmla="*/ 321474 w 333878"/>
                    <a:gd name="connsiteY0" fmla="*/ 33042 h 43206"/>
                    <a:gd name="connsiteX1" fmla="*/ 271897 w 333878"/>
                    <a:gd name="connsiteY1" fmla="*/ 43206 h 43206"/>
                    <a:gd name="connsiteX2" fmla="*/ 38526 w 333878"/>
                    <a:gd name="connsiteY2" fmla="*/ 43206 h 43206"/>
                    <a:gd name="connsiteX3" fmla="*/ 430 w 333878"/>
                    <a:gd name="connsiteY3" fmla="*/ 33042 h 43206"/>
                    <a:gd name="connsiteX4" fmla="*/ 14209 w 333878"/>
                    <a:gd name="connsiteY4" fmla="*/ 10164 h 43206"/>
                    <a:gd name="connsiteX5" fmla="*/ 64118 w 333878"/>
                    <a:gd name="connsiteY5" fmla="*/ 0 h 43206"/>
                    <a:gd name="connsiteX6" fmla="*/ 295148 w 333878"/>
                    <a:gd name="connsiteY6" fmla="*/ 0 h 43206"/>
                    <a:gd name="connsiteX7" fmla="*/ 333549 w 333878"/>
                    <a:gd name="connsiteY7" fmla="*/ 10164 h 43206"/>
                    <a:gd name="connsiteX8" fmla="*/ 321474 w 333878"/>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78" h="43206">
                      <a:moveTo>
                        <a:pt x="321474" y="33042"/>
                      </a:moveTo>
                      <a:cubicBezTo>
                        <a:pt x="318525" y="38664"/>
                        <a:pt x="296340" y="43206"/>
                        <a:pt x="271897" y="43206"/>
                      </a:cubicBezTo>
                      <a:cubicBezTo>
                        <a:pt x="194111" y="43206"/>
                        <a:pt x="116312" y="43206"/>
                        <a:pt x="38526" y="43206"/>
                      </a:cubicBezTo>
                      <a:cubicBezTo>
                        <a:pt x="14098" y="43206"/>
                        <a:pt x="-2963" y="38650"/>
                        <a:pt x="430" y="33042"/>
                      </a:cubicBezTo>
                      <a:cubicBezTo>
                        <a:pt x="5014" y="25425"/>
                        <a:pt x="9611" y="17795"/>
                        <a:pt x="14209" y="10164"/>
                      </a:cubicBezTo>
                      <a:cubicBezTo>
                        <a:pt x="17602" y="4556"/>
                        <a:pt x="39953" y="0"/>
                        <a:pt x="64118" y="0"/>
                      </a:cubicBezTo>
                      <a:cubicBezTo>
                        <a:pt x="141128" y="0"/>
                        <a:pt x="218138" y="0"/>
                        <a:pt x="295148" y="0"/>
                      </a:cubicBezTo>
                      <a:cubicBezTo>
                        <a:pt x="319314" y="0"/>
                        <a:pt x="336500" y="4556"/>
                        <a:pt x="333549" y="10164"/>
                      </a:cubicBezTo>
                      <a:cubicBezTo>
                        <a:pt x="329506" y="17795"/>
                        <a:pt x="325490" y="25425"/>
                        <a:pt x="321474" y="33042"/>
                      </a:cubicBezTo>
                      <a:close/>
                    </a:path>
                  </a:pathLst>
                </a:custGeom>
                <a:solidFill>
                  <a:srgbClr val="231F20"/>
                </a:solidFill>
                <a:ln w="138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23BB40CC-1A1E-BE47-924E-A21F5888E623}"/>
                    </a:ext>
                  </a:extLst>
                </p:cNvPr>
                <p:cNvSpPr/>
                <p:nvPr/>
              </p:nvSpPr>
              <p:spPr>
                <a:xfrm>
                  <a:off x="6614884" y="4503748"/>
                  <a:ext cx="331669" cy="43206"/>
                </a:xfrm>
                <a:custGeom>
                  <a:avLst/>
                  <a:gdLst>
                    <a:gd name="connsiteX0" fmla="*/ 321371 w 331669"/>
                    <a:gd name="connsiteY0" fmla="*/ 33042 h 43206"/>
                    <a:gd name="connsiteX1" fmla="*/ 272681 w 331669"/>
                    <a:gd name="connsiteY1" fmla="*/ 43206 h 43206"/>
                    <a:gd name="connsiteX2" fmla="*/ 39310 w 331669"/>
                    <a:gd name="connsiteY2" fmla="*/ 43206 h 43206"/>
                    <a:gd name="connsiteX3" fmla="*/ 314 w 331669"/>
                    <a:gd name="connsiteY3" fmla="*/ 33042 h 43206"/>
                    <a:gd name="connsiteX4" fmla="*/ 12085 w 331669"/>
                    <a:gd name="connsiteY4" fmla="*/ 10164 h 43206"/>
                    <a:gd name="connsiteX5" fmla="*/ 61107 w 331669"/>
                    <a:gd name="connsiteY5" fmla="*/ 0 h 43206"/>
                    <a:gd name="connsiteX6" fmla="*/ 292138 w 331669"/>
                    <a:gd name="connsiteY6" fmla="*/ 0 h 43206"/>
                    <a:gd name="connsiteX7" fmla="*/ 331439 w 331669"/>
                    <a:gd name="connsiteY7" fmla="*/ 10164 h 43206"/>
                    <a:gd name="connsiteX8" fmla="*/ 321371 w 331669"/>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69" h="43206">
                      <a:moveTo>
                        <a:pt x="321371" y="33042"/>
                      </a:moveTo>
                      <a:cubicBezTo>
                        <a:pt x="318921" y="38664"/>
                        <a:pt x="297123" y="43206"/>
                        <a:pt x="272681" y="43206"/>
                      </a:cubicBezTo>
                      <a:cubicBezTo>
                        <a:pt x="194896" y="43206"/>
                        <a:pt x="117096" y="43206"/>
                        <a:pt x="39310" y="43206"/>
                      </a:cubicBezTo>
                      <a:cubicBezTo>
                        <a:pt x="14882" y="43206"/>
                        <a:pt x="-2580" y="38650"/>
                        <a:pt x="314" y="33042"/>
                      </a:cubicBezTo>
                      <a:cubicBezTo>
                        <a:pt x="4233" y="25425"/>
                        <a:pt x="8152" y="17795"/>
                        <a:pt x="12085" y="10164"/>
                      </a:cubicBezTo>
                      <a:cubicBezTo>
                        <a:pt x="14993" y="4556"/>
                        <a:pt x="36942" y="0"/>
                        <a:pt x="61107" y="0"/>
                      </a:cubicBezTo>
                      <a:cubicBezTo>
                        <a:pt x="138118" y="0"/>
                        <a:pt x="215128" y="0"/>
                        <a:pt x="292138" y="0"/>
                      </a:cubicBezTo>
                      <a:cubicBezTo>
                        <a:pt x="316303" y="0"/>
                        <a:pt x="333904" y="4556"/>
                        <a:pt x="331439" y="10164"/>
                      </a:cubicBezTo>
                      <a:cubicBezTo>
                        <a:pt x="328060" y="17795"/>
                        <a:pt x="324709" y="25425"/>
                        <a:pt x="321371" y="33042"/>
                      </a:cubicBezTo>
                      <a:close/>
                    </a:path>
                  </a:pathLst>
                </a:custGeom>
                <a:solidFill>
                  <a:srgbClr val="231F20"/>
                </a:solidFill>
                <a:ln w="138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17953CA0-716A-9A40-88EC-9AE2181A913F}"/>
                    </a:ext>
                  </a:extLst>
                </p:cNvPr>
                <p:cNvSpPr/>
                <p:nvPr/>
              </p:nvSpPr>
              <p:spPr>
                <a:xfrm>
                  <a:off x="6982621" y="4503748"/>
                  <a:ext cx="329526" cy="43206"/>
                </a:xfrm>
                <a:custGeom>
                  <a:avLst/>
                  <a:gdLst>
                    <a:gd name="connsiteX0" fmla="*/ 321278 w 329526"/>
                    <a:gd name="connsiteY0" fmla="*/ 33042 h 43206"/>
                    <a:gd name="connsiteX1" fmla="*/ 273460 w 329526"/>
                    <a:gd name="connsiteY1" fmla="*/ 43206 h 43206"/>
                    <a:gd name="connsiteX2" fmla="*/ 40089 w 329526"/>
                    <a:gd name="connsiteY2" fmla="*/ 43206 h 43206"/>
                    <a:gd name="connsiteX3" fmla="*/ 220 w 329526"/>
                    <a:gd name="connsiteY3" fmla="*/ 33042 h 43206"/>
                    <a:gd name="connsiteX4" fmla="*/ 10025 w 329526"/>
                    <a:gd name="connsiteY4" fmla="*/ 10164 h 43206"/>
                    <a:gd name="connsiteX5" fmla="*/ 58162 w 329526"/>
                    <a:gd name="connsiteY5" fmla="*/ 0 h 43206"/>
                    <a:gd name="connsiteX6" fmla="*/ 289191 w 329526"/>
                    <a:gd name="connsiteY6" fmla="*/ 0 h 43206"/>
                    <a:gd name="connsiteX7" fmla="*/ 329379 w 329526"/>
                    <a:gd name="connsiteY7" fmla="*/ 10164 h 43206"/>
                    <a:gd name="connsiteX8" fmla="*/ 321278 w 329526"/>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26" h="43206">
                      <a:moveTo>
                        <a:pt x="321278" y="33042"/>
                      </a:moveTo>
                      <a:cubicBezTo>
                        <a:pt x="319298" y="38664"/>
                        <a:pt x="297889" y="43206"/>
                        <a:pt x="273460" y="43206"/>
                      </a:cubicBezTo>
                      <a:cubicBezTo>
                        <a:pt x="195660" y="43206"/>
                        <a:pt x="117875" y="43206"/>
                        <a:pt x="40089" y="43206"/>
                      </a:cubicBezTo>
                      <a:cubicBezTo>
                        <a:pt x="15661" y="43206"/>
                        <a:pt x="-2203" y="38650"/>
                        <a:pt x="220" y="33042"/>
                      </a:cubicBezTo>
                      <a:cubicBezTo>
                        <a:pt x="3488" y="25425"/>
                        <a:pt x="6757" y="17795"/>
                        <a:pt x="10025" y="10164"/>
                      </a:cubicBezTo>
                      <a:cubicBezTo>
                        <a:pt x="12448" y="4556"/>
                        <a:pt x="33996" y="0"/>
                        <a:pt x="58162" y="0"/>
                      </a:cubicBezTo>
                      <a:cubicBezTo>
                        <a:pt x="135172" y="0"/>
                        <a:pt x="212182" y="0"/>
                        <a:pt x="289191" y="0"/>
                      </a:cubicBezTo>
                      <a:cubicBezTo>
                        <a:pt x="313357" y="0"/>
                        <a:pt x="331345" y="4556"/>
                        <a:pt x="329379" y="10164"/>
                      </a:cubicBezTo>
                      <a:cubicBezTo>
                        <a:pt x="326665" y="17795"/>
                        <a:pt x="323965" y="25425"/>
                        <a:pt x="321278" y="33042"/>
                      </a:cubicBezTo>
                      <a:close/>
                    </a:path>
                  </a:pathLst>
                </a:custGeom>
                <a:solidFill>
                  <a:srgbClr val="231F20"/>
                </a:solidFill>
                <a:ln w="138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70EB949-87D3-9245-97B0-F896848EB8F8}"/>
                    </a:ext>
                  </a:extLst>
                </p:cNvPr>
                <p:cNvSpPr/>
                <p:nvPr/>
              </p:nvSpPr>
              <p:spPr>
                <a:xfrm>
                  <a:off x="7358888" y="4503748"/>
                  <a:ext cx="327360" cy="43206"/>
                </a:xfrm>
                <a:custGeom>
                  <a:avLst/>
                  <a:gdLst>
                    <a:gd name="connsiteX0" fmla="*/ 321185 w 327360"/>
                    <a:gd name="connsiteY0" fmla="*/ 33042 h 43206"/>
                    <a:gd name="connsiteX1" fmla="*/ 274268 w 327360"/>
                    <a:gd name="connsiteY1" fmla="*/ 43206 h 43206"/>
                    <a:gd name="connsiteX2" fmla="*/ 40897 w 327360"/>
                    <a:gd name="connsiteY2" fmla="*/ 43206 h 43206"/>
                    <a:gd name="connsiteX3" fmla="*/ 141 w 327360"/>
                    <a:gd name="connsiteY3" fmla="*/ 33042 h 43206"/>
                    <a:gd name="connsiteX4" fmla="*/ 7938 w 327360"/>
                    <a:gd name="connsiteY4" fmla="*/ 10164 h 43206"/>
                    <a:gd name="connsiteX5" fmla="*/ 55188 w 327360"/>
                    <a:gd name="connsiteY5" fmla="*/ 0 h 43206"/>
                    <a:gd name="connsiteX6" fmla="*/ 286205 w 327360"/>
                    <a:gd name="connsiteY6" fmla="*/ 0 h 43206"/>
                    <a:gd name="connsiteX7" fmla="*/ 327278 w 327360"/>
                    <a:gd name="connsiteY7" fmla="*/ 10164 h 43206"/>
                    <a:gd name="connsiteX8" fmla="*/ 321185 w 327360"/>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60" h="43206">
                      <a:moveTo>
                        <a:pt x="321185" y="33042"/>
                      </a:moveTo>
                      <a:cubicBezTo>
                        <a:pt x="319717" y="38664"/>
                        <a:pt x="298696" y="43206"/>
                        <a:pt x="274268" y="43206"/>
                      </a:cubicBezTo>
                      <a:cubicBezTo>
                        <a:pt x="196482" y="43206"/>
                        <a:pt x="118682" y="43206"/>
                        <a:pt x="40897" y="43206"/>
                      </a:cubicBezTo>
                      <a:cubicBezTo>
                        <a:pt x="16455" y="43206"/>
                        <a:pt x="-1797" y="38650"/>
                        <a:pt x="141" y="33042"/>
                      </a:cubicBezTo>
                      <a:cubicBezTo>
                        <a:pt x="2731" y="25425"/>
                        <a:pt x="5334" y="17795"/>
                        <a:pt x="7938" y="10164"/>
                      </a:cubicBezTo>
                      <a:cubicBezTo>
                        <a:pt x="9863" y="4556"/>
                        <a:pt x="31009" y="0"/>
                        <a:pt x="55188" y="0"/>
                      </a:cubicBezTo>
                      <a:cubicBezTo>
                        <a:pt x="132199" y="0"/>
                        <a:pt x="209194" y="0"/>
                        <a:pt x="286205" y="0"/>
                      </a:cubicBezTo>
                      <a:cubicBezTo>
                        <a:pt x="310370" y="0"/>
                        <a:pt x="328746" y="4556"/>
                        <a:pt x="327278" y="10164"/>
                      </a:cubicBezTo>
                      <a:cubicBezTo>
                        <a:pt x="325243" y="17795"/>
                        <a:pt x="323221" y="25425"/>
                        <a:pt x="321185" y="33042"/>
                      </a:cubicBezTo>
                      <a:close/>
                    </a:path>
                  </a:pathLst>
                </a:custGeom>
                <a:solidFill>
                  <a:srgbClr val="231F20"/>
                </a:solidFill>
                <a:ln w="138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5B0294D-EF33-1B47-9F4A-12AA924AC7BE}"/>
                    </a:ext>
                  </a:extLst>
                </p:cNvPr>
                <p:cNvSpPr/>
                <p:nvPr/>
              </p:nvSpPr>
              <p:spPr>
                <a:xfrm>
                  <a:off x="7723506" y="4503748"/>
                  <a:ext cx="325301" cy="43206"/>
                </a:xfrm>
                <a:custGeom>
                  <a:avLst/>
                  <a:gdLst>
                    <a:gd name="connsiteX0" fmla="*/ 321136 w 325301"/>
                    <a:gd name="connsiteY0" fmla="*/ 33042 h 43206"/>
                    <a:gd name="connsiteX1" fmla="*/ 275091 w 325301"/>
                    <a:gd name="connsiteY1" fmla="*/ 43206 h 43206"/>
                    <a:gd name="connsiteX2" fmla="*/ 41706 w 325301"/>
                    <a:gd name="connsiteY2" fmla="*/ 43206 h 43206"/>
                    <a:gd name="connsiteX3" fmla="*/ 78 w 325301"/>
                    <a:gd name="connsiteY3" fmla="*/ 33042 h 43206"/>
                    <a:gd name="connsiteX4" fmla="*/ 5922 w 325301"/>
                    <a:gd name="connsiteY4" fmla="*/ 10164 h 43206"/>
                    <a:gd name="connsiteX5" fmla="*/ 52300 w 325301"/>
                    <a:gd name="connsiteY5" fmla="*/ 0 h 43206"/>
                    <a:gd name="connsiteX6" fmla="*/ 283330 w 325301"/>
                    <a:gd name="connsiteY6" fmla="*/ 0 h 43206"/>
                    <a:gd name="connsiteX7" fmla="*/ 325263 w 325301"/>
                    <a:gd name="connsiteY7" fmla="*/ 10164 h 43206"/>
                    <a:gd name="connsiteX8" fmla="*/ 321136 w 325301"/>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301" h="43206">
                      <a:moveTo>
                        <a:pt x="321136" y="33042"/>
                      </a:moveTo>
                      <a:cubicBezTo>
                        <a:pt x="320139" y="38664"/>
                        <a:pt x="299519" y="43206"/>
                        <a:pt x="275091" y="43206"/>
                      </a:cubicBezTo>
                      <a:cubicBezTo>
                        <a:pt x="197306" y="43206"/>
                        <a:pt x="119506" y="43206"/>
                        <a:pt x="41706" y="43206"/>
                      </a:cubicBezTo>
                      <a:cubicBezTo>
                        <a:pt x="17278" y="43206"/>
                        <a:pt x="-1362" y="38650"/>
                        <a:pt x="78" y="33042"/>
                      </a:cubicBezTo>
                      <a:cubicBezTo>
                        <a:pt x="2031" y="25425"/>
                        <a:pt x="3970" y="17795"/>
                        <a:pt x="5922" y="10164"/>
                      </a:cubicBezTo>
                      <a:cubicBezTo>
                        <a:pt x="7363" y="4556"/>
                        <a:pt x="28135" y="0"/>
                        <a:pt x="52300" y="0"/>
                      </a:cubicBezTo>
                      <a:cubicBezTo>
                        <a:pt x="129310" y="0"/>
                        <a:pt x="206320" y="0"/>
                        <a:pt x="283330" y="0"/>
                      </a:cubicBezTo>
                      <a:cubicBezTo>
                        <a:pt x="307496" y="0"/>
                        <a:pt x="326260" y="4556"/>
                        <a:pt x="325263" y="10164"/>
                      </a:cubicBezTo>
                      <a:cubicBezTo>
                        <a:pt x="323892" y="17795"/>
                        <a:pt x="322507" y="25425"/>
                        <a:pt x="321136" y="33042"/>
                      </a:cubicBezTo>
                      <a:close/>
                    </a:path>
                  </a:pathLst>
                </a:custGeom>
                <a:solidFill>
                  <a:srgbClr val="231F20"/>
                </a:solidFill>
                <a:ln w="138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ACE13945-EF6D-2844-A3EA-18AD23DE1D48}"/>
                    </a:ext>
                  </a:extLst>
                </p:cNvPr>
                <p:cNvSpPr/>
                <p:nvPr/>
              </p:nvSpPr>
              <p:spPr>
                <a:xfrm>
                  <a:off x="8099751" y="4503748"/>
                  <a:ext cx="323207" cy="43206"/>
                </a:xfrm>
                <a:custGeom>
                  <a:avLst/>
                  <a:gdLst>
                    <a:gd name="connsiteX0" fmla="*/ 321079 w 323207"/>
                    <a:gd name="connsiteY0" fmla="*/ 33042 h 43206"/>
                    <a:gd name="connsiteX1" fmla="*/ 275920 w 323207"/>
                    <a:gd name="connsiteY1" fmla="*/ 43206 h 43206"/>
                    <a:gd name="connsiteX2" fmla="*/ 42549 w 323207"/>
                    <a:gd name="connsiteY2" fmla="*/ 43206 h 43206"/>
                    <a:gd name="connsiteX3" fmla="*/ 34 w 323207"/>
                    <a:gd name="connsiteY3" fmla="*/ 33042 h 43206"/>
                    <a:gd name="connsiteX4" fmla="*/ 3870 w 323207"/>
                    <a:gd name="connsiteY4" fmla="*/ 10164 h 43206"/>
                    <a:gd name="connsiteX5" fmla="*/ 49362 w 323207"/>
                    <a:gd name="connsiteY5" fmla="*/ 0 h 43206"/>
                    <a:gd name="connsiteX6" fmla="*/ 280378 w 323207"/>
                    <a:gd name="connsiteY6" fmla="*/ 0 h 43206"/>
                    <a:gd name="connsiteX7" fmla="*/ 323197 w 323207"/>
                    <a:gd name="connsiteY7" fmla="*/ 10164 h 43206"/>
                    <a:gd name="connsiteX8" fmla="*/ 321079 w 323207"/>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207" h="43206">
                      <a:moveTo>
                        <a:pt x="321079" y="33042"/>
                      </a:moveTo>
                      <a:cubicBezTo>
                        <a:pt x="320566" y="38664"/>
                        <a:pt x="300362" y="43206"/>
                        <a:pt x="275920" y="43206"/>
                      </a:cubicBezTo>
                      <a:cubicBezTo>
                        <a:pt x="198133" y="43206"/>
                        <a:pt x="120334" y="43206"/>
                        <a:pt x="42549" y="43206"/>
                      </a:cubicBezTo>
                      <a:cubicBezTo>
                        <a:pt x="18106" y="43206"/>
                        <a:pt x="-921" y="38650"/>
                        <a:pt x="34" y="33042"/>
                      </a:cubicBezTo>
                      <a:cubicBezTo>
                        <a:pt x="1308" y="25425"/>
                        <a:pt x="2597" y="17795"/>
                        <a:pt x="3870" y="10164"/>
                      </a:cubicBezTo>
                      <a:cubicBezTo>
                        <a:pt x="4826" y="4556"/>
                        <a:pt x="25183" y="0"/>
                        <a:pt x="49362" y="0"/>
                      </a:cubicBezTo>
                      <a:cubicBezTo>
                        <a:pt x="126372" y="0"/>
                        <a:pt x="203368" y="0"/>
                        <a:pt x="280378" y="0"/>
                      </a:cubicBezTo>
                      <a:cubicBezTo>
                        <a:pt x="304544" y="0"/>
                        <a:pt x="323710" y="4556"/>
                        <a:pt x="323197" y="10164"/>
                      </a:cubicBezTo>
                      <a:cubicBezTo>
                        <a:pt x="322491" y="17795"/>
                        <a:pt x="321785" y="25425"/>
                        <a:pt x="321079" y="33042"/>
                      </a:cubicBezTo>
                      <a:close/>
                    </a:path>
                  </a:pathLst>
                </a:custGeom>
                <a:solidFill>
                  <a:srgbClr val="231F20"/>
                </a:solidFill>
                <a:ln w="138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E864E4E-7D60-FE4C-85B5-E0EF7A44FEB5}"/>
                    </a:ext>
                  </a:extLst>
                </p:cNvPr>
                <p:cNvSpPr/>
                <p:nvPr/>
              </p:nvSpPr>
              <p:spPr>
                <a:xfrm>
                  <a:off x="8470441" y="4503748"/>
                  <a:ext cx="321217" cy="43206"/>
                </a:xfrm>
                <a:custGeom>
                  <a:avLst/>
                  <a:gdLst>
                    <a:gd name="connsiteX0" fmla="*/ 321080 w 321217"/>
                    <a:gd name="connsiteY0" fmla="*/ 33042 h 43206"/>
                    <a:gd name="connsiteX1" fmla="*/ 276793 w 321217"/>
                    <a:gd name="connsiteY1" fmla="*/ 43206 h 43206"/>
                    <a:gd name="connsiteX2" fmla="*/ 43408 w 321217"/>
                    <a:gd name="connsiteY2" fmla="*/ 43206 h 43206"/>
                    <a:gd name="connsiteX3" fmla="*/ 8 w 321217"/>
                    <a:gd name="connsiteY3" fmla="*/ 33042 h 43206"/>
                    <a:gd name="connsiteX4" fmla="*/ 1863 w 321217"/>
                    <a:gd name="connsiteY4" fmla="*/ 10164 h 43206"/>
                    <a:gd name="connsiteX5" fmla="*/ 46469 w 321217"/>
                    <a:gd name="connsiteY5" fmla="*/ 0 h 43206"/>
                    <a:gd name="connsiteX6" fmla="*/ 277499 w 321217"/>
                    <a:gd name="connsiteY6" fmla="*/ 0 h 43206"/>
                    <a:gd name="connsiteX7" fmla="*/ 321218 w 321217"/>
                    <a:gd name="connsiteY7" fmla="*/ 10164 h 43206"/>
                    <a:gd name="connsiteX8" fmla="*/ 321080 w 321217"/>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217" h="43206">
                      <a:moveTo>
                        <a:pt x="321080" y="33042"/>
                      </a:moveTo>
                      <a:cubicBezTo>
                        <a:pt x="321066" y="38664"/>
                        <a:pt x="301221" y="43206"/>
                        <a:pt x="276793" y="43206"/>
                      </a:cubicBezTo>
                      <a:cubicBezTo>
                        <a:pt x="198993" y="43206"/>
                        <a:pt x="121208" y="43206"/>
                        <a:pt x="43408" y="43206"/>
                      </a:cubicBezTo>
                      <a:cubicBezTo>
                        <a:pt x="18980" y="43206"/>
                        <a:pt x="-449" y="38650"/>
                        <a:pt x="8" y="33042"/>
                      </a:cubicBezTo>
                      <a:cubicBezTo>
                        <a:pt x="631" y="25425"/>
                        <a:pt x="1254" y="17795"/>
                        <a:pt x="1863" y="10164"/>
                      </a:cubicBezTo>
                      <a:cubicBezTo>
                        <a:pt x="2334" y="4556"/>
                        <a:pt x="22304" y="0"/>
                        <a:pt x="46469" y="0"/>
                      </a:cubicBezTo>
                      <a:cubicBezTo>
                        <a:pt x="123478" y="0"/>
                        <a:pt x="200489" y="0"/>
                        <a:pt x="277499" y="0"/>
                      </a:cubicBezTo>
                      <a:cubicBezTo>
                        <a:pt x="301664" y="0"/>
                        <a:pt x="321232" y="4556"/>
                        <a:pt x="321218" y="10164"/>
                      </a:cubicBezTo>
                      <a:cubicBezTo>
                        <a:pt x="321176" y="17795"/>
                        <a:pt x="321135" y="25425"/>
                        <a:pt x="321080" y="33042"/>
                      </a:cubicBezTo>
                      <a:close/>
                    </a:path>
                  </a:pathLst>
                </a:custGeom>
                <a:solidFill>
                  <a:srgbClr val="231F20"/>
                </a:solidFill>
                <a:ln w="138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3E0EC132-6869-5F46-B7B1-A292CA5D912B}"/>
                    </a:ext>
                  </a:extLst>
                </p:cNvPr>
                <p:cNvSpPr/>
                <p:nvPr/>
              </p:nvSpPr>
              <p:spPr>
                <a:xfrm>
                  <a:off x="8846512" y="4503748"/>
                  <a:ext cx="321218" cy="43206"/>
                </a:xfrm>
                <a:custGeom>
                  <a:avLst/>
                  <a:gdLst>
                    <a:gd name="connsiteX0" fmla="*/ 321210 w 321218"/>
                    <a:gd name="connsiteY0" fmla="*/ 33042 h 43206"/>
                    <a:gd name="connsiteX1" fmla="*/ 277810 w 321218"/>
                    <a:gd name="connsiteY1" fmla="*/ 43206 h 43206"/>
                    <a:gd name="connsiteX2" fmla="*/ 44439 w 321218"/>
                    <a:gd name="connsiteY2" fmla="*/ 43206 h 43206"/>
                    <a:gd name="connsiteX3" fmla="*/ 152 w 321218"/>
                    <a:gd name="connsiteY3" fmla="*/ 33042 h 43206"/>
                    <a:gd name="connsiteX4" fmla="*/ 0 w 321218"/>
                    <a:gd name="connsiteY4" fmla="*/ 10164 h 43206"/>
                    <a:gd name="connsiteX5" fmla="*/ 43705 w 321218"/>
                    <a:gd name="connsiteY5" fmla="*/ 0 h 43206"/>
                    <a:gd name="connsiteX6" fmla="*/ 274721 w 321218"/>
                    <a:gd name="connsiteY6" fmla="*/ 0 h 43206"/>
                    <a:gd name="connsiteX7" fmla="*/ 319327 w 321218"/>
                    <a:gd name="connsiteY7" fmla="*/ 10164 h 43206"/>
                    <a:gd name="connsiteX8" fmla="*/ 321210 w 321218"/>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218" h="43206">
                      <a:moveTo>
                        <a:pt x="321210" y="33042"/>
                      </a:moveTo>
                      <a:cubicBezTo>
                        <a:pt x="321681" y="38664"/>
                        <a:pt x="302238" y="43206"/>
                        <a:pt x="277810" y="43206"/>
                      </a:cubicBezTo>
                      <a:cubicBezTo>
                        <a:pt x="200024" y="43206"/>
                        <a:pt x="122224" y="43206"/>
                        <a:pt x="44439" y="43206"/>
                      </a:cubicBezTo>
                      <a:cubicBezTo>
                        <a:pt x="19997" y="43206"/>
                        <a:pt x="180" y="38650"/>
                        <a:pt x="152" y="33042"/>
                      </a:cubicBezTo>
                      <a:cubicBezTo>
                        <a:pt x="97" y="25425"/>
                        <a:pt x="55" y="17795"/>
                        <a:pt x="0" y="10164"/>
                      </a:cubicBezTo>
                      <a:cubicBezTo>
                        <a:pt x="-28" y="4556"/>
                        <a:pt x="19526" y="0"/>
                        <a:pt x="43705" y="0"/>
                      </a:cubicBezTo>
                      <a:cubicBezTo>
                        <a:pt x="120715" y="0"/>
                        <a:pt x="197725" y="0"/>
                        <a:pt x="274721" y="0"/>
                      </a:cubicBezTo>
                      <a:cubicBezTo>
                        <a:pt x="298886" y="0"/>
                        <a:pt x="318856" y="4556"/>
                        <a:pt x="319327" y="10164"/>
                      </a:cubicBezTo>
                      <a:cubicBezTo>
                        <a:pt x="319964" y="17795"/>
                        <a:pt x="320587" y="25425"/>
                        <a:pt x="321210" y="33042"/>
                      </a:cubicBezTo>
                      <a:close/>
                    </a:path>
                  </a:pathLst>
                </a:custGeom>
                <a:solidFill>
                  <a:srgbClr val="231F20"/>
                </a:solidFill>
                <a:ln w="138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6384A895-BC50-2C48-AE36-223682D5F00C}"/>
                    </a:ext>
                  </a:extLst>
                </p:cNvPr>
                <p:cNvSpPr/>
                <p:nvPr/>
              </p:nvSpPr>
              <p:spPr>
                <a:xfrm>
                  <a:off x="9212151" y="4503748"/>
                  <a:ext cx="323234" cy="43206"/>
                </a:xfrm>
                <a:custGeom>
                  <a:avLst/>
                  <a:gdLst>
                    <a:gd name="connsiteX0" fmla="*/ 323200 w 323234"/>
                    <a:gd name="connsiteY0" fmla="*/ 33042 h 43206"/>
                    <a:gd name="connsiteX1" fmla="*/ 280672 w 323234"/>
                    <a:gd name="connsiteY1" fmla="*/ 43206 h 43206"/>
                    <a:gd name="connsiteX2" fmla="*/ 47287 w 323234"/>
                    <a:gd name="connsiteY2" fmla="*/ 43206 h 43206"/>
                    <a:gd name="connsiteX3" fmla="*/ 2129 w 323234"/>
                    <a:gd name="connsiteY3" fmla="*/ 33042 h 43206"/>
                    <a:gd name="connsiteX4" fmla="*/ 10 w 323234"/>
                    <a:gd name="connsiteY4" fmla="*/ 10164 h 43206"/>
                    <a:gd name="connsiteX5" fmla="*/ 42842 w 323234"/>
                    <a:gd name="connsiteY5" fmla="*/ 0 h 43206"/>
                    <a:gd name="connsiteX6" fmla="*/ 273887 w 323234"/>
                    <a:gd name="connsiteY6" fmla="*/ 0 h 43206"/>
                    <a:gd name="connsiteX7" fmla="*/ 319364 w 323234"/>
                    <a:gd name="connsiteY7" fmla="*/ 10164 h 43206"/>
                    <a:gd name="connsiteX8" fmla="*/ 323200 w 323234"/>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234" h="43206">
                      <a:moveTo>
                        <a:pt x="323200" y="33042"/>
                      </a:moveTo>
                      <a:cubicBezTo>
                        <a:pt x="324156" y="38664"/>
                        <a:pt x="305100" y="43206"/>
                        <a:pt x="280672" y="43206"/>
                      </a:cubicBezTo>
                      <a:cubicBezTo>
                        <a:pt x="202873" y="43206"/>
                        <a:pt x="125087" y="43206"/>
                        <a:pt x="47287" y="43206"/>
                      </a:cubicBezTo>
                      <a:cubicBezTo>
                        <a:pt x="22860" y="43206"/>
                        <a:pt x="2641" y="38650"/>
                        <a:pt x="2129" y="33042"/>
                      </a:cubicBezTo>
                      <a:cubicBezTo>
                        <a:pt x="1423" y="25425"/>
                        <a:pt x="716" y="17795"/>
                        <a:pt x="10" y="10164"/>
                      </a:cubicBezTo>
                      <a:cubicBezTo>
                        <a:pt x="-503" y="4556"/>
                        <a:pt x="18691" y="0"/>
                        <a:pt x="42842" y="0"/>
                      </a:cubicBezTo>
                      <a:cubicBezTo>
                        <a:pt x="119866" y="0"/>
                        <a:pt x="196863" y="0"/>
                        <a:pt x="273887" y="0"/>
                      </a:cubicBezTo>
                      <a:cubicBezTo>
                        <a:pt x="298052" y="0"/>
                        <a:pt x="318409" y="4556"/>
                        <a:pt x="319364" y="10164"/>
                      </a:cubicBezTo>
                      <a:cubicBezTo>
                        <a:pt x="320652" y="17795"/>
                        <a:pt x="321940" y="25425"/>
                        <a:pt x="323200" y="33042"/>
                      </a:cubicBezTo>
                      <a:close/>
                    </a:path>
                  </a:pathLst>
                </a:custGeom>
                <a:solidFill>
                  <a:srgbClr val="231F20"/>
                </a:solidFill>
                <a:ln w="138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F59CD1DA-52E6-3A4E-ADE5-BB69AB29D728}"/>
                    </a:ext>
                  </a:extLst>
                </p:cNvPr>
                <p:cNvSpPr/>
                <p:nvPr/>
              </p:nvSpPr>
              <p:spPr>
                <a:xfrm>
                  <a:off x="9586330" y="4503748"/>
                  <a:ext cx="325273" cy="43206"/>
                </a:xfrm>
                <a:custGeom>
                  <a:avLst/>
                  <a:gdLst>
                    <a:gd name="connsiteX0" fmla="*/ 325195 w 325273"/>
                    <a:gd name="connsiteY0" fmla="*/ 33042 h 43206"/>
                    <a:gd name="connsiteX1" fmla="*/ 283581 w 325273"/>
                    <a:gd name="connsiteY1" fmla="*/ 43206 h 43206"/>
                    <a:gd name="connsiteX2" fmla="*/ 50210 w 325273"/>
                    <a:gd name="connsiteY2" fmla="*/ 43206 h 43206"/>
                    <a:gd name="connsiteX3" fmla="*/ 4165 w 325273"/>
                    <a:gd name="connsiteY3" fmla="*/ 33042 h 43206"/>
                    <a:gd name="connsiteX4" fmla="*/ 38 w 325273"/>
                    <a:gd name="connsiteY4" fmla="*/ 10164 h 43206"/>
                    <a:gd name="connsiteX5" fmla="*/ 41971 w 325273"/>
                    <a:gd name="connsiteY5" fmla="*/ 0 h 43206"/>
                    <a:gd name="connsiteX6" fmla="*/ 272987 w 325273"/>
                    <a:gd name="connsiteY6" fmla="*/ 0 h 43206"/>
                    <a:gd name="connsiteX7" fmla="*/ 319351 w 325273"/>
                    <a:gd name="connsiteY7" fmla="*/ 10164 h 43206"/>
                    <a:gd name="connsiteX8" fmla="*/ 325195 w 325273"/>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73" h="43206">
                      <a:moveTo>
                        <a:pt x="325195" y="33042"/>
                      </a:moveTo>
                      <a:cubicBezTo>
                        <a:pt x="326635" y="38664"/>
                        <a:pt x="308023" y="43206"/>
                        <a:pt x="283581" y="43206"/>
                      </a:cubicBezTo>
                      <a:cubicBezTo>
                        <a:pt x="205781" y="43206"/>
                        <a:pt x="127996" y="43206"/>
                        <a:pt x="50210" y="43206"/>
                      </a:cubicBezTo>
                      <a:cubicBezTo>
                        <a:pt x="25782" y="43206"/>
                        <a:pt x="5162" y="38650"/>
                        <a:pt x="4165" y="33042"/>
                      </a:cubicBezTo>
                      <a:cubicBezTo>
                        <a:pt x="2794" y="25425"/>
                        <a:pt x="1409" y="17795"/>
                        <a:pt x="38" y="10164"/>
                      </a:cubicBezTo>
                      <a:cubicBezTo>
                        <a:pt x="-959" y="4556"/>
                        <a:pt x="17819" y="0"/>
                        <a:pt x="41971" y="0"/>
                      </a:cubicBezTo>
                      <a:cubicBezTo>
                        <a:pt x="118981" y="0"/>
                        <a:pt x="195991" y="0"/>
                        <a:pt x="272987" y="0"/>
                      </a:cubicBezTo>
                      <a:cubicBezTo>
                        <a:pt x="297166" y="0"/>
                        <a:pt x="317911" y="4556"/>
                        <a:pt x="319351" y="10164"/>
                      </a:cubicBezTo>
                      <a:cubicBezTo>
                        <a:pt x="321304" y="17795"/>
                        <a:pt x="323256" y="25425"/>
                        <a:pt x="325195" y="33042"/>
                      </a:cubicBezTo>
                      <a:close/>
                    </a:path>
                  </a:pathLst>
                </a:custGeom>
                <a:solidFill>
                  <a:srgbClr val="231F20"/>
                </a:solidFill>
                <a:ln w="138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BF5AEB66-09B9-6E4A-A444-ACE8AEEF91D3}"/>
                    </a:ext>
                  </a:extLst>
                </p:cNvPr>
                <p:cNvSpPr/>
                <p:nvPr/>
              </p:nvSpPr>
              <p:spPr>
                <a:xfrm>
                  <a:off x="9948901" y="4503748"/>
                  <a:ext cx="327345" cy="43206"/>
                </a:xfrm>
                <a:custGeom>
                  <a:avLst/>
                  <a:gdLst>
                    <a:gd name="connsiteX0" fmla="*/ 327207 w 327345"/>
                    <a:gd name="connsiteY0" fmla="*/ 33042 h 43206"/>
                    <a:gd name="connsiteX1" fmla="*/ 286437 w 327345"/>
                    <a:gd name="connsiteY1" fmla="*/ 43206 h 43206"/>
                    <a:gd name="connsiteX2" fmla="*/ 53053 w 327345"/>
                    <a:gd name="connsiteY2" fmla="*/ 43206 h 43206"/>
                    <a:gd name="connsiteX3" fmla="*/ 6149 w 327345"/>
                    <a:gd name="connsiteY3" fmla="*/ 33042 h 43206"/>
                    <a:gd name="connsiteX4" fmla="*/ 84 w 327345"/>
                    <a:gd name="connsiteY4" fmla="*/ 10164 h 43206"/>
                    <a:gd name="connsiteX5" fmla="*/ 41144 w 327345"/>
                    <a:gd name="connsiteY5" fmla="*/ 0 h 43206"/>
                    <a:gd name="connsiteX6" fmla="*/ 272174 w 327345"/>
                    <a:gd name="connsiteY6" fmla="*/ 0 h 43206"/>
                    <a:gd name="connsiteX7" fmla="*/ 319410 w 327345"/>
                    <a:gd name="connsiteY7" fmla="*/ 10164 h 43206"/>
                    <a:gd name="connsiteX8" fmla="*/ 327207 w 327345"/>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45" h="43206">
                      <a:moveTo>
                        <a:pt x="327207" y="33042"/>
                      </a:moveTo>
                      <a:cubicBezTo>
                        <a:pt x="329132" y="38664"/>
                        <a:pt x="310866" y="43206"/>
                        <a:pt x="286437" y="43206"/>
                      </a:cubicBezTo>
                      <a:cubicBezTo>
                        <a:pt x="208638" y="43206"/>
                        <a:pt x="130839" y="43206"/>
                        <a:pt x="53053" y="43206"/>
                      </a:cubicBezTo>
                      <a:cubicBezTo>
                        <a:pt x="28625" y="43206"/>
                        <a:pt x="7631" y="38650"/>
                        <a:pt x="6149" y="33042"/>
                      </a:cubicBezTo>
                      <a:cubicBezTo>
                        <a:pt x="4127" y="25425"/>
                        <a:pt x="2105" y="17795"/>
                        <a:pt x="84" y="10164"/>
                      </a:cubicBezTo>
                      <a:cubicBezTo>
                        <a:pt x="-1398" y="4556"/>
                        <a:pt x="16979" y="0"/>
                        <a:pt x="41144" y="0"/>
                      </a:cubicBezTo>
                      <a:cubicBezTo>
                        <a:pt x="118154" y="0"/>
                        <a:pt x="195164" y="0"/>
                        <a:pt x="272174" y="0"/>
                      </a:cubicBezTo>
                      <a:cubicBezTo>
                        <a:pt x="296325" y="0"/>
                        <a:pt x="317486" y="4556"/>
                        <a:pt x="319410" y="10164"/>
                      </a:cubicBezTo>
                      <a:cubicBezTo>
                        <a:pt x="322028" y="17795"/>
                        <a:pt x="324618" y="25425"/>
                        <a:pt x="327207" y="33042"/>
                      </a:cubicBezTo>
                      <a:close/>
                    </a:path>
                  </a:pathLst>
                </a:custGeom>
                <a:solidFill>
                  <a:srgbClr val="231F20"/>
                </a:solidFill>
                <a:ln w="138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087BB610-8C92-6645-9A85-AEF2CC659C41}"/>
                    </a:ext>
                  </a:extLst>
                </p:cNvPr>
                <p:cNvSpPr/>
                <p:nvPr/>
              </p:nvSpPr>
              <p:spPr>
                <a:xfrm>
                  <a:off x="10323015" y="4503748"/>
                  <a:ext cx="329498" cy="43206"/>
                </a:xfrm>
                <a:custGeom>
                  <a:avLst/>
                  <a:gdLst>
                    <a:gd name="connsiteX0" fmla="*/ 329280 w 329498"/>
                    <a:gd name="connsiteY0" fmla="*/ 33042 h 43206"/>
                    <a:gd name="connsiteX1" fmla="*/ 289425 w 329498"/>
                    <a:gd name="connsiteY1" fmla="*/ 43206 h 43206"/>
                    <a:gd name="connsiteX2" fmla="*/ 56040 w 329498"/>
                    <a:gd name="connsiteY2" fmla="*/ 43206 h 43206"/>
                    <a:gd name="connsiteX3" fmla="*/ 8236 w 329498"/>
                    <a:gd name="connsiteY3" fmla="*/ 33042 h 43206"/>
                    <a:gd name="connsiteX4" fmla="*/ 149 w 329498"/>
                    <a:gd name="connsiteY4" fmla="*/ 10164 h 43206"/>
                    <a:gd name="connsiteX5" fmla="*/ 40323 w 329498"/>
                    <a:gd name="connsiteY5" fmla="*/ 0 h 43206"/>
                    <a:gd name="connsiteX6" fmla="*/ 271353 w 329498"/>
                    <a:gd name="connsiteY6" fmla="*/ 0 h 43206"/>
                    <a:gd name="connsiteX7" fmla="*/ 319476 w 329498"/>
                    <a:gd name="connsiteY7" fmla="*/ 10164 h 43206"/>
                    <a:gd name="connsiteX8" fmla="*/ 329280 w 329498"/>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98" h="43206">
                      <a:moveTo>
                        <a:pt x="329280" y="33042"/>
                      </a:moveTo>
                      <a:cubicBezTo>
                        <a:pt x="331690" y="38664"/>
                        <a:pt x="313839" y="43206"/>
                        <a:pt x="289425" y="43206"/>
                      </a:cubicBezTo>
                      <a:cubicBezTo>
                        <a:pt x="211626" y="43206"/>
                        <a:pt x="133839" y="43206"/>
                        <a:pt x="56040" y="43206"/>
                      </a:cubicBezTo>
                      <a:cubicBezTo>
                        <a:pt x="31598" y="43206"/>
                        <a:pt x="10203" y="38650"/>
                        <a:pt x="8236" y="33042"/>
                      </a:cubicBezTo>
                      <a:cubicBezTo>
                        <a:pt x="5550" y="25425"/>
                        <a:pt x="2849" y="17795"/>
                        <a:pt x="149" y="10164"/>
                      </a:cubicBezTo>
                      <a:cubicBezTo>
                        <a:pt x="-1831" y="4556"/>
                        <a:pt x="16157" y="0"/>
                        <a:pt x="40323" y="0"/>
                      </a:cubicBezTo>
                      <a:cubicBezTo>
                        <a:pt x="117332" y="0"/>
                        <a:pt x="194343" y="0"/>
                        <a:pt x="271353" y="0"/>
                      </a:cubicBezTo>
                      <a:cubicBezTo>
                        <a:pt x="295504" y="0"/>
                        <a:pt x="317052" y="4556"/>
                        <a:pt x="319476" y="10164"/>
                      </a:cubicBezTo>
                      <a:cubicBezTo>
                        <a:pt x="322744" y="17795"/>
                        <a:pt x="326012" y="25425"/>
                        <a:pt x="329280" y="33042"/>
                      </a:cubicBezTo>
                      <a:close/>
                    </a:path>
                  </a:pathLst>
                </a:custGeom>
                <a:solidFill>
                  <a:srgbClr val="231F20"/>
                </a:solidFill>
                <a:ln w="138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A5249905-5585-3A42-8090-8276378777C0}"/>
                    </a:ext>
                  </a:extLst>
                </p:cNvPr>
                <p:cNvSpPr/>
                <p:nvPr/>
              </p:nvSpPr>
              <p:spPr>
                <a:xfrm>
                  <a:off x="10690424" y="4503748"/>
                  <a:ext cx="331642" cy="43206"/>
                </a:xfrm>
                <a:custGeom>
                  <a:avLst/>
                  <a:gdLst>
                    <a:gd name="connsiteX0" fmla="*/ 331329 w 331642"/>
                    <a:gd name="connsiteY0" fmla="*/ 33042 h 43206"/>
                    <a:gd name="connsiteX1" fmla="*/ 292346 w 331642"/>
                    <a:gd name="connsiteY1" fmla="*/ 43206 h 43206"/>
                    <a:gd name="connsiteX2" fmla="*/ 58961 w 331642"/>
                    <a:gd name="connsiteY2" fmla="*/ 43206 h 43206"/>
                    <a:gd name="connsiteX3" fmla="*/ 10285 w 331642"/>
                    <a:gd name="connsiteY3" fmla="*/ 33042 h 43206"/>
                    <a:gd name="connsiteX4" fmla="*/ 231 w 331642"/>
                    <a:gd name="connsiteY4" fmla="*/ 10164 h 43206"/>
                    <a:gd name="connsiteX5" fmla="*/ 39532 w 331642"/>
                    <a:gd name="connsiteY5" fmla="*/ 0 h 43206"/>
                    <a:gd name="connsiteX6" fmla="*/ 270576 w 331642"/>
                    <a:gd name="connsiteY6" fmla="*/ 0 h 43206"/>
                    <a:gd name="connsiteX7" fmla="*/ 319586 w 331642"/>
                    <a:gd name="connsiteY7" fmla="*/ 10164 h 43206"/>
                    <a:gd name="connsiteX8" fmla="*/ 331329 w 331642"/>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42" h="43206">
                      <a:moveTo>
                        <a:pt x="331329" y="33042"/>
                      </a:moveTo>
                      <a:cubicBezTo>
                        <a:pt x="334223" y="38664"/>
                        <a:pt x="316774" y="43206"/>
                        <a:pt x="292346" y="43206"/>
                      </a:cubicBezTo>
                      <a:cubicBezTo>
                        <a:pt x="214546" y="43206"/>
                        <a:pt x="136761" y="43206"/>
                        <a:pt x="58961" y="43206"/>
                      </a:cubicBezTo>
                      <a:cubicBezTo>
                        <a:pt x="34519" y="43206"/>
                        <a:pt x="12736" y="38650"/>
                        <a:pt x="10285" y="33042"/>
                      </a:cubicBezTo>
                      <a:cubicBezTo>
                        <a:pt x="6934" y="25425"/>
                        <a:pt x="3582" y="17795"/>
                        <a:pt x="231" y="10164"/>
                      </a:cubicBezTo>
                      <a:cubicBezTo>
                        <a:pt x="-2234" y="4556"/>
                        <a:pt x="15339" y="0"/>
                        <a:pt x="39532" y="0"/>
                      </a:cubicBezTo>
                      <a:cubicBezTo>
                        <a:pt x="116542" y="0"/>
                        <a:pt x="193552" y="0"/>
                        <a:pt x="270576" y="0"/>
                      </a:cubicBezTo>
                      <a:cubicBezTo>
                        <a:pt x="294728" y="0"/>
                        <a:pt x="316677" y="4556"/>
                        <a:pt x="319586" y="10164"/>
                      </a:cubicBezTo>
                      <a:cubicBezTo>
                        <a:pt x="323491" y="17795"/>
                        <a:pt x="327410" y="25425"/>
                        <a:pt x="331329" y="33042"/>
                      </a:cubicBezTo>
                      <a:close/>
                    </a:path>
                  </a:pathLst>
                </a:custGeom>
                <a:solidFill>
                  <a:srgbClr val="231F20"/>
                </a:solidFill>
                <a:ln w="138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68117877-B164-8A4A-ACE2-536F09DC99B0}"/>
                    </a:ext>
                  </a:extLst>
                </p:cNvPr>
                <p:cNvSpPr/>
                <p:nvPr/>
              </p:nvSpPr>
              <p:spPr>
                <a:xfrm>
                  <a:off x="11064491" y="4503748"/>
                  <a:ext cx="333893" cy="43206"/>
                </a:xfrm>
                <a:custGeom>
                  <a:avLst/>
                  <a:gdLst>
                    <a:gd name="connsiteX0" fmla="*/ 333464 w 333893"/>
                    <a:gd name="connsiteY0" fmla="*/ 33042 h 43206"/>
                    <a:gd name="connsiteX1" fmla="*/ 295339 w 333893"/>
                    <a:gd name="connsiteY1" fmla="*/ 43206 h 43206"/>
                    <a:gd name="connsiteX2" fmla="*/ 61982 w 333893"/>
                    <a:gd name="connsiteY2" fmla="*/ 43206 h 43206"/>
                    <a:gd name="connsiteX3" fmla="*/ 12405 w 333893"/>
                    <a:gd name="connsiteY3" fmla="*/ 33042 h 43206"/>
                    <a:gd name="connsiteX4" fmla="*/ 329 w 333893"/>
                    <a:gd name="connsiteY4" fmla="*/ 10164 h 43206"/>
                    <a:gd name="connsiteX5" fmla="*/ 38745 w 333893"/>
                    <a:gd name="connsiteY5" fmla="*/ 0 h 43206"/>
                    <a:gd name="connsiteX6" fmla="*/ 269748 w 333893"/>
                    <a:gd name="connsiteY6" fmla="*/ 0 h 43206"/>
                    <a:gd name="connsiteX7" fmla="*/ 319671 w 333893"/>
                    <a:gd name="connsiteY7" fmla="*/ 10164 h 43206"/>
                    <a:gd name="connsiteX8" fmla="*/ 333464 w 333893"/>
                    <a:gd name="connsiteY8" fmla="*/ 33042 h 4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93" h="43206">
                      <a:moveTo>
                        <a:pt x="333464" y="33042"/>
                      </a:moveTo>
                      <a:cubicBezTo>
                        <a:pt x="336855" y="38664"/>
                        <a:pt x="319782" y="43206"/>
                        <a:pt x="295339" y="43206"/>
                      </a:cubicBezTo>
                      <a:cubicBezTo>
                        <a:pt x="217554" y="43206"/>
                        <a:pt x="139768" y="43206"/>
                        <a:pt x="61982" y="43206"/>
                      </a:cubicBezTo>
                      <a:cubicBezTo>
                        <a:pt x="37540" y="43206"/>
                        <a:pt x="15355" y="38650"/>
                        <a:pt x="12405" y="33042"/>
                      </a:cubicBezTo>
                      <a:cubicBezTo>
                        <a:pt x="8390" y="25425"/>
                        <a:pt x="4359" y="17795"/>
                        <a:pt x="329" y="10164"/>
                      </a:cubicBezTo>
                      <a:cubicBezTo>
                        <a:pt x="-2620" y="4556"/>
                        <a:pt x="14566" y="0"/>
                        <a:pt x="38745" y="0"/>
                      </a:cubicBezTo>
                      <a:cubicBezTo>
                        <a:pt x="115741" y="0"/>
                        <a:pt x="192751" y="0"/>
                        <a:pt x="269748" y="0"/>
                      </a:cubicBezTo>
                      <a:cubicBezTo>
                        <a:pt x="293926" y="0"/>
                        <a:pt x="316278" y="4556"/>
                        <a:pt x="319671" y="10164"/>
                      </a:cubicBezTo>
                      <a:cubicBezTo>
                        <a:pt x="324282" y="17795"/>
                        <a:pt x="328866" y="25425"/>
                        <a:pt x="333464" y="33042"/>
                      </a:cubicBezTo>
                      <a:close/>
                    </a:path>
                  </a:pathLst>
                </a:custGeom>
                <a:solidFill>
                  <a:srgbClr val="231F20"/>
                </a:solidFill>
                <a:ln w="138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F2F219B-3E00-294E-B3AF-6185CE9E9CF4}"/>
                    </a:ext>
                  </a:extLst>
                </p:cNvPr>
                <p:cNvSpPr/>
                <p:nvPr/>
              </p:nvSpPr>
              <p:spPr>
                <a:xfrm>
                  <a:off x="6142516" y="4633935"/>
                  <a:ext cx="541150" cy="73991"/>
                </a:xfrm>
                <a:custGeom>
                  <a:avLst/>
                  <a:gdLst>
                    <a:gd name="connsiteX0" fmla="*/ 515182 w 541150"/>
                    <a:gd name="connsiteY0" fmla="*/ 63826 h 73991"/>
                    <a:gd name="connsiteX1" fmla="*/ 464456 w 541150"/>
                    <a:gd name="connsiteY1" fmla="*/ 73991 h 73991"/>
                    <a:gd name="connsiteX2" fmla="*/ 40243 w 541150"/>
                    <a:gd name="connsiteY2" fmla="*/ 73991 h 73991"/>
                    <a:gd name="connsiteX3" fmla="*/ 401 w 541150"/>
                    <a:gd name="connsiteY3" fmla="*/ 63826 h 73991"/>
                    <a:gd name="connsiteX4" fmla="*/ 32252 w 541150"/>
                    <a:gd name="connsiteY4" fmla="*/ 10164 h 73991"/>
                    <a:gd name="connsiteX5" fmla="*/ 83407 w 541150"/>
                    <a:gd name="connsiteY5" fmla="*/ 0 h 73991"/>
                    <a:gd name="connsiteX6" fmla="*/ 500669 w 541150"/>
                    <a:gd name="connsiteY6" fmla="*/ 0 h 73991"/>
                    <a:gd name="connsiteX7" fmla="*/ 540885 w 541150"/>
                    <a:gd name="connsiteY7" fmla="*/ 10164 h 73991"/>
                    <a:gd name="connsiteX8" fmla="*/ 515182 w 541150"/>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150" h="73991">
                      <a:moveTo>
                        <a:pt x="515182" y="63826"/>
                      </a:moveTo>
                      <a:cubicBezTo>
                        <a:pt x="512510" y="69435"/>
                        <a:pt x="489798" y="73991"/>
                        <a:pt x="464456" y="73991"/>
                      </a:cubicBezTo>
                      <a:cubicBezTo>
                        <a:pt x="323052" y="73991"/>
                        <a:pt x="181647" y="73991"/>
                        <a:pt x="40243" y="73991"/>
                      </a:cubicBezTo>
                      <a:cubicBezTo>
                        <a:pt x="14914" y="73991"/>
                        <a:pt x="-2936" y="69435"/>
                        <a:pt x="401" y="63826"/>
                      </a:cubicBezTo>
                      <a:cubicBezTo>
                        <a:pt x="10995" y="45935"/>
                        <a:pt x="21603" y="28057"/>
                        <a:pt x="32252" y="10164"/>
                      </a:cubicBezTo>
                      <a:cubicBezTo>
                        <a:pt x="35603" y="4556"/>
                        <a:pt x="58508" y="0"/>
                        <a:pt x="83407" y="0"/>
                      </a:cubicBezTo>
                      <a:cubicBezTo>
                        <a:pt x="222499" y="0"/>
                        <a:pt x="361592" y="0"/>
                        <a:pt x="500669" y="0"/>
                      </a:cubicBezTo>
                      <a:cubicBezTo>
                        <a:pt x="525568" y="0"/>
                        <a:pt x="543571" y="4556"/>
                        <a:pt x="540885" y="10164"/>
                      </a:cubicBezTo>
                      <a:cubicBezTo>
                        <a:pt x="532299" y="28057"/>
                        <a:pt x="523726" y="45948"/>
                        <a:pt x="515182" y="63826"/>
                      </a:cubicBezTo>
                      <a:close/>
                    </a:path>
                  </a:pathLst>
                </a:custGeom>
                <a:solidFill>
                  <a:srgbClr val="231F20"/>
                </a:solidFill>
                <a:ln w="138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5C395A3D-C766-CA4B-9DEF-9605AB3A5F76}"/>
                    </a:ext>
                  </a:extLst>
                </p:cNvPr>
                <p:cNvSpPr/>
                <p:nvPr/>
              </p:nvSpPr>
              <p:spPr>
                <a:xfrm>
                  <a:off x="6094576" y="4715280"/>
                  <a:ext cx="646044" cy="73991"/>
                </a:xfrm>
                <a:custGeom>
                  <a:avLst/>
                  <a:gdLst>
                    <a:gd name="connsiteX0" fmla="*/ 621438 w 646044"/>
                    <a:gd name="connsiteY0" fmla="*/ 63826 h 73991"/>
                    <a:gd name="connsiteX1" fmla="*/ 570144 w 646044"/>
                    <a:gd name="connsiteY1" fmla="*/ 73991 h 73991"/>
                    <a:gd name="connsiteX2" fmla="*/ 41099 w 646044"/>
                    <a:gd name="connsiteY2" fmla="*/ 73991 h 73991"/>
                    <a:gd name="connsiteX3" fmla="*/ 385 w 646044"/>
                    <a:gd name="connsiteY3" fmla="*/ 63826 h 73991"/>
                    <a:gd name="connsiteX4" fmla="*/ 31973 w 646044"/>
                    <a:gd name="connsiteY4" fmla="*/ 10164 h 73991"/>
                    <a:gd name="connsiteX5" fmla="*/ 83904 w 646044"/>
                    <a:gd name="connsiteY5" fmla="*/ 0 h 73991"/>
                    <a:gd name="connsiteX6" fmla="*/ 604502 w 646044"/>
                    <a:gd name="connsiteY6" fmla="*/ 0 h 73991"/>
                    <a:gd name="connsiteX7" fmla="*/ 645810 w 646044"/>
                    <a:gd name="connsiteY7" fmla="*/ 10164 h 73991"/>
                    <a:gd name="connsiteX8" fmla="*/ 621438 w 646044"/>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044" h="73991">
                      <a:moveTo>
                        <a:pt x="621438" y="63826"/>
                      </a:moveTo>
                      <a:cubicBezTo>
                        <a:pt x="618904" y="69449"/>
                        <a:pt x="595929" y="73991"/>
                        <a:pt x="570144" y="73991"/>
                      </a:cubicBezTo>
                      <a:cubicBezTo>
                        <a:pt x="393800" y="73991"/>
                        <a:pt x="217443" y="73991"/>
                        <a:pt x="41099" y="73991"/>
                      </a:cubicBezTo>
                      <a:cubicBezTo>
                        <a:pt x="15313" y="73991"/>
                        <a:pt x="-2911" y="69435"/>
                        <a:pt x="385" y="63826"/>
                      </a:cubicBezTo>
                      <a:cubicBezTo>
                        <a:pt x="10882" y="45935"/>
                        <a:pt x="21420" y="28057"/>
                        <a:pt x="31973" y="10164"/>
                      </a:cubicBezTo>
                      <a:cubicBezTo>
                        <a:pt x="35296" y="4556"/>
                        <a:pt x="58548" y="-14"/>
                        <a:pt x="83904" y="0"/>
                      </a:cubicBezTo>
                      <a:cubicBezTo>
                        <a:pt x="257436" y="0"/>
                        <a:pt x="430969" y="0"/>
                        <a:pt x="604502" y="0"/>
                      </a:cubicBezTo>
                      <a:cubicBezTo>
                        <a:pt x="629857" y="0"/>
                        <a:pt x="648359" y="4556"/>
                        <a:pt x="645810" y="10164"/>
                      </a:cubicBezTo>
                      <a:cubicBezTo>
                        <a:pt x="637668" y="28057"/>
                        <a:pt x="629539" y="45935"/>
                        <a:pt x="621438" y="63826"/>
                      </a:cubicBezTo>
                      <a:close/>
                    </a:path>
                  </a:pathLst>
                </a:custGeom>
                <a:solidFill>
                  <a:srgbClr val="231F20"/>
                </a:solidFill>
                <a:ln w="138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6E755082-B104-6941-80A7-353DF4782EB1}"/>
                    </a:ext>
                  </a:extLst>
                </p:cNvPr>
                <p:cNvSpPr/>
                <p:nvPr/>
              </p:nvSpPr>
              <p:spPr>
                <a:xfrm>
                  <a:off x="6047532" y="4795766"/>
                  <a:ext cx="851699" cy="73991"/>
                </a:xfrm>
                <a:custGeom>
                  <a:avLst/>
                  <a:gdLst>
                    <a:gd name="connsiteX0" fmla="*/ 829578 w 851699"/>
                    <a:gd name="connsiteY0" fmla="*/ 63827 h 73991"/>
                    <a:gd name="connsiteX1" fmla="*/ 777952 w 851699"/>
                    <a:gd name="connsiteY1" fmla="*/ 73991 h 73991"/>
                    <a:gd name="connsiteX2" fmla="*/ 41945 w 851699"/>
                    <a:gd name="connsiteY2" fmla="*/ 73991 h 73991"/>
                    <a:gd name="connsiteX3" fmla="*/ 372 w 851699"/>
                    <a:gd name="connsiteY3" fmla="*/ 63827 h 73991"/>
                    <a:gd name="connsiteX4" fmla="*/ 31697 w 851699"/>
                    <a:gd name="connsiteY4" fmla="*/ 10165 h 73991"/>
                    <a:gd name="connsiteX5" fmla="*/ 84389 w 851699"/>
                    <a:gd name="connsiteY5" fmla="*/ 0 h 73991"/>
                    <a:gd name="connsiteX6" fmla="*/ 808944 w 851699"/>
                    <a:gd name="connsiteY6" fmla="*/ 0 h 73991"/>
                    <a:gd name="connsiteX7" fmla="*/ 851514 w 851699"/>
                    <a:gd name="connsiteY7" fmla="*/ 10165 h 73991"/>
                    <a:gd name="connsiteX8" fmla="*/ 829578 w 851699"/>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699" h="73991">
                      <a:moveTo>
                        <a:pt x="829578" y="63827"/>
                      </a:moveTo>
                      <a:cubicBezTo>
                        <a:pt x="827293" y="69449"/>
                        <a:pt x="804180" y="73991"/>
                        <a:pt x="777952" y="73991"/>
                      </a:cubicBezTo>
                      <a:cubicBezTo>
                        <a:pt x="532616" y="73991"/>
                        <a:pt x="287281" y="73991"/>
                        <a:pt x="41945" y="73991"/>
                      </a:cubicBezTo>
                      <a:cubicBezTo>
                        <a:pt x="15716" y="73991"/>
                        <a:pt x="-2896" y="69435"/>
                        <a:pt x="372" y="63827"/>
                      </a:cubicBezTo>
                      <a:cubicBezTo>
                        <a:pt x="10786" y="45948"/>
                        <a:pt x="21228" y="28057"/>
                        <a:pt x="31697" y="10165"/>
                      </a:cubicBezTo>
                      <a:cubicBezTo>
                        <a:pt x="34993" y="4542"/>
                        <a:pt x="58590" y="0"/>
                        <a:pt x="84389" y="0"/>
                      </a:cubicBezTo>
                      <a:cubicBezTo>
                        <a:pt x="325903" y="0"/>
                        <a:pt x="567430" y="0"/>
                        <a:pt x="808944" y="0"/>
                      </a:cubicBezTo>
                      <a:cubicBezTo>
                        <a:pt x="834743" y="0"/>
                        <a:pt x="853798" y="4556"/>
                        <a:pt x="851514" y="10165"/>
                      </a:cubicBezTo>
                      <a:cubicBezTo>
                        <a:pt x="844188" y="28057"/>
                        <a:pt x="836876" y="45935"/>
                        <a:pt x="829578" y="63827"/>
                      </a:cubicBezTo>
                      <a:close/>
                    </a:path>
                  </a:pathLst>
                </a:custGeom>
                <a:solidFill>
                  <a:srgbClr val="231F20"/>
                </a:solidFill>
                <a:ln w="138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613B9E0A-ADB7-E04B-AE62-D6BC71B48208}"/>
                    </a:ext>
                  </a:extLst>
                </p:cNvPr>
                <p:cNvSpPr/>
                <p:nvPr/>
              </p:nvSpPr>
              <p:spPr>
                <a:xfrm>
                  <a:off x="7170098" y="4876543"/>
                  <a:ext cx="463788" cy="83865"/>
                </a:xfrm>
                <a:custGeom>
                  <a:avLst/>
                  <a:gdLst>
                    <a:gd name="connsiteX0" fmla="*/ 448073 w 463788"/>
                    <a:gd name="connsiteY0" fmla="*/ 73700 h 83865"/>
                    <a:gd name="connsiteX1" fmla="*/ 397195 w 463788"/>
                    <a:gd name="connsiteY1" fmla="*/ 83865 h 83865"/>
                    <a:gd name="connsiteX2" fmla="*/ 45089 w 463788"/>
                    <a:gd name="connsiteY2" fmla="*/ 83865 h 83865"/>
                    <a:gd name="connsiteX3" fmla="*/ 124 w 463788"/>
                    <a:gd name="connsiteY3" fmla="*/ 73700 h 83865"/>
                    <a:gd name="connsiteX4" fmla="*/ 21589 w 463788"/>
                    <a:gd name="connsiteY4" fmla="*/ 10164 h 83865"/>
                    <a:gd name="connsiteX5" fmla="*/ 72605 w 463788"/>
                    <a:gd name="connsiteY5" fmla="*/ 0 h 83865"/>
                    <a:gd name="connsiteX6" fmla="*/ 418674 w 463788"/>
                    <a:gd name="connsiteY6" fmla="*/ 0 h 83865"/>
                    <a:gd name="connsiteX7" fmla="*/ 463722 w 463788"/>
                    <a:gd name="connsiteY7" fmla="*/ 10164 h 83865"/>
                    <a:gd name="connsiteX8" fmla="*/ 448073 w 463788"/>
                    <a:gd name="connsiteY8" fmla="*/ 73700 h 8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788" h="83865">
                      <a:moveTo>
                        <a:pt x="448073" y="73700"/>
                      </a:moveTo>
                      <a:cubicBezTo>
                        <a:pt x="446716" y="79309"/>
                        <a:pt x="423922" y="83865"/>
                        <a:pt x="397195" y="83865"/>
                      </a:cubicBezTo>
                      <a:cubicBezTo>
                        <a:pt x="279831" y="83865"/>
                        <a:pt x="162453" y="83865"/>
                        <a:pt x="45089" y="83865"/>
                      </a:cubicBezTo>
                      <a:cubicBezTo>
                        <a:pt x="18362" y="83865"/>
                        <a:pt x="-1774" y="79309"/>
                        <a:pt x="124" y="73700"/>
                      </a:cubicBezTo>
                      <a:cubicBezTo>
                        <a:pt x="7256" y="52526"/>
                        <a:pt x="14401" y="31338"/>
                        <a:pt x="21589" y="10164"/>
                      </a:cubicBezTo>
                      <a:cubicBezTo>
                        <a:pt x="23499" y="4556"/>
                        <a:pt x="46349" y="0"/>
                        <a:pt x="72605" y="0"/>
                      </a:cubicBezTo>
                      <a:cubicBezTo>
                        <a:pt x="187962" y="0"/>
                        <a:pt x="303317" y="0"/>
                        <a:pt x="418674" y="0"/>
                      </a:cubicBezTo>
                      <a:cubicBezTo>
                        <a:pt x="444916" y="0"/>
                        <a:pt x="465107" y="4556"/>
                        <a:pt x="463722" y="10164"/>
                      </a:cubicBezTo>
                      <a:cubicBezTo>
                        <a:pt x="458473" y="31338"/>
                        <a:pt x="453267" y="52526"/>
                        <a:pt x="448073" y="73700"/>
                      </a:cubicBezTo>
                      <a:close/>
                    </a:path>
                  </a:pathLst>
                </a:custGeom>
                <a:solidFill>
                  <a:srgbClr val="231F20"/>
                </a:solidFill>
                <a:ln w="138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5B5F45A7-7E8D-F04D-9C70-C2F1F82579F3}"/>
                    </a:ext>
                  </a:extLst>
                </p:cNvPr>
                <p:cNvSpPr/>
                <p:nvPr/>
              </p:nvSpPr>
              <p:spPr>
                <a:xfrm>
                  <a:off x="9604730" y="4876543"/>
                  <a:ext cx="458421" cy="83865"/>
                </a:xfrm>
                <a:custGeom>
                  <a:avLst/>
                  <a:gdLst>
                    <a:gd name="connsiteX0" fmla="*/ 458350 w 458421"/>
                    <a:gd name="connsiteY0" fmla="*/ 73700 h 83865"/>
                    <a:gd name="connsiteX1" fmla="*/ 412540 w 458421"/>
                    <a:gd name="connsiteY1" fmla="*/ 83865 h 83865"/>
                    <a:gd name="connsiteX2" fmla="*/ 60421 w 458421"/>
                    <a:gd name="connsiteY2" fmla="*/ 83865 h 83865"/>
                    <a:gd name="connsiteX3" fmla="*/ 10401 w 458421"/>
                    <a:gd name="connsiteY3" fmla="*/ 73700 h 83865"/>
                    <a:gd name="connsiteX4" fmla="*/ 29 w 458421"/>
                    <a:gd name="connsiteY4" fmla="*/ 10164 h 83865"/>
                    <a:gd name="connsiteX5" fmla="*/ 45893 w 458421"/>
                    <a:gd name="connsiteY5" fmla="*/ 0 h 83865"/>
                    <a:gd name="connsiteX6" fmla="*/ 391975 w 458421"/>
                    <a:gd name="connsiteY6" fmla="*/ 0 h 83865"/>
                    <a:gd name="connsiteX7" fmla="*/ 442147 w 458421"/>
                    <a:gd name="connsiteY7" fmla="*/ 10164 h 83865"/>
                    <a:gd name="connsiteX8" fmla="*/ 458350 w 458421"/>
                    <a:gd name="connsiteY8" fmla="*/ 73700 h 8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21" h="83865">
                      <a:moveTo>
                        <a:pt x="458350" y="73700"/>
                      </a:moveTo>
                      <a:cubicBezTo>
                        <a:pt x="459790" y="79309"/>
                        <a:pt x="439267" y="83865"/>
                        <a:pt x="412540" y="83865"/>
                      </a:cubicBezTo>
                      <a:cubicBezTo>
                        <a:pt x="295162" y="83865"/>
                        <a:pt x="177798" y="83865"/>
                        <a:pt x="60421" y="83865"/>
                      </a:cubicBezTo>
                      <a:cubicBezTo>
                        <a:pt x="33707" y="83865"/>
                        <a:pt x="11301" y="79309"/>
                        <a:pt x="10401" y="73700"/>
                      </a:cubicBezTo>
                      <a:cubicBezTo>
                        <a:pt x="6953" y="52526"/>
                        <a:pt x="3504" y="31338"/>
                        <a:pt x="29" y="10164"/>
                      </a:cubicBezTo>
                      <a:cubicBezTo>
                        <a:pt x="-872" y="4556"/>
                        <a:pt x="19665" y="0"/>
                        <a:pt x="45893" y="0"/>
                      </a:cubicBezTo>
                      <a:cubicBezTo>
                        <a:pt x="161250" y="0"/>
                        <a:pt x="276605" y="0"/>
                        <a:pt x="391975" y="0"/>
                      </a:cubicBezTo>
                      <a:cubicBezTo>
                        <a:pt x="418232" y="0"/>
                        <a:pt x="440694" y="4556"/>
                        <a:pt x="442147" y="10164"/>
                      </a:cubicBezTo>
                      <a:cubicBezTo>
                        <a:pt x="447562" y="31338"/>
                        <a:pt x="452963" y="52526"/>
                        <a:pt x="458350" y="73700"/>
                      </a:cubicBezTo>
                      <a:close/>
                    </a:path>
                  </a:pathLst>
                </a:custGeom>
                <a:solidFill>
                  <a:srgbClr val="231F20"/>
                </a:solidFill>
                <a:ln w="138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9D030E2D-8A96-4749-83DE-146A1EF112CC}"/>
                    </a:ext>
                  </a:extLst>
                </p:cNvPr>
                <p:cNvSpPr/>
                <p:nvPr/>
              </p:nvSpPr>
              <p:spPr>
                <a:xfrm>
                  <a:off x="10903717" y="4554308"/>
                  <a:ext cx="543397" cy="73991"/>
                </a:xfrm>
                <a:custGeom>
                  <a:avLst/>
                  <a:gdLst>
                    <a:gd name="connsiteX0" fmla="*/ 542982 w 543397"/>
                    <a:gd name="connsiteY0" fmla="*/ 63826 h 73991"/>
                    <a:gd name="connsiteX1" fmla="*/ 503987 w 543397"/>
                    <a:gd name="connsiteY1" fmla="*/ 73991 h 73991"/>
                    <a:gd name="connsiteX2" fmla="*/ 76020 w 543397"/>
                    <a:gd name="connsiteY2" fmla="*/ 73991 h 73991"/>
                    <a:gd name="connsiteX3" fmla="*/ 26069 w 543397"/>
                    <a:gd name="connsiteY3" fmla="*/ 63826 h 73991"/>
                    <a:gd name="connsiteX4" fmla="*/ 270 w 543397"/>
                    <a:gd name="connsiteY4" fmla="*/ 10164 h 73991"/>
                    <a:gd name="connsiteX5" fmla="*/ 39696 w 543397"/>
                    <a:gd name="connsiteY5" fmla="*/ 0 h 73991"/>
                    <a:gd name="connsiteX6" fmla="*/ 460476 w 543397"/>
                    <a:gd name="connsiteY6" fmla="*/ 0 h 73991"/>
                    <a:gd name="connsiteX7" fmla="*/ 510883 w 543397"/>
                    <a:gd name="connsiteY7" fmla="*/ 10164 h 73991"/>
                    <a:gd name="connsiteX8" fmla="*/ 542982 w 543397"/>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7" h="73991">
                      <a:moveTo>
                        <a:pt x="542982" y="63826"/>
                      </a:moveTo>
                      <a:cubicBezTo>
                        <a:pt x="546349" y="69449"/>
                        <a:pt x="528872" y="73991"/>
                        <a:pt x="503987" y="73991"/>
                      </a:cubicBezTo>
                      <a:cubicBezTo>
                        <a:pt x="361322" y="73991"/>
                        <a:pt x="218671" y="73991"/>
                        <a:pt x="76020" y="73991"/>
                      </a:cubicBezTo>
                      <a:cubicBezTo>
                        <a:pt x="51121" y="73991"/>
                        <a:pt x="28756" y="69435"/>
                        <a:pt x="26069" y="63826"/>
                      </a:cubicBezTo>
                      <a:cubicBezTo>
                        <a:pt x="17497" y="45935"/>
                        <a:pt x="8884" y="28043"/>
                        <a:pt x="270" y="10164"/>
                      </a:cubicBezTo>
                      <a:cubicBezTo>
                        <a:pt x="-2416" y="4556"/>
                        <a:pt x="15226" y="0"/>
                        <a:pt x="39696" y="0"/>
                      </a:cubicBezTo>
                      <a:cubicBezTo>
                        <a:pt x="179951" y="0"/>
                        <a:pt x="320206" y="0"/>
                        <a:pt x="460476" y="0"/>
                      </a:cubicBezTo>
                      <a:cubicBezTo>
                        <a:pt x="484946" y="0"/>
                        <a:pt x="507504" y="4556"/>
                        <a:pt x="510883" y="10164"/>
                      </a:cubicBezTo>
                      <a:cubicBezTo>
                        <a:pt x="521602" y="28043"/>
                        <a:pt x="532306" y="45935"/>
                        <a:pt x="542982" y="63826"/>
                      </a:cubicBezTo>
                      <a:close/>
                    </a:path>
                  </a:pathLst>
                </a:custGeom>
                <a:solidFill>
                  <a:srgbClr val="231F20"/>
                </a:solidFill>
                <a:ln w="138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FE7F2984-CCB0-1344-A0B0-0AC4961026DD}"/>
                    </a:ext>
                  </a:extLst>
                </p:cNvPr>
                <p:cNvSpPr/>
                <p:nvPr/>
              </p:nvSpPr>
              <p:spPr>
                <a:xfrm>
                  <a:off x="10891209" y="4715280"/>
                  <a:ext cx="651196" cy="73991"/>
                </a:xfrm>
                <a:custGeom>
                  <a:avLst/>
                  <a:gdLst>
                    <a:gd name="connsiteX0" fmla="*/ 650809 w 651196"/>
                    <a:gd name="connsiteY0" fmla="*/ 63826 h 73991"/>
                    <a:gd name="connsiteX1" fmla="*/ 610054 w 651196"/>
                    <a:gd name="connsiteY1" fmla="*/ 73991 h 73991"/>
                    <a:gd name="connsiteX2" fmla="*/ 75844 w 651196"/>
                    <a:gd name="connsiteY2" fmla="*/ 73991 h 73991"/>
                    <a:gd name="connsiteX3" fmla="*/ 24563 w 651196"/>
                    <a:gd name="connsiteY3" fmla="*/ 63826 h 73991"/>
                    <a:gd name="connsiteX4" fmla="*/ 232 w 651196"/>
                    <a:gd name="connsiteY4" fmla="*/ 10164 h 73991"/>
                    <a:gd name="connsiteX5" fmla="*/ 41542 w 651196"/>
                    <a:gd name="connsiteY5" fmla="*/ 0 h 73991"/>
                    <a:gd name="connsiteX6" fmla="*/ 567221 w 651196"/>
                    <a:gd name="connsiteY6" fmla="*/ 0 h 73991"/>
                    <a:gd name="connsiteX7" fmla="*/ 619193 w 651196"/>
                    <a:gd name="connsiteY7" fmla="*/ 10164 h 73991"/>
                    <a:gd name="connsiteX8" fmla="*/ 650809 w 651196"/>
                    <a:gd name="connsiteY8" fmla="*/ 63826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196" h="73991">
                      <a:moveTo>
                        <a:pt x="650809" y="63826"/>
                      </a:moveTo>
                      <a:cubicBezTo>
                        <a:pt x="654119" y="69449"/>
                        <a:pt x="635866" y="73991"/>
                        <a:pt x="610054" y="73991"/>
                      </a:cubicBezTo>
                      <a:cubicBezTo>
                        <a:pt x="431979" y="73991"/>
                        <a:pt x="253918" y="73991"/>
                        <a:pt x="75844" y="73991"/>
                      </a:cubicBezTo>
                      <a:cubicBezTo>
                        <a:pt x="50058" y="73991"/>
                        <a:pt x="27098" y="69435"/>
                        <a:pt x="24563" y="63826"/>
                      </a:cubicBezTo>
                      <a:cubicBezTo>
                        <a:pt x="16476" y="45935"/>
                        <a:pt x="8361" y="28057"/>
                        <a:pt x="232" y="10164"/>
                      </a:cubicBezTo>
                      <a:cubicBezTo>
                        <a:pt x="-2302" y="4556"/>
                        <a:pt x="16199" y="-14"/>
                        <a:pt x="41542" y="0"/>
                      </a:cubicBezTo>
                      <a:cubicBezTo>
                        <a:pt x="216777" y="0"/>
                        <a:pt x="391999" y="0"/>
                        <a:pt x="567221" y="0"/>
                      </a:cubicBezTo>
                      <a:cubicBezTo>
                        <a:pt x="592590" y="0"/>
                        <a:pt x="615870" y="4556"/>
                        <a:pt x="619193" y="10164"/>
                      </a:cubicBezTo>
                      <a:cubicBezTo>
                        <a:pt x="629760" y="28057"/>
                        <a:pt x="640298" y="45935"/>
                        <a:pt x="650809" y="63826"/>
                      </a:cubicBezTo>
                      <a:close/>
                    </a:path>
                  </a:pathLst>
                </a:custGeom>
                <a:solidFill>
                  <a:srgbClr val="231F20"/>
                </a:solidFill>
                <a:ln w="138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C92480C7-4EBC-904F-A3F3-D80196C01391}"/>
                    </a:ext>
                  </a:extLst>
                </p:cNvPr>
                <p:cNvSpPr/>
                <p:nvPr/>
              </p:nvSpPr>
              <p:spPr>
                <a:xfrm>
                  <a:off x="10740335" y="4795766"/>
                  <a:ext cx="849086" cy="73991"/>
                </a:xfrm>
                <a:custGeom>
                  <a:avLst/>
                  <a:gdLst>
                    <a:gd name="connsiteX0" fmla="*/ 848711 w 849086"/>
                    <a:gd name="connsiteY0" fmla="*/ 63827 h 73991"/>
                    <a:gd name="connsiteX1" fmla="*/ 807126 w 849086"/>
                    <a:gd name="connsiteY1" fmla="*/ 73991 h 73991"/>
                    <a:gd name="connsiteX2" fmla="*/ 73792 w 849086"/>
                    <a:gd name="connsiteY2" fmla="*/ 73991 h 73991"/>
                    <a:gd name="connsiteX3" fmla="*/ 22166 w 849086"/>
                    <a:gd name="connsiteY3" fmla="*/ 63827 h 73991"/>
                    <a:gd name="connsiteX4" fmla="*/ 188 w 849086"/>
                    <a:gd name="connsiteY4" fmla="*/ 10165 h 73991"/>
                    <a:gd name="connsiteX5" fmla="*/ 42744 w 849086"/>
                    <a:gd name="connsiteY5" fmla="*/ 0 h 73991"/>
                    <a:gd name="connsiteX6" fmla="*/ 764667 w 849086"/>
                    <a:gd name="connsiteY6" fmla="*/ 0 h 73991"/>
                    <a:gd name="connsiteX7" fmla="*/ 817388 w 849086"/>
                    <a:gd name="connsiteY7" fmla="*/ 10165 h 73991"/>
                    <a:gd name="connsiteX8" fmla="*/ 848711 w 849086"/>
                    <a:gd name="connsiteY8" fmla="*/ 63827 h 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086" h="73991">
                      <a:moveTo>
                        <a:pt x="848711" y="63827"/>
                      </a:moveTo>
                      <a:cubicBezTo>
                        <a:pt x="851994" y="69449"/>
                        <a:pt x="833367" y="73991"/>
                        <a:pt x="807126" y="73991"/>
                      </a:cubicBezTo>
                      <a:cubicBezTo>
                        <a:pt x="562676" y="73991"/>
                        <a:pt x="318227" y="73991"/>
                        <a:pt x="73792" y="73991"/>
                      </a:cubicBezTo>
                      <a:cubicBezTo>
                        <a:pt x="47549" y="73991"/>
                        <a:pt x="24450" y="69435"/>
                        <a:pt x="22166" y="63827"/>
                      </a:cubicBezTo>
                      <a:cubicBezTo>
                        <a:pt x="14853" y="45948"/>
                        <a:pt x="7528" y="28057"/>
                        <a:pt x="188" y="10165"/>
                      </a:cubicBezTo>
                      <a:cubicBezTo>
                        <a:pt x="-2111" y="4542"/>
                        <a:pt x="16917" y="0"/>
                        <a:pt x="42744" y="0"/>
                      </a:cubicBezTo>
                      <a:cubicBezTo>
                        <a:pt x="283385" y="0"/>
                        <a:pt x="524026" y="0"/>
                        <a:pt x="764667" y="0"/>
                      </a:cubicBezTo>
                      <a:cubicBezTo>
                        <a:pt x="790480" y="0"/>
                        <a:pt x="814091" y="4556"/>
                        <a:pt x="817388" y="10165"/>
                      </a:cubicBezTo>
                      <a:cubicBezTo>
                        <a:pt x="827857" y="28057"/>
                        <a:pt x="838312" y="45935"/>
                        <a:pt x="848711" y="63827"/>
                      </a:cubicBezTo>
                      <a:close/>
                    </a:path>
                  </a:pathLst>
                </a:custGeom>
                <a:solidFill>
                  <a:srgbClr val="231F20"/>
                </a:solidFill>
                <a:ln w="138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1EA3DFF0-026B-9342-9790-64D40E9FC2ED}"/>
                    </a:ext>
                  </a:extLst>
                </p:cNvPr>
                <p:cNvSpPr/>
                <p:nvPr/>
              </p:nvSpPr>
              <p:spPr>
                <a:xfrm>
                  <a:off x="10499407" y="4918475"/>
                  <a:ext cx="359154" cy="41932"/>
                </a:xfrm>
                <a:custGeom>
                  <a:avLst/>
                  <a:gdLst>
                    <a:gd name="connsiteX0" fmla="*/ 358965 w 359154"/>
                    <a:gd name="connsiteY0" fmla="*/ 31768 h 41932"/>
                    <a:gd name="connsiteX1" fmla="*/ 314789 w 359154"/>
                    <a:gd name="connsiteY1" fmla="*/ 41933 h 41932"/>
                    <a:gd name="connsiteX2" fmla="*/ 59469 w 359154"/>
                    <a:gd name="connsiteY2" fmla="*/ 41933 h 41932"/>
                    <a:gd name="connsiteX3" fmla="*/ 7593 w 359154"/>
                    <a:gd name="connsiteY3" fmla="*/ 31768 h 41932"/>
                    <a:gd name="connsiteX4" fmla="*/ 129 w 359154"/>
                    <a:gd name="connsiteY4" fmla="*/ 10164 h 41932"/>
                    <a:gd name="connsiteX5" fmla="*/ 44568 w 359154"/>
                    <a:gd name="connsiteY5" fmla="*/ 0 h 41932"/>
                    <a:gd name="connsiteX6" fmla="*/ 297700 w 359154"/>
                    <a:gd name="connsiteY6" fmla="*/ 0 h 41932"/>
                    <a:gd name="connsiteX7" fmla="*/ 349949 w 359154"/>
                    <a:gd name="connsiteY7" fmla="*/ 10164 h 41932"/>
                    <a:gd name="connsiteX8" fmla="*/ 358965 w 359154"/>
                    <a:gd name="connsiteY8" fmla="*/ 31768 h 4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154" h="41932">
                      <a:moveTo>
                        <a:pt x="358965" y="31768"/>
                      </a:moveTo>
                      <a:cubicBezTo>
                        <a:pt x="361319" y="37376"/>
                        <a:pt x="341516" y="41933"/>
                        <a:pt x="314789" y="41933"/>
                      </a:cubicBezTo>
                      <a:cubicBezTo>
                        <a:pt x="229677" y="41933"/>
                        <a:pt x="144580" y="41933"/>
                        <a:pt x="59469" y="41933"/>
                      </a:cubicBezTo>
                      <a:cubicBezTo>
                        <a:pt x="32728" y="41933"/>
                        <a:pt x="9518" y="37376"/>
                        <a:pt x="7593" y="31768"/>
                      </a:cubicBezTo>
                      <a:cubicBezTo>
                        <a:pt x="5100" y="24567"/>
                        <a:pt x="2621" y="17366"/>
                        <a:pt x="129" y="10164"/>
                      </a:cubicBezTo>
                      <a:cubicBezTo>
                        <a:pt x="-1796" y="4556"/>
                        <a:pt x="18062" y="0"/>
                        <a:pt x="44568" y="0"/>
                      </a:cubicBezTo>
                      <a:cubicBezTo>
                        <a:pt x="128945" y="0"/>
                        <a:pt x="213322" y="0"/>
                        <a:pt x="297700" y="0"/>
                      </a:cubicBezTo>
                      <a:cubicBezTo>
                        <a:pt x="324192" y="0"/>
                        <a:pt x="347595" y="4556"/>
                        <a:pt x="349949" y="10164"/>
                      </a:cubicBezTo>
                      <a:cubicBezTo>
                        <a:pt x="352954" y="17366"/>
                        <a:pt x="355959" y="24567"/>
                        <a:pt x="358965" y="31768"/>
                      </a:cubicBezTo>
                      <a:close/>
                    </a:path>
                  </a:pathLst>
                </a:custGeom>
                <a:solidFill>
                  <a:srgbClr val="231F20"/>
                </a:solidFill>
                <a:ln w="138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157334-B7E4-564C-A211-B7AD8AF41C17}"/>
                    </a:ext>
                  </a:extLst>
                </p:cNvPr>
                <p:cNvSpPr/>
                <p:nvPr/>
              </p:nvSpPr>
              <p:spPr>
                <a:xfrm>
                  <a:off x="11278997" y="4918475"/>
                  <a:ext cx="362949" cy="41932"/>
                </a:xfrm>
                <a:custGeom>
                  <a:avLst/>
                  <a:gdLst>
                    <a:gd name="connsiteX0" fmla="*/ 362590 w 362949"/>
                    <a:gd name="connsiteY0" fmla="*/ 31768 h 41932"/>
                    <a:gd name="connsiteX1" fmla="*/ 320049 w 362949"/>
                    <a:gd name="connsiteY1" fmla="*/ 41933 h 41932"/>
                    <a:gd name="connsiteX2" fmla="*/ 64728 w 362949"/>
                    <a:gd name="connsiteY2" fmla="*/ 41933 h 41932"/>
                    <a:gd name="connsiteX3" fmla="*/ 11204 w 362949"/>
                    <a:gd name="connsiteY3" fmla="*/ 31768 h 41932"/>
                    <a:gd name="connsiteX4" fmla="*/ 279 w 362949"/>
                    <a:gd name="connsiteY4" fmla="*/ 10164 h 41932"/>
                    <a:gd name="connsiteX5" fmla="*/ 43111 w 362949"/>
                    <a:gd name="connsiteY5" fmla="*/ 0 h 41932"/>
                    <a:gd name="connsiteX6" fmla="*/ 296243 w 362949"/>
                    <a:gd name="connsiteY6" fmla="*/ 0 h 41932"/>
                    <a:gd name="connsiteX7" fmla="*/ 350113 w 362949"/>
                    <a:gd name="connsiteY7" fmla="*/ 10164 h 41932"/>
                    <a:gd name="connsiteX8" fmla="*/ 362590 w 362949"/>
                    <a:gd name="connsiteY8" fmla="*/ 31768 h 4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949" h="41932">
                      <a:moveTo>
                        <a:pt x="362590" y="31768"/>
                      </a:moveTo>
                      <a:cubicBezTo>
                        <a:pt x="365831" y="37376"/>
                        <a:pt x="346789" y="41933"/>
                        <a:pt x="320049" y="41933"/>
                      </a:cubicBezTo>
                      <a:cubicBezTo>
                        <a:pt x="234938" y="41933"/>
                        <a:pt x="149826" y="41933"/>
                        <a:pt x="64728" y="41933"/>
                      </a:cubicBezTo>
                      <a:cubicBezTo>
                        <a:pt x="37987" y="41933"/>
                        <a:pt x="14030" y="37376"/>
                        <a:pt x="11204" y="31768"/>
                      </a:cubicBezTo>
                      <a:cubicBezTo>
                        <a:pt x="7563" y="24567"/>
                        <a:pt x="3921" y="17366"/>
                        <a:pt x="279" y="10164"/>
                      </a:cubicBezTo>
                      <a:cubicBezTo>
                        <a:pt x="-2561" y="4556"/>
                        <a:pt x="16619" y="0"/>
                        <a:pt x="43111" y="0"/>
                      </a:cubicBezTo>
                      <a:cubicBezTo>
                        <a:pt x="127488" y="0"/>
                        <a:pt x="211866" y="0"/>
                        <a:pt x="296243" y="0"/>
                      </a:cubicBezTo>
                      <a:cubicBezTo>
                        <a:pt x="322735" y="0"/>
                        <a:pt x="346858" y="4556"/>
                        <a:pt x="350113" y="10164"/>
                      </a:cubicBezTo>
                      <a:cubicBezTo>
                        <a:pt x="354281" y="17366"/>
                        <a:pt x="358436" y="24567"/>
                        <a:pt x="362590" y="31768"/>
                      </a:cubicBezTo>
                      <a:close/>
                    </a:path>
                  </a:pathLst>
                </a:custGeom>
                <a:solidFill>
                  <a:srgbClr val="231F20"/>
                </a:solidFill>
                <a:ln w="138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D7832172-E666-1A49-8402-B9ABC2FF455B}"/>
                    </a:ext>
                  </a:extLst>
                </p:cNvPr>
                <p:cNvSpPr/>
                <p:nvPr/>
              </p:nvSpPr>
              <p:spPr>
                <a:xfrm>
                  <a:off x="10871299" y="4876543"/>
                  <a:ext cx="378941" cy="83865"/>
                </a:xfrm>
                <a:custGeom>
                  <a:avLst/>
                  <a:gdLst>
                    <a:gd name="connsiteX0" fmla="*/ 378673 w 378941"/>
                    <a:gd name="connsiteY0" fmla="*/ 73700 h 83865"/>
                    <a:gd name="connsiteX1" fmla="*/ 335342 w 378941"/>
                    <a:gd name="connsiteY1" fmla="*/ 83865 h 83865"/>
                    <a:gd name="connsiteX2" fmla="*/ 79994 w 378941"/>
                    <a:gd name="connsiteY2" fmla="*/ 83865 h 83865"/>
                    <a:gd name="connsiteX3" fmla="*/ 27287 w 378941"/>
                    <a:gd name="connsiteY3" fmla="*/ 73700 h 83865"/>
                    <a:gd name="connsiteX4" fmla="*/ 201 w 378941"/>
                    <a:gd name="connsiteY4" fmla="*/ 10164 h 83865"/>
                    <a:gd name="connsiteX5" fmla="*/ 43393 w 378941"/>
                    <a:gd name="connsiteY5" fmla="*/ 0 h 83865"/>
                    <a:gd name="connsiteX6" fmla="*/ 294365 w 378941"/>
                    <a:gd name="connsiteY6" fmla="*/ 0 h 83865"/>
                    <a:gd name="connsiteX7" fmla="*/ 347002 w 378941"/>
                    <a:gd name="connsiteY7" fmla="*/ 10164 h 83865"/>
                    <a:gd name="connsiteX8" fmla="*/ 378673 w 378941"/>
                    <a:gd name="connsiteY8" fmla="*/ 73700 h 8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941" h="83865">
                      <a:moveTo>
                        <a:pt x="378673" y="73700"/>
                      </a:moveTo>
                      <a:cubicBezTo>
                        <a:pt x="381470" y="79309"/>
                        <a:pt x="362069" y="83865"/>
                        <a:pt x="335342" y="83865"/>
                      </a:cubicBezTo>
                      <a:cubicBezTo>
                        <a:pt x="250230" y="83865"/>
                        <a:pt x="165105" y="83865"/>
                        <a:pt x="79994" y="83865"/>
                      </a:cubicBezTo>
                      <a:cubicBezTo>
                        <a:pt x="53267" y="83865"/>
                        <a:pt x="29669" y="79309"/>
                        <a:pt x="27287" y="73700"/>
                      </a:cubicBezTo>
                      <a:cubicBezTo>
                        <a:pt x="18286" y="52526"/>
                        <a:pt x="9257" y="31338"/>
                        <a:pt x="201" y="10164"/>
                      </a:cubicBezTo>
                      <a:cubicBezTo>
                        <a:pt x="-2195" y="4556"/>
                        <a:pt x="17150" y="0"/>
                        <a:pt x="43393" y="0"/>
                      </a:cubicBezTo>
                      <a:cubicBezTo>
                        <a:pt x="127050" y="0"/>
                        <a:pt x="210707" y="0"/>
                        <a:pt x="294365" y="0"/>
                      </a:cubicBezTo>
                      <a:cubicBezTo>
                        <a:pt x="320607" y="0"/>
                        <a:pt x="344177" y="4556"/>
                        <a:pt x="347002" y="10164"/>
                      </a:cubicBezTo>
                      <a:cubicBezTo>
                        <a:pt x="357596" y="31338"/>
                        <a:pt x="368148" y="52526"/>
                        <a:pt x="378673" y="73700"/>
                      </a:cubicBezTo>
                      <a:close/>
                    </a:path>
                  </a:pathLst>
                </a:custGeom>
                <a:solidFill>
                  <a:srgbClr val="231F20"/>
                </a:solidFill>
                <a:ln w="138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58C9A187-F48F-6640-823B-A0319A720DF8}"/>
                    </a:ext>
                  </a:extLst>
                </p:cNvPr>
                <p:cNvSpPr/>
                <p:nvPr/>
              </p:nvSpPr>
              <p:spPr>
                <a:xfrm>
                  <a:off x="7658326" y="4876543"/>
                  <a:ext cx="1917918" cy="83865"/>
                </a:xfrm>
                <a:custGeom>
                  <a:avLst/>
                  <a:gdLst>
                    <a:gd name="connsiteX0" fmla="*/ 1917891 w 1917918"/>
                    <a:gd name="connsiteY0" fmla="*/ 73700 h 83865"/>
                    <a:gd name="connsiteX1" fmla="*/ 1871098 w 1917918"/>
                    <a:gd name="connsiteY1" fmla="*/ 83865 h 83865"/>
                    <a:gd name="connsiteX2" fmla="*/ 46051 w 1917918"/>
                    <a:gd name="connsiteY2" fmla="*/ 83865 h 83865"/>
                    <a:gd name="connsiteX3" fmla="*/ 61 w 1917918"/>
                    <a:gd name="connsiteY3" fmla="*/ 73700 h 83865"/>
                    <a:gd name="connsiteX4" fmla="*/ 15169 w 1917918"/>
                    <a:gd name="connsiteY4" fmla="*/ 10164 h 83865"/>
                    <a:gd name="connsiteX5" fmla="*/ 65161 w 1917918"/>
                    <a:gd name="connsiteY5" fmla="*/ 0 h 83865"/>
                    <a:gd name="connsiteX6" fmla="*/ 1858897 w 1917918"/>
                    <a:gd name="connsiteY6" fmla="*/ 0 h 83865"/>
                    <a:gd name="connsiteX7" fmla="*/ 1908017 w 1917918"/>
                    <a:gd name="connsiteY7" fmla="*/ 10164 h 83865"/>
                    <a:gd name="connsiteX8" fmla="*/ 1917891 w 1917918"/>
                    <a:gd name="connsiteY8" fmla="*/ 73700 h 8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7918" h="83865">
                      <a:moveTo>
                        <a:pt x="1917891" y="73700"/>
                      </a:moveTo>
                      <a:cubicBezTo>
                        <a:pt x="1918777" y="79309"/>
                        <a:pt x="1897825" y="83865"/>
                        <a:pt x="1871098" y="83865"/>
                      </a:cubicBezTo>
                      <a:cubicBezTo>
                        <a:pt x="1262744" y="83865"/>
                        <a:pt x="654404" y="83865"/>
                        <a:pt x="46051" y="83865"/>
                      </a:cubicBezTo>
                      <a:cubicBezTo>
                        <a:pt x="19310" y="83865"/>
                        <a:pt x="-1269" y="79309"/>
                        <a:pt x="61" y="73700"/>
                      </a:cubicBezTo>
                      <a:cubicBezTo>
                        <a:pt x="5074" y="52526"/>
                        <a:pt x="10115" y="31338"/>
                        <a:pt x="15169" y="10164"/>
                      </a:cubicBezTo>
                      <a:cubicBezTo>
                        <a:pt x="16526" y="4556"/>
                        <a:pt x="38905" y="0"/>
                        <a:pt x="65161" y="0"/>
                      </a:cubicBezTo>
                      <a:cubicBezTo>
                        <a:pt x="663074" y="0"/>
                        <a:pt x="1260986" y="0"/>
                        <a:pt x="1858897" y="0"/>
                      </a:cubicBezTo>
                      <a:cubicBezTo>
                        <a:pt x="1885140" y="0"/>
                        <a:pt x="1907131" y="4556"/>
                        <a:pt x="1908017" y="10164"/>
                      </a:cubicBezTo>
                      <a:cubicBezTo>
                        <a:pt x="1911327" y="31338"/>
                        <a:pt x="1914609" y="52526"/>
                        <a:pt x="1917891" y="73700"/>
                      </a:cubicBezTo>
                      <a:close/>
                    </a:path>
                  </a:pathLst>
                </a:custGeom>
                <a:solidFill>
                  <a:srgbClr val="231F20"/>
                </a:solidFill>
                <a:ln w="1385" cap="flat">
                  <a:noFill/>
                  <a:prstDash val="solid"/>
                  <a:miter/>
                </a:ln>
              </p:spPr>
              <p:txBody>
                <a:bodyPr rtlCol="0" anchor="ctr"/>
                <a:lstStyle/>
                <a:p>
                  <a:endParaRPr lang="en-US"/>
                </a:p>
              </p:txBody>
            </p:sp>
            <p:grpSp>
              <p:nvGrpSpPr>
                <p:cNvPr id="165" name="Graphic 64">
                  <a:extLst>
                    <a:ext uri="{FF2B5EF4-FFF2-40B4-BE49-F238E27FC236}">
                      <a16:creationId xmlns:a16="http://schemas.microsoft.com/office/drawing/2014/main" id="{6D17391B-6471-7A48-ADC9-732180ADA3A9}"/>
                    </a:ext>
                  </a:extLst>
                </p:cNvPr>
                <p:cNvGrpSpPr/>
                <p:nvPr/>
              </p:nvGrpSpPr>
              <p:grpSpPr>
                <a:xfrm>
                  <a:off x="5991647" y="4502917"/>
                  <a:ext cx="5654334" cy="458335"/>
                  <a:chOff x="5991647" y="4502917"/>
                  <a:chExt cx="5654334" cy="458335"/>
                </a:xfrm>
                <a:solidFill>
                  <a:srgbClr val="878787"/>
                </a:solidFill>
              </p:grpSpPr>
              <p:sp>
                <p:nvSpPr>
                  <p:cNvPr id="343" name="Freeform 342">
                    <a:extLst>
                      <a:ext uri="{FF2B5EF4-FFF2-40B4-BE49-F238E27FC236}">
                        <a16:creationId xmlns:a16="http://schemas.microsoft.com/office/drawing/2014/main" id="{999C5B05-91B6-D941-AC37-9AE92D8D9E64}"/>
                      </a:ext>
                    </a:extLst>
                  </p:cNvPr>
                  <p:cNvSpPr/>
                  <p:nvPr/>
                </p:nvSpPr>
                <p:spPr>
                  <a:xfrm>
                    <a:off x="6550749" y="4553463"/>
                    <a:ext cx="358819" cy="75680"/>
                  </a:xfrm>
                  <a:custGeom>
                    <a:avLst/>
                    <a:gdLst>
                      <a:gd name="connsiteX0" fmla="*/ 281313 w 358819"/>
                      <a:gd name="connsiteY0" fmla="*/ 75681 h 75680"/>
                      <a:gd name="connsiteX1" fmla="*/ 43483 w 358819"/>
                      <a:gd name="connsiteY1" fmla="*/ 75681 h 75680"/>
                      <a:gd name="connsiteX2" fmla="*/ 332 w 358819"/>
                      <a:gd name="connsiteY2" fmla="*/ 64671 h 75680"/>
                      <a:gd name="connsiteX3" fmla="*/ 28042 w 358819"/>
                      <a:gd name="connsiteY3" fmla="*/ 11009 h 75680"/>
                      <a:gd name="connsiteX4" fmla="*/ 81718 w 358819"/>
                      <a:gd name="connsiteY4" fmla="*/ 0 h 75680"/>
                      <a:gd name="connsiteX5" fmla="*/ 315463 w 358819"/>
                      <a:gd name="connsiteY5" fmla="*/ 0 h 75680"/>
                      <a:gd name="connsiteX6" fmla="*/ 358572 w 358819"/>
                      <a:gd name="connsiteY6" fmla="*/ 11009 h 75680"/>
                      <a:gd name="connsiteX7" fmla="*/ 334961 w 358819"/>
                      <a:gd name="connsiteY7" fmla="*/ 64671 h 75680"/>
                      <a:gd name="connsiteX8" fmla="*/ 281313 w 358819"/>
                      <a:gd name="connsiteY8" fmla="*/ 75681 h 75680"/>
                      <a:gd name="connsiteX9" fmla="*/ 80859 w 358819"/>
                      <a:gd name="connsiteY9" fmla="*/ 1689 h 75680"/>
                      <a:gd name="connsiteX10" fmla="*/ 35437 w 358819"/>
                      <a:gd name="connsiteY10" fmla="*/ 11009 h 75680"/>
                      <a:gd name="connsiteX11" fmla="*/ 7823 w 358819"/>
                      <a:gd name="connsiteY11" fmla="*/ 64671 h 75680"/>
                      <a:gd name="connsiteX12" fmla="*/ 44328 w 358819"/>
                      <a:gd name="connsiteY12" fmla="*/ 73991 h 75680"/>
                      <a:gd name="connsiteX13" fmla="*/ 282061 w 358819"/>
                      <a:gd name="connsiteY13" fmla="*/ 73991 h 75680"/>
                      <a:gd name="connsiteX14" fmla="*/ 327455 w 358819"/>
                      <a:gd name="connsiteY14" fmla="*/ 64671 h 75680"/>
                      <a:gd name="connsiteX15" fmla="*/ 351163 w 358819"/>
                      <a:gd name="connsiteY15" fmla="*/ 11009 h 75680"/>
                      <a:gd name="connsiteX16" fmla="*/ 314687 w 358819"/>
                      <a:gd name="connsiteY16" fmla="*/ 1689 h 75680"/>
                      <a:gd name="connsiteX17" fmla="*/ 80859 w 35881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819" h="75680">
                        <a:moveTo>
                          <a:pt x="281313" y="75681"/>
                        </a:moveTo>
                        <a:cubicBezTo>
                          <a:pt x="202032" y="75681"/>
                          <a:pt x="122764" y="75681"/>
                          <a:pt x="43483" y="75681"/>
                        </a:cubicBezTo>
                        <a:cubicBezTo>
                          <a:pt x="16562" y="75667"/>
                          <a:pt x="-2798" y="70737"/>
                          <a:pt x="332" y="64671"/>
                        </a:cubicBezTo>
                        <a:cubicBezTo>
                          <a:pt x="9541" y="46779"/>
                          <a:pt x="18778" y="28888"/>
                          <a:pt x="28042" y="11009"/>
                        </a:cubicBezTo>
                        <a:cubicBezTo>
                          <a:pt x="31200" y="4930"/>
                          <a:pt x="55281" y="0"/>
                          <a:pt x="81718" y="0"/>
                        </a:cubicBezTo>
                        <a:cubicBezTo>
                          <a:pt x="159628" y="0"/>
                          <a:pt x="237539" y="0"/>
                          <a:pt x="315463" y="0"/>
                        </a:cubicBezTo>
                        <a:cubicBezTo>
                          <a:pt x="341899" y="0"/>
                          <a:pt x="361245" y="4944"/>
                          <a:pt x="358572" y="11009"/>
                        </a:cubicBezTo>
                        <a:cubicBezTo>
                          <a:pt x="350678" y="28901"/>
                          <a:pt x="342813" y="46779"/>
                          <a:pt x="334961" y="64671"/>
                        </a:cubicBezTo>
                        <a:cubicBezTo>
                          <a:pt x="332316" y="70737"/>
                          <a:pt x="308234" y="75681"/>
                          <a:pt x="281313" y="75681"/>
                        </a:cubicBezTo>
                        <a:close/>
                        <a:moveTo>
                          <a:pt x="80859" y="1689"/>
                        </a:moveTo>
                        <a:cubicBezTo>
                          <a:pt x="58480" y="1689"/>
                          <a:pt x="38096" y="5872"/>
                          <a:pt x="35437" y="11009"/>
                        </a:cubicBezTo>
                        <a:cubicBezTo>
                          <a:pt x="26214" y="28901"/>
                          <a:pt x="17005" y="46779"/>
                          <a:pt x="7823" y="64671"/>
                        </a:cubicBezTo>
                        <a:cubicBezTo>
                          <a:pt x="5179" y="69809"/>
                          <a:pt x="21561" y="73991"/>
                          <a:pt x="44328" y="73991"/>
                        </a:cubicBezTo>
                        <a:cubicBezTo>
                          <a:pt x="123567" y="73991"/>
                          <a:pt x="202821" y="73991"/>
                          <a:pt x="282061" y="73991"/>
                        </a:cubicBezTo>
                        <a:cubicBezTo>
                          <a:pt x="304827" y="73991"/>
                          <a:pt x="325198" y="69795"/>
                          <a:pt x="327455" y="64671"/>
                        </a:cubicBezTo>
                        <a:cubicBezTo>
                          <a:pt x="335335" y="46779"/>
                          <a:pt x="343242" y="28888"/>
                          <a:pt x="351163" y="11009"/>
                        </a:cubicBezTo>
                        <a:cubicBezTo>
                          <a:pt x="353435" y="5872"/>
                          <a:pt x="337066" y="1689"/>
                          <a:pt x="314687" y="1689"/>
                        </a:cubicBezTo>
                        <a:cubicBezTo>
                          <a:pt x="236749" y="1689"/>
                          <a:pt x="158811" y="1689"/>
                          <a:pt x="80859" y="1689"/>
                        </a:cubicBezTo>
                        <a:close/>
                      </a:path>
                    </a:pathLst>
                  </a:custGeom>
                  <a:solidFill>
                    <a:srgbClr val="878787"/>
                  </a:solidFill>
                  <a:ln w="1385"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2278BBE7-A2DD-4E42-9D87-E976F666D3C0}"/>
                      </a:ext>
                    </a:extLst>
                  </p:cNvPr>
                  <p:cNvSpPr/>
                  <p:nvPr/>
                </p:nvSpPr>
                <p:spPr>
                  <a:xfrm>
                    <a:off x="6186063" y="4553463"/>
                    <a:ext cx="363481" cy="75680"/>
                  </a:xfrm>
                  <a:custGeom>
                    <a:avLst/>
                    <a:gdLst>
                      <a:gd name="connsiteX0" fmla="*/ 280502 w 363481"/>
                      <a:gd name="connsiteY0" fmla="*/ 75681 h 75680"/>
                      <a:gd name="connsiteX1" fmla="*/ 42686 w 363481"/>
                      <a:gd name="connsiteY1" fmla="*/ 75681 h 75680"/>
                      <a:gd name="connsiteX2" fmla="*/ 448 w 363481"/>
                      <a:gd name="connsiteY2" fmla="*/ 64671 h 75680"/>
                      <a:gd name="connsiteX3" fmla="*/ 32604 w 363481"/>
                      <a:gd name="connsiteY3" fmla="*/ 11009 h 75680"/>
                      <a:gd name="connsiteX4" fmla="*/ 87208 w 363481"/>
                      <a:gd name="connsiteY4" fmla="*/ 0 h 75680"/>
                      <a:gd name="connsiteX5" fmla="*/ 320939 w 363481"/>
                      <a:gd name="connsiteY5" fmla="*/ 0 h 75680"/>
                      <a:gd name="connsiteX6" fmla="*/ 363134 w 363481"/>
                      <a:gd name="connsiteY6" fmla="*/ 11009 h 75680"/>
                      <a:gd name="connsiteX7" fmla="*/ 335064 w 363481"/>
                      <a:gd name="connsiteY7" fmla="*/ 64671 h 75680"/>
                      <a:gd name="connsiteX8" fmla="*/ 280502 w 363481"/>
                      <a:gd name="connsiteY8" fmla="*/ 75681 h 75680"/>
                      <a:gd name="connsiteX9" fmla="*/ 86197 w 363481"/>
                      <a:gd name="connsiteY9" fmla="*/ 1689 h 75680"/>
                      <a:gd name="connsiteX10" fmla="*/ 39999 w 363481"/>
                      <a:gd name="connsiteY10" fmla="*/ 11009 h 75680"/>
                      <a:gd name="connsiteX11" fmla="*/ 7926 w 363481"/>
                      <a:gd name="connsiteY11" fmla="*/ 64671 h 75680"/>
                      <a:gd name="connsiteX12" fmla="*/ 43655 w 363481"/>
                      <a:gd name="connsiteY12" fmla="*/ 73991 h 75680"/>
                      <a:gd name="connsiteX13" fmla="*/ 281388 w 363481"/>
                      <a:gd name="connsiteY13" fmla="*/ 73991 h 75680"/>
                      <a:gd name="connsiteX14" fmla="*/ 327558 w 363481"/>
                      <a:gd name="connsiteY14" fmla="*/ 64671 h 75680"/>
                      <a:gd name="connsiteX15" fmla="*/ 355711 w 363481"/>
                      <a:gd name="connsiteY15" fmla="*/ 11009 h 75680"/>
                      <a:gd name="connsiteX16" fmla="*/ 319997 w 363481"/>
                      <a:gd name="connsiteY16" fmla="*/ 1689 h 75680"/>
                      <a:gd name="connsiteX17" fmla="*/ 86197 w 363481"/>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81" h="75680">
                        <a:moveTo>
                          <a:pt x="280502" y="75681"/>
                        </a:moveTo>
                        <a:cubicBezTo>
                          <a:pt x="201220" y="75681"/>
                          <a:pt x="121953" y="75681"/>
                          <a:pt x="42686" y="75681"/>
                        </a:cubicBezTo>
                        <a:cubicBezTo>
                          <a:pt x="15751" y="75667"/>
                          <a:pt x="-3194" y="70737"/>
                          <a:pt x="448" y="64671"/>
                        </a:cubicBezTo>
                        <a:cubicBezTo>
                          <a:pt x="11140" y="46779"/>
                          <a:pt x="21858" y="28888"/>
                          <a:pt x="32604" y="11009"/>
                        </a:cubicBezTo>
                        <a:cubicBezTo>
                          <a:pt x="36260" y="4930"/>
                          <a:pt x="60758" y="0"/>
                          <a:pt x="87208" y="0"/>
                        </a:cubicBezTo>
                        <a:cubicBezTo>
                          <a:pt x="165118" y="0"/>
                          <a:pt x="243028" y="0"/>
                          <a:pt x="320939" y="0"/>
                        </a:cubicBezTo>
                        <a:cubicBezTo>
                          <a:pt x="347389" y="0"/>
                          <a:pt x="366305" y="4944"/>
                          <a:pt x="363134" y="11009"/>
                        </a:cubicBezTo>
                        <a:cubicBezTo>
                          <a:pt x="353759" y="28901"/>
                          <a:pt x="344398" y="46779"/>
                          <a:pt x="335064" y="64671"/>
                        </a:cubicBezTo>
                        <a:cubicBezTo>
                          <a:pt x="331906" y="70737"/>
                          <a:pt x="307437" y="75681"/>
                          <a:pt x="280502" y="75681"/>
                        </a:cubicBezTo>
                        <a:close/>
                        <a:moveTo>
                          <a:pt x="86197" y="1689"/>
                        </a:moveTo>
                        <a:cubicBezTo>
                          <a:pt x="63818" y="1689"/>
                          <a:pt x="43087" y="5872"/>
                          <a:pt x="39999" y="11009"/>
                        </a:cubicBezTo>
                        <a:cubicBezTo>
                          <a:pt x="29281" y="28901"/>
                          <a:pt x="18590" y="46779"/>
                          <a:pt x="7926" y="64671"/>
                        </a:cubicBezTo>
                        <a:cubicBezTo>
                          <a:pt x="4852" y="69809"/>
                          <a:pt x="20889" y="73991"/>
                          <a:pt x="43655" y="73991"/>
                        </a:cubicBezTo>
                        <a:cubicBezTo>
                          <a:pt x="122895" y="73991"/>
                          <a:pt x="202135" y="73991"/>
                          <a:pt x="281388" y="73991"/>
                        </a:cubicBezTo>
                        <a:cubicBezTo>
                          <a:pt x="304169" y="73991"/>
                          <a:pt x="324871" y="69795"/>
                          <a:pt x="327558" y="64671"/>
                        </a:cubicBezTo>
                        <a:cubicBezTo>
                          <a:pt x="336920" y="46779"/>
                          <a:pt x="346308" y="28888"/>
                          <a:pt x="355711" y="11009"/>
                        </a:cubicBezTo>
                        <a:cubicBezTo>
                          <a:pt x="358412" y="5872"/>
                          <a:pt x="342389" y="1689"/>
                          <a:pt x="319997" y="1689"/>
                        </a:cubicBezTo>
                        <a:cubicBezTo>
                          <a:pt x="242087" y="1689"/>
                          <a:pt x="164135" y="1689"/>
                          <a:pt x="86197" y="1689"/>
                        </a:cubicBezTo>
                        <a:close/>
                      </a:path>
                    </a:pathLst>
                  </a:custGeom>
                  <a:solidFill>
                    <a:srgbClr val="878787"/>
                  </a:solidFill>
                  <a:ln w="1385"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D4B1E8D2-E0F8-6B4B-84E6-AF1CADD3552D}"/>
                      </a:ext>
                    </a:extLst>
                  </p:cNvPr>
                  <p:cNvSpPr/>
                  <p:nvPr/>
                </p:nvSpPr>
                <p:spPr>
                  <a:xfrm>
                    <a:off x="7280106" y="4553463"/>
                    <a:ext cx="349557" cy="75680"/>
                  </a:xfrm>
                  <a:custGeom>
                    <a:avLst/>
                    <a:gdLst>
                      <a:gd name="connsiteX0" fmla="*/ 282936 w 349557"/>
                      <a:gd name="connsiteY0" fmla="*/ 75681 h 75680"/>
                      <a:gd name="connsiteX1" fmla="*/ 45120 w 349557"/>
                      <a:gd name="connsiteY1" fmla="*/ 75681 h 75680"/>
                      <a:gd name="connsiteX2" fmla="*/ 155 w 349557"/>
                      <a:gd name="connsiteY2" fmla="*/ 64671 h 75680"/>
                      <a:gd name="connsiteX3" fmla="*/ 18947 w 349557"/>
                      <a:gd name="connsiteY3" fmla="*/ 11009 h 75680"/>
                      <a:gd name="connsiteX4" fmla="*/ 70795 w 349557"/>
                      <a:gd name="connsiteY4" fmla="*/ 0 h 75680"/>
                      <a:gd name="connsiteX5" fmla="*/ 304512 w 349557"/>
                      <a:gd name="connsiteY5" fmla="*/ 0 h 75680"/>
                      <a:gd name="connsiteX6" fmla="*/ 349463 w 349557"/>
                      <a:gd name="connsiteY6" fmla="*/ 11009 h 75680"/>
                      <a:gd name="connsiteX7" fmla="*/ 334756 w 349557"/>
                      <a:gd name="connsiteY7" fmla="*/ 64671 h 75680"/>
                      <a:gd name="connsiteX8" fmla="*/ 282936 w 349557"/>
                      <a:gd name="connsiteY8" fmla="*/ 75681 h 75680"/>
                      <a:gd name="connsiteX9" fmla="*/ 70213 w 349557"/>
                      <a:gd name="connsiteY9" fmla="*/ 1689 h 75680"/>
                      <a:gd name="connsiteX10" fmla="*/ 26342 w 349557"/>
                      <a:gd name="connsiteY10" fmla="*/ 11009 h 75680"/>
                      <a:gd name="connsiteX11" fmla="*/ 7647 w 349557"/>
                      <a:gd name="connsiteY11" fmla="*/ 64671 h 75680"/>
                      <a:gd name="connsiteX12" fmla="*/ 45702 w 349557"/>
                      <a:gd name="connsiteY12" fmla="*/ 73991 h 75680"/>
                      <a:gd name="connsiteX13" fmla="*/ 283421 w 349557"/>
                      <a:gd name="connsiteY13" fmla="*/ 73991 h 75680"/>
                      <a:gd name="connsiteX14" fmla="*/ 327278 w 349557"/>
                      <a:gd name="connsiteY14" fmla="*/ 64671 h 75680"/>
                      <a:gd name="connsiteX15" fmla="*/ 342082 w 349557"/>
                      <a:gd name="connsiteY15" fmla="*/ 11009 h 75680"/>
                      <a:gd name="connsiteX16" fmla="*/ 304041 w 349557"/>
                      <a:gd name="connsiteY16" fmla="*/ 1689 h 75680"/>
                      <a:gd name="connsiteX17" fmla="*/ 70213 w 349557"/>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557" h="75680">
                        <a:moveTo>
                          <a:pt x="282936" y="75681"/>
                        </a:moveTo>
                        <a:cubicBezTo>
                          <a:pt x="203669" y="75681"/>
                          <a:pt x="124402" y="75681"/>
                          <a:pt x="45120" y="75681"/>
                        </a:cubicBezTo>
                        <a:cubicBezTo>
                          <a:pt x="18185" y="75667"/>
                          <a:pt x="-1978" y="70737"/>
                          <a:pt x="155" y="64671"/>
                        </a:cubicBezTo>
                        <a:cubicBezTo>
                          <a:pt x="6401" y="46779"/>
                          <a:pt x="12660" y="28888"/>
                          <a:pt x="18947" y="11009"/>
                        </a:cubicBezTo>
                        <a:cubicBezTo>
                          <a:pt x="21093" y="4930"/>
                          <a:pt x="44358" y="0"/>
                          <a:pt x="70795" y="0"/>
                        </a:cubicBezTo>
                        <a:cubicBezTo>
                          <a:pt x="148705" y="0"/>
                          <a:pt x="226616" y="0"/>
                          <a:pt x="304512" y="0"/>
                        </a:cubicBezTo>
                        <a:cubicBezTo>
                          <a:pt x="330948" y="0"/>
                          <a:pt x="351111" y="4944"/>
                          <a:pt x="349463" y="11009"/>
                        </a:cubicBezTo>
                        <a:cubicBezTo>
                          <a:pt x="344547" y="28901"/>
                          <a:pt x="339644" y="46779"/>
                          <a:pt x="334756" y="64671"/>
                        </a:cubicBezTo>
                        <a:cubicBezTo>
                          <a:pt x="333108" y="70737"/>
                          <a:pt x="309857" y="75681"/>
                          <a:pt x="282936" y="75681"/>
                        </a:cubicBezTo>
                        <a:close/>
                        <a:moveTo>
                          <a:pt x="70213" y="1689"/>
                        </a:moveTo>
                        <a:cubicBezTo>
                          <a:pt x="47820" y="1689"/>
                          <a:pt x="28142" y="5872"/>
                          <a:pt x="26342" y="11009"/>
                        </a:cubicBezTo>
                        <a:cubicBezTo>
                          <a:pt x="20096" y="28901"/>
                          <a:pt x="13864" y="46779"/>
                          <a:pt x="7647" y="64671"/>
                        </a:cubicBezTo>
                        <a:cubicBezTo>
                          <a:pt x="5846" y="69809"/>
                          <a:pt x="22921" y="73991"/>
                          <a:pt x="45702" y="73991"/>
                        </a:cubicBezTo>
                        <a:cubicBezTo>
                          <a:pt x="124941" y="73991"/>
                          <a:pt x="204181" y="73991"/>
                          <a:pt x="283421" y="73991"/>
                        </a:cubicBezTo>
                        <a:cubicBezTo>
                          <a:pt x="306201" y="73991"/>
                          <a:pt x="325866" y="69795"/>
                          <a:pt x="327278" y="64671"/>
                        </a:cubicBezTo>
                        <a:cubicBezTo>
                          <a:pt x="332194" y="46779"/>
                          <a:pt x="337138" y="28888"/>
                          <a:pt x="342082" y="11009"/>
                        </a:cubicBezTo>
                        <a:cubicBezTo>
                          <a:pt x="343495" y="5872"/>
                          <a:pt x="326433" y="1689"/>
                          <a:pt x="304041" y="1689"/>
                        </a:cubicBezTo>
                        <a:cubicBezTo>
                          <a:pt x="226089" y="1689"/>
                          <a:pt x="148151" y="1689"/>
                          <a:pt x="70213" y="1689"/>
                        </a:cubicBezTo>
                        <a:close/>
                      </a:path>
                    </a:pathLst>
                  </a:custGeom>
                  <a:solidFill>
                    <a:srgbClr val="878787"/>
                  </a:solidFill>
                  <a:ln w="1385"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0B3191B9-1BE2-7047-8861-C3A063666BB2}"/>
                      </a:ext>
                    </a:extLst>
                  </p:cNvPr>
                  <p:cNvSpPr/>
                  <p:nvPr/>
                </p:nvSpPr>
                <p:spPr>
                  <a:xfrm>
                    <a:off x="6915440" y="4553463"/>
                    <a:ext cx="354166" cy="75680"/>
                  </a:xfrm>
                  <a:custGeom>
                    <a:avLst/>
                    <a:gdLst>
                      <a:gd name="connsiteX0" fmla="*/ 282105 w 354166"/>
                      <a:gd name="connsiteY0" fmla="*/ 75681 h 75680"/>
                      <a:gd name="connsiteX1" fmla="*/ 44289 w 354166"/>
                      <a:gd name="connsiteY1" fmla="*/ 75681 h 75680"/>
                      <a:gd name="connsiteX2" fmla="*/ 237 w 354166"/>
                      <a:gd name="connsiteY2" fmla="*/ 64671 h 75680"/>
                      <a:gd name="connsiteX3" fmla="*/ 23489 w 354166"/>
                      <a:gd name="connsiteY3" fmla="*/ 11009 h 75680"/>
                      <a:gd name="connsiteX4" fmla="*/ 76236 w 354166"/>
                      <a:gd name="connsiteY4" fmla="*/ 0 h 75680"/>
                      <a:gd name="connsiteX5" fmla="*/ 309968 w 354166"/>
                      <a:gd name="connsiteY5" fmla="*/ 0 h 75680"/>
                      <a:gd name="connsiteX6" fmla="*/ 354005 w 354166"/>
                      <a:gd name="connsiteY6" fmla="*/ 11009 h 75680"/>
                      <a:gd name="connsiteX7" fmla="*/ 334839 w 354166"/>
                      <a:gd name="connsiteY7" fmla="*/ 64671 h 75680"/>
                      <a:gd name="connsiteX8" fmla="*/ 282105 w 354166"/>
                      <a:gd name="connsiteY8" fmla="*/ 75681 h 75680"/>
                      <a:gd name="connsiteX9" fmla="*/ 75516 w 354166"/>
                      <a:gd name="connsiteY9" fmla="*/ 1689 h 75680"/>
                      <a:gd name="connsiteX10" fmla="*/ 30870 w 354166"/>
                      <a:gd name="connsiteY10" fmla="*/ 11009 h 75680"/>
                      <a:gd name="connsiteX11" fmla="*/ 7715 w 354166"/>
                      <a:gd name="connsiteY11" fmla="*/ 64671 h 75680"/>
                      <a:gd name="connsiteX12" fmla="*/ 44995 w 354166"/>
                      <a:gd name="connsiteY12" fmla="*/ 73991 h 75680"/>
                      <a:gd name="connsiteX13" fmla="*/ 282728 w 354166"/>
                      <a:gd name="connsiteY13" fmla="*/ 73991 h 75680"/>
                      <a:gd name="connsiteX14" fmla="*/ 327361 w 354166"/>
                      <a:gd name="connsiteY14" fmla="*/ 64671 h 75680"/>
                      <a:gd name="connsiteX15" fmla="*/ 346610 w 354166"/>
                      <a:gd name="connsiteY15" fmla="*/ 11009 h 75680"/>
                      <a:gd name="connsiteX16" fmla="*/ 309358 w 354166"/>
                      <a:gd name="connsiteY16" fmla="*/ 1689 h 75680"/>
                      <a:gd name="connsiteX17" fmla="*/ 75516 w 35416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6" h="75680">
                        <a:moveTo>
                          <a:pt x="282105" y="75681"/>
                        </a:moveTo>
                        <a:cubicBezTo>
                          <a:pt x="202838" y="75681"/>
                          <a:pt x="123556" y="75681"/>
                          <a:pt x="44289" y="75681"/>
                        </a:cubicBezTo>
                        <a:cubicBezTo>
                          <a:pt x="17354" y="75667"/>
                          <a:pt x="-2407" y="70737"/>
                          <a:pt x="237" y="64671"/>
                        </a:cubicBezTo>
                        <a:cubicBezTo>
                          <a:pt x="7965" y="46779"/>
                          <a:pt x="15720" y="28888"/>
                          <a:pt x="23489" y="11009"/>
                        </a:cubicBezTo>
                        <a:cubicBezTo>
                          <a:pt x="26134" y="4930"/>
                          <a:pt x="49800" y="0"/>
                          <a:pt x="76236" y="0"/>
                        </a:cubicBezTo>
                        <a:cubicBezTo>
                          <a:pt x="154147" y="0"/>
                          <a:pt x="232057" y="0"/>
                          <a:pt x="309968" y="0"/>
                        </a:cubicBezTo>
                        <a:cubicBezTo>
                          <a:pt x="336418" y="0"/>
                          <a:pt x="356165" y="4944"/>
                          <a:pt x="354005" y="11009"/>
                        </a:cubicBezTo>
                        <a:cubicBezTo>
                          <a:pt x="347607" y="28901"/>
                          <a:pt x="341209" y="46779"/>
                          <a:pt x="334839" y="64671"/>
                        </a:cubicBezTo>
                        <a:cubicBezTo>
                          <a:pt x="332693" y="70737"/>
                          <a:pt x="309053" y="75681"/>
                          <a:pt x="282105" y="75681"/>
                        </a:cubicBezTo>
                        <a:close/>
                        <a:moveTo>
                          <a:pt x="75516" y="1689"/>
                        </a:moveTo>
                        <a:cubicBezTo>
                          <a:pt x="53138" y="1689"/>
                          <a:pt x="33099" y="5872"/>
                          <a:pt x="30870" y="11009"/>
                        </a:cubicBezTo>
                        <a:cubicBezTo>
                          <a:pt x="23129" y="28901"/>
                          <a:pt x="15415" y="46779"/>
                          <a:pt x="7715" y="64671"/>
                        </a:cubicBezTo>
                        <a:cubicBezTo>
                          <a:pt x="5500" y="69809"/>
                          <a:pt x="22215" y="73991"/>
                          <a:pt x="44995" y="73991"/>
                        </a:cubicBezTo>
                        <a:cubicBezTo>
                          <a:pt x="124235" y="73991"/>
                          <a:pt x="203475" y="73991"/>
                          <a:pt x="282728" y="73991"/>
                        </a:cubicBezTo>
                        <a:cubicBezTo>
                          <a:pt x="305508" y="73991"/>
                          <a:pt x="325519" y="69795"/>
                          <a:pt x="327361" y="64671"/>
                        </a:cubicBezTo>
                        <a:cubicBezTo>
                          <a:pt x="333759" y="46779"/>
                          <a:pt x="340184" y="28888"/>
                          <a:pt x="346610" y="11009"/>
                        </a:cubicBezTo>
                        <a:cubicBezTo>
                          <a:pt x="348452" y="5872"/>
                          <a:pt x="331751" y="1689"/>
                          <a:pt x="309358" y="1689"/>
                        </a:cubicBezTo>
                        <a:cubicBezTo>
                          <a:pt x="231406" y="1689"/>
                          <a:pt x="153455" y="1689"/>
                          <a:pt x="75516" y="1689"/>
                        </a:cubicBezTo>
                        <a:close/>
                      </a:path>
                    </a:pathLst>
                  </a:custGeom>
                  <a:solidFill>
                    <a:srgbClr val="878787"/>
                  </a:solidFill>
                  <a:ln w="1385"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140D28BE-D739-6D43-A0FC-D1D2F57BBA51}"/>
                      </a:ext>
                    </a:extLst>
                  </p:cNvPr>
                  <p:cNvSpPr/>
                  <p:nvPr/>
                </p:nvSpPr>
                <p:spPr>
                  <a:xfrm>
                    <a:off x="8011875" y="4553463"/>
                    <a:ext cx="340448" cy="75680"/>
                  </a:xfrm>
                  <a:custGeom>
                    <a:avLst/>
                    <a:gdLst>
                      <a:gd name="connsiteX0" fmla="*/ 284653 w 340448"/>
                      <a:gd name="connsiteY0" fmla="*/ 75681 h 75680"/>
                      <a:gd name="connsiteX1" fmla="*/ 46837 w 340448"/>
                      <a:gd name="connsiteY1" fmla="*/ 75681 h 75680"/>
                      <a:gd name="connsiteX2" fmla="*/ 44 w 340448"/>
                      <a:gd name="connsiteY2" fmla="*/ 64671 h 75680"/>
                      <a:gd name="connsiteX3" fmla="*/ 9904 w 340448"/>
                      <a:gd name="connsiteY3" fmla="*/ 11009 h 75680"/>
                      <a:gd name="connsiteX4" fmla="*/ 59911 w 340448"/>
                      <a:gd name="connsiteY4" fmla="*/ 0 h 75680"/>
                      <a:gd name="connsiteX5" fmla="*/ 293641 w 340448"/>
                      <a:gd name="connsiteY5" fmla="*/ 0 h 75680"/>
                      <a:gd name="connsiteX6" fmla="*/ 340434 w 340448"/>
                      <a:gd name="connsiteY6" fmla="*/ 11009 h 75680"/>
                      <a:gd name="connsiteX7" fmla="*/ 334673 w 340448"/>
                      <a:gd name="connsiteY7" fmla="*/ 64671 h 75680"/>
                      <a:gd name="connsiteX8" fmla="*/ 284653 w 340448"/>
                      <a:gd name="connsiteY8" fmla="*/ 75681 h 75680"/>
                      <a:gd name="connsiteX9" fmla="*/ 59606 w 340448"/>
                      <a:gd name="connsiteY9" fmla="*/ 1689 h 75680"/>
                      <a:gd name="connsiteX10" fmla="*/ 17285 w 340448"/>
                      <a:gd name="connsiteY10" fmla="*/ 11009 h 75680"/>
                      <a:gd name="connsiteX11" fmla="*/ 7523 w 340448"/>
                      <a:gd name="connsiteY11" fmla="*/ 64671 h 75680"/>
                      <a:gd name="connsiteX12" fmla="*/ 47128 w 340448"/>
                      <a:gd name="connsiteY12" fmla="*/ 73991 h 75680"/>
                      <a:gd name="connsiteX13" fmla="*/ 284847 w 340448"/>
                      <a:gd name="connsiteY13" fmla="*/ 73991 h 75680"/>
                      <a:gd name="connsiteX14" fmla="*/ 327154 w 340448"/>
                      <a:gd name="connsiteY14" fmla="*/ 64671 h 75680"/>
                      <a:gd name="connsiteX15" fmla="*/ 333012 w 340448"/>
                      <a:gd name="connsiteY15" fmla="*/ 11009 h 75680"/>
                      <a:gd name="connsiteX16" fmla="*/ 293419 w 340448"/>
                      <a:gd name="connsiteY16" fmla="*/ 1689 h 75680"/>
                      <a:gd name="connsiteX17" fmla="*/ 59606 w 340448"/>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48" h="75680">
                        <a:moveTo>
                          <a:pt x="284653" y="75681"/>
                        </a:moveTo>
                        <a:cubicBezTo>
                          <a:pt x="205386" y="75681"/>
                          <a:pt x="126105" y="75681"/>
                          <a:pt x="46837" y="75681"/>
                        </a:cubicBezTo>
                        <a:cubicBezTo>
                          <a:pt x="19889" y="75667"/>
                          <a:pt x="-1091" y="70737"/>
                          <a:pt x="44" y="64671"/>
                        </a:cubicBezTo>
                        <a:cubicBezTo>
                          <a:pt x="3326" y="46779"/>
                          <a:pt x="6608" y="28888"/>
                          <a:pt x="9904" y="11009"/>
                        </a:cubicBezTo>
                        <a:cubicBezTo>
                          <a:pt x="11040" y="4930"/>
                          <a:pt x="33460" y="0"/>
                          <a:pt x="59911" y="0"/>
                        </a:cubicBezTo>
                        <a:cubicBezTo>
                          <a:pt x="137821" y="0"/>
                          <a:pt x="215731" y="0"/>
                          <a:pt x="293641" y="0"/>
                        </a:cubicBezTo>
                        <a:cubicBezTo>
                          <a:pt x="320077" y="0"/>
                          <a:pt x="341071" y="4944"/>
                          <a:pt x="340434" y="11009"/>
                        </a:cubicBezTo>
                        <a:cubicBezTo>
                          <a:pt x="338509" y="28901"/>
                          <a:pt x="336584" y="46779"/>
                          <a:pt x="334673" y="64671"/>
                        </a:cubicBezTo>
                        <a:cubicBezTo>
                          <a:pt x="334009" y="70737"/>
                          <a:pt x="311588" y="75681"/>
                          <a:pt x="284653" y="75681"/>
                        </a:cubicBezTo>
                        <a:close/>
                        <a:moveTo>
                          <a:pt x="59606" y="1689"/>
                        </a:moveTo>
                        <a:cubicBezTo>
                          <a:pt x="37213" y="1689"/>
                          <a:pt x="18227" y="5872"/>
                          <a:pt x="17285" y="11009"/>
                        </a:cubicBezTo>
                        <a:cubicBezTo>
                          <a:pt x="14031" y="28901"/>
                          <a:pt x="10763" y="46779"/>
                          <a:pt x="7523" y="64671"/>
                        </a:cubicBezTo>
                        <a:cubicBezTo>
                          <a:pt x="6581" y="69809"/>
                          <a:pt x="24348" y="73991"/>
                          <a:pt x="47128" y="73991"/>
                        </a:cubicBezTo>
                        <a:cubicBezTo>
                          <a:pt x="126368" y="73991"/>
                          <a:pt x="205608" y="73991"/>
                          <a:pt x="284847" y="73991"/>
                        </a:cubicBezTo>
                        <a:cubicBezTo>
                          <a:pt x="307614" y="73991"/>
                          <a:pt x="326600" y="69795"/>
                          <a:pt x="327154" y="64671"/>
                        </a:cubicBezTo>
                        <a:cubicBezTo>
                          <a:pt x="329106" y="46779"/>
                          <a:pt x="331059" y="28888"/>
                          <a:pt x="333012" y="11009"/>
                        </a:cubicBezTo>
                        <a:cubicBezTo>
                          <a:pt x="333566" y="5872"/>
                          <a:pt x="315798" y="1689"/>
                          <a:pt x="293419" y="1689"/>
                        </a:cubicBezTo>
                        <a:cubicBezTo>
                          <a:pt x="215482" y="1689"/>
                          <a:pt x="137543" y="1689"/>
                          <a:pt x="59606" y="1689"/>
                        </a:cubicBezTo>
                        <a:close/>
                      </a:path>
                    </a:pathLst>
                  </a:custGeom>
                  <a:solidFill>
                    <a:srgbClr val="878787"/>
                  </a:solidFill>
                  <a:ln w="1385"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A83A841F-2266-8046-98A0-04E0B73B8E11}"/>
                      </a:ext>
                    </a:extLst>
                  </p:cNvPr>
                  <p:cNvSpPr/>
                  <p:nvPr/>
                </p:nvSpPr>
                <p:spPr>
                  <a:xfrm>
                    <a:off x="7647247" y="4553463"/>
                    <a:ext cx="344956" cy="75680"/>
                  </a:xfrm>
                  <a:custGeom>
                    <a:avLst/>
                    <a:gdLst>
                      <a:gd name="connsiteX0" fmla="*/ 283798 w 344956"/>
                      <a:gd name="connsiteY0" fmla="*/ 75681 h 75680"/>
                      <a:gd name="connsiteX1" fmla="*/ 45982 w 344956"/>
                      <a:gd name="connsiteY1" fmla="*/ 75681 h 75680"/>
                      <a:gd name="connsiteX2" fmla="*/ 90 w 344956"/>
                      <a:gd name="connsiteY2" fmla="*/ 64671 h 75680"/>
                      <a:gd name="connsiteX3" fmla="*/ 14394 w 344956"/>
                      <a:gd name="connsiteY3" fmla="*/ 11009 h 75680"/>
                      <a:gd name="connsiteX4" fmla="*/ 65314 w 344956"/>
                      <a:gd name="connsiteY4" fmla="*/ 0 h 75680"/>
                      <a:gd name="connsiteX5" fmla="*/ 299045 w 344956"/>
                      <a:gd name="connsiteY5" fmla="*/ 0 h 75680"/>
                      <a:gd name="connsiteX6" fmla="*/ 344911 w 344956"/>
                      <a:gd name="connsiteY6" fmla="*/ 11009 h 75680"/>
                      <a:gd name="connsiteX7" fmla="*/ 334690 w 344956"/>
                      <a:gd name="connsiteY7" fmla="*/ 64671 h 75680"/>
                      <a:gd name="connsiteX8" fmla="*/ 283798 w 344956"/>
                      <a:gd name="connsiteY8" fmla="*/ 75681 h 75680"/>
                      <a:gd name="connsiteX9" fmla="*/ 64885 w 344956"/>
                      <a:gd name="connsiteY9" fmla="*/ 1689 h 75680"/>
                      <a:gd name="connsiteX10" fmla="*/ 21803 w 344956"/>
                      <a:gd name="connsiteY10" fmla="*/ 11009 h 75680"/>
                      <a:gd name="connsiteX11" fmla="*/ 7581 w 344956"/>
                      <a:gd name="connsiteY11" fmla="*/ 64671 h 75680"/>
                      <a:gd name="connsiteX12" fmla="*/ 46412 w 344956"/>
                      <a:gd name="connsiteY12" fmla="*/ 73991 h 75680"/>
                      <a:gd name="connsiteX13" fmla="*/ 284144 w 344956"/>
                      <a:gd name="connsiteY13" fmla="*/ 73991 h 75680"/>
                      <a:gd name="connsiteX14" fmla="*/ 327227 w 344956"/>
                      <a:gd name="connsiteY14" fmla="*/ 64671 h 75680"/>
                      <a:gd name="connsiteX15" fmla="*/ 337543 w 344956"/>
                      <a:gd name="connsiteY15" fmla="*/ 11009 h 75680"/>
                      <a:gd name="connsiteX16" fmla="*/ 298727 w 344956"/>
                      <a:gd name="connsiteY16" fmla="*/ 1689 h 75680"/>
                      <a:gd name="connsiteX17" fmla="*/ 64885 w 34495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56" h="75680">
                        <a:moveTo>
                          <a:pt x="283798" y="75681"/>
                        </a:moveTo>
                        <a:cubicBezTo>
                          <a:pt x="204517" y="75681"/>
                          <a:pt x="125250" y="75681"/>
                          <a:pt x="45982" y="75681"/>
                        </a:cubicBezTo>
                        <a:cubicBezTo>
                          <a:pt x="19048" y="75667"/>
                          <a:pt x="-1531" y="70737"/>
                          <a:pt x="90" y="64671"/>
                        </a:cubicBezTo>
                        <a:cubicBezTo>
                          <a:pt x="4839" y="46779"/>
                          <a:pt x="9617" y="28888"/>
                          <a:pt x="14394" y="11009"/>
                        </a:cubicBezTo>
                        <a:cubicBezTo>
                          <a:pt x="16029" y="4930"/>
                          <a:pt x="38878" y="0"/>
                          <a:pt x="65314" y="0"/>
                        </a:cubicBezTo>
                        <a:cubicBezTo>
                          <a:pt x="143225" y="0"/>
                          <a:pt x="221135" y="0"/>
                          <a:pt x="299045" y="0"/>
                        </a:cubicBezTo>
                        <a:cubicBezTo>
                          <a:pt x="325482" y="0"/>
                          <a:pt x="346060" y="4944"/>
                          <a:pt x="344911" y="11009"/>
                        </a:cubicBezTo>
                        <a:cubicBezTo>
                          <a:pt x="341490" y="28901"/>
                          <a:pt x="338084" y="46779"/>
                          <a:pt x="334690" y="64671"/>
                        </a:cubicBezTo>
                        <a:cubicBezTo>
                          <a:pt x="333555" y="70737"/>
                          <a:pt x="310719" y="75681"/>
                          <a:pt x="283798" y="75681"/>
                        </a:cubicBezTo>
                        <a:close/>
                        <a:moveTo>
                          <a:pt x="64885" y="1689"/>
                        </a:moveTo>
                        <a:cubicBezTo>
                          <a:pt x="42492" y="1689"/>
                          <a:pt x="23174" y="5872"/>
                          <a:pt x="21803" y="11009"/>
                        </a:cubicBezTo>
                        <a:cubicBezTo>
                          <a:pt x="17054" y="28901"/>
                          <a:pt x="12317" y="46779"/>
                          <a:pt x="7581" y="64671"/>
                        </a:cubicBezTo>
                        <a:cubicBezTo>
                          <a:pt x="6210" y="69809"/>
                          <a:pt x="23632" y="73991"/>
                          <a:pt x="46412" y="73991"/>
                        </a:cubicBezTo>
                        <a:cubicBezTo>
                          <a:pt x="125652" y="73991"/>
                          <a:pt x="204905" y="73991"/>
                          <a:pt x="284144" y="73991"/>
                        </a:cubicBezTo>
                        <a:cubicBezTo>
                          <a:pt x="306925" y="73991"/>
                          <a:pt x="326243" y="69795"/>
                          <a:pt x="327227" y="64671"/>
                        </a:cubicBezTo>
                        <a:cubicBezTo>
                          <a:pt x="330661" y="46779"/>
                          <a:pt x="334095" y="28888"/>
                          <a:pt x="337543" y="11009"/>
                        </a:cubicBezTo>
                        <a:cubicBezTo>
                          <a:pt x="338526" y="5872"/>
                          <a:pt x="321119" y="1689"/>
                          <a:pt x="298727" y="1689"/>
                        </a:cubicBezTo>
                        <a:cubicBezTo>
                          <a:pt x="220761" y="1689"/>
                          <a:pt x="142823" y="1689"/>
                          <a:pt x="64885" y="1689"/>
                        </a:cubicBezTo>
                        <a:close/>
                      </a:path>
                    </a:pathLst>
                  </a:custGeom>
                  <a:solidFill>
                    <a:srgbClr val="878787"/>
                  </a:solidFill>
                  <a:ln w="1385"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A52587B5-CF0E-DE42-9EAC-A043A6FAFF02}"/>
                      </a:ext>
                    </a:extLst>
                  </p:cNvPr>
                  <p:cNvSpPr/>
                  <p:nvPr/>
                </p:nvSpPr>
                <p:spPr>
                  <a:xfrm>
                    <a:off x="8741070" y="4553463"/>
                    <a:ext cx="334620" cy="75680"/>
                  </a:xfrm>
                  <a:custGeom>
                    <a:avLst/>
                    <a:gdLst>
                      <a:gd name="connsiteX0" fmla="*/ 286438 w 334620"/>
                      <a:gd name="connsiteY0" fmla="*/ 75681 h 75680"/>
                      <a:gd name="connsiteX1" fmla="*/ 48622 w 334620"/>
                      <a:gd name="connsiteY1" fmla="*/ 75681 h 75680"/>
                      <a:gd name="connsiteX2" fmla="*/ 1 w 334620"/>
                      <a:gd name="connsiteY2" fmla="*/ 64671 h 75680"/>
                      <a:gd name="connsiteX3" fmla="*/ 942 w 334620"/>
                      <a:gd name="connsiteY3" fmla="*/ 11009 h 75680"/>
                      <a:gd name="connsiteX4" fmla="*/ 49106 w 334620"/>
                      <a:gd name="connsiteY4" fmla="*/ 0 h 75680"/>
                      <a:gd name="connsiteX5" fmla="*/ 282837 w 334620"/>
                      <a:gd name="connsiteY5" fmla="*/ 0 h 75680"/>
                      <a:gd name="connsiteX6" fmla="*/ 331472 w 334620"/>
                      <a:gd name="connsiteY6" fmla="*/ 11009 h 75680"/>
                      <a:gd name="connsiteX7" fmla="*/ 334616 w 334620"/>
                      <a:gd name="connsiteY7" fmla="*/ 64671 h 75680"/>
                      <a:gd name="connsiteX8" fmla="*/ 286438 w 334620"/>
                      <a:gd name="connsiteY8" fmla="*/ 75681 h 75680"/>
                      <a:gd name="connsiteX9" fmla="*/ 49106 w 334620"/>
                      <a:gd name="connsiteY9" fmla="*/ 1689 h 75680"/>
                      <a:gd name="connsiteX10" fmla="*/ 8337 w 334620"/>
                      <a:gd name="connsiteY10" fmla="*/ 11009 h 75680"/>
                      <a:gd name="connsiteX11" fmla="*/ 7493 w 334620"/>
                      <a:gd name="connsiteY11" fmla="*/ 64671 h 75680"/>
                      <a:gd name="connsiteX12" fmla="*/ 48636 w 334620"/>
                      <a:gd name="connsiteY12" fmla="*/ 73991 h 75680"/>
                      <a:gd name="connsiteX13" fmla="*/ 286354 w 334620"/>
                      <a:gd name="connsiteY13" fmla="*/ 73991 h 75680"/>
                      <a:gd name="connsiteX14" fmla="*/ 327124 w 334620"/>
                      <a:gd name="connsiteY14" fmla="*/ 64671 h 75680"/>
                      <a:gd name="connsiteX15" fmla="*/ 324077 w 334620"/>
                      <a:gd name="connsiteY15" fmla="*/ 11009 h 75680"/>
                      <a:gd name="connsiteX16" fmla="*/ 282920 w 334620"/>
                      <a:gd name="connsiteY16" fmla="*/ 1689 h 75680"/>
                      <a:gd name="connsiteX17" fmla="*/ 49106 w 33462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620" h="75680">
                        <a:moveTo>
                          <a:pt x="286438" y="75681"/>
                        </a:moveTo>
                        <a:cubicBezTo>
                          <a:pt x="207171" y="75681"/>
                          <a:pt x="127903" y="75681"/>
                          <a:pt x="48622" y="75681"/>
                        </a:cubicBezTo>
                        <a:cubicBezTo>
                          <a:pt x="21701" y="75667"/>
                          <a:pt x="-124" y="70737"/>
                          <a:pt x="1" y="64671"/>
                        </a:cubicBezTo>
                        <a:cubicBezTo>
                          <a:pt x="319" y="46779"/>
                          <a:pt x="624" y="28888"/>
                          <a:pt x="942" y="11009"/>
                        </a:cubicBezTo>
                        <a:cubicBezTo>
                          <a:pt x="1067" y="4930"/>
                          <a:pt x="22670" y="0"/>
                          <a:pt x="49106" y="0"/>
                        </a:cubicBezTo>
                        <a:cubicBezTo>
                          <a:pt x="127016" y="0"/>
                          <a:pt x="204927" y="0"/>
                          <a:pt x="282837" y="0"/>
                        </a:cubicBezTo>
                        <a:cubicBezTo>
                          <a:pt x="309287" y="0"/>
                          <a:pt x="331098" y="4944"/>
                          <a:pt x="331472" y="11009"/>
                        </a:cubicBezTo>
                        <a:cubicBezTo>
                          <a:pt x="332525" y="28901"/>
                          <a:pt x="333577" y="46779"/>
                          <a:pt x="334616" y="64671"/>
                        </a:cubicBezTo>
                        <a:cubicBezTo>
                          <a:pt x="334976" y="70737"/>
                          <a:pt x="313373" y="75681"/>
                          <a:pt x="286438" y="75681"/>
                        </a:cubicBezTo>
                        <a:close/>
                        <a:moveTo>
                          <a:pt x="49106" y="1689"/>
                        </a:moveTo>
                        <a:cubicBezTo>
                          <a:pt x="26714" y="1689"/>
                          <a:pt x="8434" y="5872"/>
                          <a:pt x="8337" y="11009"/>
                        </a:cubicBezTo>
                        <a:cubicBezTo>
                          <a:pt x="8046" y="28901"/>
                          <a:pt x="7769" y="46779"/>
                          <a:pt x="7493" y="64671"/>
                        </a:cubicBezTo>
                        <a:cubicBezTo>
                          <a:pt x="7395" y="69809"/>
                          <a:pt x="25855" y="73991"/>
                          <a:pt x="48636" y="73991"/>
                        </a:cubicBezTo>
                        <a:cubicBezTo>
                          <a:pt x="127875" y="73991"/>
                          <a:pt x="207115" y="73991"/>
                          <a:pt x="286354" y="73991"/>
                        </a:cubicBezTo>
                        <a:cubicBezTo>
                          <a:pt x="309149" y="73991"/>
                          <a:pt x="327429" y="69795"/>
                          <a:pt x="327124" y="64671"/>
                        </a:cubicBezTo>
                        <a:cubicBezTo>
                          <a:pt x="326113" y="46779"/>
                          <a:pt x="325088" y="28888"/>
                          <a:pt x="324077" y="11009"/>
                        </a:cubicBezTo>
                        <a:cubicBezTo>
                          <a:pt x="323772" y="5872"/>
                          <a:pt x="305327" y="1689"/>
                          <a:pt x="282920" y="1689"/>
                        </a:cubicBezTo>
                        <a:cubicBezTo>
                          <a:pt x="204982" y="1689"/>
                          <a:pt x="127044" y="1689"/>
                          <a:pt x="49106" y="1689"/>
                        </a:cubicBezTo>
                        <a:close/>
                      </a:path>
                    </a:pathLst>
                  </a:custGeom>
                  <a:solidFill>
                    <a:srgbClr val="878787"/>
                  </a:solidFill>
                  <a:ln w="1385"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2E81DFE0-8F62-2F40-A65D-16E6680E6101}"/>
                      </a:ext>
                    </a:extLst>
                  </p:cNvPr>
                  <p:cNvSpPr/>
                  <p:nvPr/>
                </p:nvSpPr>
                <p:spPr>
                  <a:xfrm>
                    <a:off x="8376474" y="4553463"/>
                    <a:ext cx="335945" cy="75680"/>
                  </a:xfrm>
                  <a:custGeom>
                    <a:avLst/>
                    <a:gdLst>
                      <a:gd name="connsiteX0" fmla="*/ 285551 w 335945"/>
                      <a:gd name="connsiteY0" fmla="*/ 75681 h 75680"/>
                      <a:gd name="connsiteX1" fmla="*/ 47721 w 335945"/>
                      <a:gd name="connsiteY1" fmla="*/ 75681 h 75680"/>
                      <a:gd name="connsiteX2" fmla="*/ 14 w 335945"/>
                      <a:gd name="connsiteY2" fmla="*/ 64671 h 75680"/>
                      <a:gd name="connsiteX3" fmla="*/ 5415 w 335945"/>
                      <a:gd name="connsiteY3" fmla="*/ 11009 h 75680"/>
                      <a:gd name="connsiteX4" fmla="*/ 54507 w 335945"/>
                      <a:gd name="connsiteY4" fmla="*/ 0 h 75680"/>
                      <a:gd name="connsiteX5" fmla="*/ 288252 w 335945"/>
                      <a:gd name="connsiteY5" fmla="*/ 0 h 75680"/>
                      <a:gd name="connsiteX6" fmla="*/ 335945 w 335945"/>
                      <a:gd name="connsiteY6" fmla="*/ 11009 h 75680"/>
                      <a:gd name="connsiteX7" fmla="*/ 334629 w 335945"/>
                      <a:gd name="connsiteY7" fmla="*/ 64671 h 75680"/>
                      <a:gd name="connsiteX8" fmla="*/ 285551 w 335945"/>
                      <a:gd name="connsiteY8" fmla="*/ 75681 h 75680"/>
                      <a:gd name="connsiteX9" fmla="*/ 54354 w 335945"/>
                      <a:gd name="connsiteY9" fmla="*/ 1689 h 75680"/>
                      <a:gd name="connsiteX10" fmla="*/ 12809 w 335945"/>
                      <a:gd name="connsiteY10" fmla="*/ 11009 h 75680"/>
                      <a:gd name="connsiteX11" fmla="*/ 7506 w 335945"/>
                      <a:gd name="connsiteY11" fmla="*/ 64671 h 75680"/>
                      <a:gd name="connsiteX12" fmla="*/ 47873 w 335945"/>
                      <a:gd name="connsiteY12" fmla="*/ 73991 h 75680"/>
                      <a:gd name="connsiteX13" fmla="*/ 285606 w 335945"/>
                      <a:gd name="connsiteY13" fmla="*/ 73991 h 75680"/>
                      <a:gd name="connsiteX14" fmla="*/ 327138 w 335945"/>
                      <a:gd name="connsiteY14" fmla="*/ 64671 h 75680"/>
                      <a:gd name="connsiteX15" fmla="*/ 328536 w 335945"/>
                      <a:gd name="connsiteY15" fmla="*/ 11009 h 75680"/>
                      <a:gd name="connsiteX16" fmla="*/ 288168 w 335945"/>
                      <a:gd name="connsiteY16" fmla="*/ 1689 h 75680"/>
                      <a:gd name="connsiteX17" fmla="*/ 54354 w 33594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945" h="75680">
                        <a:moveTo>
                          <a:pt x="285551" y="75681"/>
                        </a:moveTo>
                        <a:cubicBezTo>
                          <a:pt x="206270" y="75681"/>
                          <a:pt x="127003" y="75681"/>
                          <a:pt x="47721" y="75681"/>
                        </a:cubicBezTo>
                        <a:cubicBezTo>
                          <a:pt x="20786" y="75667"/>
                          <a:pt x="-623" y="70737"/>
                          <a:pt x="14" y="64671"/>
                        </a:cubicBezTo>
                        <a:cubicBezTo>
                          <a:pt x="1814" y="46779"/>
                          <a:pt x="3600" y="28888"/>
                          <a:pt x="5415" y="11009"/>
                        </a:cubicBezTo>
                        <a:cubicBezTo>
                          <a:pt x="6038" y="4930"/>
                          <a:pt x="28057" y="0"/>
                          <a:pt x="54507" y="0"/>
                        </a:cubicBezTo>
                        <a:cubicBezTo>
                          <a:pt x="132417" y="0"/>
                          <a:pt x="210327" y="0"/>
                          <a:pt x="288252" y="0"/>
                        </a:cubicBezTo>
                        <a:cubicBezTo>
                          <a:pt x="314688" y="0"/>
                          <a:pt x="336083" y="4944"/>
                          <a:pt x="335945" y="11009"/>
                        </a:cubicBezTo>
                        <a:cubicBezTo>
                          <a:pt x="335501" y="28901"/>
                          <a:pt x="335073" y="46779"/>
                          <a:pt x="334629" y="64671"/>
                        </a:cubicBezTo>
                        <a:cubicBezTo>
                          <a:pt x="334490" y="70737"/>
                          <a:pt x="312472" y="75681"/>
                          <a:pt x="285551" y="75681"/>
                        </a:cubicBezTo>
                        <a:close/>
                        <a:moveTo>
                          <a:pt x="54354" y="1689"/>
                        </a:moveTo>
                        <a:cubicBezTo>
                          <a:pt x="31976" y="1689"/>
                          <a:pt x="13336" y="5872"/>
                          <a:pt x="12809" y="11009"/>
                        </a:cubicBezTo>
                        <a:cubicBezTo>
                          <a:pt x="11037" y="28901"/>
                          <a:pt x="9265" y="46779"/>
                          <a:pt x="7506" y="64671"/>
                        </a:cubicBezTo>
                        <a:cubicBezTo>
                          <a:pt x="6993" y="69809"/>
                          <a:pt x="25107" y="73991"/>
                          <a:pt x="47873" y="73991"/>
                        </a:cubicBezTo>
                        <a:cubicBezTo>
                          <a:pt x="127127" y="73991"/>
                          <a:pt x="206366" y="73991"/>
                          <a:pt x="285606" y="73991"/>
                        </a:cubicBezTo>
                        <a:cubicBezTo>
                          <a:pt x="308387" y="73991"/>
                          <a:pt x="327012" y="69795"/>
                          <a:pt x="327138" y="64671"/>
                        </a:cubicBezTo>
                        <a:cubicBezTo>
                          <a:pt x="327594" y="46779"/>
                          <a:pt x="328079" y="28888"/>
                          <a:pt x="328536" y="11009"/>
                        </a:cubicBezTo>
                        <a:cubicBezTo>
                          <a:pt x="328660" y="5872"/>
                          <a:pt x="310561" y="1689"/>
                          <a:pt x="288168" y="1689"/>
                        </a:cubicBezTo>
                        <a:cubicBezTo>
                          <a:pt x="210230" y="1689"/>
                          <a:pt x="132292" y="1689"/>
                          <a:pt x="54354" y="1689"/>
                        </a:cubicBezTo>
                        <a:close/>
                      </a:path>
                    </a:pathLst>
                  </a:custGeom>
                  <a:solidFill>
                    <a:srgbClr val="878787"/>
                  </a:solidFill>
                  <a:ln w="1385"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5D12870E-1158-1549-8CFF-AF70D68BB62C}"/>
                      </a:ext>
                    </a:extLst>
                  </p:cNvPr>
                  <p:cNvSpPr/>
                  <p:nvPr/>
                </p:nvSpPr>
                <p:spPr>
                  <a:xfrm>
                    <a:off x="9104610" y="4553463"/>
                    <a:ext cx="338178" cy="75680"/>
                  </a:xfrm>
                  <a:custGeom>
                    <a:avLst/>
                    <a:gdLst>
                      <a:gd name="connsiteX0" fmla="*/ 290902 w 338178"/>
                      <a:gd name="connsiteY0" fmla="*/ 75681 h 75680"/>
                      <a:gd name="connsiteX1" fmla="*/ 53086 w 338178"/>
                      <a:gd name="connsiteY1" fmla="*/ 75681 h 75680"/>
                      <a:gd name="connsiteX2" fmla="*/ 3536 w 338178"/>
                      <a:gd name="connsiteY2" fmla="*/ 64671 h 75680"/>
                      <a:gd name="connsiteX3" fmla="*/ 5 w 338178"/>
                      <a:gd name="connsiteY3" fmla="*/ 11009 h 75680"/>
                      <a:gd name="connsiteX4" fmla="*/ 47256 w 338178"/>
                      <a:gd name="connsiteY4" fmla="*/ 0 h 75680"/>
                      <a:gd name="connsiteX5" fmla="*/ 280973 w 338178"/>
                      <a:gd name="connsiteY5" fmla="*/ 0 h 75680"/>
                      <a:gd name="connsiteX6" fmla="*/ 330521 w 338178"/>
                      <a:gd name="connsiteY6" fmla="*/ 11009 h 75680"/>
                      <a:gd name="connsiteX7" fmla="*/ 338152 w 338178"/>
                      <a:gd name="connsiteY7" fmla="*/ 64671 h 75680"/>
                      <a:gd name="connsiteX8" fmla="*/ 290902 w 338178"/>
                      <a:gd name="connsiteY8" fmla="*/ 75681 h 75680"/>
                      <a:gd name="connsiteX9" fmla="*/ 47380 w 338178"/>
                      <a:gd name="connsiteY9" fmla="*/ 1689 h 75680"/>
                      <a:gd name="connsiteX10" fmla="*/ 7386 w 338178"/>
                      <a:gd name="connsiteY10" fmla="*/ 11009 h 75680"/>
                      <a:gd name="connsiteX11" fmla="*/ 11014 w 338178"/>
                      <a:gd name="connsiteY11" fmla="*/ 64671 h 75680"/>
                      <a:gd name="connsiteX12" fmla="*/ 52947 w 338178"/>
                      <a:gd name="connsiteY12" fmla="*/ 73991 h 75680"/>
                      <a:gd name="connsiteX13" fmla="*/ 290666 w 338178"/>
                      <a:gd name="connsiteY13" fmla="*/ 73991 h 75680"/>
                      <a:gd name="connsiteX14" fmla="*/ 330646 w 338178"/>
                      <a:gd name="connsiteY14" fmla="*/ 64671 h 75680"/>
                      <a:gd name="connsiteX15" fmla="*/ 323112 w 338178"/>
                      <a:gd name="connsiteY15" fmla="*/ 11009 h 75680"/>
                      <a:gd name="connsiteX16" fmla="*/ 281194 w 338178"/>
                      <a:gd name="connsiteY16" fmla="*/ 1689 h 75680"/>
                      <a:gd name="connsiteX17" fmla="*/ 47380 w 338178"/>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178" h="75680">
                        <a:moveTo>
                          <a:pt x="290902" y="75681"/>
                        </a:moveTo>
                        <a:cubicBezTo>
                          <a:pt x="211634" y="75681"/>
                          <a:pt x="132367" y="75681"/>
                          <a:pt x="53086" y="75681"/>
                        </a:cubicBezTo>
                        <a:cubicBezTo>
                          <a:pt x="26137" y="75667"/>
                          <a:pt x="3924" y="70737"/>
                          <a:pt x="3536" y="64671"/>
                        </a:cubicBezTo>
                        <a:cubicBezTo>
                          <a:pt x="2359" y="46779"/>
                          <a:pt x="1182" y="28888"/>
                          <a:pt x="5" y="11009"/>
                        </a:cubicBezTo>
                        <a:cubicBezTo>
                          <a:pt x="-383" y="4930"/>
                          <a:pt x="20805" y="0"/>
                          <a:pt x="47256" y="0"/>
                        </a:cubicBezTo>
                        <a:cubicBezTo>
                          <a:pt x="125166" y="0"/>
                          <a:pt x="203062" y="0"/>
                          <a:pt x="280973" y="0"/>
                        </a:cubicBezTo>
                        <a:cubicBezTo>
                          <a:pt x="307409" y="0"/>
                          <a:pt x="329649" y="4944"/>
                          <a:pt x="330521" y="11009"/>
                        </a:cubicBezTo>
                        <a:cubicBezTo>
                          <a:pt x="333069" y="28901"/>
                          <a:pt x="335618" y="46779"/>
                          <a:pt x="338152" y="64671"/>
                        </a:cubicBezTo>
                        <a:cubicBezTo>
                          <a:pt x="339038" y="70737"/>
                          <a:pt x="317823" y="75681"/>
                          <a:pt x="290902" y="75681"/>
                        </a:cubicBezTo>
                        <a:close/>
                        <a:moveTo>
                          <a:pt x="47380" y="1689"/>
                        </a:moveTo>
                        <a:cubicBezTo>
                          <a:pt x="24988" y="1689"/>
                          <a:pt x="7054" y="5872"/>
                          <a:pt x="7386" y="11009"/>
                        </a:cubicBezTo>
                        <a:cubicBezTo>
                          <a:pt x="8605" y="28901"/>
                          <a:pt x="9810" y="46779"/>
                          <a:pt x="11014" y="64671"/>
                        </a:cubicBezTo>
                        <a:cubicBezTo>
                          <a:pt x="11347" y="69809"/>
                          <a:pt x="30153" y="73991"/>
                          <a:pt x="52947" y="73991"/>
                        </a:cubicBezTo>
                        <a:cubicBezTo>
                          <a:pt x="132186" y="73991"/>
                          <a:pt x="211426" y="73991"/>
                          <a:pt x="290666" y="73991"/>
                        </a:cubicBezTo>
                        <a:cubicBezTo>
                          <a:pt x="313433" y="73991"/>
                          <a:pt x="331380" y="69795"/>
                          <a:pt x="330646" y="64671"/>
                        </a:cubicBezTo>
                        <a:cubicBezTo>
                          <a:pt x="328139" y="46779"/>
                          <a:pt x="325633" y="28888"/>
                          <a:pt x="323112" y="11009"/>
                        </a:cubicBezTo>
                        <a:cubicBezTo>
                          <a:pt x="322379" y="5872"/>
                          <a:pt x="303559" y="1689"/>
                          <a:pt x="281194" y="1689"/>
                        </a:cubicBezTo>
                        <a:cubicBezTo>
                          <a:pt x="203270" y="1689"/>
                          <a:pt x="125332" y="1689"/>
                          <a:pt x="47380" y="1689"/>
                        </a:cubicBezTo>
                        <a:close/>
                      </a:path>
                    </a:pathLst>
                  </a:custGeom>
                  <a:solidFill>
                    <a:srgbClr val="878787"/>
                  </a:solidFill>
                  <a:ln w="1385"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60A674EF-2776-134B-A4C0-77BDE181D5B2}"/>
                      </a:ext>
                    </a:extLst>
                  </p:cNvPr>
                  <p:cNvSpPr/>
                  <p:nvPr/>
                </p:nvSpPr>
                <p:spPr>
                  <a:xfrm>
                    <a:off x="9827260" y="4553463"/>
                    <a:ext cx="347293" cy="75680"/>
                  </a:xfrm>
                  <a:custGeom>
                    <a:avLst/>
                    <a:gdLst>
                      <a:gd name="connsiteX0" fmla="*/ 301738 w 347293"/>
                      <a:gd name="connsiteY0" fmla="*/ 75681 h 75680"/>
                      <a:gd name="connsiteX1" fmla="*/ 63922 w 347293"/>
                      <a:gd name="connsiteY1" fmla="*/ 75681 h 75680"/>
                      <a:gd name="connsiteX2" fmla="*/ 12546 w 347293"/>
                      <a:gd name="connsiteY2" fmla="*/ 64671 h 75680"/>
                      <a:gd name="connsiteX3" fmla="*/ 68 w 347293"/>
                      <a:gd name="connsiteY3" fmla="*/ 11009 h 75680"/>
                      <a:gd name="connsiteX4" fmla="*/ 45476 w 347293"/>
                      <a:gd name="connsiteY4" fmla="*/ 0 h 75680"/>
                      <a:gd name="connsiteX5" fmla="*/ 279207 w 347293"/>
                      <a:gd name="connsiteY5" fmla="*/ 0 h 75680"/>
                      <a:gd name="connsiteX6" fmla="*/ 330598 w 347293"/>
                      <a:gd name="connsiteY6" fmla="*/ 11009 h 75680"/>
                      <a:gd name="connsiteX7" fmla="*/ 347174 w 347293"/>
                      <a:gd name="connsiteY7" fmla="*/ 64671 h 75680"/>
                      <a:gd name="connsiteX8" fmla="*/ 301738 w 347293"/>
                      <a:gd name="connsiteY8" fmla="*/ 75681 h 75680"/>
                      <a:gd name="connsiteX9" fmla="*/ 45892 w 347293"/>
                      <a:gd name="connsiteY9" fmla="*/ 1689 h 75680"/>
                      <a:gd name="connsiteX10" fmla="*/ 7477 w 347293"/>
                      <a:gd name="connsiteY10" fmla="*/ 11009 h 75680"/>
                      <a:gd name="connsiteX11" fmla="*/ 20051 w 347293"/>
                      <a:gd name="connsiteY11" fmla="*/ 64671 h 75680"/>
                      <a:gd name="connsiteX12" fmla="*/ 63520 w 347293"/>
                      <a:gd name="connsiteY12" fmla="*/ 73991 h 75680"/>
                      <a:gd name="connsiteX13" fmla="*/ 301240 w 347293"/>
                      <a:gd name="connsiteY13" fmla="*/ 73991 h 75680"/>
                      <a:gd name="connsiteX14" fmla="*/ 339696 w 347293"/>
                      <a:gd name="connsiteY14" fmla="*/ 64671 h 75680"/>
                      <a:gd name="connsiteX15" fmla="*/ 323217 w 347293"/>
                      <a:gd name="connsiteY15" fmla="*/ 11009 h 75680"/>
                      <a:gd name="connsiteX16" fmla="*/ 279719 w 347293"/>
                      <a:gd name="connsiteY16" fmla="*/ 1689 h 75680"/>
                      <a:gd name="connsiteX17" fmla="*/ 45892 w 347293"/>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93" h="75680">
                        <a:moveTo>
                          <a:pt x="301738" y="75681"/>
                        </a:moveTo>
                        <a:cubicBezTo>
                          <a:pt x="222471" y="75681"/>
                          <a:pt x="143203" y="75681"/>
                          <a:pt x="63922" y="75681"/>
                        </a:cubicBezTo>
                        <a:cubicBezTo>
                          <a:pt x="36988" y="75667"/>
                          <a:pt x="13944" y="70737"/>
                          <a:pt x="12546" y="64671"/>
                        </a:cubicBezTo>
                        <a:cubicBezTo>
                          <a:pt x="8405" y="46779"/>
                          <a:pt x="4237" y="28888"/>
                          <a:pt x="68" y="11009"/>
                        </a:cubicBezTo>
                        <a:cubicBezTo>
                          <a:pt x="-1330" y="4930"/>
                          <a:pt x="19026" y="0"/>
                          <a:pt x="45476" y="0"/>
                        </a:cubicBezTo>
                        <a:cubicBezTo>
                          <a:pt x="123387" y="0"/>
                          <a:pt x="201283" y="0"/>
                          <a:pt x="279207" y="0"/>
                        </a:cubicBezTo>
                        <a:cubicBezTo>
                          <a:pt x="305644" y="0"/>
                          <a:pt x="328714" y="4944"/>
                          <a:pt x="330598" y="11009"/>
                        </a:cubicBezTo>
                        <a:cubicBezTo>
                          <a:pt x="336138" y="28901"/>
                          <a:pt x="341663" y="46779"/>
                          <a:pt x="347174" y="64671"/>
                        </a:cubicBezTo>
                        <a:cubicBezTo>
                          <a:pt x="349044" y="70737"/>
                          <a:pt x="328660" y="75681"/>
                          <a:pt x="301738" y="75681"/>
                        </a:cubicBezTo>
                        <a:close/>
                        <a:moveTo>
                          <a:pt x="45892" y="1689"/>
                        </a:moveTo>
                        <a:cubicBezTo>
                          <a:pt x="23499" y="1689"/>
                          <a:pt x="6272" y="5872"/>
                          <a:pt x="7477" y="11009"/>
                        </a:cubicBezTo>
                        <a:cubicBezTo>
                          <a:pt x="11673" y="28901"/>
                          <a:pt x="15869" y="46779"/>
                          <a:pt x="20051" y="64671"/>
                        </a:cubicBezTo>
                        <a:cubicBezTo>
                          <a:pt x="21242" y="69809"/>
                          <a:pt x="40740" y="73991"/>
                          <a:pt x="63520" y="73991"/>
                        </a:cubicBezTo>
                        <a:cubicBezTo>
                          <a:pt x="142760" y="73991"/>
                          <a:pt x="222000" y="73991"/>
                          <a:pt x="301240" y="73991"/>
                        </a:cubicBezTo>
                        <a:cubicBezTo>
                          <a:pt x="324020" y="73991"/>
                          <a:pt x="341275" y="69795"/>
                          <a:pt x="339696" y="64671"/>
                        </a:cubicBezTo>
                        <a:cubicBezTo>
                          <a:pt x="334212" y="46779"/>
                          <a:pt x="328729" y="28888"/>
                          <a:pt x="323217" y="11009"/>
                        </a:cubicBezTo>
                        <a:cubicBezTo>
                          <a:pt x="321625" y="5872"/>
                          <a:pt x="302112" y="1689"/>
                          <a:pt x="279719" y="1689"/>
                        </a:cubicBezTo>
                        <a:cubicBezTo>
                          <a:pt x="201768" y="1689"/>
                          <a:pt x="123830" y="1689"/>
                          <a:pt x="45892" y="1689"/>
                        </a:cubicBezTo>
                        <a:close/>
                      </a:path>
                    </a:pathLst>
                  </a:custGeom>
                  <a:solidFill>
                    <a:srgbClr val="878787"/>
                  </a:solidFill>
                  <a:ln w="1385"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7E052D7C-97C6-4D4F-A7E7-DA3FCA5760B9}"/>
                      </a:ext>
                    </a:extLst>
                  </p:cNvPr>
                  <p:cNvSpPr/>
                  <p:nvPr/>
                </p:nvSpPr>
                <p:spPr>
                  <a:xfrm>
                    <a:off x="9467162" y="4553463"/>
                    <a:ext cx="342752" cy="75680"/>
                  </a:xfrm>
                  <a:custGeom>
                    <a:avLst/>
                    <a:gdLst>
                      <a:gd name="connsiteX0" fmla="*/ 296339 w 342752"/>
                      <a:gd name="connsiteY0" fmla="*/ 75681 h 75680"/>
                      <a:gd name="connsiteX1" fmla="*/ 58509 w 342752"/>
                      <a:gd name="connsiteY1" fmla="*/ 75681 h 75680"/>
                      <a:gd name="connsiteX2" fmla="*/ 8046 w 342752"/>
                      <a:gd name="connsiteY2" fmla="*/ 64671 h 75680"/>
                      <a:gd name="connsiteX3" fmla="*/ 28 w 342752"/>
                      <a:gd name="connsiteY3" fmla="*/ 11009 h 75680"/>
                      <a:gd name="connsiteX4" fmla="*/ 46364 w 342752"/>
                      <a:gd name="connsiteY4" fmla="*/ 0 h 75680"/>
                      <a:gd name="connsiteX5" fmla="*/ 280109 w 342752"/>
                      <a:gd name="connsiteY5" fmla="*/ 0 h 75680"/>
                      <a:gd name="connsiteX6" fmla="*/ 330572 w 342752"/>
                      <a:gd name="connsiteY6" fmla="*/ 11009 h 75680"/>
                      <a:gd name="connsiteX7" fmla="*/ 342689 w 342752"/>
                      <a:gd name="connsiteY7" fmla="*/ 64671 h 75680"/>
                      <a:gd name="connsiteX8" fmla="*/ 296339 w 342752"/>
                      <a:gd name="connsiteY8" fmla="*/ 75681 h 75680"/>
                      <a:gd name="connsiteX9" fmla="*/ 46627 w 342752"/>
                      <a:gd name="connsiteY9" fmla="*/ 1689 h 75680"/>
                      <a:gd name="connsiteX10" fmla="*/ 7437 w 342752"/>
                      <a:gd name="connsiteY10" fmla="*/ 11009 h 75680"/>
                      <a:gd name="connsiteX11" fmla="*/ 15552 w 342752"/>
                      <a:gd name="connsiteY11" fmla="*/ 64671 h 75680"/>
                      <a:gd name="connsiteX12" fmla="*/ 58246 w 342752"/>
                      <a:gd name="connsiteY12" fmla="*/ 73991 h 75680"/>
                      <a:gd name="connsiteX13" fmla="*/ 295979 w 342752"/>
                      <a:gd name="connsiteY13" fmla="*/ 73991 h 75680"/>
                      <a:gd name="connsiteX14" fmla="*/ 335184 w 342752"/>
                      <a:gd name="connsiteY14" fmla="*/ 64671 h 75680"/>
                      <a:gd name="connsiteX15" fmla="*/ 323164 w 342752"/>
                      <a:gd name="connsiteY15" fmla="*/ 11009 h 75680"/>
                      <a:gd name="connsiteX16" fmla="*/ 280455 w 342752"/>
                      <a:gd name="connsiteY16" fmla="*/ 1689 h 75680"/>
                      <a:gd name="connsiteX17" fmla="*/ 46627 w 342752"/>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752" h="75680">
                        <a:moveTo>
                          <a:pt x="296339" y="75681"/>
                        </a:moveTo>
                        <a:cubicBezTo>
                          <a:pt x="217072" y="75681"/>
                          <a:pt x="137791" y="75681"/>
                          <a:pt x="58509" y="75681"/>
                        </a:cubicBezTo>
                        <a:cubicBezTo>
                          <a:pt x="31588" y="75667"/>
                          <a:pt x="8933" y="70737"/>
                          <a:pt x="8046" y="64671"/>
                        </a:cubicBezTo>
                        <a:cubicBezTo>
                          <a:pt x="5374" y="46779"/>
                          <a:pt x="2701" y="28888"/>
                          <a:pt x="28" y="11009"/>
                        </a:cubicBezTo>
                        <a:cubicBezTo>
                          <a:pt x="-872" y="4930"/>
                          <a:pt x="19915" y="0"/>
                          <a:pt x="46364" y="0"/>
                        </a:cubicBezTo>
                        <a:cubicBezTo>
                          <a:pt x="124275" y="0"/>
                          <a:pt x="202185" y="0"/>
                          <a:pt x="280109" y="0"/>
                        </a:cubicBezTo>
                        <a:cubicBezTo>
                          <a:pt x="306546" y="0"/>
                          <a:pt x="329187" y="4944"/>
                          <a:pt x="330572" y="11009"/>
                        </a:cubicBezTo>
                        <a:cubicBezTo>
                          <a:pt x="334616" y="28901"/>
                          <a:pt x="338660" y="46779"/>
                          <a:pt x="342689" y="64671"/>
                        </a:cubicBezTo>
                        <a:cubicBezTo>
                          <a:pt x="344046" y="70737"/>
                          <a:pt x="323260" y="75681"/>
                          <a:pt x="296339" y="75681"/>
                        </a:cubicBezTo>
                        <a:close/>
                        <a:moveTo>
                          <a:pt x="46627" y="1689"/>
                        </a:moveTo>
                        <a:cubicBezTo>
                          <a:pt x="24263" y="1689"/>
                          <a:pt x="6662" y="5872"/>
                          <a:pt x="7437" y="11009"/>
                        </a:cubicBezTo>
                        <a:cubicBezTo>
                          <a:pt x="10151" y="28901"/>
                          <a:pt x="12852" y="46779"/>
                          <a:pt x="15552" y="64671"/>
                        </a:cubicBezTo>
                        <a:cubicBezTo>
                          <a:pt x="16314" y="69809"/>
                          <a:pt x="35480" y="73991"/>
                          <a:pt x="58246" y="73991"/>
                        </a:cubicBezTo>
                        <a:cubicBezTo>
                          <a:pt x="137500" y="73991"/>
                          <a:pt x="216740" y="73991"/>
                          <a:pt x="295979" y="73991"/>
                        </a:cubicBezTo>
                        <a:cubicBezTo>
                          <a:pt x="318760" y="73991"/>
                          <a:pt x="336333" y="69795"/>
                          <a:pt x="335184" y="64671"/>
                        </a:cubicBezTo>
                        <a:cubicBezTo>
                          <a:pt x="331181" y="46779"/>
                          <a:pt x="327180" y="28888"/>
                          <a:pt x="323164" y="11009"/>
                        </a:cubicBezTo>
                        <a:cubicBezTo>
                          <a:pt x="322000" y="5872"/>
                          <a:pt x="302848" y="1689"/>
                          <a:pt x="280455" y="1689"/>
                        </a:cubicBezTo>
                        <a:cubicBezTo>
                          <a:pt x="202518" y="1689"/>
                          <a:pt x="124566" y="1689"/>
                          <a:pt x="46627" y="1689"/>
                        </a:cubicBezTo>
                        <a:close/>
                      </a:path>
                    </a:pathLst>
                  </a:custGeom>
                  <a:solidFill>
                    <a:srgbClr val="878787"/>
                  </a:solidFill>
                  <a:ln w="1385"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65B587FD-F1A9-754D-9F1B-0A8C3C386EF6}"/>
                      </a:ext>
                    </a:extLst>
                  </p:cNvPr>
                  <p:cNvSpPr/>
                  <p:nvPr/>
                </p:nvSpPr>
                <p:spPr>
                  <a:xfrm>
                    <a:off x="10547372" y="4553463"/>
                    <a:ext cx="356495" cy="75680"/>
                  </a:xfrm>
                  <a:custGeom>
                    <a:avLst/>
                    <a:gdLst>
                      <a:gd name="connsiteX0" fmla="*/ 312606 w 356495"/>
                      <a:gd name="connsiteY0" fmla="*/ 75681 h 75680"/>
                      <a:gd name="connsiteX1" fmla="*/ 74776 w 356495"/>
                      <a:gd name="connsiteY1" fmla="*/ 75681 h 75680"/>
                      <a:gd name="connsiteX2" fmla="*/ 21599 w 356495"/>
                      <a:gd name="connsiteY2" fmla="*/ 64671 h 75680"/>
                      <a:gd name="connsiteX3" fmla="*/ 203 w 356495"/>
                      <a:gd name="connsiteY3" fmla="*/ 11009 h 75680"/>
                      <a:gd name="connsiteX4" fmla="*/ 43770 w 356495"/>
                      <a:gd name="connsiteY4" fmla="*/ 0 h 75680"/>
                      <a:gd name="connsiteX5" fmla="*/ 277514 w 356495"/>
                      <a:gd name="connsiteY5" fmla="*/ 0 h 75680"/>
                      <a:gd name="connsiteX6" fmla="*/ 330733 w 356495"/>
                      <a:gd name="connsiteY6" fmla="*/ 11009 h 75680"/>
                      <a:gd name="connsiteX7" fmla="*/ 356214 w 356495"/>
                      <a:gd name="connsiteY7" fmla="*/ 64671 h 75680"/>
                      <a:gd name="connsiteX8" fmla="*/ 312606 w 356495"/>
                      <a:gd name="connsiteY8" fmla="*/ 75681 h 75680"/>
                      <a:gd name="connsiteX9" fmla="*/ 44476 w 356495"/>
                      <a:gd name="connsiteY9" fmla="*/ 1689 h 75680"/>
                      <a:gd name="connsiteX10" fmla="*/ 7612 w 356495"/>
                      <a:gd name="connsiteY10" fmla="*/ 11009 h 75680"/>
                      <a:gd name="connsiteX11" fmla="*/ 29090 w 356495"/>
                      <a:gd name="connsiteY11" fmla="*/ 64671 h 75680"/>
                      <a:gd name="connsiteX12" fmla="*/ 74097 w 356495"/>
                      <a:gd name="connsiteY12" fmla="*/ 73991 h 75680"/>
                      <a:gd name="connsiteX13" fmla="*/ 311830 w 356495"/>
                      <a:gd name="connsiteY13" fmla="*/ 73991 h 75680"/>
                      <a:gd name="connsiteX14" fmla="*/ 348708 w 356495"/>
                      <a:gd name="connsiteY14" fmla="*/ 64671 h 75680"/>
                      <a:gd name="connsiteX15" fmla="*/ 323325 w 356495"/>
                      <a:gd name="connsiteY15" fmla="*/ 11009 h 75680"/>
                      <a:gd name="connsiteX16" fmla="*/ 278304 w 356495"/>
                      <a:gd name="connsiteY16" fmla="*/ 1689 h 75680"/>
                      <a:gd name="connsiteX17" fmla="*/ 44476 w 35649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495" h="75680">
                        <a:moveTo>
                          <a:pt x="312606" y="75681"/>
                        </a:moveTo>
                        <a:cubicBezTo>
                          <a:pt x="233324" y="75681"/>
                          <a:pt x="154057" y="75681"/>
                          <a:pt x="74776" y="75681"/>
                        </a:cubicBezTo>
                        <a:cubicBezTo>
                          <a:pt x="47841" y="75667"/>
                          <a:pt x="23995" y="70737"/>
                          <a:pt x="21599" y="64671"/>
                        </a:cubicBezTo>
                        <a:cubicBezTo>
                          <a:pt x="14481" y="46779"/>
                          <a:pt x="7349" y="28888"/>
                          <a:pt x="203" y="11009"/>
                        </a:cubicBezTo>
                        <a:cubicBezTo>
                          <a:pt x="-2220" y="4930"/>
                          <a:pt x="17319" y="0"/>
                          <a:pt x="43770" y="0"/>
                        </a:cubicBezTo>
                        <a:cubicBezTo>
                          <a:pt x="121680" y="0"/>
                          <a:pt x="199590" y="0"/>
                          <a:pt x="277514" y="0"/>
                        </a:cubicBezTo>
                        <a:cubicBezTo>
                          <a:pt x="303937" y="0"/>
                          <a:pt x="327825" y="4944"/>
                          <a:pt x="330733" y="11009"/>
                        </a:cubicBezTo>
                        <a:cubicBezTo>
                          <a:pt x="339250" y="28901"/>
                          <a:pt x="347752" y="46779"/>
                          <a:pt x="356214" y="64671"/>
                        </a:cubicBezTo>
                        <a:cubicBezTo>
                          <a:pt x="359095" y="70737"/>
                          <a:pt x="339527" y="75681"/>
                          <a:pt x="312606" y="75681"/>
                        </a:cubicBezTo>
                        <a:close/>
                        <a:moveTo>
                          <a:pt x="44476" y="1689"/>
                        </a:moveTo>
                        <a:cubicBezTo>
                          <a:pt x="22097" y="1689"/>
                          <a:pt x="5548" y="5872"/>
                          <a:pt x="7612" y="11009"/>
                        </a:cubicBezTo>
                        <a:cubicBezTo>
                          <a:pt x="14799" y="28901"/>
                          <a:pt x="21959" y="46779"/>
                          <a:pt x="29090" y="64671"/>
                        </a:cubicBezTo>
                        <a:cubicBezTo>
                          <a:pt x="31140" y="69809"/>
                          <a:pt x="51331" y="73991"/>
                          <a:pt x="74097" y="73991"/>
                        </a:cubicBezTo>
                        <a:cubicBezTo>
                          <a:pt x="153337" y="73991"/>
                          <a:pt x="232591" y="73991"/>
                          <a:pt x="311830" y="73991"/>
                        </a:cubicBezTo>
                        <a:cubicBezTo>
                          <a:pt x="334611" y="73991"/>
                          <a:pt x="351145" y="69795"/>
                          <a:pt x="348708" y="64671"/>
                        </a:cubicBezTo>
                        <a:cubicBezTo>
                          <a:pt x="340261" y="46779"/>
                          <a:pt x="331813" y="28888"/>
                          <a:pt x="323325" y="11009"/>
                        </a:cubicBezTo>
                        <a:cubicBezTo>
                          <a:pt x="320887" y="5872"/>
                          <a:pt x="300696" y="1689"/>
                          <a:pt x="278304" y="1689"/>
                        </a:cubicBezTo>
                        <a:cubicBezTo>
                          <a:pt x="200352" y="1689"/>
                          <a:pt x="122414" y="1689"/>
                          <a:pt x="44476" y="1689"/>
                        </a:cubicBezTo>
                        <a:close/>
                      </a:path>
                    </a:pathLst>
                  </a:custGeom>
                  <a:solidFill>
                    <a:srgbClr val="878787"/>
                  </a:solidFill>
                  <a:ln w="1385"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01732192-4284-5A40-ACD5-059D6C3B1587}"/>
                      </a:ext>
                    </a:extLst>
                  </p:cNvPr>
                  <p:cNvSpPr/>
                  <p:nvPr/>
                </p:nvSpPr>
                <p:spPr>
                  <a:xfrm>
                    <a:off x="10187297" y="4553463"/>
                    <a:ext cx="351875" cy="75680"/>
                  </a:xfrm>
                  <a:custGeom>
                    <a:avLst/>
                    <a:gdLst>
                      <a:gd name="connsiteX0" fmla="*/ 307170 w 351875"/>
                      <a:gd name="connsiteY0" fmla="*/ 75681 h 75680"/>
                      <a:gd name="connsiteX1" fmla="*/ 69354 w 351875"/>
                      <a:gd name="connsiteY1" fmla="*/ 75681 h 75680"/>
                      <a:gd name="connsiteX2" fmla="*/ 17063 w 351875"/>
                      <a:gd name="connsiteY2" fmla="*/ 64671 h 75680"/>
                      <a:gd name="connsiteX3" fmla="*/ 127 w 351875"/>
                      <a:gd name="connsiteY3" fmla="*/ 11009 h 75680"/>
                      <a:gd name="connsiteX4" fmla="*/ 44621 w 351875"/>
                      <a:gd name="connsiteY4" fmla="*/ 0 h 75680"/>
                      <a:gd name="connsiteX5" fmla="*/ 278338 w 351875"/>
                      <a:gd name="connsiteY5" fmla="*/ 0 h 75680"/>
                      <a:gd name="connsiteX6" fmla="*/ 330656 w 351875"/>
                      <a:gd name="connsiteY6" fmla="*/ 11009 h 75680"/>
                      <a:gd name="connsiteX7" fmla="*/ 351678 w 351875"/>
                      <a:gd name="connsiteY7" fmla="*/ 64671 h 75680"/>
                      <a:gd name="connsiteX8" fmla="*/ 307170 w 351875"/>
                      <a:gd name="connsiteY8" fmla="*/ 75681 h 75680"/>
                      <a:gd name="connsiteX9" fmla="*/ 45202 w 351875"/>
                      <a:gd name="connsiteY9" fmla="*/ 1689 h 75680"/>
                      <a:gd name="connsiteX10" fmla="*/ 7563 w 351875"/>
                      <a:gd name="connsiteY10" fmla="*/ 11009 h 75680"/>
                      <a:gd name="connsiteX11" fmla="*/ 24582 w 351875"/>
                      <a:gd name="connsiteY11" fmla="*/ 64671 h 75680"/>
                      <a:gd name="connsiteX12" fmla="*/ 68813 w 351875"/>
                      <a:gd name="connsiteY12" fmla="*/ 73991 h 75680"/>
                      <a:gd name="connsiteX13" fmla="*/ 306533 w 351875"/>
                      <a:gd name="connsiteY13" fmla="*/ 73991 h 75680"/>
                      <a:gd name="connsiteX14" fmla="*/ 344214 w 351875"/>
                      <a:gd name="connsiteY14" fmla="*/ 64671 h 75680"/>
                      <a:gd name="connsiteX15" fmla="*/ 323275 w 351875"/>
                      <a:gd name="connsiteY15" fmla="*/ 11009 h 75680"/>
                      <a:gd name="connsiteX16" fmla="*/ 279003 w 351875"/>
                      <a:gd name="connsiteY16" fmla="*/ 1689 h 75680"/>
                      <a:gd name="connsiteX17" fmla="*/ 45202 w 35187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875" h="75680">
                        <a:moveTo>
                          <a:pt x="307170" y="75681"/>
                        </a:moveTo>
                        <a:cubicBezTo>
                          <a:pt x="227903" y="75681"/>
                          <a:pt x="148635" y="75681"/>
                          <a:pt x="69354" y="75681"/>
                        </a:cubicBezTo>
                        <a:cubicBezTo>
                          <a:pt x="42405" y="75667"/>
                          <a:pt x="18960" y="70737"/>
                          <a:pt x="17063" y="64671"/>
                        </a:cubicBezTo>
                        <a:cubicBezTo>
                          <a:pt x="11441" y="46779"/>
                          <a:pt x="5790" y="28888"/>
                          <a:pt x="127" y="11009"/>
                        </a:cubicBezTo>
                        <a:cubicBezTo>
                          <a:pt x="-1785" y="4930"/>
                          <a:pt x="18171" y="0"/>
                          <a:pt x="44621" y="0"/>
                        </a:cubicBezTo>
                        <a:cubicBezTo>
                          <a:pt x="122531" y="0"/>
                          <a:pt x="200441" y="0"/>
                          <a:pt x="278338" y="0"/>
                        </a:cubicBezTo>
                        <a:cubicBezTo>
                          <a:pt x="304788" y="0"/>
                          <a:pt x="328261" y="4944"/>
                          <a:pt x="330656" y="11009"/>
                        </a:cubicBezTo>
                        <a:cubicBezTo>
                          <a:pt x="337678" y="28901"/>
                          <a:pt x="344699" y="46779"/>
                          <a:pt x="351678" y="64671"/>
                        </a:cubicBezTo>
                        <a:cubicBezTo>
                          <a:pt x="354087" y="70737"/>
                          <a:pt x="334118" y="75681"/>
                          <a:pt x="307170" y="75681"/>
                        </a:cubicBezTo>
                        <a:close/>
                        <a:moveTo>
                          <a:pt x="45202" y="1689"/>
                        </a:moveTo>
                        <a:cubicBezTo>
                          <a:pt x="22810" y="1689"/>
                          <a:pt x="5943" y="5872"/>
                          <a:pt x="7563" y="11009"/>
                        </a:cubicBezTo>
                        <a:cubicBezTo>
                          <a:pt x="13255" y="28901"/>
                          <a:pt x="18932" y="46779"/>
                          <a:pt x="24582" y="64671"/>
                        </a:cubicBezTo>
                        <a:cubicBezTo>
                          <a:pt x="26202" y="69809"/>
                          <a:pt x="46033" y="73991"/>
                          <a:pt x="68813" y="73991"/>
                        </a:cubicBezTo>
                        <a:cubicBezTo>
                          <a:pt x="148053" y="73991"/>
                          <a:pt x="227293" y="73991"/>
                          <a:pt x="306533" y="73991"/>
                        </a:cubicBezTo>
                        <a:cubicBezTo>
                          <a:pt x="329327" y="73991"/>
                          <a:pt x="346222" y="69795"/>
                          <a:pt x="344214" y="64671"/>
                        </a:cubicBezTo>
                        <a:cubicBezTo>
                          <a:pt x="337248" y="46779"/>
                          <a:pt x="330282" y="28888"/>
                          <a:pt x="323275" y="11009"/>
                        </a:cubicBezTo>
                        <a:cubicBezTo>
                          <a:pt x="321253" y="5872"/>
                          <a:pt x="301409" y="1689"/>
                          <a:pt x="279003" y="1689"/>
                        </a:cubicBezTo>
                        <a:cubicBezTo>
                          <a:pt x="201064" y="1689"/>
                          <a:pt x="123127" y="1689"/>
                          <a:pt x="45202" y="1689"/>
                        </a:cubicBezTo>
                        <a:close/>
                      </a:path>
                    </a:pathLst>
                  </a:custGeom>
                  <a:solidFill>
                    <a:srgbClr val="878787"/>
                  </a:solidFill>
                  <a:ln w="1385"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1D12AF99-CA04-FE4E-B6B7-0A03AEA3949C}"/>
                      </a:ext>
                    </a:extLst>
                  </p:cNvPr>
                  <p:cNvSpPr/>
                  <p:nvPr/>
                </p:nvSpPr>
                <p:spPr>
                  <a:xfrm>
                    <a:off x="9659872" y="4633104"/>
                    <a:ext cx="350921" cy="75680"/>
                  </a:xfrm>
                  <a:custGeom>
                    <a:avLst/>
                    <a:gdLst>
                      <a:gd name="connsiteX0" fmla="*/ 304055 w 350921"/>
                      <a:gd name="connsiteY0" fmla="*/ 75681 h 75680"/>
                      <a:gd name="connsiteX1" fmla="*/ 61959 w 350921"/>
                      <a:gd name="connsiteY1" fmla="*/ 75681 h 75680"/>
                      <a:gd name="connsiteX2" fmla="*/ 10181 w 350921"/>
                      <a:gd name="connsiteY2" fmla="*/ 64671 h 75680"/>
                      <a:gd name="connsiteX3" fmla="*/ 44 w 350921"/>
                      <a:gd name="connsiteY3" fmla="*/ 11009 h 75680"/>
                      <a:gd name="connsiteX4" fmla="*/ 46824 w 350921"/>
                      <a:gd name="connsiteY4" fmla="*/ 0 h 75680"/>
                      <a:gd name="connsiteX5" fmla="*/ 284862 w 350921"/>
                      <a:gd name="connsiteY5" fmla="*/ 0 h 75680"/>
                      <a:gd name="connsiteX6" fmla="*/ 336640 w 350921"/>
                      <a:gd name="connsiteY6" fmla="*/ 11009 h 75680"/>
                      <a:gd name="connsiteX7" fmla="*/ 350834 w 350921"/>
                      <a:gd name="connsiteY7" fmla="*/ 64671 h 75680"/>
                      <a:gd name="connsiteX8" fmla="*/ 304055 w 350921"/>
                      <a:gd name="connsiteY8" fmla="*/ 75681 h 75680"/>
                      <a:gd name="connsiteX9" fmla="*/ 47170 w 350921"/>
                      <a:gd name="connsiteY9" fmla="*/ 1689 h 75680"/>
                      <a:gd name="connsiteX10" fmla="*/ 7592 w 350921"/>
                      <a:gd name="connsiteY10" fmla="*/ 11009 h 75680"/>
                      <a:gd name="connsiteX11" fmla="*/ 17826 w 350921"/>
                      <a:gd name="connsiteY11" fmla="*/ 64671 h 75680"/>
                      <a:gd name="connsiteX12" fmla="*/ 61627 w 350921"/>
                      <a:gd name="connsiteY12" fmla="*/ 73991 h 75680"/>
                      <a:gd name="connsiteX13" fmla="*/ 303639 w 350921"/>
                      <a:gd name="connsiteY13" fmla="*/ 73991 h 75680"/>
                      <a:gd name="connsiteX14" fmla="*/ 343232 w 350921"/>
                      <a:gd name="connsiteY14" fmla="*/ 64671 h 75680"/>
                      <a:gd name="connsiteX15" fmla="*/ 329121 w 350921"/>
                      <a:gd name="connsiteY15" fmla="*/ 11009 h 75680"/>
                      <a:gd name="connsiteX16" fmla="*/ 285304 w 350921"/>
                      <a:gd name="connsiteY16" fmla="*/ 1689 h 75680"/>
                      <a:gd name="connsiteX17" fmla="*/ 47170 w 350921"/>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921" h="75680">
                        <a:moveTo>
                          <a:pt x="304055" y="75681"/>
                        </a:moveTo>
                        <a:cubicBezTo>
                          <a:pt x="223361" y="75681"/>
                          <a:pt x="142653" y="75681"/>
                          <a:pt x="61959" y="75681"/>
                        </a:cubicBezTo>
                        <a:cubicBezTo>
                          <a:pt x="34540" y="75681"/>
                          <a:pt x="11317" y="70751"/>
                          <a:pt x="10181" y="64671"/>
                        </a:cubicBezTo>
                        <a:cubicBezTo>
                          <a:pt x="6816" y="46779"/>
                          <a:pt x="3437" y="28901"/>
                          <a:pt x="44" y="11009"/>
                        </a:cubicBezTo>
                        <a:cubicBezTo>
                          <a:pt x="-1091" y="4944"/>
                          <a:pt x="19889" y="0"/>
                          <a:pt x="46824" y="0"/>
                        </a:cubicBezTo>
                        <a:cubicBezTo>
                          <a:pt x="126174" y="0"/>
                          <a:pt x="205511" y="0"/>
                          <a:pt x="284862" y="0"/>
                        </a:cubicBezTo>
                        <a:cubicBezTo>
                          <a:pt x="311782" y="0"/>
                          <a:pt x="335020" y="4944"/>
                          <a:pt x="336640" y="11009"/>
                        </a:cubicBezTo>
                        <a:cubicBezTo>
                          <a:pt x="341390" y="28901"/>
                          <a:pt x="346126" y="46779"/>
                          <a:pt x="350834" y="64671"/>
                        </a:cubicBezTo>
                        <a:cubicBezTo>
                          <a:pt x="352454" y="70737"/>
                          <a:pt x="331474" y="75681"/>
                          <a:pt x="304055" y="75681"/>
                        </a:cubicBezTo>
                        <a:close/>
                        <a:moveTo>
                          <a:pt x="47170" y="1689"/>
                        </a:moveTo>
                        <a:cubicBezTo>
                          <a:pt x="24389" y="1689"/>
                          <a:pt x="6622" y="5872"/>
                          <a:pt x="7592" y="11009"/>
                        </a:cubicBezTo>
                        <a:cubicBezTo>
                          <a:pt x="11012" y="28901"/>
                          <a:pt x="14419" y="46779"/>
                          <a:pt x="17826" y="64671"/>
                        </a:cubicBezTo>
                        <a:cubicBezTo>
                          <a:pt x="18795" y="69809"/>
                          <a:pt x="38459" y="73991"/>
                          <a:pt x="61627" y="73991"/>
                        </a:cubicBezTo>
                        <a:cubicBezTo>
                          <a:pt x="142294" y="73991"/>
                          <a:pt x="222960" y="73991"/>
                          <a:pt x="303639" y="73991"/>
                        </a:cubicBezTo>
                        <a:cubicBezTo>
                          <a:pt x="326821" y="73991"/>
                          <a:pt x="344575" y="69823"/>
                          <a:pt x="343232" y="64671"/>
                        </a:cubicBezTo>
                        <a:cubicBezTo>
                          <a:pt x="338537" y="46779"/>
                          <a:pt x="333842" y="28901"/>
                          <a:pt x="329121" y="11009"/>
                        </a:cubicBezTo>
                        <a:cubicBezTo>
                          <a:pt x="327749" y="5872"/>
                          <a:pt x="308112" y="1689"/>
                          <a:pt x="285304" y="1689"/>
                        </a:cubicBezTo>
                        <a:cubicBezTo>
                          <a:pt x="205927" y="1689"/>
                          <a:pt x="126548" y="1689"/>
                          <a:pt x="47170" y="1689"/>
                        </a:cubicBezTo>
                        <a:close/>
                      </a:path>
                    </a:pathLst>
                  </a:custGeom>
                  <a:solidFill>
                    <a:srgbClr val="878787"/>
                  </a:solidFill>
                  <a:ln w="1385"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6FA12E63-DCD9-3745-B422-DA5296A51B8C}"/>
                      </a:ext>
                    </a:extLst>
                  </p:cNvPr>
                  <p:cNvSpPr/>
                  <p:nvPr/>
                </p:nvSpPr>
                <p:spPr>
                  <a:xfrm>
                    <a:off x="10395753" y="4633104"/>
                    <a:ext cx="360024" cy="75680"/>
                  </a:xfrm>
                  <a:custGeom>
                    <a:avLst/>
                    <a:gdLst>
                      <a:gd name="connsiteX0" fmla="*/ 314817 w 360024"/>
                      <a:gd name="connsiteY0" fmla="*/ 75681 h 75680"/>
                      <a:gd name="connsiteX1" fmla="*/ 72749 w 360024"/>
                      <a:gd name="connsiteY1" fmla="*/ 75681 h 75680"/>
                      <a:gd name="connsiteX2" fmla="*/ 19170 w 360024"/>
                      <a:gd name="connsiteY2" fmla="*/ 64671 h 75680"/>
                      <a:gd name="connsiteX3" fmla="*/ 157 w 360024"/>
                      <a:gd name="connsiteY3" fmla="*/ 11009 h 75680"/>
                      <a:gd name="connsiteX4" fmla="*/ 45108 w 360024"/>
                      <a:gd name="connsiteY4" fmla="*/ 0 h 75680"/>
                      <a:gd name="connsiteX5" fmla="*/ 283118 w 360024"/>
                      <a:gd name="connsiteY5" fmla="*/ 0 h 75680"/>
                      <a:gd name="connsiteX6" fmla="*/ 336738 w 360024"/>
                      <a:gd name="connsiteY6" fmla="*/ 11009 h 75680"/>
                      <a:gd name="connsiteX7" fmla="*/ 359796 w 360024"/>
                      <a:gd name="connsiteY7" fmla="*/ 64671 h 75680"/>
                      <a:gd name="connsiteX8" fmla="*/ 314817 w 360024"/>
                      <a:gd name="connsiteY8" fmla="*/ 75681 h 75680"/>
                      <a:gd name="connsiteX9" fmla="*/ 45731 w 360024"/>
                      <a:gd name="connsiteY9" fmla="*/ 1689 h 75680"/>
                      <a:gd name="connsiteX10" fmla="*/ 7690 w 360024"/>
                      <a:gd name="connsiteY10" fmla="*/ 11009 h 75680"/>
                      <a:gd name="connsiteX11" fmla="*/ 26787 w 360024"/>
                      <a:gd name="connsiteY11" fmla="*/ 64671 h 75680"/>
                      <a:gd name="connsiteX12" fmla="*/ 72140 w 360024"/>
                      <a:gd name="connsiteY12" fmla="*/ 73991 h 75680"/>
                      <a:gd name="connsiteX13" fmla="*/ 314110 w 360024"/>
                      <a:gd name="connsiteY13" fmla="*/ 73991 h 75680"/>
                      <a:gd name="connsiteX14" fmla="*/ 352179 w 360024"/>
                      <a:gd name="connsiteY14" fmla="*/ 64671 h 75680"/>
                      <a:gd name="connsiteX15" fmla="*/ 329205 w 360024"/>
                      <a:gd name="connsiteY15" fmla="*/ 11009 h 75680"/>
                      <a:gd name="connsiteX16" fmla="*/ 283838 w 360024"/>
                      <a:gd name="connsiteY16" fmla="*/ 1689 h 75680"/>
                      <a:gd name="connsiteX17" fmla="*/ 45731 w 36002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24" h="75680">
                        <a:moveTo>
                          <a:pt x="314817" y="75681"/>
                        </a:moveTo>
                        <a:cubicBezTo>
                          <a:pt x="234137" y="75681"/>
                          <a:pt x="153443" y="75681"/>
                          <a:pt x="72749" y="75681"/>
                        </a:cubicBezTo>
                        <a:cubicBezTo>
                          <a:pt x="45343" y="75681"/>
                          <a:pt x="21303" y="70751"/>
                          <a:pt x="19170" y="64671"/>
                        </a:cubicBezTo>
                        <a:cubicBezTo>
                          <a:pt x="12855" y="46779"/>
                          <a:pt x="6513" y="28901"/>
                          <a:pt x="157" y="11009"/>
                        </a:cubicBezTo>
                        <a:cubicBezTo>
                          <a:pt x="-1990" y="4944"/>
                          <a:pt x="18187" y="0"/>
                          <a:pt x="45108" y="0"/>
                        </a:cubicBezTo>
                        <a:cubicBezTo>
                          <a:pt x="124445" y="0"/>
                          <a:pt x="203781" y="0"/>
                          <a:pt x="283118" y="0"/>
                        </a:cubicBezTo>
                        <a:cubicBezTo>
                          <a:pt x="310080" y="0"/>
                          <a:pt x="334107" y="4944"/>
                          <a:pt x="336738" y="11009"/>
                        </a:cubicBezTo>
                        <a:cubicBezTo>
                          <a:pt x="344452" y="28901"/>
                          <a:pt x="352137" y="46779"/>
                          <a:pt x="359796" y="64671"/>
                        </a:cubicBezTo>
                        <a:cubicBezTo>
                          <a:pt x="362413" y="70737"/>
                          <a:pt x="342250" y="75681"/>
                          <a:pt x="314817" y="75681"/>
                        </a:cubicBezTo>
                        <a:close/>
                        <a:moveTo>
                          <a:pt x="45731" y="1689"/>
                        </a:moveTo>
                        <a:cubicBezTo>
                          <a:pt x="22937" y="1689"/>
                          <a:pt x="5862" y="5872"/>
                          <a:pt x="7690" y="11009"/>
                        </a:cubicBezTo>
                        <a:cubicBezTo>
                          <a:pt x="14074" y="28901"/>
                          <a:pt x="20444" y="46779"/>
                          <a:pt x="26787" y="64671"/>
                        </a:cubicBezTo>
                        <a:cubicBezTo>
                          <a:pt x="28601" y="69809"/>
                          <a:pt x="48944" y="73991"/>
                          <a:pt x="72140" y="73991"/>
                        </a:cubicBezTo>
                        <a:cubicBezTo>
                          <a:pt x="152792" y="73991"/>
                          <a:pt x="233458" y="73991"/>
                          <a:pt x="314110" y="73991"/>
                        </a:cubicBezTo>
                        <a:cubicBezTo>
                          <a:pt x="337306" y="73991"/>
                          <a:pt x="354381" y="69823"/>
                          <a:pt x="352179" y="64671"/>
                        </a:cubicBezTo>
                        <a:cubicBezTo>
                          <a:pt x="344535" y="46779"/>
                          <a:pt x="336891" y="28901"/>
                          <a:pt x="329205" y="11009"/>
                        </a:cubicBezTo>
                        <a:cubicBezTo>
                          <a:pt x="326989" y="5872"/>
                          <a:pt x="306646" y="1689"/>
                          <a:pt x="283838" y="1689"/>
                        </a:cubicBezTo>
                        <a:cubicBezTo>
                          <a:pt x="204459" y="1689"/>
                          <a:pt x="125096" y="1689"/>
                          <a:pt x="45731" y="1689"/>
                        </a:cubicBezTo>
                        <a:close/>
                      </a:path>
                    </a:pathLst>
                  </a:custGeom>
                  <a:solidFill>
                    <a:srgbClr val="878787"/>
                  </a:solidFill>
                  <a:ln w="1385"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C7EDA2A1-478D-8449-9799-456AAF093CBD}"/>
                      </a:ext>
                    </a:extLst>
                  </p:cNvPr>
                  <p:cNvSpPr/>
                  <p:nvPr/>
                </p:nvSpPr>
                <p:spPr>
                  <a:xfrm>
                    <a:off x="10029115" y="4633104"/>
                    <a:ext cx="355475" cy="75680"/>
                  </a:xfrm>
                  <a:custGeom>
                    <a:avLst/>
                    <a:gdLst>
                      <a:gd name="connsiteX0" fmla="*/ 309435 w 355475"/>
                      <a:gd name="connsiteY0" fmla="*/ 75681 h 75680"/>
                      <a:gd name="connsiteX1" fmla="*/ 67339 w 355475"/>
                      <a:gd name="connsiteY1" fmla="*/ 75681 h 75680"/>
                      <a:gd name="connsiteX2" fmla="*/ 14674 w 355475"/>
                      <a:gd name="connsiteY2" fmla="*/ 64671 h 75680"/>
                      <a:gd name="connsiteX3" fmla="*/ 93 w 355475"/>
                      <a:gd name="connsiteY3" fmla="*/ 11009 h 75680"/>
                      <a:gd name="connsiteX4" fmla="*/ 45944 w 355475"/>
                      <a:gd name="connsiteY4" fmla="*/ 0 h 75680"/>
                      <a:gd name="connsiteX5" fmla="*/ 283982 w 355475"/>
                      <a:gd name="connsiteY5" fmla="*/ 0 h 75680"/>
                      <a:gd name="connsiteX6" fmla="*/ 336688 w 355475"/>
                      <a:gd name="connsiteY6" fmla="*/ 11009 h 75680"/>
                      <a:gd name="connsiteX7" fmla="*/ 355328 w 355475"/>
                      <a:gd name="connsiteY7" fmla="*/ 64671 h 75680"/>
                      <a:gd name="connsiteX8" fmla="*/ 309435 w 355475"/>
                      <a:gd name="connsiteY8" fmla="*/ 75681 h 75680"/>
                      <a:gd name="connsiteX9" fmla="*/ 46401 w 355475"/>
                      <a:gd name="connsiteY9" fmla="*/ 1689 h 75680"/>
                      <a:gd name="connsiteX10" fmla="*/ 7584 w 355475"/>
                      <a:gd name="connsiteY10" fmla="*/ 11009 h 75680"/>
                      <a:gd name="connsiteX11" fmla="*/ 22263 w 355475"/>
                      <a:gd name="connsiteY11" fmla="*/ 64671 h 75680"/>
                      <a:gd name="connsiteX12" fmla="*/ 66841 w 355475"/>
                      <a:gd name="connsiteY12" fmla="*/ 73991 h 75680"/>
                      <a:gd name="connsiteX13" fmla="*/ 308839 w 355475"/>
                      <a:gd name="connsiteY13" fmla="*/ 73991 h 75680"/>
                      <a:gd name="connsiteX14" fmla="*/ 347656 w 355475"/>
                      <a:gd name="connsiteY14" fmla="*/ 64671 h 75680"/>
                      <a:gd name="connsiteX15" fmla="*/ 329099 w 355475"/>
                      <a:gd name="connsiteY15" fmla="*/ 11009 h 75680"/>
                      <a:gd name="connsiteX16" fmla="*/ 284508 w 355475"/>
                      <a:gd name="connsiteY16" fmla="*/ 1689 h 75680"/>
                      <a:gd name="connsiteX17" fmla="*/ 46401 w 35547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475" h="75680">
                        <a:moveTo>
                          <a:pt x="309435" y="75681"/>
                        </a:moveTo>
                        <a:cubicBezTo>
                          <a:pt x="228741" y="75681"/>
                          <a:pt x="148033" y="75681"/>
                          <a:pt x="67339" y="75681"/>
                        </a:cubicBezTo>
                        <a:cubicBezTo>
                          <a:pt x="39920" y="75681"/>
                          <a:pt x="16309" y="70751"/>
                          <a:pt x="14674" y="64671"/>
                        </a:cubicBezTo>
                        <a:cubicBezTo>
                          <a:pt x="9828" y="46779"/>
                          <a:pt x="4953" y="28901"/>
                          <a:pt x="93" y="11009"/>
                        </a:cubicBezTo>
                        <a:cubicBezTo>
                          <a:pt x="-1556" y="4944"/>
                          <a:pt x="19009" y="0"/>
                          <a:pt x="45944" y="0"/>
                        </a:cubicBezTo>
                        <a:cubicBezTo>
                          <a:pt x="125294" y="0"/>
                          <a:pt x="204645" y="0"/>
                          <a:pt x="283982" y="0"/>
                        </a:cubicBezTo>
                        <a:cubicBezTo>
                          <a:pt x="310903" y="0"/>
                          <a:pt x="334556" y="4944"/>
                          <a:pt x="336688" y="11009"/>
                        </a:cubicBezTo>
                        <a:cubicBezTo>
                          <a:pt x="342919" y="28901"/>
                          <a:pt x="349137" y="46779"/>
                          <a:pt x="355328" y="64671"/>
                        </a:cubicBezTo>
                        <a:cubicBezTo>
                          <a:pt x="357432" y="70737"/>
                          <a:pt x="336840" y="75681"/>
                          <a:pt x="309435" y="75681"/>
                        </a:cubicBezTo>
                        <a:close/>
                        <a:moveTo>
                          <a:pt x="46401" y="1689"/>
                        </a:moveTo>
                        <a:cubicBezTo>
                          <a:pt x="23607" y="1689"/>
                          <a:pt x="6186" y="5872"/>
                          <a:pt x="7584" y="11009"/>
                        </a:cubicBezTo>
                        <a:cubicBezTo>
                          <a:pt x="12486" y="28901"/>
                          <a:pt x="17389" y="46779"/>
                          <a:pt x="22263" y="64671"/>
                        </a:cubicBezTo>
                        <a:cubicBezTo>
                          <a:pt x="23662" y="69809"/>
                          <a:pt x="43659" y="73991"/>
                          <a:pt x="66841" y="73991"/>
                        </a:cubicBezTo>
                        <a:cubicBezTo>
                          <a:pt x="147507" y="73991"/>
                          <a:pt x="228173" y="73991"/>
                          <a:pt x="308839" y="73991"/>
                        </a:cubicBezTo>
                        <a:cubicBezTo>
                          <a:pt x="332007" y="73991"/>
                          <a:pt x="349442" y="69823"/>
                          <a:pt x="347656" y="64671"/>
                        </a:cubicBezTo>
                        <a:cubicBezTo>
                          <a:pt x="341493" y="46779"/>
                          <a:pt x="335303" y="28901"/>
                          <a:pt x="329099" y="11009"/>
                        </a:cubicBezTo>
                        <a:cubicBezTo>
                          <a:pt x="327312" y="5872"/>
                          <a:pt x="307288" y="1689"/>
                          <a:pt x="284508" y="1689"/>
                        </a:cubicBezTo>
                        <a:cubicBezTo>
                          <a:pt x="205157" y="1689"/>
                          <a:pt x="125779" y="1689"/>
                          <a:pt x="46401" y="1689"/>
                        </a:cubicBezTo>
                        <a:close/>
                      </a:path>
                    </a:pathLst>
                  </a:custGeom>
                  <a:solidFill>
                    <a:srgbClr val="878787"/>
                  </a:solidFill>
                  <a:ln w="1385"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FC5C4EE2-747F-2543-AA39-3B7BE6BCEA5A}"/>
                      </a:ext>
                    </a:extLst>
                  </p:cNvPr>
                  <p:cNvSpPr/>
                  <p:nvPr/>
                </p:nvSpPr>
                <p:spPr>
                  <a:xfrm>
                    <a:off x="11129033" y="4633104"/>
                    <a:ext cx="369253" cy="75680"/>
                  </a:xfrm>
                  <a:custGeom>
                    <a:avLst/>
                    <a:gdLst>
                      <a:gd name="connsiteX0" fmla="*/ 325645 w 369253"/>
                      <a:gd name="connsiteY0" fmla="*/ 75681 h 75680"/>
                      <a:gd name="connsiteX1" fmla="*/ 83577 w 369253"/>
                      <a:gd name="connsiteY1" fmla="*/ 75681 h 75680"/>
                      <a:gd name="connsiteX2" fmla="*/ 28184 w 369253"/>
                      <a:gd name="connsiteY2" fmla="*/ 64671 h 75680"/>
                      <a:gd name="connsiteX3" fmla="*/ 335 w 369253"/>
                      <a:gd name="connsiteY3" fmla="*/ 11009 h 75680"/>
                      <a:gd name="connsiteX4" fmla="*/ 43472 w 369253"/>
                      <a:gd name="connsiteY4" fmla="*/ 0 h 75680"/>
                      <a:gd name="connsiteX5" fmla="*/ 281482 w 369253"/>
                      <a:gd name="connsiteY5" fmla="*/ 0 h 75680"/>
                      <a:gd name="connsiteX6" fmla="*/ 336917 w 369253"/>
                      <a:gd name="connsiteY6" fmla="*/ 11009 h 75680"/>
                      <a:gd name="connsiteX7" fmla="*/ 368823 w 369253"/>
                      <a:gd name="connsiteY7" fmla="*/ 64671 h 75680"/>
                      <a:gd name="connsiteX8" fmla="*/ 325645 w 369253"/>
                      <a:gd name="connsiteY8" fmla="*/ 75681 h 75680"/>
                      <a:gd name="connsiteX9" fmla="*/ 44372 w 369253"/>
                      <a:gd name="connsiteY9" fmla="*/ 1689 h 75680"/>
                      <a:gd name="connsiteX10" fmla="*/ 7868 w 369253"/>
                      <a:gd name="connsiteY10" fmla="*/ 11009 h 75680"/>
                      <a:gd name="connsiteX11" fmla="*/ 35800 w 369253"/>
                      <a:gd name="connsiteY11" fmla="*/ 64671 h 75680"/>
                      <a:gd name="connsiteX12" fmla="*/ 82677 w 369253"/>
                      <a:gd name="connsiteY12" fmla="*/ 73991 h 75680"/>
                      <a:gd name="connsiteX13" fmla="*/ 324646 w 369253"/>
                      <a:gd name="connsiteY13" fmla="*/ 73991 h 75680"/>
                      <a:gd name="connsiteX14" fmla="*/ 361179 w 369253"/>
                      <a:gd name="connsiteY14" fmla="*/ 64671 h 75680"/>
                      <a:gd name="connsiteX15" fmla="*/ 329369 w 369253"/>
                      <a:gd name="connsiteY15" fmla="*/ 11009 h 75680"/>
                      <a:gd name="connsiteX16" fmla="*/ 282451 w 369253"/>
                      <a:gd name="connsiteY16" fmla="*/ 1689 h 75680"/>
                      <a:gd name="connsiteX17" fmla="*/ 44372 w 369253"/>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9253" h="75680">
                        <a:moveTo>
                          <a:pt x="325645" y="75681"/>
                        </a:moveTo>
                        <a:cubicBezTo>
                          <a:pt x="244950" y="75681"/>
                          <a:pt x="164270" y="75681"/>
                          <a:pt x="83577" y="75681"/>
                        </a:cubicBezTo>
                        <a:cubicBezTo>
                          <a:pt x="56143" y="75681"/>
                          <a:pt x="31313" y="70751"/>
                          <a:pt x="28184" y="64671"/>
                        </a:cubicBezTo>
                        <a:cubicBezTo>
                          <a:pt x="18919" y="46779"/>
                          <a:pt x="9641" y="28901"/>
                          <a:pt x="335" y="11009"/>
                        </a:cubicBezTo>
                        <a:cubicBezTo>
                          <a:pt x="-2809" y="4944"/>
                          <a:pt x="16524" y="0"/>
                          <a:pt x="43472" y="0"/>
                        </a:cubicBezTo>
                        <a:cubicBezTo>
                          <a:pt x="122809" y="0"/>
                          <a:pt x="202146" y="0"/>
                          <a:pt x="281482" y="0"/>
                        </a:cubicBezTo>
                        <a:cubicBezTo>
                          <a:pt x="308430" y="0"/>
                          <a:pt x="333288" y="4944"/>
                          <a:pt x="336917" y="11009"/>
                        </a:cubicBezTo>
                        <a:cubicBezTo>
                          <a:pt x="347580" y="28901"/>
                          <a:pt x="358215" y="46779"/>
                          <a:pt x="368823" y="64671"/>
                        </a:cubicBezTo>
                        <a:cubicBezTo>
                          <a:pt x="372423" y="70737"/>
                          <a:pt x="353064" y="75681"/>
                          <a:pt x="325645" y="75681"/>
                        </a:cubicBezTo>
                        <a:close/>
                        <a:moveTo>
                          <a:pt x="44372" y="1689"/>
                        </a:moveTo>
                        <a:cubicBezTo>
                          <a:pt x="21565" y="1689"/>
                          <a:pt x="5195" y="5872"/>
                          <a:pt x="7868" y="11009"/>
                        </a:cubicBezTo>
                        <a:cubicBezTo>
                          <a:pt x="17202" y="28901"/>
                          <a:pt x="26522" y="46779"/>
                          <a:pt x="35800" y="64671"/>
                        </a:cubicBezTo>
                        <a:cubicBezTo>
                          <a:pt x="38459" y="69809"/>
                          <a:pt x="59481" y="73991"/>
                          <a:pt x="82677" y="73991"/>
                        </a:cubicBezTo>
                        <a:cubicBezTo>
                          <a:pt x="163329" y="73991"/>
                          <a:pt x="243995" y="73991"/>
                          <a:pt x="324646" y="73991"/>
                        </a:cubicBezTo>
                        <a:cubicBezTo>
                          <a:pt x="347857" y="73991"/>
                          <a:pt x="364225" y="69823"/>
                          <a:pt x="361179" y="64671"/>
                        </a:cubicBezTo>
                        <a:cubicBezTo>
                          <a:pt x="350598" y="46779"/>
                          <a:pt x="340005" y="28901"/>
                          <a:pt x="329369" y="11009"/>
                        </a:cubicBezTo>
                        <a:cubicBezTo>
                          <a:pt x="326295" y="5872"/>
                          <a:pt x="305274" y="1689"/>
                          <a:pt x="282451" y="1689"/>
                        </a:cubicBezTo>
                        <a:cubicBezTo>
                          <a:pt x="203101" y="1689"/>
                          <a:pt x="123737" y="1689"/>
                          <a:pt x="44372" y="1689"/>
                        </a:cubicBezTo>
                        <a:close/>
                      </a:path>
                    </a:pathLst>
                  </a:custGeom>
                  <a:solidFill>
                    <a:srgbClr val="878787"/>
                  </a:solidFill>
                  <a:ln w="1385"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005EBAA0-BB41-EC4A-977C-D78A3C5893FA}"/>
                      </a:ext>
                    </a:extLst>
                  </p:cNvPr>
                  <p:cNvSpPr/>
                  <p:nvPr/>
                </p:nvSpPr>
                <p:spPr>
                  <a:xfrm>
                    <a:off x="10762387" y="4633104"/>
                    <a:ext cx="364620" cy="75680"/>
                  </a:xfrm>
                  <a:custGeom>
                    <a:avLst/>
                    <a:gdLst>
                      <a:gd name="connsiteX0" fmla="*/ 320243 w 364620"/>
                      <a:gd name="connsiteY0" fmla="*/ 75681 h 75680"/>
                      <a:gd name="connsiteX1" fmla="*/ 78147 w 364620"/>
                      <a:gd name="connsiteY1" fmla="*/ 75681 h 75680"/>
                      <a:gd name="connsiteX2" fmla="*/ 23669 w 364620"/>
                      <a:gd name="connsiteY2" fmla="*/ 64671 h 75680"/>
                      <a:gd name="connsiteX3" fmla="*/ 237 w 364620"/>
                      <a:gd name="connsiteY3" fmla="*/ 11009 h 75680"/>
                      <a:gd name="connsiteX4" fmla="*/ 44261 w 364620"/>
                      <a:gd name="connsiteY4" fmla="*/ 0 h 75680"/>
                      <a:gd name="connsiteX5" fmla="*/ 282298 w 364620"/>
                      <a:gd name="connsiteY5" fmla="*/ 0 h 75680"/>
                      <a:gd name="connsiteX6" fmla="*/ 336805 w 364620"/>
                      <a:gd name="connsiteY6" fmla="*/ 11009 h 75680"/>
                      <a:gd name="connsiteX7" fmla="*/ 364294 w 364620"/>
                      <a:gd name="connsiteY7" fmla="*/ 64671 h 75680"/>
                      <a:gd name="connsiteX8" fmla="*/ 320243 w 364620"/>
                      <a:gd name="connsiteY8" fmla="*/ 75681 h 75680"/>
                      <a:gd name="connsiteX9" fmla="*/ 45037 w 364620"/>
                      <a:gd name="connsiteY9" fmla="*/ 1689 h 75680"/>
                      <a:gd name="connsiteX10" fmla="*/ 7784 w 364620"/>
                      <a:gd name="connsiteY10" fmla="*/ 11009 h 75680"/>
                      <a:gd name="connsiteX11" fmla="*/ 31299 w 364620"/>
                      <a:gd name="connsiteY11" fmla="*/ 64671 h 75680"/>
                      <a:gd name="connsiteX12" fmla="*/ 77400 w 364620"/>
                      <a:gd name="connsiteY12" fmla="*/ 73991 h 75680"/>
                      <a:gd name="connsiteX13" fmla="*/ 319412 w 364620"/>
                      <a:gd name="connsiteY13" fmla="*/ 73991 h 75680"/>
                      <a:gd name="connsiteX14" fmla="*/ 356719 w 364620"/>
                      <a:gd name="connsiteY14" fmla="*/ 64671 h 75680"/>
                      <a:gd name="connsiteX15" fmla="*/ 329327 w 364620"/>
                      <a:gd name="connsiteY15" fmla="*/ 11009 h 75680"/>
                      <a:gd name="connsiteX16" fmla="*/ 283185 w 364620"/>
                      <a:gd name="connsiteY16" fmla="*/ 1689 h 75680"/>
                      <a:gd name="connsiteX17" fmla="*/ 45037 w 36462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620" h="75680">
                        <a:moveTo>
                          <a:pt x="320243" y="75681"/>
                        </a:moveTo>
                        <a:cubicBezTo>
                          <a:pt x="239549" y="75681"/>
                          <a:pt x="158841" y="75681"/>
                          <a:pt x="78147" y="75681"/>
                        </a:cubicBezTo>
                        <a:cubicBezTo>
                          <a:pt x="50742" y="75681"/>
                          <a:pt x="26300" y="70751"/>
                          <a:pt x="23669" y="64671"/>
                        </a:cubicBezTo>
                        <a:cubicBezTo>
                          <a:pt x="15886" y="46779"/>
                          <a:pt x="8076" y="28901"/>
                          <a:pt x="237" y="11009"/>
                        </a:cubicBezTo>
                        <a:cubicBezTo>
                          <a:pt x="-2408" y="4944"/>
                          <a:pt x="17354" y="0"/>
                          <a:pt x="44261" y="0"/>
                        </a:cubicBezTo>
                        <a:cubicBezTo>
                          <a:pt x="123611" y="0"/>
                          <a:pt x="202948" y="0"/>
                          <a:pt x="282298" y="0"/>
                        </a:cubicBezTo>
                        <a:cubicBezTo>
                          <a:pt x="309220" y="0"/>
                          <a:pt x="333675" y="4944"/>
                          <a:pt x="336805" y="11009"/>
                        </a:cubicBezTo>
                        <a:cubicBezTo>
                          <a:pt x="345987" y="28901"/>
                          <a:pt x="355154" y="46779"/>
                          <a:pt x="364294" y="64671"/>
                        </a:cubicBezTo>
                        <a:cubicBezTo>
                          <a:pt x="367424" y="70737"/>
                          <a:pt x="347649" y="75681"/>
                          <a:pt x="320243" y="75681"/>
                        </a:cubicBezTo>
                        <a:close/>
                        <a:moveTo>
                          <a:pt x="45037" y="1689"/>
                        </a:moveTo>
                        <a:cubicBezTo>
                          <a:pt x="22256" y="1689"/>
                          <a:pt x="5527" y="5872"/>
                          <a:pt x="7784" y="11009"/>
                        </a:cubicBezTo>
                        <a:cubicBezTo>
                          <a:pt x="15650" y="28901"/>
                          <a:pt x="23475" y="46779"/>
                          <a:pt x="31299" y="64671"/>
                        </a:cubicBezTo>
                        <a:cubicBezTo>
                          <a:pt x="33542" y="69809"/>
                          <a:pt x="54218" y="73991"/>
                          <a:pt x="77400" y="73991"/>
                        </a:cubicBezTo>
                        <a:cubicBezTo>
                          <a:pt x="158066" y="73991"/>
                          <a:pt x="238732" y="73991"/>
                          <a:pt x="319412" y="73991"/>
                        </a:cubicBezTo>
                        <a:cubicBezTo>
                          <a:pt x="342594" y="73991"/>
                          <a:pt x="359350" y="69823"/>
                          <a:pt x="356719" y="64671"/>
                        </a:cubicBezTo>
                        <a:cubicBezTo>
                          <a:pt x="347621" y="46779"/>
                          <a:pt x="338481" y="28901"/>
                          <a:pt x="329327" y="11009"/>
                        </a:cubicBezTo>
                        <a:cubicBezTo>
                          <a:pt x="326682" y="5872"/>
                          <a:pt x="305979" y="1689"/>
                          <a:pt x="283185" y="1689"/>
                        </a:cubicBezTo>
                        <a:cubicBezTo>
                          <a:pt x="203793" y="1689"/>
                          <a:pt x="124415" y="1689"/>
                          <a:pt x="45037" y="1689"/>
                        </a:cubicBezTo>
                        <a:close/>
                      </a:path>
                    </a:pathLst>
                  </a:custGeom>
                  <a:solidFill>
                    <a:srgbClr val="878787"/>
                  </a:solidFill>
                  <a:ln w="1385"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2C029B75-3A6A-164E-A76A-B1D0080D3976}"/>
                      </a:ext>
                    </a:extLst>
                  </p:cNvPr>
                  <p:cNvSpPr/>
                  <p:nvPr/>
                </p:nvSpPr>
                <p:spPr>
                  <a:xfrm>
                    <a:off x="7809188" y="4633104"/>
                    <a:ext cx="348704" cy="75680"/>
                  </a:xfrm>
                  <a:custGeom>
                    <a:avLst/>
                    <a:gdLst>
                      <a:gd name="connsiteX0" fmla="*/ 289393 w 348704"/>
                      <a:gd name="connsiteY0" fmla="*/ 75681 h 75680"/>
                      <a:gd name="connsiteX1" fmla="*/ 47298 w 348704"/>
                      <a:gd name="connsiteY1" fmla="*/ 75681 h 75680"/>
                      <a:gd name="connsiteX2" fmla="*/ 62 w 348704"/>
                      <a:gd name="connsiteY2" fmla="*/ 64671 h 75680"/>
                      <a:gd name="connsiteX3" fmla="*/ 12082 w 348704"/>
                      <a:gd name="connsiteY3" fmla="*/ 11009 h 75680"/>
                      <a:gd name="connsiteX4" fmla="*/ 63417 w 348704"/>
                      <a:gd name="connsiteY4" fmla="*/ 0 h 75680"/>
                      <a:gd name="connsiteX5" fmla="*/ 301455 w 348704"/>
                      <a:gd name="connsiteY5" fmla="*/ 0 h 75680"/>
                      <a:gd name="connsiteX6" fmla="*/ 348677 w 348704"/>
                      <a:gd name="connsiteY6" fmla="*/ 11009 h 75680"/>
                      <a:gd name="connsiteX7" fmla="*/ 340715 w 348704"/>
                      <a:gd name="connsiteY7" fmla="*/ 64671 h 75680"/>
                      <a:gd name="connsiteX8" fmla="*/ 289393 w 348704"/>
                      <a:gd name="connsiteY8" fmla="*/ 75681 h 75680"/>
                      <a:gd name="connsiteX9" fmla="*/ 63044 w 348704"/>
                      <a:gd name="connsiteY9" fmla="*/ 1689 h 75680"/>
                      <a:gd name="connsiteX10" fmla="*/ 19615 w 348704"/>
                      <a:gd name="connsiteY10" fmla="*/ 11009 h 75680"/>
                      <a:gd name="connsiteX11" fmla="*/ 7692 w 348704"/>
                      <a:gd name="connsiteY11" fmla="*/ 64671 h 75680"/>
                      <a:gd name="connsiteX12" fmla="*/ 47644 w 348704"/>
                      <a:gd name="connsiteY12" fmla="*/ 73991 h 75680"/>
                      <a:gd name="connsiteX13" fmla="*/ 289642 w 348704"/>
                      <a:gd name="connsiteY13" fmla="*/ 73991 h 75680"/>
                      <a:gd name="connsiteX14" fmla="*/ 333070 w 348704"/>
                      <a:gd name="connsiteY14" fmla="*/ 64671 h 75680"/>
                      <a:gd name="connsiteX15" fmla="*/ 341116 w 348704"/>
                      <a:gd name="connsiteY15" fmla="*/ 11009 h 75680"/>
                      <a:gd name="connsiteX16" fmla="*/ 301164 w 348704"/>
                      <a:gd name="connsiteY16" fmla="*/ 1689 h 75680"/>
                      <a:gd name="connsiteX17" fmla="*/ 63044 w 34870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704" h="75680">
                        <a:moveTo>
                          <a:pt x="289393" y="75681"/>
                        </a:moveTo>
                        <a:cubicBezTo>
                          <a:pt x="208699" y="75681"/>
                          <a:pt x="128005" y="75681"/>
                          <a:pt x="47298" y="75681"/>
                        </a:cubicBezTo>
                        <a:cubicBezTo>
                          <a:pt x="19892" y="75681"/>
                          <a:pt x="-1295" y="70751"/>
                          <a:pt x="62" y="64671"/>
                        </a:cubicBezTo>
                        <a:cubicBezTo>
                          <a:pt x="4063" y="46779"/>
                          <a:pt x="8066" y="28901"/>
                          <a:pt x="12082" y="11009"/>
                        </a:cubicBezTo>
                        <a:cubicBezTo>
                          <a:pt x="13453" y="4944"/>
                          <a:pt x="36482" y="0"/>
                          <a:pt x="63417" y="0"/>
                        </a:cubicBezTo>
                        <a:cubicBezTo>
                          <a:pt x="142768" y="0"/>
                          <a:pt x="222118" y="0"/>
                          <a:pt x="301455" y="0"/>
                        </a:cubicBezTo>
                        <a:cubicBezTo>
                          <a:pt x="328390" y="0"/>
                          <a:pt x="349564" y="4944"/>
                          <a:pt x="348677" y="11009"/>
                        </a:cubicBezTo>
                        <a:cubicBezTo>
                          <a:pt x="346018" y="28901"/>
                          <a:pt x="343360" y="46779"/>
                          <a:pt x="340715" y="64671"/>
                        </a:cubicBezTo>
                        <a:cubicBezTo>
                          <a:pt x="339828" y="70737"/>
                          <a:pt x="316799" y="75681"/>
                          <a:pt x="289393" y="75681"/>
                        </a:cubicBezTo>
                        <a:close/>
                        <a:moveTo>
                          <a:pt x="63044" y="1689"/>
                        </a:moveTo>
                        <a:cubicBezTo>
                          <a:pt x="40249" y="1689"/>
                          <a:pt x="20764" y="5872"/>
                          <a:pt x="19615" y="11009"/>
                        </a:cubicBezTo>
                        <a:cubicBezTo>
                          <a:pt x="15627" y="28901"/>
                          <a:pt x="11652" y="46779"/>
                          <a:pt x="7692" y="64671"/>
                        </a:cubicBezTo>
                        <a:cubicBezTo>
                          <a:pt x="6542" y="69809"/>
                          <a:pt x="24462" y="73991"/>
                          <a:pt x="47644" y="73991"/>
                        </a:cubicBezTo>
                        <a:cubicBezTo>
                          <a:pt x="128310" y="73991"/>
                          <a:pt x="208976" y="73991"/>
                          <a:pt x="289642" y="73991"/>
                        </a:cubicBezTo>
                        <a:cubicBezTo>
                          <a:pt x="312824" y="73991"/>
                          <a:pt x="332309" y="69823"/>
                          <a:pt x="333070" y="64671"/>
                        </a:cubicBezTo>
                        <a:cubicBezTo>
                          <a:pt x="335743" y="46779"/>
                          <a:pt x="338430" y="28901"/>
                          <a:pt x="341116" y="11009"/>
                        </a:cubicBezTo>
                        <a:cubicBezTo>
                          <a:pt x="341878" y="5872"/>
                          <a:pt x="323944" y="1689"/>
                          <a:pt x="301164" y="1689"/>
                        </a:cubicBezTo>
                        <a:cubicBezTo>
                          <a:pt x="221799" y="1689"/>
                          <a:pt x="142436" y="1689"/>
                          <a:pt x="63044" y="1689"/>
                        </a:cubicBezTo>
                        <a:close/>
                      </a:path>
                    </a:pathLst>
                  </a:custGeom>
                  <a:solidFill>
                    <a:srgbClr val="878787"/>
                  </a:solidFill>
                  <a:ln w="1385"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7424D343-A01C-9F4C-A7B4-995A7CFFABA8}"/>
                      </a:ext>
                    </a:extLst>
                  </p:cNvPr>
                  <p:cNvSpPr/>
                  <p:nvPr/>
                </p:nvSpPr>
                <p:spPr>
                  <a:xfrm>
                    <a:off x="8554087" y="4633104"/>
                    <a:ext cx="340644" cy="75680"/>
                  </a:xfrm>
                  <a:custGeom>
                    <a:avLst/>
                    <a:gdLst>
                      <a:gd name="connsiteX0" fmla="*/ 291136 w 340644"/>
                      <a:gd name="connsiteY0" fmla="*/ 75681 h 75680"/>
                      <a:gd name="connsiteX1" fmla="*/ 49055 w 340644"/>
                      <a:gd name="connsiteY1" fmla="*/ 75681 h 75680"/>
                      <a:gd name="connsiteX2" fmla="*/ 4 w 340644"/>
                      <a:gd name="connsiteY2" fmla="*/ 64671 h 75680"/>
                      <a:gd name="connsiteX3" fmla="*/ 3148 w 340644"/>
                      <a:gd name="connsiteY3" fmla="*/ 11009 h 75680"/>
                      <a:gd name="connsiteX4" fmla="*/ 52655 w 340644"/>
                      <a:gd name="connsiteY4" fmla="*/ 0 h 75680"/>
                      <a:gd name="connsiteX5" fmla="*/ 290679 w 340644"/>
                      <a:gd name="connsiteY5" fmla="*/ 0 h 75680"/>
                      <a:gd name="connsiteX6" fmla="*/ 339729 w 340644"/>
                      <a:gd name="connsiteY6" fmla="*/ 11009 h 75680"/>
                      <a:gd name="connsiteX7" fmla="*/ 340644 w 340644"/>
                      <a:gd name="connsiteY7" fmla="*/ 64671 h 75680"/>
                      <a:gd name="connsiteX8" fmla="*/ 291136 w 340644"/>
                      <a:gd name="connsiteY8" fmla="*/ 75681 h 75680"/>
                      <a:gd name="connsiteX9" fmla="*/ 52586 w 340644"/>
                      <a:gd name="connsiteY9" fmla="*/ 1689 h 75680"/>
                      <a:gd name="connsiteX10" fmla="*/ 10696 w 340644"/>
                      <a:gd name="connsiteY10" fmla="*/ 11009 h 75680"/>
                      <a:gd name="connsiteX11" fmla="*/ 7634 w 340644"/>
                      <a:gd name="connsiteY11" fmla="*/ 64671 h 75680"/>
                      <a:gd name="connsiteX12" fmla="*/ 49138 w 340644"/>
                      <a:gd name="connsiteY12" fmla="*/ 73991 h 75680"/>
                      <a:gd name="connsiteX13" fmla="*/ 291136 w 340644"/>
                      <a:gd name="connsiteY13" fmla="*/ 73991 h 75680"/>
                      <a:gd name="connsiteX14" fmla="*/ 333027 w 340644"/>
                      <a:gd name="connsiteY14" fmla="*/ 64671 h 75680"/>
                      <a:gd name="connsiteX15" fmla="*/ 332210 w 340644"/>
                      <a:gd name="connsiteY15" fmla="*/ 11009 h 75680"/>
                      <a:gd name="connsiteX16" fmla="*/ 290707 w 340644"/>
                      <a:gd name="connsiteY16" fmla="*/ 1689 h 75680"/>
                      <a:gd name="connsiteX17" fmla="*/ 52586 w 34064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644" h="75680">
                        <a:moveTo>
                          <a:pt x="291136" y="75681"/>
                        </a:moveTo>
                        <a:cubicBezTo>
                          <a:pt x="210442" y="75681"/>
                          <a:pt x="129749" y="75681"/>
                          <a:pt x="49055" y="75681"/>
                        </a:cubicBezTo>
                        <a:cubicBezTo>
                          <a:pt x="21635" y="75681"/>
                          <a:pt x="-356" y="70751"/>
                          <a:pt x="4" y="64671"/>
                        </a:cubicBezTo>
                        <a:cubicBezTo>
                          <a:pt x="1057" y="46779"/>
                          <a:pt x="2109" y="28901"/>
                          <a:pt x="3148" y="11009"/>
                        </a:cubicBezTo>
                        <a:cubicBezTo>
                          <a:pt x="3522" y="4944"/>
                          <a:pt x="25720" y="0"/>
                          <a:pt x="52655" y="0"/>
                        </a:cubicBezTo>
                        <a:cubicBezTo>
                          <a:pt x="131992" y="0"/>
                          <a:pt x="211342" y="0"/>
                          <a:pt x="290679" y="0"/>
                        </a:cubicBezTo>
                        <a:cubicBezTo>
                          <a:pt x="317614" y="0"/>
                          <a:pt x="339619" y="4944"/>
                          <a:pt x="339729" y="11009"/>
                        </a:cubicBezTo>
                        <a:cubicBezTo>
                          <a:pt x="340034" y="28901"/>
                          <a:pt x="340339" y="46779"/>
                          <a:pt x="340644" y="64671"/>
                        </a:cubicBezTo>
                        <a:cubicBezTo>
                          <a:pt x="340768" y="70737"/>
                          <a:pt x="318555" y="75681"/>
                          <a:pt x="291136" y="75681"/>
                        </a:cubicBezTo>
                        <a:close/>
                        <a:moveTo>
                          <a:pt x="52586" y="1689"/>
                        </a:moveTo>
                        <a:cubicBezTo>
                          <a:pt x="29792" y="1689"/>
                          <a:pt x="11000" y="5872"/>
                          <a:pt x="10696" y="11009"/>
                        </a:cubicBezTo>
                        <a:cubicBezTo>
                          <a:pt x="9670" y="28901"/>
                          <a:pt x="8660" y="46779"/>
                          <a:pt x="7634" y="64671"/>
                        </a:cubicBezTo>
                        <a:cubicBezTo>
                          <a:pt x="7330" y="69809"/>
                          <a:pt x="25956" y="73991"/>
                          <a:pt x="49138" y="73991"/>
                        </a:cubicBezTo>
                        <a:cubicBezTo>
                          <a:pt x="129804" y="73991"/>
                          <a:pt x="210470" y="73991"/>
                          <a:pt x="291136" y="73991"/>
                        </a:cubicBezTo>
                        <a:cubicBezTo>
                          <a:pt x="314318" y="73991"/>
                          <a:pt x="333110" y="69823"/>
                          <a:pt x="333027" y="64671"/>
                        </a:cubicBezTo>
                        <a:cubicBezTo>
                          <a:pt x="332750" y="46779"/>
                          <a:pt x="332473" y="28901"/>
                          <a:pt x="332210" y="11009"/>
                        </a:cubicBezTo>
                        <a:cubicBezTo>
                          <a:pt x="332127" y="5872"/>
                          <a:pt x="313515" y="1689"/>
                          <a:pt x="290707" y="1689"/>
                        </a:cubicBezTo>
                        <a:cubicBezTo>
                          <a:pt x="211329" y="1689"/>
                          <a:pt x="131950" y="1689"/>
                          <a:pt x="52586" y="1689"/>
                        </a:cubicBezTo>
                        <a:close/>
                      </a:path>
                    </a:pathLst>
                  </a:custGeom>
                  <a:solidFill>
                    <a:srgbClr val="878787"/>
                  </a:solidFill>
                  <a:ln w="1385"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2F2C223C-15FA-004B-8D52-A3D9DC0770D1}"/>
                      </a:ext>
                    </a:extLst>
                  </p:cNvPr>
                  <p:cNvSpPr/>
                  <p:nvPr/>
                </p:nvSpPr>
                <p:spPr>
                  <a:xfrm>
                    <a:off x="8182920" y="4633104"/>
                    <a:ext cx="344186" cy="75680"/>
                  </a:xfrm>
                  <a:custGeom>
                    <a:avLst/>
                    <a:gdLst>
                      <a:gd name="connsiteX0" fmla="*/ 290271 w 344186"/>
                      <a:gd name="connsiteY0" fmla="*/ 75681 h 75680"/>
                      <a:gd name="connsiteX1" fmla="*/ 48175 w 344186"/>
                      <a:gd name="connsiteY1" fmla="*/ 75681 h 75680"/>
                      <a:gd name="connsiteX2" fmla="*/ 25 w 344186"/>
                      <a:gd name="connsiteY2" fmla="*/ 64671 h 75680"/>
                      <a:gd name="connsiteX3" fmla="*/ 7586 w 344186"/>
                      <a:gd name="connsiteY3" fmla="*/ 11009 h 75680"/>
                      <a:gd name="connsiteX4" fmla="*/ 58008 w 344186"/>
                      <a:gd name="connsiteY4" fmla="*/ 0 h 75680"/>
                      <a:gd name="connsiteX5" fmla="*/ 296045 w 344186"/>
                      <a:gd name="connsiteY5" fmla="*/ 0 h 75680"/>
                      <a:gd name="connsiteX6" fmla="*/ 344181 w 344186"/>
                      <a:gd name="connsiteY6" fmla="*/ 11009 h 75680"/>
                      <a:gd name="connsiteX7" fmla="*/ 340678 w 344186"/>
                      <a:gd name="connsiteY7" fmla="*/ 64671 h 75680"/>
                      <a:gd name="connsiteX8" fmla="*/ 290271 w 344186"/>
                      <a:gd name="connsiteY8" fmla="*/ 75681 h 75680"/>
                      <a:gd name="connsiteX9" fmla="*/ 57786 w 344186"/>
                      <a:gd name="connsiteY9" fmla="*/ 1689 h 75680"/>
                      <a:gd name="connsiteX10" fmla="*/ 15133 w 344186"/>
                      <a:gd name="connsiteY10" fmla="*/ 11009 h 75680"/>
                      <a:gd name="connsiteX11" fmla="*/ 7655 w 344186"/>
                      <a:gd name="connsiteY11" fmla="*/ 64671 h 75680"/>
                      <a:gd name="connsiteX12" fmla="*/ 48383 w 344186"/>
                      <a:gd name="connsiteY12" fmla="*/ 73991 h 75680"/>
                      <a:gd name="connsiteX13" fmla="*/ 290395 w 344186"/>
                      <a:gd name="connsiteY13" fmla="*/ 73991 h 75680"/>
                      <a:gd name="connsiteX14" fmla="*/ 333048 w 344186"/>
                      <a:gd name="connsiteY14" fmla="*/ 64671 h 75680"/>
                      <a:gd name="connsiteX15" fmla="*/ 336648 w 344186"/>
                      <a:gd name="connsiteY15" fmla="*/ 11009 h 75680"/>
                      <a:gd name="connsiteX16" fmla="*/ 295921 w 344186"/>
                      <a:gd name="connsiteY16" fmla="*/ 1689 h 75680"/>
                      <a:gd name="connsiteX17" fmla="*/ 57786 w 34418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186" h="75680">
                        <a:moveTo>
                          <a:pt x="290271" y="75681"/>
                        </a:moveTo>
                        <a:cubicBezTo>
                          <a:pt x="209577" y="75681"/>
                          <a:pt x="128869" y="75681"/>
                          <a:pt x="48175" y="75681"/>
                        </a:cubicBezTo>
                        <a:cubicBezTo>
                          <a:pt x="20756" y="75681"/>
                          <a:pt x="-833" y="70751"/>
                          <a:pt x="25" y="64671"/>
                        </a:cubicBezTo>
                        <a:cubicBezTo>
                          <a:pt x="2531" y="46779"/>
                          <a:pt x="5052" y="28901"/>
                          <a:pt x="7586" y="11009"/>
                        </a:cubicBezTo>
                        <a:cubicBezTo>
                          <a:pt x="8459" y="4944"/>
                          <a:pt x="31073" y="0"/>
                          <a:pt x="58008" y="0"/>
                        </a:cubicBezTo>
                        <a:cubicBezTo>
                          <a:pt x="137358" y="0"/>
                          <a:pt x="216695" y="0"/>
                          <a:pt x="296045" y="0"/>
                        </a:cubicBezTo>
                        <a:cubicBezTo>
                          <a:pt x="322980" y="0"/>
                          <a:pt x="344570" y="4944"/>
                          <a:pt x="344181" y="11009"/>
                        </a:cubicBezTo>
                        <a:cubicBezTo>
                          <a:pt x="343005" y="28901"/>
                          <a:pt x="341841" y="46779"/>
                          <a:pt x="340678" y="64671"/>
                        </a:cubicBezTo>
                        <a:cubicBezTo>
                          <a:pt x="340291" y="70737"/>
                          <a:pt x="317676" y="75681"/>
                          <a:pt x="290271" y="75681"/>
                        </a:cubicBezTo>
                        <a:close/>
                        <a:moveTo>
                          <a:pt x="57786" y="1689"/>
                        </a:moveTo>
                        <a:cubicBezTo>
                          <a:pt x="34992" y="1689"/>
                          <a:pt x="15854" y="5872"/>
                          <a:pt x="15133" y="11009"/>
                        </a:cubicBezTo>
                        <a:cubicBezTo>
                          <a:pt x="12641" y="28901"/>
                          <a:pt x="10148" y="46779"/>
                          <a:pt x="7655" y="64671"/>
                        </a:cubicBezTo>
                        <a:cubicBezTo>
                          <a:pt x="6935" y="69809"/>
                          <a:pt x="25215" y="73991"/>
                          <a:pt x="48383" y="73991"/>
                        </a:cubicBezTo>
                        <a:cubicBezTo>
                          <a:pt x="129049" y="73991"/>
                          <a:pt x="209716" y="73991"/>
                          <a:pt x="290395" y="73991"/>
                        </a:cubicBezTo>
                        <a:cubicBezTo>
                          <a:pt x="313577" y="73991"/>
                          <a:pt x="332715" y="69823"/>
                          <a:pt x="333048" y="64671"/>
                        </a:cubicBezTo>
                        <a:cubicBezTo>
                          <a:pt x="334239" y="46779"/>
                          <a:pt x="335444" y="28901"/>
                          <a:pt x="336648" y="11009"/>
                        </a:cubicBezTo>
                        <a:cubicBezTo>
                          <a:pt x="336994" y="5872"/>
                          <a:pt x="318701" y="1689"/>
                          <a:pt x="295921" y="1689"/>
                        </a:cubicBezTo>
                        <a:cubicBezTo>
                          <a:pt x="216542" y="1689"/>
                          <a:pt x="137164" y="1689"/>
                          <a:pt x="57786" y="1689"/>
                        </a:cubicBezTo>
                        <a:close/>
                      </a:path>
                    </a:pathLst>
                  </a:custGeom>
                  <a:solidFill>
                    <a:srgbClr val="878787"/>
                  </a:solidFill>
                  <a:ln w="1385"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74F3DF44-CFF5-E442-93A6-67D021677729}"/>
                      </a:ext>
                    </a:extLst>
                  </p:cNvPr>
                  <p:cNvSpPr/>
                  <p:nvPr/>
                </p:nvSpPr>
                <p:spPr>
                  <a:xfrm>
                    <a:off x="6695549" y="4633104"/>
                    <a:ext cx="362325" cy="75680"/>
                  </a:xfrm>
                  <a:custGeom>
                    <a:avLst/>
                    <a:gdLst>
                      <a:gd name="connsiteX0" fmla="*/ 286877 w 362325"/>
                      <a:gd name="connsiteY0" fmla="*/ 75681 h 75680"/>
                      <a:gd name="connsiteX1" fmla="*/ 44796 w 362325"/>
                      <a:gd name="connsiteY1" fmla="*/ 75681 h 75680"/>
                      <a:gd name="connsiteX2" fmla="*/ 274 w 362325"/>
                      <a:gd name="connsiteY2" fmla="*/ 64671 h 75680"/>
                      <a:gd name="connsiteX3" fmla="*/ 25547 w 362325"/>
                      <a:gd name="connsiteY3" fmla="*/ 11009 h 75680"/>
                      <a:gd name="connsiteX4" fmla="*/ 79610 w 362325"/>
                      <a:gd name="connsiteY4" fmla="*/ 0 h 75680"/>
                      <a:gd name="connsiteX5" fmla="*/ 317634 w 362325"/>
                      <a:gd name="connsiteY5" fmla="*/ 0 h 75680"/>
                      <a:gd name="connsiteX6" fmla="*/ 362128 w 362325"/>
                      <a:gd name="connsiteY6" fmla="*/ 11009 h 75680"/>
                      <a:gd name="connsiteX7" fmla="*/ 340913 w 362325"/>
                      <a:gd name="connsiteY7" fmla="*/ 64671 h 75680"/>
                      <a:gd name="connsiteX8" fmla="*/ 286877 w 362325"/>
                      <a:gd name="connsiteY8" fmla="*/ 75681 h 75680"/>
                      <a:gd name="connsiteX9" fmla="*/ 78821 w 362325"/>
                      <a:gd name="connsiteY9" fmla="*/ 1689 h 75680"/>
                      <a:gd name="connsiteX10" fmla="*/ 33080 w 362325"/>
                      <a:gd name="connsiteY10" fmla="*/ 11009 h 75680"/>
                      <a:gd name="connsiteX11" fmla="*/ 7904 w 362325"/>
                      <a:gd name="connsiteY11" fmla="*/ 64671 h 75680"/>
                      <a:gd name="connsiteX12" fmla="*/ 45571 w 362325"/>
                      <a:gd name="connsiteY12" fmla="*/ 73991 h 75680"/>
                      <a:gd name="connsiteX13" fmla="*/ 287555 w 362325"/>
                      <a:gd name="connsiteY13" fmla="*/ 73991 h 75680"/>
                      <a:gd name="connsiteX14" fmla="*/ 333282 w 362325"/>
                      <a:gd name="connsiteY14" fmla="*/ 64671 h 75680"/>
                      <a:gd name="connsiteX15" fmla="*/ 354581 w 362325"/>
                      <a:gd name="connsiteY15" fmla="*/ 11009 h 75680"/>
                      <a:gd name="connsiteX16" fmla="*/ 316927 w 362325"/>
                      <a:gd name="connsiteY16" fmla="*/ 1689 h 75680"/>
                      <a:gd name="connsiteX17" fmla="*/ 78821 w 36232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25" h="75680">
                        <a:moveTo>
                          <a:pt x="286877" y="75681"/>
                        </a:moveTo>
                        <a:cubicBezTo>
                          <a:pt x="206183" y="75681"/>
                          <a:pt x="125490" y="75681"/>
                          <a:pt x="44796" y="75681"/>
                        </a:cubicBezTo>
                        <a:cubicBezTo>
                          <a:pt x="17390" y="75681"/>
                          <a:pt x="-2593" y="70751"/>
                          <a:pt x="274" y="64671"/>
                        </a:cubicBezTo>
                        <a:cubicBezTo>
                          <a:pt x="8679" y="46779"/>
                          <a:pt x="17099" y="28901"/>
                          <a:pt x="25547" y="11009"/>
                        </a:cubicBezTo>
                        <a:cubicBezTo>
                          <a:pt x="28427" y="4944"/>
                          <a:pt x="52689" y="0"/>
                          <a:pt x="79610" y="0"/>
                        </a:cubicBezTo>
                        <a:cubicBezTo>
                          <a:pt x="158947" y="0"/>
                          <a:pt x="238297" y="0"/>
                          <a:pt x="317634" y="0"/>
                        </a:cubicBezTo>
                        <a:cubicBezTo>
                          <a:pt x="344568" y="0"/>
                          <a:pt x="364538" y="4944"/>
                          <a:pt x="362128" y="11009"/>
                        </a:cubicBezTo>
                        <a:cubicBezTo>
                          <a:pt x="355038" y="28901"/>
                          <a:pt x="347962" y="46779"/>
                          <a:pt x="340913" y="64671"/>
                        </a:cubicBezTo>
                        <a:cubicBezTo>
                          <a:pt x="338531" y="70737"/>
                          <a:pt x="314296" y="75681"/>
                          <a:pt x="286877" y="75681"/>
                        </a:cubicBezTo>
                        <a:close/>
                        <a:moveTo>
                          <a:pt x="78821" y="1689"/>
                        </a:moveTo>
                        <a:cubicBezTo>
                          <a:pt x="56026" y="1689"/>
                          <a:pt x="35504" y="5872"/>
                          <a:pt x="33080" y="11009"/>
                        </a:cubicBezTo>
                        <a:cubicBezTo>
                          <a:pt x="24660" y="28901"/>
                          <a:pt x="16268" y="46779"/>
                          <a:pt x="7904" y="64671"/>
                        </a:cubicBezTo>
                        <a:cubicBezTo>
                          <a:pt x="5495" y="69809"/>
                          <a:pt x="22389" y="73991"/>
                          <a:pt x="45571" y="73991"/>
                        </a:cubicBezTo>
                        <a:cubicBezTo>
                          <a:pt x="126237" y="73991"/>
                          <a:pt x="206889" y="73991"/>
                          <a:pt x="287555" y="73991"/>
                        </a:cubicBezTo>
                        <a:cubicBezTo>
                          <a:pt x="310751" y="73991"/>
                          <a:pt x="331260" y="69823"/>
                          <a:pt x="333282" y="64671"/>
                        </a:cubicBezTo>
                        <a:cubicBezTo>
                          <a:pt x="340359" y="46779"/>
                          <a:pt x="347463" y="28901"/>
                          <a:pt x="354581" y="11009"/>
                        </a:cubicBezTo>
                        <a:cubicBezTo>
                          <a:pt x="356617" y="5872"/>
                          <a:pt x="339736" y="1689"/>
                          <a:pt x="316927" y="1689"/>
                        </a:cubicBezTo>
                        <a:cubicBezTo>
                          <a:pt x="237564" y="1689"/>
                          <a:pt x="158185" y="1689"/>
                          <a:pt x="78821" y="1689"/>
                        </a:cubicBezTo>
                        <a:close/>
                      </a:path>
                    </a:pathLst>
                  </a:custGeom>
                  <a:solidFill>
                    <a:srgbClr val="878787"/>
                  </a:solidFill>
                  <a:ln w="1385"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98BBA9FF-B72C-AE49-98D8-649E391D6EBB}"/>
                      </a:ext>
                    </a:extLst>
                  </p:cNvPr>
                  <p:cNvSpPr/>
                  <p:nvPr/>
                </p:nvSpPr>
                <p:spPr>
                  <a:xfrm>
                    <a:off x="7440536" y="4633104"/>
                    <a:ext cx="353172" cy="75680"/>
                  </a:xfrm>
                  <a:custGeom>
                    <a:avLst/>
                    <a:gdLst>
                      <a:gd name="connsiteX0" fmla="*/ 288532 w 353172"/>
                      <a:gd name="connsiteY0" fmla="*/ 75681 h 75680"/>
                      <a:gd name="connsiteX1" fmla="*/ 46452 w 353172"/>
                      <a:gd name="connsiteY1" fmla="*/ 75681 h 75680"/>
                      <a:gd name="connsiteX2" fmla="*/ 115 w 353172"/>
                      <a:gd name="connsiteY2" fmla="*/ 64671 h 75680"/>
                      <a:gd name="connsiteX3" fmla="*/ 16525 w 353172"/>
                      <a:gd name="connsiteY3" fmla="*/ 11009 h 75680"/>
                      <a:gd name="connsiteX4" fmla="*/ 68761 w 353172"/>
                      <a:gd name="connsiteY4" fmla="*/ 0 h 75680"/>
                      <a:gd name="connsiteX5" fmla="*/ 306784 w 353172"/>
                      <a:gd name="connsiteY5" fmla="*/ 0 h 75680"/>
                      <a:gd name="connsiteX6" fmla="*/ 353107 w 353172"/>
                      <a:gd name="connsiteY6" fmla="*/ 11009 h 75680"/>
                      <a:gd name="connsiteX7" fmla="*/ 340755 w 353172"/>
                      <a:gd name="connsiteY7" fmla="*/ 64671 h 75680"/>
                      <a:gd name="connsiteX8" fmla="*/ 288532 w 353172"/>
                      <a:gd name="connsiteY8" fmla="*/ 75681 h 75680"/>
                      <a:gd name="connsiteX9" fmla="*/ 68263 w 353172"/>
                      <a:gd name="connsiteY9" fmla="*/ 1689 h 75680"/>
                      <a:gd name="connsiteX10" fmla="*/ 24073 w 353172"/>
                      <a:gd name="connsiteY10" fmla="*/ 11009 h 75680"/>
                      <a:gd name="connsiteX11" fmla="*/ 7759 w 353172"/>
                      <a:gd name="connsiteY11" fmla="*/ 64671 h 75680"/>
                      <a:gd name="connsiteX12" fmla="*/ 46963 w 353172"/>
                      <a:gd name="connsiteY12" fmla="*/ 73991 h 75680"/>
                      <a:gd name="connsiteX13" fmla="*/ 288962 w 353172"/>
                      <a:gd name="connsiteY13" fmla="*/ 73991 h 75680"/>
                      <a:gd name="connsiteX14" fmla="*/ 333152 w 353172"/>
                      <a:gd name="connsiteY14" fmla="*/ 64671 h 75680"/>
                      <a:gd name="connsiteX15" fmla="*/ 345587 w 353172"/>
                      <a:gd name="connsiteY15" fmla="*/ 11009 h 75680"/>
                      <a:gd name="connsiteX16" fmla="*/ 306397 w 353172"/>
                      <a:gd name="connsiteY16" fmla="*/ 1689 h 75680"/>
                      <a:gd name="connsiteX17" fmla="*/ 68263 w 353172"/>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172" h="75680">
                        <a:moveTo>
                          <a:pt x="288532" y="75681"/>
                        </a:moveTo>
                        <a:cubicBezTo>
                          <a:pt x="207839" y="75681"/>
                          <a:pt x="127145" y="75681"/>
                          <a:pt x="46452" y="75681"/>
                        </a:cubicBezTo>
                        <a:cubicBezTo>
                          <a:pt x="19032" y="75681"/>
                          <a:pt x="-1741" y="70751"/>
                          <a:pt x="115" y="64671"/>
                        </a:cubicBezTo>
                        <a:cubicBezTo>
                          <a:pt x="5571" y="46779"/>
                          <a:pt x="11041" y="28901"/>
                          <a:pt x="16525" y="11009"/>
                        </a:cubicBezTo>
                        <a:cubicBezTo>
                          <a:pt x="18395" y="4944"/>
                          <a:pt x="41840" y="0"/>
                          <a:pt x="68761" y="0"/>
                        </a:cubicBezTo>
                        <a:cubicBezTo>
                          <a:pt x="148111" y="0"/>
                          <a:pt x="227448" y="0"/>
                          <a:pt x="306784" y="0"/>
                        </a:cubicBezTo>
                        <a:cubicBezTo>
                          <a:pt x="333720" y="0"/>
                          <a:pt x="354492" y="4944"/>
                          <a:pt x="353107" y="11009"/>
                        </a:cubicBezTo>
                        <a:cubicBezTo>
                          <a:pt x="348980" y="28901"/>
                          <a:pt x="344867" y="46779"/>
                          <a:pt x="340755" y="64671"/>
                        </a:cubicBezTo>
                        <a:cubicBezTo>
                          <a:pt x="339383" y="70737"/>
                          <a:pt x="315952" y="75681"/>
                          <a:pt x="288532" y="75681"/>
                        </a:cubicBezTo>
                        <a:close/>
                        <a:moveTo>
                          <a:pt x="68263" y="1689"/>
                        </a:moveTo>
                        <a:cubicBezTo>
                          <a:pt x="45454" y="1689"/>
                          <a:pt x="25637" y="5872"/>
                          <a:pt x="24073" y="11009"/>
                        </a:cubicBezTo>
                        <a:cubicBezTo>
                          <a:pt x="18616" y="28901"/>
                          <a:pt x="13174" y="46779"/>
                          <a:pt x="7759" y="64671"/>
                        </a:cubicBezTo>
                        <a:cubicBezTo>
                          <a:pt x="6194" y="69809"/>
                          <a:pt x="23768" y="73991"/>
                          <a:pt x="46963" y="73991"/>
                        </a:cubicBezTo>
                        <a:cubicBezTo>
                          <a:pt x="127629" y="73991"/>
                          <a:pt x="208296" y="73991"/>
                          <a:pt x="288962" y="73991"/>
                        </a:cubicBezTo>
                        <a:cubicBezTo>
                          <a:pt x="312157" y="73991"/>
                          <a:pt x="331974" y="69823"/>
                          <a:pt x="333152" y="64671"/>
                        </a:cubicBezTo>
                        <a:cubicBezTo>
                          <a:pt x="337293" y="46779"/>
                          <a:pt x="341433" y="28901"/>
                          <a:pt x="345587" y="11009"/>
                        </a:cubicBezTo>
                        <a:cubicBezTo>
                          <a:pt x="346765" y="5872"/>
                          <a:pt x="329191" y="1689"/>
                          <a:pt x="306397" y="1689"/>
                        </a:cubicBezTo>
                        <a:cubicBezTo>
                          <a:pt x="227005" y="1689"/>
                          <a:pt x="147640" y="1689"/>
                          <a:pt x="68263" y="1689"/>
                        </a:cubicBezTo>
                        <a:close/>
                      </a:path>
                    </a:pathLst>
                  </a:custGeom>
                  <a:solidFill>
                    <a:srgbClr val="878787"/>
                  </a:solidFill>
                  <a:ln w="1385"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5182BDA5-F4FF-FF44-A5F0-82ADC6CFC9DB}"/>
                      </a:ext>
                    </a:extLst>
                  </p:cNvPr>
                  <p:cNvSpPr/>
                  <p:nvPr/>
                </p:nvSpPr>
                <p:spPr>
                  <a:xfrm>
                    <a:off x="7069319" y="4633104"/>
                    <a:ext cx="357715" cy="75680"/>
                  </a:xfrm>
                  <a:custGeom>
                    <a:avLst/>
                    <a:gdLst>
                      <a:gd name="connsiteX0" fmla="*/ 287703 w 357715"/>
                      <a:gd name="connsiteY0" fmla="*/ 75681 h 75680"/>
                      <a:gd name="connsiteX1" fmla="*/ 45621 w 357715"/>
                      <a:gd name="connsiteY1" fmla="*/ 75681 h 75680"/>
                      <a:gd name="connsiteX2" fmla="*/ 185 w 357715"/>
                      <a:gd name="connsiteY2" fmla="*/ 64671 h 75680"/>
                      <a:gd name="connsiteX3" fmla="*/ 21013 w 357715"/>
                      <a:gd name="connsiteY3" fmla="*/ 11009 h 75680"/>
                      <a:gd name="connsiteX4" fmla="*/ 74162 w 357715"/>
                      <a:gd name="connsiteY4" fmla="*/ 0 h 75680"/>
                      <a:gd name="connsiteX5" fmla="*/ 312186 w 357715"/>
                      <a:gd name="connsiteY5" fmla="*/ 0 h 75680"/>
                      <a:gd name="connsiteX6" fmla="*/ 357594 w 357715"/>
                      <a:gd name="connsiteY6" fmla="*/ 11009 h 75680"/>
                      <a:gd name="connsiteX7" fmla="*/ 340824 w 357715"/>
                      <a:gd name="connsiteY7" fmla="*/ 64671 h 75680"/>
                      <a:gd name="connsiteX8" fmla="*/ 287703 w 357715"/>
                      <a:gd name="connsiteY8" fmla="*/ 75681 h 75680"/>
                      <a:gd name="connsiteX9" fmla="*/ 73525 w 357715"/>
                      <a:gd name="connsiteY9" fmla="*/ 1689 h 75680"/>
                      <a:gd name="connsiteX10" fmla="*/ 28546 w 357715"/>
                      <a:gd name="connsiteY10" fmla="*/ 11009 h 75680"/>
                      <a:gd name="connsiteX11" fmla="*/ 7816 w 357715"/>
                      <a:gd name="connsiteY11" fmla="*/ 64671 h 75680"/>
                      <a:gd name="connsiteX12" fmla="*/ 46258 w 357715"/>
                      <a:gd name="connsiteY12" fmla="*/ 73991 h 75680"/>
                      <a:gd name="connsiteX13" fmla="*/ 288243 w 357715"/>
                      <a:gd name="connsiteY13" fmla="*/ 73991 h 75680"/>
                      <a:gd name="connsiteX14" fmla="*/ 333194 w 357715"/>
                      <a:gd name="connsiteY14" fmla="*/ 64671 h 75680"/>
                      <a:gd name="connsiteX15" fmla="*/ 350047 w 357715"/>
                      <a:gd name="connsiteY15" fmla="*/ 11009 h 75680"/>
                      <a:gd name="connsiteX16" fmla="*/ 311619 w 357715"/>
                      <a:gd name="connsiteY16" fmla="*/ 1689 h 75680"/>
                      <a:gd name="connsiteX17" fmla="*/ 73525 w 35771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715" h="75680">
                        <a:moveTo>
                          <a:pt x="287703" y="75681"/>
                        </a:moveTo>
                        <a:cubicBezTo>
                          <a:pt x="207009" y="75681"/>
                          <a:pt x="126315" y="75681"/>
                          <a:pt x="45621" y="75681"/>
                        </a:cubicBezTo>
                        <a:cubicBezTo>
                          <a:pt x="18216" y="75681"/>
                          <a:pt x="-2169" y="70751"/>
                          <a:pt x="185" y="64671"/>
                        </a:cubicBezTo>
                        <a:cubicBezTo>
                          <a:pt x="7109" y="46779"/>
                          <a:pt x="14048" y="28901"/>
                          <a:pt x="21013" y="11009"/>
                        </a:cubicBezTo>
                        <a:cubicBezTo>
                          <a:pt x="23381" y="4944"/>
                          <a:pt x="47241" y="0"/>
                          <a:pt x="74162" y="0"/>
                        </a:cubicBezTo>
                        <a:cubicBezTo>
                          <a:pt x="153499" y="0"/>
                          <a:pt x="232850" y="0"/>
                          <a:pt x="312186" y="0"/>
                        </a:cubicBezTo>
                        <a:cubicBezTo>
                          <a:pt x="339121" y="0"/>
                          <a:pt x="359478" y="4944"/>
                          <a:pt x="357594" y="11009"/>
                        </a:cubicBezTo>
                        <a:cubicBezTo>
                          <a:pt x="351986" y="28901"/>
                          <a:pt x="346406" y="46779"/>
                          <a:pt x="340824" y="64671"/>
                        </a:cubicBezTo>
                        <a:cubicBezTo>
                          <a:pt x="338941" y="70737"/>
                          <a:pt x="315122" y="75681"/>
                          <a:pt x="287703" y="75681"/>
                        </a:cubicBezTo>
                        <a:close/>
                        <a:moveTo>
                          <a:pt x="73525" y="1689"/>
                        </a:moveTo>
                        <a:cubicBezTo>
                          <a:pt x="50731" y="1689"/>
                          <a:pt x="30555" y="5872"/>
                          <a:pt x="28546" y="11009"/>
                        </a:cubicBezTo>
                        <a:cubicBezTo>
                          <a:pt x="21622" y="28901"/>
                          <a:pt x="14712" y="46779"/>
                          <a:pt x="7816" y="64671"/>
                        </a:cubicBezTo>
                        <a:cubicBezTo>
                          <a:pt x="5821" y="69809"/>
                          <a:pt x="23076" y="73991"/>
                          <a:pt x="46258" y="73991"/>
                        </a:cubicBezTo>
                        <a:cubicBezTo>
                          <a:pt x="126924" y="73991"/>
                          <a:pt x="207590" y="73991"/>
                          <a:pt x="288243" y="73991"/>
                        </a:cubicBezTo>
                        <a:cubicBezTo>
                          <a:pt x="311439" y="73991"/>
                          <a:pt x="331601" y="69823"/>
                          <a:pt x="333194" y="64671"/>
                        </a:cubicBezTo>
                        <a:cubicBezTo>
                          <a:pt x="338803" y="46779"/>
                          <a:pt x="344411" y="28901"/>
                          <a:pt x="350047" y="11009"/>
                        </a:cubicBezTo>
                        <a:cubicBezTo>
                          <a:pt x="351653" y="5872"/>
                          <a:pt x="334426" y="1689"/>
                          <a:pt x="311619" y="1689"/>
                        </a:cubicBezTo>
                        <a:cubicBezTo>
                          <a:pt x="232268" y="1689"/>
                          <a:pt x="152890" y="1689"/>
                          <a:pt x="73525" y="1689"/>
                        </a:cubicBezTo>
                        <a:close/>
                      </a:path>
                    </a:pathLst>
                  </a:custGeom>
                  <a:solidFill>
                    <a:srgbClr val="878787"/>
                  </a:solidFill>
                  <a:ln w="1385"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ACC47275-EB80-8E45-A905-DD9912E2AC55}"/>
                      </a:ext>
                    </a:extLst>
                  </p:cNvPr>
                  <p:cNvSpPr/>
                  <p:nvPr/>
                </p:nvSpPr>
                <p:spPr>
                  <a:xfrm>
                    <a:off x="9290680" y="4633104"/>
                    <a:ext cx="346400" cy="75680"/>
                  </a:xfrm>
                  <a:custGeom>
                    <a:avLst/>
                    <a:gdLst>
                      <a:gd name="connsiteX0" fmla="*/ 298651 w 346400"/>
                      <a:gd name="connsiteY0" fmla="*/ 75681 h 75680"/>
                      <a:gd name="connsiteX1" fmla="*/ 56570 w 346400"/>
                      <a:gd name="connsiteY1" fmla="*/ 75681 h 75680"/>
                      <a:gd name="connsiteX2" fmla="*/ 5705 w 346400"/>
                      <a:gd name="connsiteY2" fmla="*/ 64671 h 75680"/>
                      <a:gd name="connsiteX3" fmla="*/ 14 w 346400"/>
                      <a:gd name="connsiteY3" fmla="*/ 11009 h 75680"/>
                      <a:gd name="connsiteX4" fmla="*/ 47707 w 346400"/>
                      <a:gd name="connsiteY4" fmla="*/ 0 h 75680"/>
                      <a:gd name="connsiteX5" fmla="*/ 285731 w 346400"/>
                      <a:gd name="connsiteY5" fmla="*/ 0 h 75680"/>
                      <a:gd name="connsiteX6" fmla="*/ 336610 w 346400"/>
                      <a:gd name="connsiteY6" fmla="*/ 11009 h 75680"/>
                      <a:gd name="connsiteX7" fmla="*/ 346358 w 346400"/>
                      <a:gd name="connsiteY7" fmla="*/ 64671 h 75680"/>
                      <a:gd name="connsiteX8" fmla="*/ 298651 w 346400"/>
                      <a:gd name="connsiteY8" fmla="*/ 75681 h 75680"/>
                      <a:gd name="connsiteX9" fmla="*/ 47915 w 346400"/>
                      <a:gd name="connsiteY9" fmla="*/ 1689 h 75680"/>
                      <a:gd name="connsiteX10" fmla="*/ 7561 w 346400"/>
                      <a:gd name="connsiteY10" fmla="*/ 11009 h 75680"/>
                      <a:gd name="connsiteX11" fmla="*/ 13335 w 346400"/>
                      <a:gd name="connsiteY11" fmla="*/ 64671 h 75680"/>
                      <a:gd name="connsiteX12" fmla="*/ 56362 w 346400"/>
                      <a:gd name="connsiteY12" fmla="*/ 73991 h 75680"/>
                      <a:gd name="connsiteX13" fmla="*/ 298361 w 346400"/>
                      <a:gd name="connsiteY13" fmla="*/ 73991 h 75680"/>
                      <a:gd name="connsiteX14" fmla="*/ 338714 w 346400"/>
                      <a:gd name="connsiteY14" fmla="*/ 64671 h 75680"/>
                      <a:gd name="connsiteX15" fmla="*/ 329062 w 346400"/>
                      <a:gd name="connsiteY15" fmla="*/ 11009 h 75680"/>
                      <a:gd name="connsiteX16" fmla="*/ 286022 w 346400"/>
                      <a:gd name="connsiteY16" fmla="*/ 1689 h 75680"/>
                      <a:gd name="connsiteX17" fmla="*/ 47915 w 34640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400" h="75680">
                        <a:moveTo>
                          <a:pt x="298651" y="75681"/>
                        </a:moveTo>
                        <a:cubicBezTo>
                          <a:pt x="217957" y="75681"/>
                          <a:pt x="137264" y="75681"/>
                          <a:pt x="56570" y="75681"/>
                        </a:cubicBezTo>
                        <a:cubicBezTo>
                          <a:pt x="29151" y="75681"/>
                          <a:pt x="6342" y="70751"/>
                          <a:pt x="5705" y="64671"/>
                        </a:cubicBezTo>
                        <a:cubicBezTo>
                          <a:pt x="3808" y="46779"/>
                          <a:pt x="1925" y="28901"/>
                          <a:pt x="14" y="11009"/>
                        </a:cubicBezTo>
                        <a:cubicBezTo>
                          <a:pt x="-623" y="4944"/>
                          <a:pt x="20772" y="0"/>
                          <a:pt x="47707" y="0"/>
                        </a:cubicBezTo>
                        <a:cubicBezTo>
                          <a:pt x="127044" y="0"/>
                          <a:pt x="206394" y="0"/>
                          <a:pt x="285731" y="0"/>
                        </a:cubicBezTo>
                        <a:cubicBezTo>
                          <a:pt x="312666" y="0"/>
                          <a:pt x="335488" y="4944"/>
                          <a:pt x="336610" y="11009"/>
                        </a:cubicBezTo>
                        <a:cubicBezTo>
                          <a:pt x="339863" y="28901"/>
                          <a:pt x="343118" y="46779"/>
                          <a:pt x="346358" y="64671"/>
                        </a:cubicBezTo>
                        <a:cubicBezTo>
                          <a:pt x="347480" y="70737"/>
                          <a:pt x="326071" y="75681"/>
                          <a:pt x="298651" y="75681"/>
                        </a:cubicBezTo>
                        <a:close/>
                        <a:moveTo>
                          <a:pt x="47915" y="1689"/>
                        </a:moveTo>
                        <a:cubicBezTo>
                          <a:pt x="25106" y="1689"/>
                          <a:pt x="7021" y="5872"/>
                          <a:pt x="7561" y="11009"/>
                        </a:cubicBezTo>
                        <a:cubicBezTo>
                          <a:pt x="9499" y="28901"/>
                          <a:pt x="11424" y="46779"/>
                          <a:pt x="13335" y="64671"/>
                        </a:cubicBezTo>
                        <a:cubicBezTo>
                          <a:pt x="13876" y="69809"/>
                          <a:pt x="33166" y="73991"/>
                          <a:pt x="56362" y="73991"/>
                        </a:cubicBezTo>
                        <a:cubicBezTo>
                          <a:pt x="137028" y="73991"/>
                          <a:pt x="217680" y="73991"/>
                          <a:pt x="298361" y="73991"/>
                        </a:cubicBezTo>
                        <a:cubicBezTo>
                          <a:pt x="321529" y="73991"/>
                          <a:pt x="339656" y="69823"/>
                          <a:pt x="338714" y="64671"/>
                        </a:cubicBezTo>
                        <a:cubicBezTo>
                          <a:pt x="335501" y="46779"/>
                          <a:pt x="332289" y="28901"/>
                          <a:pt x="329062" y="11009"/>
                        </a:cubicBezTo>
                        <a:cubicBezTo>
                          <a:pt x="328120" y="5872"/>
                          <a:pt x="308816" y="1689"/>
                          <a:pt x="286022" y="1689"/>
                        </a:cubicBezTo>
                        <a:cubicBezTo>
                          <a:pt x="206657" y="1689"/>
                          <a:pt x="127279" y="1689"/>
                          <a:pt x="47915" y="1689"/>
                        </a:cubicBezTo>
                        <a:close/>
                      </a:path>
                    </a:pathLst>
                  </a:custGeom>
                  <a:solidFill>
                    <a:srgbClr val="878787"/>
                  </a:solidFill>
                  <a:ln w="1385"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A67C533E-A1FD-C14A-A906-0EECB8DE6EAD}"/>
                      </a:ext>
                    </a:extLst>
                  </p:cNvPr>
                  <p:cNvSpPr/>
                  <p:nvPr/>
                </p:nvSpPr>
                <p:spPr>
                  <a:xfrm>
                    <a:off x="8923964" y="4633104"/>
                    <a:ext cx="341926" cy="75680"/>
                  </a:xfrm>
                  <a:custGeom>
                    <a:avLst/>
                    <a:gdLst>
                      <a:gd name="connsiteX0" fmla="*/ 293321 w 341926"/>
                      <a:gd name="connsiteY0" fmla="*/ 75681 h 75680"/>
                      <a:gd name="connsiteX1" fmla="*/ 51226 w 341926"/>
                      <a:gd name="connsiteY1" fmla="*/ 75681 h 75680"/>
                      <a:gd name="connsiteX2" fmla="*/ 1275 w 341926"/>
                      <a:gd name="connsiteY2" fmla="*/ 64671 h 75680"/>
                      <a:gd name="connsiteX3" fmla="*/ 1 w 341926"/>
                      <a:gd name="connsiteY3" fmla="*/ 11009 h 75680"/>
                      <a:gd name="connsiteX4" fmla="*/ 48595 w 341926"/>
                      <a:gd name="connsiteY4" fmla="*/ 0 h 75680"/>
                      <a:gd name="connsiteX5" fmla="*/ 286632 w 341926"/>
                      <a:gd name="connsiteY5" fmla="*/ 0 h 75680"/>
                      <a:gd name="connsiteX6" fmla="*/ 336583 w 341926"/>
                      <a:gd name="connsiteY6" fmla="*/ 11009 h 75680"/>
                      <a:gd name="connsiteX7" fmla="*/ 341914 w 341926"/>
                      <a:gd name="connsiteY7" fmla="*/ 64671 h 75680"/>
                      <a:gd name="connsiteX8" fmla="*/ 293321 w 341926"/>
                      <a:gd name="connsiteY8" fmla="*/ 75681 h 75680"/>
                      <a:gd name="connsiteX9" fmla="*/ 48664 w 341926"/>
                      <a:gd name="connsiteY9" fmla="*/ 1689 h 75680"/>
                      <a:gd name="connsiteX10" fmla="*/ 7548 w 341926"/>
                      <a:gd name="connsiteY10" fmla="*/ 11009 h 75680"/>
                      <a:gd name="connsiteX11" fmla="*/ 8905 w 341926"/>
                      <a:gd name="connsiteY11" fmla="*/ 64671 h 75680"/>
                      <a:gd name="connsiteX12" fmla="*/ 51170 w 341926"/>
                      <a:gd name="connsiteY12" fmla="*/ 73991 h 75680"/>
                      <a:gd name="connsiteX13" fmla="*/ 293168 w 341926"/>
                      <a:gd name="connsiteY13" fmla="*/ 73991 h 75680"/>
                      <a:gd name="connsiteX14" fmla="*/ 334297 w 341926"/>
                      <a:gd name="connsiteY14" fmla="*/ 64671 h 75680"/>
                      <a:gd name="connsiteX15" fmla="*/ 329063 w 341926"/>
                      <a:gd name="connsiteY15" fmla="*/ 11009 h 75680"/>
                      <a:gd name="connsiteX16" fmla="*/ 286798 w 341926"/>
                      <a:gd name="connsiteY16" fmla="*/ 1689 h 75680"/>
                      <a:gd name="connsiteX17" fmla="*/ 48664 w 34192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926" h="75680">
                        <a:moveTo>
                          <a:pt x="293321" y="75681"/>
                        </a:moveTo>
                        <a:cubicBezTo>
                          <a:pt x="212627" y="75681"/>
                          <a:pt x="131919" y="75681"/>
                          <a:pt x="51226" y="75681"/>
                        </a:cubicBezTo>
                        <a:cubicBezTo>
                          <a:pt x="23806" y="75681"/>
                          <a:pt x="1413" y="70751"/>
                          <a:pt x="1275" y="64671"/>
                        </a:cubicBezTo>
                        <a:cubicBezTo>
                          <a:pt x="846" y="46779"/>
                          <a:pt x="430" y="28901"/>
                          <a:pt x="1" y="11009"/>
                        </a:cubicBezTo>
                        <a:cubicBezTo>
                          <a:pt x="-138" y="4944"/>
                          <a:pt x="21660" y="0"/>
                          <a:pt x="48595" y="0"/>
                        </a:cubicBezTo>
                        <a:cubicBezTo>
                          <a:pt x="127945" y="0"/>
                          <a:pt x="207282" y="0"/>
                          <a:pt x="286632" y="0"/>
                        </a:cubicBezTo>
                        <a:cubicBezTo>
                          <a:pt x="313553" y="0"/>
                          <a:pt x="335959" y="4944"/>
                          <a:pt x="336583" y="11009"/>
                        </a:cubicBezTo>
                        <a:cubicBezTo>
                          <a:pt x="338369" y="28901"/>
                          <a:pt x="340142" y="46779"/>
                          <a:pt x="341914" y="64671"/>
                        </a:cubicBezTo>
                        <a:cubicBezTo>
                          <a:pt x="342537" y="70737"/>
                          <a:pt x="320726" y="75681"/>
                          <a:pt x="293321" y="75681"/>
                        </a:cubicBezTo>
                        <a:close/>
                        <a:moveTo>
                          <a:pt x="48664" y="1689"/>
                        </a:moveTo>
                        <a:cubicBezTo>
                          <a:pt x="25869" y="1689"/>
                          <a:pt x="7424" y="5872"/>
                          <a:pt x="7548" y="11009"/>
                        </a:cubicBezTo>
                        <a:cubicBezTo>
                          <a:pt x="8005" y="28901"/>
                          <a:pt x="8462" y="46779"/>
                          <a:pt x="8905" y="64671"/>
                        </a:cubicBezTo>
                        <a:cubicBezTo>
                          <a:pt x="9030" y="69809"/>
                          <a:pt x="27988" y="73991"/>
                          <a:pt x="51170" y="73991"/>
                        </a:cubicBezTo>
                        <a:cubicBezTo>
                          <a:pt x="131836" y="73991"/>
                          <a:pt x="212502" y="73991"/>
                          <a:pt x="293168" y="73991"/>
                        </a:cubicBezTo>
                        <a:cubicBezTo>
                          <a:pt x="316337" y="73991"/>
                          <a:pt x="334796" y="69823"/>
                          <a:pt x="334297" y="64671"/>
                        </a:cubicBezTo>
                        <a:cubicBezTo>
                          <a:pt x="332553" y="46779"/>
                          <a:pt x="330808" y="28901"/>
                          <a:pt x="329063" y="11009"/>
                        </a:cubicBezTo>
                        <a:cubicBezTo>
                          <a:pt x="328550" y="5872"/>
                          <a:pt x="309579" y="1689"/>
                          <a:pt x="286798" y="1689"/>
                        </a:cubicBezTo>
                        <a:cubicBezTo>
                          <a:pt x="207406" y="1689"/>
                          <a:pt x="128028" y="1689"/>
                          <a:pt x="48664" y="1689"/>
                        </a:cubicBezTo>
                        <a:close/>
                      </a:path>
                    </a:pathLst>
                  </a:custGeom>
                  <a:solidFill>
                    <a:srgbClr val="878787"/>
                  </a:solidFill>
                  <a:ln w="1385"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06A1989A-1E9C-4C47-8C9D-AE3AAAA71E1D}"/>
                      </a:ext>
                    </a:extLst>
                  </p:cNvPr>
                  <p:cNvSpPr/>
                  <p:nvPr/>
                </p:nvSpPr>
                <p:spPr>
                  <a:xfrm>
                    <a:off x="9766052" y="4714435"/>
                    <a:ext cx="357989" cy="75680"/>
                  </a:xfrm>
                  <a:custGeom>
                    <a:avLst/>
                    <a:gdLst>
                      <a:gd name="connsiteX0" fmla="*/ 310419 w 357989"/>
                      <a:gd name="connsiteY0" fmla="*/ 75681 h 75680"/>
                      <a:gd name="connsiteX1" fmla="*/ 64017 w 357989"/>
                      <a:gd name="connsiteY1" fmla="*/ 75681 h 75680"/>
                      <a:gd name="connsiteX2" fmla="*/ 11172 w 357989"/>
                      <a:gd name="connsiteY2" fmla="*/ 64671 h 75680"/>
                      <a:gd name="connsiteX3" fmla="*/ 52 w 357989"/>
                      <a:gd name="connsiteY3" fmla="*/ 11009 h 75680"/>
                      <a:gd name="connsiteX4" fmla="*/ 47510 w 357989"/>
                      <a:gd name="connsiteY4" fmla="*/ 0 h 75680"/>
                      <a:gd name="connsiteX5" fmla="*/ 289882 w 357989"/>
                      <a:gd name="connsiteY5" fmla="*/ 0 h 75680"/>
                      <a:gd name="connsiteX6" fmla="*/ 342741 w 357989"/>
                      <a:gd name="connsiteY6" fmla="*/ 11009 h 75680"/>
                      <a:gd name="connsiteX7" fmla="*/ 357891 w 357989"/>
                      <a:gd name="connsiteY7" fmla="*/ 64671 h 75680"/>
                      <a:gd name="connsiteX8" fmla="*/ 310419 w 357989"/>
                      <a:gd name="connsiteY8" fmla="*/ 75681 h 75680"/>
                      <a:gd name="connsiteX9" fmla="*/ 47884 w 357989"/>
                      <a:gd name="connsiteY9" fmla="*/ 1689 h 75680"/>
                      <a:gd name="connsiteX10" fmla="*/ 7710 w 357989"/>
                      <a:gd name="connsiteY10" fmla="*/ 11009 h 75680"/>
                      <a:gd name="connsiteX11" fmla="*/ 18914 w 357989"/>
                      <a:gd name="connsiteY11" fmla="*/ 64671 h 75680"/>
                      <a:gd name="connsiteX12" fmla="*/ 63643 w 357989"/>
                      <a:gd name="connsiteY12" fmla="*/ 73991 h 75680"/>
                      <a:gd name="connsiteX13" fmla="*/ 309948 w 357989"/>
                      <a:gd name="connsiteY13" fmla="*/ 73991 h 75680"/>
                      <a:gd name="connsiteX14" fmla="*/ 350136 w 357989"/>
                      <a:gd name="connsiteY14" fmla="*/ 64671 h 75680"/>
                      <a:gd name="connsiteX15" fmla="*/ 335083 w 357989"/>
                      <a:gd name="connsiteY15" fmla="*/ 11009 h 75680"/>
                      <a:gd name="connsiteX16" fmla="*/ 290339 w 357989"/>
                      <a:gd name="connsiteY16" fmla="*/ 1689 h 75680"/>
                      <a:gd name="connsiteX17" fmla="*/ 47884 w 35798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989" h="75680">
                        <a:moveTo>
                          <a:pt x="310419" y="75681"/>
                        </a:moveTo>
                        <a:cubicBezTo>
                          <a:pt x="228285" y="75681"/>
                          <a:pt x="146151" y="75681"/>
                          <a:pt x="64017" y="75681"/>
                        </a:cubicBezTo>
                        <a:cubicBezTo>
                          <a:pt x="36113" y="75681"/>
                          <a:pt x="12419" y="70737"/>
                          <a:pt x="11172" y="64671"/>
                        </a:cubicBezTo>
                        <a:cubicBezTo>
                          <a:pt x="7475" y="46779"/>
                          <a:pt x="3764" y="28901"/>
                          <a:pt x="52" y="11009"/>
                        </a:cubicBezTo>
                        <a:cubicBezTo>
                          <a:pt x="-1194" y="4944"/>
                          <a:pt x="20091" y="0"/>
                          <a:pt x="47510" y="0"/>
                        </a:cubicBezTo>
                        <a:cubicBezTo>
                          <a:pt x="128301" y="0"/>
                          <a:pt x="209092" y="0"/>
                          <a:pt x="289882" y="0"/>
                        </a:cubicBezTo>
                        <a:cubicBezTo>
                          <a:pt x="317288" y="0"/>
                          <a:pt x="341010" y="4944"/>
                          <a:pt x="342741" y="11009"/>
                        </a:cubicBezTo>
                        <a:cubicBezTo>
                          <a:pt x="347795" y="28901"/>
                          <a:pt x="352850" y="46779"/>
                          <a:pt x="357891" y="64671"/>
                        </a:cubicBezTo>
                        <a:cubicBezTo>
                          <a:pt x="359622" y="70737"/>
                          <a:pt x="338310" y="75681"/>
                          <a:pt x="310419" y="75681"/>
                        </a:cubicBezTo>
                        <a:close/>
                        <a:moveTo>
                          <a:pt x="47884" y="1689"/>
                        </a:moveTo>
                        <a:cubicBezTo>
                          <a:pt x="24660" y="1689"/>
                          <a:pt x="6644" y="5872"/>
                          <a:pt x="7710" y="11009"/>
                        </a:cubicBezTo>
                        <a:cubicBezTo>
                          <a:pt x="11449" y="28901"/>
                          <a:pt x="15188" y="46779"/>
                          <a:pt x="18914" y="64671"/>
                        </a:cubicBezTo>
                        <a:cubicBezTo>
                          <a:pt x="19980" y="69809"/>
                          <a:pt x="40046" y="73991"/>
                          <a:pt x="63643" y="73991"/>
                        </a:cubicBezTo>
                        <a:cubicBezTo>
                          <a:pt x="145749" y="73991"/>
                          <a:pt x="227856" y="73991"/>
                          <a:pt x="309948" y="73991"/>
                        </a:cubicBezTo>
                        <a:cubicBezTo>
                          <a:pt x="333532" y="73991"/>
                          <a:pt x="351590" y="69809"/>
                          <a:pt x="350136" y="64671"/>
                        </a:cubicBezTo>
                        <a:cubicBezTo>
                          <a:pt x="345137" y="46779"/>
                          <a:pt x="340110" y="28901"/>
                          <a:pt x="335083" y="11009"/>
                        </a:cubicBezTo>
                        <a:cubicBezTo>
                          <a:pt x="333629" y="5872"/>
                          <a:pt x="313535" y="1689"/>
                          <a:pt x="290339" y="1689"/>
                        </a:cubicBezTo>
                        <a:cubicBezTo>
                          <a:pt x="209535" y="1689"/>
                          <a:pt x="128702" y="1689"/>
                          <a:pt x="47884" y="1689"/>
                        </a:cubicBezTo>
                        <a:close/>
                      </a:path>
                    </a:pathLst>
                  </a:custGeom>
                  <a:solidFill>
                    <a:srgbClr val="878787"/>
                  </a:solidFill>
                  <a:ln w="1385"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6FF86E52-142C-8B4A-8275-DABDA510A776}"/>
                      </a:ext>
                    </a:extLst>
                  </p:cNvPr>
                  <p:cNvSpPr/>
                  <p:nvPr/>
                </p:nvSpPr>
                <p:spPr>
                  <a:xfrm>
                    <a:off x="10515321" y="4714435"/>
                    <a:ext cx="367069" cy="75680"/>
                  </a:xfrm>
                  <a:custGeom>
                    <a:avLst/>
                    <a:gdLst>
                      <a:gd name="connsiteX0" fmla="*/ 321157 w 367069"/>
                      <a:gd name="connsiteY0" fmla="*/ 75681 h 75680"/>
                      <a:gd name="connsiteX1" fmla="*/ 74727 w 367069"/>
                      <a:gd name="connsiteY1" fmla="*/ 75681 h 75680"/>
                      <a:gd name="connsiteX2" fmla="*/ 20082 w 367069"/>
                      <a:gd name="connsiteY2" fmla="*/ 64671 h 75680"/>
                      <a:gd name="connsiteX3" fmla="*/ 168 w 367069"/>
                      <a:gd name="connsiteY3" fmla="*/ 11009 h 75680"/>
                      <a:gd name="connsiteX4" fmla="*/ 45812 w 367069"/>
                      <a:gd name="connsiteY4" fmla="*/ 0 h 75680"/>
                      <a:gd name="connsiteX5" fmla="*/ 288225 w 367069"/>
                      <a:gd name="connsiteY5" fmla="*/ 0 h 75680"/>
                      <a:gd name="connsiteX6" fmla="*/ 342898 w 367069"/>
                      <a:gd name="connsiteY6" fmla="*/ 11009 h 75680"/>
                      <a:gd name="connsiteX7" fmla="*/ 366828 w 367069"/>
                      <a:gd name="connsiteY7" fmla="*/ 64671 h 75680"/>
                      <a:gd name="connsiteX8" fmla="*/ 321157 w 367069"/>
                      <a:gd name="connsiteY8" fmla="*/ 75681 h 75680"/>
                      <a:gd name="connsiteX9" fmla="*/ 46449 w 367069"/>
                      <a:gd name="connsiteY9" fmla="*/ 1689 h 75680"/>
                      <a:gd name="connsiteX10" fmla="*/ 7840 w 367069"/>
                      <a:gd name="connsiteY10" fmla="*/ 11009 h 75680"/>
                      <a:gd name="connsiteX11" fmla="*/ 27850 w 367069"/>
                      <a:gd name="connsiteY11" fmla="*/ 64671 h 75680"/>
                      <a:gd name="connsiteX12" fmla="*/ 74076 w 367069"/>
                      <a:gd name="connsiteY12" fmla="*/ 73991 h 75680"/>
                      <a:gd name="connsiteX13" fmla="*/ 320422 w 367069"/>
                      <a:gd name="connsiteY13" fmla="*/ 73991 h 75680"/>
                      <a:gd name="connsiteX14" fmla="*/ 359059 w 367069"/>
                      <a:gd name="connsiteY14" fmla="*/ 64671 h 75680"/>
                      <a:gd name="connsiteX15" fmla="*/ 335213 w 367069"/>
                      <a:gd name="connsiteY15" fmla="*/ 11009 h 75680"/>
                      <a:gd name="connsiteX16" fmla="*/ 288960 w 367069"/>
                      <a:gd name="connsiteY16" fmla="*/ 1689 h 75680"/>
                      <a:gd name="connsiteX17" fmla="*/ 46449 w 36706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069" h="75680">
                        <a:moveTo>
                          <a:pt x="321157" y="75681"/>
                        </a:moveTo>
                        <a:cubicBezTo>
                          <a:pt x="239008" y="75681"/>
                          <a:pt x="156861" y="75681"/>
                          <a:pt x="74727" y="75681"/>
                        </a:cubicBezTo>
                        <a:cubicBezTo>
                          <a:pt x="46836" y="75681"/>
                          <a:pt x="22325" y="70737"/>
                          <a:pt x="20082" y="64671"/>
                        </a:cubicBezTo>
                        <a:cubicBezTo>
                          <a:pt x="13463" y="46779"/>
                          <a:pt x="6829" y="28901"/>
                          <a:pt x="168" y="11009"/>
                        </a:cubicBezTo>
                        <a:cubicBezTo>
                          <a:pt x="-2076" y="4944"/>
                          <a:pt x="18406" y="0"/>
                          <a:pt x="45812" y="0"/>
                        </a:cubicBezTo>
                        <a:cubicBezTo>
                          <a:pt x="126617" y="0"/>
                          <a:pt x="207421" y="0"/>
                          <a:pt x="288225" y="0"/>
                        </a:cubicBezTo>
                        <a:cubicBezTo>
                          <a:pt x="315631" y="0"/>
                          <a:pt x="340170" y="4944"/>
                          <a:pt x="342898" y="11009"/>
                        </a:cubicBezTo>
                        <a:cubicBezTo>
                          <a:pt x="350903" y="28901"/>
                          <a:pt x="358879" y="46779"/>
                          <a:pt x="366828" y="64671"/>
                        </a:cubicBezTo>
                        <a:cubicBezTo>
                          <a:pt x="369542" y="70737"/>
                          <a:pt x="349047" y="75681"/>
                          <a:pt x="321157" y="75681"/>
                        </a:cubicBezTo>
                        <a:close/>
                        <a:moveTo>
                          <a:pt x="46449" y="1689"/>
                        </a:moveTo>
                        <a:cubicBezTo>
                          <a:pt x="23253" y="1689"/>
                          <a:pt x="5928" y="5872"/>
                          <a:pt x="7840" y="11009"/>
                        </a:cubicBezTo>
                        <a:cubicBezTo>
                          <a:pt x="14529" y="28901"/>
                          <a:pt x="21189" y="46779"/>
                          <a:pt x="27850" y="64671"/>
                        </a:cubicBezTo>
                        <a:cubicBezTo>
                          <a:pt x="29748" y="69809"/>
                          <a:pt x="50492" y="73991"/>
                          <a:pt x="74076" y="73991"/>
                        </a:cubicBezTo>
                        <a:cubicBezTo>
                          <a:pt x="156196" y="73991"/>
                          <a:pt x="238303" y="73991"/>
                          <a:pt x="320422" y="73991"/>
                        </a:cubicBezTo>
                        <a:cubicBezTo>
                          <a:pt x="343992" y="73991"/>
                          <a:pt x="361344" y="69809"/>
                          <a:pt x="359059" y="64671"/>
                        </a:cubicBezTo>
                        <a:cubicBezTo>
                          <a:pt x="351124" y="46779"/>
                          <a:pt x="343189" y="28901"/>
                          <a:pt x="335213" y="11009"/>
                        </a:cubicBezTo>
                        <a:cubicBezTo>
                          <a:pt x="332914" y="5872"/>
                          <a:pt x="312155" y="1689"/>
                          <a:pt x="288960" y="1689"/>
                        </a:cubicBezTo>
                        <a:cubicBezTo>
                          <a:pt x="208127" y="1689"/>
                          <a:pt x="127295" y="1689"/>
                          <a:pt x="46449" y="1689"/>
                        </a:cubicBezTo>
                        <a:close/>
                      </a:path>
                    </a:pathLst>
                  </a:custGeom>
                  <a:solidFill>
                    <a:srgbClr val="878787"/>
                  </a:solidFill>
                  <a:ln w="1385"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8C9443DA-9426-4D45-96B8-745625726216}"/>
                      </a:ext>
                    </a:extLst>
                  </p:cNvPr>
                  <p:cNvSpPr/>
                  <p:nvPr/>
                </p:nvSpPr>
                <p:spPr>
                  <a:xfrm>
                    <a:off x="10141955" y="4714435"/>
                    <a:ext cx="362547" cy="75680"/>
                  </a:xfrm>
                  <a:custGeom>
                    <a:avLst/>
                    <a:gdLst>
                      <a:gd name="connsiteX0" fmla="*/ 315801 w 362547"/>
                      <a:gd name="connsiteY0" fmla="*/ 75681 h 75680"/>
                      <a:gd name="connsiteX1" fmla="*/ 69399 w 362547"/>
                      <a:gd name="connsiteY1" fmla="*/ 75681 h 75680"/>
                      <a:gd name="connsiteX2" fmla="*/ 15640 w 362547"/>
                      <a:gd name="connsiteY2" fmla="*/ 64671 h 75680"/>
                      <a:gd name="connsiteX3" fmla="*/ 102 w 362547"/>
                      <a:gd name="connsiteY3" fmla="*/ 11009 h 75680"/>
                      <a:gd name="connsiteX4" fmla="*/ 46660 w 362547"/>
                      <a:gd name="connsiteY4" fmla="*/ 0 h 75680"/>
                      <a:gd name="connsiteX5" fmla="*/ 289046 w 362547"/>
                      <a:gd name="connsiteY5" fmla="*/ 0 h 75680"/>
                      <a:gd name="connsiteX6" fmla="*/ 342833 w 362547"/>
                      <a:gd name="connsiteY6" fmla="*/ 11009 h 75680"/>
                      <a:gd name="connsiteX7" fmla="*/ 362386 w 362547"/>
                      <a:gd name="connsiteY7" fmla="*/ 64671 h 75680"/>
                      <a:gd name="connsiteX8" fmla="*/ 315801 w 362547"/>
                      <a:gd name="connsiteY8" fmla="*/ 75681 h 75680"/>
                      <a:gd name="connsiteX9" fmla="*/ 47172 w 362547"/>
                      <a:gd name="connsiteY9" fmla="*/ 1689 h 75680"/>
                      <a:gd name="connsiteX10" fmla="*/ 7787 w 362547"/>
                      <a:gd name="connsiteY10" fmla="*/ 11009 h 75680"/>
                      <a:gd name="connsiteX11" fmla="*/ 23409 w 362547"/>
                      <a:gd name="connsiteY11" fmla="*/ 64671 h 75680"/>
                      <a:gd name="connsiteX12" fmla="*/ 68886 w 362547"/>
                      <a:gd name="connsiteY12" fmla="*/ 73991 h 75680"/>
                      <a:gd name="connsiteX13" fmla="*/ 315205 w 362547"/>
                      <a:gd name="connsiteY13" fmla="*/ 73991 h 75680"/>
                      <a:gd name="connsiteX14" fmla="*/ 354617 w 362547"/>
                      <a:gd name="connsiteY14" fmla="*/ 64671 h 75680"/>
                      <a:gd name="connsiteX15" fmla="*/ 335146 w 362547"/>
                      <a:gd name="connsiteY15" fmla="*/ 11009 h 75680"/>
                      <a:gd name="connsiteX16" fmla="*/ 289641 w 362547"/>
                      <a:gd name="connsiteY16" fmla="*/ 1689 h 75680"/>
                      <a:gd name="connsiteX17" fmla="*/ 47172 w 362547"/>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547" h="75680">
                        <a:moveTo>
                          <a:pt x="315801" y="75681"/>
                        </a:moveTo>
                        <a:cubicBezTo>
                          <a:pt x="233667" y="75681"/>
                          <a:pt x="151533" y="75681"/>
                          <a:pt x="69399" y="75681"/>
                        </a:cubicBezTo>
                        <a:cubicBezTo>
                          <a:pt x="41480" y="75681"/>
                          <a:pt x="17371" y="70737"/>
                          <a:pt x="15640" y="64671"/>
                        </a:cubicBezTo>
                        <a:cubicBezTo>
                          <a:pt x="10475" y="46779"/>
                          <a:pt x="5295" y="28901"/>
                          <a:pt x="102" y="11009"/>
                        </a:cubicBezTo>
                        <a:cubicBezTo>
                          <a:pt x="-1643" y="4944"/>
                          <a:pt x="19226" y="0"/>
                          <a:pt x="46660" y="0"/>
                        </a:cubicBezTo>
                        <a:cubicBezTo>
                          <a:pt x="127450" y="0"/>
                          <a:pt x="208241" y="0"/>
                          <a:pt x="289046" y="0"/>
                        </a:cubicBezTo>
                        <a:cubicBezTo>
                          <a:pt x="316479" y="0"/>
                          <a:pt x="340603" y="4944"/>
                          <a:pt x="342833" y="11009"/>
                        </a:cubicBezTo>
                        <a:cubicBezTo>
                          <a:pt x="349369" y="28901"/>
                          <a:pt x="355891" y="46779"/>
                          <a:pt x="362386" y="64671"/>
                        </a:cubicBezTo>
                        <a:cubicBezTo>
                          <a:pt x="364602" y="70737"/>
                          <a:pt x="343718" y="75681"/>
                          <a:pt x="315801" y="75681"/>
                        </a:cubicBezTo>
                        <a:close/>
                        <a:moveTo>
                          <a:pt x="47172" y="1689"/>
                        </a:moveTo>
                        <a:cubicBezTo>
                          <a:pt x="23935" y="1689"/>
                          <a:pt x="6292" y="5872"/>
                          <a:pt x="7787" y="11009"/>
                        </a:cubicBezTo>
                        <a:cubicBezTo>
                          <a:pt x="13008" y="28901"/>
                          <a:pt x="18216" y="46779"/>
                          <a:pt x="23409" y="64671"/>
                        </a:cubicBezTo>
                        <a:cubicBezTo>
                          <a:pt x="24890" y="69809"/>
                          <a:pt x="45275" y="73991"/>
                          <a:pt x="68886" y="73991"/>
                        </a:cubicBezTo>
                        <a:cubicBezTo>
                          <a:pt x="150992" y="73991"/>
                          <a:pt x="233099" y="73991"/>
                          <a:pt x="315205" y="73991"/>
                        </a:cubicBezTo>
                        <a:cubicBezTo>
                          <a:pt x="338830" y="73991"/>
                          <a:pt x="356473" y="69809"/>
                          <a:pt x="354617" y="64671"/>
                        </a:cubicBezTo>
                        <a:cubicBezTo>
                          <a:pt x="348150" y="46779"/>
                          <a:pt x="341655" y="28901"/>
                          <a:pt x="335146" y="11009"/>
                        </a:cubicBezTo>
                        <a:cubicBezTo>
                          <a:pt x="333263" y="5872"/>
                          <a:pt x="312878" y="1689"/>
                          <a:pt x="289641" y="1689"/>
                        </a:cubicBezTo>
                        <a:cubicBezTo>
                          <a:pt x="208823" y="1689"/>
                          <a:pt x="128004" y="1689"/>
                          <a:pt x="47172" y="1689"/>
                        </a:cubicBezTo>
                        <a:close/>
                      </a:path>
                    </a:pathLst>
                  </a:custGeom>
                  <a:solidFill>
                    <a:srgbClr val="878787"/>
                  </a:solidFill>
                  <a:ln w="1385"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386314C8-EA9F-8842-B452-CE7CC1D4E5E8}"/>
                      </a:ext>
                    </a:extLst>
                  </p:cNvPr>
                  <p:cNvSpPr/>
                  <p:nvPr/>
                </p:nvSpPr>
                <p:spPr>
                  <a:xfrm>
                    <a:off x="7882997" y="4714435"/>
                    <a:ext cx="353615" cy="75680"/>
                  </a:xfrm>
                  <a:custGeom>
                    <a:avLst/>
                    <a:gdLst>
                      <a:gd name="connsiteX0" fmla="*/ 294810 w 353615"/>
                      <a:gd name="connsiteY0" fmla="*/ 75681 h 75680"/>
                      <a:gd name="connsiteX1" fmla="*/ 48408 w 353615"/>
                      <a:gd name="connsiteY1" fmla="*/ 75681 h 75680"/>
                      <a:gd name="connsiteX2" fmla="*/ 50 w 353615"/>
                      <a:gd name="connsiteY2" fmla="*/ 64671 h 75680"/>
                      <a:gd name="connsiteX3" fmla="*/ 10893 w 353615"/>
                      <a:gd name="connsiteY3" fmla="*/ 11009 h 75680"/>
                      <a:gd name="connsiteX4" fmla="*/ 62879 w 353615"/>
                      <a:gd name="connsiteY4" fmla="*/ 0 h 75680"/>
                      <a:gd name="connsiteX5" fmla="*/ 305251 w 353615"/>
                      <a:gd name="connsiteY5" fmla="*/ 0 h 75680"/>
                      <a:gd name="connsiteX6" fmla="*/ 353596 w 353615"/>
                      <a:gd name="connsiteY6" fmla="*/ 11009 h 75680"/>
                      <a:gd name="connsiteX7" fmla="*/ 346768 w 353615"/>
                      <a:gd name="connsiteY7" fmla="*/ 64671 h 75680"/>
                      <a:gd name="connsiteX8" fmla="*/ 294810 w 353615"/>
                      <a:gd name="connsiteY8" fmla="*/ 75681 h 75680"/>
                      <a:gd name="connsiteX9" fmla="*/ 62561 w 353615"/>
                      <a:gd name="connsiteY9" fmla="*/ 1689 h 75680"/>
                      <a:gd name="connsiteX10" fmla="*/ 18565 w 353615"/>
                      <a:gd name="connsiteY10" fmla="*/ 11009 h 75680"/>
                      <a:gd name="connsiteX11" fmla="*/ 7805 w 353615"/>
                      <a:gd name="connsiteY11" fmla="*/ 64671 h 75680"/>
                      <a:gd name="connsiteX12" fmla="*/ 48727 w 353615"/>
                      <a:gd name="connsiteY12" fmla="*/ 73991 h 75680"/>
                      <a:gd name="connsiteX13" fmla="*/ 295046 w 353615"/>
                      <a:gd name="connsiteY13" fmla="*/ 73991 h 75680"/>
                      <a:gd name="connsiteX14" fmla="*/ 339027 w 353615"/>
                      <a:gd name="connsiteY14" fmla="*/ 64671 h 75680"/>
                      <a:gd name="connsiteX15" fmla="*/ 345938 w 353615"/>
                      <a:gd name="connsiteY15" fmla="*/ 11009 h 75680"/>
                      <a:gd name="connsiteX16" fmla="*/ 305030 w 353615"/>
                      <a:gd name="connsiteY16" fmla="*/ 1689 h 75680"/>
                      <a:gd name="connsiteX17" fmla="*/ 62561 w 35361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615" h="75680">
                        <a:moveTo>
                          <a:pt x="294810" y="75681"/>
                        </a:moveTo>
                        <a:cubicBezTo>
                          <a:pt x="212676" y="75681"/>
                          <a:pt x="130542" y="75681"/>
                          <a:pt x="48408" y="75681"/>
                        </a:cubicBezTo>
                        <a:cubicBezTo>
                          <a:pt x="20504" y="75681"/>
                          <a:pt x="-1183" y="70737"/>
                          <a:pt x="50" y="64671"/>
                        </a:cubicBezTo>
                        <a:cubicBezTo>
                          <a:pt x="3650" y="46779"/>
                          <a:pt x="7265" y="28901"/>
                          <a:pt x="10893" y="11009"/>
                        </a:cubicBezTo>
                        <a:cubicBezTo>
                          <a:pt x="12140" y="4944"/>
                          <a:pt x="35460" y="0"/>
                          <a:pt x="62879" y="0"/>
                        </a:cubicBezTo>
                        <a:cubicBezTo>
                          <a:pt x="143670" y="0"/>
                          <a:pt x="224461" y="0"/>
                          <a:pt x="305251" y="0"/>
                        </a:cubicBezTo>
                        <a:cubicBezTo>
                          <a:pt x="332685" y="0"/>
                          <a:pt x="354371" y="4944"/>
                          <a:pt x="353596" y="11009"/>
                        </a:cubicBezTo>
                        <a:cubicBezTo>
                          <a:pt x="351311" y="28901"/>
                          <a:pt x="349040" y="46779"/>
                          <a:pt x="346768" y="64671"/>
                        </a:cubicBezTo>
                        <a:cubicBezTo>
                          <a:pt x="346020" y="70737"/>
                          <a:pt x="322714" y="75681"/>
                          <a:pt x="294810" y="75681"/>
                        </a:cubicBezTo>
                        <a:close/>
                        <a:moveTo>
                          <a:pt x="62561" y="1689"/>
                        </a:moveTo>
                        <a:cubicBezTo>
                          <a:pt x="39351" y="1689"/>
                          <a:pt x="19603" y="5872"/>
                          <a:pt x="18565" y="11009"/>
                        </a:cubicBezTo>
                        <a:cubicBezTo>
                          <a:pt x="14965" y="28901"/>
                          <a:pt x="11377" y="46779"/>
                          <a:pt x="7805" y="64671"/>
                        </a:cubicBezTo>
                        <a:cubicBezTo>
                          <a:pt x="6780" y="69809"/>
                          <a:pt x="25129" y="73991"/>
                          <a:pt x="48727" y="73991"/>
                        </a:cubicBezTo>
                        <a:cubicBezTo>
                          <a:pt x="130833" y="73991"/>
                          <a:pt x="212939" y="73991"/>
                          <a:pt x="295046" y="73991"/>
                        </a:cubicBezTo>
                        <a:cubicBezTo>
                          <a:pt x="318642" y="73991"/>
                          <a:pt x="338376" y="69809"/>
                          <a:pt x="339027" y="64671"/>
                        </a:cubicBezTo>
                        <a:cubicBezTo>
                          <a:pt x="341326" y="46779"/>
                          <a:pt x="343625" y="28901"/>
                          <a:pt x="345938" y="11009"/>
                        </a:cubicBezTo>
                        <a:cubicBezTo>
                          <a:pt x="346588" y="5872"/>
                          <a:pt x="328239" y="1689"/>
                          <a:pt x="305030" y="1689"/>
                        </a:cubicBezTo>
                        <a:cubicBezTo>
                          <a:pt x="224198" y="1689"/>
                          <a:pt x="143379" y="1689"/>
                          <a:pt x="62561" y="1689"/>
                        </a:cubicBezTo>
                        <a:close/>
                      </a:path>
                    </a:pathLst>
                  </a:custGeom>
                  <a:solidFill>
                    <a:srgbClr val="878787"/>
                  </a:solidFill>
                  <a:ln w="1385"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26A4D635-FE82-294B-8F66-4342EFD4B393}"/>
                      </a:ext>
                    </a:extLst>
                  </p:cNvPr>
                  <p:cNvSpPr/>
                  <p:nvPr/>
                </p:nvSpPr>
                <p:spPr>
                  <a:xfrm>
                    <a:off x="8641223" y="4714435"/>
                    <a:ext cx="346777" cy="75680"/>
                  </a:xfrm>
                  <a:custGeom>
                    <a:avLst/>
                    <a:gdLst>
                      <a:gd name="connsiteX0" fmla="*/ 296576 w 346777"/>
                      <a:gd name="connsiteY0" fmla="*/ 75681 h 75680"/>
                      <a:gd name="connsiteX1" fmla="*/ 50174 w 346777"/>
                      <a:gd name="connsiteY1" fmla="*/ 75681 h 75680"/>
                      <a:gd name="connsiteX2" fmla="*/ 2 w 346777"/>
                      <a:gd name="connsiteY2" fmla="*/ 64671 h 75680"/>
                      <a:gd name="connsiteX3" fmla="*/ 2066 w 346777"/>
                      <a:gd name="connsiteY3" fmla="*/ 11009 h 75680"/>
                      <a:gd name="connsiteX4" fmla="*/ 52251 w 346777"/>
                      <a:gd name="connsiteY4" fmla="*/ 0 h 75680"/>
                      <a:gd name="connsiteX5" fmla="*/ 294638 w 346777"/>
                      <a:gd name="connsiteY5" fmla="*/ 0 h 75680"/>
                      <a:gd name="connsiteX6" fmla="*/ 344810 w 346777"/>
                      <a:gd name="connsiteY6" fmla="*/ 11009 h 75680"/>
                      <a:gd name="connsiteX7" fmla="*/ 346776 w 346777"/>
                      <a:gd name="connsiteY7" fmla="*/ 64671 h 75680"/>
                      <a:gd name="connsiteX8" fmla="*/ 296576 w 346777"/>
                      <a:gd name="connsiteY8" fmla="*/ 75681 h 75680"/>
                      <a:gd name="connsiteX9" fmla="*/ 52196 w 346777"/>
                      <a:gd name="connsiteY9" fmla="*/ 1689 h 75680"/>
                      <a:gd name="connsiteX10" fmla="*/ 9738 w 346777"/>
                      <a:gd name="connsiteY10" fmla="*/ 11009 h 75680"/>
                      <a:gd name="connsiteX11" fmla="*/ 7771 w 346777"/>
                      <a:gd name="connsiteY11" fmla="*/ 64671 h 75680"/>
                      <a:gd name="connsiteX12" fmla="*/ 50216 w 346777"/>
                      <a:gd name="connsiteY12" fmla="*/ 73991 h 75680"/>
                      <a:gd name="connsiteX13" fmla="*/ 296534 w 346777"/>
                      <a:gd name="connsiteY13" fmla="*/ 73991 h 75680"/>
                      <a:gd name="connsiteX14" fmla="*/ 338993 w 346777"/>
                      <a:gd name="connsiteY14" fmla="*/ 64671 h 75680"/>
                      <a:gd name="connsiteX15" fmla="*/ 337124 w 346777"/>
                      <a:gd name="connsiteY15" fmla="*/ 11009 h 75680"/>
                      <a:gd name="connsiteX16" fmla="*/ 294679 w 346777"/>
                      <a:gd name="connsiteY16" fmla="*/ 1689 h 75680"/>
                      <a:gd name="connsiteX17" fmla="*/ 52196 w 346777"/>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777" h="75680">
                        <a:moveTo>
                          <a:pt x="296576" y="75681"/>
                        </a:moveTo>
                        <a:cubicBezTo>
                          <a:pt x="214442" y="75681"/>
                          <a:pt x="132308" y="75681"/>
                          <a:pt x="50174" y="75681"/>
                        </a:cubicBezTo>
                        <a:cubicBezTo>
                          <a:pt x="22270" y="75681"/>
                          <a:pt x="-233" y="70737"/>
                          <a:pt x="2" y="64671"/>
                        </a:cubicBezTo>
                        <a:cubicBezTo>
                          <a:pt x="681" y="46779"/>
                          <a:pt x="1373" y="28901"/>
                          <a:pt x="2066" y="11009"/>
                        </a:cubicBezTo>
                        <a:cubicBezTo>
                          <a:pt x="2314" y="4944"/>
                          <a:pt x="24818" y="0"/>
                          <a:pt x="52251" y="0"/>
                        </a:cubicBezTo>
                        <a:cubicBezTo>
                          <a:pt x="133042" y="0"/>
                          <a:pt x="213846" y="0"/>
                          <a:pt x="294638" y="0"/>
                        </a:cubicBezTo>
                        <a:cubicBezTo>
                          <a:pt x="322057" y="0"/>
                          <a:pt x="344574" y="4944"/>
                          <a:pt x="344810" y="11009"/>
                        </a:cubicBezTo>
                        <a:cubicBezTo>
                          <a:pt x="345460" y="28901"/>
                          <a:pt x="346125" y="46779"/>
                          <a:pt x="346776" y="64671"/>
                        </a:cubicBezTo>
                        <a:cubicBezTo>
                          <a:pt x="346997" y="70737"/>
                          <a:pt x="324480" y="75681"/>
                          <a:pt x="296576" y="75681"/>
                        </a:cubicBezTo>
                        <a:close/>
                        <a:moveTo>
                          <a:pt x="52196" y="1689"/>
                        </a:moveTo>
                        <a:cubicBezTo>
                          <a:pt x="28972" y="1689"/>
                          <a:pt x="9931" y="5872"/>
                          <a:pt x="9738" y="11009"/>
                        </a:cubicBezTo>
                        <a:cubicBezTo>
                          <a:pt x="9086" y="28901"/>
                          <a:pt x="8422" y="46779"/>
                          <a:pt x="7771" y="64671"/>
                        </a:cubicBezTo>
                        <a:cubicBezTo>
                          <a:pt x="7577" y="69809"/>
                          <a:pt x="26604" y="73991"/>
                          <a:pt x="50216" y="73991"/>
                        </a:cubicBezTo>
                        <a:cubicBezTo>
                          <a:pt x="132322" y="73991"/>
                          <a:pt x="214428" y="73991"/>
                          <a:pt x="296534" y="73991"/>
                        </a:cubicBezTo>
                        <a:cubicBezTo>
                          <a:pt x="320132" y="73991"/>
                          <a:pt x="339173" y="69809"/>
                          <a:pt x="338993" y="64671"/>
                        </a:cubicBezTo>
                        <a:cubicBezTo>
                          <a:pt x="338370" y="46779"/>
                          <a:pt x="337747" y="28901"/>
                          <a:pt x="337124" y="11009"/>
                        </a:cubicBezTo>
                        <a:cubicBezTo>
                          <a:pt x="336930" y="5872"/>
                          <a:pt x="317902" y="1689"/>
                          <a:pt x="294679" y="1689"/>
                        </a:cubicBezTo>
                        <a:cubicBezTo>
                          <a:pt x="213846" y="1689"/>
                          <a:pt x="133028" y="1689"/>
                          <a:pt x="52196" y="1689"/>
                        </a:cubicBezTo>
                        <a:close/>
                      </a:path>
                    </a:pathLst>
                  </a:custGeom>
                  <a:solidFill>
                    <a:srgbClr val="878787"/>
                  </a:solidFill>
                  <a:ln w="1385"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0A7B24F5-4B0D-1549-825C-25CC042DCC85}"/>
                      </a:ext>
                    </a:extLst>
                  </p:cNvPr>
                  <p:cNvSpPr/>
                  <p:nvPr/>
                </p:nvSpPr>
                <p:spPr>
                  <a:xfrm>
                    <a:off x="8263412" y="4714435"/>
                    <a:ext cx="349190" cy="75680"/>
                  </a:xfrm>
                  <a:custGeom>
                    <a:avLst/>
                    <a:gdLst>
                      <a:gd name="connsiteX0" fmla="*/ 295679 w 349190"/>
                      <a:gd name="connsiteY0" fmla="*/ 75681 h 75680"/>
                      <a:gd name="connsiteX1" fmla="*/ 49277 w 349190"/>
                      <a:gd name="connsiteY1" fmla="*/ 75681 h 75680"/>
                      <a:gd name="connsiteX2" fmla="*/ 18 w 349190"/>
                      <a:gd name="connsiteY2" fmla="*/ 64671 h 75680"/>
                      <a:gd name="connsiteX3" fmla="*/ 6458 w 349190"/>
                      <a:gd name="connsiteY3" fmla="*/ 11009 h 75680"/>
                      <a:gd name="connsiteX4" fmla="*/ 57544 w 349190"/>
                      <a:gd name="connsiteY4" fmla="*/ 0 h 75680"/>
                      <a:gd name="connsiteX5" fmla="*/ 299930 w 349190"/>
                      <a:gd name="connsiteY5" fmla="*/ 0 h 75680"/>
                      <a:gd name="connsiteX6" fmla="*/ 349188 w 349190"/>
                      <a:gd name="connsiteY6" fmla="*/ 11009 h 75680"/>
                      <a:gd name="connsiteX7" fmla="*/ 346779 w 349190"/>
                      <a:gd name="connsiteY7" fmla="*/ 64671 h 75680"/>
                      <a:gd name="connsiteX8" fmla="*/ 295679 w 349190"/>
                      <a:gd name="connsiteY8" fmla="*/ 75681 h 75680"/>
                      <a:gd name="connsiteX9" fmla="*/ 57350 w 349190"/>
                      <a:gd name="connsiteY9" fmla="*/ 1689 h 75680"/>
                      <a:gd name="connsiteX10" fmla="*/ 14130 w 349190"/>
                      <a:gd name="connsiteY10" fmla="*/ 11009 h 75680"/>
                      <a:gd name="connsiteX11" fmla="*/ 7788 w 349190"/>
                      <a:gd name="connsiteY11" fmla="*/ 64671 h 75680"/>
                      <a:gd name="connsiteX12" fmla="*/ 49470 w 349190"/>
                      <a:gd name="connsiteY12" fmla="*/ 73991 h 75680"/>
                      <a:gd name="connsiteX13" fmla="*/ 295789 w 349190"/>
                      <a:gd name="connsiteY13" fmla="*/ 73991 h 75680"/>
                      <a:gd name="connsiteX14" fmla="*/ 339010 w 349190"/>
                      <a:gd name="connsiteY14" fmla="*/ 64671 h 75680"/>
                      <a:gd name="connsiteX15" fmla="*/ 341516 w 349190"/>
                      <a:gd name="connsiteY15" fmla="*/ 11009 h 75680"/>
                      <a:gd name="connsiteX16" fmla="*/ 299833 w 349190"/>
                      <a:gd name="connsiteY16" fmla="*/ 1689 h 75680"/>
                      <a:gd name="connsiteX17" fmla="*/ 57350 w 34919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190" h="75680">
                        <a:moveTo>
                          <a:pt x="295679" y="75681"/>
                        </a:moveTo>
                        <a:cubicBezTo>
                          <a:pt x="213545" y="75681"/>
                          <a:pt x="131410" y="75681"/>
                          <a:pt x="49277" y="75681"/>
                        </a:cubicBezTo>
                        <a:cubicBezTo>
                          <a:pt x="21372" y="75681"/>
                          <a:pt x="-729" y="70737"/>
                          <a:pt x="18" y="64671"/>
                        </a:cubicBezTo>
                        <a:cubicBezTo>
                          <a:pt x="2151" y="46779"/>
                          <a:pt x="4312" y="28901"/>
                          <a:pt x="6458" y="11009"/>
                        </a:cubicBezTo>
                        <a:cubicBezTo>
                          <a:pt x="7206" y="4944"/>
                          <a:pt x="30111" y="0"/>
                          <a:pt x="57544" y="0"/>
                        </a:cubicBezTo>
                        <a:cubicBezTo>
                          <a:pt x="138335" y="0"/>
                          <a:pt x="219139" y="0"/>
                          <a:pt x="299930" y="0"/>
                        </a:cubicBezTo>
                        <a:cubicBezTo>
                          <a:pt x="327363" y="0"/>
                          <a:pt x="349451" y="4944"/>
                          <a:pt x="349188" y="11009"/>
                        </a:cubicBezTo>
                        <a:cubicBezTo>
                          <a:pt x="348385" y="28901"/>
                          <a:pt x="347582" y="46779"/>
                          <a:pt x="346779" y="64671"/>
                        </a:cubicBezTo>
                        <a:cubicBezTo>
                          <a:pt x="346502" y="70737"/>
                          <a:pt x="323597" y="75681"/>
                          <a:pt x="295679" y="75681"/>
                        </a:cubicBezTo>
                        <a:close/>
                        <a:moveTo>
                          <a:pt x="57350" y="1689"/>
                        </a:moveTo>
                        <a:cubicBezTo>
                          <a:pt x="34141" y="1689"/>
                          <a:pt x="14753" y="5872"/>
                          <a:pt x="14130" y="11009"/>
                        </a:cubicBezTo>
                        <a:cubicBezTo>
                          <a:pt x="12011" y="28901"/>
                          <a:pt x="9892" y="46779"/>
                          <a:pt x="7788" y="64671"/>
                        </a:cubicBezTo>
                        <a:cubicBezTo>
                          <a:pt x="7178" y="69809"/>
                          <a:pt x="25873" y="73991"/>
                          <a:pt x="49470" y="73991"/>
                        </a:cubicBezTo>
                        <a:cubicBezTo>
                          <a:pt x="131577" y="73991"/>
                          <a:pt x="213683" y="73991"/>
                          <a:pt x="295789" y="73991"/>
                        </a:cubicBezTo>
                        <a:cubicBezTo>
                          <a:pt x="319400" y="73991"/>
                          <a:pt x="338788" y="69809"/>
                          <a:pt x="339010" y="64671"/>
                        </a:cubicBezTo>
                        <a:cubicBezTo>
                          <a:pt x="339841" y="46779"/>
                          <a:pt x="340685" y="28901"/>
                          <a:pt x="341516" y="11009"/>
                        </a:cubicBezTo>
                        <a:cubicBezTo>
                          <a:pt x="341752" y="5872"/>
                          <a:pt x="323057" y="1689"/>
                          <a:pt x="299833" y="1689"/>
                        </a:cubicBezTo>
                        <a:cubicBezTo>
                          <a:pt x="219001" y="1689"/>
                          <a:pt x="138169" y="1689"/>
                          <a:pt x="57350" y="1689"/>
                        </a:cubicBezTo>
                        <a:close/>
                      </a:path>
                    </a:pathLst>
                  </a:custGeom>
                  <a:solidFill>
                    <a:srgbClr val="878787"/>
                  </a:solidFill>
                  <a:ln w="1385"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F7728539-1042-584F-BAD6-2D471672EFAB}"/>
                      </a:ext>
                    </a:extLst>
                  </p:cNvPr>
                  <p:cNvSpPr/>
                  <p:nvPr/>
                </p:nvSpPr>
                <p:spPr>
                  <a:xfrm>
                    <a:off x="6749395" y="4714435"/>
                    <a:ext cx="367140" cy="75680"/>
                  </a:xfrm>
                  <a:custGeom>
                    <a:avLst/>
                    <a:gdLst>
                      <a:gd name="connsiteX0" fmla="*/ 292329 w 367140"/>
                      <a:gd name="connsiteY0" fmla="*/ 75681 h 75680"/>
                      <a:gd name="connsiteX1" fmla="*/ 45913 w 367140"/>
                      <a:gd name="connsiteY1" fmla="*/ 75681 h 75680"/>
                      <a:gd name="connsiteX2" fmla="*/ 241 w 367140"/>
                      <a:gd name="connsiteY2" fmla="*/ 64671 h 75680"/>
                      <a:gd name="connsiteX3" fmla="*/ 24241 w 367140"/>
                      <a:gd name="connsiteY3" fmla="*/ 11009 h 75680"/>
                      <a:gd name="connsiteX4" fmla="*/ 78941 w 367140"/>
                      <a:gd name="connsiteY4" fmla="*/ 0 h 75680"/>
                      <a:gd name="connsiteX5" fmla="*/ 321327 w 367140"/>
                      <a:gd name="connsiteY5" fmla="*/ 0 h 75680"/>
                      <a:gd name="connsiteX6" fmla="*/ 366971 w 367140"/>
                      <a:gd name="connsiteY6" fmla="*/ 11009 h 75680"/>
                      <a:gd name="connsiteX7" fmla="*/ 347002 w 367140"/>
                      <a:gd name="connsiteY7" fmla="*/ 64671 h 75680"/>
                      <a:gd name="connsiteX8" fmla="*/ 292329 w 367140"/>
                      <a:gd name="connsiteY8" fmla="*/ 75681 h 75680"/>
                      <a:gd name="connsiteX9" fmla="*/ 78193 w 367140"/>
                      <a:gd name="connsiteY9" fmla="*/ 1689 h 75680"/>
                      <a:gd name="connsiteX10" fmla="*/ 31926 w 367140"/>
                      <a:gd name="connsiteY10" fmla="*/ 11009 h 75680"/>
                      <a:gd name="connsiteX11" fmla="*/ 8024 w 367140"/>
                      <a:gd name="connsiteY11" fmla="*/ 64671 h 75680"/>
                      <a:gd name="connsiteX12" fmla="*/ 46661 w 367140"/>
                      <a:gd name="connsiteY12" fmla="*/ 73991 h 75680"/>
                      <a:gd name="connsiteX13" fmla="*/ 292980 w 367140"/>
                      <a:gd name="connsiteY13" fmla="*/ 73991 h 75680"/>
                      <a:gd name="connsiteX14" fmla="*/ 339233 w 367140"/>
                      <a:gd name="connsiteY14" fmla="*/ 64671 h 75680"/>
                      <a:gd name="connsiteX15" fmla="*/ 359299 w 367140"/>
                      <a:gd name="connsiteY15" fmla="*/ 11009 h 75680"/>
                      <a:gd name="connsiteX16" fmla="*/ 320676 w 367140"/>
                      <a:gd name="connsiteY16" fmla="*/ 1689 h 75680"/>
                      <a:gd name="connsiteX17" fmla="*/ 78193 w 36714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140" h="75680">
                        <a:moveTo>
                          <a:pt x="292329" y="75681"/>
                        </a:moveTo>
                        <a:cubicBezTo>
                          <a:pt x="210195" y="75681"/>
                          <a:pt x="128061" y="75681"/>
                          <a:pt x="45913" y="75681"/>
                        </a:cubicBezTo>
                        <a:cubicBezTo>
                          <a:pt x="18009" y="75681"/>
                          <a:pt x="-2473" y="70737"/>
                          <a:pt x="241" y="64671"/>
                        </a:cubicBezTo>
                        <a:cubicBezTo>
                          <a:pt x="8218" y="46779"/>
                          <a:pt x="16222" y="28901"/>
                          <a:pt x="24241" y="11009"/>
                        </a:cubicBezTo>
                        <a:cubicBezTo>
                          <a:pt x="26983" y="4944"/>
                          <a:pt x="51521" y="0"/>
                          <a:pt x="78941" y="0"/>
                        </a:cubicBezTo>
                        <a:cubicBezTo>
                          <a:pt x="159732" y="0"/>
                          <a:pt x="240536" y="0"/>
                          <a:pt x="321327" y="0"/>
                        </a:cubicBezTo>
                        <a:cubicBezTo>
                          <a:pt x="348760" y="0"/>
                          <a:pt x="369228" y="4944"/>
                          <a:pt x="366971" y="11009"/>
                        </a:cubicBezTo>
                        <a:cubicBezTo>
                          <a:pt x="360296" y="28901"/>
                          <a:pt x="353635" y="46779"/>
                          <a:pt x="347002" y="64671"/>
                        </a:cubicBezTo>
                        <a:cubicBezTo>
                          <a:pt x="344758" y="70737"/>
                          <a:pt x="320233" y="75681"/>
                          <a:pt x="292329" y="75681"/>
                        </a:cubicBezTo>
                        <a:close/>
                        <a:moveTo>
                          <a:pt x="78193" y="1689"/>
                        </a:moveTo>
                        <a:cubicBezTo>
                          <a:pt x="54983" y="1689"/>
                          <a:pt x="34225" y="5872"/>
                          <a:pt x="31926" y="11009"/>
                        </a:cubicBezTo>
                        <a:cubicBezTo>
                          <a:pt x="23936" y="28901"/>
                          <a:pt x="15973" y="46779"/>
                          <a:pt x="8024" y="64671"/>
                        </a:cubicBezTo>
                        <a:cubicBezTo>
                          <a:pt x="5725" y="69809"/>
                          <a:pt x="23063" y="73991"/>
                          <a:pt x="46661" y="73991"/>
                        </a:cubicBezTo>
                        <a:cubicBezTo>
                          <a:pt x="128767" y="73991"/>
                          <a:pt x="210873" y="73991"/>
                          <a:pt x="292980" y="73991"/>
                        </a:cubicBezTo>
                        <a:cubicBezTo>
                          <a:pt x="316577" y="73991"/>
                          <a:pt x="337322" y="69809"/>
                          <a:pt x="339233" y="64671"/>
                        </a:cubicBezTo>
                        <a:cubicBezTo>
                          <a:pt x="345894" y="46779"/>
                          <a:pt x="352583" y="28901"/>
                          <a:pt x="359299" y="11009"/>
                        </a:cubicBezTo>
                        <a:cubicBezTo>
                          <a:pt x="361210" y="5872"/>
                          <a:pt x="343900" y="1689"/>
                          <a:pt x="320676" y="1689"/>
                        </a:cubicBezTo>
                        <a:cubicBezTo>
                          <a:pt x="239844" y="1689"/>
                          <a:pt x="159012" y="1689"/>
                          <a:pt x="78193" y="1689"/>
                        </a:cubicBezTo>
                        <a:close/>
                      </a:path>
                    </a:pathLst>
                  </a:custGeom>
                  <a:solidFill>
                    <a:srgbClr val="878787"/>
                  </a:solidFill>
                  <a:ln w="1385"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9AD13C3C-3B30-BF45-9763-03FF11E2F582}"/>
                      </a:ext>
                    </a:extLst>
                  </p:cNvPr>
                  <p:cNvSpPr/>
                  <p:nvPr/>
                </p:nvSpPr>
                <p:spPr>
                  <a:xfrm>
                    <a:off x="7507730" y="4714435"/>
                    <a:ext cx="358086" cy="75680"/>
                  </a:xfrm>
                  <a:custGeom>
                    <a:avLst/>
                    <a:gdLst>
                      <a:gd name="connsiteX0" fmla="*/ 293986 w 358086"/>
                      <a:gd name="connsiteY0" fmla="*/ 75681 h 75680"/>
                      <a:gd name="connsiteX1" fmla="*/ 47570 w 358086"/>
                      <a:gd name="connsiteY1" fmla="*/ 75681 h 75680"/>
                      <a:gd name="connsiteX2" fmla="*/ 98 w 358086"/>
                      <a:gd name="connsiteY2" fmla="*/ 64671 h 75680"/>
                      <a:gd name="connsiteX3" fmla="*/ 15304 w 358086"/>
                      <a:gd name="connsiteY3" fmla="*/ 11009 h 75680"/>
                      <a:gd name="connsiteX4" fmla="*/ 68190 w 358086"/>
                      <a:gd name="connsiteY4" fmla="*/ 0 h 75680"/>
                      <a:gd name="connsiteX5" fmla="*/ 310577 w 358086"/>
                      <a:gd name="connsiteY5" fmla="*/ 0 h 75680"/>
                      <a:gd name="connsiteX6" fmla="*/ 358035 w 358086"/>
                      <a:gd name="connsiteY6" fmla="*/ 11009 h 75680"/>
                      <a:gd name="connsiteX7" fmla="*/ 346859 w 358086"/>
                      <a:gd name="connsiteY7" fmla="*/ 64671 h 75680"/>
                      <a:gd name="connsiteX8" fmla="*/ 293986 w 358086"/>
                      <a:gd name="connsiteY8" fmla="*/ 75681 h 75680"/>
                      <a:gd name="connsiteX9" fmla="*/ 67720 w 358086"/>
                      <a:gd name="connsiteY9" fmla="*/ 1689 h 75680"/>
                      <a:gd name="connsiteX10" fmla="*/ 22976 w 358086"/>
                      <a:gd name="connsiteY10" fmla="*/ 11009 h 75680"/>
                      <a:gd name="connsiteX11" fmla="*/ 7867 w 358086"/>
                      <a:gd name="connsiteY11" fmla="*/ 64671 h 75680"/>
                      <a:gd name="connsiteX12" fmla="*/ 48027 w 358086"/>
                      <a:gd name="connsiteY12" fmla="*/ 73991 h 75680"/>
                      <a:gd name="connsiteX13" fmla="*/ 294346 w 358086"/>
                      <a:gd name="connsiteY13" fmla="*/ 73991 h 75680"/>
                      <a:gd name="connsiteX14" fmla="*/ 339090 w 358086"/>
                      <a:gd name="connsiteY14" fmla="*/ 64671 h 75680"/>
                      <a:gd name="connsiteX15" fmla="*/ 350363 w 358086"/>
                      <a:gd name="connsiteY15" fmla="*/ 11009 h 75680"/>
                      <a:gd name="connsiteX16" fmla="*/ 310203 w 358086"/>
                      <a:gd name="connsiteY16" fmla="*/ 1689 h 75680"/>
                      <a:gd name="connsiteX17" fmla="*/ 67720 w 35808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086" h="75680">
                        <a:moveTo>
                          <a:pt x="293986" y="75681"/>
                        </a:moveTo>
                        <a:cubicBezTo>
                          <a:pt x="211852" y="75681"/>
                          <a:pt x="129718" y="75681"/>
                          <a:pt x="47570" y="75681"/>
                        </a:cubicBezTo>
                        <a:cubicBezTo>
                          <a:pt x="19666" y="75681"/>
                          <a:pt x="-1633" y="70737"/>
                          <a:pt x="98" y="64671"/>
                        </a:cubicBezTo>
                        <a:cubicBezTo>
                          <a:pt x="5153" y="46779"/>
                          <a:pt x="10222" y="28901"/>
                          <a:pt x="15304" y="11009"/>
                        </a:cubicBezTo>
                        <a:cubicBezTo>
                          <a:pt x="17035" y="4944"/>
                          <a:pt x="40771" y="0"/>
                          <a:pt x="68190" y="0"/>
                        </a:cubicBezTo>
                        <a:cubicBezTo>
                          <a:pt x="148981" y="0"/>
                          <a:pt x="229785" y="0"/>
                          <a:pt x="310577" y="0"/>
                        </a:cubicBezTo>
                        <a:cubicBezTo>
                          <a:pt x="338009" y="0"/>
                          <a:pt x="359281" y="4944"/>
                          <a:pt x="358035" y="11009"/>
                        </a:cubicBezTo>
                        <a:cubicBezTo>
                          <a:pt x="354295" y="28901"/>
                          <a:pt x="350570" y="46779"/>
                          <a:pt x="346859" y="64671"/>
                        </a:cubicBezTo>
                        <a:cubicBezTo>
                          <a:pt x="345599" y="70737"/>
                          <a:pt x="321890" y="75681"/>
                          <a:pt x="293986" y="75681"/>
                        </a:cubicBezTo>
                        <a:close/>
                        <a:moveTo>
                          <a:pt x="67720" y="1689"/>
                        </a:moveTo>
                        <a:cubicBezTo>
                          <a:pt x="44510" y="1689"/>
                          <a:pt x="24430" y="5872"/>
                          <a:pt x="22976" y="11009"/>
                        </a:cubicBezTo>
                        <a:cubicBezTo>
                          <a:pt x="17921" y="28901"/>
                          <a:pt x="12880" y="46779"/>
                          <a:pt x="7867" y="64671"/>
                        </a:cubicBezTo>
                        <a:cubicBezTo>
                          <a:pt x="6413" y="69809"/>
                          <a:pt x="24444" y="73991"/>
                          <a:pt x="48027" y="73991"/>
                        </a:cubicBezTo>
                        <a:cubicBezTo>
                          <a:pt x="130133" y="73991"/>
                          <a:pt x="212240" y="73991"/>
                          <a:pt x="294346" y="73991"/>
                        </a:cubicBezTo>
                        <a:cubicBezTo>
                          <a:pt x="317944" y="73991"/>
                          <a:pt x="338009" y="69809"/>
                          <a:pt x="339090" y="64671"/>
                        </a:cubicBezTo>
                        <a:cubicBezTo>
                          <a:pt x="342829" y="46779"/>
                          <a:pt x="346596" y="28901"/>
                          <a:pt x="350363" y="11009"/>
                        </a:cubicBezTo>
                        <a:cubicBezTo>
                          <a:pt x="351429" y="5872"/>
                          <a:pt x="333426" y="1689"/>
                          <a:pt x="310203" y="1689"/>
                        </a:cubicBezTo>
                        <a:cubicBezTo>
                          <a:pt x="229370" y="1689"/>
                          <a:pt x="148552" y="1689"/>
                          <a:pt x="67720" y="1689"/>
                        </a:cubicBezTo>
                        <a:close/>
                      </a:path>
                    </a:pathLst>
                  </a:custGeom>
                  <a:solidFill>
                    <a:srgbClr val="878787"/>
                  </a:solidFill>
                  <a:ln w="1385"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B40E7C18-6491-C34C-A2E3-DC0F6AB5BD88}"/>
                      </a:ext>
                    </a:extLst>
                  </p:cNvPr>
                  <p:cNvSpPr/>
                  <p:nvPr/>
                </p:nvSpPr>
                <p:spPr>
                  <a:xfrm>
                    <a:off x="7129873" y="4714435"/>
                    <a:ext cx="362576" cy="75680"/>
                  </a:xfrm>
                  <a:custGeom>
                    <a:avLst/>
                    <a:gdLst>
                      <a:gd name="connsiteX0" fmla="*/ 293148 w 362576"/>
                      <a:gd name="connsiteY0" fmla="*/ 75681 h 75680"/>
                      <a:gd name="connsiteX1" fmla="*/ 46733 w 362576"/>
                      <a:gd name="connsiteY1" fmla="*/ 75681 h 75680"/>
                      <a:gd name="connsiteX2" fmla="*/ 161 w 362576"/>
                      <a:gd name="connsiteY2" fmla="*/ 64671 h 75680"/>
                      <a:gd name="connsiteX3" fmla="*/ 19743 w 362576"/>
                      <a:gd name="connsiteY3" fmla="*/ 11009 h 75680"/>
                      <a:gd name="connsiteX4" fmla="*/ 73529 w 362576"/>
                      <a:gd name="connsiteY4" fmla="*/ 0 h 75680"/>
                      <a:gd name="connsiteX5" fmla="*/ 315929 w 362576"/>
                      <a:gd name="connsiteY5" fmla="*/ 0 h 75680"/>
                      <a:gd name="connsiteX6" fmla="*/ 362473 w 362576"/>
                      <a:gd name="connsiteY6" fmla="*/ 11009 h 75680"/>
                      <a:gd name="connsiteX7" fmla="*/ 346908 w 362576"/>
                      <a:gd name="connsiteY7" fmla="*/ 64671 h 75680"/>
                      <a:gd name="connsiteX8" fmla="*/ 293148 w 362576"/>
                      <a:gd name="connsiteY8" fmla="*/ 75681 h 75680"/>
                      <a:gd name="connsiteX9" fmla="*/ 72920 w 362576"/>
                      <a:gd name="connsiteY9" fmla="*/ 1689 h 75680"/>
                      <a:gd name="connsiteX10" fmla="*/ 27415 w 362576"/>
                      <a:gd name="connsiteY10" fmla="*/ 11009 h 75680"/>
                      <a:gd name="connsiteX11" fmla="*/ 7916 w 362576"/>
                      <a:gd name="connsiteY11" fmla="*/ 64671 h 75680"/>
                      <a:gd name="connsiteX12" fmla="*/ 47328 w 362576"/>
                      <a:gd name="connsiteY12" fmla="*/ 73991 h 75680"/>
                      <a:gd name="connsiteX13" fmla="*/ 293661 w 362576"/>
                      <a:gd name="connsiteY13" fmla="*/ 73991 h 75680"/>
                      <a:gd name="connsiteX14" fmla="*/ 339153 w 362576"/>
                      <a:gd name="connsiteY14" fmla="*/ 64671 h 75680"/>
                      <a:gd name="connsiteX15" fmla="*/ 354801 w 362576"/>
                      <a:gd name="connsiteY15" fmla="*/ 11009 h 75680"/>
                      <a:gd name="connsiteX16" fmla="*/ 315417 w 362576"/>
                      <a:gd name="connsiteY16" fmla="*/ 1689 h 75680"/>
                      <a:gd name="connsiteX17" fmla="*/ 72920 w 36257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576" h="75680">
                        <a:moveTo>
                          <a:pt x="293148" y="75681"/>
                        </a:moveTo>
                        <a:cubicBezTo>
                          <a:pt x="211015" y="75681"/>
                          <a:pt x="128867" y="75681"/>
                          <a:pt x="46733" y="75681"/>
                        </a:cubicBezTo>
                        <a:cubicBezTo>
                          <a:pt x="18829" y="75681"/>
                          <a:pt x="-2055" y="70737"/>
                          <a:pt x="161" y="64671"/>
                        </a:cubicBezTo>
                        <a:cubicBezTo>
                          <a:pt x="6670" y="46779"/>
                          <a:pt x="13206" y="28901"/>
                          <a:pt x="19743" y="11009"/>
                        </a:cubicBezTo>
                        <a:cubicBezTo>
                          <a:pt x="21986" y="4944"/>
                          <a:pt x="46110" y="0"/>
                          <a:pt x="73529" y="0"/>
                        </a:cubicBezTo>
                        <a:cubicBezTo>
                          <a:pt x="154334" y="0"/>
                          <a:pt x="235124" y="0"/>
                          <a:pt x="315929" y="0"/>
                        </a:cubicBezTo>
                        <a:cubicBezTo>
                          <a:pt x="343348" y="0"/>
                          <a:pt x="364232" y="4944"/>
                          <a:pt x="362473" y="11009"/>
                        </a:cubicBezTo>
                        <a:cubicBezTo>
                          <a:pt x="357280" y="28901"/>
                          <a:pt x="352087" y="46779"/>
                          <a:pt x="346908" y="64671"/>
                        </a:cubicBezTo>
                        <a:cubicBezTo>
                          <a:pt x="345163" y="70737"/>
                          <a:pt x="321039" y="75681"/>
                          <a:pt x="293148" y="75681"/>
                        </a:cubicBezTo>
                        <a:close/>
                        <a:moveTo>
                          <a:pt x="72920" y="1689"/>
                        </a:moveTo>
                        <a:cubicBezTo>
                          <a:pt x="49711" y="1689"/>
                          <a:pt x="29298" y="5872"/>
                          <a:pt x="27415" y="11009"/>
                        </a:cubicBezTo>
                        <a:cubicBezTo>
                          <a:pt x="20892" y="28901"/>
                          <a:pt x="14398" y="46779"/>
                          <a:pt x="7916" y="64671"/>
                        </a:cubicBezTo>
                        <a:cubicBezTo>
                          <a:pt x="6047" y="69809"/>
                          <a:pt x="23717" y="73991"/>
                          <a:pt x="47328" y="73991"/>
                        </a:cubicBezTo>
                        <a:cubicBezTo>
                          <a:pt x="129435" y="73991"/>
                          <a:pt x="211541" y="73991"/>
                          <a:pt x="293661" y="73991"/>
                        </a:cubicBezTo>
                        <a:cubicBezTo>
                          <a:pt x="317258" y="73991"/>
                          <a:pt x="337671" y="69809"/>
                          <a:pt x="339153" y="64671"/>
                        </a:cubicBezTo>
                        <a:cubicBezTo>
                          <a:pt x="344360" y="46779"/>
                          <a:pt x="349580" y="28901"/>
                          <a:pt x="354801" y="11009"/>
                        </a:cubicBezTo>
                        <a:cubicBezTo>
                          <a:pt x="356297" y="5872"/>
                          <a:pt x="338627" y="1689"/>
                          <a:pt x="315417" y="1689"/>
                        </a:cubicBezTo>
                        <a:cubicBezTo>
                          <a:pt x="234585" y="1689"/>
                          <a:pt x="153752" y="1689"/>
                          <a:pt x="72920" y="1689"/>
                        </a:cubicBezTo>
                        <a:close/>
                      </a:path>
                    </a:pathLst>
                  </a:custGeom>
                  <a:solidFill>
                    <a:srgbClr val="878787"/>
                  </a:solidFill>
                  <a:ln w="1385"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C9069D94-E60B-3448-8353-DB1816C7C91A}"/>
                      </a:ext>
                    </a:extLst>
                  </p:cNvPr>
                  <p:cNvSpPr/>
                  <p:nvPr/>
                </p:nvSpPr>
                <p:spPr>
                  <a:xfrm>
                    <a:off x="9390092" y="4714435"/>
                    <a:ext cx="353543" cy="75680"/>
                  </a:xfrm>
                  <a:custGeom>
                    <a:avLst/>
                    <a:gdLst>
                      <a:gd name="connsiteX0" fmla="*/ 305081 w 353543"/>
                      <a:gd name="connsiteY0" fmla="*/ 75681 h 75680"/>
                      <a:gd name="connsiteX1" fmla="*/ 58680 w 353543"/>
                      <a:gd name="connsiteY1" fmla="*/ 75681 h 75680"/>
                      <a:gd name="connsiteX2" fmla="*/ 6721 w 353543"/>
                      <a:gd name="connsiteY2" fmla="*/ 64671 h 75680"/>
                      <a:gd name="connsiteX3" fmla="*/ 19 w 353543"/>
                      <a:gd name="connsiteY3" fmla="*/ 11009 h 75680"/>
                      <a:gd name="connsiteX4" fmla="*/ 48404 w 353543"/>
                      <a:gd name="connsiteY4" fmla="*/ 0 h 75680"/>
                      <a:gd name="connsiteX5" fmla="*/ 290790 w 353543"/>
                      <a:gd name="connsiteY5" fmla="*/ 0 h 75680"/>
                      <a:gd name="connsiteX6" fmla="*/ 342763 w 353543"/>
                      <a:gd name="connsiteY6" fmla="*/ 11009 h 75680"/>
                      <a:gd name="connsiteX7" fmla="*/ 353495 w 353543"/>
                      <a:gd name="connsiteY7" fmla="*/ 64671 h 75680"/>
                      <a:gd name="connsiteX8" fmla="*/ 305081 w 353543"/>
                      <a:gd name="connsiteY8" fmla="*/ 75681 h 75680"/>
                      <a:gd name="connsiteX9" fmla="*/ 48626 w 353543"/>
                      <a:gd name="connsiteY9" fmla="*/ 1689 h 75680"/>
                      <a:gd name="connsiteX10" fmla="*/ 7704 w 353543"/>
                      <a:gd name="connsiteY10" fmla="*/ 11009 h 75680"/>
                      <a:gd name="connsiteX11" fmla="*/ 14504 w 353543"/>
                      <a:gd name="connsiteY11" fmla="*/ 64671 h 75680"/>
                      <a:gd name="connsiteX12" fmla="*/ 58458 w 353543"/>
                      <a:gd name="connsiteY12" fmla="*/ 73991 h 75680"/>
                      <a:gd name="connsiteX13" fmla="*/ 304777 w 353543"/>
                      <a:gd name="connsiteY13" fmla="*/ 73991 h 75680"/>
                      <a:gd name="connsiteX14" fmla="*/ 345713 w 353543"/>
                      <a:gd name="connsiteY14" fmla="*/ 64671 h 75680"/>
                      <a:gd name="connsiteX15" fmla="*/ 335063 w 353543"/>
                      <a:gd name="connsiteY15" fmla="*/ 11009 h 75680"/>
                      <a:gd name="connsiteX16" fmla="*/ 291095 w 353543"/>
                      <a:gd name="connsiteY16" fmla="*/ 1689 h 75680"/>
                      <a:gd name="connsiteX17" fmla="*/ 48626 w 353543"/>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543" h="75680">
                        <a:moveTo>
                          <a:pt x="305081" y="75681"/>
                        </a:moveTo>
                        <a:cubicBezTo>
                          <a:pt x="222948" y="75681"/>
                          <a:pt x="140814" y="75681"/>
                          <a:pt x="58680" y="75681"/>
                        </a:cubicBezTo>
                        <a:cubicBezTo>
                          <a:pt x="30776" y="75681"/>
                          <a:pt x="7469" y="70737"/>
                          <a:pt x="6721" y="64671"/>
                        </a:cubicBezTo>
                        <a:cubicBezTo>
                          <a:pt x="4492" y="46779"/>
                          <a:pt x="2262" y="28901"/>
                          <a:pt x="19" y="11009"/>
                        </a:cubicBezTo>
                        <a:cubicBezTo>
                          <a:pt x="-729" y="4944"/>
                          <a:pt x="20971" y="0"/>
                          <a:pt x="48404" y="0"/>
                        </a:cubicBezTo>
                        <a:cubicBezTo>
                          <a:pt x="129195" y="0"/>
                          <a:pt x="210000" y="0"/>
                          <a:pt x="290790" y="0"/>
                        </a:cubicBezTo>
                        <a:cubicBezTo>
                          <a:pt x="318224" y="0"/>
                          <a:pt x="341530" y="4944"/>
                          <a:pt x="342763" y="11009"/>
                        </a:cubicBezTo>
                        <a:cubicBezTo>
                          <a:pt x="346349" y="28901"/>
                          <a:pt x="349922" y="46779"/>
                          <a:pt x="353495" y="64671"/>
                        </a:cubicBezTo>
                        <a:cubicBezTo>
                          <a:pt x="354700" y="70737"/>
                          <a:pt x="333000" y="75681"/>
                          <a:pt x="305081" y="75681"/>
                        </a:cubicBezTo>
                        <a:close/>
                        <a:moveTo>
                          <a:pt x="48626" y="1689"/>
                        </a:moveTo>
                        <a:cubicBezTo>
                          <a:pt x="25389" y="1689"/>
                          <a:pt x="7053" y="5872"/>
                          <a:pt x="7704" y="11009"/>
                        </a:cubicBezTo>
                        <a:cubicBezTo>
                          <a:pt x="9976" y="28901"/>
                          <a:pt x="12246" y="46779"/>
                          <a:pt x="14504" y="64671"/>
                        </a:cubicBezTo>
                        <a:cubicBezTo>
                          <a:pt x="15141" y="69809"/>
                          <a:pt x="34847" y="73991"/>
                          <a:pt x="58458" y="73991"/>
                        </a:cubicBezTo>
                        <a:cubicBezTo>
                          <a:pt x="140564" y="73991"/>
                          <a:pt x="222671" y="73991"/>
                          <a:pt x="304777" y="73991"/>
                        </a:cubicBezTo>
                        <a:cubicBezTo>
                          <a:pt x="328388" y="73991"/>
                          <a:pt x="346737" y="69809"/>
                          <a:pt x="345713" y="64671"/>
                        </a:cubicBezTo>
                        <a:cubicBezTo>
                          <a:pt x="342167" y="46779"/>
                          <a:pt x="338636" y="28901"/>
                          <a:pt x="335063" y="11009"/>
                        </a:cubicBezTo>
                        <a:cubicBezTo>
                          <a:pt x="334038" y="5872"/>
                          <a:pt x="314332" y="1689"/>
                          <a:pt x="291095" y="1689"/>
                        </a:cubicBezTo>
                        <a:cubicBezTo>
                          <a:pt x="210276" y="1689"/>
                          <a:pt x="129458" y="1689"/>
                          <a:pt x="48626" y="1689"/>
                        </a:cubicBezTo>
                        <a:close/>
                      </a:path>
                    </a:pathLst>
                  </a:custGeom>
                  <a:solidFill>
                    <a:srgbClr val="878787"/>
                  </a:solidFill>
                  <a:ln w="1385"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2CB1ED16-B994-0340-AF2C-CDD235E804D7}"/>
                      </a:ext>
                    </a:extLst>
                  </p:cNvPr>
                  <p:cNvSpPr/>
                  <p:nvPr/>
                </p:nvSpPr>
                <p:spPr>
                  <a:xfrm>
                    <a:off x="9016704" y="4714435"/>
                    <a:ext cx="349091" cy="75680"/>
                  </a:xfrm>
                  <a:custGeom>
                    <a:avLst/>
                    <a:gdLst>
                      <a:gd name="connsiteX0" fmla="*/ 299789 w 349091"/>
                      <a:gd name="connsiteY0" fmla="*/ 75681 h 75680"/>
                      <a:gd name="connsiteX1" fmla="*/ 53373 w 349091"/>
                      <a:gd name="connsiteY1" fmla="*/ 75681 h 75680"/>
                      <a:gd name="connsiteX2" fmla="*/ 2328 w 349091"/>
                      <a:gd name="connsiteY2" fmla="*/ 64671 h 75680"/>
                      <a:gd name="connsiteX3" fmla="*/ 2 w 349091"/>
                      <a:gd name="connsiteY3" fmla="*/ 11009 h 75680"/>
                      <a:gd name="connsiteX4" fmla="*/ 49274 w 349091"/>
                      <a:gd name="connsiteY4" fmla="*/ 0 h 75680"/>
                      <a:gd name="connsiteX5" fmla="*/ 291674 w 349091"/>
                      <a:gd name="connsiteY5" fmla="*/ 0 h 75680"/>
                      <a:gd name="connsiteX6" fmla="*/ 342732 w 349091"/>
                      <a:gd name="connsiteY6" fmla="*/ 11009 h 75680"/>
                      <a:gd name="connsiteX7" fmla="*/ 349075 w 349091"/>
                      <a:gd name="connsiteY7" fmla="*/ 64671 h 75680"/>
                      <a:gd name="connsiteX8" fmla="*/ 299789 w 349091"/>
                      <a:gd name="connsiteY8" fmla="*/ 75681 h 75680"/>
                      <a:gd name="connsiteX9" fmla="*/ 49357 w 349091"/>
                      <a:gd name="connsiteY9" fmla="*/ 1689 h 75680"/>
                      <a:gd name="connsiteX10" fmla="*/ 7674 w 349091"/>
                      <a:gd name="connsiteY10" fmla="*/ 11009 h 75680"/>
                      <a:gd name="connsiteX11" fmla="*/ 10083 w 349091"/>
                      <a:gd name="connsiteY11" fmla="*/ 64671 h 75680"/>
                      <a:gd name="connsiteX12" fmla="*/ 53276 w 349091"/>
                      <a:gd name="connsiteY12" fmla="*/ 73991 h 75680"/>
                      <a:gd name="connsiteX13" fmla="*/ 299609 w 349091"/>
                      <a:gd name="connsiteY13" fmla="*/ 73991 h 75680"/>
                      <a:gd name="connsiteX14" fmla="*/ 341320 w 349091"/>
                      <a:gd name="connsiteY14" fmla="*/ 64671 h 75680"/>
                      <a:gd name="connsiteX15" fmla="*/ 335060 w 349091"/>
                      <a:gd name="connsiteY15" fmla="*/ 11009 h 75680"/>
                      <a:gd name="connsiteX16" fmla="*/ 291840 w 349091"/>
                      <a:gd name="connsiteY16" fmla="*/ 1689 h 75680"/>
                      <a:gd name="connsiteX17" fmla="*/ 49357 w 349091"/>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091" h="75680">
                        <a:moveTo>
                          <a:pt x="299789" y="75681"/>
                        </a:moveTo>
                        <a:cubicBezTo>
                          <a:pt x="217641" y="75681"/>
                          <a:pt x="135507" y="75681"/>
                          <a:pt x="53373" y="75681"/>
                        </a:cubicBezTo>
                        <a:cubicBezTo>
                          <a:pt x="25469" y="75681"/>
                          <a:pt x="2578" y="70737"/>
                          <a:pt x="2328" y="64671"/>
                        </a:cubicBezTo>
                        <a:cubicBezTo>
                          <a:pt x="1553" y="46779"/>
                          <a:pt x="778" y="28901"/>
                          <a:pt x="2" y="11009"/>
                        </a:cubicBezTo>
                        <a:cubicBezTo>
                          <a:pt x="-247" y="4944"/>
                          <a:pt x="21854" y="0"/>
                          <a:pt x="49274" y="0"/>
                        </a:cubicBezTo>
                        <a:cubicBezTo>
                          <a:pt x="130078" y="0"/>
                          <a:pt x="210869" y="0"/>
                          <a:pt x="291674" y="0"/>
                        </a:cubicBezTo>
                        <a:cubicBezTo>
                          <a:pt x="319093" y="0"/>
                          <a:pt x="341998" y="4944"/>
                          <a:pt x="342732" y="11009"/>
                        </a:cubicBezTo>
                        <a:cubicBezTo>
                          <a:pt x="344851" y="28901"/>
                          <a:pt x="346970" y="46779"/>
                          <a:pt x="349075" y="64671"/>
                        </a:cubicBezTo>
                        <a:cubicBezTo>
                          <a:pt x="349795" y="70737"/>
                          <a:pt x="327693" y="75681"/>
                          <a:pt x="299789" y="75681"/>
                        </a:cubicBezTo>
                        <a:close/>
                        <a:moveTo>
                          <a:pt x="49357" y="1689"/>
                        </a:moveTo>
                        <a:cubicBezTo>
                          <a:pt x="26134" y="1689"/>
                          <a:pt x="7439" y="5872"/>
                          <a:pt x="7674" y="11009"/>
                        </a:cubicBezTo>
                        <a:cubicBezTo>
                          <a:pt x="8477" y="28901"/>
                          <a:pt x="9294" y="46779"/>
                          <a:pt x="10083" y="64671"/>
                        </a:cubicBezTo>
                        <a:cubicBezTo>
                          <a:pt x="10319" y="69809"/>
                          <a:pt x="29678" y="73991"/>
                          <a:pt x="53276" y="73991"/>
                        </a:cubicBezTo>
                        <a:cubicBezTo>
                          <a:pt x="135382" y="73991"/>
                          <a:pt x="217503" y="73991"/>
                          <a:pt x="299609" y="73991"/>
                        </a:cubicBezTo>
                        <a:cubicBezTo>
                          <a:pt x="323207" y="73991"/>
                          <a:pt x="341929" y="69809"/>
                          <a:pt x="341320" y="64671"/>
                        </a:cubicBezTo>
                        <a:cubicBezTo>
                          <a:pt x="339242" y="46779"/>
                          <a:pt x="337152" y="28901"/>
                          <a:pt x="335060" y="11009"/>
                        </a:cubicBezTo>
                        <a:cubicBezTo>
                          <a:pt x="334451" y="5872"/>
                          <a:pt x="315050" y="1689"/>
                          <a:pt x="291840" y="1689"/>
                        </a:cubicBezTo>
                        <a:cubicBezTo>
                          <a:pt x="211022" y="1689"/>
                          <a:pt x="130189" y="1689"/>
                          <a:pt x="49357" y="1689"/>
                        </a:cubicBezTo>
                        <a:close/>
                      </a:path>
                    </a:pathLst>
                  </a:custGeom>
                  <a:solidFill>
                    <a:srgbClr val="878787"/>
                  </a:solidFill>
                  <a:ln w="1385"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8D12C6B6-8AAE-0D40-953A-B890FE525410}"/>
                      </a:ext>
                    </a:extLst>
                  </p:cNvPr>
                  <p:cNvSpPr/>
                  <p:nvPr/>
                </p:nvSpPr>
                <p:spPr>
                  <a:xfrm>
                    <a:off x="9971373" y="4794921"/>
                    <a:ext cx="366109" cy="75680"/>
                  </a:xfrm>
                  <a:custGeom>
                    <a:avLst/>
                    <a:gdLst>
                      <a:gd name="connsiteX0" fmla="*/ 318057 w 366109"/>
                      <a:gd name="connsiteY0" fmla="*/ 75681 h 75680"/>
                      <a:gd name="connsiteX1" fmla="*/ 67390 w 366109"/>
                      <a:gd name="connsiteY1" fmla="*/ 75681 h 75680"/>
                      <a:gd name="connsiteX2" fmla="*/ 13257 w 366109"/>
                      <a:gd name="connsiteY2" fmla="*/ 64671 h 75680"/>
                      <a:gd name="connsiteX3" fmla="*/ 73 w 366109"/>
                      <a:gd name="connsiteY3" fmla="*/ 11009 h 75680"/>
                      <a:gd name="connsiteX4" fmla="*/ 47989 w 366109"/>
                      <a:gd name="connsiteY4" fmla="*/ 0 h 75680"/>
                      <a:gd name="connsiteX5" fmla="*/ 294654 w 366109"/>
                      <a:gd name="connsiteY5" fmla="*/ 0 h 75680"/>
                      <a:gd name="connsiteX6" fmla="*/ 348814 w 366109"/>
                      <a:gd name="connsiteY6" fmla="*/ 11009 h 75680"/>
                      <a:gd name="connsiteX7" fmla="*/ 365986 w 366109"/>
                      <a:gd name="connsiteY7" fmla="*/ 64671 h 75680"/>
                      <a:gd name="connsiteX8" fmla="*/ 318057 w 366109"/>
                      <a:gd name="connsiteY8" fmla="*/ 75681 h 75680"/>
                      <a:gd name="connsiteX9" fmla="*/ 48418 w 366109"/>
                      <a:gd name="connsiteY9" fmla="*/ 1689 h 75680"/>
                      <a:gd name="connsiteX10" fmla="*/ 7856 w 366109"/>
                      <a:gd name="connsiteY10" fmla="*/ 11009 h 75680"/>
                      <a:gd name="connsiteX11" fmla="*/ 21137 w 366109"/>
                      <a:gd name="connsiteY11" fmla="*/ 64671 h 75680"/>
                      <a:gd name="connsiteX12" fmla="*/ 66974 w 366109"/>
                      <a:gd name="connsiteY12" fmla="*/ 73991 h 75680"/>
                      <a:gd name="connsiteX13" fmla="*/ 317545 w 366109"/>
                      <a:gd name="connsiteY13" fmla="*/ 73991 h 75680"/>
                      <a:gd name="connsiteX14" fmla="*/ 358106 w 366109"/>
                      <a:gd name="connsiteY14" fmla="*/ 64671 h 75680"/>
                      <a:gd name="connsiteX15" fmla="*/ 341018 w 366109"/>
                      <a:gd name="connsiteY15" fmla="*/ 11009 h 75680"/>
                      <a:gd name="connsiteX16" fmla="*/ 295180 w 366109"/>
                      <a:gd name="connsiteY16" fmla="*/ 1689 h 75680"/>
                      <a:gd name="connsiteX17" fmla="*/ 48418 w 36610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109" h="75680">
                        <a:moveTo>
                          <a:pt x="318057" y="75681"/>
                        </a:moveTo>
                        <a:cubicBezTo>
                          <a:pt x="234497" y="75681"/>
                          <a:pt x="150950" y="75681"/>
                          <a:pt x="67390" y="75681"/>
                        </a:cubicBezTo>
                        <a:cubicBezTo>
                          <a:pt x="39029" y="75681"/>
                          <a:pt x="14725" y="70737"/>
                          <a:pt x="13257" y="64671"/>
                        </a:cubicBezTo>
                        <a:cubicBezTo>
                          <a:pt x="8881" y="46793"/>
                          <a:pt x="4477" y="28901"/>
                          <a:pt x="73" y="11009"/>
                        </a:cubicBezTo>
                        <a:cubicBezTo>
                          <a:pt x="-1422" y="4944"/>
                          <a:pt x="20099" y="-14"/>
                          <a:pt x="47989" y="0"/>
                        </a:cubicBezTo>
                        <a:cubicBezTo>
                          <a:pt x="130220" y="0"/>
                          <a:pt x="212436" y="0"/>
                          <a:pt x="294654" y="0"/>
                        </a:cubicBezTo>
                        <a:cubicBezTo>
                          <a:pt x="322558" y="0"/>
                          <a:pt x="346862" y="4944"/>
                          <a:pt x="348814" y="11009"/>
                        </a:cubicBezTo>
                        <a:cubicBezTo>
                          <a:pt x="354562" y="28901"/>
                          <a:pt x="360281" y="46779"/>
                          <a:pt x="365986" y="64671"/>
                        </a:cubicBezTo>
                        <a:cubicBezTo>
                          <a:pt x="367939" y="70737"/>
                          <a:pt x="346446" y="75681"/>
                          <a:pt x="318057" y="75681"/>
                        </a:cubicBezTo>
                        <a:close/>
                        <a:moveTo>
                          <a:pt x="48418" y="1689"/>
                        </a:moveTo>
                        <a:cubicBezTo>
                          <a:pt x="24807" y="1689"/>
                          <a:pt x="6597" y="5872"/>
                          <a:pt x="7856" y="11009"/>
                        </a:cubicBezTo>
                        <a:cubicBezTo>
                          <a:pt x="12288" y="28901"/>
                          <a:pt x="16719" y="46779"/>
                          <a:pt x="21137" y="64671"/>
                        </a:cubicBezTo>
                        <a:cubicBezTo>
                          <a:pt x="22397" y="69795"/>
                          <a:pt x="42976" y="73991"/>
                          <a:pt x="66974" y="73991"/>
                        </a:cubicBezTo>
                        <a:cubicBezTo>
                          <a:pt x="150493" y="73991"/>
                          <a:pt x="234026" y="73991"/>
                          <a:pt x="317545" y="73991"/>
                        </a:cubicBezTo>
                        <a:cubicBezTo>
                          <a:pt x="341544" y="73991"/>
                          <a:pt x="359755" y="69809"/>
                          <a:pt x="358106" y="64671"/>
                        </a:cubicBezTo>
                        <a:cubicBezTo>
                          <a:pt x="352429" y="46793"/>
                          <a:pt x="346723" y="28901"/>
                          <a:pt x="341018" y="11009"/>
                        </a:cubicBezTo>
                        <a:cubicBezTo>
                          <a:pt x="339370" y="5872"/>
                          <a:pt x="318791" y="1689"/>
                          <a:pt x="295180" y="1689"/>
                        </a:cubicBezTo>
                        <a:cubicBezTo>
                          <a:pt x="212921" y="1689"/>
                          <a:pt x="130663" y="1689"/>
                          <a:pt x="48418" y="1689"/>
                        </a:cubicBezTo>
                        <a:close/>
                      </a:path>
                    </a:pathLst>
                  </a:custGeom>
                  <a:solidFill>
                    <a:srgbClr val="878787"/>
                  </a:solidFill>
                  <a:ln w="1385"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2E819D7D-990A-CA40-96CC-EA8E1F2F9760}"/>
                      </a:ext>
                    </a:extLst>
                  </p:cNvPr>
                  <p:cNvSpPr/>
                  <p:nvPr/>
                </p:nvSpPr>
                <p:spPr>
                  <a:xfrm>
                    <a:off x="10353903" y="4794921"/>
                    <a:ext cx="370611" cy="75680"/>
                  </a:xfrm>
                  <a:custGeom>
                    <a:avLst/>
                    <a:gdLst>
                      <a:gd name="connsiteX0" fmla="*/ 323375 w 370611"/>
                      <a:gd name="connsiteY0" fmla="*/ 75681 h 75680"/>
                      <a:gd name="connsiteX1" fmla="*/ 72722 w 370611"/>
                      <a:gd name="connsiteY1" fmla="*/ 75681 h 75680"/>
                      <a:gd name="connsiteX2" fmla="*/ 17689 w 370611"/>
                      <a:gd name="connsiteY2" fmla="*/ 64671 h 75680"/>
                      <a:gd name="connsiteX3" fmla="*/ 129 w 370611"/>
                      <a:gd name="connsiteY3" fmla="*/ 11009 h 75680"/>
                      <a:gd name="connsiteX4" fmla="*/ 47130 w 370611"/>
                      <a:gd name="connsiteY4" fmla="*/ 0 h 75680"/>
                      <a:gd name="connsiteX5" fmla="*/ 293795 w 370611"/>
                      <a:gd name="connsiteY5" fmla="*/ 0 h 75680"/>
                      <a:gd name="connsiteX6" fmla="*/ 348869 w 370611"/>
                      <a:gd name="connsiteY6" fmla="*/ 11009 h 75680"/>
                      <a:gd name="connsiteX7" fmla="*/ 370417 w 370611"/>
                      <a:gd name="connsiteY7" fmla="*/ 64671 h 75680"/>
                      <a:gd name="connsiteX8" fmla="*/ 323375 w 370611"/>
                      <a:gd name="connsiteY8" fmla="*/ 75681 h 75680"/>
                      <a:gd name="connsiteX9" fmla="*/ 47698 w 370611"/>
                      <a:gd name="connsiteY9" fmla="*/ 1689 h 75680"/>
                      <a:gd name="connsiteX10" fmla="*/ 7939 w 370611"/>
                      <a:gd name="connsiteY10" fmla="*/ 11009 h 75680"/>
                      <a:gd name="connsiteX11" fmla="*/ 25596 w 370611"/>
                      <a:gd name="connsiteY11" fmla="*/ 64671 h 75680"/>
                      <a:gd name="connsiteX12" fmla="*/ 72154 w 370611"/>
                      <a:gd name="connsiteY12" fmla="*/ 73991 h 75680"/>
                      <a:gd name="connsiteX13" fmla="*/ 322724 w 370611"/>
                      <a:gd name="connsiteY13" fmla="*/ 73991 h 75680"/>
                      <a:gd name="connsiteX14" fmla="*/ 362538 w 370611"/>
                      <a:gd name="connsiteY14" fmla="*/ 64671 h 75680"/>
                      <a:gd name="connsiteX15" fmla="*/ 341073 w 370611"/>
                      <a:gd name="connsiteY15" fmla="*/ 11009 h 75680"/>
                      <a:gd name="connsiteX16" fmla="*/ 294460 w 370611"/>
                      <a:gd name="connsiteY16" fmla="*/ 1689 h 75680"/>
                      <a:gd name="connsiteX17" fmla="*/ 47698 w 370611"/>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611" h="75680">
                        <a:moveTo>
                          <a:pt x="323375" y="75681"/>
                        </a:moveTo>
                        <a:cubicBezTo>
                          <a:pt x="239829" y="75681"/>
                          <a:pt x="156268" y="75681"/>
                          <a:pt x="72722" y="75681"/>
                        </a:cubicBezTo>
                        <a:cubicBezTo>
                          <a:pt x="44347" y="75681"/>
                          <a:pt x="19655" y="70737"/>
                          <a:pt x="17689" y="64671"/>
                        </a:cubicBezTo>
                        <a:cubicBezTo>
                          <a:pt x="11845" y="46793"/>
                          <a:pt x="6001" y="28901"/>
                          <a:pt x="129" y="11009"/>
                        </a:cubicBezTo>
                        <a:cubicBezTo>
                          <a:pt x="-1851" y="4944"/>
                          <a:pt x="19226" y="-14"/>
                          <a:pt x="47130" y="0"/>
                        </a:cubicBezTo>
                        <a:cubicBezTo>
                          <a:pt x="129361" y="0"/>
                          <a:pt x="211578" y="0"/>
                          <a:pt x="293795" y="0"/>
                        </a:cubicBezTo>
                        <a:cubicBezTo>
                          <a:pt x="321713" y="0"/>
                          <a:pt x="346418" y="4944"/>
                          <a:pt x="348869" y="11009"/>
                        </a:cubicBezTo>
                        <a:cubicBezTo>
                          <a:pt x="356071" y="28901"/>
                          <a:pt x="363258" y="46779"/>
                          <a:pt x="370417" y="64671"/>
                        </a:cubicBezTo>
                        <a:cubicBezTo>
                          <a:pt x="372869" y="70737"/>
                          <a:pt x="351778" y="75681"/>
                          <a:pt x="323375" y="75681"/>
                        </a:cubicBezTo>
                        <a:close/>
                        <a:moveTo>
                          <a:pt x="47698" y="1689"/>
                        </a:moveTo>
                        <a:cubicBezTo>
                          <a:pt x="24087" y="1689"/>
                          <a:pt x="6250" y="5872"/>
                          <a:pt x="7939" y="11009"/>
                        </a:cubicBezTo>
                        <a:cubicBezTo>
                          <a:pt x="13839" y="28901"/>
                          <a:pt x="19725" y="46779"/>
                          <a:pt x="25596" y="64671"/>
                        </a:cubicBezTo>
                        <a:cubicBezTo>
                          <a:pt x="27272" y="69795"/>
                          <a:pt x="48155" y="73991"/>
                          <a:pt x="72154" y="73991"/>
                        </a:cubicBezTo>
                        <a:cubicBezTo>
                          <a:pt x="155673" y="73991"/>
                          <a:pt x="239205" y="73991"/>
                          <a:pt x="322724" y="73991"/>
                        </a:cubicBezTo>
                        <a:cubicBezTo>
                          <a:pt x="346751" y="73991"/>
                          <a:pt x="364602" y="69809"/>
                          <a:pt x="362538" y="64671"/>
                        </a:cubicBezTo>
                        <a:cubicBezTo>
                          <a:pt x="355406" y="46793"/>
                          <a:pt x="348247" y="28901"/>
                          <a:pt x="341073" y="11009"/>
                        </a:cubicBezTo>
                        <a:cubicBezTo>
                          <a:pt x="339010" y="5872"/>
                          <a:pt x="318099" y="1689"/>
                          <a:pt x="294460" y="1689"/>
                        </a:cubicBezTo>
                        <a:cubicBezTo>
                          <a:pt x="212215" y="1689"/>
                          <a:pt x="129956" y="1689"/>
                          <a:pt x="47698" y="1689"/>
                        </a:cubicBezTo>
                        <a:close/>
                      </a:path>
                    </a:pathLst>
                  </a:custGeom>
                  <a:solidFill>
                    <a:srgbClr val="878787"/>
                  </a:solidFill>
                  <a:ln w="1385"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1D356B8E-DE1C-3544-89F8-D36C9183D018}"/>
                      </a:ext>
                    </a:extLst>
                  </p:cNvPr>
                  <p:cNvSpPr/>
                  <p:nvPr/>
                </p:nvSpPr>
                <p:spPr>
                  <a:xfrm>
                    <a:off x="8057697" y="4794921"/>
                    <a:ext cx="357380" cy="75680"/>
                  </a:xfrm>
                  <a:custGeom>
                    <a:avLst/>
                    <a:gdLst>
                      <a:gd name="connsiteX0" fmla="*/ 300373 w 357380"/>
                      <a:gd name="connsiteY0" fmla="*/ 75681 h 75680"/>
                      <a:gd name="connsiteX1" fmla="*/ 49719 w 357380"/>
                      <a:gd name="connsiteY1" fmla="*/ 75681 h 75680"/>
                      <a:gd name="connsiteX2" fmla="*/ 31 w 357380"/>
                      <a:gd name="connsiteY2" fmla="*/ 64671 h 75680"/>
                      <a:gd name="connsiteX3" fmla="*/ 8631 w 357380"/>
                      <a:gd name="connsiteY3" fmla="*/ 11009 h 75680"/>
                      <a:gd name="connsiteX4" fmla="*/ 61033 w 357380"/>
                      <a:gd name="connsiteY4" fmla="*/ 0 h 75680"/>
                      <a:gd name="connsiteX5" fmla="*/ 307698 w 357380"/>
                      <a:gd name="connsiteY5" fmla="*/ 0 h 75680"/>
                      <a:gd name="connsiteX6" fmla="*/ 357372 w 357380"/>
                      <a:gd name="connsiteY6" fmla="*/ 11009 h 75680"/>
                      <a:gd name="connsiteX7" fmla="*/ 352760 w 357380"/>
                      <a:gd name="connsiteY7" fmla="*/ 64671 h 75680"/>
                      <a:gd name="connsiteX8" fmla="*/ 300373 w 357380"/>
                      <a:gd name="connsiteY8" fmla="*/ 75681 h 75680"/>
                      <a:gd name="connsiteX9" fmla="*/ 60784 w 357380"/>
                      <a:gd name="connsiteY9" fmla="*/ 1689 h 75680"/>
                      <a:gd name="connsiteX10" fmla="*/ 16442 w 357380"/>
                      <a:gd name="connsiteY10" fmla="*/ 11009 h 75680"/>
                      <a:gd name="connsiteX11" fmla="*/ 7925 w 357380"/>
                      <a:gd name="connsiteY11" fmla="*/ 64671 h 75680"/>
                      <a:gd name="connsiteX12" fmla="*/ 49968 w 357380"/>
                      <a:gd name="connsiteY12" fmla="*/ 73991 h 75680"/>
                      <a:gd name="connsiteX13" fmla="*/ 300538 w 357380"/>
                      <a:gd name="connsiteY13" fmla="*/ 73991 h 75680"/>
                      <a:gd name="connsiteX14" fmla="*/ 344880 w 357380"/>
                      <a:gd name="connsiteY14" fmla="*/ 64671 h 75680"/>
                      <a:gd name="connsiteX15" fmla="*/ 349589 w 357380"/>
                      <a:gd name="connsiteY15" fmla="*/ 11009 h 75680"/>
                      <a:gd name="connsiteX16" fmla="*/ 307546 w 357380"/>
                      <a:gd name="connsiteY16" fmla="*/ 1689 h 75680"/>
                      <a:gd name="connsiteX17" fmla="*/ 60784 w 35738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0" h="75680">
                        <a:moveTo>
                          <a:pt x="300373" y="75681"/>
                        </a:moveTo>
                        <a:cubicBezTo>
                          <a:pt x="216826" y="75681"/>
                          <a:pt x="133265" y="75681"/>
                          <a:pt x="49719" y="75681"/>
                        </a:cubicBezTo>
                        <a:cubicBezTo>
                          <a:pt x="21344" y="75681"/>
                          <a:pt x="-952" y="70737"/>
                          <a:pt x="31" y="64671"/>
                        </a:cubicBezTo>
                        <a:cubicBezTo>
                          <a:pt x="2898" y="46793"/>
                          <a:pt x="5765" y="28901"/>
                          <a:pt x="8631" y="11009"/>
                        </a:cubicBezTo>
                        <a:cubicBezTo>
                          <a:pt x="9614" y="4944"/>
                          <a:pt x="33129" y="-14"/>
                          <a:pt x="61033" y="0"/>
                        </a:cubicBezTo>
                        <a:cubicBezTo>
                          <a:pt x="143250" y="0"/>
                          <a:pt x="225481" y="0"/>
                          <a:pt x="307698" y="0"/>
                        </a:cubicBezTo>
                        <a:cubicBezTo>
                          <a:pt x="335603" y="0"/>
                          <a:pt x="357884" y="4944"/>
                          <a:pt x="357372" y="11009"/>
                        </a:cubicBezTo>
                        <a:cubicBezTo>
                          <a:pt x="355835" y="28901"/>
                          <a:pt x="354298" y="46779"/>
                          <a:pt x="352760" y="64671"/>
                        </a:cubicBezTo>
                        <a:cubicBezTo>
                          <a:pt x="352262" y="70737"/>
                          <a:pt x="328747" y="75681"/>
                          <a:pt x="300373" y="75681"/>
                        </a:cubicBezTo>
                        <a:close/>
                        <a:moveTo>
                          <a:pt x="60784" y="1689"/>
                        </a:moveTo>
                        <a:cubicBezTo>
                          <a:pt x="37173" y="1689"/>
                          <a:pt x="17258" y="5872"/>
                          <a:pt x="16442" y="11009"/>
                        </a:cubicBezTo>
                        <a:cubicBezTo>
                          <a:pt x="13603" y="28901"/>
                          <a:pt x="10764" y="46779"/>
                          <a:pt x="7925" y="64671"/>
                        </a:cubicBezTo>
                        <a:cubicBezTo>
                          <a:pt x="7108" y="69795"/>
                          <a:pt x="25969" y="73991"/>
                          <a:pt x="49968" y="73991"/>
                        </a:cubicBezTo>
                        <a:cubicBezTo>
                          <a:pt x="133487" y="73991"/>
                          <a:pt x="217006" y="73991"/>
                          <a:pt x="300538" y="73991"/>
                        </a:cubicBezTo>
                        <a:cubicBezTo>
                          <a:pt x="324552" y="73991"/>
                          <a:pt x="344438" y="69809"/>
                          <a:pt x="344880" y="64671"/>
                        </a:cubicBezTo>
                        <a:cubicBezTo>
                          <a:pt x="346446" y="46793"/>
                          <a:pt x="348011" y="28901"/>
                          <a:pt x="349589" y="11009"/>
                        </a:cubicBezTo>
                        <a:cubicBezTo>
                          <a:pt x="350032" y="5872"/>
                          <a:pt x="331171" y="1689"/>
                          <a:pt x="307546" y="1689"/>
                        </a:cubicBezTo>
                        <a:cubicBezTo>
                          <a:pt x="225287" y="1689"/>
                          <a:pt x="143029" y="1689"/>
                          <a:pt x="60784" y="1689"/>
                        </a:cubicBezTo>
                        <a:close/>
                      </a:path>
                    </a:pathLst>
                  </a:custGeom>
                  <a:solidFill>
                    <a:srgbClr val="878787"/>
                  </a:solidFill>
                  <a:ln w="1385"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80FE4807-7159-B14F-85E6-A095FBFCCCE3}"/>
                      </a:ext>
                    </a:extLst>
                  </p:cNvPr>
                  <p:cNvSpPr/>
                  <p:nvPr/>
                </p:nvSpPr>
                <p:spPr>
                  <a:xfrm>
                    <a:off x="8828896" y="4794921"/>
                    <a:ext cx="352874" cy="75680"/>
                  </a:xfrm>
                  <a:custGeom>
                    <a:avLst/>
                    <a:gdLst>
                      <a:gd name="connsiteX0" fmla="*/ 302252 w 352874"/>
                      <a:gd name="connsiteY0" fmla="*/ 75681 h 75680"/>
                      <a:gd name="connsiteX1" fmla="*/ 51612 w 352874"/>
                      <a:gd name="connsiteY1" fmla="*/ 75681 h 75680"/>
                      <a:gd name="connsiteX2" fmla="*/ 124 w 352874"/>
                      <a:gd name="connsiteY2" fmla="*/ 64671 h 75680"/>
                      <a:gd name="connsiteX3" fmla="*/ 0 w 352874"/>
                      <a:gd name="connsiteY3" fmla="*/ 11009 h 75680"/>
                      <a:gd name="connsiteX4" fmla="*/ 50615 w 352874"/>
                      <a:gd name="connsiteY4" fmla="*/ 0 h 75680"/>
                      <a:gd name="connsiteX5" fmla="*/ 297280 w 352874"/>
                      <a:gd name="connsiteY5" fmla="*/ 0 h 75680"/>
                      <a:gd name="connsiteX6" fmla="*/ 348754 w 352874"/>
                      <a:gd name="connsiteY6" fmla="*/ 11009 h 75680"/>
                      <a:gd name="connsiteX7" fmla="*/ 352867 w 352874"/>
                      <a:gd name="connsiteY7" fmla="*/ 64671 h 75680"/>
                      <a:gd name="connsiteX8" fmla="*/ 302252 w 352874"/>
                      <a:gd name="connsiteY8" fmla="*/ 75681 h 75680"/>
                      <a:gd name="connsiteX9" fmla="*/ 50643 w 352874"/>
                      <a:gd name="connsiteY9" fmla="*/ 1689 h 75680"/>
                      <a:gd name="connsiteX10" fmla="*/ 7811 w 352874"/>
                      <a:gd name="connsiteY10" fmla="*/ 11009 h 75680"/>
                      <a:gd name="connsiteX11" fmla="*/ 8018 w 352874"/>
                      <a:gd name="connsiteY11" fmla="*/ 64671 h 75680"/>
                      <a:gd name="connsiteX12" fmla="*/ 51585 w 352874"/>
                      <a:gd name="connsiteY12" fmla="*/ 73991 h 75680"/>
                      <a:gd name="connsiteX13" fmla="*/ 302141 w 352874"/>
                      <a:gd name="connsiteY13" fmla="*/ 73991 h 75680"/>
                      <a:gd name="connsiteX14" fmla="*/ 344960 w 352874"/>
                      <a:gd name="connsiteY14" fmla="*/ 64671 h 75680"/>
                      <a:gd name="connsiteX15" fmla="*/ 340944 w 352874"/>
                      <a:gd name="connsiteY15" fmla="*/ 11009 h 75680"/>
                      <a:gd name="connsiteX16" fmla="*/ 297391 w 352874"/>
                      <a:gd name="connsiteY16" fmla="*/ 1689 h 75680"/>
                      <a:gd name="connsiteX17" fmla="*/ 50643 w 35287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874" h="75680">
                        <a:moveTo>
                          <a:pt x="302252" y="75681"/>
                        </a:moveTo>
                        <a:cubicBezTo>
                          <a:pt x="218706" y="75681"/>
                          <a:pt x="135159" y="75681"/>
                          <a:pt x="51612" y="75681"/>
                        </a:cubicBezTo>
                        <a:cubicBezTo>
                          <a:pt x="23224" y="75681"/>
                          <a:pt x="124" y="70737"/>
                          <a:pt x="124" y="64671"/>
                        </a:cubicBezTo>
                        <a:cubicBezTo>
                          <a:pt x="83" y="46793"/>
                          <a:pt x="42" y="28901"/>
                          <a:pt x="0" y="11009"/>
                        </a:cubicBezTo>
                        <a:cubicBezTo>
                          <a:pt x="0" y="4944"/>
                          <a:pt x="22697" y="-14"/>
                          <a:pt x="50615" y="0"/>
                        </a:cubicBezTo>
                        <a:cubicBezTo>
                          <a:pt x="132832" y="0"/>
                          <a:pt x="215050" y="0"/>
                          <a:pt x="297280" y="0"/>
                        </a:cubicBezTo>
                        <a:cubicBezTo>
                          <a:pt x="325184" y="0"/>
                          <a:pt x="348270" y="4944"/>
                          <a:pt x="348754" y="11009"/>
                        </a:cubicBezTo>
                        <a:cubicBezTo>
                          <a:pt x="350125" y="28901"/>
                          <a:pt x="351496" y="46779"/>
                          <a:pt x="352867" y="64671"/>
                        </a:cubicBezTo>
                        <a:cubicBezTo>
                          <a:pt x="353324" y="70737"/>
                          <a:pt x="330627" y="75681"/>
                          <a:pt x="302252" y="75681"/>
                        </a:cubicBezTo>
                        <a:close/>
                        <a:moveTo>
                          <a:pt x="50643" y="1689"/>
                        </a:moveTo>
                        <a:cubicBezTo>
                          <a:pt x="27018" y="1689"/>
                          <a:pt x="7796" y="5872"/>
                          <a:pt x="7811" y="11009"/>
                        </a:cubicBezTo>
                        <a:cubicBezTo>
                          <a:pt x="7880" y="28901"/>
                          <a:pt x="7949" y="46779"/>
                          <a:pt x="8018" y="64671"/>
                        </a:cubicBezTo>
                        <a:cubicBezTo>
                          <a:pt x="8032" y="69795"/>
                          <a:pt x="27572" y="73991"/>
                          <a:pt x="51585" y="73991"/>
                        </a:cubicBezTo>
                        <a:cubicBezTo>
                          <a:pt x="135104" y="73991"/>
                          <a:pt x="218623" y="73991"/>
                          <a:pt x="302141" y="73991"/>
                        </a:cubicBezTo>
                        <a:cubicBezTo>
                          <a:pt x="326154" y="73991"/>
                          <a:pt x="345348" y="69809"/>
                          <a:pt x="344960" y="64671"/>
                        </a:cubicBezTo>
                        <a:cubicBezTo>
                          <a:pt x="343617" y="46793"/>
                          <a:pt x="342287" y="28901"/>
                          <a:pt x="340944" y="11009"/>
                        </a:cubicBezTo>
                        <a:cubicBezTo>
                          <a:pt x="340543" y="5872"/>
                          <a:pt x="321016" y="1689"/>
                          <a:pt x="297391" y="1689"/>
                        </a:cubicBezTo>
                        <a:cubicBezTo>
                          <a:pt x="215133" y="1689"/>
                          <a:pt x="132888" y="1689"/>
                          <a:pt x="50643" y="1689"/>
                        </a:cubicBezTo>
                        <a:close/>
                      </a:path>
                    </a:pathLst>
                  </a:custGeom>
                  <a:solidFill>
                    <a:srgbClr val="878787"/>
                  </a:solidFill>
                  <a:ln w="1385"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DF19E5BB-D15D-9440-85BA-824BEC098587}"/>
                      </a:ext>
                    </a:extLst>
                  </p:cNvPr>
                  <p:cNvSpPr/>
                  <p:nvPr/>
                </p:nvSpPr>
                <p:spPr>
                  <a:xfrm>
                    <a:off x="8444669" y="4794921"/>
                    <a:ext cx="352985" cy="75680"/>
                  </a:xfrm>
                  <a:custGeom>
                    <a:avLst/>
                    <a:gdLst>
                      <a:gd name="connsiteX0" fmla="*/ 301263 w 352985"/>
                      <a:gd name="connsiteY0" fmla="*/ 75681 h 75680"/>
                      <a:gd name="connsiteX1" fmla="*/ 50596 w 352985"/>
                      <a:gd name="connsiteY1" fmla="*/ 75681 h 75680"/>
                      <a:gd name="connsiteX2" fmla="*/ 8 w 352985"/>
                      <a:gd name="connsiteY2" fmla="*/ 64671 h 75680"/>
                      <a:gd name="connsiteX3" fmla="*/ 4232 w 352985"/>
                      <a:gd name="connsiteY3" fmla="*/ 11009 h 75680"/>
                      <a:gd name="connsiteX4" fmla="*/ 55733 w 352985"/>
                      <a:gd name="connsiteY4" fmla="*/ 0 h 75680"/>
                      <a:gd name="connsiteX5" fmla="*/ 302399 w 352985"/>
                      <a:gd name="connsiteY5" fmla="*/ 0 h 75680"/>
                      <a:gd name="connsiteX6" fmla="*/ 352986 w 352985"/>
                      <a:gd name="connsiteY6" fmla="*/ 11009 h 75680"/>
                      <a:gd name="connsiteX7" fmla="*/ 352751 w 352985"/>
                      <a:gd name="connsiteY7" fmla="*/ 64671 h 75680"/>
                      <a:gd name="connsiteX8" fmla="*/ 301263 w 352985"/>
                      <a:gd name="connsiteY8" fmla="*/ 75681 h 75680"/>
                      <a:gd name="connsiteX9" fmla="*/ 55637 w 352985"/>
                      <a:gd name="connsiteY9" fmla="*/ 1689 h 75680"/>
                      <a:gd name="connsiteX10" fmla="*/ 12056 w 352985"/>
                      <a:gd name="connsiteY10" fmla="*/ 11009 h 75680"/>
                      <a:gd name="connsiteX11" fmla="*/ 7916 w 352985"/>
                      <a:gd name="connsiteY11" fmla="*/ 64671 h 75680"/>
                      <a:gd name="connsiteX12" fmla="*/ 50720 w 352985"/>
                      <a:gd name="connsiteY12" fmla="*/ 73991 h 75680"/>
                      <a:gd name="connsiteX13" fmla="*/ 301290 w 352985"/>
                      <a:gd name="connsiteY13" fmla="*/ 73991 h 75680"/>
                      <a:gd name="connsiteX14" fmla="*/ 344857 w 352985"/>
                      <a:gd name="connsiteY14" fmla="*/ 64671 h 75680"/>
                      <a:gd name="connsiteX15" fmla="*/ 345189 w 352985"/>
                      <a:gd name="connsiteY15" fmla="*/ 11009 h 75680"/>
                      <a:gd name="connsiteX16" fmla="*/ 302399 w 352985"/>
                      <a:gd name="connsiteY16" fmla="*/ 1689 h 75680"/>
                      <a:gd name="connsiteX17" fmla="*/ 55637 w 35298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985" h="75680">
                        <a:moveTo>
                          <a:pt x="301263" y="75681"/>
                        </a:moveTo>
                        <a:cubicBezTo>
                          <a:pt x="217717" y="75681"/>
                          <a:pt x="134156" y="75681"/>
                          <a:pt x="50596" y="75681"/>
                        </a:cubicBezTo>
                        <a:cubicBezTo>
                          <a:pt x="22207" y="75681"/>
                          <a:pt x="-477" y="70737"/>
                          <a:pt x="8" y="64671"/>
                        </a:cubicBezTo>
                        <a:cubicBezTo>
                          <a:pt x="1407" y="46793"/>
                          <a:pt x="2819" y="28901"/>
                          <a:pt x="4232" y="11009"/>
                        </a:cubicBezTo>
                        <a:cubicBezTo>
                          <a:pt x="4717" y="4944"/>
                          <a:pt x="27829" y="-14"/>
                          <a:pt x="55733" y="0"/>
                        </a:cubicBezTo>
                        <a:cubicBezTo>
                          <a:pt x="137951" y="0"/>
                          <a:pt x="220181" y="0"/>
                          <a:pt x="302399" y="0"/>
                        </a:cubicBezTo>
                        <a:cubicBezTo>
                          <a:pt x="330303" y="0"/>
                          <a:pt x="353000" y="4944"/>
                          <a:pt x="352986" y="11009"/>
                        </a:cubicBezTo>
                        <a:cubicBezTo>
                          <a:pt x="352903" y="28901"/>
                          <a:pt x="352820" y="46779"/>
                          <a:pt x="352751" y="64671"/>
                        </a:cubicBezTo>
                        <a:cubicBezTo>
                          <a:pt x="352751" y="70737"/>
                          <a:pt x="329651" y="75681"/>
                          <a:pt x="301263" y="75681"/>
                        </a:cubicBezTo>
                        <a:close/>
                        <a:moveTo>
                          <a:pt x="55637" y="1689"/>
                        </a:moveTo>
                        <a:cubicBezTo>
                          <a:pt x="32011" y="1689"/>
                          <a:pt x="12458" y="5872"/>
                          <a:pt x="12056" y="11009"/>
                        </a:cubicBezTo>
                        <a:cubicBezTo>
                          <a:pt x="10671" y="28901"/>
                          <a:pt x="9286" y="46779"/>
                          <a:pt x="7916" y="64671"/>
                        </a:cubicBezTo>
                        <a:cubicBezTo>
                          <a:pt x="7514" y="69795"/>
                          <a:pt x="26721" y="73991"/>
                          <a:pt x="50720" y="73991"/>
                        </a:cubicBezTo>
                        <a:cubicBezTo>
                          <a:pt x="134239" y="73991"/>
                          <a:pt x="217771" y="73991"/>
                          <a:pt x="301290" y="73991"/>
                        </a:cubicBezTo>
                        <a:cubicBezTo>
                          <a:pt x="325289" y="73991"/>
                          <a:pt x="344843" y="69809"/>
                          <a:pt x="344857" y="64671"/>
                        </a:cubicBezTo>
                        <a:cubicBezTo>
                          <a:pt x="344968" y="46793"/>
                          <a:pt x="345079" y="28901"/>
                          <a:pt x="345189" y="11009"/>
                        </a:cubicBezTo>
                        <a:cubicBezTo>
                          <a:pt x="345217" y="5872"/>
                          <a:pt x="326010" y="1689"/>
                          <a:pt x="302399" y="1689"/>
                        </a:cubicBezTo>
                        <a:cubicBezTo>
                          <a:pt x="220140" y="1689"/>
                          <a:pt x="137881" y="1689"/>
                          <a:pt x="55637" y="1689"/>
                        </a:cubicBezTo>
                        <a:close/>
                      </a:path>
                    </a:pathLst>
                  </a:custGeom>
                  <a:solidFill>
                    <a:srgbClr val="878787"/>
                  </a:solidFill>
                  <a:ln w="1385"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8A7DBDF9-3C14-5A43-ADF5-8A55BCF19692}"/>
                      </a:ext>
                    </a:extLst>
                  </p:cNvPr>
                  <p:cNvSpPr/>
                  <p:nvPr/>
                </p:nvSpPr>
                <p:spPr>
                  <a:xfrm>
                    <a:off x="6904557" y="4794921"/>
                    <a:ext cx="370694" cy="75680"/>
                  </a:xfrm>
                  <a:custGeom>
                    <a:avLst/>
                    <a:gdLst>
                      <a:gd name="connsiteX0" fmla="*/ 297862 w 370694"/>
                      <a:gd name="connsiteY0" fmla="*/ 75681 h 75680"/>
                      <a:gd name="connsiteX1" fmla="*/ 47223 w 370694"/>
                      <a:gd name="connsiteY1" fmla="*/ 75681 h 75680"/>
                      <a:gd name="connsiteX2" fmla="*/ 194 w 370694"/>
                      <a:gd name="connsiteY2" fmla="*/ 64671 h 75680"/>
                      <a:gd name="connsiteX3" fmla="*/ 21825 w 370694"/>
                      <a:gd name="connsiteY3" fmla="*/ 11009 h 75680"/>
                      <a:gd name="connsiteX4" fmla="*/ 76914 w 370694"/>
                      <a:gd name="connsiteY4" fmla="*/ 0 h 75680"/>
                      <a:gd name="connsiteX5" fmla="*/ 323565 w 370694"/>
                      <a:gd name="connsiteY5" fmla="*/ 0 h 75680"/>
                      <a:gd name="connsiteX6" fmla="*/ 370565 w 370694"/>
                      <a:gd name="connsiteY6" fmla="*/ 11009 h 75680"/>
                      <a:gd name="connsiteX7" fmla="*/ 352909 w 370694"/>
                      <a:gd name="connsiteY7" fmla="*/ 64671 h 75680"/>
                      <a:gd name="connsiteX8" fmla="*/ 297862 w 370694"/>
                      <a:gd name="connsiteY8" fmla="*/ 75681 h 75680"/>
                      <a:gd name="connsiteX9" fmla="*/ 76262 w 370694"/>
                      <a:gd name="connsiteY9" fmla="*/ 1689 h 75680"/>
                      <a:gd name="connsiteX10" fmla="*/ 29649 w 370694"/>
                      <a:gd name="connsiteY10" fmla="*/ 11009 h 75680"/>
                      <a:gd name="connsiteX11" fmla="*/ 8102 w 370694"/>
                      <a:gd name="connsiteY11" fmla="*/ 64671 h 75680"/>
                      <a:gd name="connsiteX12" fmla="*/ 47901 w 370694"/>
                      <a:gd name="connsiteY12" fmla="*/ 73991 h 75680"/>
                      <a:gd name="connsiteX13" fmla="*/ 298458 w 370694"/>
                      <a:gd name="connsiteY13" fmla="*/ 73991 h 75680"/>
                      <a:gd name="connsiteX14" fmla="*/ 345043 w 370694"/>
                      <a:gd name="connsiteY14" fmla="*/ 64671 h 75680"/>
                      <a:gd name="connsiteX15" fmla="*/ 362783 w 370694"/>
                      <a:gd name="connsiteY15" fmla="*/ 11009 h 75680"/>
                      <a:gd name="connsiteX16" fmla="*/ 323011 w 370694"/>
                      <a:gd name="connsiteY16" fmla="*/ 1689 h 75680"/>
                      <a:gd name="connsiteX17" fmla="*/ 76262 w 37069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694" h="75680">
                        <a:moveTo>
                          <a:pt x="297862" y="75681"/>
                        </a:moveTo>
                        <a:cubicBezTo>
                          <a:pt x="214315" y="75681"/>
                          <a:pt x="130755" y="75681"/>
                          <a:pt x="47223" y="75681"/>
                        </a:cubicBezTo>
                        <a:cubicBezTo>
                          <a:pt x="18834" y="75681"/>
                          <a:pt x="-2257" y="70737"/>
                          <a:pt x="194" y="64671"/>
                        </a:cubicBezTo>
                        <a:cubicBezTo>
                          <a:pt x="7382" y="46793"/>
                          <a:pt x="14596" y="28901"/>
                          <a:pt x="21825" y="11009"/>
                        </a:cubicBezTo>
                        <a:cubicBezTo>
                          <a:pt x="24290" y="4944"/>
                          <a:pt x="48995" y="-14"/>
                          <a:pt x="76914" y="0"/>
                        </a:cubicBezTo>
                        <a:cubicBezTo>
                          <a:pt x="159130" y="0"/>
                          <a:pt x="241347" y="0"/>
                          <a:pt x="323565" y="0"/>
                        </a:cubicBezTo>
                        <a:cubicBezTo>
                          <a:pt x="351469" y="0"/>
                          <a:pt x="372546" y="4944"/>
                          <a:pt x="370565" y="11009"/>
                        </a:cubicBezTo>
                        <a:cubicBezTo>
                          <a:pt x="364666" y="28901"/>
                          <a:pt x="358781" y="46779"/>
                          <a:pt x="352909" y="64671"/>
                        </a:cubicBezTo>
                        <a:cubicBezTo>
                          <a:pt x="350943" y="70737"/>
                          <a:pt x="326251" y="75681"/>
                          <a:pt x="297862" y="75681"/>
                        </a:cubicBezTo>
                        <a:close/>
                        <a:moveTo>
                          <a:pt x="76262" y="1689"/>
                        </a:moveTo>
                        <a:cubicBezTo>
                          <a:pt x="52637" y="1689"/>
                          <a:pt x="31726" y="5872"/>
                          <a:pt x="29649" y="11009"/>
                        </a:cubicBezTo>
                        <a:cubicBezTo>
                          <a:pt x="22448" y="28901"/>
                          <a:pt x="15261" y="46779"/>
                          <a:pt x="8102" y="64671"/>
                        </a:cubicBezTo>
                        <a:cubicBezTo>
                          <a:pt x="6038" y="69795"/>
                          <a:pt x="23889" y="73991"/>
                          <a:pt x="47901" y="73991"/>
                        </a:cubicBezTo>
                        <a:cubicBezTo>
                          <a:pt x="131420" y="73991"/>
                          <a:pt x="214939" y="73991"/>
                          <a:pt x="298458" y="73991"/>
                        </a:cubicBezTo>
                        <a:cubicBezTo>
                          <a:pt x="322470" y="73991"/>
                          <a:pt x="343354" y="69809"/>
                          <a:pt x="345043" y="64671"/>
                        </a:cubicBezTo>
                        <a:cubicBezTo>
                          <a:pt x="350943" y="46793"/>
                          <a:pt x="356856" y="28901"/>
                          <a:pt x="362783" y="11009"/>
                        </a:cubicBezTo>
                        <a:cubicBezTo>
                          <a:pt x="364472" y="5872"/>
                          <a:pt x="346636" y="1689"/>
                          <a:pt x="323011" y="1689"/>
                        </a:cubicBezTo>
                        <a:cubicBezTo>
                          <a:pt x="240752" y="1689"/>
                          <a:pt x="158507" y="1689"/>
                          <a:pt x="76262" y="1689"/>
                        </a:cubicBezTo>
                        <a:close/>
                      </a:path>
                    </a:pathLst>
                  </a:custGeom>
                  <a:solidFill>
                    <a:srgbClr val="878787"/>
                  </a:solidFill>
                  <a:ln w="1385"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86BF809C-ACF0-1849-B31F-DE6F66789264}"/>
                      </a:ext>
                    </a:extLst>
                  </p:cNvPr>
                  <p:cNvSpPr/>
                  <p:nvPr/>
                </p:nvSpPr>
                <p:spPr>
                  <a:xfrm>
                    <a:off x="5991647" y="4875684"/>
                    <a:ext cx="390963" cy="85568"/>
                  </a:xfrm>
                  <a:custGeom>
                    <a:avLst/>
                    <a:gdLst>
                      <a:gd name="connsiteX0" fmla="*/ 301164 w 390963"/>
                      <a:gd name="connsiteY0" fmla="*/ 85568 h 85568"/>
                      <a:gd name="connsiteX1" fmla="*/ 45774 w 390963"/>
                      <a:gd name="connsiteY1" fmla="*/ 85568 h 85568"/>
                      <a:gd name="connsiteX2" fmla="*/ 490 w 390963"/>
                      <a:gd name="connsiteY2" fmla="*/ 73202 h 85568"/>
                      <a:gd name="connsiteX3" fmla="*/ 35734 w 390963"/>
                      <a:gd name="connsiteY3" fmla="*/ 12367 h 85568"/>
                      <a:gd name="connsiteX4" fmla="*/ 94437 w 390963"/>
                      <a:gd name="connsiteY4" fmla="*/ 0 h 85568"/>
                      <a:gd name="connsiteX5" fmla="*/ 345353 w 390963"/>
                      <a:gd name="connsiteY5" fmla="*/ 0 h 85568"/>
                      <a:gd name="connsiteX6" fmla="*/ 390582 w 390963"/>
                      <a:gd name="connsiteY6" fmla="*/ 12367 h 85568"/>
                      <a:gd name="connsiteX7" fmla="*/ 359811 w 390963"/>
                      <a:gd name="connsiteY7" fmla="*/ 73202 h 85568"/>
                      <a:gd name="connsiteX8" fmla="*/ 301164 w 390963"/>
                      <a:gd name="connsiteY8" fmla="*/ 85568 h 85568"/>
                      <a:gd name="connsiteX9" fmla="*/ 93468 w 390963"/>
                      <a:gd name="connsiteY9" fmla="*/ 1703 h 85568"/>
                      <a:gd name="connsiteX10" fmla="*/ 43683 w 390963"/>
                      <a:gd name="connsiteY10" fmla="*/ 12381 h 85568"/>
                      <a:gd name="connsiteX11" fmla="*/ 8536 w 390963"/>
                      <a:gd name="connsiteY11" fmla="*/ 73216 h 85568"/>
                      <a:gd name="connsiteX12" fmla="*/ 46730 w 390963"/>
                      <a:gd name="connsiteY12" fmla="*/ 83893 h 85568"/>
                      <a:gd name="connsiteX13" fmla="*/ 302022 w 390963"/>
                      <a:gd name="connsiteY13" fmla="*/ 83893 h 85568"/>
                      <a:gd name="connsiteX14" fmla="*/ 351765 w 390963"/>
                      <a:gd name="connsiteY14" fmla="*/ 73216 h 85568"/>
                      <a:gd name="connsiteX15" fmla="*/ 382633 w 390963"/>
                      <a:gd name="connsiteY15" fmla="*/ 12381 h 85568"/>
                      <a:gd name="connsiteX16" fmla="*/ 344467 w 390963"/>
                      <a:gd name="connsiteY16" fmla="*/ 1703 h 85568"/>
                      <a:gd name="connsiteX17" fmla="*/ 93468 w 390963"/>
                      <a:gd name="connsiteY17" fmla="*/ 1703 h 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63" h="85568">
                        <a:moveTo>
                          <a:pt x="301164" y="85568"/>
                        </a:moveTo>
                        <a:cubicBezTo>
                          <a:pt x="216038" y="85568"/>
                          <a:pt x="130899" y="85568"/>
                          <a:pt x="45774" y="85568"/>
                        </a:cubicBezTo>
                        <a:cubicBezTo>
                          <a:pt x="16859" y="85568"/>
                          <a:pt x="-3457" y="80015"/>
                          <a:pt x="490" y="73202"/>
                        </a:cubicBezTo>
                        <a:cubicBezTo>
                          <a:pt x="12206" y="52928"/>
                          <a:pt x="23949" y="32654"/>
                          <a:pt x="35734" y="12367"/>
                        </a:cubicBezTo>
                        <a:cubicBezTo>
                          <a:pt x="39708" y="5539"/>
                          <a:pt x="66048" y="0"/>
                          <a:pt x="94437" y="0"/>
                        </a:cubicBezTo>
                        <a:cubicBezTo>
                          <a:pt x="178081" y="0"/>
                          <a:pt x="261710" y="0"/>
                          <a:pt x="345353" y="0"/>
                        </a:cubicBezTo>
                        <a:cubicBezTo>
                          <a:pt x="373742" y="0"/>
                          <a:pt x="394030" y="5553"/>
                          <a:pt x="390582" y="12367"/>
                        </a:cubicBezTo>
                        <a:cubicBezTo>
                          <a:pt x="380292" y="32640"/>
                          <a:pt x="370031" y="52914"/>
                          <a:pt x="359811" y="73202"/>
                        </a:cubicBezTo>
                        <a:cubicBezTo>
                          <a:pt x="356390" y="80029"/>
                          <a:pt x="330092" y="85568"/>
                          <a:pt x="301164" y="85568"/>
                        </a:cubicBezTo>
                        <a:close/>
                        <a:moveTo>
                          <a:pt x="93468" y="1703"/>
                        </a:moveTo>
                        <a:cubicBezTo>
                          <a:pt x="69441" y="1689"/>
                          <a:pt x="47104" y="6495"/>
                          <a:pt x="43683" y="12381"/>
                        </a:cubicBezTo>
                        <a:cubicBezTo>
                          <a:pt x="31926" y="32654"/>
                          <a:pt x="20224" y="52928"/>
                          <a:pt x="8536" y="73216"/>
                        </a:cubicBezTo>
                        <a:cubicBezTo>
                          <a:pt x="5143" y="79101"/>
                          <a:pt x="22274" y="83893"/>
                          <a:pt x="46730" y="83893"/>
                        </a:cubicBezTo>
                        <a:cubicBezTo>
                          <a:pt x="131827" y="83893"/>
                          <a:pt x="216925" y="83893"/>
                          <a:pt x="302022" y="83893"/>
                        </a:cubicBezTo>
                        <a:cubicBezTo>
                          <a:pt x="326492" y="83893"/>
                          <a:pt x="348802" y="79101"/>
                          <a:pt x="351765" y="73216"/>
                        </a:cubicBezTo>
                        <a:cubicBezTo>
                          <a:pt x="362026" y="52942"/>
                          <a:pt x="372316" y="32668"/>
                          <a:pt x="382633" y="12381"/>
                        </a:cubicBezTo>
                        <a:cubicBezTo>
                          <a:pt x="385624" y="6495"/>
                          <a:pt x="368494" y="1703"/>
                          <a:pt x="344467" y="1703"/>
                        </a:cubicBezTo>
                        <a:cubicBezTo>
                          <a:pt x="260810" y="1703"/>
                          <a:pt x="177139" y="1703"/>
                          <a:pt x="93468" y="1703"/>
                        </a:cubicBezTo>
                        <a:close/>
                      </a:path>
                    </a:pathLst>
                  </a:custGeom>
                  <a:solidFill>
                    <a:srgbClr val="878787"/>
                  </a:solidFill>
                  <a:ln w="1385"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5D533096-D5B0-D74B-9CAB-5C483CFD4ECB}"/>
                      </a:ext>
                    </a:extLst>
                  </p:cNvPr>
                  <p:cNvSpPr/>
                  <p:nvPr/>
                </p:nvSpPr>
                <p:spPr>
                  <a:xfrm>
                    <a:off x="6383290" y="4875684"/>
                    <a:ext cx="385852" cy="85568"/>
                  </a:xfrm>
                  <a:custGeom>
                    <a:avLst/>
                    <a:gdLst>
                      <a:gd name="connsiteX0" fmla="*/ 302022 w 385852"/>
                      <a:gd name="connsiteY0" fmla="*/ 85568 h 85568"/>
                      <a:gd name="connsiteX1" fmla="*/ 46633 w 385852"/>
                      <a:gd name="connsiteY1" fmla="*/ 85568 h 85568"/>
                      <a:gd name="connsiteX2" fmla="*/ 366 w 385852"/>
                      <a:gd name="connsiteY2" fmla="*/ 73202 h 85568"/>
                      <a:gd name="connsiteX3" fmla="*/ 30721 w 385852"/>
                      <a:gd name="connsiteY3" fmla="*/ 12367 h 85568"/>
                      <a:gd name="connsiteX4" fmla="*/ 88427 w 385852"/>
                      <a:gd name="connsiteY4" fmla="*/ 0 h 85568"/>
                      <a:gd name="connsiteX5" fmla="*/ 339357 w 385852"/>
                      <a:gd name="connsiteY5" fmla="*/ 0 h 85568"/>
                      <a:gd name="connsiteX6" fmla="*/ 385583 w 385852"/>
                      <a:gd name="connsiteY6" fmla="*/ 12367 h 85568"/>
                      <a:gd name="connsiteX7" fmla="*/ 359701 w 385852"/>
                      <a:gd name="connsiteY7" fmla="*/ 73202 h 85568"/>
                      <a:gd name="connsiteX8" fmla="*/ 302022 w 385852"/>
                      <a:gd name="connsiteY8" fmla="*/ 85568 h 85568"/>
                      <a:gd name="connsiteX9" fmla="*/ 87596 w 385852"/>
                      <a:gd name="connsiteY9" fmla="*/ 1703 h 85568"/>
                      <a:gd name="connsiteX10" fmla="*/ 38670 w 385852"/>
                      <a:gd name="connsiteY10" fmla="*/ 12381 h 85568"/>
                      <a:gd name="connsiteX11" fmla="*/ 8411 w 385852"/>
                      <a:gd name="connsiteY11" fmla="*/ 73216 h 85568"/>
                      <a:gd name="connsiteX12" fmla="*/ 47450 w 385852"/>
                      <a:gd name="connsiteY12" fmla="*/ 83893 h 85568"/>
                      <a:gd name="connsiteX13" fmla="*/ 302756 w 385852"/>
                      <a:gd name="connsiteY13" fmla="*/ 83893 h 85568"/>
                      <a:gd name="connsiteX14" fmla="*/ 351640 w 385852"/>
                      <a:gd name="connsiteY14" fmla="*/ 73216 h 85568"/>
                      <a:gd name="connsiteX15" fmla="*/ 377620 w 385852"/>
                      <a:gd name="connsiteY15" fmla="*/ 12381 h 85568"/>
                      <a:gd name="connsiteX16" fmla="*/ 338610 w 385852"/>
                      <a:gd name="connsiteY16" fmla="*/ 1703 h 85568"/>
                      <a:gd name="connsiteX17" fmla="*/ 87596 w 385852"/>
                      <a:gd name="connsiteY17" fmla="*/ 1703 h 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852" h="85568">
                        <a:moveTo>
                          <a:pt x="302022" y="85568"/>
                        </a:moveTo>
                        <a:cubicBezTo>
                          <a:pt x="216897" y="85568"/>
                          <a:pt x="131758" y="85568"/>
                          <a:pt x="46633" y="85568"/>
                        </a:cubicBezTo>
                        <a:cubicBezTo>
                          <a:pt x="17718" y="85568"/>
                          <a:pt x="-3041" y="80015"/>
                          <a:pt x="366" y="73202"/>
                        </a:cubicBezTo>
                        <a:cubicBezTo>
                          <a:pt x="10447" y="52928"/>
                          <a:pt x="20571" y="32654"/>
                          <a:pt x="30721" y="12367"/>
                        </a:cubicBezTo>
                        <a:cubicBezTo>
                          <a:pt x="34156" y="5539"/>
                          <a:pt x="60038" y="0"/>
                          <a:pt x="88427" y="0"/>
                        </a:cubicBezTo>
                        <a:cubicBezTo>
                          <a:pt x="172070" y="0"/>
                          <a:pt x="255714" y="0"/>
                          <a:pt x="339357" y="0"/>
                        </a:cubicBezTo>
                        <a:cubicBezTo>
                          <a:pt x="367746" y="0"/>
                          <a:pt x="388477" y="5553"/>
                          <a:pt x="385583" y="12367"/>
                        </a:cubicBezTo>
                        <a:cubicBezTo>
                          <a:pt x="376928" y="32640"/>
                          <a:pt x="368300" y="52914"/>
                          <a:pt x="359701" y="73202"/>
                        </a:cubicBezTo>
                        <a:cubicBezTo>
                          <a:pt x="356820" y="80029"/>
                          <a:pt x="330938" y="85568"/>
                          <a:pt x="302022" y="85568"/>
                        </a:cubicBezTo>
                        <a:close/>
                        <a:moveTo>
                          <a:pt x="87596" y="1703"/>
                        </a:moveTo>
                        <a:cubicBezTo>
                          <a:pt x="63569" y="1689"/>
                          <a:pt x="41619" y="6495"/>
                          <a:pt x="38670" y="12381"/>
                        </a:cubicBezTo>
                        <a:cubicBezTo>
                          <a:pt x="28547" y="32654"/>
                          <a:pt x="18466" y="52928"/>
                          <a:pt x="8411" y="73216"/>
                        </a:cubicBezTo>
                        <a:cubicBezTo>
                          <a:pt x="5476" y="79101"/>
                          <a:pt x="23007" y="83893"/>
                          <a:pt x="47450" y="83893"/>
                        </a:cubicBezTo>
                        <a:cubicBezTo>
                          <a:pt x="132561" y="83893"/>
                          <a:pt x="217659" y="83893"/>
                          <a:pt x="302756" y="83893"/>
                        </a:cubicBezTo>
                        <a:cubicBezTo>
                          <a:pt x="327213" y="83893"/>
                          <a:pt x="349148" y="79101"/>
                          <a:pt x="351640" y="73216"/>
                        </a:cubicBezTo>
                        <a:cubicBezTo>
                          <a:pt x="360268" y="52942"/>
                          <a:pt x="368937" y="32668"/>
                          <a:pt x="377620" y="12381"/>
                        </a:cubicBezTo>
                        <a:cubicBezTo>
                          <a:pt x="380127" y="6495"/>
                          <a:pt x="362622" y="1703"/>
                          <a:pt x="338610" y="1703"/>
                        </a:cubicBezTo>
                        <a:cubicBezTo>
                          <a:pt x="254938" y="1703"/>
                          <a:pt x="171267" y="1703"/>
                          <a:pt x="87596" y="1703"/>
                        </a:cubicBezTo>
                        <a:close/>
                      </a:path>
                    </a:pathLst>
                  </a:custGeom>
                  <a:solidFill>
                    <a:srgbClr val="878787"/>
                  </a:solidFill>
                  <a:ln w="1385"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AA733631-D3F7-384E-9A73-16A381B07866}"/>
                      </a:ext>
                    </a:extLst>
                  </p:cNvPr>
                  <p:cNvSpPr/>
                  <p:nvPr/>
                </p:nvSpPr>
                <p:spPr>
                  <a:xfrm>
                    <a:off x="6774900" y="4875684"/>
                    <a:ext cx="380750" cy="85568"/>
                  </a:xfrm>
                  <a:custGeom>
                    <a:avLst/>
                    <a:gdLst>
                      <a:gd name="connsiteX0" fmla="*/ 302899 w 380750"/>
                      <a:gd name="connsiteY0" fmla="*/ 85568 h 85568"/>
                      <a:gd name="connsiteX1" fmla="*/ 47509 w 380750"/>
                      <a:gd name="connsiteY1" fmla="*/ 85568 h 85568"/>
                      <a:gd name="connsiteX2" fmla="*/ 260 w 380750"/>
                      <a:gd name="connsiteY2" fmla="*/ 73202 h 85568"/>
                      <a:gd name="connsiteX3" fmla="*/ 25740 w 380750"/>
                      <a:gd name="connsiteY3" fmla="*/ 12367 h 85568"/>
                      <a:gd name="connsiteX4" fmla="*/ 82435 w 380750"/>
                      <a:gd name="connsiteY4" fmla="*/ 0 h 85568"/>
                      <a:gd name="connsiteX5" fmla="*/ 333351 w 380750"/>
                      <a:gd name="connsiteY5" fmla="*/ 0 h 85568"/>
                      <a:gd name="connsiteX6" fmla="*/ 380574 w 380750"/>
                      <a:gd name="connsiteY6" fmla="*/ 12367 h 85568"/>
                      <a:gd name="connsiteX7" fmla="*/ 359580 w 380750"/>
                      <a:gd name="connsiteY7" fmla="*/ 73202 h 85568"/>
                      <a:gd name="connsiteX8" fmla="*/ 302899 w 380750"/>
                      <a:gd name="connsiteY8" fmla="*/ 85568 h 85568"/>
                      <a:gd name="connsiteX9" fmla="*/ 81743 w 380750"/>
                      <a:gd name="connsiteY9" fmla="*/ 1703 h 85568"/>
                      <a:gd name="connsiteX10" fmla="*/ 33675 w 380750"/>
                      <a:gd name="connsiteY10" fmla="*/ 12381 h 85568"/>
                      <a:gd name="connsiteX11" fmla="*/ 8291 w 380750"/>
                      <a:gd name="connsiteY11" fmla="*/ 73216 h 85568"/>
                      <a:gd name="connsiteX12" fmla="*/ 48188 w 380750"/>
                      <a:gd name="connsiteY12" fmla="*/ 83893 h 85568"/>
                      <a:gd name="connsiteX13" fmla="*/ 303481 w 380750"/>
                      <a:gd name="connsiteY13" fmla="*/ 83893 h 85568"/>
                      <a:gd name="connsiteX14" fmla="*/ 351520 w 380750"/>
                      <a:gd name="connsiteY14" fmla="*/ 73216 h 85568"/>
                      <a:gd name="connsiteX15" fmla="*/ 372625 w 380750"/>
                      <a:gd name="connsiteY15" fmla="*/ 12381 h 85568"/>
                      <a:gd name="connsiteX16" fmla="*/ 332742 w 380750"/>
                      <a:gd name="connsiteY16" fmla="*/ 1703 h 85568"/>
                      <a:gd name="connsiteX17" fmla="*/ 81743 w 380750"/>
                      <a:gd name="connsiteY17" fmla="*/ 1703 h 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0750" h="85568">
                        <a:moveTo>
                          <a:pt x="302899" y="85568"/>
                        </a:moveTo>
                        <a:cubicBezTo>
                          <a:pt x="217774" y="85568"/>
                          <a:pt x="132648" y="85568"/>
                          <a:pt x="47509" y="85568"/>
                        </a:cubicBezTo>
                        <a:cubicBezTo>
                          <a:pt x="18594" y="85568"/>
                          <a:pt x="-2607" y="80015"/>
                          <a:pt x="260" y="73202"/>
                        </a:cubicBezTo>
                        <a:cubicBezTo>
                          <a:pt x="8721" y="52928"/>
                          <a:pt x="17224" y="32654"/>
                          <a:pt x="25740" y="12367"/>
                        </a:cubicBezTo>
                        <a:cubicBezTo>
                          <a:pt x="28621" y="5539"/>
                          <a:pt x="54060" y="0"/>
                          <a:pt x="82435" y="0"/>
                        </a:cubicBezTo>
                        <a:cubicBezTo>
                          <a:pt x="166078" y="0"/>
                          <a:pt x="249708" y="0"/>
                          <a:pt x="333351" y="0"/>
                        </a:cubicBezTo>
                        <a:cubicBezTo>
                          <a:pt x="361755" y="0"/>
                          <a:pt x="382914" y="5553"/>
                          <a:pt x="380574" y="12367"/>
                        </a:cubicBezTo>
                        <a:cubicBezTo>
                          <a:pt x="373553" y="32640"/>
                          <a:pt x="366546" y="52914"/>
                          <a:pt x="359580" y="73202"/>
                        </a:cubicBezTo>
                        <a:cubicBezTo>
                          <a:pt x="357240" y="80029"/>
                          <a:pt x="331828" y="85568"/>
                          <a:pt x="302899" y="85568"/>
                        </a:cubicBezTo>
                        <a:close/>
                        <a:moveTo>
                          <a:pt x="81743" y="1703"/>
                        </a:moveTo>
                        <a:cubicBezTo>
                          <a:pt x="57716" y="1689"/>
                          <a:pt x="36154" y="6495"/>
                          <a:pt x="33675" y="12381"/>
                        </a:cubicBezTo>
                        <a:cubicBezTo>
                          <a:pt x="25187" y="32654"/>
                          <a:pt x="16725" y="52928"/>
                          <a:pt x="8291" y="73216"/>
                        </a:cubicBezTo>
                        <a:cubicBezTo>
                          <a:pt x="5827" y="79101"/>
                          <a:pt x="23732" y="83893"/>
                          <a:pt x="48188" y="83893"/>
                        </a:cubicBezTo>
                        <a:cubicBezTo>
                          <a:pt x="133286" y="83893"/>
                          <a:pt x="218383" y="83893"/>
                          <a:pt x="303481" y="83893"/>
                        </a:cubicBezTo>
                        <a:cubicBezTo>
                          <a:pt x="327951" y="83893"/>
                          <a:pt x="349499" y="79101"/>
                          <a:pt x="351520" y="73216"/>
                        </a:cubicBezTo>
                        <a:cubicBezTo>
                          <a:pt x="358528" y="52942"/>
                          <a:pt x="365563" y="32668"/>
                          <a:pt x="372625" y="12381"/>
                        </a:cubicBezTo>
                        <a:cubicBezTo>
                          <a:pt x="374661" y="6495"/>
                          <a:pt x="356783" y="1703"/>
                          <a:pt x="332742" y="1703"/>
                        </a:cubicBezTo>
                        <a:cubicBezTo>
                          <a:pt x="249085" y="1703"/>
                          <a:pt x="165414" y="1703"/>
                          <a:pt x="81743" y="1703"/>
                        </a:cubicBezTo>
                        <a:close/>
                      </a:path>
                    </a:pathLst>
                  </a:custGeom>
                  <a:solidFill>
                    <a:srgbClr val="878787"/>
                  </a:solidFill>
                  <a:ln w="1385"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A50CEC8C-9B79-964B-B20F-4AAE5F1DD781}"/>
                      </a:ext>
                    </a:extLst>
                  </p:cNvPr>
                  <p:cNvSpPr/>
                  <p:nvPr/>
                </p:nvSpPr>
                <p:spPr>
                  <a:xfrm>
                    <a:off x="10094757" y="4875684"/>
                    <a:ext cx="375729" cy="85568"/>
                  </a:xfrm>
                  <a:custGeom>
                    <a:avLst/>
                    <a:gdLst>
                      <a:gd name="connsiteX0" fmla="*/ 327312 w 375729"/>
                      <a:gd name="connsiteY0" fmla="*/ 85568 h 85568"/>
                      <a:gd name="connsiteX1" fmla="*/ 71908 w 375729"/>
                      <a:gd name="connsiteY1" fmla="*/ 85568 h 85568"/>
                      <a:gd name="connsiteX2" fmla="*/ 16224 w 375729"/>
                      <a:gd name="connsiteY2" fmla="*/ 73202 h 85568"/>
                      <a:gd name="connsiteX3" fmla="*/ 105 w 375729"/>
                      <a:gd name="connsiteY3" fmla="*/ 12367 h 85568"/>
                      <a:gd name="connsiteX4" fmla="*/ 48311 w 375729"/>
                      <a:gd name="connsiteY4" fmla="*/ 0 h 85568"/>
                      <a:gd name="connsiteX5" fmla="*/ 299241 w 375729"/>
                      <a:gd name="connsiteY5" fmla="*/ 0 h 85568"/>
                      <a:gd name="connsiteX6" fmla="*/ 354953 w 375729"/>
                      <a:gd name="connsiteY6" fmla="*/ 12367 h 85568"/>
                      <a:gd name="connsiteX7" fmla="*/ 375559 w 375729"/>
                      <a:gd name="connsiteY7" fmla="*/ 73202 h 85568"/>
                      <a:gd name="connsiteX8" fmla="*/ 327312 w 375729"/>
                      <a:gd name="connsiteY8" fmla="*/ 85568 h 85568"/>
                      <a:gd name="connsiteX9" fmla="*/ 48795 w 375729"/>
                      <a:gd name="connsiteY9" fmla="*/ 1703 h 85568"/>
                      <a:gd name="connsiteX10" fmla="*/ 8040 w 375729"/>
                      <a:gd name="connsiteY10" fmla="*/ 12381 h 85568"/>
                      <a:gd name="connsiteX11" fmla="*/ 24256 w 375729"/>
                      <a:gd name="connsiteY11" fmla="*/ 73216 h 85568"/>
                      <a:gd name="connsiteX12" fmla="*/ 71451 w 375729"/>
                      <a:gd name="connsiteY12" fmla="*/ 83893 h 85568"/>
                      <a:gd name="connsiteX13" fmla="*/ 326757 w 375729"/>
                      <a:gd name="connsiteY13" fmla="*/ 83893 h 85568"/>
                      <a:gd name="connsiteX14" fmla="*/ 367513 w 375729"/>
                      <a:gd name="connsiteY14" fmla="*/ 73216 h 85568"/>
                      <a:gd name="connsiteX15" fmla="*/ 347018 w 375729"/>
                      <a:gd name="connsiteY15" fmla="*/ 12381 h 85568"/>
                      <a:gd name="connsiteX16" fmla="*/ 299808 w 375729"/>
                      <a:gd name="connsiteY16" fmla="*/ 1703 h 85568"/>
                      <a:gd name="connsiteX17" fmla="*/ 48795 w 375729"/>
                      <a:gd name="connsiteY17" fmla="*/ 1703 h 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729" h="85568">
                        <a:moveTo>
                          <a:pt x="327312" y="85568"/>
                        </a:moveTo>
                        <a:cubicBezTo>
                          <a:pt x="242186" y="85568"/>
                          <a:pt x="157047" y="85568"/>
                          <a:pt x="71908" y="85568"/>
                        </a:cubicBezTo>
                        <a:cubicBezTo>
                          <a:pt x="42993" y="85568"/>
                          <a:pt x="18011" y="80015"/>
                          <a:pt x="16224" y="73202"/>
                        </a:cubicBezTo>
                        <a:cubicBezTo>
                          <a:pt x="10879" y="52928"/>
                          <a:pt x="5492" y="32654"/>
                          <a:pt x="105" y="12367"/>
                        </a:cubicBezTo>
                        <a:cubicBezTo>
                          <a:pt x="-1695" y="5539"/>
                          <a:pt x="19936" y="0"/>
                          <a:pt x="48311" y="0"/>
                        </a:cubicBezTo>
                        <a:cubicBezTo>
                          <a:pt x="131954" y="0"/>
                          <a:pt x="215598" y="0"/>
                          <a:pt x="299241" y="0"/>
                        </a:cubicBezTo>
                        <a:cubicBezTo>
                          <a:pt x="327630" y="0"/>
                          <a:pt x="352640" y="5553"/>
                          <a:pt x="354953" y="12367"/>
                        </a:cubicBezTo>
                        <a:cubicBezTo>
                          <a:pt x="361835" y="32640"/>
                          <a:pt x="368703" y="52914"/>
                          <a:pt x="375559" y="73202"/>
                        </a:cubicBezTo>
                        <a:cubicBezTo>
                          <a:pt x="377885" y="80029"/>
                          <a:pt x="356240" y="85568"/>
                          <a:pt x="327312" y="85568"/>
                        </a:cubicBezTo>
                        <a:close/>
                        <a:moveTo>
                          <a:pt x="48795" y="1703"/>
                        </a:moveTo>
                        <a:cubicBezTo>
                          <a:pt x="24768" y="1689"/>
                          <a:pt x="6475" y="6495"/>
                          <a:pt x="8040" y="12381"/>
                        </a:cubicBezTo>
                        <a:cubicBezTo>
                          <a:pt x="13468" y="32654"/>
                          <a:pt x="18869" y="52928"/>
                          <a:pt x="24256" y="73216"/>
                        </a:cubicBezTo>
                        <a:cubicBezTo>
                          <a:pt x="25807" y="79101"/>
                          <a:pt x="46981" y="83893"/>
                          <a:pt x="71451" y="83893"/>
                        </a:cubicBezTo>
                        <a:cubicBezTo>
                          <a:pt x="156549" y="83893"/>
                          <a:pt x="241660" y="83893"/>
                          <a:pt x="326757" y="83893"/>
                        </a:cubicBezTo>
                        <a:cubicBezTo>
                          <a:pt x="351200" y="83893"/>
                          <a:pt x="369493" y="79101"/>
                          <a:pt x="367513" y="73216"/>
                        </a:cubicBezTo>
                        <a:cubicBezTo>
                          <a:pt x="360699" y="52942"/>
                          <a:pt x="353872" y="32668"/>
                          <a:pt x="347018" y="12381"/>
                        </a:cubicBezTo>
                        <a:cubicBezTo>
                          <a:pt x="345024" y="6495"/>
                          <a:pt x="323822" y="1703"/>
                          <a:pt x="299808" y="1703"/>
                        </a:cubicBezTo>
                        <a:cubicBezTo>
                          <a:pt x="216137" y="1703"/>
                          <a:pt x="132466" y="1703"/>
                          <a:pt x="48795" y="1703"/>
                        </a:cubicBezTo>
                        <a:close/>
                      </a:path>
                    </a:pathLst>
                  </a:custGeom>
                  <a:solidFill>
                    <a:srgbClr val="878787"/>
                  </a:solidFill>
                  <a:ln w="1385"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AD650B32-04D1-FE4D-AEEA-3A904288C260}"/>
                      </a:ext>
                    </a:extLst>
                  </p:cNvPr>
                  <p:cNvSpPr/>
                  <p:nvPr/>
                </p:nvSpPr>
                <p:spPr>
                  <a:xfrm>
                    <a:off x="7675961" y="4794921"/>
                    <a:ext cx="361749" cy="75680"/>
                  </a:xfrm>
                  <a:custGeom>
                    <a:avLst/>
                    <a:gdLst>
                      <a:gd name="connsiteX0" fmla="*/ 299537 w 361749"/>
                      <a:gd name="connsiteY0" fmla="*/ 75681 h 75680"/>
                      <a:gd name="connsiteX1" fmla="*/ 48884 w 361749"/>
                      <a:gd name="connsiteY1" fmla="*/ 75681 h 75680"/>
                      <a:gd name="connsiteX2" fmla="*/ 68 w 361749"/>
                      <a:gd name="connsiteY2" fmla="*/ 64671 h 75680"/>
                      <a:gd name="connsiteX3" fmla="*/ 12989 w 361749"/>
                      <a:gd name="connsiteY3" fmla="*/ 11009 h 75680"/>
                      <a:gd name="connsiteX4" fmla="*/ 66277 w 361749"/>
                      <a:gd name="connsiteY4" fmla="*/ 0 h 75680"/>
                      <a:gd name="connsiteX5" fmla="*/ 312928 w 361749"/>
                      <a:gd name="connsiteY5" fmla="*/ 0 h 75680"/>
                      <a:gd name="connsiteX6" fmla="*/ 361715 w 361749"/>
                      <a:gd name="connsiteY6" fmla="*/ 11009 h 75680"/>
                      <a:gd name="connsiteX7" fmla="*/ 352784 w 361749"/>
                      <a:gd name="connsiteY7" fmla="*/ 64671 h 75680"/>
                      <a:gd name="connsiteX8" fmla="*/ 299537 w 361749"/>
                      <a:gd name="connsiteY8" fmla="*/ 75681 h 75680"/>
                      <a:gd name="connsiteX9" fmla="*/ 65903 w 361749"/>
                      <a:gd name="connsiteY9" fmla="*/ 1689 h 75680"/>
                      <a:gd name="connsiteX10" fmla="*/ 20813 w 361749"/>
                      <a:gd name="connsiteY10" fmla="*/ 11009 h 75680"/>
                      <a:gd name="connsiteX11" fmla="*/ 7990 w 361749"/>
                      <a:gd name="connsiteY11" fmla="*/ 64671 h 75680"/>
                      <a:gd name="connsiteX12" fmla="*/ 49299 w 361749"/>
                      <a:gd name="connsiteY12" fmla="*/ 73991 h 75680"/>
                      <a:gd name="connsiteX13" fmla="*/ 299855 w 361749"/>
                      <a:gd name="connsiteY13" fmla="*/ 73991 h 75680"/>
                      <a:gd name="connsiteX14" fmla="*/ 344932 w 361749"/>
                      <a:gd name="connsiteY14" fmla="*/ 64671 h 75680"/>
                      <a:gd name="connsiteX15" fmla="*/ 353947 w 361749"/>
                      <a:gd name="connsiteY15" fmla="*/ 11009 h 75680"/>
                      <a:gd name="connsiteX16" fmla="*/ 312665 w 361749"/>
                      <a:gd name="connsiteY16" fmla="*/ 1689 h 75680"/>
                      <a:gd name="connsiteX17" fmla="*/ 65903 w 36174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749" h="75680">
                        <a:moveTo>
                          <a:pt x="299537" y="75681"/>
                        </a:moveTo>
                        <a:cubicBezTo>
                          <a:pt x="215990" y="75681"/>
                          <a:pt x="132444" y="75681"/>
                          <a:pt x="48884" y="75681"/>
                        </a:cubicBezTo>
                        <a:cubicBezTo>
                          <a:pt x="20495" y="75681"/>
                          <a:pt x="-1385" y="70737"/>
                          <a:pt x="68" y="64671"/>
                        </a:cubicBezTo>
                        <a:cubicBezTo>
                          <a:pt x="4362" y="46793"/>
                          <a:pt x="8668" y="28901"/>
                          <a:pt x="12989" y="11009"/>
                        </a:cubicBezTo>
                        <a:cubicBezTo>
                          <a:pt x="14470" y="4944"/>
                          <a:pt x="38373" y="-14"/>
                          <a:pt x="66277" y="0"/>
                        </a:cubicBezTo>
                        <a:cubicBezTo>
                          <a:pt x="148494" y="0"/>
                          <a:pt x="230711" y="0"/>
                          <a:pt x="312928" y="0"/>
                        </a:cubicBezTo>
                        <a:cubicBezTo>
                          <a:pt x="340832" y="0"/>
                          <a:pt x="362726" y="4944"/>
                          <a:pt x="361715" y="11009"/>
                        </a:cubicBezTo>
                        <a:cubicBezTo>
                          <a:pt x="358725" y="28901"/>
                          <a:pt x="355761" y="46779"/>
                          <a:pt x="352784" y="64671"/>
                        </a:cubicBezTo>
                        <a:cubicBezTo>
                          <a:pt x="351814" y="70737"/>
                          <a:pt x="327912" y="75681"/>
                          <a:pt x="299537" y="75681"/>
                        </a:cubicBezTo>
                        <a:close/>
                        <a:moveTo>
                          <a:pt x="65903" y="1689"/>
                        </a:moveTo>
                        <a:cubicBezTo>
                          <a:pt x="42278" y="1689"/>
                          <a:pt x="22046" y="5872"/>
                          <a:pt x="20813" y="11009"/>
                        </a:cubicBezTo>
                        <a:cubicBezTo>
                          <a:pt x="16520" y="28901"/>
                          <a:pt x="12255" y="46779"/>
                          <a:pt x="7990" y="64671"/>
                        </a:cubicBezTo>
                        <a:cubicBezTo>
                          <a:pt x="6757" y="69795"/>
                          <a:pt x="25273" y="73991"/>
                          <a:pt x="49299" y="73991"/>
                        </a:cubicBezTo>
                        <a:cubicBezTo>
                          <a:pt x="132818" y="73991"/>
                          <a:pt x="216336" y="73991"/>
                          <a:pt x="299855" y="73991"/>
                        </a:cubicBezTo>
                        <a:cubicBezTo>
                          <a:pt x="323854" y="73991"/>
                          <a:pt x="344073" y="69809"/>
                          <a:pt x="344932" y="64671"/>
                        </a:cubicBezTo>
                        <a:cubicBezTo>
                          <a:pt x="347923" y="46793"/>
                          <a:pt x="350928" y="28901"/>
                          <a:pt x="353947" y="11009"/>
                        </a:cubicBezTo>
                        <a:cubicBezTo>
                          <a:pt x="354805" y="5872"/>
                          <a:pt x="336277" y="1689"/>
                          <a:pt x="312665" y="1689"/>
                        </a:cubicBezTo>
                        <a:cubicBezTo>
                          <a:pt x="230407" y="1689"/>
                          <a:pt x="148148" y="1689"/>
                          <a:pt x="65903" y="1689"/>
                        </a:cubicBezTo>
                        <a:close/>
                      </a:path>
                    </a:pathLst>
                  </a:custGeom>
                  <a:solidFill>
                    <a:srgbClr val="878787"/>
                  </a:solidFill>
                  <a:ln w="1385"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B8C56104-5C17-DD4A-9997-E9A2E0A8649E}"/>
                      </a:ext>
                    </a:extLst>
                  </p:cNvPr>
                  <p:cNvSpPr/>
                  <p:nvPr/>
                </p:nvSpPr>
                <p:spPr>
                  <a:xfrm>
                    <a:off x="7291588" y="4794921"/>
                    <a:ext cx="366207" cy="75680"/>
                  </a:xfrm>
                  <a:custGeom>
                    <a:avLst/>
                    <a:gdLst>
                      <a:gd name="connsiteX0" fmla="*/ 298693 w 366207"/>
                      <a:gd name="connsiteY0" fmla="*/ 75681 h 75680"/>
                      <a:gd name="connsiteX1" fmla="*/ 48040 w 366207"/>
                      <a:gd name="connsiteY1" fmla="*/ 75681 h 75680"/>
                      <a:gd name="connsiteX2" fmla="*/ 125 w 366207"/>
                      <a:gd name="connsiteY2" fmla="*/ 64671 h 75680"/>
                      <a:gd name="connsiteX3" fmla="*/ 17380 w 366207"/>
                      <a:gd name="connsiteY3" fmla="*/ 11009 h 75680"/>
                      <a:gd name="connsiteX4" fmla="*/ 71568 w 366207"/>
                      <a:gd name="connsiteY4" fmla="*/ 0 h 75680"/>
                      <a:gd name="connsiteX5" fmla="*/ 318233 w 366207"/>
                      <a:gd name="connsiteY5" fmla="*/ 0 h 75680"/>
                      <a:gd name="connsiteX6" fmla="*/ 366134 w 366207"/>
                      <a:gd name="connsiteY6" fmla="*/ 11009 h 75680"/>
                      <a:gd name="connsiteX7" fmla="*/ 352868 w 366207"/>
                      <a:gd name="connsiteY7" fmla="*/ 64671 h 75680"/>
                      <a:gd name="connsiteX8" fmla="*/ 298693 w 366207"/>
                      <a:gd name="connsiteY8" fmla="*/ 75681 h 75680"/>
                      <a:gd name="connsiteX9" fmla="*/ 71042 w 366207"/>
                      <a:gd name="connsiteY9" fmla="*/ 1689 h 75680"/>
                      <a:gd name="connsiteX10" fmla="*/ 25190 w 366207"/>
                      <a:gd name="connsiteY10" fmla="*/ 11009 h 75680"/>
                      <a:gd name="connsiteX11" fmla="*/ 8019 w 366207"/>
                      <a:gd name="connsiteY11" fmla="*/ 64671 h 75680"/>
                      <a:gd name="connsiteX12" fmla="*/ 48566 w 366207"/>
                      <a:gd name="connsiteY12" fmla="*/ 73991 h 75680"/>
                      <a:gd name="connsiteX13" fmla="*/ 299136 w 366207"/>
                      <a:gd name="connsiteY13" fmla="*/ 73991 h 75680"/>
                      <a:gd name="connsiteX14" fmla="*/ 344960 w 366207"/>
                      <a:gd name="connsiteY14" fmla="*/ 64671 h 75680"/>
                      <a:gd name="connsiteX15" fmla="*/ 358324 w 366207"/>
                      <a:gd name="connsiteY15" fmla="*/ 11009 h 75680"/>
                      <a:gd name="connsiteX16" fmla="*/ 317804 w 366207"/>
                      <a:gd name="connsiteY16" fmla="*/ 1689 h 75680"/>
                      <a:gd name="connsiteX17" fmla="*/ 71042 w 366207"/>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207" h="75680">
                        <a:moveTo>
                          <a:pt x="298693" y="75681"/>
                        </a:moveTo>
                        <a:cubicBezTo>
                          <a:pt x="215147" y="75681"/>
                          <a:pt x="131586" y="75681"/>
                          <a:pt x="48040" y="75681"/>
                        </a:cubicBezTo>
                        <a:cubicBezTo>
                          <a:pt x="19664" y="75681"/>
                          <a:pt x="-1842" y="70737"/>
                          <a:pt x="125" y="64671"/>
                        </a:cubicBezTo>
                        <a:cubicBezTo>
                          <a:pt x="5858" y="46793"/>
                          <a:pt x="11619" y="28901"/>
                          <a:pt x="17380" y="11009"/>
                        </a:cubicBezTo>
                        <a:cubicBezTo>
                          <a:pt x="19346" y="4944"/>
                          <a:pt x="43664" y="-14"/>
                          <a:pt x="71568" y="0"/>
                        </a:cubicBezTo>
                        <a:cubicBezTo>
                          <a:pt x="153785" y="0"/>
                          <a:pt x="236016" y="0"/>
                          <a:pt x="318233" y="0"/>
                        </a:cubicBezTo>
                        <a:cubicBezTo>
                          <a:pt x="346137" y="0"/>
                          <a:pt x="367630" y="4944"/>
                          <a:pt x="366134" y="11009"/>
                        </a:cubicBezTo>
                        <a:cubicBezTo>
                          <a:pt x="361703" y="28901"/>
                          <a:pt x="357271" y="46779"/>
                          <a:pt x="352868" y="64671"/>
                        </a:cubicBezTo>
                        <a:cubicBezTo>
                          <a:pt x="351372" y="70737"/>
                          <a:pt x="327068" y="75681"/>
                          <a:pt x="298693" y="75681"/>
                        </a:cubicBezTo>
                        <a:close/>
                        <a:moveTo>
                          <a:pt x="71042" y="1689"/>
                        </a:moveTo>
                        <a:cubicBezTo>
                          <a:pt x="47416" y="1689"/>
                          <a:pt x="26852" y="5872"/>
                          <a:pt x="25190" y="11009"/>
                        </a:cubicBezTo>
                        <a:cubicBezTo>
                          <a:pt x="19443" y="28901"/>
                          <a:pt x="13724" y="46779"/>
                          <a:pt x="8019" y="64671"/>
                        </a:cubicBezTo>
                        <a:cubicBezTo>
                          <a:pt x="6371" y="69795"/>
                          <a:pt x="24553" y="73991"/>
                          <a:pt x="48566" y="73991"/>
                        </a:cubicBezTo>
                        <a:cubicBezTo>
                          <a:pt x="132085" y="73991"/>
                          <a:pt x="215604" y="73991"/>
                          <a:pt x="299136" y="73991"/>
                        </a:cubicBezTo>
                        <a:cubicBezTo>
                          <a:pt x="323149" y="73991"/>
                          <a:pt x="343700" y="69809"/>
                          <a:pt x="344960" y="64671"/>
                        </a:cubicBezTo>
                        <a:cubicBezTo>
                          <a:pt x="349406" y="46793"/>
                          <a:pt x="353851" y="28901"/>
                          <a:pt x="358324" y="11009"/>
                        </a:cubicBezTo>
                        <a:cubicBezTo>
                          <a:pt x="359598" y="5872"/>
                          <a:pt x="341429" y="1689"/>
                          <a:pt x="317804" y="1689"/>
                        </a:cubicBezTo>
                        <a:cubicBezTo>
                          <a:pt x="235545" y="1689"/>
                          <a:pt x="153287" y="1689"/>
                          <a:pt x="71042" y="1689"/>
                        </a:cubicBezTo>
                        <a:close/>
                      </a:path>
                    </a:pathLst>
                  </a:custGeom>
                  <a:solidFill>
                    <a:srgbClr val="878787"/>
                  </a:solidFill>
                  <a:ln w="1385"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1027F743-1D0A-0D43-931F-3421D26B8BF4}"/>
                      </a:ext>
                    </a:extLst>
                  </p:cNvPr>
                  <p:cNvSpPr/>
                  <p:nvPr/>
                </p:nvSpPr>
                <p:spPr>
                  <a:xfrm>
                    <a:off x="9588829" y="4794921"/>
                    <a:ext cx="361649" cy="75680"/>
                  </a:xfrm>
                  <a:custGeom>
                    <a:avLst/>
                    <a:gdLst>
                      <a:gd name="connsiteX0" fmla="*/ 312739 w 361649"/>
                      <a:gd name="connsiteY0" fmla="*/ 75681 h 75680"/>
                      <a:gd name="connsiteX1" fmla="*/ 62100 w 361649"/>
                      <a:gd name="connsiteY1" fmla="*/ 75681 h 75680"/>
                      <a:gd name="connsiteX2" fmla="*/ 8839 w 361649"/>
                      <a:gd name="connsiteY2" fmla="*/ 64671 h 75680"/>
                      <a:gd name="connsiteX3" fmla="*/ 32 w 361649"/>
                      <a:gd name="connsiteY3" fmla="*/ 11009 h 75680"/>
                      <a:gd name="connsiteX4" fmla="*/ 48861 w 361649"/>
                      <a:gd name="connsiteY4" fmla="*/ 0 h 75680"/>
                      <a:gd name="connsiteX5" fmla="*/ 295512 w 361649"/>
                      <a:gd name="connsiteY5" fmla="*/ 0 h 75680"/>
                      <a:gd name="connsiteX6" fmla="*/ 348786 w 361649"/>
                      <a:gd name="connsiteY6" fmla="*/ 11009 h 75680"/>
                      <a:gd name="connsiteX7" fmla="*/ 361581 w 361649"/>
                      <a:gd name="connsiteY7" fmla="*/ 64671 h 75680"/>
                      <a:gd name="connsiteX8" fmla="*/ 312739 w 361649"/>
                      <a:gd name="connsiteY8" fmla="*/ 75681 h 75680"/>
                      <a:gd name="connsiteX9" fmla="*/ 49138 w 361649"/>
                      <a:gd name="connsiteY9" fmla="*/ 1689 h 75680"/>
                      <a:gd name="connsiteX10" fmla="*/ 7828 w 361649"/>
                      <a:gd name="connsiteY10" fmla="*/ 11009 h 75680"/>
                      <a:gd name="connsiteX11" fmla="*/ 16732 w 361649"/>
                      <a:gd name="connsiteY11" fmla="*/ 64671 h 75680"/>
                      <a:gd name="connsiteX12" fmla="*/ 61795 w 361649"/>
                      <a:gd name="connsiteY12" fmla="*/ 73991 h 75680"/>
                      <a:gd name="connsiteX13" fmla="*/ 312351 w 361649"/>
                      <a:gd name="connsiteY13" fmla="*/ 73991 h 75680"/>
                      <a:gd name="connsiteX14" fmla="*/ 353688 w 361649"/>
                      <a:gd name="connsiteY14" fmla="*/ 64671 h 75680"/>
                      <a:gd name="connsiteX15" fmla="*/ 340975 w 361649"/>
                      <a:gd name="connsiteY15" fmla="*/ 11009 h 75680"/>
                      <a:gd name="connsiteX16" fmla="*/ 295885 w 361649"/>
                      <a:gd name="connsiteY16" fmla="*/ 1689 h 75680"/>
                      <a:gd name="connsiteX17" fmla="*/ 49138 w 36164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649" h="75680">
                        <a:moveTo>
                          <a:pt x="312739" y="75681"/>
                        </a:moveTo>
                        <a:cubicBezTo>
                          <a:pt x="229193" y="75681"/>
                          <a:pt x="145632" y="75681"/>
                          <a:pt x="62100" y="75681"/>
                        </a:cubicBezTo>
                        <a:cubicBezTo>
                          <a:pt x="33696" y="75681"/>
                          <a:pt x="9822" y="70737"/>
                          <a:pt x="8839" y="64671"/>
                        </a:cubicBezTo>
                        <a:cubicBezTo>
                          <a:pt x="5903" y="46793"/>
                          <a:pt x="2967" y="28901"/>
                          <a:pt x="32" y="11009"/>
                        </a:cubicBezTo>
                        <a:cubicBezTo>
                          <a:pt x="-952" y="4944"/>
                          <a:pt x="20942" y="-14"/>
                          <a:pt x="48861" y="0"/>
                        </a:cubicBezTo>
                        <a:cubicBezTo>
                          <a:pt x="131078" y="0"/>
                          <a:pt x="213295" y="0"/>
                          <a:pt x="295512" y="0"/>
                        </a:cubicBezTo>
                        <a:cubicBezTo>
                          <a:pt x="323430" y="0"/>
                          <a:pt x="347318" y="4944"/>
                          <a:pt x="348786" y="11009"/>
                        </a:cubicBezTo>
                        <a:cubicBezTo>
                          <a:pt x="353065" y="28901"/>
                          <a:pt x="357330" y="46779"/>
                          <a:pt x="361581" y="64671"/>
                        </a:cubicBezTo>
                        <a:cubicBezTo>
                          <a:pt x="363036" y="70737"/>
                          <a:pt x="341128" y="75681"/>
                          <a:pt x="312739" y="75681"/>
                        </a:cubicBezTo>
                        <a:close/>
                        <a:moveTo>
                          <a:pt x="49138" y="1689"/>
                        </a:moveTo>
                        <a:cubicBezTo>
                          <a:pt x="25513" y="1689"/>
                          <a:pt x="6983" y="5872"/>
                          <a:pt x="7828" y="11009"/>
                        </a:cubicBezTo>
                        <a:cubicBezTo>
                          <a:pt x="10806" y="28901"/>
                          <a:pt x="13769" y="46779"/>
                          <a:pt x="16732" y="64671"/>
                        </a:cubicBezTo>
                        <a:cubicBezTo>
                          <a:pt x="17578" y="69795"/>
                          <a:pt x="37782" y="73991"/>
                          <a:pt x="61795" y="73991"/>
                        </a:cubicBezTo>
                        <a:cubicBezTo>
                          <a:pt x="145313" y="73991"/>
                          <a:pt x="228832" y="73991"/>
                          <a:pt x="312351" y="73991"/>
                        </a:cubicBezTo>
                        <a:cubicBezTo>
                          <a:pt x="336378" y="73991"/>
                          <a:pt x="354907" y="69809"/>
                          <a:pt x="353688" y="64671"/>
                        </a:cubicBezTo>
                        <a:cubicBezTo>
                          <a:pt x="349464" y="46793"/>
                          <a:pt x="345227" y="28901"/>
                          <a:pt x="340975" y="11009"/>
                        </a:cubicBezTo>
                        <a:cubicBezTo>
                          <a:pt x="339743" y="5872"/>
                          <a:pt x="319538" y="1689"/>
                          <a:pt x="295885" y="1689"/>
                        </a:cubicBezTo>
                        <a:cubicBezTo>
                          <a:pt x="213641" y="1689"/>
                          <a:pt x="131396" y="1689"/>
                          <a:pt x="49138" y="1689"/>
                        </a:cubicBezTo>
                        <a:close/>
                      </a:path>
                    </a:pathLst>
                  </a:custGeom>
                  <a:solidFill>
                    <a:srgbClr val="878787"/>
                  </a:solidFill>
                  <a:ln w="1385"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F6771F07-453F-6B4C-AC29-4E36FEBCB53F}"/>
                      </a:ext>
                    </a:extLst>
                  </p:cNvPr>
                  <p:cNvSpPr/>
                  <p:nvPr/>
                </p:nvSpPr>
                <p:spPr>
                  <a:xfrm>
                    <a:off x="9208843" y="4794921"/>
                    <a:ext cx="357240" cy="75680"/>
                  </a:xfrm>
                  <a:custGeom>
                    <a:avLst/>
                    <a:gdLst>
                      <a:gd name="connsiteX0" fmla="*/ 307522 w 357240"/>
                      <a:gd name="connsiteY0" fmla="*/ 75681 h 75680"/>
                      <a:gd name="connsiteX1" fmla="*/ 56841 w 357240"/>
                      <a:gd name="connsiteY1" fmla="*/ 75681 h 75680"/>
                      <a:gd name="connsiteX2" fmla="*/ 4481 w 357240"/>
                      <a:gd name="connsiteY2" fmla="*/ 64671 h 75680"/>
                      <a:gd name="connsiteX3" fmla="*/ 8 w 357240"/>
                      <a:gd name="connsiteY3" fmla="*/ 11009 h 75680"/>
                      <a:gd name="connsiteX4" fmla="*/ 49709 w 357240"/>
                      <a:gd name="connsiteY4" fmla="*/ 0 h 75680"/>
                      <a:gd name="connsiteX5" fmla="*/ 296402 w 357240"/>
                      <a:gd name="connsiteY5" fmla="*/ 0 h 75680"/>
                      <a:gd name="connsiteX6" fmla="*/ 348762 w 357240"/>
                      <a:gd name="connsiteY6" fmla="*/ 11009 h 75680"/>
                      <a:gd name="connsiteX7" fmla="*/ 357209 w 357240"/>
                      <a:gd name="connsiteY7" fmla="*/ 64671 h 75680"/>
                      <a:gd name="connsiteX8" fmla="*/ 307522 w 357240"/>
                      <a:gd name="connsiteY8" fmla="*/ 75681 h 75680"/>
                      <a:gd name="connsiteX9" fmla="*/ 49889 w 357240"/>
                      <a:gd name="connsiteY9" fmla="*/ 1689 h 75680"/>
                      <a:gd name="connsiteX10" fmla="*/ 7832 w 357240"/>
                      <a:gd name="connsiteY10" fmla="*/ 11009 h 75680"/>
                      <a:gd name="connsiteX11" fmla="*/ 12388 w 357240"/>
                      <a:gd name="connsiteY11" fmla="*/ 64671 h 75680"/>
                      <a:gd name="connsiteX12" fmla="*/ 56688 w 357240"/>
                      <a:gd name="connsiteY12" fmla="*/ 73991 h 75680"/>
                      <a:gd name="connsiteX13" fmla="*/ 307273 w 357240"/>
                      <a:gd name="connsiteY13" fmla="*/ 73991 h 75680"/>
                      <a:gd name="connsiteX14" fmla="*/ 349343 w 357240"/>
                      <a:gd name="connsiteY14" fmla="*/ 64671 h 75680"/>
                      <a:gd name="connsiteX15" fmla="*/ 340979 w 357240"/>
                      <a:gd name="connsiteY15" fmla="*/ 11009 h 75680"/>
                      <a:gd name="connsiteX16" fmla="*/ 296665 w 357240"/>
                      <a:gd name="connsiteY16" fmla="*/ 1689 h 75680"/>
                      <a:gd name="connsiteX17" fmla="*/ 49889 w 357240"/>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240" h="75680">
                        <a:moveTo>
                          <a:pt x="307522" y="75681"/>
                        </a:moveTo>
                        <a:cubicBezTo>
                          <a:pt x="223961" y="75681"/>
                          <a:pt x="140401" y="75681"/>
                          <a:pt x="56841" y="75681"/>
                        </a:cubicBezTo>
                        <a:cubicBezTo>
                          <a:pt x="28480" y="75681"/>
                          <a:pt x="4979" y="70737"/>
                          <a:pt x="4481" y="64671"/>
                        </a:cubicBezTo>
                        <a:cubicBezTo>
                          <a:pt x="2999" y="46793"/>
                          <a:pt x="1503" y="28901"/>
                          <a:pt x="8" y="11009"/>
                        </a:cubicBezTo>
                        <a:cubicBezTo>
                          <a:pt x="-477" y="4944"/>
                          <a:pt x="21819" y="-14"/>
                          <a:pt x="49709" y="0"/>
                        </a:cubicBezTo>
                        <a:cubicBezTo>
                          <a:pt x="131940" y="0"/>
                          <a:pt x="214171" y="0"/>
                          <a:pt x="296402" y="0"/>
                        </a:cubicBezTo>
                        <a:cubicBezTo>
                          <a:pt x="324292" y="0"/>
                          <a:pt x="347793" y="4944"/>
                          <a:pt x="348762" y="11009"/>
                        </a:cubicBezTo>
                        <a:cubicBezTo>
                          <a:pt x="351587" y="28901"/>
                          <a:pt x="354412" y="46779"/>
                          <a:pt x="357209" y="64671"/>
                        </a:cubicBezTo>
                        <a:cubicBezTo>
                          <a:pt x="358193" y="70737"/>
                          <a:pt x="335883" y="75681"/>
                          <a:pt x="307522" y="75681"/>
                        </a:cubicBezTo>
                        <a:close/>
                        <a:moveTo>
                          <a:pt x="49889" y="1689"/>
                        </a:moveTo>
                        <a:cubicBezTo>
                          <a:pt x="26292" y="1689"/>
                          <a:pt x="7403" y="5872"/>
                          <a:pt x="7832" y="11009"/>
                        </a:cubicBezTo>
                        <a:cubicBezTo>
                          <a:pt x="9355" y="28901"/>
                          <a:pt x="10865" y="46779"/>
                          <a:pt x="12388" y="64671"/>
                        </a:cubicBezTo>
                        <a:cubicBezTo>
                          <a:pt x="12803" y="69795"/>
                          <a:pt x="32717" y="73991"/>
                          <a:pt x="56688" y="73991"/>
                        </a:cubicBezTo>
                        <a:cubicBezTo>
                          <a:pt x="140207" y="73991"/>
                          <a:pt x="223754" y="73991"/>
                          <a:pt x="307273" y="73991"/>
                        </a:cubicBezTo>
                        <a:cubicBezTo>
                          <a:pt x="331272" y="73991"/>
                          <a:pt x="350147" y="69809"/>
                          <a:pt x="349343" y="64671"/>
                        </a:cubicBezTo>
                        <a:cubicBezTo>
                          <a:pt x="346560" y="46793"/>
                          <a:pt x="343776" y="28901"/>
                          <a:pt x="340979" y="11009"/>
                        </a:cubicBezTo>
                        <a:cubicBezTo>
                          <a:pt x="340176" y="5872"/>
                          <a:pt x="320276" y="1689"/>
                          <a:pt x="296665" y="1689"/>
                        </a:cubicBezTo>
                        <a:cubicBezTo>
                          <a:pt x="214406" y="1689"/>
                          <a:pt x="132148" y="1689"/>
                          <a:pt x="49889" y="1689"/>
                        </a:cubicBezTo>
                        <a:close/>
                      </a:path>
                    </a:pathLst>
                  </a:custGeom>
                  <a:solidFill>
                    <a:srgbClr val="878787"/>
                  </a:solidFill>
                  <a:ln w="1385"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0FE281E2-691A-7B4D-B0D1-78EE37E91797}"/>
                      </a:ext>
                    </a:extLst>
                  </p:cNvPr>
                  <p:cNvSpPr/>
                  <p:nvPr/>
                </p:nvSpPr>
                <p:spPr>
                  <a:xfrm>
                    <a:off x="6234849" y="4502917"/>
                    <a:ext cx="341263" cy="44895"/>
                  </a:xfrm>
                  <a:custGeom>
                    <a:avLst/>
                    <a:gdLst>
                      <a:gd name="connsiteX0" fmla="*/ 275172 w 341263"/>
                      <a:gd name="connsiteY0" fmla="*/ 44896 h 44895"/>
                      <a:gd name="connsiteX1" fmla="*/ 41745 w 341263"/>
                      <a:gd name="connsiteY1" fmla="*/ 44896 h 44895"/>
                      <a:gd name="connsiteX2" fmla="*/ 464 w 341263"/>
                      <a:gd name="connsiteY2" fmla="*/ 33887 h 44895"/>
                      <a:gd name="connsiteX3" fmla="*/ 14270 w 341263"/>
                      <a:gd name="connsiteY3" fmla="*/ 11009 h 44895"/>
                      <a:gd name="connsiteX4" fmla="*/ 68334 w 341263"/>
                      <a:gd name="connsiteY4" fmla="*/ 0 h 44895"/>
                      <a:gd name="connsiteX5" fmla="*/ 299309 w 341263"/>
                      <a:gd name="connsiteY5" fmla="*/ 0 h 44895"/>
                      <a:gd name="connsiteX6" fmla="*/ 340909 w 341263"/>
                      <a:gd name="connsiteY6" fmla="*/ 11009 h 44895"/>
                      <a:gd name="connsiteX7" fmla="*/ 328861 w 341263"/>
                      <a:gd name="connsiteY7" fmla="*/ 33887 h 44895"/>
                      <a:gd name="connsiteX8" fmla="*/ 275172 w 341263"/>
                      <a:gd name="connsiteY8" fmla="*/ 44896 h 44895"/>
                      <a:gd name="connsiteX9" fmla="*/ 67337 w 341263"/>
                      <a:gd name="connsiteY9" fmla="*/ 1676 h 44895"/>
                      <a:gd name="connsiteX10" fmla="*/ 21596 w 341263"/>
                      <a:gd name="connsiteY10" fmla="*/ 10995 h 44895"/>
                      <a:gd name="connsiteX11" fmla="*/ 7831 w 341263"/>
                      <a:gd name="connsiteY11" fmla="*/ 33873 h 44895"/>
                      <a:gd name="connsiteX12" fmla="*/ 42756 w 341263"/>
                      <a:gd name="connsiteY12" fmla="*/ 43193 h 44895"/>
                      <a:gd name="connsiteX13" fmla="*/ 276085 w 341263"/>
                      <a:gd name="connsiteY13" fmla="*/ 43193 h 44895"/>
                      <a:gd name="connsiteX14" fmla="*/ 321536 w 341263"/>
                      <a:gd name="connsiteY14" fmla="*/ 33873 h 44895"/>
                      <a:gd name="connsiteX15" fmla="*/ 333625 w 341263"/>
                      <a:gd name="connsiteY15" fmla="*/ 10995 h 44895"/>
                      <a:gd name="connsiteX16" fmla="*/ 298422 w 341263"/>
                      <a:gd name="connsiteY16" fmla="*/ 1676 h 44895"/>
                      <a:gd name="connsiteX17" fmla="*/ 67337 w 341263"/>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263" h="44895">
                        <a:moveTo>
                          <a:pt x="275172" y="44896"/>
                        </a:moveTo>
                        <a:cubicBezTo>
                          <a:pt x="197358" y="44896"/>
                          <a:pt x="119559" y="44896"/>
                          <a:pt x="41745" y="44896"/>
                        </a:cubicBezTo>
                        <a:cubicBezTo>
                          <a:pt x="15309" y="44896"/>
                          <a:pt x="-3206" y="39966"/>
                          <a:pt x="464" y="33887"/>
                        </a:cubicBezTo>
                        <a:cubicBezTo>
                          <a:pt x="5061" y="26270"/>
                          <a:pt x="9659" y="18640"/>
                          <a:pt x="14270" y="11009"/>
                        </a:cubicBezTo>
                        <a:cubicBezTo>
                          <a:pt x="17954" y="4930"/>
                          <a:pt x="42202" y="0"/>
                          <a:pt x="68334" y="0"/>
                        </a:cubicBezTo>
                        <a:cubicBezTo>
                          <a:pt x="145317" y="0"/>
                          <a:pt x="222326" y="0"/>
                          <a:pt x="299309" y="0"/>
                        </a:cubicBezTo>
                        <a:cubicBezTo>
                          <a:pt x="325440" y="0"/>
                          <a:pt x="344094" y="4944"/>
                          <a:pt x="340909" y="11009"/>
                        </a:cubicBezTo>
                        <a:cubicBezTo>
                          <a:pt x="336893" y="18640"/>
                          <a:pt x="332877" y="26256"/>
                          <a:pt x="328861" y="33887"/>
                        </a:cubicBezTo>
                        <a:cubicBezTo>
                          <a:pt x="325690" y="39952"/>
                          <a:pt x="301621" y="44896"/>
                          <a:pt x="275172" y="44896"/>
                        </a:cubicBezTo>
                        <a:close/>
                        <a:moveTo>
                          <a:pt x="67337" y="1676"/>
                        </a:moveTo>
                        <a:cubicBezTo>
                          <a:pt x="45221" y="1676"/>
                          <a:pt x="24698" y="5858"/>
                          <a:pt x="21596" y="10995"/>
                        </a:cubicBezTo>
                        <a:cubicBezTo>
                          <a:pt x="16998" y="18626"/>
                          <a:pt x="12415" y="26242"/>
                          <a:pt x="7831" y="33873"/>
                        </a:cubicBezTo>
                        <a:cubicBezTo>
                          <a:pt x="4729" y="39010"/>
                          <a:pt x="20405" y="43193"/>
                          <a:pt x="42756" y="43193"/>
                        </a:cubicBezTo>
                        <a:cubicBezTo>
                          <a:pt x="120528" y="43193"/>
                          <a:pt x="198314" y="43193"/>
                          <a:pt x="276085" y="43193"/>
                        </a:cubicBezTo>
                        <a:cubicBezTo>
                          <a:pt x="298450" y="43193"/>
                          <a:pt x="318835" y="39010"/>
                          <a:pt x="321536" y="33873"/>
                        </a:cubicBezTo>
                        <a:cubicBezTo>
                          <a:pt x="325565" y="26256"/>
                          <a:pt x="329581" y="18626"/>
                          <a:pt x="333625" y="10995"/>
                        </a:cubicBezTo>
                        <a:cubicBezTo>
                          <a:pt x="336339" y="5858"/>
                          <a:pt x="320552" y="1676"/>
                          <a:pt x="298422" y="1676"/>
                        </a:cubicBezTo>
                        <a:cubicBezTo>
                          <a:pt x="221385" y="1676"/>
                          <a:pt x="144360" y="1676"/>
                          <a:pt x="67337" y="1676"/>
                        </a:cubicBezTo>
                        <a:close/>
                      </a:path>
                    </a:pathLst>
                  </a:custGeom>
                  <a:solidFill>
                    <a:srgbClr val="878787"/>
                  </a:solidFill>
                  <a:ln w="1385"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339E23AC-99F1-E14D-BB67-10F89F35C990}"/>
                      </a:ext>
                    </a:extLst>
                  </p:cNvPr>
                  <p:cNvSpPr/>
                  <p:nvPr/>
                </p:nvSpPr>
                <p:spPr>
                  <a:xfrm>
                    <a:off x="6611163" y="4502917"/>
                    <a:ext cx="339022" cy="44895"/>
                  </a:xfrm>
                  <a:custGeom>
                    <a:avLst/>
                    <a:gdLst>
                      <a:gd name="connsiteX0" fmla="*/ 276015 w 339022"/>
                      <a:gd name="connsiteY0" fmla="*/ 44896 h 44895"/>
                      <a:gd name="connsiteX1" fmla="*/ 42589 w 339022"/>
                      <a:gd name="connsiteY1" fmla="*/ 44896 h 44895"/>
                      <a:gd name="connsiteX2" fmla="*/ 338 w 339022"/>
                      <a:gd name="connsiteY2" fmla="*/ 33887 h 44895"/>
                      <a:gd name="connsiteX3" fmla="*/ 12123 w 339022"/>
                      <a:gd name="connsiteY3" fmla="*/ 11009 h 44895"/>
                      <a:gd name="connsiteX4" fmla="*/ 65231 w 339022"/>
                      <a:gd name="connsiteY4" fmla="*/ 0 h 44895"/>
                      <a:gd name="connsiteX5" fmla="*/ 296206 w 339022"/>
                      <a:gd name="connsiteY5" fmla="*/ 0 h 44895"/>
                      <a:gd name="connsiteX6" fmla="*/ 338776 w 339022"/>
                      <a:gd name="connsiteY6" fmla="*/ 11009 h 44895"/>
                      <a:gd name="connsiteX7" fmla="*/ 328736 w 339022"/>
                      <a:gd name="connsiteY7" fmla="*/ 33887 h 44895"/>
                      <a:gd name="connsiteX8" fmla="*/ 276015 w 339022"/>
                      <a:gd name="connsiteY8" fmla="*/ 44896 h 44895"/>
                      <a:gd name="connsiteX9" fmla="*/ 64386 w 339022"/>
                      <a:gd name="connsiteY9" fmla="*/ 1676 h 44895"/>
                      <a:gd name="connsiteX10" fmla="*/ 19448 w 339022"/>
                      <a:gd name="connsiteY10" fmla="*/ 10995 h 44895"/>
                      <a:gd name="connsiteX11" fmla="*/ 7692 w 339022"/>
                      <a:gd name="connsiteY11" fmla="*/ 33873 h 44895"/>
                      <a:gd name="connsiteX12" fmla="*/ 43448 w 339022"/>
                      <a:gd name="connsiteY12" fmla="*/ 43193 h 44895"/>
                      <a:gd name="connsiteX13" fmla="*/ 276777 w 339022"/>
                      <a:gd name="connsiteY13" fmla="*/ 43193 h 44895"/>
                      <a:gd name="connsiteX14" fmla="*/ 321396 w 339022"/>
                      <a:gd name="connsiteY14" fmla="*/ 33873 h 44895"/>
                      <a:gd name="connsiteX15" fmla="*/ 331478 w 339022"/>
                      <a:gd name="connsiteY15" fmla="*/ 10995 h 44895"/>
                      <a:gd name="connsiteX16" fmla="*/ 295458 w 339022"/>
                      <a:gd name="connsiteY16" fmla="*/ 1676 h 44895"/>
                      <a:gd name="connsiteX17" fmla="*/ 64386 w 339022"/>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022" h="44895">
                        <a:moveTo>
                          <a:pt x="276015" y="44896"/>
                        </a:moveTo>
                        <a:cubicBezTo>
                          <a:pt x="198202" y="44896"/>
                          <a:pt x="120403" y="44896"/>
                          <a:pt x="42589" y="44896"/>
                        </a:cubicBezTo>
                        <a:cubicBezTo>
                          <a:pt x="16153" y="44896"/>
                          <a:pt x="-2791" y="39966"/>
                          <a:pt x="338" y="33887"/>
                        </a:cubicBezTo>
                        <a:cubicBezTo>
                          <a:pt x="4257" y="26270"/>
                          <a:pt x="8190" y="18640"/>
                          <a:pt x="12123" y="11009"/>
                        </a:cubicBezTo>
                        <a:cubicBezTo>
                          <a:pt x="15266" y="4930"/>
                          <a:pt x="39086" y="0"/>
                          <a:pt x="65231" y="0"/>
                        </a:cubicBezTo>
                        <a:cubicBezTo>
                          <a:pt x="142227" y="0"/>
                          <a:pt x="219209" y="0"/>
                          <a:pt x="296206" y="0"/>
                        </a:cubicBezTo>
                        <a:cubicBezTo>
                          <a:pt x="322338" y="0"/>
                          <a:pt x="341434" y="4944"/>
                          <a:pt x="338776" y="11009"/>
                        </a:cubicBezTo>
                        <a:cubicBezTo>
                          <a:pt x="335425" y="18640"/>
                          <a:pt x="332073" y="26256"/>
                          <a:pt x="328736" y="33887"/>
                        </a:cubicBezTo>
                        <a:cubicBezTo>
                          <a:pt x="326105" y="39952"/>
                          <a:pt x="302452" y="44896"/>
                          <a:pt x="276015" y="44896"/>
                        </a:cubicBezTo>
                        <a:close/>
                        <a:moveTo>
                          <a:pt x="64386" y="1676"/>
                        </a:moveTo>
                        <a:cubicBezTo>
                          <a:pt x="42257" y="1676"/>
                          <a:pt x="22108" y="5858"/>
                          <a:pt x="19448" y="10995"/>
                        </a:cubicBezTo>
                        <a:cubicBezTo>
                          <a:pt x="15530" y="18626"/>
                          <a:pt x="11611" y="26242"/>
                          <a:pt x="7692" y="33873"/>
                        </a:cubicBezTo>
                        <a:cubicBezTo>
                          <a:pt x="5046" y="39010"/>
                          <a:pt x="21083" y="43193"/>
                          <a:pt x="43448" y="43193"/>
                        </a:cubicBezTo>
                        <a:cubicBezTo>
                          <a:pt x="121220" y="43193"/>
                          <a:pt x="198992" y="43193"/>
                          <a:pt x="276777" y="43193"/>
                        </a:cubicBezTo>
                        <a:cubicBezTo>
                          <a:pt x="299142" y="43193"/>
                          <a:pt x="319139" y="39010"/>
                          <a:pt x="321396" y="33873"/>
                        </a:cubicBezTo>
                        <a:cubicBezTo>
                          <a:pt x="324747" y="26256"/>
                          <a:pt x="328112" y="18626"/>
                          <a:pt x="331478" y="10995"/>
                        </a:cubicBezTo>
                        <a:cubicBezTo>
                          <a:pt x="333735" y="5858"/>
                          <a:pt x="317588" y="1676"/>
                          <a:pt x="295458" y="1676"/>
                        </a:cubicBezTo>
                        <a:cubicBezTo>
                          <a:pt x="218435" y="1676"/>
                          <a:pt x="141410" y="1676"/>
                          <a:pt x="64386" y="1676"/>
                        </a:cubicBezTo>
                        <a:close/>
                      </a:path>
                    </a:pathLst>
                  </a:custGeom>
                  <a:solidFill>
                    <a:srgbClr val="878787"/>
                  </a:solidFill>
                  <a:ln w="1385"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776427DF-F37B-3D42-9CD5-8CA6AB7EC698}"/>
                      </a:ext>
                    </a:extLst>
                  </p:cNvPr>
                  <p:cNvSpPr/>
                  <p:nvPr/>
                </p:nvSpPr>
                <p:spPr>
                  <a:xfrm>
                    <a:off x="6978907" y="4502917"/>
                    <a:ext cx="336880" cy="44895"/>
                  </a:xfrm>
                  <a:custGeom>
                    <a:avLst/>
                    <a:gdLst>
                      <a:gd name="connsiteX0" fmla="*/ 276856 w 336880"/>
                      <a:gd name="connsiteY0" fmla="*/ 44896 h 44895"/>
                      <a:gd name="connsiteX1" fmla="*/ 43429 w 336880"/>
                      <a:gd name="connsiteY1" fmla="*/ 44896 h 44895"/>
                      <a:gd name="connsiteX2" fmla="*/ 237 w 336880"/>
                      <a:gd name="connsiteY2" fmla="*/ 33887 h 44895"/>
                      <a:gd name="connsiteX3" fmla="*/ 10069 w 336880"/>
                      <a:gd name="connsiteY3" fmla="*/ 11009 h 44895"/>
                      <a:gd name="connsiteX4" fmla="*/ 62222 w 336880"/>
                      <a:gd name="connsiteY4" fmla="*/ 0 h 44895"/>
                      <a:gd name="connsiteX5" fmla="*/ 293196 w 336880"/>
                      <a:gd name="connsiteY5" fmla="*/ 0 h 44895"/>
                      <a:gd name="connsiteX6" fmla="*/ 336722 w 336880"/>
                      <a:gd name="connsiteY6" fmla="*/ 11009 h 44895"/>
                      <a:gd name="connsiteX7" fmla="*/ 328648 w 336880"/>
                      <a:gd name="connsiteY7" fmla="*/ 33887 h 44895"/>
                      <a:gd name="connsiteX8" fmla="*/ 276856 w 336880"/>
                      <a:gd name="connsiteY8" fmla="*/ 44896 h 44895"/>
                      <a:gd name="connsiteX9" fmla="*/ 61515 w 336880"/>
                      <a:gd name="connsiteY9" fmla="*/ 1676 h 44895"/>
                      <a:gd name="connsiteX10" fmla="*/ 17381 w 336880"/>
                      <a:gd name="connsiteY10" fmla="*/ 10995 h 44895"/>
                      <a:gd name="connsiteX11" fmla="*/ 7590 w 336880"/>
                      <a:gd name="connsiteY11" fmla="*/ 33873 h 44895"/>
                      <a:gd name="connsiteX12" fmla="*/ 44136 w 336880"/>
                      <a:gd name="connsiteY12" fmla="*/ 43193 h 44895"/>
                      <a:gd name="connsiteX13" fmla="*/ 277465 w 336880"/>
                      <a:gd name="connsiteY13" fmla="*/ 43193 h 44895"/>
                      <a:gd name="connsiteX14" fmla="*/ 321294 w 336880"/>
                      <a:gd name="connsiteY14" fmla="*/ 33873 h 44895"/>
                      <a:gd name="connsiteX15" fmla="*/ 329410 w 336880"/>
                      <a:gd name="connsiteY15" fmla="*/ 10995 h 44895"/>
                      <a:gd name="connsiteX16" fmla="*/ 292587 w 336880"/>
                      <a:gd name="connsiteY16" fmla="*/ 1676 h 44895"/>
                      <a:gd name="connsiteX17" fmla="*/ 61515 w 336880"/>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880" h="44895">
                        <a:moveTo>
                          <a:pt x="276856" y="44896"/>
                        </a:moveTo>
                        <a:cubicBezTo>
                          <a:pt x="199042" y="44896"/>
                          <a:pt x="121243" y="44896"/>
                          <a:pt x="43429" y="44896"/>
                        </a:cubicBezTo>
                        <a:cubicBezTo>
                          <a:pt x="17007" y="44896"/>
                          <a:pt x="-2381" y="39966"/>
                          <a:pt x="237" y="33887"/>
                        </a:cubicBezTo>
                        <a:cubicBezTo>
                          <a:pt x="3505" y="26270"/>
                          <a:pt x="6787" y="18640"/>
                          <a:pt x="10069" y="11009"/>
                        </a:cubicBezTo>
                        <a:cubicBezTo>
                          <a:pt x="12700" y="4930"/>
                          <a:pt x="36090" y="0"/>
                          <a:pt x="62222" y="0"/>
                        </a:cubicBezTo>
                        <a:cubicBezTo>
                          <a:pt x="139218" y="0"/>
                          <a:pt x="216214" y="0"/>
                          <a:pt x="293196" y="0"/>
                        </a:cubicBezTo>
                        <a:cubicBezTo>
                          <a:pt x="319328" y="0"/>
                          <a:pt x="338854" y="4944"/>
                          <a:pt x="336722" y="11009"/>
                        </a:cubicBezTo>
                        <a:cubicBezTo>
                          <a:pt x="334021" y="18640"/>
                          <a:pt x="331334" y="26256"/>
                          <a:pt x="328648" y="33887"/>
                        </a:cubicBezTo>
                        <a:cubicBezTo>
                          <a:pt x="326529" y="39952"/>
                          <a:pt x="303292" y="44896"/>
                          <a:pt x="276856" y="44896"/>
                        </a:cubicBezTo>
                        <a:close/>
                        <a:moveTo>
                          <a:pt x="61515" y="1676"/>
                        </a:moveTo>
                        <a:cubicBezTo>
                          <a:pt x="39399" y="1676"/>
                          <a:pt x="19597" y="5858"/>
                          <a:pt x="17381" y="10995"/>
                        </a:cubicBezTo>
                        <a:cubicBezTo>
                          <a:pt x="14113" y="18626"/>
                          <a:pt x="10858" y="26242"/>
                          <a:pt x="7590" y="33873"/>
                        </a:cubicBezTo>
                        <a:cubicBezTo>
                          <a:pt x="5389" y="39010"/>
                          <a:pt x="21785" y="43193"/>
                          <a:pt x="44136" y="43193"/>
                        </a:cubicBezTo>
                        <a:cubicBezTo>
                          <a:pt x="121907" y="43193"/>
                          <a:pt x="199693" y="43193"/>
                          <a:pt x="277465" y="43193"/>
                        </a:cubicBezTo>
                        <a:cubicBezTo>
                          <a:pt x="299830" y="43193"/>
                          <a:pt x="319480" y="39010"/>
                          <a:pt x="321294" y="33873"/>
                        </a:cubicBezTo>
                        <a:cubicBezTo>
                          <a:pt x="323995" y="26256"/>
                          <a:pt x="326696" y="18626"/>
                          <a:pt x="329410" y="10995"/>
                        </a:cubicBezTo>
                        <a:cubicBezTo>
                          <a:pt x="331224" y="5858"/>
                          <a:pt x="314716" y="1676"/>
                          <a:pt x="292587" y="1676"/>
                        </a:cubicBezTo>
                        <a:cubicBezTo>
                          <a:pt x="215564" y="1676"/>
                          <a:pt x="138539" y="1676"/>
                          <a:pt x="61515" y="1676"/>
                        </a:cubicBezTo>
                        <a:close/>
                      </a:path>
                    </a:pathLst>
                  </a:custGeom>
                  <a:solidFill>
                    <a:srgbClr val="878787"/>
                  </a:solidFill>
                  <a:ln w="1385"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FA0BB172-971D-9847-97FE-81B885B655AD}"/>
                      </a:ext>
                    </a:extLst>
                  </p:cNvPr>
                  <p:cNvSpPr/>
                  <p:nvPr/>
                </p:nvSpPr>
                <p:spPr>
                  <a:xfrm>
                    <a:off x="7355194" y="4502917"/>
                    <a:ext cx="334731" cy="44895"/>
                  </a:xfrm>
                  <a:custGeom>
                    <a:avLst/>
                    <a:gdLst>
                      <a:gd name="connsiteX0" fmla="*/ 277726 w 334731"/>
                      <a:gd name="connsiteY0" fmla="*/ 44896 h 44895"/>
                      <a:gd name="connsiteX1" fmla="*/ 44313 w 334731"/>
                      <a:gd name="connsiteY1" fmla="*/ 44896 h 44895"/>
                      <a:gd name="connsiteX2" fmla="*/ 151 w 334731"/>
                      <a:gd name="connsiteY2" fmla="*/ 33887 h 44895"/>
                      <a:gd name="connsiteX3" fmla="*/ 7976 w 334731"/>
                      <a:gd name="connsiteY3" fmla="*/ 11009 h 44895"/>
                      <a:gd name="connsiteX4" fmla="*/ 59172 w 334731"/>
                      <a:gd name="connsiteY4" fmla="*/ 0 h 44895"/>
                      <a:gd name="connsiteX5" fmla="*/ 290147 w 334731"/>
                      <a:gd name="connsiteY5" fmla="*/ 0 h 44895"/>
                      <a:gd name="connsiteX6" fmla="*/ 334642 w 334731"/>
                      <a:gd name="connsiteY6" fmla="*/ 11009 h 44895"/>
                      <a:gd name="connsiteX7" fmla="*/ 328576 w 334731"/>
                      <a:gd name="connsiteY7" fmla="*/ 33887 h 44895"/>
                      <a:gd name="connsiteX8" fmla="*/ 277726 w 334731"/>
                      <a:gd name="connsiteY8" fmla="*/ 44896 h 44895"/>
                      <a:gd name="connsiteX9" fmla="*/ 58591 w 334731"/>
                      <a:gd name="connsiteY9" fmla="*/ 1676 h 44895"/>
                      <a:gd name="connsiteX10" fmla="*/ 15274 w 334731"/>
                      <a:gd name="connsiteY10" fmla="*/ 10995 h 44895"/>
                      <a:gd name="connsiteX11" fmla="*/ 7505 w 334731"/>
                      <a:gd name="connsiteY11" fmla="*/ 33873 h 44895"/>
                      <a:gd name="connsiteX12" fmla="*/ 44868 w 334731"/>
                      <a:gd name="connsiteY12" fmla="*/ 43193 h 44895"/>
                      <a:gd name="connsiteX13" fmla="*/ 278196 w 334731"/>
                      <a:gd name="connsiteY13" fmla="*/ 43193 h 44895"/>
                      <a:gd name="connsiteX14" fmla="*/ 321209 w 334731"/>
                      <a:gd name="connsiteY14" fmla="*/ 33873 h 44895"/>
                      <a:gd name="connsiteX15" fmla="*/ 327316 w 334731"/>
                      <a:gd name="connsiteY15" fmla="*/ 10995 h 44895"/>
                      <a:gd name="connsiteX16" fmla="*/ 289663 w 334731"/>
                      <a:gd name="connsiteY16" fmla="*/ 1676 h 44895"/>
                      <a:gd name="connsiteX17" fmla="*/ 58591 w 334731"/>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731" h="44895">
                        <a:moveTo>
                          <a:pt x="277726" y="44896"/>
                        </a:moveTo>
                        <a:cubicBezTo>
                          <a:pt x="199912" y="44896"/>
                          <a:pt x="122113" y="44896"/>
                          <a:pt x="44313" y="44896"/>
                        </a:cubicBezTo>
                        <a:cubicBezTo>
                          <a:pt x="17877" y="44896"/>
                          <a:pt x="-1940" y="39966"/>
                          <a:pt x="151" y="33887"/>
                        </a:cubicBezTo>
                        <a:cubicBezTo>
                          <a:pt x="2755" y="26270"/>
                          <a:pt x="5358" y="18640"/>
                          <a:pt x="7976" y="11009"/>
                        </a:cubicBezTo>
                        <a:cubicBezTo>
                          <a:pt x="10066" y="4930"/>
                          <a:pt x="33027" y="0"/>
                          <a:pt x="59172" y="0"/>
                        </a:cubicBezTo>
                        <a:cubicBezTo>
                          <a:pt x="136169" y="0"/>
                          <a:pt x="213151" y="0"/>
                          <a:pt x="290147" y="0"/>
                        </a:cubicBezTo>
                        <a:cubicBezTo>
                          <a:pt x="316279" y="0"/>
                          <a:pt x="336235" y="4944"/>
                          <a:pt x="334642" y="11009"/>
                        </a:cubicBezTo>
                        <a:cubicBezTo>
                          <a:pt x="332620" y="18640"/>
                          <a:pt x="330598" y="26256"/>
                          <a:pt x="328576" y="33887"/>
                        </a:cubicBezTo>
                        <a:cubicBezTo>
                          <a:pt x="326970" y="39952"/>
                          <a:pt x="304162" y="44896"/>
                          <a:pt x="277726" y="44896"/>
                        </a:cubicBezTo>
                        <a:close/>
                        <a:moveTo>
                          <a:pt x="58591" y="1676"/>
                        </a:moveTo>
                        <a:cubicBezTo>
                          <a:pt x="36475" y="1676"/>
                          <a:pt x="17032" y="5858"/>
                          <a:pt x="15274" y="10995"/>
                        </a:cubicBezTo>
                        <a:cubicBezTo>
                          <a:pt x="12684" y="18626"/>
                          <a:pt x="10081" y="26242"/>
                          <a:pt x="7505" y="33873"/>
                        </a:cubicBezTo>
                        <a:cubicBezTo>
                          <a:pt x="5746" y="39010"/>
                          <a:pt x="22516" y="43193"/>
                          <a:pt x="44868" y="43193"/>
                        </a:cubicBezTo>
                        <a:cubicBezTo>
                          <a:pt x="122639" y="43193"/>
                          <a:pt x="200424" y="43193"/>
                          <a:pt x="278196" y="43193"/>
                        </a:cubicBezTo>
                        <a:cubicBezTo>
                          <a:pt x="300548" y="43193"/>
                          <a:pt x="319852" y="39010"/>
                          <a:pt x="321209" y="33873"/>
                        </a:cubicBezTo>
                        <a:cubicBezTo>
                          <a:pt x="323245" y="26256"/>
                          <a:pt x="325280" y="18626"/>
                          <a:pt x="327316" y="10995"/>
                        </a:cubicBezTo>
                        <a:cubicBezTo>
                          <a:pt x="328673" y="5858"/>
                          <a:pt x="311793" y="1676"/>
                          <a:pt x="289663" y="1676"/>
                        </a:cubicBezTo>
                        <a:cubicBezTo>
                          <a:pt x="212639" y="1676"/>
                          <a:pt x="135615" y="1676"/>
                          <a:pt x="58591" y="1676"/>
                        </a:cubicBezTo>
                        <a:close/>
                      </a:path>
                    </a:pathLst>
                  </a:custGeom>
                  <a:solidFill>
                    <a:srgbClr val="878787"/>
                  </a:solidFill>
                  <a:ln w="1385"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151B0919-124C-CE42-AAC4-C4A1D6A3B55D}"/>
                      </a:ext>
                    </a:extLst>
                  </p:cNvPr>
                  <p:cNvSpPr/>
                  <p:nvPr/>
                </p:nvSpPr>
                <p:spPr>
                  <a:xfrm>
                    <a:off x="7719816" y="4502917"/>
                    <a:ext cx="332676" cy="44895"/>
                  </a:xfrm>
                  <a:custGeom>
                    <a:avLst/>
                    <a:gdLst>
                      <a:gd name="connsiteX0" fmla="*/ 278615 w 332676"/>
                      <a:gd name="connsiteY0" fmla="*/ 44896 h 44895"/>
                      <a:gd name="connsiteX1" fmla="*/ 45189 w 332676"/>
                      <a:gd name="connsiteY1" fmla="*/ 44896 h 44895"/>
                      <a:gd name="connsiteX2" fmla="*/ 85 w 332676"/>
                      <a:gd name="connsiteY2" fmla="*/ 33887 h 44895"/>
                      <a:gd name="connsiteX3" fmla="*/ 5956 w 332676"/>
                      <a:gd name="connsiteY3" fmla="*/ 11009 h 44895"/>
                      <a:gd name="connsiteX4" fmla="*/ 56212 w 332676"/>
                      <a:gd name="connsiteY4" fmla="*/ 0 h 44895"/>
                      <a:gd name="connsiteX5" fmla="*/ 287201 w 332676"/>
                      <a:gd name="connsiteY5" fmla="*/ 0 h 44895"/>
                      <a:gd name="connsiteX6" fmla="*/ 332636 w 332676"/>
                      <a:gd name="connsiteY6" fmla="*/ 11009 h 44895"/>
                      <a:gd name="connsiteX7" fmla="*/ 328524 w 332676"/>
                      <a:gd name="connsiteY7" fmla="*/ 33887 h 44895"/>
                      <a:gd name="connsiteX8" fmla="*/ 278615 w 332676"/>
                      <a:gd name="connsiteY8" fmla="*/ 44896 h 44895"/>
                      <a:gd name="connsiteX9" fmla="*/ 55797 w 332676"/>
                      <a:gd name="connsiteY9" fmla="*/ 1676 h 44895"/>
                      <a:gd name="connsiteX10" fmla="*/ 13282 w 332676"/>
                      <a:gd name="connsiteY10" fmla="*/ 10995 h 44895"/>
                      <a:gd name="connsiteX11" fmla="*/ 7452 w 332676"/>
                      <a:gd name="connsiteY11" fmla="*/ 33873 h 44895"/>
                      <a:gd name="connsiteX12" fmla="*/ 45618 w 332676"/>
                      <a:gd name="connsiteY12" fmla="*/ 43193 h 44895"/>
                      <a:gd name="connsiteX13" fmla="*/ 278947 w 332676"/>
                      <a:gd name="connsiteY13" fmla="*/ 43193 h 44895"/>
                      <a:gd name="connsiteX14" fmla="*/ 321157 w 332676"/>
                      <a:gd name="connsiteY14" fmla="*/ 33873 h 44895"/>
                      <a:gd name="connsiteX15" fmla="*/ 325311 w 332676"/>
                      <a:gd name="connsiteY15" fmla="*/ 10995 h 44895"/>
                      <a:gd name="connsiteX16" fmla="*/ 286882 w 332676"/>
                      <a:gd name="connsiteY16" fmla="*/ 1676 h 44895"/>
                      <a:gd name="connsiteX17" fmla="*/ 55797 w 332676"/>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676" h="44895">
                        <a:moveTo>
                          <a:pt x="278615" y="44896"/>
                        </a:moveTo>
                        <a:cubicBezTo>
                          <a:pt x="200802" y="44896"/>
                          <a:pt x="123002" y="44896"/>
                          <a:pt x="45189" y="44896"/>
                        </a:cubicBezTo>
                        <a:cubicBezTo>
                          <a:pt x="18752" y="44896"/>
                          <a:pt x="-1480" y="39966"/>
                          <a:pt x="85" y="33887"/>
                        </a:cubicBezTo>
                        <a:cubicBezTo>
                          <a:pt x="2037" y="26270"/>
                          <a:pt x="3990" y="18640"/>
                          <a:pt x="5956" y="11009"/>
                        </a:cubicBezTo>
                        <a:cubicBezTo>
                          <a:pt x="7535" y="4930"/>
                          <a:pt x="30066" y="0"/>
                          <a:pt x="56212" y="0"/>
                        </a:cubicBezTo>
                        <a:cubicBezTo>
                          <a:pt x="133208" y="0"/>
                          <a:pt x="210205" y="0"/>
                          <a:pt x="287201" y="0"/>
                        </a:cubicBezTo>
                        <a:cubicBezTo>
                          <a:pt x="313332" y="0"/>
                          <a:pt x="333703" y="4944"/>
                          <a:pt x="332636" y="11009"/>
                        </a:cubicBezTo>
                        <a:cubicBezTo>
                          <a:pt x="331266" y="18640"/>
                          <a:pt x="329895" y="26256"/>
                          <a:pt x="328524" y="33887"/>
                        </a:cubicBezTo>
                        <a:cubicBezTo>
                          <a:pt x="327430" y="39952"/>
                          <a:pt x="305051" y="44896"/>
                          <a:pt x="278615" y="44896"/>
                        </a:cubicBezTo>
                        <a:close/>
                        <a:moveTo>
                          <a:pt x="55797" y="1676"/>
                        </a:moveTo>
                        <a:cubicBezTo>
                          <a:pt x="33667" y="1676"/>
                          <a:pt x="14598" y="5858"/>
                          <a:pt x="13282" y="10995"/>
                        </a:cubicBezTo>
                        <a:cubicBezTo>
                          <a:pt x="11344" y="18626"/>
                          <a:pt x="9391" y="26242"/>
                          <a:pt x="7452" y="33873"/>
                        </a:cubicBezTo>
                        <a:cubicBezTo>
                          <a:pt x="6136" y="39010"/>
                          <a:pt x="23253" y="43193"/>
                          <a:pt x="45618" y="43193"/>
                        </a:cubicBezTo>
                        <a:cubicBezTo>
                          <a:pt x="123390" y="43193"/>
                          <a:pt x="201175" y="43193"/>
                          <a:pt x="278947" y="43193"/>
                        </a:cubicBezTo>
                        <a:cubicBezTo>
                          <a:pt x="301312" y="43193"/>
                          <a:pt x="320228" y="39010"/>
                          <a:pt x="321157" y="33873"/>
                        </a:cubicBezTo>
                        <a:cubicBezTo>
                          <a:pt x="322542" y="26256"/>
                          <a:pt x="323927" y="18626"/>
                          <a:pt x="325311" y="10995"/>
                        </a:cubicBezTo>
                        <a:cubicBezTo>
                          <a:pt x="326239" y="5858"/>
                          <a:pt x="309012" y="1676"/>
                          <a:pt x="286882" y="1676"/>
                        </a:cubicBezTo>
                        <a:cubicBezTo>
                          <a:pt x="209844" y="1676"/>
                          <a:pt x="132821" y="1676"/>
                          <a:pt x="55797" y="1676"/>
                        </a:cubicBezTo>
                        <a:close/>
                      </a:path>
                    </a:pathLst>
                  </a:custGeom>
                  <a:solidFill>
                    <a:srgbClr val="878787"/>
                  </a:solidFill>
                  <a:ln w="1385"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D683FAE5-471F-524F-AE7D-B038BFA85AA2}"/>
                      </a:ext>
                    </a:extLst>
                  </p:cNvPr>
                  <p:cNvSpPr/>
                  <p:nvPr/>
                </p:nvSpPr>
                <p:spPr>
                  <a:xfrm>
                    <a:off x="8096079" y="4502917"/>
                    <a:ext cx="330550" cy="44895"/>
                  </a:xfrm>
                  <a:custGeom>
                    <a:avLst/>
                    <a:gdLst>
                      <a:gd name="connsiteX0" fmla="*/ 279509 w 330550"/>
                      <a:gd name="connsiteY0" fmla="*/ 44896 h 44895"/>
                      <a:gd name="connsiteX1" fmla="*/ 46096 w 330550"/>
                      <a:gd name="connsiteY1" fmla="*/ 44896 h 44895"/>
                      <a:gd name="connsiteX2" fmla="*/ 38 w 330550"/>
                      <a:gd name="connsiteY2" fmla="*/ 33887 h 44895"/>
                      <a:gd name="connsiteX3" fmla="*/ 3901 w 330550"/>
                      <a:gd name="connsiteY3" fmla="*/ 11009 h 44895"/>
                      <a:gd name="connsiteX4" fmla="*/ 53173 w 330550"/>
                      <a:gd name="connsiteY4" fmla="*/ 0 h 44895"/>
                      <a:gd name="connsiteX5" fmla="*/ 284148 w 330550"/>
                      <a:gd name="connsiteY5" fmla="*/ 0 h 44895"/>
                      <a:gd name="connsiteX6" fmla="*/ 330540 w 330550"/>
                      <a:gd name="connsiteY6" fmla="*/ 11009 h 44895"/>
                      <a:gd name="connsiteX7" fmla="*/ 328435 w 330550"/>
                      <a:gd name="connsiteY7" fmla="*/ 33887 h 44895"/>
                      <a:gd name="connsiteX8" fmla="*/ 279509 w 330550"/>
                      <a:gd name="connsiteY8" fmla="*/ 44896 h 44895"/>
                      <a:gd name="connsiteX9" fmla="*/ 52896 w 330550"/>
                      <a:gd name="connsiteY9" fmla="*/ 1676 h 44895"/>
                      <a:gd name="connsiteX10" fmla="*/ 11213 w 330550"/>
                      <a:gd name="connsiteY10" fmla="*/ 10995 h 44895"/>
                      <a:gd name="connsiteX11" fmla="*/ 7391 w 330550"/>
                      <a:gd name="connsiteY11" fmla="*/ 33873 h 44895"/>
                      <a:gd name="connsiteX12" fmla="*/ 46359 w 330550"/>
                      <a:gd name="connsiteY12" fmla="*/ 43193 h 44895"/>
                      <a:gd name="connsiteX13" fmla="*/ 279689 w 330550"/>
                      <a:gd name="connsiteY13" fmla="*/ 43193 h 44895"/>
                      <a:gd name="connsiteX14" fmla="*/ 321095 w 330550"/>
                      <a:gd name="connsiteY14" fmla="*/ 33873 h 44895"/>
                      <a:gd name="connsiteX15" fmla="*/ 323242 w 330550"/>
                      <a:gd name="connsiteY15" fmla="*/ 10995 h 44895"/>
                      <a:gd name="connsiteX16" fmla="*/ 283982 w 330550"/>
                      <a:gd name="connsiteY16" fmla="*/ 1676 h 44895"/>
                      <a:gd name="connsiteX17" fmla="*/ 52896 w 330550"/>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550" h="44895">
                        <a:moveTo>
                          <a:pt x="279509" y="44896"/>
                        </a:moveTo>
                        <a:cubicBezTo>
                          <a:pt x="201696" y="44896"/>
                          <a:pt x="123896" y="44896"/>
                          <a:pt x="46096" y="44896"/>
                        </a:cubicBezTo>
                        <a:cubicBezTo>
                          <a:pt x="19660" y="44896"/>
                          <a:pt x="-1001" y="39966"/>
                          <a:pt x="38" y="33887"/>
                        </a:cubicBezTo>
                        <a:cubicBezTo>
                          <a:pt x="1326" y="26270"/>
                          <a:pt x="2613" y="18640"/>
                          <a:pt x="3901" y="11009"/>
                        </a:cubicBezTo>
                        <a:cubicBezTo>
                          <a:pt x="4940" y="4930"/>
                          <a:pt x="27042" y="0"/>
                          <a:pt x="53173" y="0"/>
                        </a:cubicBezTo>
                        <a:cubicBezTo>
                          <a:pt x="130156" y="0"/>
                          <a:pt x="207152" y="0"/>
                          <a:pt x="284148" y="0"/>
                        </a:cubicBezTo>
                        <a:cubicBezTo>
                          <a:pt x="310280" y="0"/>
                          <a:pt x="331094" y="4944"/>
                          <a:pt x="330540" y="11009"/>
                        </a:cubicBezTo>
                        <a:cubicBezTo>
                          <a:pt x="329833" y="18640"/>
                          <a:pt x="329141" y="26256"/>
                          <a:pt x="328435" y="33887"/>
                        </a:cubicBezTo>
                        <a:cubicBezTo>
                          <a:pt x="327881" y="39952"/>
                          <a:pt x="305932" y="44896"/>
                          <a:pt x="279509" y="44896"/>
                        </a:cubicBezTo>
                        <a:close/>
                        <a:moveTo>
                          <a:pt x="52896" y="1676"/>
                        </a:moveTo>
                        <a:cubicBezTo>
                          <a:pt x="30767" y="1676"/>
                          <a:pt x="12072" y="5858"/>
                          <a:pt x="11213" y="10995"/>
                        </a:cubicBezTo>
                        <a:cubicBezTo>
                          <a:pt x="9939" y="18626"/>
                          <a:pt x="8665" y="26242"/>
                          <a:pt x="7391" y="33873"/>
                        </a:cubicBezTo>
                        <a:cubicBezTo>
                          <a:pt x="6519" y="39010"/>
                          <a:pt x="23995" y="43193"/>
                          <a:pt x="46359" y="43193"/>
                        </a:cubicBezTo>
                        <a:cubicBezTo>
                          <a:pt x="124131" y="43193"/>
                          <a:pt x="201917" y="43193"/>
                          <a:pt x="279689" y="43193"/>
                        </a:cubicBezTo>
                        <a:cubicBezTo>
                          <a:pt x="302040" y="43193"/>
                          <a:pt x="320625" y="39010"/>
                          <a:pt x="321095" y="33873"/>
                        </a:cubicBezTo>
                        <a:cubicBezTo>
                          <a:pt x="321802" y="26256"/>
                          <a:pt x="322522" y="18626"/>
                          <a:pt x="323242" y="10995"/>
                        </a:cubicBezTo>
                        <a:cubicBezTo>
                          <a:pt x="323713" y="5858"/>
                          <a:pt x="306097" y="1676"/>
                          <a:pt x="283982" y="1676"/>
                        </a:cubicBezTo>
                        <a:cubicBezTo>
                          <a:pt x="206944" y="1676"/>
                          <a:pt x="129920" y="1676"/>
                          <a:pt x="52896" y="1676"/>
                        </a:cubicBezTo>
                        <a:close/>
                      </a:path>
                    </a:pathLst>
                  </a:custGeom>
                  <a:solidFill>
                    <a:srgbClr val="878787"/>
                  </a:solidFill>
                  <a:ln w="1385"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1A267C52-643E-1045-9BC6-E6C207A97F5E}"/>
                      </a:ext>
                    </a:extLst>
                  </p:cNvPr>
                  <p:cNvSpPr/>
                  <p:nvPr/>
                </p:nvSpPr>
                <p:spPr>
                  <a:xfrm>
                    <a:off x="8466784" y="4502917"/>
                    <a:ext cx="328544" cy="44895"/>
                  </a:xfrm>
                  <a:custGeom>
                    <a:avLst/>
                    <a:gdLst>
                      <a:gd name="connsiteX0" fmla="*/ 280450 w 328544"/>
                      <a:gd name="connsiteY0" fmla="*/ 44896 h 44895"/>
                      <a:gd name="connsiteX1" fmla="*/ 47024 w 328544"/>
                      <a:gd name="connsiteY1" fmla="*/ 44896 h 44895"/>
                      <a:gd name="connsiteX2" fmla="*/ 9 w 328544"/>
                      <a:gd name="connsiteY2" fmla="*/ 33887 h 44895"/>
                      <a:gd name="connsiteX3" fmla="*/ 1892 w 328544"/>
                      <a:gd name="connsiteY3" fmla="*/ 11009 h 44895"/>
                      <a:gd name="connsiteX4" fmla="*/ 50209 w 328544"/>
                      <a:gd name="connsiteY4" fmla="*/ 0 h 44895"/>
                      <a:gd name="connsiteX5" fmla="*/ 281197 w 328544"/>
                      <a:gd name="connsiteY5" fmla="*/ 0 h 44895"/>
                      <a:gd name="connsiteX6" fmla="*/ 328545 w 328544"/>
                      <a:gd name="connsiteY6" fmla="*/ 11009 h 44895"/>
                      <a:gd name="connsiteX7" fmla="*/ 328420 w 328544"/>
                      <a:gd name="connsiteY7" fmla="*/ 33887 h 44895"/>
                      <a:gd name="connsiteX8" fmla="*/ 280450 w 328544"/>
                      <a:gd name="connsiteY8" fmla="*/ 44896 h 44895"/>
                      <a:gd name="connsiteX9" fmla="*/ 50084 w 328544"/>
                      <a:gd name="connsiteY9" fmla="*/ 1676 h 44895"/>
                      <a:gd name="connsiteX10" fmla="*/ 9204 w 328544"/>
                      <a:gd name="connsiteY10" fmla="*/ 10995 h 44895"/>
                      <a:gd name="connsiteX11" fmla="*/ 7362 w 328544"/>
                      <a:gd name="connsiteY11" fmla="*/ 33873 h 44895"/>
                      <a:gd name="connsiteX12" fmla="*/ 47134 w 328544"/>
                      <a:gd name="connsiteY12" fmla="*/ 43193 h 44895"/>
                      <a:gd name="connsiteX13" fmla="*/ 280463 w 328544"/>
                      <a:gd name="connsiteY13" fmla="*/ 43193 h 44895"/>
                      <a:gd name="connsiteX14" fmla="*/ 321053 w 328544"/>
                      <a:gd name="connsiteY14" fmla="*/ 33873 h 44895"/>
                      <a:gd name="connsiteX15" fmla="*/ 321219 w 328544"/>
                      <a:gd name="connsiteY15" fmla="*/ 10995 h 44895"/>
                      <a:gd name="connsiteX16" fmla="*/ 281156 w 328544"/>
                      <a:gd name="connsiteY16" fmla="*/ 1676 h 44895"/>
                      <a:gd name="connsiteX17" fmla="*/ 50084 w 328544"/>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544" h="44895">
                        <a:moveTo>
                          <a:pt x="280450" y="44896"/>
                        </a:moveTo>
                        <a:cubicBezTo>
                          <a:pt x="202636" y="44896"/>
                          <a:pt x="124837" y="44896"/>
                          <a:pt x="47024" y="44896"/>
                        </a:cubicBezTo>
                        <a:cubicBezTo>
                          <a:pt x="20587" y="44896"/>
                          <a:pt x="-490" y="39966"/>
                          <a:pt x="9" y="33887"/>
                        </a:cubicBezTo>
                        <a:cubicBezTo>
                          <a:pt x="632" y="26270"/>
                          <a:pt x="1255" y="18640"/>
                          <a:pt x="1892" y="11009"/>
                        </a:cubicBezTo>
                        <a:cubicBezTo>
                          <a:pt x="2404" y="4930"/>
                          <a:pt x="24091" y="0"/>
                          <a:pt x="50209" y="0"/>
                        </a:cubicBezTo>
                        <a:cubicBezTo>
                          <a:pt x="127205" y="0"/>
                          <a:pt x="204201" y="0"/>
                          <a:pt x="281197" y="0"/>
                        </a:cubicBezTo>
                        <a:cubicBezTo>
                          <a:pt x="307329" y="0"/>
                          <a:pt x="328573" y="4944"/>
                          <a:pt x="328545" y="11009"/>
                        </a:cubicBezTo>
                        <a:cubicBezTo>
                          <a:pt x="328503" y="18640"/>
                          <a:pt x="328462" y="26256"/>
                          <a:pt x="328420" y="33887"/>
                        </a:cubicBezTo>
                        <a:cubicBezTo>
                          <a:pt x="328392" y="39952"/>
                          <a:pt x="306872" y="44896"/>
                          <a:pt x="280450" y="44896"/>
                        </a:cubicBezTo>
                        <a:close/>
                        <a:moveTo>
                          <a:pt x="50084" y="1676"/>
                        </a:moveTo>
                        <a:cubicBezTo>
                          <a:pt x="27955" y="1676"/>
                          <a:pt x="9619" y="5858"/>
                          <a:pt x="9204" y="10995"/>
                        </a:cubicBezTo>
                        <a:cubicBezTo>
                          <a:pt x="8595" y="18626"/>
                          <a:pt x="7971" y="26242"/>
                          <a:pt x="7362" y="33873"/>
                        </a:cubicBezTo>
                        <a:cubicBezTo>
                          <a:pt x="6947" y="39010"/>
                          <a:pt x="24769" y="43193"/>
                          <a:pt x="47134" y="43193"/>
                        </a:cubicBezTo>
                        <a:cubicBezTo>
                          <a:pt x="124906" y="43193"/>
                          <a:pt x="202691" y="43193"/>
                          <a:pt x="280463" y="43193"/>
                        </a:cubicBezTo>
                        <a:cubicBezTo>
                          <a:pt x="302815" y="43193"/>
                          <a:pt x="321025" y="39010"/>
                          <a:pt x="321053" y="33873"/>
                        </a:cubicBezTo>
                        <a:cubicBezTo>
                          <a:pt x="321108" y="26256"/>
                          <a:pt x="321164" y="18626"/>
                          <a:pt x="321219" y="10995"/>
                        </a:cubicBezTo>
                        <a:cubicBezTo>
                          <a:pt x="321247" y="5858"/>
                          <a:pt x="303285" y="1676"/>
                          <a:pt x="281156" y="1676"/>
                        </a:cubicBezTo>
                        <a:cubicBezTo>
                          <a:pt x="204132" y="1676"/>
                          <a:pt x="127108" y="1676"/>
                          <a:pt x="50084" y="1676"/>
                        </a:cubicBezTo>
                        <a:close/>
                      </a:path>
                    </a:pathLst>
                  </a:custGeom>
                  <a:solidFill>
                    <a:srgbClr val="878787"/>
                  </a:solidFill>
                  <a:ln w="1385"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4CE556BF-7DA2-0D49-ADB7-E4C33B3FBBC5}"/>
                      </a:ext>
                    </a:extLst>
                  </p:cNvPr>
                  <p:cNvSpPr/>
                  <p:nvPr/>
                </p:nvSpPr>
                <p:spPr>
                  <a:xfrm>
                    <a:off x="8842841" y="4502917"/>
                    <a:ext cx="328545" cy="44895"/>
                  </a:xfrm>
                  <a:custGeom>
                    <a:avLst/>
                    <a:gdLst>
                      <a:gd name="connsiteX0" fmla="*/ 281535 w 328545"/>
                      <a:gd name="connsiteY0" fmla="*/ 44896 h 44895"/>
                      <a:gd name="connsiteX1" fmla="*/ 48109 w 328545"/>
                      <a:gd name="connsiteY1" fmla="*/ 44896 h 44895"/>
                      <a:gd name="connsiteX2" fmla="*/ 125 w 328545"/>
                      <a:gd name="connsiteY2" fmla="*/ 33887 h 44895"/>
                      <a:gd name="connsiteX3" fmla="*/ 0 w 328545"/>
                      <a:gd name="connsiteY3" fmla="*/ 11009 h 44895"/>
                      <a:gd name="connsiteX4" fmla="*/ 47361 w 328545"/>
                      <a:gd name="connsiteY4" fmla="*/ 0 h 44895"/>
                      <a:gd name="connsiteX5" fmla="*/ 278336 w 328545"/>
                      <a:gd name="connsiteY5" fmla="*/ 0 h 44895"/>
                      <a:gd name="connsiteX6" fmla="*/ 326653 w 328545"/>
                      <a:gd name="connsiteY6" fmla="*/ 11009 h 44895"/>
                      <a:gd name="connsiteX7" fmla="*/ 328536 w 328545"/>
                      <a:gd name="connsiteY7" fmla="*/ 33887 h 44895"/>
                      <a:gd name="connsiteX8" fmla="*/ 281535 w 328545"/>
                      <a:gd name="connsiteY8" fmla="*/ 44896 h 44895"/>
                      <a:gd name="connsiteX9" fmla="*/ 47389 w 328545"/>
                      <a:gd name="connsiteY9" fmla="*/ 1676 h 44895"/>
                      <a:gd name="connsiteX10" fmla="*/ 7326 w 328545"/>
                      <a:gd name="connsiteY10" fmla="*/ 10995 h 44895"/>
                      <a:gd name="connsiteX11" fmla="*/ 7492 w 328545"/>
                      <a:gd name="connsiteY11" fmla="*/ 33873 h 44895"/>
                      <a:gd name="connsiteX12" fmla="*/ 48081 w 328545"/>
                      <a:gd name="connsiteY12" fmla="*/ 43193 h 44895"/>
                      <a:gd name="connsiteX13" fmla="*/ 281411 w 328545"/>
                      <a:gd name="connsiteY13" fmla="*/ 43193 h 44895"/>
                      <a:gd name="connsiteX14" fmla="*/ 321197 w 328545"/>
                      <a:gd name="connsiteY14" fmla="*/ 33873 h 44895"/>
                      <a:gd name="connsiteX15" fmla="*/ 319355 w 328545"/>
                      <a:gd name="connsiteY15" fmla="*/ 10995 h 44895"/>
                      <a:gd name="connsiteX16" fmla="*/ 278461 w 328545"/>
                      <a:gd name="connsiteY16" fmla="*/ 1676 h 44895"/>
                      <a:gd name="connsiteX17" fmla="*/ 47389 w 328545"/>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545" h="44895">
                        <a:moveTo>
                          <a:pt x="281535" y="44896"/>
                        </a:moveTo>
                        <a:cubicBezTo>
                          <a:pt x="203722" y="44896"/>
                          <a:pt x="125922" y="44896"/>
                          <a:pt x="48109" y="44896"/>
                        </a:cubicBezTo>
                        <a:cubicBezTo>
                          <a:pt x="21687" y="44896"/>
                          <a:pt x="153" y="39966"/>
                          <a:pt x="125" y="33887"/>
                        </a:cubicBezTo>
                        <a:cubicBezTo>
                          <a:pt x="83" y="26270"/>
                          <a:pt x="42" y="18640"/>
                          <a:pt x="0" y="11009"/>
                        </a:cubicBezTo>
                        <a:cubicBezTo>
                          <a:pt x="-28" y="4930"/>
                          <a:pt x="21230" y="0"/>
                          <a:pt x="47361" y="0"/>
                        </a:cubicBezTo>
                        <a:cubicBezTo>
                          <a:pt x="124358" y="0"/>
                          <a:pt x="201340" y="0"/>
                          <a:pt x="278336" y="0"/>
                        </a:cubicBezTo>
                        <a:cubicBezTo>
                          <a:pt x="304454" y="0"/>
                          <a:pt x="326126" y="4944"/>
                          <a:pt x="326653" y="11009"/>
                        </a:cubicBezTo>
                        <a:cubicBezTo>
                          <a:pt x="327276" y="18640"/>
                          <a:pt x="327913" y="26256"/>
                          <a:pt x="328536" y="33887"/>
                        </a:cubicBezTo>
                        <a:cubicBezTo>
                          <a:pt x="329049" y="39952"/>
                          <a:pt x="307958" y="44896"/>
                          <a:pt x="281535" y="44896"/>
                        </a:cubicBezTo>
                        <a:close/>
                        <a:moveTo>
                          <a:pt x="47389" y="1676"/>
                        </a:moveTo>
                        <a:cubicBezTo>
                          <a:pt x="25245" y="1676"/>
                          <a:pt x="7298" y="5858"/>
                          <a:pt x="7326" y="10995"/>
                        </a:cubicBezTo>
                        <a:cubicBezTo>
                          <a:pt x="7381" y="18626"/>
                          <a:pt x="7437" y="26242"/>
                          <a:pt x="7492" y="33873"/>
                        </a:cubicBezTo>
                        <a:cubicBezTo>
                          <a:pt x="7520" y="39010"/>
                          <a:pt x="25717" y="43193"/>
                          <a:pt x="48081" y="43193"/>
                        </a:cubicBezTo>
                        <a:cubicBezTo>
                          <a:pt x="125853" y="43193"/>
                          <a:pt x="203625" y="43193"/>
                          <a:pt x="281411" y="43193"/>
                        </a:cubicBezTo>
                        <a:cubicBezTo>
                          <a:pt x="303748" y="43193"/>
                          <a:pt x="321626" y="39010"/>
                          <a:pt x="321197" y="33873"/>
                        </a:cubicBezTo>
                        <a:cubicBezTo>
                          <a:pt x="320587" y="26256"/>
                          <a:pt x="319964" y="18626"/>
                          <a:pt x="319355" y="10995"/>
                        </a:cubicBezTo>
                        <a:cubicBezTo>
                          <a:pt x="318926" y="5858"/>
                          <a:pt x="300563" y="1676"/>
                          <a:pt x="278461" y="1676"/>
                        </a:cubicBezTo>
                        <a:cubicBezTo>
                          <a:pt x="201437" y="1676"/>
                          <a:pt x="124413" y="1676"/>
                          <a:pt x="47389" y="1676"/>
                        </a:cubicBezTo>
                        <a:close/>
                      </a:path>
                    </a:pathLst>
                  </a:custGeom>
                  <a:solidFill>
                    <a:srgbClr val="878787"/>
                  </a:solidFill>
                  <a:ln w="1385"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9FEA2397-B3A5-2140-B5F5-1D48E57EE34D}"/>
                      </a:ext>
                    </a:extLst>
                  </p:cNvPr>
                  <p:cNvSpPr/>
                  <p:nvPr/>
                </p:nvSpPr>
                <p:spPr>
                  <a:xfrm>
                    <a:off x="9208522" y="4502917"/>
                    <a:ext cx="330536" cy="44895"/>
                  </a:xfrm>
                  <a:custGeom>
                    <a:avLst/>
                    <a:gdLst>
                      <a:gd name="connsiteX0" fmla="*/ 284440 w 330536"/>
                      <a:gd name="connsiteY0" fmla="*/ 44896 h 44895"/>
                      <a:gd name="connsiteX1" fmla="*/ 51014 w 330536"/>
                      <a:gd name="connsiteY1" fmla="*/ 44896 h 44895"/>
                      <a:gd name="connsiteX2" fmla="*/ 2102 w 330536"/>
                      <a:gd name="connsiteY2" fmla="*/ 33887 h 44895"/>
                      <a:gd name="connsiteX3" fmla="*/ 11 w 330536"/>
                      <a:gd name="connsiteY3" fmla="*/ 11009 h 44895"/>
                      <a:gd name="connsiteX4" fmla="*/ 46402 w 330536"/>
                      <a:gd name="connsiteY4" fmla="*/ 0 h 44895"/>
                      <a:gd name="connsiteX5" fmla="*/ 277391 w 330536"/>
                      <a:gd name="connsiteY5" fmla="*/ 0 h 44895"/>
                      <a:gd name="connsiteX6" fmla="*/ 326650 w 330536"/>
                      <a:gd name="connsiteY6" fmla="*/ 11009 h 44895"/>
                      <a:gd name="connsiteX7" fmla="*/ 330499 w 330536"/>
                      <a:gd name="connsiteY7" fmla="*/ 33887 h 44895"/>
                      <a:gd name="connsiteX8" fmla="*/ 284440 w 330536"/>
                      <a:gd name="connsiteY8" fmla="*/ 44896 h 44895"/>
                      <a:gd name="connsiteX9" fmla="*/ 46569 w 330536"/>
                      <a:gd name="connsiteY9" fmla="*/ 1676 h 44895"/>
                      <a:gd name="connsiteX10" fmla="*/ 7309 w 330536"/>
                      <a:gd name="connsiteY10" fmla="*/ 10995 h 44895"/>
                      <a:gd name="connsiteX11" fmla="*/ 9442 w 330536"/>
                      <a:gd name="connsiteY11" fmla="*/ 33873 h 44895"/>
                      <a:gd name="connsiteX12" fmla="*/ 50833 w 330536"/>
                      <a:gd name="connsiteY12" fmla="*/ 43193 h 44895"/>
                      <a:gd name="connsiteX13" fmla="*/ 284177 w 330536"/>
                      <a:gd name="connsiteY13" fmla="*/ 43193 h 44895"/>
                      <a:gd name="connsiteX14" fmla="*/ 323160 w 330536"/>
                      <a:gd name="connsiteY14" fmla="*/ 33873 h 44895"/>
                      <a:gd name="connsiteX15" fmla="*/ 319352 w 330536"/>
                      <a:gd name="connsiteY15" fmla="*/ 10995 h 44895"/>
                      <a:gd name="connsiteX16" fmla="*/ 277654 w 330536"/>
                      <a:gd name="connsiteY16" fmla="*/ 1676 h 44895"/>
                      <a:gd name="connsiteX17" fmla="*/ 46569 w 330536"/>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536" h="44895">
                        <a:moveTo>
                          <a:pt x="284440" y="44896"/>
                        </a:moveTo>
                        <a:cubicBezTo>
                          <a:pt x="206626" y="44896"/>
                          <a:pt x="128813" y="44896"/>
                          <a:pt x="51014" y="44896"/>
                        </a:cubicBezTo>
                        <a:cubicBezTo>
                          <a:pt x="24605" y="44896"/>
                          <a:pt x="2642" y="39966"/>
                          <a:pt x="2102" y="33887"/>
                        </a:cubicBezTo>
                        <a:cubicBezTo>
                          <a:pt x="1409" y="26270"/>
                          <a:pt x="703" y="18640"/>
                          <a:pt x="11" y="11009"/>
                        </a:cubicBezTo>
                        <a:cubicBezTo>
                          <a:pt x="-543" y="4930"/>
                          <a:pt x="20298" y="0"/>
                          <a:pt x="46402" y="0"/>
                        </a:cubicBezTo>
                        <a:cubicBezTo>
                          <a:pt x="123399" y="0"/>
                          <a:pt x="200395" y="0"/>
                          <a:pt x="277391" y="0"/>
                        </a:cubicBezTo>
                        <a:cubicBezTo>
                          <a:pt x="303509" y="0"/>
                          <a:pt x="325611" y="4944"/>
                          <a:pt x="326650" y="11009"/>
                        </a:cubicBezTo>
                        <a:cubicBezTo>
                          <a:pt x="327937" y="18640"/>
                          <a:pt x="329211" y="26256"/>
                          <a:pt x="330499" y="33887"/>
                        </a:cubicBezTo>
                        <a:cubicBezTo>
                          <a:pt x="331538" y="39952"/>
                          <a:pt x="310862" y="44896"/>
                          <a:pt x="284440" y="44896"/>
                        </a:cubicBezTo>
                        <a:close/>
                        <a:moveTo>
                          <a:pt x="46569" y="1676"/>
                        </a:moveTo>
                        <a:cubicBezTo>
                          <a:pt x="24466" y="1676"/>
                          <a:pt x="6838" y="5858"/>
                          <a:pt x="7309" y="10995"/>
                        </a:cubicBezTo>
                        <a:cubicBezTo>
                          <a:pt x="8015" y="18626"/>
                          <a:pt x="8735" y="26242"/>
                          <a:pt x="9442" y="33873"/>
                        </a:cubicBezTo>
                        <a:cubicBezTo>
                          <a:pt x="9912" y="39010"/>
                          <a:pt x="28483" y="43193"/>
                          <a:pt x="50833" y="43193"/>
                        </a:cubicBezTo>
                        <a:cubicBezTo>
                          <a:pt x="128605" y="43193"/>
                          <a:pt x="206391" y="43193"/>
                          <a:pt x="284177" y="43193"/>
                        </a:cubicBezTo>
                        <a:cubicBezTo>
                          <a:pt x="306514" y="43193"/>
                          <a:pt x="324032" y="39010"/>
                          <a:pt x="323160" y="33873"/>
                        </a:cubicBezTo>
                        <a:cubicBezTo>
                          <a:pt x="321885" y="26256"/>
                          <a:pt x="320626" y="18626"/>
                          <a:pt x="319352" y="10995"/>
                        </a:cubicBezTo>
                        <a:cubicBezTo>
                          <a:pt x="318479" y="5858"/>
                          <a:pt x="299756" y="1676"/>
                          <a:pt x="277654" y="1676"/>
                        </a:cubicBezTo>
                        <a:cubicBezTo>
                          <a:pt x="200631" y="1676"/>
                          <a:pt x="123592" y="1676"/>
                          <a:pt x="46569" y="1676"/>
                        </a:cubicBezTo>
                        <a:close/>
                      </a:path>
                    </a:pathLst>
                  </a:custGeom>
                  <a:solidFill>
                    <a:srgbClr val="878787"/>
                  </a:solidFill>
                  <a:ln w="1385"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DF45360E-F696-4A48-9F95-B178FEDB0040}"/>
                      </a:ext>
                    </a:extLst>
                  </p:cNvPr>
                  <p:cNvSpPr/>
                  <p:nvPr/>
                </p:nvSpPr>
                <p:spPr>
                  <a:xfrm>
                    <a:off x="9582671" y="4502917"/>
                    <a:ext cx="332636" cy="44895"/>
                  </a:xfrm>
                  <a:custGeom>
                    <a:avLst/>
                    <a:gdLst>
                      <a:gd name="connsiteX0" fmla="*/ 287448 w 332636"/>
                      <a:gd name="connsiteY0" fmla="*/ 44896 h 44895"/>
                      <a:gd name="connsiteX1" fmla="*/ 54036 w 332636"/>
                      <a:gd name="connsiteY1" fmla="*/ 44896 h 44895"/>
                      <a:gd name="connsiteX2" fmla="*/ 4140 w 332636"/>
                      <a:gd name="connsiteY2" fmla="*/ 33887 h 44895"/>
                      <a:gd name="connsiteX3" fmla="*/ 41 w 332636"/>
                      <a:gd name="connsiteY3" fmla="*/ 11009 h 44895"/>
                      <a:gd name="connsiteX4" fmla="*/ 45477 w 332636"/>
                      <a:gd name="connsiteY4" fmla="*/ 0 h 44895"/>
                      <a:gd name="connsiteX5" fmla="*/ 276452 w 332636"/>
                      <a:gd name="connsiteY5" fmla="*/ 0 h 44895"/>
                      <a:gd name="connsiteX6" fmla="*/ 326694 w 332636"/>
                      <a:gd name="connsiteY6" fmla="*/ 11009 h 44895"/>
                      <a:gd name="connsiteX7" fmla="*/ 332552 w 332636"/>
                      <a:gd name="connsiteY7" fmla="*/ 33887 h 44895"/>
                      <a:gd name="connsiteX8" fmla="*/ 287448 w 332636"/>
                      <a:gd name="connsiteY8" fmla="*/ 44896 h 44895"/>
                      <a:gd name="connsiteX9" fmla="*/ 45796 w 332636"/>
                      <a:gd name="connsiteY9" fmla="*/ 1676 h 44895"/>
                      <a:gd name="connsiteX10" fmla="*/ 7367 w 332636"/>
                      <a:gd name="connsiteY10" fmla="*/ 10995 h 44895"/>
                      <a:gd name="connsiteX11" fmla="*/ 11508 w 332636"/>
                      <a:gd name="connsiteY11" fmla="*/ 33873 h 44895"/>
                      <a:gd name="connsiteX12" fmla="*/ 53717 w 332636"/>
                      <a:gd name="connsiteY12" fmla="*/ 43193 h 44895"/>
                      <a:gd name="connsiteX13" fmla="*/ 287046 w 332636"/>
                      <a:gd name="connsiteY13" fmla="*/ 43193 h 44895"/>
                      <a:gd name="connsiteX14" fmla="*/ 325212 w 332636"/>
                      <a:gd name="connsiteY14" fmla="*/ 33873 h 44895"/>
                      <a:gd name="connsiteX15" fmla="*/ 319396 w 332636"/>
                      <a:gd name="connsiteY15" fmla="*/ 10995 h 44895"/>
                      <a:gd name="connsiteX16" fmla="*/ 276868 w 332636"/>
                      <a:gd name="connsiteY16" fmla="*/ 1676 h 44895"/>
                      <a:gd name="connsiteX17" fmla="*/ 45796 w 332636"/>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636" h="44895">
                        <a:moveTo>
                          <a:pt x="287448" y="44896"/>
                        </a:moveTo>
                        <a:cubicBezTo>
                          <a:pt x="209634" y="44896"/>
                          <a:pt x="131835" y="44896"/>
                          <a:pt x="54036" y="44896"/>
                        </a:cubicBezTo>
                        <a:cubicBezTo>
                          <a:pt x="27585" y="44896"/>
                          <a:pt x="5206" y="39966"/>
                          <a:pt x="4140" y="33887"/>
                        </a:cubicBezTo>
                        <a:cubicBezTo>
                          <a:pt x="2783" y="26270"/>
                          <a:pt x="1398" y="18640"/>
                          <a:pt x="41" y="11009"/>
                        </a:cubicBezTo>
                        <a:cubicBezTo>
                          <a:pt x="-1039" y="4930"/>
                          <a:pt x="19346" y="0"/>
                          <a:pt x="45477" y="0"/>
                        </a:cubicBezTo>
                        <a:cubicBezTo>
                          <a:pt x="122474" y="0"/>
                          <a:pt x="199456" y="0"/>
                          <a:pt x="276452" y="0"/>
                        </a:cubicBezTo>
                        <a:cubicBezTo>
                          <a:pt x="302598" y="0"/>
                          <a:pt x="325129" y="4944"/>
                          <a:pt x="326694" y="11009"/>
                        </a:cubicBezTo>
                        <a:cubicBezTo>
                          <a:pt x="328646" y="18640"/>
                          <a:pt x="330599" y="26256"/>
                          <a:pt x="332552" y="33887"/>
                        </a:cubicBezTo>
                        <a:cubicBezTo>
                          <a:pt x="334117" y="39952"/>
                          <a:pt x="313884" y="44896"/>
                          <a:pt x="287448" y="44896"/>
                        </a:cubicBezTo>
                        <a:close/>
                        <a:moveTo>
                          <a:pt x="45796" y="1676"/>
                        </a:moveTo>
                        <a:cubicBezTo>
                          <a:pt x="23680" y="1676"/>
                          <a:pt x="6439" y="5858"/>
                          <a:pt x="7367" y="10995"/>
                        </a:cubicBezTo>
                        <a:cubicBezTo>
                          <a:pt x="8752" y="18626"/>
                          <a:pt x="10136" y="26242"/>
                          <a:pt x="11508" y="33873"/>
                        </a:cubicBezTo>
                        <a:cubicBezTo>
                          <a:pt x="12422" y="39010"/>
                          <a:pt x="31352" y="43193"/>
                          <a:pt x="53717" y="43193"/>
                        </a:cubicBezTo>
                        <a:cubicBezTo>
                          <a:pt x="131489" y="43193"/>
                          <a:pt x="209260" y="43193"/>
                          <a:pt x="287046" y="43193"/>
                        </a:cubicBezTo>
                        <a:cubicBezTo>
                          <a:pt x="309397" y="43193"/>
                          <a:pt x="326528" y="39010"/>
                          <a:pt x="325212" y="33873"/>
                        </a:cubicBezTo>
                        <a:cubicBezTo>
                          <a:pt x="323273" y="26256"/>
                          <a:pt x="321335" y="18626"/>
                          <a:pt x="319396" y="10995"/>
                        </a:cubicBezTo>
                        <a:cubicBezTo>
                          <a:pt x="318080" y="5858"/>
                          <a:pt x="298998" y="1676"/>
                          <a:pt x="276868" y="1676"/>
                        </a:cubicBezTo>
                        <a:cubicBezTo>
                          <a:pt x="199844" y="1676"/>
                          <a:pt x="122820" y="1676"/>
                          <a:pt x="45796" y="1676"/>
                        </a:cubicBezTo>
                        <a:close/>
                      </a:path>
                    </a:pathLst>
                  </a:custGeom>
                  <a:solidFill>
                    <a:srgbClr val="878787"/>
                  </a:solidFill>
                  <a:ln w="1385"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C83AC210-9186-294A-9AE1-CC9383BD176D}"/>
                      </a:ext>
                    </a:extLst>
                  </p:cNvPr>
                  <p:cNvSpPr/>
                  <p:nvPr/>
                </p:nvSpPr>
                <p:spPr>
                  <a:xfrm>
                    <a:off x="9945226" y="4502917"/>
                    <a:ext cx="334715" cy="44895"/>
                  </a:xfrm>
                  <a:custGeom>
                    <a:avLst/>
                    <a:gdLst>
                      <a:gd name="connsiteX0" fmla="*/ 290403 w 334715"/>
                      <a:gd name="connsiteY0" fmla="*/ 44896 h 44895"/>
                      <a:gd name="connsiteX1" fmla="*/ 56964 w 334715"/>
                      <a:gd name="connsiteY1" fmla="*/ 44896 h 44895"/>
                      <a:gd name="connsiteX2" fmla="*/ 6140 w 334715"/>
                      <a:gd name="connsiteY2" fmla="*/ 33887 h 44895"/>
                      <a:gd name="connsiteX3" fmla="*/ 89 w 334715"/>
                      <a:gd name="connsiteY3" fmla="*/ 11009 h 44895"/>
                      <a:gd name="connsiteX4" fmla="*/ 44597 w 334715"/>
                      <a:gd name="connsiteY4" fmla="*/ 0 h 44895"/>
                      <a:gd name="connsiteX5" fmla="*/ 275586 w 334715"/>
                      <a:gd name="connsiteY5" fmla="*/ 0 h 44895"/>
                      <a:gd name="connsiteX6" fmla="*/ 326755 w 334715"/>
                      <a:gd name="connsiteY6" fmla="*/ 11009 h 44895"/>
                      <a:gd name="connsiteX7" fmla="*/ 334566 w 334715"/>
                      <a:gd name="connsiteY7" fmla="*/ 33887 h 44895"/>
                      <a:gd name="connsiteX8" fmla="*/ 290403 w 334715"/>
                      <a:gd name="connsiteY8" fmla="*/ 44896 h 44895"/>
                      <a:gd name="connsiteX9" fmla="*/ 45054 w 334715"/>
                      <a:gd name="connsiteY9" fmla="*/ 1676 h 44895"/>
                      <a:gd name="connsiteX10" fmla="*/ 7401 w 334715"/>
                      <a:gd name="connsiteY10" fmla="*/ 10995 h 44895"/>
                      <a:gd name="connsiteX11" fmla="*/ 13494 w 334715"/>
                      <a:gd name="connsiteY11" fmla="*/ 33873 h 44895"/>
                      <a:gd name="connsiteX12" fmla="*/ 56493 w 334715"/>
                      <a:gd name="connsiteY12" fmla="*/ 43193 h 44895"/>
                      <a:gd name="connsiteX13" fmla="*/ 289836 w 334715"/>
                      <a:gd name="connsiteY13" fmla="*/ 43193 h 44895"/>
                      <a:gd name="connsiteX14" fmla="*/ 327184 w 334715"/>
                      <a:gd name="connsiteY14" fmla="*/ 33873 h 44895"/>
                      <a:gd name="connsiteX15" fmla="*/ 319416 w 334715"/>
                      <a:gd name="connsiteY15" fmla="*/ 10995 h 44895"/>
                      <a:gd name="connsiteX16" fmla="*/ 276126 w 334715"/>
                      <a:gd name="connsiteY16" fmla="*/ 1676 h 44895"/>
                      <a:gd name="connsiteX17" fmla="*/ 45054 w 334715"/>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715" h="44895">
                        <a:moveTo>
                          <a:pt x="290403" y="44896"/>
                        </a:moveTo>
                        <a:cubicBezTo>
                          <a:pt x="212590" y="44896"/>
                          <a:pt x="134777" y="44896"/>
                          <a:pt x="56964" y="44896"/>
                        </a:cubicBezTo>
                        <a:cubicBezTo>
                          <a:pt x="30527" y="44896"/>
                          <a:pt x="7733" y="39966"/>
                          <a:pt x="6140" y="33887"/>
                        </a:cubicBezTo>
                        <a:cubicBezTo>
                          <a:pt x="4118" y="26270"/>
                          <a:pt x="2111" y="18640"/>
                          <a:pt x="89" y="11009"/>
                        </a:cubicBezTo>
                        <a:cubicBezTo>
                          <a:pt x="-1503" y="4930"/>
                          <a:pt x="18452" y="0"/>
                          <a:pt x="44597" y="0"/>
                        </a:cubicBezTo>
                        <a:cubicBezTo>
                          <a:pt x="121593" y="0"/>
                          <a:pt x="198590" y="0"/>
                          <a:pt x="275586" y="0"/>
                        </a:cubicBezTo>
                        <a:cubicBezTo>
                          <a:pt x="301718" y="0"/>
                          <a:pt x="324664" y="4944"/>
                          <a:pt x="326755" y="11009"/>
                        </a:cubicBezTo>
                        <a:cubicBezTo>
                          <a:pt x="329359" y="18640"/>
                          <a:pt x="331962" y="26256"/>
                          <a:pt x="334566" y="33887"/>
                        </a:cubicBezTo>
                        <a:cubicBezTo>
                          <a:pt x="336643" y="39952"/>
                          <a:pt x="316826" y="44896"/>
                          <a:pt x="290403" y="44896"/>
                        </a:cubicBezTo>
                        <a:close/>
                        <a:moveTo>
                          <a:pt x="45054" y="1676"/>
                        </a:moveTo>
                        <a:cubicBezTo>
                          <a:pt x="22939" y="1676"/>
                          <a:pt x="6044" y="5858"/>
                          <a:pt x="7401" y="10995"/>
                        </a:cubicBezTo>
                        <a:cubicBezTo>
                          <a:pt x="9437" y="18626"/>
                          <a:pt x="11458" y="26242"/>
                          <a:pt x="13494" y="33873"/>
                        </a:cubicBezTo>
                        <a:cubicBezTo>
                          <a:pt x="14851" y="39010"/>
                          <a:pt x="34156" y="43193"/>
                          <a:pt x="56493" y="43193"/>
                        </a:cubicBezTo>
                        <a:cubicBezTo>
                          <a:pt x="134264" y="43193"/>
                          <a:pt x="212050" y="43193"/>
                          <a:pt x="289836" y="43193"/>
                        </a:cubicBezTo>
                        <a:cubicBezTo>
                          <a:pt x="312201" y="43193"/>
                          <a:pt x="328930" y="39010"/>
                          <a:pt x="327184" y="33873"/>
                        </a:cubicBezTo>
                        <a:cubicBezTo>
                          <a:pt x="324595" y="26256"/>
                          <a:pt x="322005" y="18626"/>
                          <a:pt x="319416" y="10995"/>
                        </a:cubicBezTo>
                        <a:cubicBezTo>
                          <a:pt x="317657" y="5858"/>
                          <a:pt x="298256" y="1676"/>
                          <a:pt x="276126" y="1676"/>
                        </a:cubicBezTo>
                        <a:cubicBezTo>
                          <a:pt x="199102" y="1676"/>
                          <a:pt x="122078" y="1676"/>
                          <a:pt x="45054" y="1676"/>
                        </a:cubicBezTo>
                        <a:close/>
                      </a:path>
                    </a:pathLst>
                  </a:custGeom>
                  <a:solidFill>
                    <a:srgbClr val="878787"/>
                  </a:solidFill>
                  <a:ln w="1385"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D19459BB-178C-EF46-859B-1D1BB2460312}"/>
                      </a:ext>
                    </a:extLst>
                  </p:cNvPr>
                  <p:cNvSpPr/>
                  <p:nvPr/>
                </p:nvSpPr>
                <p:spPr>
                  <a:xfrm>
                    <a:off x="10319362" y="4502917"/>
                    <a:ext cx="336853" cy="44895"/>
                  </a:xfrm>
                  <a:custGeom>
                    <a:avLst/>
                    <a:gdLst>
                      <a:gd name="connsiteX0" fmla="*/ 293424 w 336853"/>
                      <a:gd name="connsiteY0" fmla="*/ 44896 h 44895"/>
                      <a:gd name="connsiteX1" fmla="*/ 59998 w 336853"/>
                      <a:gd name="connsiteY1" fmla="*/ 44896 h 44895"/>
                      <a:gd name="connsiteX2" fmla="*/ 8220 w 336853"/>
                      <a:gd name="connsiteY2" fmla="*/ 33887 h 44895"/>
                      <a:gd name="connsiteX3" fmla="*/ 159 w 336853"/>
                      <a:gd name="connsiteY3" fmla="*/ 11009 h 44895"/>
                      <a:gd name="connsiteX4" fmla="*/ 43671 w 336853"/>
                      <a:gd name="connsiteY4" fmla="*/ 0 h 44895"/>
                      <a:gd name="connsiteX5" fmla="*/ 274660 w 336853"/>
                      <a:gd name="connsiteY5" fmla="*/ 0 h 44895"/>
                      <a:gd name="connsiteX6" fmla="*/ 326798 w 336853"/>
                      <a:gd name="connsiteY6" fmla="*/ 11009 h 44895"/>
                      <a:gd name="connsiteX7" fmla="*/ 336617 w 336853"/>
                      <a:gd name="connsiteY7" fmla="*/ 33887 h 44895"/>
                      <a:gd name="connsiteX8" fmla="*/ 293424 w 336853"/>
                      <a:gd name="connsiteY8" fmla="*/ 44896 h 44895"/>
                      <a:gd name="connsiteX9" fmla="*/ 44280 w 336853"/>
                      <a:gd name="connsiteY9" fmla="*/ 1676 h 44895"/>
                      <a:gd name="connsiteX10" fmla="*/ 7457 w 336853"/>
                      <a:gd name="connsiteY10" fmla="*/ 10995 h 44895"/>
                      <a:gd name="connsiteX11" fmla="*/ 15559 w 336853"/>
                      <a:gd name="connsiteY11" fmla="*/ 33873 h 44895"/>
                      <a:gd name="connsiteX12" fmla="*/ 59375 w 336853"/>
                      <a:gd name="connsiteY12" fmla="*/ 43193 h 44895"/>
                      <a:gd name="connsiteX13" fmla="*/ 292718 w 336853"/>
                      <a:gd name="connsiteY13" fmla="*/ 43193 h 44895"/>
                      <a:gd name="connsiteX14" fmla="*/ 329249 w 336853"/>
                      <a:gd name="connsiteY14" fmla="*/ 33873 h 44895"/>
                      <a:gd name="connsiteX15" fmla="*/ 319473 w 336853"/>
                      <a:gd name="connsiteY15" fmla="*/ 10995 h 44895"/>
                      <a:gd name="connsiteX16" fmla="*/ 275366 w 336853"/>
                      <a:gd name="connsiteY16" fmla="*/ 1676 h 44895"/>
                      <a:gd name="connsiteX17" fmla="*/ 44280 w 336853"/>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853" h="44895">
                        <a:moveTo>
                          <a:pt x="293424" y="44896"/>
                        </a:moveTo>
                        <a:cubicBezTo>
                          <a:pt x="215611" y="44896"/>
                          <a:pt x="137811" y="44896"/>
                          <a:pt x="59998" y="44896"/>
                        </a:cubicBezTo>
                        <a:cubicBezTo>
                          <a:pt x="33576" y="44896"/>
                          <a:pt x="10352" y="39966"/>
                          <a:pt x="8220" y="33887"/>
                        </a:cubicBezTo>
                        <a:cubicBezTo>
                          <a:pt x="5533" y="26270"/>
                          <a:pt x="2846" y="18640"/>
                          <a:pt x="159" y="11009"/>
                        </a:cubicBezTo>
                        <a:cubicBezTo>
                          <a:pt x="-1973" y="4930"/>
                          <a:pt x="17539" y="0"/>
                          <a:pt x="43671" y="0"/>
                        </a:cubicBezTo>
                        <a:cubicBezTo>
                          <a:pt x="120667" y="0"/>
                          <a:pt x="197663" y="0"/>
                          <a:pt x="274660" y="0"/>
                        </a:cubicBezTo>
                        <a:cubicBezTo>
                          <a:pt x="300764" y="0"/>
                          <a:pt x="324167" y="4944"/>
                          <a:pt x="326798" y="11009"/>
                        </a:cubicBezTo>
                        <a:cubicBezTo>
                          <a:pt x="330081" y="18640"/>
                          <a:pt x="333349" y="26256"/>
                          <a:pt x="336617" y="33887"/>
                        </a:cubicBezTo>
                        <a:cubicBezTo>
                          <a:pt x="339234" y="39952"/>
                          <a:pt x="319846" y="44896"/>
                          <a:pt x="293424" y="44896"/>
                        </a:cubicBezTo>
                        <a:close/>
                        <a:moveTo>
                          <a:pt x="44280" y="1676"/>
                        </a:moveTo>
                        <a:cubicBezTo>
                          <a:pt x="22165" y="1676"/>
                          <a:pt x="5643" y="5858"/>
                          <a:pt x="7457" y="10995"/>
                        </a:cubicBezTo>
                        <a:cubicBezTo>
                          <a:pt x="10158" y="18626"/>
                          <a:pt x="12858" y="26242"/>
                          <a:pt x="15559" y="33873"/>
                        </a:cubicBezTo>
                        <a:cubicBezTo>
                          <a:pt x="17373" y="39010"/>
                          <a:pt x="37024" y="43193"/>
                          <a:pt x="59375" y="43193"/>
                        </a:cubicBezTo>
                        <a:cubicBezTo>
                          <a:pt x="137146" y="43193"/>
                          <a:pt x="214932" y="43193"/>
                          <a:pt x="292718" y="43193"/>
                        </a:cubicBezTo>
                        <a:cubicBezTo>
                          <a:pt x="315041" y="43193"/>
                          <a:pt x="331451" y="39010"/>
                          <a:pt x="329249" y="33873"/>
                        </a:cubicBezTo>
                        <a:cubicBezTo>
                          <a:pt x="325995" y="26256"/>
                          <a:pt x="322727" y="18626"/>
                          <a:pt x="319473" y="10995"/>
                        </a:cubicBezTo>
                        <a:cubicBezTo>
                          <a:pt x="317257" y="5858"/>
                          <a:pt x="297454" y="1676"/>
                          <a:pt x="275366" y="1676"/>
                        </a:cubicBezTo>
                        <a:cubicBezTo>
                          <a:pt x="198342" y="1676"/>
                          <a:pt x="121304" y="1676"/>
                          <a:pt x="44280" y="1676"/>
                        </a:cubicBezTo>
                        <a:close/>
                      </a:path>
                    </a:pathLst>
                  </a:custGeom>
                  <a:solidFill>
                    <a:srgbClr val="878787"/>
                  </a:solidFill>
                  <a:ln w="1385"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80B4D2F8-A181-1148-A143-C7EAB8CE39F9}"/>
                      </a:ext>
                    </a:extLst>
                  </p:cNvPr>
                  <p:cNvSpPr/>
                  <p:nvPr/>
                </p:nvSpPr>
                <p:spPr>
                  <a:xfrm>
                    <a:off x="10686738" y="4502917"/>
                    <a:ext cx="339028" cy="44895"/>
                  </a:xfrm>
                  <a:custGeom>
                    <a:avLst/>
                    <a:gdLst>
                      <a:gd name="connsiteX0" fmla="*/ 296461 w 339028"/>
                      <a:gd name="connsiteY0" fmla="*/ 44896 h 44895"/>
                      <a:gd name="connsiteX1" fmla="*/ 63021 w 339028"/>
                      <a:gd name="connsiteY1" fmla="*/ 44896 h 44895"/>
                      <a:gd name="connsiteX2" fmla="*/ 10287 w 339028"/>
                      <a:gd name="connsiteY2" fmla="*/ 33887 h 44895"/>
                      <a:gd name="connsiteX3" fmla="*/ 247 w 339028"/>
                      <a:gd name="connsiteY3" fmla="*/ 11009 h 44895"/>
                      <a:gd name="connsiteX4" fmla="*/ 42803 w 339028"/>
                      <a:gd name="connsiteY4" fmla="*/ 0 h 44895"/>
                      <a:gd name="connsiteX5" fmla="*/ 273792 w 339028"/>
                      <a:gd name="connsiteY5" fmla="*/ 0 h 44895"/>
                      <a:gd name="connsiteX6" fmla="*/ 326886 w 339028"/>
                      <a:gd name="connsiteY6" fmla="*/ 11009 h 44895"/>
                      <a:gd name="connsiteX7" fmla="*/ 338685 w 339028"/>
                      <a:gd name="connsiteY7" fmla="*/ 33887 h 44895"/>
                      <a:gd name="connsiteX8" fmla="*/ 296461 w 339028"/>
                      <a:gd name="connsiteY8" fmla="*/ 44896 h 44895"/>
                      <a:gd name="connsiteX9" fmla="*/ 43592 w 339028"/>
                      <a:gd name="connsiteY9" fmla="*/ 1676 h 44895"/>
                      <a:gd name="connsiteX10" fmla="*/ 7573 w 339028"/>
                      <a:gd name="connsiteY10" fmla="*/ 10995 h 44895"/>
                      <a:gd name="connsiteX11" fmla="*/ 17654 w 339028"/>
                      <a:gd name="connsiteY11" fmla="*/ 33873 h 44895"/>
                      <a:gd name="connsiteX12" fmla="*/ 62274 w 339028"/>
                      <a:gd name="connsiteY12" fmla="*/ 43193 h 44895"/>
                      <a:gd name="connsiteX13" fmla="*/ 295617 w 339028"/>
                      <a:gd name="connsiteY13" fmla="*/ 43193 h 44895"/>
                      <a:gd name="connsiteX14" fmla="*/ 331345 w 339028"/>
                      <a:gd name="connsiteY14" fmla="*/ 33873 h 44895"/>
                      <a:gd name="connsiteX15" fmla="*/ 319588 w 339028"/>
                      <a:gd name="connsiteY15" fmla="*/ 10995 h 44895"/>
                      <a:gd name="connsiteX16" fmla="*/ 274678 w 339028"/>
                      <a:gd name="connsiteY16" fmla="*/ 1676 h 44895"/>
                      <a:gd name="connsiteX17" fmla="*/ 43592 w 339028"/>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028" h="44895">
                        <a:moveTo>
                          <a:pt x="296461" y="44896"/>
                        </a:moveTo>
                        <a:cubicBezTo>
                          <a:pt x="218648" y="44896"/>
                          <a:pt x="140835" y="44896"/>
                          <a:pt x="63021" y="44896"/>
                        </a:cubicBezTo>
                        <a:cubicBezTo>
                          <a:pt x="36599" y="44896"/>
                          <a:pt x="12946" y="39966"/>
                          <a:pt x="10287" y="33887"/>
                        </a:cubicBezTo>
                        <a:cubicBezTo>
                          <a:pt x="6950" y="26270"/>
                          <a:pt x="3598" y="18640"/>
                          <a:pt x="247" y="11009"/>
                        </a:cubicBezTo>
                        <a:cubicBezTo>
                          <a:pt x="-2412" y="4930"/>
                          <a:pt x="16685" y="0"/>
                          <a:pt x="42803" y="0"/>
                        </a:cubicBezTo>
                        <a:cubicBezTo>
                          <a:pt x="119799" y="0"/>
                          <a:pt x="196796" y="0"/>
                          <a:pt x="273792" y="0"/>
                        </a:cubicBezTo>
                        <a:cubicBezTo>
                          <a:pt x="299910" y="0"/>
                          <a:pt x="323728" y="4944"/>
                          <a:pt x="326886" y="11009"/>
                        </a:cubicBezTo>
                        <a:cubicBezTo>
                          <a:pt x="330819" y="18640"/>
                          <a:pt x="334751" y="26256"/>
                          <a:pt x="338685" y="33887"/>
                        </a:cubicBezTo>
                        <a:cubicBezTo>
                          <a:pt x="341842" y="39952"/>
                          <a:pt x="322870" y="44896"/>
                          <a:pt x="296461" y="44896"/>
                        </a:cubicBezTo>
                        <a:close/>
                        <a:moveTo>
                          <a:pt x="43592" y="1676"/>
                        </a:moveTo>
                        <a:cubicBezTo>
                          <a:pt x="21462" y="1676"/>
                          <a:pt x="5316" y="5858"/>
                          <a:pt x="7573" y="10995"/>
                        </a:cubicBezTo>
                        <a:cubicBezTo>
                          <a:pt x="10938" y="18626"/>
                          <a:pt x="14289" y="26242"/>
                          <a:pt x="17654" y="33873"/>
                        </a:cubicBezTo>
                        <a:cubicBezTo>
                          <a:pt x="19912" y="39010"/>
                          <a:pt x="39922" y="43193"/>
                          <a:pt x="62274" y="43193"/>
                        </a:cubicBezTo>
                        <a:cubicBezTo>
                          <a:pt x="140059" y="43193"/>
                          <a:pt x="217831" y="43193"/>
                          <a:pt x="295617" y="43193"/>
                        </a:cubicBezTo>
                        <a:cubicBezTo>
                          <a:pt x="317940" y="43193"/>
                          <a:pt x="333990" y="39010"/>
                          <a:pt x="331345" y="33873"/>
                        </a:cubicBezTo>
                        <a:cubicBezTo>
                          <a:pt x="327426" y="26256"/>
                          <a:pt x="323507" y="18626"/>
                          <a:pt x="319588" y="10995"/>
                        </a:cubicBezTo>
                        <a:cubicBezTo>
                          <a:pt x="316943" y="5858"/>
                          <a:pt x="296766" y="1676"/>
                          <a:pt x="274678" y="1676"/>
                        </a:cubicBezTo>
                        <a:cubicBezTo>
                          <a:pt x="197640" y="1676"/>
                          <a:pt x="120616" y="1676"/>
                          <a:pt x="43592" y="1676"/>
                        </a:cubicBezTo>
                        <a:close/>
                      </a:path>
                    </a:pathLst>
                  </a:custGeom>
                  <a:solidFill>
                    <a:srgbClr val="878787"/>
                  </a:solidFill>
                  <a:ln w="1385"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764669FD-855D-B745-AEF7-F016E3969386}"/>
                      </a:ext>
                    </a:extLst>
                  </p:cNvPr>
                  <p:cNvSpPr/>
                  <p:nvPr/>
                </p:nvSpPr>
                <p:spPr>
                  <a:xfrm>
                    <a:off x="11060825" y="4502917"/>
                    <a:ext cx="341273" cy="44895"/>
                  </a:xfrm>
                  <a:custGeom>
                    <a:avLst/>
                    <a:gdLst>
                      <a:gd name="connsiteX0" fmla="*/ 299518 w 341273"/>
                      <a:gd name="connsiteY0" fmla="*/ 44896 h 44895"/>
                      <a:gd name="connsiteX1" fmla="*/ 66120 w 341273"/>
                      <a:gd name="connsiteY1" fmla="*/ 44896 h 44895"/>
                      <a:gd name="connsiteX2" fmla="*/ 12402 w 341273"/>
                      <a:gd name="connsiteY2" fmla="*/ 33887 h 44895"/>
                      <a:gd name="connsiteX3" fmla="*/ 354 w 341273"/>
                      <a:gd name="connsiteY3" fmla="*/ 11009 h 44895"/>
                      <a:gd name="connsiteX4" fmla="*/ 41969 w 341273"/>
                      <a:gd name="connsiteY4" fmla="*/ 0 h 44895"/>
                      <a:gd name="connsiteX5" fmla="*/ 272929 w 341273"/>
                      <a:gd name="connsiteY5" fmla="*/ 0 h 44895"/>
                      <a:gd name="connsiteX6" fmla="*/ 327007 w 341273"/>
                      <a:gd name="connsiteY6" fmla="*/ 11009 h 44895"/>
                      <a:gd name="connsiteX7" fmla="*/ 340813 w 341273"/>
                      <a:gd name="connsiteY7" fmla="*/ 33887 h 44895"/>
                      <a:gd name="connsiteX8" fmla="*/ 299518 w 341273"/>
                      <a:gd name="connsiteY8" fmla="*/ 44896 h 44895"/>
                      <a:gd name="connsiteX9" fmla="*/ 42869 w 341273"/>
                      <a:gd name="connsiteY9" fmla="*/ 1676 h 44895"/>
                      <a:gd name="connsiteX10" fmla="*/ 7652 w 341273"/>
                      <a:gd name="connsiteY10" fmla="*/ 10995 h 44895"/>
                      <a:gd name="connsiteX11" fmla="*/ 19742 w 341273"/>
                      <a:gd name="connsiteY11" fmla="*/ 33873 h 44895"/>
                      <a:gd name="connsiteX12" fmla="*/ 65192 w 341273"/>
                      <a:gd name="connsiteY12" fmla="*/ 43193 h 44895"/>
                      <a:gd name="connsiteX13" fmla="*/ 298507 w 341273"/>
                      <a:gd name="connsiteY13" fmla="*/ 43193 h 44895"/>
                      <a:gd name="connsiteX14" fmla="*/ 333446 w 341273"/>
                      <a:gd name="connsiteY14" fmla="*/ 33873 h 44895"/>
                      <a:gd name="connsiteX15" fmla="*/ 319681 w 341273"/>
                      <a:gd name="connsiteY15" fmla="*/ 10995 h 44895"/>
                      <a:gd name="connsiteX16" fmla="*/ 273913 w 341273"/>
                      <a:gd name="connsiteY16" fmla="*/ 1676 h 44895"/>
                      <a:gd name="connsiteX17" fmla="*/ 42869 w 341273"/>
                      <a:gd name="connsiteY17" fmla="*/ 1676 h 4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273" h="44895">
                        <a:moveTo>
                          <a:pt x="299518" y="44896"/>
                        </a:moveTo>
                        <a:cubicBezTo>
                          <a:pt x="221719" y="44896"/>
                          <a:pt x="143919" y="44896"/>
                          <a:pt x="66120" y="44896"/>
                        </a:cubicBezTo>
                        <a:cubicBezTo>
                          <a:pt x="39683" y="44896"/>
                          <a:pt x="15587" y="39966"/>
                          <a:pt x="12402" y="33887"/>
                        </a:cubicBezTo>
                        <a:cubicBezTo>
                          <a:pt x="8387" y="26270"/>
                          <a:pt x="4370" y="18640"/>
                          <a:pt x="354" y="11009"/>
                        </a:cubicBezTo>
                        <a:cubicBezTo>
                          <a:pt x="-2831" y="4930"/>
                          <a:pt x="15823" y="0"/>
                          <a:pt x="41969" y="0"/>
                        </a:cubicBezTo>
                        <a:cubicBezTo>
                          <a:pt x="118951" y="0"/>
                          <a:pt x="195947" y="0"/>
                          <a:pt x="272929" y="0"/>
                        </a:cubicBezTo>
                        <a:cubicBezTo>
                          <a:pt x="299075" y="0"/>
                          <a:pt x="323323" y="4944"/>
                          <a:pt x="327007" y="11009"/>
                        </a:cubicBezTo>
                        <a:cubicBezTo>
                          <a:pt x="331618" y="18640"/>
                          <a:pt x="336216" y="26256"/>
                          <a:pt x="340813" y="33887"/>
                        </a:cubicBezTo>
                        <a:cubicBezTo>
                          <a:pt x="344470" y="39952"/>
                          <a:pt x="325954" y="44896"/>
                          <a:pt x="299518" y="44896"/>
                        </a:cubicBezTo>
                        <a:close/>
                        <a:moveTo>
                          <a:pt x="42869" y="1676"/>
                        </a:moveTo>
                        <a:cubicBezTo>
                          <a:pt x="20739" y="1676"/>
                          <a:pt x="4952" y="5858"/>
                          <a:pt x="7652" y="10995"/>
                        </a:cubicBezTo>
                        <a:cubicBezTo>
                          <a:pt x="11696" y="18626"/>
                          <a:pt x="15712" y="26242"/>
                          <a:pt x="19742" y="33873"/>
                        </a:cubicBezTo>
                        <a:cubicBezTo>
                          <a:pt x="22442" y="39010"/>
                          <a:pt x="42827" y="43193"/>
                          <a:pt x="65192" y="43193"/>
                        </a:cubicBezTo>
                        <a:cubicBezTo>
                          <a:pt x="142963" y="43193"/>
                          <a:pt x="220735" y="43193"/>
                          <a:pt x="298507" y="43193"/>
                        </a:cubicBezTo>
                        <a:cubicBezTo>
                          <a:pt x="320872" y="43193"/>
                          <a:pt x="336534" y="39010"/>
                          <a:pt x="333446" y="33873"/>
                        </a:cubicBezTo>
                        <a:cubicBezTo>
                          <a:pt x="328862" y="26256"/>
                          <a:pt x="324279" y="18626"/>
                          <a:pt x="319681" y="10995"/>
                        </a:cubicBezTo>
                        <a:cubicBezTo>
                          <a:pt x="316565" y="5858"/>
                          <a:pt x="296056" y="1676"/>
                          <a:pt x="273913" y="1676"/>
                        </a:cubicBezTo>
                        <a:cubicBezTo>
                          <a:pt x="196903" y="1676"/>
                          <a:pt x="119893" y="1676"/>
                          <a:pt x="42869" y="1676"/>
                        </a:cubicBezTo>
                        <a:close/>
                      </a:path>
                    </a:pathLst>
                  </a:custGeom>
                  <a:solidFill>
                    <a:srgbClr val="878787"/>
                  </a:solidFill>
                  <a:ln w="1385"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65C0A25C-3868-3144-8A2E-BA3E68D64DA6}"/>
                      </a:ext>
                    </a:extLst>
                  </p:cNvPr>
                  <p:cNvSpPr/>
                  <p:nvPr/>
                </p:nvSpPr>
                <p:spPr>
                  <a:xfrm>
                    <a:off x="6138662" y="4633104"/>
                    <a:ext cx="548806" cy="75680"/>
                  </a:xfrm>
                  <a:custGeom>
                    <a:avLst/>
                    <a:gdLst>
                      <a:gd name="connsiteX0" fmla="*/ 467896 w 548806"/>
                      <a:gd name="connsiteY0" fmla="*/ 75681 h 75680"/>
                      <a:gd name="connsiteX1" fmla="*/ 43599 w 548806"/>
                      <a:gd name="connsiteY1" fmla="*/ 75681 h 75680"/>
                      <a:gd name="connsiteX2" fmla="*/ 434 w 548806"/>
                      <a:gd name="connsiteY2" fmla="*/ 64671 h 75680"/>
                      <a:gd name="connsiteX3" fmla="*/ 32340 w 548806"/>
                      <a:gd name="connsiteY3" fmla="*/ 11009 h 75680"/>
                      <a:gd name="connsiteX4" fmla="*/ 87775 w 548806"/>
                      <a:gd name="connsiteY4" fmla="*/ 0 h 75680"/>
                      <a:gd name="connsiteX5" fmla="*/ 504953 w 548806"/>
                      <a:gd name="connsiteY5" fmla="*/ 0 h 75680"/>
                      <a:gd name="connsiteX6" fmla="*/ 548520 w 548806"/>
                      <a:gd name="connsiteY6" fmla="*/ 11009 h 75680"/>
                      <a:gd name="connsiteX7" fmla="*/ 522845 w 548806"/>
                      <a:gd name="connsiteY7" fmla="*/ 64671 h 75680"/>
                      <a:gd name="connsiteX8" fmla="*/ 467896 w 548806"/>
                      <a:gd name="connsiteY8" fmla="*/ 75681 h 75680"/>
                      <a:gd name="connsiteX9" fmla="*/ 86778 w 548806"/>
                      <a:gd name="connsiteY9" fmla="*/ 1689 h 75680"/>
                      <a:gd name="connsiteX10" fmla="*/ 39887 w 548806"/>
                      <a:gd name="connsiteY10" fmla="*/ 11009 h 75680"/>
                      <a:gd name="connsiteX11" fmla="*/ 8078 w 548806"/>
                      <a:gd name="connsiteY11" fmla="*/ 64671 h 75680"/>
                      <a:gd name="connsiteX12" fmla="*/ 44595 w 548806"/>
                      <a:gd name="connsiteY12" fmla="*/ 73991 h 75680"/>
                      <a:gd name="connsiteX13" fmla="*/ 468726 w 548806"/>
                      <a:gd name="connsiteY13" fmla="*/ 73991 h 75680"/>
                      <a:gd name="connsiteX14" fmla="*/ 515215 w 548806"/>
                      <a:gd name="connsiteY14" fmla="*/ 64671 h 75680"/>
                      <a:gd name="connsiteX15" fmla="*/ 540986 w 548806"/>
                      <a:gd name="connsiteY15" fmla="*/ 11009 h 75680"/>
                      <a:gd name="connsiteX16" fmla="*/ 504122 w 548806"/>
                      <a:gd name="connsiteY16" fmla="*/ 1689 h 75680"/>
                      <a:gd name="connsiteX17" fmla="*/ 86778 w 548806"/>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06" h="75680">
                        <a:moveTo>
                          <a:pt x="467896" y="75681"/>
                        </a:moveTo>
                        <a:cubicBezTo>
                          <a:pt x="326463" y="75681"/>
                          <a:pt x="185031" y="75681"/>
                          <a:pt x="43599" y="75681"/>
                        </a:cubicBezTo>
                        <a:cubicBezTo>
                          <a:pt x="16193" y="75681"/>
                          <a:pt x="-3181" y="70751"/>
                          <a:pt x="434" y="64671"/>
                        </a:cubicBezTo>
                        <a:cubicBezTo>
                          <a:pt x="11041" y="46779"/>
                          <a:pt x="21677" y="28901"/>
                          <a:pt x="32340" y="11009"/>
                        </a:cubicBezTo>
                        <a:cubicBezTo>
                          <a:pt x="35968" y="4944"/>
                          <a:pt x="60840" y="0"/>
                          <a:pt x="87775" y="0"/>
                        </a:cubicBezTo>
                        <a:cubicBezTo>
                          <a:pt x="226839" y="0"/>
                          <a:pt x="365903" y="0"/>
                          <a:pt x="504953" y="0"/>
                        </a:cubicBezTo>
                        <a:cubicBezTo>
                          <a:pt x="531874" y="0"/>
                          <a:pt x="551428" y="4944"/>
                          <a:pt x="548520" y="11009"/>
                        </a:cubicBezTo>
                        <a:cubicBezTo>
                          <a:pt x="539934" y="28901"/>
                          <a:pt x="531376" y="46779"/>
                          <a:pt x="522845" y="64671"/>
                        </a:cubicBezTo>
                        <a:cubicBezTo>
                          <a:pt x="519964" y="70737"/>
                          <a:pt x="495315" y="75681"/>
                          <a:pt x="467896" y="75681"/>
                        </a:cubicBezTo>
                        <a:close/>
                        <a:moveTo>
                          <a:pt x="86778" y="1689"/>
                        </a:moveTo>
                        <a:cubicBezTo>
                          <a:pt x="63983" y="1689"/>
                          <a:pt x="42948" y="5872"/>
                          <a:pt x="39887" y="11009"/>
                        </a:cubicBezTo>
                        <a:cubicBezTo>
                          <a:pt x="29252" y="28901"/>
                          <a:pt x="18658" y="46779"/>
                          <a:pt x="8078" y="64671"/>
                        </a:cubicBezTo>
                        <a:cubicBezTo>
                          <a:pt x="5031" y="69809"/>
                          <a:pt x="21427" y="73991"/>
                          <a:pt x="44595" y="73991"/>
                        </a:cubicBezTo>
                        <a:cubicBezTo>
                          <a:pt x="185973" y="73991"/>
                          <a:pt x="327349" y="73991"/>
                          <a:pt x="468726" y="73991"/>
                        </a:cubicBezTo>
                        <a:cubicBezTo>
                          <a:pt x="491908" y="73991"/>
                          <a:pt x="512764" y="69823"/>
                          <a:pt x="515215" y="64671"/>
                        </a:cubicBezTo>
                        <a:cubicBezTo>
                          <a:pt x="523787" y="46779"/>
                          <a:pt x="532373" y="28901"/>
                          <a:pt x="540986" y="11009"/>
                        </a:cubicBezTo>
                        <a:cubicBezTo>
                          <a:pt x="543452" y="5872"/>
                          <a:pt x="526916" y="1689"/>
                          <a:pt x="504122" y="1689"/>
                        </a:cubicBezTo>
                        <a:cubicBezTo>
                          <a:pt x="365003" y="1689"/>
                          <a:pt x="225883" y="1689"/>
                          <a:pt x="86778" y="1689"/>
                        </a:cubicBezTo>
                        <a:close/>
                      </a:path>
                    </a:pathLst>
                  </a:custGeom>
                  <a:solidFill>
                    <a:srgbClr val="878787"/>
                  </a:solidFill>
                  <a:ln w="1385"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A4127A6B-679C-A54A-8F98-454B142E1455}"/>
                      </a:ext>
                    </a:extLst>
                  </p:cNvPr>
                  <p:cNvSpPr/>
                  <p:nvPr/>
                </p:nvSpPr>
                <p:spPr>
                  <a:xfrm>
                    <a:off x="6090664" y="4714435"/>
                    <a:ext cx="653809" cy="75680"/>
                  </a:xfrm>
                  <a:custGeom>
                    <a:avLst/>
                    <a:gdLst>
                      <a:gd name="connsiteX0" fmla="*/ 573668 w 653809"/>
                      <a:gd name="connsiteY0" fmla="*/ 75681 h 75680"/>
                      <a:gd name="connsiteX1" fmla="*/ 44526 w 653809"/>
                      <a:gd name="connsiteY1" fmla="*/ 75681 h 75680"/>
                      <a:gd name="connsiteX2" fmla="*/ 420 w 653809"/>
                      <a:gd name="connsiteY2" fmla="*/ 64671 h 75680"/>
                      <a:gd name="connsiteX3" fmla="*/ 32049 w 653809"/>
                      <a:gd name="connsiteY3" fmla="*/ 11009 h 75680"/>
                      <a:gd name="connsiteX4" fmla="*/ 88314 w 653809"/>
                      <a:gd name="connsiteY4" fmla="*/ 0 h 75680"/>
                      <a:gd name="connsiteX5" fmla="*/ 608815 w 653809"/>
                      <a:gd name="connsiteY5" fmla="*/ 0 h 75680"/>
                      <a:gd name="connsiteX6" fmla="*/ 653558 w 653809"/>
                      <a:gd name="connsiteY6" fmla="*/ 11009 h 75680"/>
                      <a:gd name="connsiteX7" fmla="*/ 629213 w 653809"/>
                      <a:gd name="connsiteY7" fmla="*/ 64671 h 75680"/>
                      <a:gd name="connsiteX8" fmla="*/ 573668 w 653809"/>
                      <a:gd name="connsiteY8" fmla="*/ 75681 h 75680"/>
                      <a:gd name="connsiteX9" fmla="*/ 87331 w 653809"/>
                      <a:gd name="connsiteY9" fmla="*/ 1689 h 75680"/>
                      <a:gd name="connsiteX10" fmla="*/ 39721 w 653809"/>
                      <a:gd name="connsiteY10" fmla="*/ 11009 h 75680"/>
                      <a:gd name="connsiteX11" fmla="*/ 8174 w 653809"/>
                      <a:gd name="connsiteY11" fmla="*/ 64671 h 75680"/>
                      <a:gd name="connsiteX12" fmla="*/ 45496 w 653809"/>
                      <a:gd name="connsiteY12" fmla="*/ 73991 h 75680"/>
                      <a:gd name="connsiteX13" fmla="*/ 574444 w 653809"/>
                      <a:gd name="connsiteY13" fmla="*/ 73991 h 75680"/>
                      <a:gd name="connsiteX14" fmla="*/ 621459 w 653809"/>
                      <a:gd name="connsiteY14" fmla="*/ 64671 h 75680"/>
                      <a:gd name="connsiteX15" fmla="*/ 645886 w 653809"/>
                      <a:gd name="connsiteY15" fmla="*/ 11009 h 75680"/>
                      <a:gd name="connsiteX16" fmla="*/ 608026 w 653809"/>
                      <a:gd name="connsiteY16" fmla="*/ 1689 h 75680"/>
                      <a:gd name="connsiteX17" fmla="*/ 87331 w 653809"/>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809" h="75680">
                        <a:moveTo>
                          <a:pt x="573668" y="75681"/>
                        </a:moveTo>
                        <a:cubicBezTo>
                          <a:pt x="397283" y="75681"/>
                          <a:pt x="220911" y="75681"/>
                          <a:pt x="44526" y="75681"/>
                        </a:cubicBezTo>
                        <a:cubicBezTo>
                          <a:pt x="16622" y="75681"/>
                          <a:pt x="-3167" y="70737"/>
                          <a:pt x="420" y="64671"/>
                        </a:cubicBezTo>
                        <a:cubicBezTo>
                          <a:pt x="10931" y="46779"/>
                          <a:pt x="21483" y="28901"/>
                          <a:pt x="32049" y="11009"/>
                        </a:cubicBezTo>
                        <a:cubicBezTo>
                          <a:pt x="35650" y="4944"/>
                          <a:pt x="60895" y="0"/>
                          <a:pt x="88314" y="0"/>
                        </a:cubicBezTo>
                        <a:cubicBezTo>
                          <a:pt x="261819" y="0"/>
                          <a:pt x="435324" y="0"/>
                          <a:pt x="608815" y="0"/>
                        </a:cubicBezTo>
                        <a:cubicBezTo>
                          <a:pt x="636235" y="0"/>
                          <a:pt x="656300" y="4944"/>
                          <a:pt x="653558" y="11009"/>
                        </a:cubicBezTo>
                        <a:cubicBezTo>
                          <a:pt x="645430" y="28901"/>
                          <a:pt x="637314" y="46779"/>
                          <a:pt x="629213" y="64671"/>
                        </a:cubicBezTo>
                        <a:cubicBezTo>
                          <a:pt x="626485" y="70737"/>
                          <a:pt x="601572" y="75681"/>
                          <a:pt x="573668" y="75681"/>
                        </a:cubicBezTo>
                        <a:close/>
                        <a:moveTo>
                          <a:pt x="87331" y="1689"/>
                        </a:moveTo>
                        <a:cubicBezTo>
                          <a:pt x="64122" y="1689"/>
                          <a:pt x="42754" y="5872"/>
                          <a:pt x="39721" y="11009"/>
                        </a:cubicBezTo>
                        <a:cubicBezTo>
                          <a:pt x="29183" y="28901"/>
                          <a:pt x="18658" y="46779"/>
                          <a:pt x="8174" y="64671"/>
                        </a:cubicBezTo>
                        <a:cubicBezTo>
                          <a:pt x="5156" y="69809"/>
                          <a:pt x="21898" y="73991"/>
                          <a:pt x="45496" y="73991"/>
                        </a:cubicBezTo>
                        <a:cubicBezTo>
                          <a:pt x="221811" y="73991"/>
                          <a:pt x="398128" y="73991"/>
                          <a:pt x="574444" y="73991"/>
                        </a:cubicBezTo>
                        <a:cubicBezTo>
                          <a:pt x="598041" y="73991"/>
                          <a:pt x="619132" y="69809"/>
                          <a:pt x="621459" y="64671"/>
                        </a:cubicBezTo>
                        <a:cubicBezTo>
                          <a:pt x="629574" y="46779"/>
                          <a:pt x="637716" y="28901"/>
                          <a:pt x="645886" y="11009"/>
                        </a:cubicBezTo>
                        <a:cubicBezTo>
                          <a:pt x="648227" y="5872"/>
                          <a:pt x="631236" y="1689"/>
                          <a:pt x="608026" y="1689"/>
                        </a:cubicBezTo>
                        <a:cubicBezTo>
                          <a:pt x="434465" y="1689"/>
                          <a:pt x="260905" y="1689"/>
                          <a:pt x="87331" y="1689"/>
                        </a:cubicBezTo>
                        <a:close/>
                      </a:path>
                    </a:pathLst>
                  </a:custGeom>
                  <a:solidFill>
                    <a:srgbClr val="878787"/>
                  </a:solidFill>
                  <a:ln w="1385"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5D386511-725E-EB43-B30B-76674331A971}"/>
                      </a:ext>
                    </a:extLst>
                  </p:cNvPr>
                  <p:cNvSpPr/>
                  <p:nvPr/>
                </p:nvSpPr>
                <p:spPr>
                  <a:xfrm>
                    <a:off x="6043565" y="4794921"/>
                    <a:ext cx="859614" cy="75680"/>
                  </a:xfrm>
                  <a:custGeom>
                    <a:avLst/>
                    <a:gdLst>
                      <a:gd name="connsiteX0" fmla="*/ 781572 w 859614"/>
                      <a:gd name="connsiteY0" fmla="*/ 75681 h 75680"/>
                      <a:gd name="connsiteX1" fmla="*/ 45441 w 859614"/>
                      <a:gd name="connsiteY1" fmla="*/ 75681 h 75680"/>
                      <a:gd name="connsiteX2" fmla="*/ 407 w 859614"/>
                      <a:gd name="connsiteY2" fmla="*/ 64671 h 75680"/>
                      <a:gd name="connsiteX3" fmla="*/ 31773 w 859614"/>
                      <a:gd name="connsiteY3" fmla="*/ 11009 h 75680"/>
                      <a:gd name="connsiteX4" fmla="*/ 88869 w 859614"/>
                      <a:gd name="connsiteY4" fmla="*/ 0 h 75680"/>
                      <a:gd name="connsiteX5" fmla="*/ 813299 w 859614"/>
                      <a:gd name="connsiteY5" fmla="*/ 0 h 75680"/>
                      <a:gd name="connsiteX6" fmla="*/ 859413 w 859614"/>
                      <a:gd name="connsiteY6" fmla="*/ 11009 h 75680"/>
                      <a:gd name="connsiteX7" fmla="*/ 837506 w 859614"/>
                      <a:gd name="connsiteY7" fmla="*/ 64671 h 75680"/>
                      <a:gd name="connsiteX8" fmla="*/ 781572 w 859614"/>
                      <a:gd name="connsiteY8" fmla="*/ 75681 h 75680"/>
                      <a:gd name="connsiteX9" fmla="*/ 87886 w 859614"/>
                      <a:gd name="connsiteY9" fmla="*/ 1689 h 75680"/>
                      <a:gd name="connsiteX10" fmla="*/ 39583 w 859614"/>
                      <a:gd name="connsiteY10" fmla="*/ 11009 h 75680"/>
                      <a:gd name="connsiteX11" fmla="*/ 8300 w 859614"/>
                      <a:gd name="connsiteY11" fmla="*/ 64671 h 75680"/>
                      <a:gd name="connsiteX12" fmla="*/ 46397 w 859614"/>
                      <a:gd name="connsiteY12" fmla="*/ 73991 h 75680"/>
                      <a:gd name="connsiteX13" fmla="*/ 782278 w 859614"/>
                      <a:gd name="connsiteY13" fmla="*/ 73991 h 75680"/>
                      <a:gd name="connsiteX14" fmla="*/ 829598 w 859614"/>
                      <a:gd name="connsiteY14" fmla="*/ 64671 h 75680"/>
                      <a:gd name="connsiteX15" fmla="*/ 851589 w 859614"/>
                      <a:gd name="connsiteY15" fmla="*/ 11009 h 75680"/>
                      <a:gd name="connsiteX16" fmla="*/ 812565 w 859614"/>
                      <a:gd name="connsiteY16" fmla="*/ 1689 h 75680"/>
                      <a:gd name="connsiteX17" fmla="*/ 87886 w 85961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9614" h="75680">
                        <a:moveTo>
                          <a:pt x="781572" y="75681"/>
                        </a:moveTo>
                        <a:cubicBezTo>
                          <a:pt x="536195" y="75681"/>
                          <a:pt x="290818" y="75681"/>
                          <a:pt x="45441" y="75681"/>
                        </a:cubicBezTo>
                        <a:cubicBezTo>
                          <a:pt x="17052" y="75681"/>
                          <a:pt x="-3153" y="70737"/>
                          <a:pt x="407" y="64671"/>
                        </a:cubicBezTo>
                        <a:cubicBezTo>
                          <a:pt x="10834" y="46793"/>
                          <a:pt x="21289" y="28901"/>
                          <a:pt x="31773" y="11009"/>
                        </a:cubicBezTo>
                        <a:cubicBezTo>
                          <a:pt x="35346" y="4944"/>
                          <a:pt x="60951" y="-14"/>
                          <a:pt x="88869" y="0"/>
                        </a:cubicBezTo>
                        <a:cubicBezTo>
                          <a:pt x="330341" y="0"/>
                          <a:pt x="571827" y="0"/>
                          <a:pt x="813299" y="0"/>
                        </a:cubicBezTo>
                        <a:cubicBezTo>
                          <a:pt x="841203" y="0"/>
                          <a:pt x="861892" y="4944"/>
                          <a:pt x="859413" y="11009"/>
                        </a:cubicBezTo>
                        <a:cubicBezTo>
                          <a:pt x="852088" y="28901"/>
                          <a:pt x="844790" y="46779"/>
                          <a:pt x="837506" y="64671"/>
                        </a:cubicBezTo>
                        <a:cubicBezTo>
                          <a:pt x="835040" y="70737"/>
                          <a:pt x="809947" y="75681"/>
                          <a:pt x="781572" y="75681"/>
                        </a:cubicBezTo>
                        <a:close/>
                        <a:moveTo>
                          <a:pt x="87886" y="1689"/>
                        </a:moveTo>
                        <a:cubicBezTo>
                          <a:pt x="64274" y="1689"/>
                          <a:pt x="42602" y="5872"/>
                          <a:pt x="39583" y="11009"/>
                        </a:cubicBezTo>
                        <a:cubicBezTo>
                          <a:pt x="29128" y="28901"/>
                          <a:pt x="18700" y="46779"/>
                          <a:pt x="8300" y="64671"/>
                        </a:cubicBezTo>
                        <a:cubicBezTo>
                          <a:pt x="5295" y="69795"/>
                          <a:pt x="22398" y="73991"/>
                          <a:pt x="46397" y="73991"/>
                        </a:cubicBezTo>
                        <a:cubicBezTo>
                          <a:pt x="291691" y="73991"/>
                          <a:pt x="536984" y="73991"/>
                          <a:pt x="782278" y="73991"/>
                        </a:cubicBezTo>
                        <a:cubicBezTo>
                          <a:pt x="806278" y="73991"/>
                          <a:pt x="827507" y="69809"/>
                          <a:pt x="829598" y="64671"/>
                        </a:cubicBezTo>
                        <a:cubicBezTo>
                          <a:pt x="836910" y="46793"/>
                          <a:pt x="844236" y="28901"/>
                          <a:pt x="851589" y="11009"/>
                        </a:cubicBezTo>
                        <a:cubicBezTo>
                          <a:pt x="853694" y="5872"/>
                          <a:pt x="836176" y="1689"/>
                          <a:pt x="812565" y="1689"/>
                        </a:cubicBezTo>
                        <a:cubicBezTo>
                          <a:pt x="571010" y="1689"/>
                          <a:pt x="329441" y="1689"/>
                          <a:pt x="87886" y="1689"/>
                        </a:cubicBezTo>
                        <a:close/>
                      </a:path>
                    </a:pathLst>
                  </a:custGeom>
                  <a:solidFill>
                    <a:srgbClr val="878787"/>
                  </a:solidFill>
                  <a:ln w="1385"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E3641E6A-DB56-3840-AE79-CF8F1FF787B8}"/>
                      </a:ext>
                    </a:extLst>
                  </p:cNvPr>
                  <p:cNvSpPr/>
                  <p:nvPr/>
                </p:nvSpPr>
                <p:spPr>
                  <a:xfrm>
                    <a:off x="7166071" y="4875698"/>
                    <a:ext cx="471766" cy="85554"/>
                  </a:xfrm>
                  <a:custGeom>
                    <a:avLst/>
                    <a:gdLst>
                      <a:gd name="connsiteX0" fmla="*/ 401000 w 471766"/>
                      <a:gd name="connsiteY0" fmla="*/ 85555 h 85554"/>
                      <a:gd name="connsiteX1" fmla="*/ 48839 w 471766"/>
                      <a:gd name="connsiteY1" fmla="*/ 85555 h 85554"/>
                      <a:gd name="connsiteX2" fmla="*/ 135 w 471766"/>
                      <a:gd name="connsiteY2" fmla="*/ 74545 h 85554"/>
                      <a:gd name="connsiteX3" fmla="*/ 21655 w 471766"/>
                      <a:gd name="connsiteY3" fmla="*/ 11009 h 85554"/>
                      <a:gd name="connsiteX4" fmla="*/ 76910 w 471766"/>
                      <a:gd name="connsiteY4" fmla="*/ 0 h 85554"/>
                      <a:gd name="connsiteX5" fmla="*/ 422908 w 471766"/>
                      <a:gd name="connsiteY5" fmla="*/ 0 h 85554"/>
                      <a:gd name="connsiteX6" fmla="*/ 471696 w 471766"/>
                      <a:gd name="connsiteY6" fmla="*/ 11009 h 85554"/>
                      <a:gd name="connsiteX7" fmla="*/ 456116 w 471766"/>
                      <a:gd name="connsiteY7" fmla="*/ 74545 h 85554"/>
                      <a:gd name="connsiteX8" fmla="*/ 401000 w 471766"/>
                      <a:gd name="connsiteY8" fmla="*/ 85555 h 85554"/>
                      <a:gd name="connsiteX9" fmla="*/ 76342 w 471766"/>
                      <a:gd name="connsiteY9" fmla="*/ 1689 h 85554"/>
                      <a:gd name="connsiteX10" fmla="*/ 29590 w 471766"/>
                      <a:gd name="connsiteY10" fmla="*/ 11009 h 85554"/>
                      <a:gd name="connsiteX11" fmla="*/ 8181 w 471766"/>
                      <a:gd name="connsiteY11" fmla="*/ 74545 h 85554"/>
                      <a:gd name="connsiteX12" fmla="*/ 49393 w 471766"/>
                      <a:gd name="connsiteY12" fmla="*/ 83865 h 85554"/>
                      <a:gd name="connsiteX13" fmla="*/ 401443 w 471766"/>
                      <a:gd name="connsiteY13" fmla="*/ 83865 h 85554"/>
                      <a:gd name="connsiteX14" fmla="*/ 448070 w 471766"/>
                      <a:gd name="connsiteY14" fmla="*/ 74545 h 85554"/>
                      <a:gd name="connsiteX15" fmla="*/ 463761 w 471766"/>
                      <a:gd name="connsiteY15" fmla="*/ 11009 h 85554"/>
                      <a:gd name="connsiteX16" fmla="*/ 422479 w 471766"/>
                      <a:gd name="connsiteY16" fmla="*/ 1689 h 85554"/>
                      <a:gd name="connsiteX17" fmla="*/ 76342 w 471766"/>
                      <a:gd name="connsiteY17" fmla="*/ 1689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766" h="85554">
                        <a:moveTo>
                          <a:pt x="401000" y="85555"/>
                        </a:moveTo>
                        <a:cubicBezTo>
                          <a:pt x="283608" y="85555"/>
                          <a:pt x="166217" y="85555"/>
                          <a:pt x="48839" y="85555"/>
                        </a:cubicBezTo>
                        <a:cubicBezTo>
                          <a:pt x="19924" y="85555"/>
                          <a:pt x="-1929" y="80624"/>
                          <a:pt x="135" y="74545"/>
                        </a:cubicBezTo>
                        <a:cubicBezTo>
                          <a:pt x="7281" y="53371"/>
                          <a:pt x="14454" y="32183"/>
                          <a:pt x="21655" y="11009"/>
                        </a:cubicBezTo>
                        <a:cubicBezTo>
                          <a:pt x="23732" y="4930"/>
                          <a:pt x="48521" y="0"/>
                          <a:pt x="76910" y="0"/>
                        </a:cubicBezTo>
                        <a:cubicBezTo>
                          <a:pt x="192238" y="0"/>
                          <a:pt x="307580" y="0"/>
                          <a:pt x="422908" y="0"/>
                        </a:cubicBezTo>
                        <a:cubicBezTo>
                          <a:pt x="451297" y="0"/>
                          <a:pt x="473177" y="4944"/>
                          <a:pt x="471696" y="11009"/>
                        </a:cubicBezTo>
                        <a:cubicBezTo>
                          <a:pt x="466488" y="32197"/>
                          <a:pt x="461295" y="53371"/>
                          <a:pt x="456116" y="74545"/>
                        </a:cubicBezTo>
                        <a:cubicBezTo>
                          <a:pt x="454648" y="80611"/>
                          <a:pt x="429929" y="85555"/>
                          <a:pt x="401000" y="85555"/>
                        </a:cubicBezTo>
                        <a:close/>
                        <a:moveTo>
                          <a:pt x="76342" y="1689"/>
                        </a:moveTo>
                        <a:cubicBezTo>
                          <a:pt x="52301" y="1689"/>
                          <a:pt x="31335" y="5872"/>
                          <a:pt x="29590" y="11009"/>
                        </a:cubicBezTo>
                        <a:cubicBezTo>
                          <a:pt x="22431" y="32197"/>
                          <a:pt x="15298" y="53371"/>
                          <a:pt x="8181" y="74545"/>
                        </a:cubicBezTo>
                        <a:cubicBezTo>
                          <a:pt x="6450" y="79683"/>
                          <a:pt x="24923" y="83865"/>
                          <a:pt x="49393" y="83865"/>
                        </a:cubicBezTo>
                        <a:cubicBezTo>
                          <a:pt x="166743" y="83865"/>
                          <a:pt x="284093" y="83865"/>
                          <a:pt x="401443" y="83865"/>
                        </a:cubicBezTo>
                        <a:cubicBezTo>
                          <a:pt x="425913" y="83865"/>
                          <a:pt x="446824" y="79697"/>
                          <a:pt x="448070" y="74545"/>
                        </a:cubicBezTo>
                        <a:cubicBezTo>
                          <a:pt x="453277" y="53371"/>
                          <a:pt x="458512" y="32183"/>
                          <a:pt x="463761" y="11009"/>
                        </a:cubicBezTo>
                        <a:cubicBezTo>
                          <a:pt x="465020" y="5872"/>
                          <a:pt x="446519" y="1676"/>
                          <a:pt x="422479" y="1689"/>
                        </a:cubicBezTo>
                        <a:cubicBezTo>
                          <a:pt x="307095" y="1689"/>
                          <a:pt x="191711" y="1689"/>
                          <a:pt x="76342" y="1689"/>
                        </a:cubicBezTo>
                        <a:close/>
                      </a:path>
                    </a:pathLst>
                  </a:custGeom>
                  <a:solidFill>
                    <a:srgbClr val="878787"/>
                  </a:solidFill>
                  <a:ln w="1385"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EAC7E8BC-8531-4344-A76F-067EB08A7C17}"/>
                      </a:ext>
                    </a:extLst>
                  </p:cNvPr>
                  <p:cNvSpPr/>
                  <p:nvPr/>
                </p:nvSpPr>
                <p:spPr>
                  <a:xfrm>
                    <a:off x="9600739" y="4875698"/>
                    <a:ext cx="466408" cy="85554"/>
                  </a:xfrm>
                  <a:custGeom>
                    <a:avLst/>
                    <a:gdLst>
                      <a:gd name="connsiteX0" fmla="*/ 416739 w 466408"/>
                      <a:gd name="connsiteY0" fmla="*/ 85555 h 85554"/>
                      <a:gd name="connsiteX1" fmla="*/ 64564 w 466408"/>
                      <a:gd name="connsiteY1" fmla="*/ 85555 h 85554"/>
                      <a:gd name="connsiteX2" fmla="*/ 10362 w 466408"/>
                      <a:gd name="connsiteY2" fmla="*/ 74545 h 85554"/>
                      <a:gd name="connsiteX3" fmla="*/ 31 w 466408"/>
                      <a:gd name="connsiteY3" fmla="*/ 11009 h 85554"/>
                      <a:gd name="connsiteX4" fmla="*/ 49733 w 466408"/>
                      <a:gd name="connsiteY4" fmla="*/ 0 h 85554"/>
                      <a:gd name="connsiteX5" fmla="*/ 395745 w 466408"/>
                      <a:gd name="connsiteY5" fmla="*/ 0 h 85554"/>
                      <a:gd name="connsiteX6" fmla="*/ 450072 w 466408"/>
                      <a:gd name="connsiteY6" fmla="*/ 11009 h 85554"/>
                      <a:gd name="connsiteX7" fmla="*/ 466330 w 466408"/>
                      <a:gd name="connsiteY7" fmla="*/ 74545 h 85554"/>
                      <a:gd name="connsiteX8" fmla="*/ 416739 w 466408"/>
                      <a:gd name="connsiteY8" fmla="*/ 85555 h 85554"/>
                      <a:gd name="connsiteX9" fmla="*/ 50024 w 466408"/>
                      <a:gd name="connsiteY9" fmla="*/ 1689 h 85554"/>
                      <a:gd name="connsiteX10" fmla="*/ 7981 w 466408"/>
                      <a:gd name="connsiteY10" fmla="*/ 11009 h 85554"/>
                      <a:gd name="connsiteX11" fmla="*/ 18408 w 466408"/>
                      <a:gd name="connsiteY11" fmla="*/ 74545 h 85554"/>
                      <a:gd name="connsiteX12" fmla="*/ 64260 w 466408"/>
                      <a:gd name="connsiteY12" fmla="*/ 83865 h 85554"/>
                      <a:gd name="connsiteX13" fmla="*/ 416324 w 466408"/>
                      <a:gd name="connsiteY13" fmla="*/ 83865 h 85554"/>
                      <a:gd name="connsiteX14" fmla="*/ 458298 w 466408"/>
                      <a:gd name="connsiteY14" fmla="*/ 74545 h 85554"/>
                      <a:gd name="connsiteX15" fmla="*/ 442137 w 466408"/>
                      <a:gd name="connsiteY15" fmla="*/ 11009 h 85554"/>
                      <a:gd name="connsiteX16" fmla="*/ 396161 w 466408"/>
                      <a:gd name="connsiteY16" fmla="*/ 1689 h 85554"/>
                      <a:gd name="connsiteX17" fmla="*/ 50024 w 466408"/>
                      <a:gd name="connsiteY17" fmla="*/ 1689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408" h="85554">
                        <a:moveTo>
                          <a:pt x="416739" y="85555"/>
                        </a:moveTo>
                        <a:cubicBezTo>
                          <a:pt x="299348" y="85555"/>
                          <a:pt x="181956" y="85555"/>
                          <a:pt x="64564" y="85555"/>
                        </a:cubicBezTo>
                        <a:cubicBezTo>
                          <a:pt x="35663" y="85555"/>
                          <a:pt x="11332" y="80624"/>
                          <a:pt x="10362" y="74545"/>
                        </a:cubicBezTo>
                        <a:cubicBezTo>
                          <a:pt x="6928" y="53371"/>
                          <a:pt x="3493" y="32183"/>
                          <a:pt x="31" y="11009"/>
                        </a:cubicBezTo>
                        <a:cubicBezTo>
                          <a:pt x="-952" y="4930"/>
                          <a:pt x="21358" y="0"/>
                          <a:pt x="49733" y="0"/>
                        </a:cubicBezTo>
                        <a:cubicBezTo>
                          <a:pt x="165075" y="0"/>
                          <a:pt x="280417" y="0"/>
                          <a:pt x="395745" y="0"/>
                        </a:cubicBezTo>
                        <a:cubicBezTo>
                          <a:pt x="424134" y="0"/>
                          <a:pt x="448507" y="4944"/>
                          <a:pt x="450072" y="11009"/>
                        </a:cubicBezTo>
                        <a:cubicBezTo>
                          <a:pt x="455514" y="32197"/>
                          <a:pt x="460929" y="53371"/>
                          <a:pt x="466330" y="74545"/>
                        </a:cubicBezTo>
                        <a:cubicBezTo>
                          <a:pt x="467909" y="80611"/>
                          <a:pt x="445654" y="85555"/>
                          <a:pt x="416739" y="85555"/>
                        </a:cubicBezTo>
                        <a:close/>
                        <a:moveTo>
                          <a:pt x="50024" y="1689"/>
                        </a:moveTo>
                        <a:cubicBezTo>
                          <a:pt x="26024" y="1689"/>
                          <a:pt x="7149" y="5872"/>
                          <a:pt x="7981" y="11009"/>
                        </a:cubicBezTo>
                        <a:cubicBezTo>
                          <a:pt x="11470" y="32197"/>
                          <a:pt x="14946" y="53371"/>
                          <a:pt x="18408" y="74545"/>
                        </a:cubicBezTo>
                        <a:cubicBezTo>
                          <a:pt x="19239" y="79683"/>
                          <a:pt x="39831" y="83865"/>
                          <a:pt x="64260" y="83865"/>
                        </a:cubicBezTo>
                        <a:cubicBezTo>
                          <a:pt x="181610" y="83865"/>
                          <a:pt x="298960" y="83865"/>
                          <a:pt x="416324" y="83865"/>
                        </a:cubicBezTo>
                        <a:cubicBezTo>
                          <a:pt x="440780" y="83865"/>
                          <a:pt x="459613" y="79697"/>
                          <a:pt x="458298" y="74545"/>
                        </a:cubicBezTo>
                        <a:cubicBezTo>
                          <a:pt x="452925" y="53371"/>
                          <a:pt x="447538" y="32183"/>
                          <a:pt x="442137" y="11009"/>
                        </a:cubicBezTo>
                        <a:cubicBezTo>
                          <a:pt x="440822" y="5872"/>
                          <a:pt x="420201" y="1676"/>
                          <a:pt x="396161" y="1689"/>
                        </a:cubicBezTo>
                        <a:cubicBezTo>
                          <a:pt x="280791" y="1689"/>
                          <a:pt x="165407" y="1689"/>
                          <a:pt x="50024" y="1689"/>
                        </a:cubicBezTo>
                        <a:close/>
                      </a:path>
                    </a:pathLst>
                  </a:custGeom>
                  <a:solidFill>
                    <a:srgbClr val="878787"/>
                  </a:solidFill>
                  <a:ln w="1385"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6957FDAF-E8ED-4B4D-A8DE-0ED74B6A3922}"/>
                      </a:ext>
                    </a:extLst>
                  </p:cNvPr>
                  <p:cNvSpPr/>
                  <p:nvPr/>
                </p:nvSpPr>
                <p:spPr>
                  <a:xfrm>
                    <a:off x="10900012" y="4553463"/>
                    <a:ext cx="550875" cy="75680"/>
                  </a:xfrm>
                  <a:custGeom>
                    <a:avLst/>
                    <a:gdLst>
                      <a:gd name="connsiteX0" fmla="*/ 508190 w 550875"/>
                      <a:gd name="connsiteY0" fmla="*/ 75681 h 75680"/>
                      <a:gd name="connsiteX1" fmla="*/ 80141 w 550875"/>
                      <a:gd name="connsiteY1" fmla="*/ 75681 h 75680"/>
                      <a:gd name="connsiteX2" fmla="*/ 26050 w 550875"/>
                      <a:gd name="connsiteY2" fmla="*/ 64671 h 75680"/>
                      <a:gd name="connsiteX3" fmla="*/ 292 w 550875"/>
                      <a:gd name="connsiteY3" fmla="*/ 11009 h 75680"/>
                      <a:gd name="connsiteX4" fmla="*/ 42972 w 550875"/>
                      <a:gd name="connsiteY4" fmla="*/ 0 h 75680"/>
                      <a:gd name="connsiteX5" fmla="*/ 463669 w 550875"/>
                      <a:gd name="connsiteY5" fmla="*/ 0 h 75680"/>
                      <a:gd name="connsiteX6" fmla="*/ 518272 w 550875"/>
                      <a:gd name="connsiteY6" fmla="*/ 11009 h 75680"/>
                      <a:gd name="connsiteX7" fmla="*/ 550427 w 550875"/>
                      <a:gd name="connsiteY7" fmla="*/ 64671 h 75680"/>
                      <a:gd name="connsiteX8" fmla="*/ 508190 w 550875"/>
                      <a:gd name="connsiteY8" fmla="*/ 75681 h 75680"/>
                      <a:gd name="connsiteX9" fmla="*/ 43803 w 550875"/>
                      <a:gd name="connsiteY9" fmla="*/ 1689 h 75680"/>
                      <a:gd name="connsiteX10" fmla="*/ 7687 w 550875"/>
                      <a:gd name="connsiteY10" fmla="*/ 11009 h 75680"/>
                      <a:gd name="connsiteX11" fmla="*/ 33528 w 550875"/>
                      <a:gd name="connsiteY11" fmla="*/ 64671 h 75680"/>
                      <a:gd name="connsiteX12" fmla="*/ 79310 w 550875"/>
                      <a:gd name="connsiteY12" fmla="*/ 73991 h 75680"/>
                      <a:gd name="connsiteX13" fmla="*/ 507194 w 550875"/>
                      <a:gd name="connsiteY13" fmla="*/ 73991 h 75680"/>
                      <a:gd name="connsiteX14" fmla="*/ 542935 w 550875"/>
                      <a:gd name="connsiteY14" fmla="*/ 64671 h 75680"/>
                      <a:gd name="connsiteX15" fmla="*/ 510864 w 550875"/>
                      <a:gd name="connsiteY15" fmla="*/ 11009 h 75680"/>
                      <a:gd name="connsiteX16" fmla="*/ 464652 w 550875"/>
                      <a:gd name="connsiteY16" fmla="*/ 1689 h 75680"/>
                      <a:gd name="connsiteX17" fmla="*/ 43803 w 550875"/>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875" h="75680">
                        <a:moveTo>
                          <a:pt x="508190" y="75681"/>
                        </a:moveTo>
                        <a:cubicBezTo>
                          <a:pt x="365512" y="75681"/>
                          <a:pt x="222820" y="75681"/>
                          <a:pt x="80141" y="75681"/>
                        </a:cubicBezTo>
                        <a:cubicBezTo>
                          <a:pt x="53206" y="75667"/>
                          <a:pt x="28944" y="70737"/>
                          <a:pt x="26050" y="64671"/>
                        </a:cubicBezTo>
                        <a:cubicBezTo>
                          <a:pt x="17492" y="46779"/>
                          <a:pt x="8906" y="28888"/>
                          <a:pt x="292" y="11009"/>
                        </a:cubicBezTo>
                        <a:cubicBezTo>
                          <a:pt x="-2616" y="4930"/>
                          <a:pt x="16523" y="0"/>
                          <a:pt x="42972" y="0"/>
                        </a:cubicBezTo>
                        <a:cubicBezTo>
                          <a:pt x="183200" y="0"/>
                          <a:pt x="323427" y="0"/>
                          <a:pt x="463669" y="0"/>
                        </a:cubicBezTo>
                        <a:cubicBezTo>
                          <a:pt x="490119" y="0"/>
                          <a:pt x="514617" y="4944"/>
                          <a:pt x="518272" y="11009"/>
                        </a:cubicBezTo>
                        <a:cubicBezTo>
                          <a:pt x="529032" y="28901"/>
                          <a:pt x="539737" y="46779"/>
                          <a:pt x="550427" y="64671"/>
                        </a:cubicBezTo>
                        <a:cubicBezTo>
                          <a:pt x="554069" y="70737"/>
                          <a:pt x="535125" y="75681"/>
                          <a:pt x="508190" y="75681"/>
                        </a:cubicBezTo>
                        <a:close/>
                        <a:moveTo>
                          <a:pt x="43803" y="1689"/>
                        </a:moveTo>
                        <a:cubicBezTo>
                          <a:pt x="21397" y="1689"/>
                          <a:pt x="5222" y="5872"/>
                          <a:pt x="7687" y="11009"/>
                        </a:cubicBezTo>
                        <a:cubicBezTo>
                          <a:pt x="16328" y="28901"/>
                          <a:pt x="24942" y="46779"/>
                          <a:pt x="33528" y="64671"/>
                        </a:cubicBezTo>
                        <a:cubicBezTo>
                          <a:pt x="35993" y="69809"/>
                          <a:pt x="56516" y="73991"/>
                          <a:pt x="79310" y="73991"/>
                        </a:cubicBezTo>
                        <a:cubicBezTo>
                          <a:pt x="221933" y="73991"/>
                          <a:pt x="364570" y="73991"/>
                          <a:pt x="507194" y="73991"/>
                        </a:cubicBezTo>
                        <a:cubicBezTo>
                          <a:pt x="529988" y="73991"/>
                          <a:pt x="546024" y="69795"/>
                          <a:pt x="542935" y="64671"/>
                        </a:cubicBezTo>
                        <a:cubicBezTo>
                          <a:pt x="532273" y="46779"/>
                          <a:pt x="521581" y="28888"/>
                          <a:pt x="510864" y="11009"/>
                        </a:cubicBezTo>
                        <a:cubicBezTo>
                          <a:pt x="507775" y="5872"/>
                          <a:pt x="487058" y="1689"/>
                          <a:pt x="464652" y="1689"/>
                        </a:cubicBezTo>
                        <a:cubicBezTo>
                          <a:pt x="324382" y="1689"/>
                          <a:pt x="184086" y="1689"/>
                          <a:pt x="43803" y="1689"/>
                        </a:cubicBezTo>
                        <a:close/>
                      </a:path>
                    </a:pathLst>
                  </a:custGeom>
                  <a:solidFill>
                    <a:srgbClr val="878787"/>
                  </a:solidFill>
                  <a:ln w="1385"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A3FA56B1-0F4A-4743-A4F8-BEA3037E8EBF}"/>
                      </a:ext>
                    </a:extLst>
                  </p:cNvPr>
                  <p:cNvSpPr/>
                  <p:nvPr/>
                </p:nvSpPr>
                <p:spPr>
                  <a:xfrm>
                    <a:off x="10887396" y="4714435"/>
                    <a:ext cx="658913" cy="75680"/>
                  </a:xfrm>
                  <a:custGeom>
                    <a:avLst/>
                    <a:gdLst>
                      <a:gd name="connsiteX0" fmla="*/ 614366 w 658913"/>
                      <a:gd name="connsiteY0" fmla="*/ 75681 h 75680"/>
                      <a:gd name="connsiteX1" fmla="*/ 80059 w 658913"/>
                      <a:gd name="connsiteY1" fmla="*/ 75681 h 75680"/>
                      <a:gd name="connsiteX2" fmla="*/ 24527 w 658913"/>
                      <a:gd name="connsiteY2" fmla="*/ 64671 h 75680"/>
                      <a:gd name="connsiteX3" fmla="*/ 251 w 658913"/>
                      <a:gd name="connsiteY3" fmla="*/ 11009 h 75680"/>
                      <a:gd name="connsiteX4" fmla="*/ 44994 w 658913"/>
                      <a:gd name="connsiteY4" fmla="*/ 0 h 75680"/>
                      <a:gd name="connsiteX5" fmla="*/ 570577 w 658913"/>
                      <a:gd name="connsiteY5" fmla="*/ 0 h 75680"/>
                      <a:gd name="connsiteX6" fmla="*/ 626856 w 658913"/>
                      <a:gd name="connsiteY6" fmla="*/ 11009 h 75680"/>
                      <a:gd name="connsiteX7" fmla="*/ 658500 w 658913"/>
                      <a:gd name="connsiteY7" fmla="*/ 64671 h 75680"/>
                      <a:gd name="connsiteX8" fmla="*/ 614366 w 658913"/>
                      <a:gd name="connsiteY8" fmla="*/ 75681 h 75680"/>
                      <a:gd name="connsiteX9" fmla="*/ 45770 w 658913"/>
                      <a:gd name="connsiteY9" fmla="*/ 1689 h 75680"/>
                      <a:gd name="connsiteX10" fmla="*/ 7909 w 658913"/>
                      <a:gd name="connsiteY10" fmla="*/ 11009 h 75680"/>
                      <a:gd name="connsiteX11" fmla="*/ 32282 w 658913"/>
                      <a:gd name="connsiteY11" fmla="*/ 64671 h 75680"/>
                      <a:gd name="connsiteX12" fmla="*/ 79283 w 658913"/>
                      <a:gd name="connsiteY12" fmla="*/ 73991 h 75680"/>
                      <a:gd name="connsiteX13" fmla="*/ 613396 w 658913"/>
                      <a:gd name="connsiteY13" fmla="*/ 73991 h 75680"/>
                      <a:gd name="connsiteX14" fmla="*/ 650731 w 658913"/>
                      <a:gd name="connsiteY14" fmla="*/ 64671 h 75680"/>
                      <a:gd name="connsiteX15" fmla="*/ 619184 w 658913"/>
                      <a:gd name="connsiteY15" fmla="*/ 11009 h 75680"/>
                      <a:gd name="connsiteX16" fmla="*/ 571561 w 658913"/>
                      <a:gd name="connsiteY16" fmla="*/ 1689 h 75680"/>
                      <a:gd name="connsiteX17" fmla="*/ 45770 w 658913"/>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913" h="75680">
                        <a:moveTo>
                          <a:pt x="614366" y="75681"/>
                        </a:moveTo>
                        <a:cubicBezTo>
                          <a:pt x="436263" y="75681"/>
                          <a:pt x="258161" y="75681"/>
                          <a:pt x="80059" y="75681"/>
                        </a:cubicBezTo>
                        <a:cubicBezTo>
                          <a:pt x="52168" y="75681"/>
                          <a:pt x="27241" y="70737"/>
                          <a:pt x="24527" y="64671"/>
                        </a:cubicBezTo>
                        <a:cubicBezTo>
                          <a:pt x="16453" y="46779"/>
                          <a:pt x="8366" y="28901"/>
                          <a:pt x="251" y="11009"/>
                        </a:cubicBezTo>
                        <a:cubicBezTo>
                          <a:pt x="-2491" y="4944"/>
                          <a:pt x="17589" y="0"/>
                          <a:pt x="44994" y="0"/>
                        </a:cubicBezTo>
                        <a:cubicBezTo>
                          <a:pt x="220189" y="0"/>
                          <a:pt x="395383" y="0"/>
                          <a:pt x="570577" y="0"/>
                        </a:cubicBezTo>
                        <a:cubicBezTo>
                          <a:pt x="598010" y="0"/>
                          <a:pt x="623243" y="4944"/>
                          <a:pt x="626856" y="11009"/>
                        </a:cubicBezTo>
                        <a:cubicBezTo>
                          <a:pt x="637422" y="28901"/>
                          <a:pt x="647975" y="46779"/>
                          <a:pt x="658500" y="64671"/>
                        </a:cubicBezTo>
                        <a:cubicBezTo>
                          <a:pt x="662058" y="70737"/>
                          <a:pt x="642269" y="75681"/>
                          <a:pt x="614366" y="75681"/>
                        </a:cubicBezTo>
                        <a:close/>
                        <a:moveTo>
                          <a:pt x="45770" y="1689"/>
                        </a:moveTo>
                        <a:cubicBezTo>
                          <a:pt x="22561" y="1689"/>
                          <a:pt x="5569" y="5872"/>
                          <a:pt x="7909" y="11009"/>
                        </a:cubicBezTo>
                        <a:cubicBezTo>
                          <a:pt x="16052" y="28901"/>
                          <a:pt x="24181" y="46779"/>
                          <a:pt x="32282" y="64671"/>
                        </a:cubicBezTo>
                        <a:cubicBezTo>
                          <a:pt x="34595" y="69809"/>
                          <a:pt x="55699" y="73991"/>
                          <a:pt x="79283" y="73991"/>
                        </a:cubicBezTo>
                        <a:cubicBezTo>
                          <a:pt x="257330" y="73991"/>
                          <a:pt x="435363" y="73991"/>
                          <a:pt x="613396" y="73991"/>
                        </a:cubicBezTo>
                        <a:cubicBezTo>
                          <a:pt x="637007" y="73991"/>
                          <a:pt x="653749" y="69809"/>
                          <a:pt x="650731" y="64671"/>
                        </a:cubicBezTo>
                        <a:cubicBezTo>
                          <a:pt x="640247" y="46779"/>
                          <a:pt x="629737" y="28901"/>
                          <a:pt x="619184" y="11009"/>
                        </a:cubicBezTo>
                        <a:cubicBezTo>
                          <a:pt x="616152" y="5872"/>
                          <a:pt x="594798" y="1689"/>
                          <a:pt x="571561" y="1689"/>
                        </a:cubicBezTo>
                        <a:cubicBezTo>
                          <a:pt x="396283" y="1689"/>
                          <a:pt x="221019" y="1689"/>
                          <a:pt x="45770" y="1689"/>
                        </a:cubicBezTo>
                        <a:close/>
                      </a:path>
                    </a:pathLst>
                  </a:custGeom>
                  <a:solidFill>
                    <a:srgbClr val="878787"/>
                  </a:solidFill>
                  <a:ln w="1385"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5125F0CB-13AE-4748-9A9D-E9DD85648EB3}"/>
                      </a:ext>
                    </a:extLst>
                  </p:cNvPr>
                  <p:cNvSpPr/>
                  <p:nvPr/>
                </p:nvSpPr>
                <p:spPr>
                  <a:xfrm>
                    <a:off x="10736402" y="4794921"/>
                    <a:ext cx="856984" cy="75680"/>
                  </a:xfrm>
                  <a:custGeom>
                    <a:avLst/>
                    <a:gdLst>
                      <a:gd name="connsiteX0" fmla="*/ 811556 w 856984"/>
                      <a:gd name="connsiteY0" fmla="*/ 75681 h 75680"/>
                      <a:gd name="connsiteX1" fmla="*/ 78084 w 856984"/>
                      <a:gd name="connsiteY1" fmla="*/ 75681 h 75680"/>
                      <a:gd name="connsiteX2" fmla="*/ 22137 w 856984"/>
                      <a:gd name="connsiteY2" fmla="*/ 64671 h 75680"/>
                      <a:gd name="connsiteX3" fmla="*/ 201 w 856984"/>
                      <a:gd name="connsiteY3" fmla="*/ 11009 h 75680"/>
                      <a:gd name="connsiteX4" fmla="*/ 46316 w 856984"/>
                      <a:gd name="connsiteY4" fmla="*/ 0 h 75680"/>
                      <a:gd name="connsiteX5" fmla="*/ 768114 w 856984"/>
                      <a:gd name="connsiteY5" fmla="*/ 0 h 75680"/>
                      <a:gd name="connsiteX6" fmla="*/ 825211 w 856984"/>
                      <a:gd name="connsiteY6" fmla="*/ 11009 h 75680"/>
                      <a:gd name="connsiteX7" fmla="*/ 856578 w 856984"/>
                      <a:gd name="connsiteY7" fmla="*/ 64671 h 75680"/>
                      <a:gd name="connsiteX8" fmla="*/ 811556 w 856984"/>
                      <a:gd name="connsiteY8" fmla="*/ 75681 h 75680"/>
                      <a:gd name="connsiteX9" fmla="*/ 47036 w 856984"/>
                      <a:gd name="connsiteY9" fmla="*/ 1689 h 75680"/>
                      <a:gd name="connsiteX10" fmla="*/ 7998 w 856984"/>
                      <a:gd name="connsiteY10" fmla="*/ 11009 h 75680"/>
                      <a:gd name="connsiteX11" fmla="*/ 30031 w 856984"/>
                      <a:gd name="connsiteY11" fmla="*/ 64671 h 75680"/>
                      <a:gd name="connsiteX12" fmla="*/ 77378 w 856984"/>
                      <a:gd name="connsiteY12" fmla="*/ 73991 h 75680"/>
                      <a:gd name="connsiteX13" fmla="*/ 810588 w 856984"/>
                      <a:gd name="connsiteY13" fmla="*/ 73991 h 75680"/>
                      <a:gd name="connsiteX14" fmla="*/ 848711 w 856984"/>
                      <a:gd name="connsiteY14" fmla="*/ 64671 h 75680"/>
                      <a:gd name="connsiteX15" fmla="*/ 817428 w 856984"/>
                      <a:gd name="connsiteY15" fmla="*/ 11009 h 75680"/>
                      <a:gd name="connsiteX16" fmla="*/ 769112 w 856984"/>
                      <a:gd name="connsiteY16" fmla="*/ 1689 h 75680"/>
                      <a:gd name="connsiteX17" fmla="*/ 47036 w 856984"/>
                      <a:gd name="connsiteY17" fmla="*/ 1689 h 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6984" h="75680">
                        <a:moveTo>
                          <a:pt x="811556" y="75681"/>
                        </a:moveTo>
                        <a:cubicBezTo>
                          <a:pt x="567066" y="75681"/>
                          <a:pt x="322575" y="75681"/>
                          <a:pt x="78084" y="75681"/>
                        </a:cubicBezTo>
                        <a:cubicBezTo>
                          <a:pt x="49709" y="75681"/>
                          <a:pt x="24602" y="70737"/>
                          <a:pt x="22137" y="64671"/>
                        </a:cubicBezTo>
                        <a:cubicBezTo>
                          <a:pt x="14839" y="46793"/>
                          <a:pt x="7527" y="28901"/>
                          <a:pt x="201" y="11009"/>
                        </a:cubicBezTo>
                        <a:cubicBezTo>
                          <a:pt x="-2277" y="4944"/>
                          <a:pt x="18412" y="-14"/>
                          <a:pt x="46316" y="0"/>
                        </a:cubicBezTo>
                        <a:cubicBezTo>
                          <a:pt x="286916" y="0"/>
                          <a:pt x="527515" y="0"/>
                          <a:pt x="768114" y="0"/>
                        </a:cubicBezTo>
                        <a:cubicBezTo>
                          <a:pt x="796032" y="0"/>
                          <a:pt x="821638" y="4944"/>
                          <a:pt x="825211" y="11009"/>
                        </a:cubicBezTo>
                        <a:cubicBezTo>
                          <a:pt x="835695" y="28901"/>
                          <a:pt x="846150" y="46779"/>
                          <a:pt x="856578" y="64671"/>
                        </a:cubicBezTo>
                        <a:cubicBezTo>
                          <a:pt x="860136" y="70737"/>
                          <a:pt x="839945" y="75681"/>
                          <a:pt x="811556" y="75681"/>
                        </a:cubicBezTo>
                        <a:close/>
                        <a:moveTo>
                          <a:pt x="47036" y="1689"/>
                        </a:moveTo>
                        <a:cubicBezTo>
                          <a:pt x="23411" y="1689"/>
                          <a:pt x="5907" y="5872"/>
                          <a:pt x="7998" y="11009"/>
                        </a:cubicBezTo>
                        <a:cubicBezTo>
                          <a:pt x="15351" y="28901"/>
                          <a:pt x="22705" y="46779"/>
                          <a:pt x="30031" y="64671"/>
                        </a:cubicBezTo>
                        <a:cubicBezTo>
                          <a:pt x="32121" y="69795"/>
                          <a:pt x="53365" y="73991"/>
                          <a:pt x="77378" y="73991"/>
                        </a:cubicBezTo>
                        <a:cubicBezTo>
                          <a:pt x="321785" y="73991"/>
                          <a:pt x="566180" y="73991"/>
                          <a:pt x="810588" y="73991"/>
                        </a:cubicBezTo>
                        <a:cubicBezTo>
                          <a:pt x="834614" y="73991"/>
                          <a:pt x="851689" y="69809"/>
                          <a:pt x="848711" y="64671"/>
                        </a:cubicBezTo>
                        <a:cubicBezTo>
                          <a:pt x="838311" y="46793"/>
                          <a:pt x="827883" y="28901"/>
                          <a:pt x="817428" y="11009"/>
                        </a:cubicBezTo>
                        <a:cubicBezTo>
                          <a:pt x="814423" y="5872"/>
                          <a:pt x="792750" y="1689"/>
                          <a:pt x="769112" y="1689"/>
                        </a:cubicBezTo>
                        <a:cubicBezTo>
                          <a:pt x="528416" y="1689"/>
                          <a:pt x="287719" y="1689"/>
                          <a:pt x="47036" y="1689"/>
                        </a:cubicBezTo>
                        <a:close/>
                      </a:path>
                    </a:pathLst>
                  </a:custGeom>
                  <a:solidFill>
                    <a:srgbClr val="878787"/>
                  </a:solidFill>
                  <a:ln w="1385"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A137FC53-3FAB-E243-9920-3B25CF289E0F}"/>
                      </a:ext>
                    </a:extLst>
                  </p:cNvPr>
                  <p:cNvSpPr/>
                  <p:nvPr/>
                </p:nvSpPr>
                <p:spPr>
                  <a:xfrm>
                    <a:off x="10495380" y="4917631"/>
                    <a:ext cx="367196" cy="43622"/>
                  </a:xfrm>
                  <a:custGeom>
                    <a:avLst/>
                    <a:gdLst>
                      <a:gd name="connsiteX0" fmla="*/ 319148 w 367196"/>
                      <a:gd name="connsiteY0" fmla="*/ 43622 h 43622"/>
                      <a:gd name="connsiteX1" fmla="*/ 63786 w 367196"/>
                      <a:gd name="connsiteY1" fmla="*/ 43622 h 43622"/>
                      <a:gd name="connsiteX2" fmla="*/ 7576 w 367196"/>
                      <a:gd name="connsiteY2" fmla="*/ 32613 h 43622"/>
                      <a:gd name="connsiteX3" fmla="*/ 140 w 367196"/>
                      <a:gd name="connsiteY3" fmla="*/ 11009 h 43622"/>
                      <a:gd name="connsiteX4" fmla="*/ 48304 w 367196"/>
                      <a:gd name="connsiteY4" fmla="*/ 0 h 43622"/>
                      <a:gd name="connsiteX5" fmla="*/ 301395 w 367196"/>
                      <a:gd name="connsiteY5" fmla="*/ 0 h 43622"/>
                      <a:gd name="connsiteX6" fmla="*/ 357964 w 367196"/>
                      <a:gd name="connsiteY6" fmla="*/ 11009 h 43622"/>
                      <a:gd name="connsiteX7" fmla="*/ 366993 w 367196"/>
                      <a:gd name="connsiteY7" fmla="*/ 32613 h 43622"/>
                      <a:gd name="connsiteX8" fmla="*/ 319148 w 367196"/>
                      <a:gd name="connsiteY8" fmla="*/ 43622 h 43622"/>
                      <a:gd name="connsiteX9" fmla="*/ 48885 w 367196"/>
                      <a:gd name="connsiteY9" fmla="*/ 1689 h 43622"/>
                      <a:gd name="connsiteX10" fmla="*/ 8130 w 367196"/>
                      <a:gd name="connsiteY10" fmla="*/ 11009 h 43622"/>
                      <a:gd name="connsiteX11" fmla="*/ 15608 w 367196"/>
                      <a:gd name="connsiteY11" fmla="*/ 32613 h 43622"/>
                      <a:gd name="connsiteX12" fmla="*/ 63191 w 367196"/>
                      <a:gd name="connsiteY12" fmla="*/ 41933 h 43622"/>
                      <a:gd name="connsiteX13" fmla="*/ 318469 w 367196"/>
                      <a:gd name="connsiteY13" fmla="*/ 41933 h 43622"/>
                      <a:gd name="connsiteX14" fmla="*/ 358947 w 367196"/>
                      <a:gd name="connsiteY14" fmla="*/ 32613 h 43622"/>
                      <a:gd name="connsiteX15" fmla="*/ 349960 w 367196"/>
                      <a:gd name="connsiteY15" fmla="*/ 11009 h 43622"/>
                      <a:gd name="connsiteX16" fmla="*/ 302087 w 367196"/>
                      <a:gd name="connsiteY16" fmla="*/ 1689 h 43622"/>
                      <a:gd name="connsiteX17" fmla="*/ 48885 w 367196"/>
                      <a:gd name="connsiteY17" fmla="*/ 1689 h 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196" h="43622">
                        <a:moveTo>
                          <a:pt x="319148" y="43622"/>
                        </a:moveTo>
                        <a:cubicBezTo>
                          <a:pt x="234022" y="43622"/>
                          <a:pt x="148898" y="43622"/>
                          <a:pt x="63786" y="43622"/>
                        </a:cubicBezTo>
                        <a:cubicBezTo>
                          <a:pt x="34871" y="43622"/>
                          <a:pt x="9640" y="38692"/>
                          <a:pt x="7576" y="32613"/>
                        </a:cubicBezTo>
                        <a:cubicBezTo>
                          <a:pt x="5097" y="25412"/>
                          <a:pt x="2619" y="18211"/>
                          <a:pt x="140" y="11009"/>
                        </a:cubicBezTo>
                        <a:cubicBezTo>
                          <a:pt x="-1952" y="4930"/>
                          <a:pt x="19665" y="-14"/>
                          <a:pt x="48304" y="0"/>
                        </a:cubicBezTo>
                        <a:cubicBezTo>
                          <a:pt x="132667" y="0"/>
                          <a:pt x="217031" y="0"/>
                          <a:pt x="301395" y="0"/>
                        </a:cubicBezTo>
                        <a:cubicBezTo>
                          <a:pt x="330060" y="0"/>
                          <a:pt x="355416" y="4944"/>
                          <a:pt x="357964" y="11009"/>
                        </a:cubicBezTo>
                        <a:cubicBezTo>
                          <a:pt x="360983" y="18211"/>
                          <a:pt x="363988" y="25412"/>
                          <a:pt x="366993" y="32613"/>
                        </a:cubicBezTo>
                        <a:cubicBezTo>
                          <a:pt x="369528" y="38678"/>
                          <a:pt x="348105" y="43622"/>
                          <a:pt x="319148" y="43622"/>
                        </a:cubicBezTo>
                        <a:close/>
                        <a:moveTo>
                          <a:pt x="48885" y="1689"/>
                        </a:moveTo>
                        <a:cubicBezTo>
                          <a:pt x="24651" y="1689"/>
                          <a:pt x="6357" y="5872"/>
                          <a:pt x="8130" y="11009"/>
                        </a:cubicBezTo>
                        <a:cubicBezTo>
                          <a:pt x="10623" y="18211"/>
                          <a:pt x="13115" y="25412"/>
                          <a:pt x="15608" y="32613"/>
                        </a:cubicBezTo>
                        <a:cubicBezTo>
                          <a:pt x="17381" y="37750"/>
                          <a:pt x="38721" y="41933"/>
                          <a:pt x="63191" y="41933"/>
                        </a:cubicBezTo>
                        <a:cubicBezTo>
                          <a:pt x="148288" y="41933"/>
                          <a:pt x="233386" y="41933"/>
                          <a:pt x="318469" y="41933"/>
                        </a:cubicBezTo>
                        <a:cubicBezTo>
                          <a:pt x="342953" y="41933"/>
                          <a:pt x="361108" y="37764"/>
                          <a:pt x="358947" y="32613"/>
                        </a:cubicBezTo>
                        <a:cubicBezTo>
                          <a:pt x="355957" y="25412"/>
                          <a:pt x="352952" y="18211"/>
                          <a:pt x="349960" y="11009"/>
                        </a:cubicBezTo>
                        <a:cubicBezTo>
                          <a:pt x="347800" y="5872"/>
                          <a:pt x="326335" y="1689"/>
                          <a:pt x="302087" y="1689"/>
                        </a:cubicBezTo>
                        <a:cubicBezTo>
                          <a:pt x="217682" y="1689"/>
                          <a:pt x="133291" y="1689"/>
                          <a:pt x="48885" y="1689"/>
                        </a:cubicBezTo>
                        <a:close/>
                      </a:path>
                    </a:pathLst>
                  </a:custGeom>
                  <a:solidFill>
                    <a:srgbClr val="878787"/>
                  </a:solidFill>
                  <a:ln w="1385"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A5C8D9D0-67A7-AA47-98A8-9EAF7990BCC9}"/>
                      </a:ext>
                    </a:extLst>
                  </p:cNvPr>
                  <p:cNvSpPr/>
                  <p:nvPr/>
                </p:nvSpPr>
                <p:spPr>
                  <a:xfrm>
                    <a:off x="11274974" y="4917631"/>
                    <a:ext cx="371007" cy="43622"/>
                  </a:xfrm>
                  <a:custGeom>
                    <a:avLst/>
                    <a:gdLst>
                      <a:gd name="connsiteX0" fmla="*/ 324555 w 371007"/>
                      <a:gd name="connsiteY0" fmla="*/ 43622 h 43622"/>
                      <a:gd name="connsiteX1" fmla="*/ 69180 w 371007"/>
                      <a:gd name="connsiteY1" fmla="*/ 43622 h 43622"/>
                      <a:gd name="connsiteX2" fmla="*/ 11198 w 371007"/>
                      <a:gd name="connsiteY2" fmla="*/ 32613 h 43622"/>
                      <a:gd name="connsiteX3" fmla="*/ 299 w 371007"/>
                      <a:gd name="connsiteY3" fmla="*/ 11009 h 43622"/>
                      <a:gd name="connsiteX4" fmla="*/ 46690 w 371007"/>
                      <a:gd name="connsiteY4" fmla="*/ 0 h 43622"/>
                      <a:gd name="connsiteX5" fmla="*/ 299781 w 371007"/>
                      <a:gd name="connsiteY5" fmla="*/ 0 h 43622"/>
                      <a:gd name="connsiteX6" fmla="*/ 358124 w 371007"/>
                      <a:gd name="connsiteY6" fmla="*/ 11009 h 43622"/>
                      <a:gd name="connsiteX7" fmla="*/ 370614 w 371007"/>
                      <a:gd name="connsiteY7" fmla="*/ 32613 h 43622"/>
                      <a:gd name="connsiteX8" fmla="*/ 324555 w 371007"/>
                      <a:gd name="connsiteY8" fmla="*/ 43622 h 43622"/>
                      <a:gd name="connsiteX9" fmla="*/ 47577 w 371007"/>
                      <a:gd name="connsiteY9" fmla="*/ 1689 h 43622"/>
                      <a:gd name="connsiteX10" fmla="*/ 8317 w 371007"/>
                      <a:gd name="connsiteY10" fmla="*/ 11009 h 43622"/>
                      <a:gd name="connsiteX11" fmla="*/ 19257 w 371007"/>
                      <a:gd name="connsiteY11" fmla="*/ 32613 h 43622"/>
                      <a:gd name="connsiteX12" fmla="*/ 68322 w 371007"/>
                      <a:gd name="connsiteY12" fmla="*/ 41933 h 43622"/>
                      <a:gd name="connsiteX13" fmla="*/ 323601 w 371007"/>
                      <a:gd name="connsiteY13" fmla="*/ 41933 h 43622"/>
                      <a:gd name="connsiteX14" fmla="*/ 362596 w 371007"/>
                      <a:gd name="connsiteY14" fmla="*/ 32613 h 43622"/>
                      <a:gd name="connsiteX15" fmla="*/ 350133 w 371007"/>
                      <a:gd name="connsiteY15" fmla="*/ 11009 h 43622"/>
                      <a:gd name="connsiteX16" fmla="*/ 300765 w 371007"/>
                      <a:gd name="connsiteY16" fmla="*/ 1689 h 43622"/>
                      <a:gd name="connsiteX17" fmla="*/ 47577 w 371007"/>
                      <a:gd name="connsiteY17" fmla="*/ 1689 h 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007" h="43622">
                        <a:moveTo>
                          <a:pt x="324555" y="43622"/>
                        </a:moveTo>
                        <a:cubicBezTo>
                          <a:pt x="239431" y="43622"/>
                          <a:pt x="154306" y="43622"/>
                          <a:pt x="69180" y="43622"/>
                        </a:cubicBezTo>
                        <a:cubicBezTo>
                          <a:pt x="40251" y="43622"/>
                          <a:pt x="14244" y="38692"/>
                          <a:pt x="11198" y="32613"/>
                        </a:cubicBezTo>
                        <a:cubicBezTo>
                          <a:pt x="7569" y="25412"/>
                          <a:pt x="3927" y="18211"/>
                          <a:pt x="299" y="11009"/>
                        </a:cubicBezTo>
                        <a:cubicBezTo>
                          <a:pt x="-2762" y="4930"/>
                          <a:pt x="18038" y="-14"/>
                          <a:pt x="46690" y="0"/>
                        </a:cubicBezTo>
                        <a:cubicBezTo>
                          <a:pt x="131055" y="0"/>
                          <a:pt x="215418" y="0"/>
                          <a:pt x="299781" y="0"/>
                        </a:cubicBezTo>
                        <a:cubicBezTo>
                          <a:pt x="328433" y="0"/>
                          <a:pt x="354593" y="4944"/>
                          <a:pt x="358124" y="11009"/>
                        </a:cubicBezTo>
                        <a:cubicBezTo>
                          <a:pt x="362292" y="18211"/>
                          <a:pt x="366446" y="25412"/>
                          <a:pt x="370614" y="32613"/>
                        </a:cubicBezTo>
                        <a:cubicBezTo>
                          <a:pt x="374147" y="38678"/>
                          <a:pt x="353484" y="43622"/>
                          <a:pt x="324555" y="43622"/>
                        </a:cubicBezTo>
                        <a:close/>
                        <a:moveTo>
                          <a:pt x="47577" y="1689"/>
                        </a:moveTo>
                        <a:cubicBezTo>
                          <a:pt x="23315" y="1689"/>
                          <a:pt x="5714" y="5872"/>
                          <a:pt x="8317" y="11009"/>
                        </a:cubicBezTo>
                        <a:cubicBezTo>
                          <a:pt x="11973" y="18211"/>
                          <a:pt x="15615" y="25412"/>
                          <a:pt x="19257" y="32613"/>
                        </a:cubicBezTo>
                        <a:cubicBezTo>
                          <a:pt x="21847" y="37750"/>
                          <a:pt x="43852" y="41933"/>
                          <a:pt x="68322" y="41933"/>
                        </a:cubicBezTo>
                        <a:cubicBezTo>
                          <a:pt x="153419" y="41933"/>
                          <a:pt x="238503" y="41933"/>
                          <a:pt x="323601" y="41933"/>
                        </a:cubicBezTo>
                        <a:cubicBezTo>
                          <a:pt x="348070" y="41933"/>
                          <a:pt x="365561" y="37764"/>
                          <a:pt x="362596" y="32613"/>
                        </a:cubicBezTo>
                        <a:cubicBezTo>
                          <a:pt x="358457" y="25412"/>
                          <a:pt x="354302" y="18211"/>
                          <a:pt x="350133" y="11009"/>
                        </a:cubicBezTo>
                        <a:cubicBezTo>
                          <a:pt x="347156" y="5872"/>
                          <a:pt x="325013" y="1689"/>
                          <a:pt x="300765" y="1689"/>
                        </a:cubicBezTo>
                        <a:cubicBezTo>
                          <a:pt x="216359" y="1689"/>
                          <a:pt x="131967" y="1689"/>
                          <a:pt x="47577" y="1689"/>
                        </a:cubicBezTo>
                        <a:close/>
                      </a:path>
                    </a:pathLst>
                  </a:custGeom>
                  <a:solidFill>
                    <a:srgbClr val="878787"/>
                  </a:solidFill>
                  <a:ln w="1385"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506A21BD-9C74-E042-89F2-0059AE93710C}"/>
                      </a:ext>
                    </a:extLst>
                  </p:cNvPr>
                  <p:cNvSpPr/>
                  <p:nvPr/>
                </p:nvSpPr>
                <p:spPr>
                  <a:xfrm>
                    <a:off x="10867309" y="4875698"/>
                    <a:ext cx="386958" cy="85554"/>
                  </a:xfrm>
                  <a:custGeom>
                    <a:avLst/>
                    <a:gdLst>
                      <a:gd name="connsiteX0" fmla="*/ 339733 w 386958"/>
                      <a:gd name="connsiteY0" fmla="*/ 85555 h 85554"/>
                      <a:gd name="connsiteX1" fmla="*/ 84344 w 386958"/>
                      <a:gd name="connsiteY1" fmla="*/ 85555 h 85554"/>
                      <a:gd name="connsiteX2" fmla="*/ 27261 w 386958"/>
                      <a:gd name="connsiteY2" fmla="*/ 74545 h 85554"/>
                      <a:gd name="connsiteX3" fmla="*/ 216 w 386958"/>
                      <a:gd name="connsiteY3" fmla="*/ 11009 h 85554"/>
                      <a:gd name="connsiteX4" fmla="*/ 47009 w 386958"/>
                      <a:gd name="connsiteY4" fmla="*/ 0 h 85554"/>
                      <a:gd name="connsiteX5" fmla="*/ 297939 w 386958"/>
                      <a:gd name="connsiteY5" fmla="*/ 0 h 85554"/>
                      <a:gd name="connsiteX6" fmla="*/ 354953 w 386958"/>
                      <a:gd name="connsiteY6" fmla="*/ 11009 h 85554"/>
                      <a:gd name="connsiteX7" fmla="*/ 386665 w 386958"/>
                      <a:gd name="connsiteY7" fmla="*/ 74545 h 85554"/>
                      <a:gd name="connsiteX8" fmla="*/ 339733 w 386958"/>
                      <a:gd name="connsiteY8" fmla="*/ 85555 h 85554"/>
                      <a:gd name="connsiteX9" fmla="*/ 47757 w 386958"/>
                      <a:gd name="connsiteY9" fmla="*/ 1689 h 85554"/>
                      <a:gd name="connsiteX10" fmla="*/ 8164 w 386958"/>
                      <a:gd name="connsiteY10" fmla="*/ 11009 h 85554"/>
                      <a:gd name="connsiteX11" fmla="*/ 35307 w 386958"/>
                      <a:gd name="connsiteY11" fmla="*/ 74545 h 85554"/>
                      <a:gd name="connsiteX12" fmla="*/ 83610 w 386958"/>
                      <a:gd name="connsiteY12" fmla="*/ 83865 h 85554"/>
                      <a:gd name="connsiteX13" fmla="*/ 338917 w 386958"/>
                      <a:gd name="connsiteY13" fmla="*/ 83865 h 85554"/>
                      <a:gd name="connsiteX14" fmla="*/ 378647 w 386958"/>
                      <a:gd name="connsiteY14" fmla="*/ 74545 h 85554"/>
                      <a:gd name="connsiteX15" fmla="*/ 347031 w 386958"/>
                      <a:gd name="connsiteY15" fmla="*/ 11009 h 85554"/>
                      <a:gd name="connsiteX16" fmla="*/ 298770 w 386958"/>
                      <a:gd name="connsiteY16" fmla="*/ 1689 h 85554"/>
                      <a:gd name="connsiteX17" fmla="*/ 47757 w 386958"/>
                      <a:gd name="connsiteY17" fmla="*/ 1689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958" h="85554">
                        <a:moveTo>
                          <a:pt x="339733" y="85555"/>
                        </a:moveTo>
                        <a:cubicBezTo>
                          <a:pt x="254608" y="85555"/>
                          <a:pt x="169469" y="85555"/>
                          <a:pt x="84344" y="85555"/>
                        </a:cubicBezTo>
                        <a:cubicBezTo>
                          <a:pt x="55443" y="85555"/>
                          <a:pt x="29823" y="80624"/>
                          <a:pt x="27261" y="74545"/>
                        </a:cubicBezTo>
                        <a:cubicBezTo>
                          <a:pt x="18274" y="53371"/>
                          <a:pt x="9259" y="32183"/>
                          <a:pt x="216" y="11009"/>
                        </a:cubicBezTo>
                        <a:cubicBezTo>
                          <a:pt x="-2374" y="4930"/>
                          <a:pt x="18634" y="0"/>
                          <a:pt x="47009" y="0"/>
                        </a:cubicBezTo>
                        <a:cubicBezTo>
                          <a:pt x="130653" y="0"/>
                          <a:pt x="214296" y="0"/>
                          <a:pt x="297939" y="0"/>
                        </a:cubicBezTo>
                        <a:cubicBezTo>
                          <a:pt x="326315" y="0"/>
                          <a:pt x="351892" y="4944"/>
                          <a:pt x="354953" y="11009"/>
                        </a:cubicBezTo>
                        <a:cubicBezTo>
                          <a:pt x="365560" y="32197"/>
                          <a:pt x="376141" y="53371"/>
                          <a:pt x="386665" y="74545"/>
                        </a:cubicBezTo>
                        <a:cubicBezTo>
                          <a:pt x="389712" y="80611"/>
                          <a:pt x="368635" y="85555"/>
                          <a:pt x="339733" y="85555"/>
                        </a:cubicBezTo>
                        <a:close/>
                        <a:moveTo>
                          <a:pt x="47757" y="1689"/>
                        </a:moveTo>
                        <a:cubicBezTo>
                          <a:pt x="23744" y="1689"/>
                          <a:pt x="5963" y="5872"/>
                          <a:pt x="8164" y="11009"/>
                        </a:cubicBezTo>
                        <a:cubicBezTo>
                          <a:pt x="17249" y="32197"/>
                          <a:pt x="26292" y="53371"/>
                          <a:pt x="35307" y="74545"/>
                        </a:cubicBezTo>
                        <a:cubicBezTo>
                          <a:pt x="37482" y="79683"/>
                          <a:pt x="59168" y="83865"/>
                          <a:pt x="83610" y="83865"/>
                        </a:cubicBezTo>
                        <a:cubicBezTo>
                          <a:pt x="168707" y="83865"/>
                          <a:pt x="253819" y="83865"/>
                          <a:pt x="338917" y="83865"/>
                        </a:cubicBezTo>
                        <a:cubicBezTo>
                          <a:pt x="363372" y="83865"/>
                          <a:pt x="381209" y="79697"/>
                          <a:pt x="378647" y="74545"/>
                        </a:cubicBezTo>
                        <a:cubicBezTo>
                          <a:pt x="368136" y="53371"/>
                          <a:pt x="357612" y="32183"/>
                          <a:pt x="347031" y="11009"/>
                        </a:cubicBezTo>
                        <a:cubicBezTo>
                          <a:pt x="344456" y="5872"/>
                          <a:pt x="322797" y="1676"/>
                          <a:pt x="298770" y="1689"/>
                        </a:cubicBezTo>
                        <a:cubicBezTo>
                          <a:pt x="215099" y="1689"/>
                          <a:pt x="131428" y="1689"/>
                          <a:pt x="47757" y="1689"/>
                        </a:cubicBezTo>
                        <a:close/>
                      </a:path>
                    </a:pathLst>
                  </a:custGeom>
                  <a:solidFill>
                    <a:srgbClr val="878787"/>
                  </a:solidFill>
                  <a:ln w="1385"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53DE26DB-66CC-A841-8FAC-B2263ADBEB5B}"/>
                      </a:ext>
                    </a:extLst>
                  </p:cNvPr>
                  <p:cNvSpPr/>
                  <p:nvPr/>
                </p:nvSpPr>
                <p:spPr>
                  <a:xfrm>
                    <a:off x="7654318" y="4875698"/>
                    <a:ext cx="1925959" cy="85554"/>
                  </a:xfrm>
                  <a:custGeom>
                    <a:avLst/>
                    <a:gdLst>
                      <a:gd name="connsiteX0" fmla="*/ 1875231 w 1925959"/>
                      <a:gd name="connsiteY0" fmla="*/ 85555 h 85554"/>
                      <a:gd name="connsiteX1" fmla="*/ 49865 w 1925959"/>
                      <a:gd name="connsiteY1" fmla="*/ 85555 h 85554"/>
                      <a:gd name="connsiteX2" fmla="*/ 67 w 1925959"/>
                      <a:gd name="connsiteY2" fmla="*/ 74545 h 85554"/>
                      <a:gd name="connsiteX3" fmla="*/ 15231 w 1925959"/>
                      <a:gd name="connsiteY3" fmla="*/ 11009 h 85554"/>
                      <a:gd name="connsiteX4" fmla="*/ 69377 w 1925959"/>
                      <a:gd name="connsiteY4" fmla="*/ 0 h 85554"/>
                      <a:gd name="connsiteX5" fmla="*/ 1862796 w 1925959"/>
                      <a:gd name="connsiteY5" fmla="*/ 0 h 85554"/>
                      <a:gd name="connsiteX6" fmla="*/ 1916014 w 1925959"/>
                      <a:gd name="connsiteY6" fmla="*/ 11009 h 85554"/>
                      <a:gd name="connsiteX7" fmla="*/ 1925930 w 1925959"/>
                      <a:gd name="connsiteY7" fmla="*/ 74545 h 85554"/>
                      <a:gd name="connsiteX8" fmla="*/ 1875231 w 1925959"/>
                      <a:gd name="connsiteY8" fmla="*/ 85555 h 85554"/>
                      <a:gd name="connsiteX9" fmla="*/ 68990 w 1925959"/>
                      <a:gd name="connsiteY9" fmla="*/ 1689 h 85554"/>
                      <a:gd name="connsiteX10" fmla="*/ 23180 w 1925959"/>
                      <a:gd name="connsiteY10" fmla="*/ 11009 h 85554"/>
                      <a:gd name="connsiteX11" fmla="*/ 8127 w 1925959"/>
                      <a:gd name="connsiteY11" fmla="*/ 74545 h 85554"/>
                      <a:gd name="connsiteX12" fmla="*/ 50267 w 1925959"/>
                      <a:gd name="connsiteY12" fmla="*/ 83865 h 85554"/>
                      <a:gd name="connsiteX13" fmla="*/ 1874996 w 1925959"/>
                      <a:gd name="connsiteY13" fmla="*/ 83865 h 85554"/>
                      <a:gd name="connsiteX14" fmla="*/ 1917898 w 1925959"/>
                      <a:gd name="connsiteY14" fmla="*/ 74545 h 85554"/>
                      <a:gd name="connsiteX15" fmla="*/ 1908079 w 1925959"/>
                      <a:gd name="connsiteY15" fmla="*/ 11009 h 85554"/>
                      <a:gd name="connsiteX16" fmla="*/ 1863044 w 1925959"/>
                      <a:gd name="connsiteY16" fmla="*/ 1689 h 85554"/>
                      <a:gd name="connsiteX17" fmla="*/ 68990 w 1925959"/>
                      <a:gd name="connsiteY17" fmla="*/ 1689 h 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5959" h="85554">
                        <a:moveTo>
                          <a:pt x="1875231" y="85555"/>
                        </a:moveTo>
                        <a:cubicBezTo>
                          <a:pt x="1266766" y="85555"/>
                          <a:pt x="658316" y="85555"/>
                          <a:pt x="49865" y="85555"/>
                        </a:cubicBezTo>
                        <a:cubicBezTo>
                          <a:pt x="20950" y="85555"/>
                          <a:pt x="-1387" y="80624"/>
                          <a:pt x="67" y="74545"/>
                        </a:cubicBezTo>
                        <a:cubicBezTo>
                          <a:pt x="5108" y="53371"/>
                          <a:pt x="10163" y="32183"/>
                          <a:pt x="15231" y="11009"/>
                        </a:cubicBezTo>
                        <a:cubicBezTo>
                          <a:pt x="16699" y="4930"/>
                          <a:pt x="40975" y="0"/>
                          <a:pt x="69377" y="0"/>
                        </a:cubicBezTo>
                        <a:cubicBezTo>
                          <a:pt x="667179" y="0"/>
                          <a:pt x="1264994" y="0"/>
                          <a:pt x="1862796" y="0"/>
                        </a:cubicBezTo>
                        <a:cubicBezTo>
                          <a:pt x="1891157" y="0"/>
                          <a:pt x="1915059" y="4944"/>
                          <a:pt x="1916014" y="11009"/>
                        </a:cubicBezTo>
                        <a:cubicBezTo>
                          <a:pt x="1919337" y="32197"/>
                          <a:pt x="1922647" y="53371"/>
                          <a:pt x="1925930" y="74545"/>
                        </a:cubicBezTo>
                        <a:cubicBezTo>
                          <a:pt x="1926899" y="80611"/>
                          <a:pt x="1904132" y="85555"/>
                          <a:pt x="1875231" y="85555"/>
                        </a:cubicBezTo>
                        <a:close/>
                        <a:moveTo>
                          <a:pt x="68990" y="1689"/>
                        </a:moveTo>
                        <a:cubicBezTo>
                          <a:pt x="44950" y="1689"/>
                          <a:pt x="24398" y="5872"/>
                          <a:pt x="23180" y="11009"/>
                        </a:cubicBezTo>
                        <a:cubicBezTo>
                          <a:pt x="18139" y="32197"/>
                          <a:pt x="13126" y="53371"/>
                          <a:pt x="8127" y="74545"/>
                        </a:cubicBezTo>
                        <a:cubicBezTo>
                          <a:pt x="6908" y="79683"/>
                          <a:pt x="25811" y="83865"/>
                          <a:pt x="50267" y="83865"/>
                        </a:cubicBezTo>
                        <a:cubicBezTo>
                          <a:pt x="658510" y="83865"/>
                          <a:pt x="1266753" y="83865"/>
                          <a:pt x="1874996" y="83865"/>
                        </a:cubicBezTo>
                        <a:cubicBezTo>
                          <a:pt x="1899438" y="83865"/>
                          <a:pt x="1918700" y="79697"/>
                          <a:pt x="1917898" y="74545"/>
                        </a:cubicBezTo>
                        <a:cubicBezTo>
                          <a:pt x="1914643" y="53371"/>
                          <a:pt x="1911361" y="32183"/>
                          <a:pt x="1908079" y="11009"/>
                        </a:cubicBezTo>
                        <a:cubicBezTo>
                          <a:pt x="1907276" y="5872"/>
                          <a:pt x="1887058" y="1676"/>
                          <a:pt x="1863044" y="1689"/>
                        </a:cubicBezTo>
                        <a:cubicBezTo>
                          <a:pt x="1265022" y="1689"/>
                          <a:pt x="666999" y="1689"/>
                          <a:pt x="68990" y="1689"/>
                        </a:cubicBezTo>
                        <a:close/>
                      </a:path>
                    </a:pathLst>
                  </a:custGeom>
                  <a:solidFill>
                    <a:srgbClr val="878787"/>
                  </a:solidFill>
                  <a:ln w="1385" cap="flat">
                    <a:noFill/>
                    <a:prstDash val="solid"/>
                    <a:miter/>
                  </a:ln>
                </p:spPr>
                <p:txBody>
                  <a:bodyPr rtlCol="0" anchor="ctr"/>
                  <a:lstStyle/>
                  <a:p>
                    <a:endParaRPr lang="en-US"/>
                  </a:p>
                </p:txBody>
              </p:sp>
            </p:grpSp>
            <p:sp>
              <p:nvSpPr>
                <p:cNvPr id="166" name="Freeform 165">
                  <a:extLst>
                    <a:ext uri="{FF2B5EF4-FFF2-40B4-BE49-F238E27FC236}">
                      <a16:creationId xmlns:a16="http://schemas.microsoft.com/office/drawing/2014/main" id="{ADDB78E1-CCD9-5A46-BB50-F11FEE28B0AF}"/>
                    </a:ext>
                  </a:extLst>
                </p:cNvPr>
                <p:cNvSpPr/>
                <p:nvPr/>
              </p:nvSpPr>
              <p:spPr>
                <a:xfrm>
                  <a:off x="6843498" y="4663584"/>
                  <a:ext cx="67799" cy="18806"/>
                </a:xfrm>
                <a:custGeom>
                  <a:avLst/>
                  <a:gdLst>
                    <a:gd name="connsiteX0" fmla="*/ 59716 w 67799"/>
                    <a:gd name="connsiteY0" fmla="*/ 18806 h 18806"/>
                    <a:gd name="connsiteX1" fmla="*/ 32629 w 67799"/>
                    <a:gd name="connsiteY1" fmla="*/ 16743 h 18806"/>
                    <a:gd name="connsiteX2" fmla="*/ 28045 w 67799"/>
                    <a:gd name="connsiteY2" fmla="*/ 16507 h 18806"/>
                    <a:gd name="connsiteX3" fmla="*/ 252 w 67799"/>
                    <a:gd name="connsiteY3" fmla="*/ 8392 h 18806"/>
                    <a:gd name="connsiteX4" fmla="*/ 38072 w 67799"/>
                    <a:gd name="connsiteY4" fmla="*/ 0 h 18806"/>
                    <a:gd name="connsiteX5" fmla="*/ 67582 w 67799"/>
                    <a:gd name="connsiteY5" fmla="*/ 8060 h 18806"/>
                    <a:gd name="connsiteX6" fmla="*/ 45951 w 67799"/>
                    <a:gd name="connsiteY6" fmla="*/ 15441 h 18806"/>
                    <a:gd name="connsiteX7" fmla="*/ 45910 w 67799"/>
                    <a:gd name="connsiteY7" fmla="*/ 15538 h 18806"/>
                    <a:gd name="connsiteX8" fmla="*/ 64425 w 67799"/>
                    <a:gd name="connsiteY8" fmla="*/ 16507 h 18806"/>
                    <a:gd name="connsiteX9" fmla="*/ 59716 w 67799"/>
                    <a:gd name="connsiteY9" fmla="*/ 18806 h 18806"/>
                    <a:gd name="connsiteX10" fmla="*/ 31397 w 67799"/>
                    <a:gd name="connsiteY10" fmla="*/ 14194 h 18806"/>
                    <a:gd name="connsiteX11" fmla="*/ 53720 w 67799"/>
                    <a:gd name="connsiteY11" fmla="*/ 8212 h 18806"/>
                    <a:gd name="connsiteX12" fmla="*/ 36631 w 67799"/>
                    <a:gd name="connsiteY12" fmla="*/ 2326 h 18806"/>
                    <a:gd name="connsiteX13" fmla="*/ 14087 w 67799"/>
                    <a:gd name="connsiteY13" fmla="*/ 8323 h 18806"/>
                    <a:gd name="connsiteX14" fmla="*/ 31286 w 67799"/>
                    <a:gd name="connsiteY14" fmla="*/ 14181 h 18806"/>
                    <a:gd name="connsiteX15" fmla="*/ 31397 w 67799"/>
                    <a:gd name="connsiteY15" fmla="*/ 14194 h 1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99" h="18806">
                      <a:moveTo>
                        <a:pt x="59716" y="18806"/>
                      </a:moveTo>
                      <a:cubicBezTo>
                        <a:pt x="49981" y="18183"/>
                        <a:pt x="41326" y="17518"/>
                        <a:pt x="32629" y="16743"/>
                      </a:cubicBezTo>
                      <a:cubicBezTo>
                        <a:pt x="31092" y="16618"/>
                        <a:pt x="29638" y="16521"/>
                        <a:pt x="28045" y="16507"/>
                      </a:cubicBezTo>
                      <a:cubicBezTo>
                        <a:pt x="11538" y="16327"/>
                        <a:pt x="-2033" y="13585"/>
                        <a:pt x="252" y="8392"/>
                      </a:cubicBezTo>
                      <a:cubicBezTo>
                        <a:pt x="2426" y="3462"/>
                        <a:pt x="17618" y="0"/>
                        <a:pt x="38072" y="0"/>
                      </a:cubicBezTo>
                      <a:cubicBezTo>
                        <a:pt x="58720" y="0"/>
                        <a:pt x="69493" y="3559"/>
                        <a:pt x="67582" y="8060"/>
                      </a:cubicBezTo>
                      <a:cubicBezTo>
                        <a:pt x="65934" y="11923"/>
                        <a:pt x="56863" y="14513"/>
                        <a:pt x="45951" y="15441"/>
                      </a:cubicBezTo>
                      <a:cubicBezTo>
                        <a:pt x="45938" y="15468"/>
                        <a:pt x="45923" y="15496"/>
                        <a:pt x="45910" y="15538"/>
                      </a:cubicBezTo>
                      <a:cubicBezTo>
                        <a:pt x="51920" y="15925"/>
                        <a:pt x="58692" y="16258"/>
                        <a:pt x="64425" y="16507"/>
                      </a:cubicBezTo>
                      <a:cubicBezTo>
                        <a:pt x="62846" y="17269"/>
                        <a:pt x="61281" y="18044"/>
                        <a:pt x="59716" y="18806"/>
                      </a:cubicBezTo>
                      <a:close/>
                      <a:moveTo>
                        <a:pt x="31397" y="14194"/>
                      </a:moveTo>
                      <a:cubicBezTo>
                        <a:pt x="43929" y="14194"/>
                        <a:pt x="52294" y="11563"/>
                        <a:pt x="53720" y="8212"/>
                      </a:cubicBezTo>
                      <a:cubicBezTo>
                        <a:pt x="55036" y="5152"/>
                        <a:pt x="49565" y="2326"/>
                        <a:pt x="36631" y="2326"/>
                      </a:cubicBezTo>
                      <a:cubicBezTo>
                        <a:pt x="23600" y="2326"/>
                        <a:pt x="15374" y="5124"/>
                        <a:pt x="14087" y="8323"/>
                      </a:cubicBezTo>
                      <a:cubicBezTo>
                        <a:pt x="12577" y="11522"/>
                        <a:pt x="18753" y="14181"/>
                        <a:pt x="31286" y="14181"/>
                      </a:cubicBezTo>
                      <a:cubicBezTo>
                        <a:pt x="31327" y="14181"/>
                        <a:pt x="31369" y="14181"/>
                        <a:pt x="31397" y="14194"/>
                      </a:cubicBezTo>
                      <a:close/>
                    </a:path>
                  </a:pathLst>
                </a:custGeom>
                <a:solidFill>
                  <a:srgbClr val="D0D2D3"/>
                </a:solidFill>
                <a:ln w="138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5DDA0F5B-B91B-6846-ACE9-9015CE6814F6}"/>
                    </a:ext>
                  </a:extLst>
                </p:cNvPr>
                <p:cNvSpPr/>
                <p:nvPr/>
              </p:nvSpPr>
              <p:spPr>
                <a:xfrm>
                  <a:off x="6714933" y="4585577"/>
                  <a:ext cx="28084" cy="15413"/>
                </a:xfrm>
                <a:custGeom>
                  <a:avLst/>
                  <a:gdLst>
                    <a:gd name="connsiteX0" fmla="*/ 14430 w 28084"/>
                    <a:gd name="connsiteY0" fmla="*/ 2631 h 15413"/>
                    <a:gd name="connsiteX1" fmla="*/ 14222 w 28084"/>
                    <a:gd name="connsiteY1" fmla="*/ 2631 h 15413"/>
                    <a:gd name="connsiteX2" fmla="*/ 1135 w 28084"/>
                    <a:gd name="connsiteY2" fmla="*/ 4058 h 15413"/>
                    <a:gd name="connsiteX3" fmla="*/ 0 w 28084"/>
                    <a:gd name="connsiteY3" fmla="*/ 1856 h 15413"/>
                    <a:gd name="connsiteX4" fmla="*/ 17352 w 28084"/>
                    <a:gd name="connsiteY4" fmla="*/ 0 h 15413"/>
                    <a:gd name="connsiteX5" fmla="*/ 28085 w 28084"/>
                    <a:gd name="connsiteY5" fmla="*/ 0 h 15413"/>
                    <a:gd name="connsiteX6" fmla="*/ 20745 w 28084"/>
                    <a:gd name="connsiteY6" fmla="*/ 15413 h 15413"/>
                    <a:gd name="connsiteX7" fmla="*/ 8309 w 28084"/>
                    <a:gd name="connsiteY7" fmla="*/ 15413 h 15413"/>
                    <a:gd name="connsiteX8" fmla="*/ 14430 w 28084"/>
                    <a:gd name="connsiteY8" fmla="*/ 2631 h 1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4" h="15413">
                      <a:moveTo>
                        <a:pt x="14430" y="2631"/>
                      </a:moveTo>
                      <a:cubicBezTo>
                        <a:pt x="14361" y="2631"/>
                        <a:pt x="14291" y="2631"/>
                        <a:pt x="14222" y="2631"/>
                      </a:cubicBezTo>
                      <a:cubicBezTo>
                        <a:pt x="9860" y="3102"/>
                        <a:pt x="5498" y="3587"/>
                        <a:pt x="1135" y="4058"/>
                      </a:cubicBezTo>
                      <a:cubicBezTo>
                        <a:pt x="762" y="3324"/>
                        <a:pt x="388" y="2590"/>
                        <a:pt x="0" y="1856"/>
                      </a:cubicBezTo>
                      <a:cubicBezTo>
                        <a:pt x="5789" y="1233"/>
                        <a:pt x="11563" y="623"/>
                        <a:pt x="17352" y="0"/>
                      </a:cubicBezTo>
                      <a:cubicBezTo>
                        <a:pt x="20925" y="0"/>
                        <a:pt x="24497" y="0"/>
                        <a:pt x="28085" y="0"/>
                      </a:cubicBezTo>
                      <a:cubicBezTo>
                        <a:pt x="25633" y="5138"/>
                        <a:pt x="23196" y="10276"/>
                        <a:pt x="20745" y="15413"/>
                      </a:cubicBezTo>
                      <a:cubicBezTo>
                        <a:pt x="16604" y="15413"/>
                        <a:pt x="12450" y="15413"/>
                        <a:pt x="8309" y="15413"/>
                      </a:cubicBezTo>
                      <a:cubicBezTo>
                        <a:pt x="10345" y="11148"/>
                        <a:pt x="12394" y="6896"/>
                        <a:pt x="14430" y="2631"/>
                      </a:cubicBezTo>
                      <a:close/>
                    </a:path>
                  </a:pathLst>
                </a:custGeom>
                <a:solidFill>
                  <a:srgbClr val="D0D2D3"/>
                </a:solidFill>
                <a:ln w="138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65AEDC-8180-9042-90C5-716DF9ADD8B9}"/>
                    </a:ext>
                  </a:extLst>
                </p:cNvPr>
                <p:cNvSpPr/>
                <p:nvPr/>
              </p:nvSpPr>
              <p:spPr>
                <a:xfrm>
                  <a:off x="7066236" y="4585300"/>
                  <a:ext cx="48884" cy="15690"/>
                </a:xfrm>
                <a:custGeom>
                  <a:avLst/>
                  <a:gdLst>
                    <a:gd name="connsiteX0" fmla="*/ 0 w 48884"/>
                    <a:gd name="connsiteY0" fmla="*/ 15690 h 15690"/>
                    <a:gd name="connsiteX1" fmla="*/ 706 w 48884"/>
                    <a:gd name="connsiteY1" fmla="*/ 13918 h 15690"/>
                    <a:gd name="connsiteX2" fmla="*/ 9417 w 48884"/>
                    <a:gd name="connsiteY2" fmla="*/ 12228 h 15690"/>
                    <a:gd name="connsiteX3" fmla="*/ 35867 w 48884"/>
                    <a:gd name="connsiteY3" fmla="*/ 4972 h 15690"/>
                    <a:gd name="connsiteX4" fmla="*/ 24802 w 48884"/>
                    <a:gd name="connsiteY4" fmla="*/ 2382 h 15690"/>
                    <a:gd name="connsiteX5" fmla="*/ 9805 w 48884"/>
                    <a:gd name="connsiteY5" fmla="*/ 3656 h 15690"/>
                    <a:gd name="connsiteX6" fmla="*/ 6896 w 48884"/>
                    <a:gd name="connsiteY6" fmla="*/ 1592 h 15690"/>
                    <a:gd name="connsiteX7" fmla="*/ 28333 w 48884"/>
                    <a:gd name="connsiteY7" fmla="*/ 0 h 15690"/>
                    <a:gd name="connsiteX8" fmla="*/ 48787 w 48884"/>
                    <a:gd name="connsiteY8" fmla="*/ 4667 h 15690"/>
                    <a:gd name="connsiteX9" fmla="*/ 25550 w 48884"/>
                    <a:gd name="connsiteY9" fmla="*/ 12048 h 15690"/>
                    <a:gd name="connsiteX10" fmla="*/ 19138 w 48884"/>
                    <a:gd name="connsiteY10" fmla="*/ 13211 h 15690"/>
                    <a:gd name="connsiteX11" fmla="*/ 19125 w 48884"/>
                    <a:gd name="connsiteY11" fmla="*/ 13239 h 15690"/>
                    <a:gd name="connsiteX12" fmla="*/ 47001 w 48884"/>
                    <a:gd name="connsiteY12" fmla="*/ 13253 h 15690"/>
                    <a:gd name="connsiteX13" fmla="*/ 46059 w 48884"/>
                    <a:gd name="connsiteY13" fmla="*/ 15676 h 15690"/>
                    <a:gd name="connsiteX14" fmla="*/ 0 w 48884"/>
                    <a:gd name="connsiteY14" fmla="*/ 15690 h 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4" h="15690">
                      <a:moveTo>
                        <a:pt x="0" y="15690"/>
                      </a:moveTo>
                      <a:cubicBezTo>
                        <a:pt x="235" y="15094"/>
                        <a:pt x="471" y="14499"/>
                        <a:pt x="706" y="13918"/>
                      </a:cubicBezTo>
                      <a:cubicBezTo>
                        <a:pt x="3614" y="13350"/>
                        <a:pt x="6508" y="12796"/>
                        <a:pt x="9417" y="12228"/>
                      </a:cubicBezTo>
                      <a:cubicBezTo>
                        <a:pt x="26727" y="8863"/>
                        <a:pt x="34967" y="7007"/>
                        <a:pt x="35867" y="4972"/>
                      </a:cubicBezTo>
                      <a:cubicBezTo>
                        <a:pt x="36407" y="3601"/>
                        <a:pt x="33651" y="2382"/>
                        <a:pt x="24802" y="2382"/>
                      </a:cubicBezTo>
                      <a:cubicBezTo>
                        <a:pt x="18861" y="2368"/>
                        <a:pt x="13488" y="3074"/>
                        <a:pt x="9805" y="3656"/>
                      </a:cubicBezTo>
                      <a:cubicBezTo>
                        <a:pt x="8835" y="2964"/>
                        <a:pt x="7865" y="2285"/>
                        <a:pt x="6896" y="1592"/>
                      </a:cubicBezTo>
                      <a:cubicBezTo>
                        <a:pt x="12145" y="692"/>
                        <a:pt x="19803" y="0"/>
                        <a:pt x="28333" y="0"/>
                      </a:cubicBezTo>
                      <a:cubicBezTo>
                        <a:pt x="43331" y="0"/>
                        <a:pt x="49771" y="2160"/>
                        <a:pt x="48787" y="4667"/>
                      </a:cubicBezTo>
                      <a:cubicBezTo>
                        <a:pt x="47735" y="7367"/>
                        <a:pt x="38332" y="9555"/>
                        <a:pt x="25550" y="12048"/>
                      </a:cubicBezTo>
                      <a:cubicBezTo>
                        <a:pt x="23417" y="12436"/>
                        <a:pt x="21285" y="12823"/>
                        <a:pt x="19138" y="13211"/>
                      </a:cubicBezTo>
                      <a:cubicBezTo>
                        <a:pt x="19138" y="13239"/>
                        <a:pt x="19125" y="13239"/>
                        <a:pt x="19125" y="13239"/>
                      </a:cubicBezTo>
                      <a:cubicBezTo>
                        <a:pt x="28417" y="13253"/>
                        <a:pt x="37709" y="13253"/>
                        <a:pt x="47001" y="13253"/>
                      </a:cubicBezTo>
                      <a:cubicBezTo>
                        <a:pt x="46682" y="14056"/>
                        <a:pt x="46377" y="14873"/>
                        <a:pt x="46059" y="15676"/>
                      </a:cubicBezTo>
                      <a:cubicBezTo>
                        <a:pt x="30715" y="15690"/>
                        <a:pt x="15357" y="15690"/>
                        <a:pt x="0" y="15690"/>
                      </a:cubicBezTo>
                      <a:close/>
                    </a:path>
                  </a:pathLst>
                </a:custGeom>
                <a:solidFill>
                  <a:srgbClr val="D0D2D3"/>
                </a:solidFill>
                <a:ln w="138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03858AE9-44EA-8A4C-906E-400A00B2F243}"/>
                    </a:ext>
                  </a:extLst>
                </p:cNvPr>
                <p:cNvSpPr/>
                <p:nvPr/>
              </p:nvSpPr>
              <p:spPr>
                <a:xfrm>
                  <a:off x="7429337" y="4585300"/>
                  <a:ext cx="46589" cy="15953"/>
                </a:xfrm>
                <a:custGeom>
                  <a:avLst/>
                  <a:gdLst>
                    <a:gd name="connsiteX0" fmla="*/ 3615 w 46589"/>
                    <a:gd name="connsiteY0" fmla="*/ 12685 h 15953"/>
                    <a:gd name="connsiteX1" fmla="*/ 18778 w 46589"/>
                    <a:gd name="connsiteY1" fmla="*/ 13627 h 15953"/>
                    <a:gd name="connsiteX2" fmla="*/ 33222 w 46589"/>
                    <a:gd name="connsiteY2" fmla="*/ 11162 h 15953"/>
                    <a:gd name="connsiteX3" fmla="*/ 18695 w 46589"/>
                    <a:gd name="connsiteY3" fmla="*/ 8558 h 15953"/>
                    <a:gd name="connsiteX4" fmla="*/ 12754 w 46589"/>
                    <a:gd name="connsiteY4" fmla="*/ 8558 h 15953"/>
                    <a:gd name="connsiteX5" fmla="*/ 13433 w 46589"/>
                    <a:gd name="connsiteY5" fmla="*/ 6426 h 15953"/>
                    <a:gd name="connsiteX6" fmla="*/ 19166 w 46589"/>
                    <a:gd name="connsiteY6" fmla="*/ 6426 h 15953"/>
                    <a:gd name="connsiteX7" fmla="*/ 33291 w 46589"/>
                    <a:gd name="connsiteY7" fmla="*/ 4265 h 15953"/>
                    <a:gd name="connsiteX8" fmla="*/ 23058 w 46589"/>
                    <a:gd name="connsiteY8" fmla="*/ 2340 h 15953"/>
                    <a:gd name="connsiteX9" fmla="*/ 8891 w 46589"/>
                    <a:gd name="connsiteY9" fmla="*/ 3310 h 15953"/>
                    <a:gd name="connsiteX10" fmla="*/ 6661 w 46589"/>
                    <a:gd name="connsiteY10" fmla="*/ 1191 h 15953"/>
                    <a:gd name="connsiteX11" fmla="*/ 26492 w 46589"/>
                    <a:gd name="connsiteY11" fmla="*/ 0 h 15953"/>
                    <a:gd name="connsiteX12" fmla="*/ 46461 w 46589"/>
                    <a:gd name="connsiteY12" fmla="*/ 3781 h 15953"/>
                    <a:gd name="connsiteX13" fmla="*/ 32834 w 46589"/>
                    <a:gd name="connsiteY13" fmla="*/ 7381 h 15953"/>
                    <a:gd name="connsiteX14" fmla="*/ 32821 w 46589"/>
                    <a:gd name="connsiteY14" fmla="*/ 7409 h 15953"/>
                    <a:gd name="connsiteX15" fmla="*/ 46544 w 46589"/>
                    <a:gd name="connsiteY15" fmla="*/ 11273 h 15953"/>
                    <a:gd name="connsiteX16" fmla="*/ 18682 w 46589"/>
                    <a:gd name="connsiteY16" fmla="*/ 15953 h 15953"/>
                    <a:gd name="connsiteX17" fmla="*/ 0 w 46589"/>
                    <a:gd name="connsiteY17" fmla="*/ 14887 h 15953"/>
                    <a:gd name="connsiteX18" fmla="*/ 3615 w 46589"/>
                    <a:gd name="connsiteY18" fmla="*/ 12685 h 1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89" h="15953">
                      <a:moveTo>
                        <a:pt x="3615" y="12685"/>
                      </a:moveTo>
                      <a:cubicBezTo>
                        <a:pt x="6107" y="13045"/>
                        <a:pt x="12298" y="13641"/>
                        <a:pt x="18778" y="13627"/>
                      </a:cubicBezTo>
                      <a:cubicBezTo>
                        <a:pt x="28597" y="13627"/>
                        <a:pt x="32959" y="12366"/>
                        <a:pt x="33222" y="11162"/>
                      </a:cubicBezTo>
                      <a:cubicBezTo>
                        <a:pt x="33790" y="9334"/>
                        <a:pt x="26520" y="8558"/>
                        <a:pt x="18695" y="8558"/>
                      </a:cubicBezTo>
                      <a:cubicBezTo>
                        <a:pt x="16715" y="8558"/>
                        <a:pt x="14735" y="8558"/>
                        <a:pt x="12754" y="8558"/>
                      </a:cubicBezTo>
                      <a:cubicBezTo>
                        <a:pt x="12976" y="7852"/>
                        <a:pt x="13198" y="7132"/>
                        <a:pt x="13433" y="6426"/>
                      </a:cubicBezTo>
                      <a:cubicBezTo>
                        <a:pt x="15344" y="6426"/>
                        <a:pt x="17255" y="6426"/>
                        <a:pt x="19166" y="6426"/>
                      </a:cubicBezTo>
                      <a:cubicBezTo>
                        <a:pt x="25107" y="6426"/>
                        <a:pt x="32806" y="5802"/>
                        <a:pt x="33291" y="4265"/>
                      </a:cubicBezTo>
                      <a:cubicBezTo>
                        <a:pt x="33624" y="3227"/>
                        <a:pt x="30453" y="2354"/>
                        <a:pt x="23058" y="2340"/>
                      </a:cubicBezTo>
                      <a:cubicBezTo>
                        <a:pt x="17532" y="2340"/>
                        <a:pt x="11841" y="2881"/>
                        <a:pt x="8891" y="3310"/>
                      </a:cubicBezTo>
                      <a:cubicBezTo>
                        <a:pt x="8143" y="2604"/>
                        <a:pt x="7395" y="1897"/>
                        <a:pt x="6661" y="1191"/>
                      </a:cubicBezTo>
                      <a:cubicBezTo>
                        <a:pt x="10705" y="582"/>
                        <a:pt x="18377" y="0"/>
                        <a:pt x="26492" y="0"/>
                      </a:cubicBezTo>
                      <a:cubicBezTo>
                        <a:pt x="40437" y="0"/>
                        <a:pt x="47071" y="1759"/>
                        <a:pt x="46461" y="3781"/>
                      </a:cubicBezTo>
                      <a:cubicBezTo>
                        <a:pt x="45962" y="5387"/>
                        <a:pt x="41379" y="6717"/>
                        <a:pt x="32834" y="7381"/>
                      </a:cubicBezTo>
                      <a:lnTo>
                        <a:pt x="32821" y="7409"/>
                      </a:lnTo>
                      <a:cubicBezTo>
                        <a:pt x="40950" y="7755"/>
                        <a:pt x="47181" y="9182"/>
                        <a:pt x="46544" y="11273"/>
                      </a:cubicBezTo>
                      <a:cubicBezTo>
                        <a:pt x="45741" y="13890"/>
                        <a:pt x="35507" y="15939"/>
                        <a:pt x="18682" y="15953"/>
                      </a:cubicBezTo>
                      <a:cubicBezTo>
                        <a:pt x="10428" y="15953"/>
                        <a:pt x="3476" y="15427"/>
                        <a:pt x="0" y="14887"/>
                      </a:cubicBezTo>
                      <a:cubicBezTo>
                        <a:pt x="1205" y="14153"/>
                        <a:pt x="2410" y="13419"/>
                        <a:pt x="3615" y="12685"/>
                      </a:cubicBezTo>
                      <a:close/>
                    </a:path>
                  </a:pathLst>
                </a:custGeom>
                <a:solidFill>
                  <a:srgbClr val="D0D2D3"/>
                </a:solidFill>
                <a:ln w="138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3AF28FBB-3D26-424F-833D-7429A9F5C0AA}"/>
                    </a:ext>
                  </a:extLst>
                </p:cNvPr>
                <p:cNvSpPr/>
                <p:nvPr/>
              </p:nvSpPr>
              <p:spPr>
                <a:xfrm>
                  <a:off x="7798213" y="4585563"/>
                  <a:ext cx="52041" cy="15427"/>
                </a:xfrm>
                <a:custGeom>
                  <a:avLst/>
                  <a:gdLst>
                    <a:gd name="connsiteX0" fmla="*/ 29801 w 52041"/>
                    <a:gd name="connsiteY0" fmla="*/ 15427 h 15427"/>
                    <a:gd name="connsiteX1" fmla="*/ 30688 w 52041"/>
                    <a:gd name="connsiteY1" fmla="*/ 11508 h 15427"/>
                    <a:gd name="connsiteX2" fmla="*/ 0 w 52041"/>
                    <a:gd name="connsiteY2" fmla="*/ 11508 h 15427"/>
                    <a:gd name="connsiteX3" fmla="*/ 443 w 52041"/>
                    <a:gd name="connsiteY3" fmla="*/ 9611 h 15427"/>
                    <a:gd name="connsiteX4" fmla="*/ 30272 w 52041"/>
                    <a:gd name="connsiteY4" fmla="*/ 0 h 15427"/>
                    <a:gd name="connsiteX5" fmla="*/ 45367 w 52041"/>
                    <a:gd name="connsiteY5" fmla="*/ 0 h 15427"/>
                    <a:gd name="connsiteX6" fmla="*/ 43290 w 52041"/>
                    <a:gd name="connsiteY6" fmla="*/ 9292 h 15427"/>
                    <a:gd name="connsiteX7" fmla="*/ 52042 w 52041"/>
                    <a:gd name="connsiteY7" fmla="*/ 9292 h 15427"/>
                    <a:gd name="connsiteX8" fmla="*/ 51557 w 52041"/>
                    <a:gd name="connsiteY8" fmla="*/ 11494 h 15427"/>
                    <a:gd name="connsiteX9" fmla="*/ 42791 w 52041"/>
                    <a:gd name="connsiteY9" fmla="*/ 11494 h 15427"/>
                    <a:gd name="connsiteX10" fmla="*/ 41919 w 52041"/>
                    <a:gd name="connsiteY10" fmla="*/ 15413 h 15427"/>
                    <a:gd name="connsiteX11" fmla="*/ 29801 w 52041"/>
                    <a:gd name="connsiteY11" fmla="*/ 15427 h 15427"/>
                    <a:gd name="connsiteX12" fmla="*/ 31186 w 52041"/>
                    <a:gd name="connsiteY12" fmla="*/ 9306 h 15427"/>
                    <a:gd name="connsiteX13" fmla="*/ 32142 w 52041"/>
                    <a:gd name="connsiteY13" fmla="*/ 5110 h 15427"/>
                    <a:gd name="connsiteX14" fmla="*/ 33167 w 52041"/>
                    <a:gd name="connsiteY14" fmla="*/ 2423 h 15427"/>
                    <a:gd name="connsiteX15" fmla="*/ 32751 w 52041"/>
                    <a:gd name="connsiteY15" fmla="*/ 2423 h 15427"/>
                    <a:gd name="connsiteX16" fmla="*/ 26215 w 52041"/>
                    <a:gd name="connsiteY16" fmla="*/ 5027 h 15427"/>
                    <a:gd name="connsiteX17" fmla="*/ 12837 w 52041"/>
                    <a:gd name="connsiteY17" fmla="*/ 9251 h 15427"/>
                    <a:gd name="connsiteX18" fmla="*/ 12726 w 52041"/>
                    <a:gd name="connsiteY18" fmla="*/ 9292 h 15427"/>
                    <a:gd name="connsiteX19" fmla="*/ 31186 w 52041"/>
                    <a:gd name="connsiteY19" fmla="*/ 9306 h 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041" h="15427">
                      <a:moveTo>
                        <a:pt x="29801" y="15427"/>
                      </a:moveTo>
                      <a:cubicBezTo>
                        <a:pt x="30092" y="14125"/>
                        <a:pt x="30397" y="12823"/>
                        <a:pt x="30688" y="11508"/>
                      </a:cubicBezTo>
                      <a:cubicBezTo>
                        <a:pt x="20454" y="11508"/>
                        <a:pt x="10234" y="11508"/>
                        <a:pt x="0" y="11508"/>
                      </a:cubicBezTo>
                      <a:cubicBezTo>
                        <a:pt x="139" y="10885"/>
                        <a:pt x="291" y="10248"/>
                        <a:pt x="443" y="9611"/>
                      </a:cubicBezTo>
                      <a:cubicBezTo>
                        <a:pt x="10400" y="6412"/>
                        <a:pt x="20343" y="3213"/>
                        <a:pt x="30272" y="0"/>
                      </a:cubicBezTo>
                      <a:cubicBezTo>
                        <a:pt x="35300" y="0"/>
                        <a:pt x="40340" y="0"/>
                        <a:pt x="45367" y="0"/>
                      </a:cubicBezTo>
                      <a:cubicBezTo>
                        <a:pt x="44675" y="3102"/>
                        <a:pt x="43982" y="6204"/>
                        <a:pt x="43290" y="9292"/>
                      </a:cubicBezTo>
                      <a:cubicBezTo>
                        <a:pt x="46212" y="9292"/>
                        <a:pt x="49120" y="9292"/>
                        <a:pt x="52042" y="9292"/>
                      </a:cubicBezTo>
                      <a:cubicBezTo>
                        <a:pt x="51875" y="10026"/>
                        <a:pt x="51723" y="10760"/>
                        <a:pt x="51557" y="11494"/>
                      </a:cubicBezTo>
                      <a:cubicBezTo>
                        <a:pt x="48635" y="11494"/>
                        <a:pt x="45713" y="11494"/>
                        <a:pt x="42791" y="11494"/>
                      </a:cubicBezTo>
                      <a:cubicBezTo>
                        <a:pt x="42500" y="12796"/>
                        <a:pt x="42209" y="14112"/>
                        <a:pt x="41919" y="15413"/>
                      </a:cubicBezTo>
                      <a:cubicBezTo>
                        <a:pt x="37875" y="15427"/>
                        <a:pt x="33845" y="15427"/>
                        <a:pt x="29801" y="15427"/>
                      </a:cubicBezTo>
                      <a:close/>
                      <a:moveTo>
                        <a:pt x="31186" y="9306"/>
                      </a:moveTo>
                      <a:cubicBezTo>
                        <a:pt x="31505" y="7907"/>
                        <a:pt x="31823" y="6509"/>
                        <a:pt x="32142" y="5110"/>
                      </a:cubicBezTo>
                      <a:cubicBezTo>
                        <a:pt x="32336" y="4224"/>
                        <a:pt x="32640" y="3338"/>
                        <a:pt x="33167" y="2423"/>
                      </a:cubicBezTo>
                      <a:cubicBezTo>
                        <a:pt x="33028" y="2423"/>
                        <a:pt x="32890" y="2423"/>
                        <a:pt x="32751" y="2423"/>
                      </a:cubicBezTo>
                      <a:cubicBezTo>
                        <a:pt x="30453" y="3393"/>
                        <a:pt x="28500" y="4168"/>
                        <a:pt x="26215" y="5027"/>
                      </a:cubicBezTo>
                      <a:cubicBezTo>
                        <a:pt x="21770" y="6440"/>
                        <a:pt x="17310" y="7838"/>
                        <a:pt x="12837" y="9251"/>
                      </a:cubicBezTo>
                      <a:cubicBezTo>
                        <a:pt x="12796" y="9265"/>
                        <a:pt x="12754" y="9279"/>
                        <a:pt x="12726" y="9292"/>
                      </a:cubicBezTo>
                      <a:cubicBezTo>
                        <a:pt x="18875" y="9306"/>
                        <a:pt x="25024" y="9306"/>
                        <a:pt x="31186" y="9306"/>
                      </a:cubicBezTo>
                      <a:close/>
                    </a:path>
                  </a:pathLst>
                </a:custGeom>
                <a:solidFill>
                  <a:srgbClr val="D0D2D3"/>
                </a:solidFill>
                <a:ln w="138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CF371A8-4734-D940-A14F-6B4A750A4739}"/>
                    </a:ext>
                  </a:extLst>
                </p:cNvPr>
                <p:cNvSpPr/>
                <p:nvPr/>
              </p:nvSpPr>
              <p:spPr>
                <a:xfrm>
                  <a:off x="8158184" y="4585577"/>
                  <a:ext cx="46073" cy="15690"/>
                </a:xfrm>
                <a:custGeom>
                  <a:avLst/>
                  <a:gdLst>
                    <a:gd name="connsiteX0" fmla="*/ 44993 w 46073"/>
                    <a:gd name="connsiteY0" fmla="*/ 2423 h 15690"/>
                    <a:gd name="connsiteX1" fmla="*/ 18958 w 46073"/>
                    <a:gd name="connsiteY1" fmla="*/ 2423 h 15690"/>
                    <a:gd name="connsiteX2" fmla="*/ 16521 w 46073"/>
                    <a:gd name="connsiteY2" fmla="*/ 5512 h 15690"/>
                    <a:gd name="connsiteX3" fmla="*/ 21424 w 46073"/>
                    <a:gd name="connsiteY3" fmla="*/ 5443 h 15690"/>
                    <a:gd name="connsiteX4" fmla="*/ 37751 w 46073"/>
                    <a:gd name="connsiteY4" fmla="*/ 6440 h 15690"/>
                    <a:gd name="connsiteX5" fmla="*/ 46060 w 46073"/>
                    <a:gd name="connsiteY5" fmla="*/ 10358 h 15690"/>
                    <a:gd name="connsiteX6" fmla="*/ 17836 w 46073"/>
                    <a:gd name="connsiteY6" fmla="*/ 15690 h 15690"/>
                    <a:gd name="connsiteX7" fmla="*/ 0 w 46073"/>
                    <a:gd name="connsiteY7" fmla="*/ 14790 h 15690"/>
                    <a:gd name="connsiteX8" fmla="*/ 2950 w 46073"/>
                    <a:gd name="connsiteY8" fmla="*/ 12588 h 15690"/>
                    <a:gd name="connsiteX9" fmla="*/ 17754 w 46073"/>
                    <a:gd name="connsiteY9" fmla="*/ 13391 h 15690"/>
                    <a:gd name="connsiteX10" fmla="*/ 32890 w 46073"/>
                    <a:gd name="connsiteY10" fmla="*/ 10566 h 15690"/>
                    <a:gd name="connsiteX11" fmla="*/ 14015 w 46073"/>
                    <a:gd name="connsiteY11" fmla="*/ 7644 h 15690"/>
                    <a:gd name="connsiteX12" fmla="*/ 4722 w 46073"/>
                    <a:gd name="connsiteY12" fmla="*/ 7783 h 15690"/>
                    <a:gd name="connsiteX13" fmla="*/ 10373 w 46073"/>
                    <a:gd name="connsiteY13" fmla="*/ 0 h 15690"/>
                    <a:gd name="connsiteX14" fmla="*/ 45339 w 46073"/>
                    <a:gd name="connsiteY14" fmla="*/ 0 h 15690"/>
                    <a:gd name="connsiteX15" fmla="*/ 44993 w 46073"/>
                    <a:gd name="connsiteY15" fmla="*/ 2423 h 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73" h="15690">
                      <a:moveTo>
                        <a:pt x="44993" y="2423"/>
                      </a:moveTo>
                      <a:cubicBezTo>
                        <a:pt x="36310" y="2423"/>
                        <a:pt x="27641" y="2423"/>
                        <a:pt x="18958" y="2423"/>
                      </a:cubicBezTo>
                      <a:cubicBezTo>
                        <a:pt x="18141" y="3448"/>
                        <a:pt x="17338" y="4487"/>
                        <a:pt x="16521" y="5512"/>
                      </a:cubicBezTo>
                      <a:cubicBezTo>
                        <a:pt x="18086" y="5470"/>
                        <a:pt x="19443" y="5429"/>
                        <a:pt x="21424" y="5443"/>
                      </a:cubicBezTo>
                      <a:cubicBezTo>
                        <a:pt x="27378" y="5443"/>
                        <a:pt x="33264" y="5761"/>
                        <a:pt x="37751" y="6440"/>
                      </a:cubicBezTo>
                      <a:cubicBezTo>
                        <a:pt x="42750" y="7174"/>
                        <a:pt x="46323" y="8475"/>
                        <a:pt x="46060" y="10358"/>
                      </a:cubicBezTo>
                      <a:cubicBezTo>
                        <a:pt x="45644" y="13308"/>
                        <a:pt x="34552" y="15690"/>
                        <a:pt x="17836" y="15690"/>
                      </a:cubicBezTo>
                      <a:cubicBezTo>
                        <a:pt x="9985" y="15690"/>
                        <a:pt x="3490" y="15247"/>
                        <a:pt x="0" y="14790"/>
                      </a:cubicBezTo>
                      <a:cubicBezTo>
                        <a:pt x="983" y="14056"/>
                        <a:pt x="1966" y="13322"/>
                        <a:pt x="2950" y="12588"/>
                      </a:cubicBezTo>
                      <a:cubicBezTo>
                        <a:pt x="5817" y="12948"/>
                        <a:pt x="11605" y="13391"/>
                        <a:pt x="17754" y="13391"/>
                      </a:cubicBezTo>
                      <a:cubicBezTo>
                        <a:pt x="25273" y="13391"/>
                        <a:pt x="32627" y="12422"/>
                        <a:pt x="32890" y="10566"/>
                      </a:cubicBezTo>
                      <a:cubicBezTo>
                        <a:pt x="33139" y="8808"/>
                        <a:pt x="27572" y="7644"/>
                        <a:pt x="14015" y="7644"/>
                      </a:cubicBezTo>
                      <a:cubicBezTo>
                        <a:pt x="10262" y="7644"/>
                        <a:pt x="7437" y="7686"/>
                        <a:pt x="4722" y="7783"/>
                      </a:cubicBezTo>
                      <a:cubicBezTo>
                        <a:pt x="6606" y="5193"/>
                        <a:pt x="8489" y="2604"/>
                        <a:pt x="10373" y="0"/>
                      </a:cubicBezTo>
                      <a:cubicBezTo>
                        <a:pt x="22033" y="0"/>
                        <a:pt x="33679" y="0"/>
                        <a:pt x="45339" y="0"/>
                      </a:cubicBezTo>
                      <a:cubicBezTo>
                        <a:pt x="45214" y="803"/>
                        <a:pt x="45104" y="1607"/>
                        <a:pt x="44993" y="2423"/>
                      </a:cubicBezTo>
                      <a:close/>
                    </a:path>
                  </a:pathLst>
                </a:custGeom>
                <a:solidFill>
                  <a:srgbClr val="D0D2D3"/>
                </a:solidFill>
                <a:ln w="138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C570469-A187-7741-A65C-41FEDF64FD70}"/>
                    </a:ext>
                  </a:extLst>
                </p:cNvPr>
                <p:cNvSpPr/>
                <p:nvPr/>
              </p:nvSpPr>
              <p:spPr>
                <a:xfrm>
                  <a:off x="8520643" y="4585366"/>
                  <a:ext cx="49390" cy="15901"/>
                </a:xfrm>
                <a:custGeom>
                  <a:avLst/>
                  <a:gdLst>
                    <a:gd name="connsiteX0" fmla="*/ 42866 w 49390"/>
                    <a:gd name="connsiteY0" fmla="*/ 2274 h 15901"/>
                    <a:gd name="connsiteX1" fmla="*/ 36302 w 49390"/>
                    <a:gd name="connsiteY1" fmla="*/ 2344 h 15901"/>
                    <a:gd name="connsiteX2" fmla="*/ 13300 w 49390"/>
                    <a:gd name="connsiteY2" fmla="*/ 6858 h 15901"/>
                    <a:gd name="connsiteX3" fmla="*/ 13619 w 49390"/>
                    <a:gd name="connsiteY3" fmla="*/ 6858 h 15901"/>
                    <a:gd name="connsiteX4" fmla="*/ 28934 w 49390"/>
                    <a:gd name="connsiteY4" fmla="*/ 5363 h 15901"/>
                    <a:gd name="connsiteX5" fmla="*/ 49388 w 49390"/>
                    <a:gd name="connsiteY5" fmla="*/ 10390 h 15901"/>
                    <a:gd name="connsiteX6" fmla="*/ 25154 w 49390"/>
                    <a:gd name="connsiteY6" fmla="*/ 15901 h 15901"/>
                    <a:gd name="connsiteX7" fmla="*/ 6 w 49390"/>
                    <a:gd name="connsiteY7" fmla="*/ 9254 h 15901"/>
                    <a:gd name="connsiteX8" fmla="*/ 12247 w 49390"/>
                    <a:gd name="connsiteY8" fmla="*/ 2330 h 15901"/>
                    <a:gd name="connsiteX9" fmla="*/ 36454 w 49390"/>
                    <a:gd name="connsiteY9" fmla="*/ 59 h 15901"/>
                    <a:gd name="connsiteX10" fmla="*/ 42908 w 49390"/>
                    <a:gd name="connsiteY10" fmla="*/ 17 h 15901"/>
                    <a:gd name="connsiteX11" fmla="*/ 42866 w 49390"/>
                    <a:gd name="connsiteY11" fmla="*/ 2274 h 15901"/>
                    <a:gd name="connsiteX12" fmla="*/ 25279 w 49390"/>
                    <a:gd name="connsiteY12" fmla="*/ 13713 h 15901"/>
                    <a:gd name="connsiteX13" fmla="*/ 36330 w 49390"/>
                    <a:gd name="connsiteY13" fmla="*/ 10556 h 15901"/>
                    <a:gd name="connsiteX14" fmla="*/ 24725 w 49390"/>
                    <a:gd name="connsiteY14" fmla="*/ 7495 h 15901"/>
                    <a:gd name="connsiteX15" fmla="*/ 13563 w 49390"/>
                    <a:gd name="connsiteY15" fmla="*/ 9088 h 15901"/>
                    <a:gd name="connsiteX16" fmla="*/ 12677 w 49390"/>
                    <a:gd name="connsiteY16" fmla="*/ 10016 h 15901"/>
                    <a:gd name="connsiteX17" fmla="*/ 25168 w 49390"/>
                    <a:gd name="connsiteY17" fmla="*/ 13713 h 15901"/>
                    <a:gd name="connsiteX18" fmla="*/ 25279 w 49390"/>
                    <a:gd name="connsiteY18" fmla="*/ 13713 h 1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90" h="15901">
                      <a:moveTo>
                        <a:pt x="42866" y="2274"/>
                      </a:moveTo>
                      <a:cubicBezTo>
                        <a:pt x="40997" y="2274"/>
                        <a:pt x="38919" y="2274"/>
                        <a:pt x="36302" y="2344"/>
                      </a:cubicBezTo>
                      <a:cubicBezTo>
                        <a:pt x="22121" y="2732"/>
                        <a:pt x="15114" y="4712"/>
                        <a:pt x="13300" y="6858"/>
                      </a:cubicBezTo>
                      <a:cubicBezTo>
                        <a:pt x="13397" y="6858"/>
                        <a:pt x="13508" y="6858"/>
                        <a:pt x="13619" y="6858"/>
                      </a:cubicBezTo>
                      <a:cubicBezTo>
                        <a:pt x="17011" y="5972"/>
                        <a:pt x="22149" y="5376"/>
                        <a:pt x="28934" y="5363"/>
                      </a:cubicBezTo>
                      <a:cubicBezTo>
                        <a:pt x="40608" y="5363"/>
                        <a:pt x="49569" y="7260"/>
                        <a:pt x="49388" y="10390"/>
                      </a:cubicBezTo>
                      <a:cubicBezTo>
                        <a:pt x="49222" y="13339"/>
                        <a:pt x="39570" y="15887"/>
                        <a:pt x="25154" y="15901"/>
                      </a:cubicBezTo>
                      <a:cubicBezTo>
                        <a:pt x="8647" y="15901"/>
                        <a:pt x="-257" y="13048"/>
                        <a:pt x="6" y="9254"/>
                      </a:cubicBezTo>
                      <a:cubicBezTo>
                        <a:pt x="213" y="6291"/>
                        <a:pt x="5074" y="3867"/>
                        <a:pt x="12247" y="2330"/>
                      </a:cubicBezTo>
                      <a:cubicBezTo>
                        <a:pt x="18603" y="1000"/>
                        <a:pt x="26760" y="239"/>
                        <a:pt x="36454" y="59"/>
                      </a:cubicBezTo>
                      <a:cubicBezTo>
                        <a:pt x="39266" y="-10"/>
                        <a:pt x="41356" y="-10"/>
                        <a:pt x="42908" y="17"/>
                      </a:cubicBezTo>
                      <a:cubicBezTo>
                        <a:pt x="42880" y="751"/>
                        <a:pt x="42880" y="1513"/>
                        <a:pt x="42866" y="2274"/>
                      </a:cubicBezTo>
                      <a:close/>
                      <a:moveTo>
                        <a:pt x="25279" y="13713"/>
                      </a:moveTo>
                      <a:cubicBezTo>
                        <a:pt x="31857" y="13713"/>
                        <a:pt x="36219" y="12411"/>
                        <a:pt x="36330" y="10556"/>
                      </a:cubicBezTo>
                      <a:cubicBezTo>
                        <a:pt x="36440" y="8756"/>
                        <a:pt x="32244" y="7495"/>
                        <a:pt x="24725" y="7495"/>
                      </a:cubicBezTo>
                      <a:cubicBezTo>
                        <a:pt x="19933" y="7495"/>
                        <a:pt x="15613" y="8160"/>
                        <a:pt x="13563" y="9088"/>
                      </a:cubicBezTo>
                      <a:cubicBezTo>
                        <a:pt x="13023" y="9337"/>
                        <a:pt x="12690" y="9614"/>
                        <a:pt x="12677" y="10016"/>
                      </a:cubicBezTo>
                      <a:cubicBezTo>
                        <a:pt x="12746" y="12051"/>
                        <a:pt x="16914" y="13713"/>
                        <a:pt x="25168" y="13713"/>
                      </a:cubicBezTo>
                      <a:cubicBezTo>
                        <a:pt x="25209" y="13713"/>
                        <a:pt x="25251" y="13713"/>
                        <a:pt x="25279" y="13713"/>
                      </a:cubicBezTo>
                      <a:close/>
                    </a:path>
                  </a:pathLst>
                </a:custGeom>
                <a:solidFill>
                  <a:srgbClr val="D0D2D3"/>
                </a:solidFill>
                <a:ln w="138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12642FB0-7B68-DC45-BF45-FADE60DB749C}"/>
                    </a:ext>
                  </a:extLst>
                </p:cNvPr>
                <p:cNvSpPr/>
                <p:nvPr/>
              </p:nvSpPr>
              <p:spPr>
                <a:xfrm>
                  <a:off x="8885328" y="4585563"/>
                  <a:ext cx="45560" cy="15427"/>
                </a:xfrm>
                <a:custGeom>
                  <a:avLst/>
                  <a:gdLst>
                    <a:gd name="connsiteX0" fmla="*/ 45505 w 45560"/>
                    <a:gd name="connsiteY0" fmla="*/ 14 h 15427"/>
                    <a:gd name="connsiteX1" fmla="*/ 45561 w 45560"/>
                    <a:gd name="connsiteY1" fmla="*/ 1884 h 15427"/>
                    <a:gd name="connsiteX2" fmla="*/ 17172 w 45560"/>
                    <a:gd name="connsiteY2" fmla="*/ 15427 h 15427"/>
                    <a:gd name="connsiteX3" fmla="*/ 3586 w 45560"/>
                    <a:gd name="connsiteY3" fmla="*/ 15427 h 15427"/>
                    <a:gd name="connsiteX4" fmla="*/ 31920 w 45560"/>
                    <a:gd name="connsiteY4" fmla="*/ 2479 h 15427"/>
                    <a:gd name="connsiteX5" fmla="*/ 31920 w 45560"/>
                    <a:gd name="connsiteY5" fmla="*/ 2437 h 15427"/>
                    <a:gd name="connsiteX6" fmla="*/ 42 w 45560"/>
                    <a:gd name="connsiteY6" fmla="*/ 2423 h 15427"/>
                    <a:gd name="connsiteX7" fmla="*/ 0 w 45560"/>
                    <a:gd name="connsiteY7" fmla="*/ 0 h 15427"/>
                    <a:gd name="connsiteX8" fmla="*/ 45505 w 45560"/>
                    <a:gd name="connsiteY8" fmla="*/ 14 h 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60" h="15427">
                      <a:moveTo>
                        <a:pt x="45505" y="14"/>
                      </a:moveTo>
                      <a:cubicBezTo>
                        <a:pt x="45519" y="637"/>
                        <a:pt x="45533" y="1260"/>
                        <a:pt x="45561" y="1884"/>
                      </a:cubicBezTo>
                      <a:cubicBezTo>
                        <a:pt x="36130" y="6398"/>
                        <a:pt x="26672" y="10913"/>
                        <a:pt x="17172" y="15427"/>
                      </a:cubicBezTo>
                      <a:cubicBezTo>
                        <a:pt x="12643" y="15427"/>
                        <a:pt x="8115" y="15427"/>
                        <a:pt x="3586" y="15427"/>
                      </a:cubicBezTo>
                      <a:cubicBezTo>
                        <a:pt x="13059" y="11106"/>
                        <a:pt x="22503" y="6800"/>
                        <a:pt x="31920" y="2479"/>
                      </a:cubicBezTo>
                      <a:cubicBezTo>
                        <a:pt x="31920" y="2465"/>
                        <a:pt x="31920" y="2437"/>
                        <a:pt x="31920" y="2437"/>
                      </a:cubicBezTo>
                      <a:cubicBezTo>
                        <a:pt x="21298" y="2423"/>
                        <a:pt x="10677" y="2423"/>
                        <a:pt x="42" y="2423"/>
                      </a:cubicBezTo>
                      <a:cubicBezTo>
                        <a:pt x="28" y="1620"/>
                        <a:pt x="14" y="817"/>
                        <a:pt x="0" y="0"/>
                      </a:cubicBezTo>
                      <a:cubicBezTo>
                        <a:pt x="15178" y="14"/>
                        <a:pt x="30328" y="14"/>
                        <a:pt x="45505" y="14"/>
                      </a:cubicBezTo>
                      <a:close/>
                    </a:path>
                  </a:pathLst>
                </a:custGeom>
                <a:solidFill>
                  <a:srgbClr val="D0D2D3"/>
                </a:solidFill>
                <a:ln w="138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E786AFCA-1F26-424A-9856-3F8C0DC65438}"/>
                    </a:ext>
                  </a:extLst>
                </p:cNvPr>
                <p:cNvSpPr/>
                <p:nvPr/>
              </p:nvSpPr>
              <p:spPr>
                <a:xfrm>
                  <a:off x="9248826" y="4585314"/>
                  <a:ext cx="48812" cy="15939"/>
                </a:xfrm>
                <a:custGeom>
                  <a:avLst/>
                  <a:gdLst>
                    <a:gd name="connsiteX0" fmla="*/ 12330 w 48812"/>
                    <a:gd name="connsiteY0" fmla="*/ 7644 h 15939"/>
                    <a:gd name="connsiteX1" fmla="*/ 1666 w 48812"/>
                    <a:gd name="connsiteY1" fmla="*/ 4224 h 15939"/>
                    <a:gd name="connsiteX2" fmla="*/ 23838 w 48812"/>
                    <a:gd name="connsiteY2" fmla="*/ 0 h 15939"/>
                    <a:gd name="connsiteX3" fmla="*/ 45468 w 48812"/>
                    <a:gd name="connsiteY3" fmla="*/ 3891 h 15939"/>
                    <a:gd name="connsiteX4" fmla="*/ 35428 w 48812"/>
                    <a:gd name="connsiteY4" fmla="*/ 7381 h 15939"/>
                    <a:gd name="connsiteX5" fmla="*/ 35442 w 48812"/>
                    <a:gd name="connsiteY5" fmla="*/ 7451 h 15939"/>
                    <a:gd name="connsiteX6" fmla="*/ 48806 w 48812"/>
                    <a:gd name="connsiteY6" fmla="*/ 11342 h 15939"/>
                    <a:gd name="connsiteX7" fmla="*/ 24544 w 48812"/>
                    <a:gd name="connsiteY7" fmla="*/ 15939 h 15939"/>
                    <a:gd name="connsiteX8" fmla="*/ 5 w 48812"/>
                    <a:gd name="connsiteY8" fmla="*/ 11716 h 15939"/>
                    <a:gd name="connsiteX9" fmla="*/ 12330 w 48812"/>
                    <a:gd name="connsiteY9" fmla="*/ 7700 h 15939"/>
                    <a:gd name="connsiteX10" fmla="*/ 12330 w 48812"/>
                    <a:gd name="connsiteY10" fmla="*/ 7644 h 15939"/>
                    <a:gd name="connsiteX11" fmla="*/ 35802 w 48812"/>
                    <a:gd name="connsiteY11" fmla="*/ 11577 h 15939"/>
                    <a:gd name="connsiteX12" fmla="*/ 22868 w 48812"/>
                    <a:gd name="connsiteY12" fmla="*/ 8683 h 15939"/>
                    <a:gd name="connsiteX13" fmla="*/ 13133 w 48812"/>
                    <a:gd name="connsiteY13" fmla="*/ 11383 h 15939"/>
                    <a:gd name="connsiteX14" fmla="*/ 24779 w 48812"/>
                    <a:gd name="connsiteY14" fmla="*/ 13876 h 15939"/>
                    <a:gd name="connsiteX15" fmla="*/ 35802 w 48812"/>
                    <a:gd name="connsiteY15" fmla="*/ 11577 h 15939"/>
                    <a:gd name="connsiteX16" fmla="*/ 13853 w 48812"/>
                    <a:gd name="connsiteY16" fmla="*/ 4099 h 15939"/>
                    <a:gd name="connsiteX17" fmla="*/ 25139 w 48812"/>
                    <a:gd name="connsiteY17" fmla="*/ 6509 h 15939"/>
                    <a:gd name="connsiteX18" fmla="*/ 33323 w 48812"/>
                    <a:gd name="connsiteY18" fmla="*/ 4182 h 15939"/>
                    <a:gd name="connsiteX19" fmla="*/ 23394 w 48812"/>
                    <a:gd name="connsiteY19" fmla="*/ 1994 h 15939"/>
                    <a:gd name="connsiteX20" fmla="*/ 13853 w 48812"/>
                    <a:gd name="connsiteY20" fmla="*/ 4099 h 1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12" h="15939">
                      <a:moveTo>
                        <a:pt x="12330" y="7644"/>
                      </a:moveTo>
                      <a:cubicBezTo>
                        <a:pt x="5156" y="6869"/>
                        <a:pt x="1805" y="5581"/>
                        <a:pt x="1666" y="4224"/>
                      </a:cubicBezTo>
                      <a:cubicBezTo>
                        <a:pt x="1418" y="1703"/>
                        <a:pt x="11042" y="0"/>
                        <a:pt x="23838" y="0"/>
                      </a:cubicBezTo>
                      <a:cubicBezTo>
                        <a:pt x="38406" y="0"/>
                        <a:pt x="45261" y="1994"/>
                        <a:pt x="45468" y="3891"/>
                      </a:cubicBezTo>
                      <a:cubicBezTo>
                        <a:pt x="45607" y="5207"/>
                        <a:pt x="42754" y="6550"/>
                        <a:pt x="35428" y="7381"/>
                      </a:cubicBezTo>
                      <a:cubicBezTo>
                        <a:pt x="35428" y="7381"/>
                        <a:pt x="35428" y="7423"/>
                        <a:pt x="35442" y="7451"/>
                      </a:cubicBezTo>
                      <a:cubicBezTo>
                        <a:pt x="42935" y="8088"/>
                        <a:pt x="48598" y="9417"/>
                        <a:pt x="48806" y="11342"/>
                      </a:cubicBezTo>
                      <a:cubicBezTo>
                        <a:pt x="49111" y="14097"/>
                        <a:pt x="39084" y="15939"/>
                        <a:pt x="24544" y="15939"/>
                      </a:cubicBezTo>
                      <a:cubicBezTo>
                        <a:pt x="8660" y="15939"/>
                        <a:pt x="213" y="13876"/>
                        <a:pt x="5" y="11716"/>
                      </a:cubicBezTo>
                      <a:cubicBezTo>
                        <a:pt x="-176" y="9791"/>
                        <a:pt x="4588" y="8489"/>
                        <a:pt x="12330" y="7700"/>
                      </a:cubicBezTo>
                      <a:cubicBezTo>
                        <a:pt x="12343" y="7686"/>
                        <a:pt x="12343" y="7658"/>
                        <a:pt x="12330" y="7644"/>
                      </a:cubicBezTo>
                      <a:close/>
                      <a:moveTo>
                        <a:pt x="35802" y="11577"/>
                      </a:moveTo>
                      <a:cubicBezTo>
                        <a:pt x="35636" y="10012"/>
                        <a:pt x="30416" y="9154"/>
                        <a:pt x="22868" y="8683"/>
                      </a:cubicBezTo>
                      <a:cubicBezTo>
                        <a:pt x="16553" y="9112"/>
                        <a:pt x="13008" y="10109"/>
                        <a:pt x="13133" y="11383"/>
                      </a:cubicBezTo>
                      <a:cubicBezTo>
                        <a:pt x="13036" y="12685"/>
                        <a:pt x="17551" y="13876"/>
                        <a:pt x="24779" y="13876"/>
                      </a:cubicBezTo>
                      <a:cubicBezTo>
                        <a:pt x="31565" y="13876"/>
                        <a:pt x="35955" y="12907"/>
                        <a:pt x="35802" y="11577"/>
                      </a:cubicBezTo>
                      <a:close/>
                      <a:moveTo>
                        <a:pt x="13853" y="4099"/>
                      </a:moveTo>
                      <a:cubicBezTo>
                        <a:pt x="13978" y="5359"/>
                        <a:pt x="18617" y="6121"/>
                        <a:pt x="25139" y="6509"/>
                      </a:cubicBezTo>
                      <a:cubicBezTo>
                        <a:pt x="29696" y="6204"/>
                        <a:pt x="33448" y="5359"/>
                        <a:pt x="33323" y="4182"/>
                      </a:cubicBezTo>
                      <a:cubicBezTo>
                        <a:pt x="33199" y="3116"/>
                        <a:pt x="30291" y="1994"/>
                        <a:pt x="23394" y="1994"/>
                      </a:cubicBezTo>
                      <a:cubicBezTo>
                        <a:pt x="16969" y="2008"/>
                        <a:pt x="13742" y="2991"/>
                        <a:pt x="13853" y="4099"/>
                      </a:cubicBezTo>
                      <a:close/>
                    </a:path>
                  </a:pathLst>
                </a:custGeom>
                <a:solidFill>
                  <a:srgbClr val="D0D2D3"/>
                </a:solidFill>
                <a:ln w="138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F52E82E3-6D49-B846-A80A-9A7300339B32}"/>
                    </a:ext>
                  </a:extLst>
                </p:cNvPr>
                <p:cNvSpPr/>
                <p:nvPr/>
              </p:nvSpPr>
              <p:spPr>
                <a:xfrm>
                  <a:off x="9613115" y="4585300"/>
                  <a:ext cx="48967" cy="15914"/>
                </a:xfrm>
                <a:custGeom>
                  <a:avLst/>
                  <a:gdLst>
                    <a:gd name="connsiteX0" fmla="*/ 7555 w 48967"/>
                    <a:gd name="connsiteY0" fmla="*/ 13613 h 15914"/>
                    <a:gd name="connsiteX1" fmla="*/ 14646 w 48967"/>
                    <a:gd name="connsiteY1" fmla="*/ 13571 h 15914"/>
                    <a:gd name="connsiteX2" fmla="*/ 28203 w 48967"/>
                    <a:gd name="connsiteY2" fmla="*/ 12380 h 15914"/>
                    <a:gd name="connsiteX3" fmla="*/ 36221 w 48967"/>
                    <a:gd name="connsiteY3" fmla="*/ 8960 h 15914"/>
                    <a:gd name="connsiteX4" fmla="*/ 36000 w 48967"/>
                    <a:gd name="connsiteY4" fmla="*/ 8932 h 15914"/>
                    <a:gd name="connsiteX5" fmla="*/ 21556 w 48967"/>
                    <a:gd name="connsiteY5" fmla="*/ 10303 h 15914"/>
                    <a:gd name="connsiteX6" fmla="*/ 22 w 48967"/>
                    <a:gd name="connsiteY6" fmla="*/ 5512 h 15914"/>
                    <a:gd name="connsiteX7" fmla="*/ 23481 w 48967"/>
                    <a:gd name="connsiteY7" fmla="*/ 0 h 15914"/>
                    <a:gd name="connsiteX8" fmla="*/ 48906 w 48967"/>
                    <a:gd name="connsiteY8" fmla="*/ 6578 h 15914"/>
                    <a:gd name="connsiteX9" fmla="*/ 38478 w 48967"/>
                    <a:gd name="connsiteY9" fmla="*/ 13737 h 15914"/>
                    <a:gd name="connsiteX10" fmla="*/ 15684 w 48967"/>
                    <a:gd name="connsiteY10" fmla="*/ 15842 h 15914"/>
                    <a:gd name="connsiteX11" fmla="*/ 7985 w 48967"/>
                    <a:gd name="connsiteY11" fmla="*/ 15898 h 15914"/>
                    <a:gd name="connsiteX12" fmla="*/ 7555 w 48967"/>
                    <a:gd name="connsiteY12" fmla="*/ 13613 h 15914"/>
                    <a:gd name="connsiteX13" fmla="*/ 23162 w 48967"/>
                    <a:gd name="connsiteY13" fmla="*/ 2174 h 15914"/>
                    <a:gd name="connsiteX14" fmla="*/ 12693 w 48967"/>
                    <a:gd name="connsiteY14" fmla="*/ 5359 h 15914"/>
                    <a:gd name="connsiteX15" fmla="*/ 24367 w 48967"/>
                    <a:gd name="connsiteY15" fmla="*/ 8184 h 15914"/>
                    <a:gd name="connsiteX16" fmla="*/ 35072 w 48967"/>
                    <a:gd name="connsiteY16" fmla="*/ 6896 h 15914"/>
                    <a:gd name="connsiteX17" fmla="*/ 35667 w 48967"/>
                    <a:gd name="connsiteY17" fmla="*/ 6066 h 15914"/>
                    <a:gd name="connsiteX18" fmla="*/ 23245 w 48967"/>
                    <a:gd name="connsiteY18" fmla="*/ 2174 h 15914"/>
                    <a:gd name="connsiteX19" fmla="*/ 23162 w 48967"/>
                    <a:gd name="connsiteY19" fmla="*/ 217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967" h="15914">
                      <a:moveTo>
                        <a:pt x="7555" y="13613"/>
                      </a:moveTo>
                      <a:cubicBezTo>
                        <a:pt x="9522" y="13668"/>
                        <a:pt x="11516" y="13627"/>
                        <a:pt x="14646" y="13571"/>
                      </a:cubicBezTo>
                      <a:cubicBezTo>
                        <a:pt x="19631" y="13474"/>
                        <a:pt x="24575" y="13073"/>
                        <a:pt x="28203" y="12380"/>
                      </a:cubicBezTo>
                      <a:cubicBezTo>
                        <a:pt x="32441" y="11577"/>
                        <a:pt x="35224" y="10428"/>
                        <a:pt x="36221" y="8960"/>
                      </a:cubicBezTo>
                      <a:cubicBezTo>
                        <a:pt x="36152" y="8946"/>
                        <a:pt x="36069" y="8946"/>
                        <a:pt x="36000" y="8932"/>
                      </a:cubicBezTo>
                      <a:cubicBezTo>
                        <a:pt x="32732" y="9805"/>
                        <a:pt x="28023" y="10303"/>
                        <a:pt x="21556" y="10303"/>
                      </a:cubicBezTo>
                      <a:cubicBezTo>
                        <a:pt x="9647" y="10303"/>
                        <a:pt x="534" y="8351"/>
                        <a:pt x="22" y="5512"/>
                      </a:cubicBezTo>
                      <a:cubicBezTo>
                        <a:pt x="-518" y="2562"/>
                        <a:pt x="9009" y="0"/>
                        <a:pt x="23481" y="0"/>
                      </a:cubicBezTo>
                      <a:cubicBezTo>
                        <a:pt x="39184" y="0"/>
                        <a:pt x="48172" y="2825"/>
                        <a:pt x="48906" y="6578"/>
                      </a:cubicBezTo>
                      <a:cubicBezTo>
                        <a:pt x="49543" y="9874"/>
                        <a:pt x="45195" y="12228"/>
                        <a:pt x="38478" y="13737"/>
                      </a:cubicBezTo>
                      <a:cubicBezTo>
                        <a:pt x="32773" y="14998"/>
                        <a:pt x="24755" y="15704"/>
                        <a:pt x="15684" y="15842"/>
                      </a:cubicBezTo>
                      <a:cubicBezTo>
                        <a:pt x="12776" y="15925"/>
                        <a:pt x="9868" y="15925"/>
                        <a:pt x="7985" y="15898"/>
                      </a:cubicBezTo>
                      <a:cubicBezTo>
                        <a:pt x="7846" y="15150"/>
                        <a:pt x="7694" y="14375"/>
                        <a:pt x="7555" y="13613"/>
                      </a:cubicBezTo>
                      <a:close/>
                      <a:moveTo>
                        <a:pt x="23162" y="2174"/>
                      </a:moveTo>
                      <a:cubicBezTo>
                        <a:pt x="16792" y="2174"/>
                        <a:pt x="12347" y="3490"/>
                        <a:pt x="12693" y="5359"/>
                      </a:cubicBezTo>
                      <a:cubicBezTo>
                        <a:pt x="13109" y="6952"/>
                        <a:pt x="17291" y="8184"/>
                        <a:pt x="24367" y="8184"/>
                      </a:cubicBezTo>
                      <a:cubicBezTo>
                        <a:pt x="29588" y="8184"/>
                        <a:pt x="33258" y="7644"/>
                        <a:pt x="35072" y="6896"/>
                      </a:cubicBezTo>
                      <a:cubicBezTo>
                        <a:pt x="35474" y="6703"/>
                        <a:pt x="35750" y="6467"/>
                        <a:pt x="35667" y="6066"/>
                      </a:cubicBezTo>
                      <a:cubicBezTo>
                        <a:pt x="35376" y="3975"/>
                        <a:pt x="31582" y="2174"/>
                        <a:pt x="23245" y="2174"/>
                      </a:cubicBezTo>
                      <a:cubicBezTo>
                        <a:pt x="23231" y="2174"/>
                        <a:pt x="23190" y="2174"/>
                        <a:pt x="23162" y="2174"/>
                      </a:cubicBezTo>
                      <a:close/>
                    </a:path>
                  </a:pathLst>
                </a:custGeom>
                <a:solidFill>
                  <a:srgbClr val="D0D2D3"/>
                </a:solidFill>
                <a:ln w="138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9F3EE19-002B-4246-BC01-91936932B275}"/>
                    </a:ext>
                  </a:extLst>
                </p:cNvPr>
                <p:cNvSpPr/>
                <p:nvPr/>
              </p:nvSpPr>
              <p:spPr>
                <a:xfrm>
                  <a:off x="9975861" y="4585328"/>
                  <a:ext cx="49070" cy="15939"/>
                </a:xfrm>
                <a:custGeom>
                  <a:avLst/>
                  <a:gdLst>
                    <a:gd name="connsiteX0" fmla="*/ 48915 w 49070"/>
                    <a:gd name="connsiteY0" fmla="*/ 7866 h 15939"/>
                    <a:gd name="connsiteX1" fmla="*/ 26371 w 49070"/>
                    <a:gd name="connsiteY1" fmla="*/ 15939 h 15939"/>
                    <a:gd name="connsiteX2" fmla="*/ 128 w 49070"/>
                    <a:gd name="connsiteY2" fmla="*/ 8018 h 15939"/>
                    <a:gd name="connsiteX3" fmla="*/ 22798 w 49070"/>
                    <a:gd name="connsiteY3" fmla="*/ 0 h 15939"/>
                    <a:gd name="connsiteX4" fmla="*/ 48915 w 49070"/>
                    <a:gd name="connsiteY4" fmla="*/ 7866 h 15939"/>
                    <a:gd name="connsiteX5" fmla="*/ 13076 w 49070"/>
                    <a:gd name="connsiteY5" fmla="*/ 8004 h 15939"/>
                    <a:gd name="connsiteX6" fmla="*/ 26204 w 49070"/>
                    <a:gd name="connsiteY6" fmla="*/ 13696 h 15939"/>
                    <a:gd name="connsiteX7" fmla="*/ 36106 w 49070"/>
                    <a:gd name="connsiteY7" fmla="*/ 7907 h 15939"/>
                    <a:gd name="connsiteX8" fmla="*/ 23088 w 49070"/>
                    <a:gd name="connsiteY8" fmla="*/ 2216 h 15939"/>
                    <a:gd name="connsiteX9" fmla="*/ 13076 w 49070"/>
                    <a:gd name="connsiteY9" fmla="*/ 8004 h 1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70" h="15939">
                      <a:moveTo>
                        <a:pt x="48915" y="7866"/>
                      </a:moveTo>
                      <a:cubicBezTo>
                        <a:pt x="50286" y="12824"/>
                        <a:pt x="42573" y="15939"/>
                        <a:pt x="26371" y="15939"/>
                      </a:cubicBezTo>
                      <a:cubicBezTo>
                        <a:pt x="10694" y="15939"/>
                        <a:pt x="1499" y="12713"/>
                        <a:pt x="128" y="8018"/>
                      </a:cubicBezTo>
                      <a:cubicBezTo>
                        <a:pt x="-1132" y="3227"/>
                        <a:pt x="6955" y="0"/>
                        <a:pt x="22798" y="0"/>
                      </a:cubicBezTo>
                      <a:cubicBezTo>
                        <a:pt x="39153" y="-14"/>
                        <a:pt x="47655" y="3310"/>
                        <a:pt x="48915" y="7866"/>
                      </a:cubicBezTo>
                      <a:close/>
                      <a:moveTo>
                        <a:pt x="13076" y="8004"/>
                      </a:moveTo>
                      <a:cubicBezTo>
                        <a:pt x="13990" y="11757"/>
                        <a:pt x="19073" y="13696"/>
                        <a:pt x="26204" y="13696"/>
                      </a:cubicBezTo>
                      <a:cubicBezTo>
                        <a:pt x="33723" y="13696"/>
                        <a:pt x="37130" y="11605"/>
                        <a:pt x="36106" y="7907"/>
                      </a:cubicBezTo>
                      <a:cubicBezTo>
                        <a:pt x="35123" y="4321"/>
                        <a:pt x="30788" y="2216"/>
                        <a:pt x="23088" y="2216"/>
                      </a:cubicBezTo>
                      <a:cubicBezTo>
                        <a:pt x="16220" y="2216"/>
                        <a:pt x="11954" y="4141"/>
                        <a:pt x="13076" y="8004"/>
                      </a:cubicBezTo>
                      <a:close/>
                    </a:path>
                  </a:pathLst>
                </a:custGeom>
                <a:solidFill>
                  <a:srgbClr val="D0D2D3"/>
                </a:solidFill>
                <a:ln w="138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C8A3728A-845D-314E-9839-3F411C4AAA8C}"/>
                    </a:ext>
                  </a:extLst>
                </p:cNvPr>
                <p:cNvSpPr/>
                <p:nvPr/>
              </p:nvSpPr>
              <p:spPr>
                <a:xfrm>
                  <a:off x="6901317" y="4743904"/>
                  <a:ext cx="64075" cy="15994"/>
                </a:xfrm>
                <a:custGeom>
                  <a:avLst/>
                  <a:gdLst>
                    <a:gd name="connsiteX0" fmla="*/ 21881 w 64075"/>
                    <a:gd name="connsiteY0" fmla="*/ 11466 h 15994"/>
                    <a:gd name="connsiteX1" fmla="*/ 13738 w 64075"/>
                    <a:gd name="connsiteY1" fmla="*/ 15995 h 15994"/>
                    <a:gd name="connsiteX2" fmla="*/ 0 w 64075"/>
                    <a:gd name="connsiteY2" fmla="*/ 15995 h 15994"/>
                    <a:gd name="connsiteX3" fmla="*/ 29954 w 64075"/>
                    <a:gd name="connsiteY3" fmla="*/ 0 h 15994"/>
                    <a:gd name="connsiteX4" fmla="*/ 46876 w 64075"/>
                    <a:gd name="connsiteY4" fmla="*/ 0 h 15994"/>
                    <a:gd name="connsiteX5" fmla="*/ 64076 w 64075"/>
                    <a:gd name="connsiteY5" fmla="*/ 15995 h 15994"/>
                    <a:gd name="connsiteX6" fmla="*/ 49785 w 64075"/>
                    <a:gd name="connsiteY6" fmla="*/ 15995 h 15994"/>
                    <a:gd name="connsiteX7" fmla="*/ 45021 w 64075"/>
                    <a:gd name="connsiteY7" fmla="*/ 11466 h 15994"/>
                    <a:gd name="connsiteX8" fmla="*/ 21881 w 64075"/>
                    <a:gd name="connsiteY8" fmla="*/ 11466 h 15994"/>
                    <a:gd name="connsiteX9" fmla="*/ 43650 w 64075"/>
                    <a:gd name="connsiteY9" fmla="*/ 9251 h 15994"/>
                    <a:gd name="connsiteX10" fmla="*/ 39523 w 64075"/>
                    <a:gd name="connsiteY10" fmla="*/ 5318 h 15994"/>
                    <a:gd name="connsiteX11" fmla="*/ 37072 w 64075"/>
                    <a:gd name="connsiteY11" fmla="*/ 2326 h 15994"/>
                    <a:gd name="connsiteX12" fmla="*/ 36851 w 64075"/>
                    <a:gd name="connsiteY12" fmla="*/ 2326 h 15994"/>
                    <a:gd name="connsiteX13" fmla="*/ 32184 w 64075"/>
                    <a:gd name="connsiteY13" fmla="*/ 5318 h 15994"/>
                    <a:gd name="connsiteX14" fmla="*/ 24941 w 64075"/>
                    <a:gd name="connsiteY14" fmla="*/ 9251 h 15994"/>
                    <a:gd name="connsiteX15" fmla="*/ 43650 w 64075"/>
                    <a:gd name="connsiteY15" fmla="*/ 9251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75" h="15994">
                      <a:moveTo>
                        <a:pt x="21881" y="11466"/>
                      </a:moveTo>
                      <a:cubicBezTo>
                        <a:pt x="19166" y="12976"/>
                        <a:pt x="16452" y="14485"/>
                        <a:pt x="13738" y="15995"/>
                      </a:cubicBezTo>
                      <a:cubicBezTo>
                        <a:pt x="9154" y="15995"/>
                        <a:pt x="4570" y="15995"/>
                        <a:pt x="0" y="15995"/>
                      </a:cubicBezTo>
                      <a:cubicBezTo>
                        <a:pt x="10012" y="10663"/>
                        <a:pt x="19997" y="5346"/>
                        <a:pt x="29954" y="0"/>
                      </a:cubicBezTo>
                      <a:cubicBezTo>
                        <a:pt x="35590" y="0"/>
                        <a:pt x="41240" y="0"/>
                        <a:pt x="46876" y="0"/>
                      </a:cubicBezTo>
                      <a:cubicBezTo>
                        <a:pt x="52582" y="5332"/>
                        <a:pt x="58315" y="10663"/>
                        <a:pt x="64076" y="15995"/>
                      </a:cubicBezTo>
                      <a:cubicBezTo>
                        <a:pt x="59312" y="15995"/>
                        <a:pt x="54548" y="15995"/>
                        <a:pt x="49785" y="15995"/>
                      </a:cubicBezTo>
                      <a:cubicBezTo>
                        <a:pt x="48192" y="14485"/>
                        <a:pt x="46613" y="12976"/>
                        <a:pt x="45021" y="11466"/>
                      </a:cubicBezTo>
                      <a:cubicBezTo>
                        <a:pt x="37294" y="11466"/>
                        <a:pt x="29594" y="11466"/>
                        <a:pt x="21881" y="11466"/>
                      </a:cubicBezTo>
                      <a:close/>
                      <a:moveTo>
                        <a:pt x="43650" y="9251"/>
                      </a:moveTo>
                      <a:cubicBezTo>
                        <a:pt x="42279" y="7935"/>
                        <a:pt x="40894" y="6620"/>
                        <a:pt x="39523" y="5318"/>
                      </a:cubicBezTo>
                      <a:cubicBezTo>
                        <a:pt x="38526" y="4348"/>
                        <a:pt x="37778" y="3254"/>
                        <a:pt x="37072" y="2326"/>
                      </a:cubicBezTo>
                      <a:cubicBezTo>
                        <a:pt x="37003" y="2326"/>
                        <a:pt x="36920" y="2326"/>
                        <a:pt x="36851" y="2326"/>
                      </a:cubicBezTo>
                      <a:cubicBezTo>
                        <a:pt x="35396" y="3254"/>
                        <a:pt x="33873" y="4362"/>
                        <a:pt x="32184" y="5318"/>
                      </a:cubicBezTo>
                      <a:cubicBezTo>
                        <a:pt x="29774" y="6633"/>
                        <a:pt x="27350" y="7935"/>
                        <a:pt x="24941" y="9251"/>
                      </a:cubicBezTo>
                      <a:cubicBezTo>
                        <a:pt x="31186" y="9251"/>
                        <a:pt x="37418" y="9251"/>
                        <a:pt x="43650" y="9251"/>
                      </a:cubicBezTo>
                      <a:close/>
                    </a:path>
                  </a:pathLst>
                </a:custGeom>
                <a:solidFill>
                  <a:srgbClr val="D0D2D3"/>
                </a:solidFill>
                <a:ln w="138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198AAA87-419A-054E-BE8C-080AF1870DC3}"/>
                    </a:ext>
                  </a:extLst>
                </p:cNvPr>
                <p:cNvSpPr/>
                <p:nvPr/>
              </p:nvSpPr>
              <p:spPr>
                <a:xfrm>
                  <a:off x="7061278" y="4824017"/>
                  <a:ext cx="61375" cy="15994"/>
                </a:xfrm>
                <a:custGeom>
                  <a:avLst/>
                  <a:gdLst>
                    <a:gd name="connsiteX0" fmla="*/ 609 w 61375"/>
                    <a:gd name="connsiteY0" fmla="*/ 14374 h 15994"/>
                    <a:gd name="connsiteX1" fmla="*/ 42915 w 61375"/>
                    <a:gd name="connsiteY1" fmla="*/ 2492 h 15994"/>
                    <a:gd name="connsiteX2" fmla="*/ 42943 w 61375"/>
                    <a:gd name="connsiteY2" fmla="*/ 2423 h 15994"/>
                    <a:gd name="connsiteX3" fmla="*/ 8475 w 61375"/>
                    <a:gd name="connsiteY3" fmla="*/ 2423 h 15994"/>
                    <a:gd name="connsiteX4" fmla="*/ 9375 w 61375"/>
                    <a:gd name="connsiteY4" fmla="*/ 0 h 15994"/>
                    <a:gd name="connsiteX5" fmla="*/ 61375 w 61375"/>
                    <a:gd name="connsiteY5" fmla="*/ 0 h 15994"/>
                    <a:gd name="connsiteX6" fmla="*/ 60752 w 61375"/>
                    <a:gd name="connsiteY6" fmla="*/ 1703 h 15994"/>
                    <a:gd name="connsiteX7" fmla="*/ 19097 w 61375"/>
                    <a:gd name="connsiteY7" fmla="*/ 13474 h 15994"/>
                    <a:gd name="connsiteX8" fmla="*/ 19055 w 61375"/>
                    <a:gd name="connsiteY8" fmla="*/ 13571 h 15994"/>
                    <a:gd name="connsiteX9" fmla="*/ 57027 w 61375"/>
                    <a:gd name="connsiteY9" fmla="*/ 13571 h 15994"/>
                    <a:gd name="connsiteX10" fmla="*/ 56154 w 61375"/>
                    <a:gd name="connsiteY10" fmla="*/ 15994 h 15994"/>
                    <a:gd name="connsiteX11" fmla="*/ 0 w 61375"/>
                    <a:gd name="connsiteY11" fmla="*/ 15994 h 15994"/>
                    <a:gd name="connsiteX12" fmla="*/ 609 w 61375"/>
                    <a:gd name="connsiteY12" fmla="*/ 14374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75" h="15994">
                      <a:moveTo>
                        <a:pt x="609" y="14374"/>
                      </a:moveTo>
                      <a:cubicBezTo>
                        <a:pt x="14735" y="10414"/>
                        <a:pt x="28846" y="6453"/>
                        <a:pt x="42915" y="2492"/>
                      </a:cubicBezTo>
                      <a:cubicBezTo>
                        <a:pt x="42930" y="2465"/>
                        <a:pt x="42930" y="2437"/>
                        <a:pt x="42943" y="2423"/>
                      </a:cubicBezTo>
                      <a:cubicBezTo>
                        <a:pt x="31449" y="2423"/>
                        <a:pt x="19956" y="2423"/>
                        <a:pt x="8475" y="2423"/>
                      </a:cubicBezTo>
                      <a:cubicBezTo>
                        <a:pt x="8780" y="1620"/>
                        <a:pt x="9070" y="817"/>
                        <a:pt x="9375" y="0"/>
                      </a:cubicBezTo>
                      <a:cubicBezTo>
                        <a:pt x="26713" y="0"/>
                        <a:pt x="44051" y="0"/>
                        <a:pt x="61375" y="0"/>
                      </a:cubicBezTo>
                      <a:cubicBezTo>
                        <a:pt x="61168" y="568"/>
                        <a:pt x="60974" y="1135"/>
                        <a:pt x="60752" y="1703"/>
                      </a:cubicBezTo>
                      <a:cubicBezTo>
                        <a:pt x="46904" y="5622"/>
                        <a:pt x="33014" y="9541"/>
                        <a:pt x="19097" y="13474"/>
                      </a:cubicBezTo>
                      <a:cubicBezTo>
                        <a:pt x="19083" y="13502"/>
                        <a:pt x="19069" y="13529"/>
                        <a:pt x="19055" y="13571"/>
                      </a:cubicBezTo>
                      <a:cubicBezTo>
                        <a:pt x="31712" y="13571"/>
                        <a:pt x="44370" y="13571"/>
                        <a:pt x="57027" y="13571"/>
                      </a:cubicBezTo>
                      <a:cubicBezTo>
                        <a:pt x="56736" y="14374"/>
                        <a:pt x="56445" y="15191"/>
                        <a:pt x="56154" y="15994"/>
                      </a:cubicBezTo>
                      <a:cubicBezTo>
                        <a:pt x="37432" y="15994"/>
                        <a:pt x="18709" y="15994"/>
                        <a:pt x="0" y="15994"/>
                      </a:cubicBezTo>
                      <a:cubicBezTo>
                        <a:pt x="208" y="15455"/>
                        <a:pt x="402" y="14914"/>
                        <a:pt x="609" y="14374"/>
                      </a:cubicBezTo>
                      <a:close/>
                    </a:path>
                  </a:pathLst>
                </a:custGeom>
                <a:solidFill>
                  <a:srgbClr val="D0D2D3"/>
                </a:solidFill>
                <a:ln w="138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DDE32CE0-9C5E-F640-BAA5-1E69721EA196}"/>
                    </a:ext>
                  </a:extLst>
                </p:cNvPr>
                <p:cNvSpPr/>
                <p:nvPr/>
              </p:nvSpPr>
              <p:spPr>
                <a:xfrm>
                  <a:off x="7443171" y="4824017"/>
                  <a:ext cx="64574" cy="15994"/>
                </a:xfrm>
                <a:custGeom>
                  <a:avLst/>
                  <a:gdLst>
                    <a:gd name="connsiteX0" fmla="*/ 45339 w 64574"/>
                    <a:gd name="connsiteY0" fmla="*/ 15981 h 15994"/>
                    <a:gd name="connsiteX1" fmla="*/ 38207 w 64574"/>
                    <a:gd name="connsiteY1" fmla="*/ 12810 h 15994"/>
                    <a:gd name="connsiteX2" fmla="*/ 31685 w 64574"/>
                    <a:gd name="connsiteY2" fmla="*/ 9790 h 15994"/>
                    <a:gd name="connsiteX3" fmla="*/ 31366 w 64574"/>
                    <a:gd name="connsiteY3" fmla="*/ 9790 h 15994"/>
                    <a:gd name="connsiteX4" fmla="*/ 23805 w 64574"/>
                    <a:gd name="connsiteY4" fmla="*/ 12810 h 15994"/>
                    <a:gd name="connsiteX5" fmla="*/ 15510 w 64574"/>
                    <a:gd name="connsiteY5" fmla="*/ 15981 h 15994"/>
                    <a:gd name="connsiteX6" fmla="*/ 0 w 64574"/>
                    <a:gd name="connsiteY6" fmla="*/ 15981 h 15994"/>
                    <a:gd name="connsiteX7" fmla="*/ 24331 w 64574"/>
                    <a:gd name="connsiteY7" fmla="*/ 7893 h 15994"/>
                    <a:gd name="connsiteX8" fmla="*/ 5525 w 64574"/>
                    <a:gd name="connsiteY8" fmla="*/ 0 h 15994"/>
                    <a:gd name="connsiteX9" fmla="*/ 21008 w 64574"/>
                    <a:gd name="connsiteY9" fmla="*/ 0 h 15994"/>
                    <a:gd name="connsiteX10" fmla="*/ 28070 w 64574"/>
                    <a:gd name="connsiteY10" fmla="*/ 3296 h 15994"/>
                    <a:gd name="connsiteX11" fmla="*/ 33458 w 64574"/>
                    <a:gd name="connsiteY11" fmla="*/ 5982 h 15994"/>
                    <a:gd name="connsiteX12" fmla="*/ 33679 w 64574"/>
                    <a:gd name="connsiteY12" fmla="*/ 5982 h 15994"/>
                    <a:gd name="connsiteX13" fmla="*/ 40271 w 64574"/>
                    <a:gd name="connsiteY13" fmla="*/ 3296 h 15994"/>
                    <a:gd name="connsiteX14" fmla="*/ 49106 w 64574"/>
                    <a:gd name="connsiteY14" fmla="*/ 0 h 15994"/>
                    <a:gd name="connsiteX15" fmla="*/ 64574 w 64574"/>
                    <a:gd name="connsiteY15" fmla="*/ 0 h 15994"/>
                    <a:gd name="connsiteX16" fmla="*/ 40756 w 64574"/>
                    <a:gd name="connsiteY16" fmla="*/ 7810 h 15994"/>
                    <a:gd name="connsiteX17" fmla="*/ 61001 w 64574"/>
                    <a:gd name="connsiteY17" fmla="*/ 15994 h 15994"/>
                    <a:gd name="connsiteX18" fmla="*/ 45339 w 64574"/>
                    <a:gd name="connsiteY18" fmla="*/ 15981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574" h="15994">
                      <a:moveTo>
                        <a:pt x="45339" y="15981"/>
                      </a:moveTo>
                      <a:cubicBezTo>
                        <a:pt x="42957" y="14928"/>
                        <a:pt x="40575" y="13862"/>
                        <a:pt x="38207" y="12810"/>
                      </a:cubicBezTo>
                      <a:cubicBezTo>
                        <a:pt x="35368" y="11577"/>
                        <a:pt x="33527" y="10732"/>
                        <a:pt x="31685" y="9790"/>
                      </a:cubicBezTo>
                      <a:cubicBezTo>
                        <a:pt x="31574" y="9790"/>
                        <a:pt x="31463" y="9790"/>
                        <a:pt x="31366" y="9790"/>
                      </a:cubicBezTo>
                      <a:cubicBezTo>
                        <a:pt x="29344" y="10705"/>
                        <a:pt x="27115" y="11577"/>
                        <a:pt x="23805" y="12810"/>
                      </a:cubicBezTo>
                      <a:cubicBezTo>
                        <a:pt x="21035" y="13862"/>
                        <a:pt x="18266" y="14928"/>
                        <a:pt x="15510" y="15981"/>
                      </a:cubicBezTo>
                      <a:cubicBezTo>
                        <a:pt x="10344" y="15981"/>
                        <a:pt x="5165" y="15981"/>
                        <a:pt x="0" y="15981"/>
                      </a:cubicBezTo>
                      <a:cubicBezTo>
                        <a:pt x="8129" y="13280"/>
                        <a:pt x="16230" y="10594"/>
                        <a:pt x="24331" y="7893"/>
                      </a:cubicBezTo>
                      <a:cubicBezTo>
                        <a:pt x="18058" y="5262"/>
                        <a:pt x="11785" y="2631"/>
                        <a:pt x="5525" y="0"/>
                      </a:cubicBezTo>
                      <a:cubicBezTo>
                        <a:pt x="10690" y="0"/>
                        <a:pt x="15842" y="0"/>
                        <a:pt x="21008" y="0"/>
                      </a:cubicBezTo>
                      <a:cubicBezTo>
                        <a:pt x="23362" y="1108"/>
                        <a:pt x="25702" y="2202"/>
                        <a:pt x="28070" y="3296"/>
                      </a:cubicBezTo>
                      <a:cubicBezTo>
                        <a:pt x="30203" y="4293"/>
                        <a:pt x="31740" y="5082"/>
                        <a:pt x="33458" y="5982"/>
                      </a:cubicBezTo>
                      <a:cubicBezTo>
                        <a:pt x="33527" y="5982"/>
                        <a:pt x="33596" y="5982"/>
                        <a:pt x="33679" y="5982"/>
                      </a:cubicBezTo>
                      <a:cubicBezTo>
                        <a:pt x="35936" y="4985"/>
                        <a:pt x="37681" y="4279"/>
                        <a:pt x="40271" y="3296"/>
                      </a:cubicBezTo>
                      <a:cubicBezTo>
                        <a:pt x="43220" y="2202"/>
                        <a:pt x="46170" y="1094"/>
                        <a:pt x="49106" y="0"/>
                      </a:cubicBezTo>
                      <a:cubicBezTo>
                        <a:pt x="54258" y="0"/>
                        <a:pt x="59423" y="0"/>
                        <a:pt x="64574" y="0"/>
                      </a:cubicBezTo>
                      <a:cubicBezTo>
                        <a:pt x="56653" y="2603"/>
                        <a:pt x="48704" y="5207"/>
                        <a:pt x="40756" y="7810"/>
                      </a:cubicBezTo>
                      <a:cubicBezTo>
                        <a:pt x="47486" y="10538"/>
                        <a:pt x="54243" y="13266"/>
                        <a:pt x="61001" y="15994"/>
                      </a:cubicBezTo>
                      <a:cubicBezTo>
                        <a:pt x="55767" y="15994"/>
                        <a:pt x="50546" y="15994"/>
                        <a:pt x="45339" y="15981"/>
                      </a:cubicBezTo>
                      <a:close/>
                    </a:path>
                  </a:pathLst>
                </a:custGeom>
                <a:solidFill>
                  <a:srgbClr val="D0D2D3"/>
                </a:solidFill>
                <a:ln w="138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46DBF863-CD49-7146-87D1-190743F2659C}"/>
                    </a:ext>
                  </a:extLst>
                </p:cNvPr>
                <p:cNvSpPr/>
                <p:nvPr/>
              </p:nvSpPr>
              <p:spPr>
                <a:xfrm>
                  <a:off x="7829553" y="4823739"/>
                  <a:ext cx="59186" cy="16521"/>
                </a:xfrm>
                <a:custGeom>
                  <a:avLst/>
                  <a:gdLst>
                    <a:gd name="connsiteX0" fmla="*/ 55544 w 59186"/>
                    <a:gd name="connsiteY0" fmla="*/ 15787 h 16521"/>
                    <a:gd name="connsiteX1" fmla="*/ 36240 w 59186"/>
                    <a:gd name="connsiteY1" fmla="*/ 16521 h 16521"/>
                    <a:gd name="connsiteX2" fmla="*/ 54 w 59186"/>
                    <a:gd name="connsiteY2" fmla="*/ 8448 h 16521"/>
                    <a:gd name="connsiteX3" fmla="*/ 41336 w 59186"/>
                    <a:gd name="connsiteY3" fmla="*/ 0 h 16521"/>
                    <a:gd name="connsiteX4" fmla="*/ 59186 w 59186"/>
                    <a:gd name="connsiteY4" fmla="*/ 720 h 16521"/>
                    <a:gd name="connsiteX5" fmla="*/ 55765 w 59186"/>
                    <a:gd name="connsiteY5" fmla="*/ 3047 h 16521"/>
                    <a:gd name="connsiteX6" fmla="*/ 41391 w 59186"/>
                    <a:gd name="connsiteY6" fmla="*/ 2423 h 16521"/>
                    <a:gd name="connsiteX7" fmla="*/ 14263 w 59186"/>
                    <a:gd name="connsiteY7" fmla="*/ 8309 h 16521"/>
                    <a:gd name="connsiteX8" fmla="*/ 38940 w 59186"/>
                    <a:gd name="connsiteY8" fmla="*/ 14070 h 16521"/>
                    <a:gd name="connsiteX9" fmla="*/ 53799 w 59186"/>
                    <a:gd name="connsiteY9" fmla="*/ 13474 h 16521"/>
                    <a:gd name="connsiteX10" fmla="*/ 55544 w 59186"/>
                    <a:gd name="connsiteY10" fmla="*/ 15787 h 1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86" h="16521">
                      <a:moveTo>
                        <a:pt x="55544" y="15787"/>
                      </a:moveTo>
                      <a:cubicBezTo>
                        <a:pt x="52290" y="16147"/>
                        <a:pt x="45158" y="16521"/>
                        <a:pt x="36240" y="16521"/>
                      </a:cubicBezTo>
                      <a:cubicBezTo>
                        <a:pt x="12670" y="16521"/>
                        <a:pt x="-971" y="13322"/>
                        <a:pt x="54" y="8448"/>
                      </a:cubicBezTo>
                      <a:cubicBezTo>
                        <a:pt x="1162" y="3185"/>
                        <a:pt x="18735" y="0"/>
                        <a:pt x="41336" y="0"/>
                      </a:cubicBezTo>
                      <a:cubicBezTo>
                        <a:pt x="50226" y="0"/>
                        <a:pt x="56513" y="402"/>
                        <a:pt x="59186" y="720"/>
                      </a:cubicBezTo>
                      <a:cubicBezTo>
                        <a:pt x="58051" y="1496"/>
                        <a:pt x="56901" y="2271"/>
                        <a:pt x="55765" y="3047"/>
                      </a:cubicBezTo>
                      <a:cubicBezTo>
                        <a:pt x="52317" y="2715"/>
                        <a:pt x="47540" y="2423"/>
                        <a:pt x="41391" y="2423"/>
                      </a:cubicBezTo>
                      <a:cubicBezTo>
                        <a:pt x="26352" y="2423"/>
                        <a:pt x="15066" y="4459"/>
                        <a:pt x="14263" y="8309"/>
                      </a:cubicBezTo>
                      <a:cubicBezTo>
                        <a:pt x="13528" y="11826"/>
                        <a:pt x="22640" y="14070"/>
                        <a:pt x="38940" y="14070"/>
                      </a:cubicBezTo>
                      <a:cubicBezTo>
                        <a:pt x="44438" y="14070"/>
                        <a:pt x="50213" y="13834"/>
                        <a:pt x="53799" y="13474"/>
                      </a:cubicBezTo>
                      <a:cubicBezTo>
                        <a:pt x="54381" y="14250"/>
                        <a:pt x="54962" y="15025"/>
                        <a:pt x="55544" y="15787"/>
                      </a:cubicBezTo>
                      <a:close/>
                    </a:path>
                  </a:pathLst>
                </a:custGeom>
                <a:solidFill>
                  <a:srgbClr val="D0D2D3"/>
                </a:solidFill>
                <a:ln w="138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16A26105-3EDC-5648-BCBA-F08FD0EF1D9C}"/>
                    </a:ext>
                  </a:extLst>
                </p:cNvPr>
                <p:cNvSpPr/>
                <p:nvPr/>
              </p:nvSpPr>
              <p:spPr>
                <a:xfrm>
                  <a:off x="8206279" y="4823989"/>
                  <a:ext cx="64962" cy="16017"/>
                </a:xfrm>
                <a:custGeom>
                  <a:avLst/>
                  <a:gdLst>
                    <a:gd name="connsiteX0" fmla="*/ 21908 w 64962"/>
                    <a:gd name="connsiteY0" fmla="*/ 16008 h 16017"/>
                    <a:gd name="connsiteX1" fmla="*/ 0 w 64962"/>
                    <a:gd name="connsiteY1" fmla="*/ 14 h 16017"/>
                    <a:gd name="connsiteX2" fmla="*/ 14693 w 64962"/>
                    <a:gd name="connsiteY2" fmla="*/ 14 h 16017"/>
                    <a:gd name="connsiteX3" fmla="*/ 23902 w 64962"/>
                    <a:gd name="connsiteY3" fmla="*/ 7270 h 16017"/>
                    <a:gd name="connsiteX4" fmla="*/ 30438 w 64962"/>
                    <a:gd name="connsiteY4" fmla="*/ 13100 h 16017"/>
                    <a:gd name="connsiteX5" fmla="*/ 30660 w 64962"/>
                    <a:gd name="connsiteY5" fmla="*/ 13100 h 16017"/>
                    <a:gd name="connsiteX6" fmla="*/ 38956 w 64962"/>
                    <a:gd name="connsiteY6" fmla="*/ 7312 h 16017"/>
                    <a:gd name="connsiteX7" fmla="*/ 50588 w 64962"/>
                    <a:gd name="connsiteY7" fmla="*/ 0 h 16017"/>
                    <a:gd name="connsiteX8" fmla="*/ 64962 w 64962"/>
                    <a:gd name="connsiteY8" fmla="*/ 0 h 16017"/>
                    <a:gd name="connsiteX9" fmla="*/ 37460 w 64962"/>
                    <a:gd name="connsiteY9" fmla="*/ 15994 h 16017"/>
                    <a:gd name="connsiteX10" fmla="*/ 21908 w 64962"/>
                    <a:gd name="connsiteY10" fmla="*/ 16008 h 1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62" h="16017">
                      <a:moveTo>
                        <a:pt x="21908" y="16008"/>
                      </a:moveTo>
                      <a:cubicBezTo>
                        <a:pt x="14583" y="10677"/>
                        <a:pt x="7270" y="5345"/>
                        <a:pt x="0" y="14"/>
                      </a:cubicBezTo>
                      <a:cubicBezTo>
                        <a:pt x="4902" y="14"/>
                        <a:pt x="9791" y="14"/>
                        <a:pt x="14693" y="14"/>
                      </a:cubicBezTo>
                      <a:cubicBezTo>
                        <a:pt x="17754" y="2437"/>
                        <a:pt x="20828" y="4847"/>
                        <a:pt x="23902" y="7270"/>
                      </a:cubicBezTo>
                      <a:cubicBezTo>
                        <a:pt x="26492" y="9278"/>
                        <a:pt x="28680" y="11148"/>
                        <a:pt x="30438" y="13100"/>
                      </a:cubicBezTo>
                      <a:cubicBezTo>
                        <a:pt x="30508" y="13100"/>
                        <a:pt x="30577" y="13100"/>
                        <a:pt x="30660" y="13100"/>
                      </a:cubicBezTo>
                      <a:cubicBezTo>
                        <a:pt x="32876" y="11203"/>
                        <a:pt x="35742" y="9264"/>
                        <a:pt x="38956" y="7312"/>
                      </a:cubicBezTo>
                      <a:cubicBezTo>
                        <a:pt x="42846" y="4875"/>
                        <a:pt x="46710" y="2437"/>
                        <a:pt x="50588" y="0"/>
                      </a:cubicBezTo>
                      <a:cubicBezTo>
                        <a:pt x="55379" y="0"/>
                        <a:pt x="60171" y="0"/>
                        <a:pt x="64962" y="0"/>
                      </a:cubicBezTo>
                      <a:cubicBezTo>
                        <a:pt x="55822" y="5331"/>
                        <a:pt x="46655" y="10663"/>
                        <a:pt x="37460" y="15994"/>
                      </a:cubicBezTo>
                      <a:cubicBezTo>
                        <a:pt x="32267" y="16022"/>
                        <a:pt x="27087" y="16022"/>
                        <a:pt x="21908" y="16008"/>
                      </a:cubicBezTo>
                      <a:close/>
                    </a:path>
                  </a:pathLst>
                </a:custGeom>
                <a:solidFill>
                  <a:srgbClr val="D0D2D3"/>
                </a:solidFill>
                <a:ln w="138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C69E672-F721-514C-856F-F4011E5783A0}"/>
                    </a:ext>
                  </a:extLst>
                </p:cNvPr>
                <p:cNvSpPr/>
                <p:nvPr/>
              </p:nvSpPr>
              <p:spPr>
                <a:xfrm>
                  <a:off x="8597991" y="4823892"/>
                  <a:ext cx="51474" cy="16272"/>
                </a:xfrm>
                <a:custGeom>
                  <a:avLst/>
                  <a:gdLst>
                    <a:gd name="connsiteX0" fmla="*/ 720 w 51474"/>
                    <a:gd name="connsiteY0" fmla="*/ 332 h 16272"/>
                    <a:gd name="connsiteX1" fmla="*/ 20384 w 51474"/>
                    <a:gd name="connsiteY1" fmla="*/ 0 h 16272"/>
                    <a:gd name="connsiteX2" fmla="*/ 41531 w 51474"/>
                    <a:gd name="connsiteY2" fmla="*/ 1025 h 16272"/>
                    <a:gd name="connsiteX3" fmla="*/ 49106 w 51474"/>
                    <a:gd name="connsiteY3" fmla="*/ 4016 h 16272"/>
                    <a:gd name="connsiteX4" fmla="*/ 36670 w 51474"/>
                    <a:gd name="connsiteY4" fmla="*/ 7478 h 16272"/>
                    <a:gd name="connsiteX5" fmla="*/ 36670 w 51474"/>
                    <a:gd name="connsiteY5" fmla="*/ 7520 h 16272"/>
                    <a:gd name="connsiteX6" fmla="*/ 51474 w 51474"/>
                    <a:gd name="connsiteY6" fmla="*/ 11480 h 16272"/>
                    <a:gd name="connsiteX7" fmla="*/ 44204 w 51474"/>
                    <a:gd name="connsiteY7" fmla="*/ 14776 h 16272"/>
                    <a:gd name="connsiteX8" fmla="*/ 16618 w 51474"/>
                    <a:gd name="connsiteY8" fmla="*/ 16272 h 16272"/>
                    <a:gd name="connsiteX9" fmla="*/ 0 w 51474"/>
                    <a:gd name="connsiteY9" fmla="*/ 16064 h 16272"/>
                    <a:gd name="connsiteX10" fmla="*/ 720 w 51474"/>
                    <a:gd name="connsiteY10" fmla="*/ 332 h 16272"/>
                    <a:gd name="connsiteX11" fmla="*/ 13834 w 51474"/>
                    <a:gd name="connsiteY11" fmla="*/ 6647 h 16272"/>
                    <a:gd name="connsiteX12" fmla="*/ 20758 w 51474"/>
                    <a:gd name="connsiteY12" fmla="*/ 6647 h 16272"/>
                    <a:gd name="connsiteX13" fmla="*/ 35451 w 51474"/>
                    <a:gd name="connsiteY13" fmla="*/ 4348 h 16272"/>
                    <a:gd name="connsiteX14" fmla="*/ 21714 w 51474"/>
                    <a:gd name="connsiteY14" fmla="*/ 2160 h 16272"/>
                    <a:gd name="connsiteX15" fmla="*/ 14014 w 51474"/>
                    <a:gd name="connsiteY15" fmla="*/ 2271 h 16272"/>
                    <a:gd name="connsiteX16" fmla="*/ 13834 w 51474"/>
                    <a:gd name="connsiteY16" fmla="*/ 6647 h 16272"/>
                    <a:gd name="connsiteX17" fmla="*/ 13516 w 51474"/>
                    <a:gd name="connsiteY17" fmla="*/ 14000 h 16272"/>
                    <a:gd name="connsiteX18" fmla="*/ 20675 w 51474"/>
                    <a:gd name="connsiteY18" fmla="*/ 14070 h 16272"/>
                    <a:gd name="connsiteX19" fmla="*/ 37168 w 51474"/>
                    <a:gd name="connsiteY19" fmla="*/ 11397 h 16272"/>
                    <a:gd name="connsiteX20" fmla="*/ 20454 w 51474"/>
                    <a:gd name="connsiteY20" fmla="*/ 8780 h 16272"/>
                    <a:gd name="connsiteX21" fmla="*/ 13751 w 51474"/>
                    <a:gd name="connsiteY21" fmla="*/ 8780 h 16272"/>
                    <a:gd name="connsiteX22" fmla="*/ 13516 w 51474"/>
                    <a:gd name="connsiteY22" fmla="*/ 14000 h 1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74" h="16272">
                      <a:moveTo>
                        <a:pt x="720" y="332"/>
                      </a:moveTo>
                      <a:cubicBezTo>
                        <a:pt x="5013" y="139"/>
                        <a:pt x="12823" y="0"/>
                        <a:pt x="20384" y="0"/>
                      </a:cubicBezTo>
                      <a:cubicBezTo>
                        <a:pt x="30383" y="0"/>
                        <a:pt x="36504" y="263"/>
                        <a:pt x="41531" y="1025"/>
                      </a:cubicBezTo>
                      <a:cubicBezTo>
                        <a:pt x="46128" y="1620"/>
                        <a:pt x="49161" y="2659"/>
                        <a:pt x="49106" y="4016"/>
                      </a:cubicBezTo>
                      <a:cubicBezTo>
                        <a:pt x="49050" y="5484"/>
                        <a:pt x="44715" y="6841"/>
                        <a:pt x="36670" y="7478"/>
                      </a:cubicBezTo>
                      <a:cubicBezTo>
                        <a:pt x="36670" y="7478"/>
                        <a:pt x="36670" y="7506"/>
                        <a:pt x="36670" y="7520"/>
                      </a:cubicBezTo>
                      <a:cubicBezTo>
                        <a:pt x="44452" y="7949"/>
                        <a:pt x="51557" y="9278"/>
                        <a:pt x="51474" y="11480"/>
                      </a:cubicBezTo>
                      <a:cubicBezTo>
                        <a:pt x="51418" y="12907"/>
                        <a:pt x="48524" y="14014"/>
                        <a:pt x="44204" y="14776"/>
                      </a:cubicBezTo>
                      <a:cubicBezTo>
                        <a:pt x="38885" y="15773"/>
                        <a:pt x="30161" y="16272"/>
                        <a:pt x="16618" y="16272"/>
                      </a:cubicBezTo>
                      <a:cubicBezTo>
                        <a:pt x="9126" y="16286"/>
                        <a:pt x="3407" y="16161"/>
                        <a:pt x="0" y="16064"/>
                      </a:cubicBezTo>
                      <a:cubicBezTo>
                        <a:pt x="235" y="10816"/>
                        <a:pt x="471" y="5581"/>
                        <a:pt x="720" y="332"/>
                      </a:cubicBezTo>
                      <a:close/>
                      <a:moveTo>
                        <a:pt x="13834" y="6647"/>
                      </a:moveTo>
                      <a:cubicBezTo>
                        <a:pt x="16147" y="6647"/>
                        <a:pt x="18446" y="6647"/>
                        <a:pt x="20758" y="6647"/>
                      </a:cubicBezTo>
                      <a:cubicBezTo>
                        <a:pt x="30092" y="6647"/>
                        <a:pt x="35410" y="5705"/>
                        <a:pt x="35451" y="4348"/>
                      </a:cubicBezTo>
                      <a:cubicBezTo>
                        <a:pt x="35506" y="2867"/>
                        <a:pt x="30272" y="2160"/>
                        <a:pt x="21714" y="2160"/>
                      </a:cubicBezTo>
                      <a:cubicBezTo>
                        <a:pt x="17753" y="2160"/>
                        <a:pt x="15454" y="2216"/>
                        <a:pt x="14014" y="2271"/>
                      </a:cubicBezTo>
                      <a:cubicBezTo>
                        <a:pt x="13973" y="3739"/>
                        <a:pt x="13903" y="5193"/>
                        <a:pt x="13834" y="6647"/>
                      </a:cubicBezTo>
                      <a:close/>
                      <a:moveTo>
                        <a:pt x="13516" y="14000"/>
                      </a:moveTo>
                      <a:cubicBezTo>
                        <a:pt x="15274" y="14070"/>
                        <a:pt x="17587" y="14070"/>
                        <a:pt x="20675" y="14070"/>
                      </a:cubicBezTo>
                      <a:cubicBezTo>
                        <a:pt x="29358" y="14070"/>
                        <a:pt x="37099" y="13363"/>
                        <a:pt x="37168" y="11397"/>
                      </a:cubicBezTo>
                      <a:cubicBezTo>
                        <a:pt x="37237" y="9541"/>
                        <a:pt x="29801" y="8780"/>
                        <a:pt x="20454" y="8780"/>
                      </a:cubicBezTo>
                      <a:cubicBezTo>
                        <a:pt x="18224" y="8780"/>
                        <a:pt x="15980" y="8780"/>
                        <a:pt x="13751" y="8780"/>
                      </a:cubicBezTo>
                      <a:cubicBezTo>
                        <a:pt x="13668" y="10525"/>
                        <a:pt x="13599" y="12269"/>
                        <a:pt x="13516" y="14000"/>
                      </a:cubicBezTo>
                      <a:close/>
                    </a:path>
                  </a:pathLst>
                </a:custGeom>
                <a:solidFill>
                  <a:srgbClr val="D0D2D3"/>
                </a:solidFill>
                <a:ln w="138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72BFB1C-FEA8-9D45-B0DB-1CB80701A319}"/>
                    </a:ext>
                  </a:extLst>
                </p:cNvPr>
                <p:cNvSpPr/>
                <p:nvPr/>
              </p:nvSpPr>
              <p:spPr>
                <a:xfrm>
                  <a:off x="8974705" y="4823989"/>
                  <a:ext cx="59325" cy="16017"/>
                </a:xfrm>
                <a:custGeom>
                  <a:avLst/>
                  <a:gdLst>
                    <a:gd name="connsiteX0" fmla="*/ 526 w 59325"/>
                    <a:gd name="connsiteY0" fmla="*/ 16008 h 16017"/>
                    <a:gd name="connsiteX1" fmla="*/ 0 w 59325"/>
                    <a:gd name="connsiteY1" fmla="*/ 14 h 16017"/>
                    <a:gd name="connsiteX2" fmla="*/ 15344 w 59325"/>
                    <a:gd name="connsiteY2" fmla="*/ 14 h 16017"/>
                    <a:gd name="connsiteX3" fmla="*/ 34732 w 59325"/>
                    <a:gd name="connsiteY3" fmla="*/ 6869 h 16017"/>
                    <a:gd name="connsiteX4" fmla="*/ 47582 w 59325"/>
                    <a:gd name="connsiteY4" fmla="*/ 12228 h 16017"/>
                    <a:gd name="connsiteX5" fmla="*/ 47804 w 59325"/>
                    <a:gd name="connsiteY5" fmla="*/ 12228 h 16017"/>
                    <a:gd name="connsiteX6" fmla="*/ 46308 w 59325"/>
                    <a:gd name="connsiteY6" fmla="*/ 5581 h 16017"/>
                    <a:gd name="connsiteX7" fmla="*/ 46073 w 59325"/>
                    <a:gd name="connsiteY7" fmla="*/ 0 h 16017"/>
                    <a:gd name="connsiteX8" fmla="*/ 58592 w 59325"/>
                    <a:gd name="connsiteY8" fmla="*/ 0 h 16017"/>
                    <a:gd name="connsiteX9" fmla="*/ 59326 w 59325"/>
                    <a:gd name="connsiteY9" fmla="*/ 15994 h 16017"/>
                    <a:gd name="connsiteX10" fmla="*/ 45339 w 59325"/>
                    <a:gd name="connsiteY10" fmla="*/ 15994 h 16017"/>
                    <a:gd name="connsiteX11" fmla="*/ 25702 w 59325"/>
                    <a:gd name="connsiteY11" fmla="*/ 8946 h 16017"/>
                    <a:gd name="connsiteX12" fmla="*/ 12186 w 59325"/>
                    <a:gd name="connsiteY12" fmla="*/ 3434 h 16017"/>
                    <a:gd name="connsiteX13" fmla="*/ 11868 w 59325"/>
                    <a:gd name="connsiteY13" fmla="*/ 3462 h 16017"/>
                    <a:gd name="connsiteX14" fmla="*/ 12768 w 59325"/>
                    <a:gd name="connsiteY14" fmla="*/ 10275 h 16017"/>
                    <a:gd name="connsiteX15" fmla="*/ 12976 w 59325"/>
                    <a:gd name="connsiteY15" fmla="*/ 15994 h 16017"/>
                    <a:gd name="connsiteX16" fmla="*/ 526 w 59325"/>
                    <a:gd name="connsiteY16" fmla="*/ 16008 h 1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325" h="16017">
                      <a:moveTo>
                        <a:pt x="526" y="16008"/>
                      </a:moveTo>
                      <a:cubicBezTo>
                        <a:pt x="346" y="10677"/>
                        <a:pt x="180" y="5345"/>
                        <a:pt x="0" y="14"/>
                      </a:cubicBezTo>
                      <a:cubicBezTo>
                        <a:pt x="5110" y="14"/>
                        <a:pt x="10234" y="14"/>
                        <a:pt x="15344" y="14"/>
                      </a:cubicBezTo>
                      <a:cubicBezTo>
                        <a:pt x="21797" y="2299"/>
                        <a:pt x="28250" y="4584"/>
                        <a:pt x="34732" y="6869"/>
                      </a:cubicBezTo>
                      <a:cubicBezTo>
                        <a:pt x="39745" y="8655"/>
                        <a:pt x="44107" y="10497"/>
                        <a:pt x="47582" y="12228"/>
                      </a:cubicBezTo>
                      <a:cubicBezTo>
                        <a:pt x="47652" y="12228"/>
                        <a:pt x="47735" y="12228"/>
                        <a:pt x="47804" y="12228"/>
                      </a:cubicBezTo>
                      <a:cubicBezTo>
                        <a:pt x="46821" y="10095"/>
                        <a:pt x="46405" y="8032"/>
                        <a:pt x="46308" y="5581"/>
                      </a:cubicBezTo>
                      <a:cubicBezTo>
                        <a:pt x="46225" y="3725"/>
                        <a:pt x="46142" y="1869"/>
                        <a:pt x="46073" y="0"/>
                      </a:cubicBezTo>
                      <a:cubicBezTo>
                        <a:pt x="50241" y="0"/>
                        <a:pt x="54410" y="0"/>
                        <a:pt x="58592" y="0"/>
                      </a:cubicBezTo>
                      <a:cubicBezTo>
                        <a:pt x="58827" y="5331"/>
                        <a:pt x="59077" y="10663"/>
                        <a:pt x="59326" y="15994"/>
                      </a:cubicBezTo>
                      <a:cubicBezTo>
                        <a:pt x="54659" y="15994"/>
                        <a:pt x="50006" y="15994"/>
                        <a:pt x="45339" y="15994"/>
                      </a:cubicBezTo>
                      <a:cubicBezTo>
                        <a:pt x="38775" y="13640"/>
                        <a:pt x="32238" y="11300"/>
                        <a:pt x="25702" y="8946"/>
                      </a:cubicBezTo>
                      <a:cubicBezTo>
                        <a:pt x="20911" y="7215"/>
                        <a:pt x="15884" y="5248"/>
                        <a:pt x="12186" y="3434"/>
                      </a:cubicBezTo>
                      <a:cubicBezTo>
                        <a:pt x="12089" y="3434"/>
                        <a:pt x="11979" y="3448"/>
                        <a:pt x="11868" y="3462"/>
                      </a:cubicBezTo>
                      <a:cubicBezTo>
                        <a:pt x="12477" y="5525"/>
                        <a:pt x="12671" y="7630"/>
                        <a:pt x="12768" y="10275"/>
                      </a:cubicBezTo>
                      <a:cubicBezTo>
                        <a:pt x="12837" y="12186"/>
                        <a:pt x="12906" y="14084"/>
                        <a:pt x="12976" y="15994"/>
                      </a:cubicBezTo>
                      <a:cubicBezTo>
                        <a:pt x="8807" y="16022"/>
                        <a:pt x="4667" y="16022"/>
                        <a:pt x="526" y="16008"/>
                      </a:cubicBezTo>
                      <a:close/>
                    </a:path>
                  </a:pathLst>
                </a:custGeom>
                <a:solidFill>
                  <a:srgbClr val="D0D2D3"/>
                </a:solidFill>
                <a:ln w="138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81C9B5AF-8732-1446-B536-3BAF83F2FDAF}"/>
                    </a:ext>
                  </a:extLst>
                </p:cNvPr>
                <p:cNvSpPr/>
                <p:nvPr/>
              </p:nvSpPr>
              <p:spPr>
                <a:xfrm>
                  <a:off x="9347749" y="4824017"/>
                  <a:ext cx="79156" cy="15994"/>
                </a:xfrm>
                <a:custGeom>
                  <a:avLst/>
                  <a:gdLst>
                    <a:gd name="connsiteX0" fmla="*/ 63716 w 79156"/>
                    <a:gd name="connsiteY0" fmla="*/ 9458 h 15994"/>
                    <a:gd name="connsiteX1" fmla="*/ 61985 w 79156"/>
                    <a:gd name="connsiteY1" fmla="*/ 2728 h 15994"/>
                    <a:gd name="connsiteX2" fmla="*/ 61667 w 79156"/>
                    <a:gd name="connsiteY2" fmla="*/ 2728 h 15994"/>
                    <a:gd name="connsiteX3" fmla="*/ 53648 w 79156"/>
                    <a:gd name="connsiteY3" fmla="*/ 8877 h 15994"/>
                    <a:gd name="connsiteX4" fmla="*/ 43692 w 79156"/>
                    <a:gd name="connsiteY4" fmla="*/ 15801 h 15994"/>
                    <a:gd name="connsiteX5" fmla="*/ 33236 w 79156"/>
                    <a:gd name="connsiteY5" fmla="*/ 15801 h 15994"/>
                    <a:gd name="connsiteX6" fmla="*/ 22545 w 79156"/>
                    <a:gd name="connsiteY6" fmla="*/ 8974 h 15994"/>
                    <a:gd name="connsiteX7" fmla="*/ 14333 w 79156"/>
                    <a:gd name="connsiteY7" fmla="*/ 2742 h 15994"/>
                    <a:gd name="connsiteX8" fmla="*/ 14125 w 79156"/>
                    <a:gd name="connsiteY8" fmla="*/ 2742 h 15994"/>
                    <a:gd name="connsiteX9" fmla="*/ 13599 w 79156"/>
                    <a:gd name="connsiteY9" fmla="*/ 9569 h 15994"/>
                    <a:gd name="connsiteX10" fmla="*/ 12685 w 79156"/>
                    <a:gd name="connsiteY10" fmla="*/ 15994 h 15994"/>
                    <a:gd name="connsiteX11" fmla="*/ 0 w 79156"/>
                    <a:gd name="connsiteY11" fmla="*/ 15994 h 15994"/>
                    <a:gd name="connsiteX12" fmla="*/ 3144 w 79156"/>
                    <a:gd name="connsiteY12" fmla="*/ 0 h 15994"/>
                    <a:gd name="connsiteX13" fmla="*/ 20939 w 79156"/>
                    <a:gd name="connsiteY13" fmla="*/ 0 h 15994"/>
                    <a:gd name="connsiteX14" fmla="*/ 31353 w 79156"/>
                    <a:gd name="connsiteY14" fmla="*/ 6425 h 15994"/>
                    <a:gd name="connsiteX15" fmla="*/ 38831 w 79156"/>
                    <a:gd name="connsiteY15" fmla="*/ 11979 h 15994"/>
                    <a:gd name="connsiteX16" fmla="*/ 39149 w 79156"/>
                    <a:gd name="connsiteY16" fmla="*/ 11979 h 15994"/>
                    <a:gd name="connsiteX17" fmla="*/ 45852 w 79156"/>
                    <a:gd name="connsiteY17" fmla="*/ 6412 h 15994"/>
                    <a:gd name="connsiteX18" fmla="*/ 55282 w 79156"/>
                    <a:gd name="connsiteY18" fmla="*/ 0 h 15994"/>
                    <a:gd name="connsiteX19" fmla="*/ 72828 w 79156"/>
                    <a:gd name="connsiteY19" fmla="*/ 0 h 15994"/>
                    <a:gd name="connsiteX20" fmla="*/ 79157 w 79156"/>
                    <a:gd name="connsiteY20" fmla="*/ 15994 h 15994"/>
                    <a:gd name="connsiteX21" fmla="*/ 65959 w 79156"/>
                    <a:gd name="connsiteY21" fmla="*/ 15994 h 15994"/>
                    <a:gd name="connsiteX22" fmla="*/ 63716 w 79156"/>
                    <a:gd name="connsiteY22" fmla="*/ 9458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56" h="15994">
                      <a:moveTo>
                        <a:pt x="63716" y="9458"/>
                      </a:moveTo>
                      <a:cubicBezTo>
                        <a:pt x="63024" y="7395"/>
                        <a:pt x="62151" y="4902"/>
                        <a:pt x="61985" y="2728"/>
                      </a:cubicBezTo>
                      <a:cubicBezTo>
                        <a:pt x="61874" y="2728"/>
                        <a:pt x="61778" y="2728"/>
                        <a:pt x="61667" y="2728"/>
                      </a:cubicBezTo>
                      <a:cubicBezTo>
                        <a:pt x="59492" y="4694"/>
                        <a:pt x="56695" y="6855"/>
                        <a:pt x="53648" y="8877"/>
                      </a:cubicBezTo>
                      <a:cubicBezTo>
                        <a:pt x="50339" y="11189"/>
                        <a:pt x="47015" y="13488"/>
                        <a:pt x="43692" y="15801"/>
                      </a:cubicBezTo>
                      <a:cubicBezTo>
                        <a:pt x="40202" y="15801"/>
                        <a:pt x="36726" y="15801"/>
                        <a:pt x="33236" y="15801"/>
                      </a:cubicBezTo>
                      <a:cubicBezTo>
                        <a:pt x="29677" y="13516"/>
                        <a:pt x="26104" y="11245"/>
                        <a:pt x="22545" y="8974"/>
                      </a:cubicBezTo>
                      <a:cubicBezTo>
                        <a:pt x="19429" y="6938"/>
                        <a:pt x="16549" y="4750"/>
                        <a:pt x="14333" y="2742"/>
                      </a:cubicBezTo>
                      <a:cubicBezTo>
                        <a:pt x="14264" y="2742"/>
                        <a:pt x="14194" y="2742"/>
                        <a:pt x="14125" y="2742"/>
                      </a:cubicBezTo>
                      <a:cubicBezTo>
                        <a:pt x="14015" y="4861"/>
                        <a:pt x="13890" y="7395"/>
                        <a:pt x="13599" y="9569"/>
                      </a:cubicBezTo>
                      <a:cubicBezTo>
                        <a:pt x="13294" y="11716"/>
                        <a:pt x="12989" y="13862"/>
                        <a:pt x="12685" y="15994"/>
                      </a:cubicBezTo>
                      <a:cubicBezTo>
                        <a:pt x="8448" y="15994"/>
                        <a:pt x="4238" y="15994"/>
                        <a:pt x="0" y="15994"/>
                      </a:cubicBezTo>
                      <a:cubicBezTo>
                        <a:pt x="1053" y="10663"/>
                        <a:pt x="2105" y="5331"/>
                        <a:pt x="3144" y="0"/>
                      </a:cubicBezTo>
                      <a:cubicBezTo>
                        <a:pt x="9071" y="0"/>
                        <a:pt x="14998" y="0"/>
                        <a:pt x="20939" y="0"/>
                      </a:cubicBezTo>
                      <a:cubicBezTo>
                        <a:pt x="24401" y="2146"/>
                        <a:pt x="27876" y="4279"/>
                        <a:pt x="31353" y="6425"/>
                      </a:cubicBezTo>
                      <a:cubicBezTo>
                        <a:pt x="34191" y="8295"/>
                        <a:pt x="36753" y="10192"/>
                        <a:pt x="38831" y="11979"/>
                      </a:cubicBezTo>
                      <a:cubicBezTo>
                        <a:pt x="38928" y="11979"/>
                        <a:pt x="39038" y="11979"/>
                        <a:pt x="39149" y="11979"/>
                      </a:cubicBezTo>
                      <a:cubicBezTo>
                        <a:pt x="40922" y="10248"/>
                        <a:pt x="43207" y="8281"/>
                        <a:pt x="45852" y="6412"/>
                      </a:cubicBezTo>
                      <a:cubicBezTo>
                        <a:pt x="48995" y="4279"/>
                        <a:pt x="52139" y="2146"/>
                        <a:pt x="55282" y="0"/>
                      </a:cubicBezTo>
                      <a:cubicBezTo>
                        <a:pt x="61126" y="0"/>
                        <a:pt x="66984" y="0"/>
                        <a:pt x="72828" y="0"/>
                      </a:cubicBezTo>
                      <a:cubicBezTo>
                        <a:pt x="74933" y="5331"/>
                        <a:pt x="77038" y="10663"/>
                        <a:pt x="79157" y="15994"/>
                      </a:cubicBezTo>
                      <a:cubicBezTo>
                        <a:pt x="74753" y="15994"/>
                        <a:pt x="70363" y="15994"/>
                        <a:pt x="65959" y="15994"/>
                      </a:cubicBezTo>
                      <a:cubicBezTo>
                        <a:pt x="65225" y="13821"/>
                        <a:pt x="64478" y="11632"/>
                        <a:pt x="63716" y="9458"/>
                      </a:cubicBezTo>
                      <a:close/>
                    </a:path>
                  </a:pathLst>
                </a:custGeom>
                <a:solidFill>
                  <a:srgbClr val="D0D2D3"/>
                </a:solidFill>
                <a:ln w="138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F8F69632-D695-B64A-A303-CAAE4CCAC6D0}"/>
                    </a:ext>
                  </a:extLst>
                </p:cNvPr>
                <p:cNvSpPr/>
                <p:nvPr/>
              </p:nvSpPr>
              <p:spPr>
                <a:xfrm>
                  <a:off x="7286298" y="4743641"/>
                  <a:ext cx="49216" cy="16520"/>
                </a:xfrm>
                <a:custGeom>
                  <a:avLst/>
                  <a:gdLst>
                    <a:gd name="connsiteX0" fmla="*/ 3712 w 49216"/>
                    <a:gd name="connsiteY0" fmla="*/ 13073 h 16520"/>
                    <a:gd name="connsiteX1" fmla="*/ 21008 w 49216"/>
                    <a:gd name="connsiteY1" fmla="*/ 14097 h 16520"/>
                    <a:gd name="connsiteX2" fmla="*/ 35036 w 49216"/>
                    <a:gd name="connsiteY2" fmla="*/ 11923 h 16520"/>
                    <a:gd name="connsiteX3" fmla="*/ 22933 w 49216"/>
                    <a:gd name="connsiteY3" fmla="*/ 9264 h 16520"/>
                    <a:gd name="connsiteX4" fmla="*/ 4806 w 49216"/>
                    <a:gd name="connsiteY4" fmla="*/ 4611 h 16520"/>
                    <a:gd name="connsiteX5" fmla="*/ 32004 w 49216"/>
                    <a:gd name="connsiteY5" fmla="*/ 0 h 16520"/>
                    <a:gd name="connsiteX6" fmla="*/ 49217 w 49216"/>
                    <a:gd name="connsiteY6" fmla="*/ 803 h 16520"/>
                    <a:gd name="connsiteX7" fmla="*/ 45229 w 49216"/>
                    <a:gd name="connsiteY7" fmla="*/ 3157 h 16520"/>
                    <a:gd name="connsiteX8" fmla="*/ 30993 w 49216"/>
                    <a:gd name="connsiteY8" fmla="*/ 2396 h 16520"/>
                    <a:gd name="connsiteX9" fmla="*/ 18280 w 49216"/>
                    <a:gd name="connsiteY9" fmla="*/ 4320 h 16520"/>
                    <a:gd name="connsiteX10" fmla="*/ 31353 w 49216"/>
                    <a:gd name="connsiteY10" fmla="*/ 6966 h 16520"/>
                    <a:gd name="connsiteX11" fmla="*/ 48622 w 49216"/>
                    <a:gd name="connsiteY11" fmla="*/ 11702 h 16520"/>
                    <a:gd name="connsiteX12" fmla="*/ 19360 w 49216"/>
                    <a:gd name="connsiteY12" fmla="*/ 16521 h 16520"/>
                    <a:gd name="connsiteX13" fmla="*/ 0 w 49216"/>
                    <a:gd name="connsiteY13" fmla="*/ 15496 h 16520"/>
                    <a:gd name="connsiteX14" fmla="*/ 3712 w 49216"/>
                    <a:gd name="connsiteY14" fmla="*/ 13073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216" h="16520">
                      <a:moveTo>
                        <a:pt x="3712" y="13073"/>
                      </a:moveTo>
                      <a:cubicBezTo>
                        <a:pt x="7853" y="13613"/>
                        <a:pt x="14194" y="14097"/>
                        <a:pt x="21008" y="14097"/>
                      </a:cubicBezTo>
                      <a:cubicBezTo>
                        <a:pt x="29553" y="14097"/>
                        <a:pt x="34607" y="13211"/>
                        <a:pt x="35036" y="11923"/>
                      </a:cubicBezTo>
                      <a:cubicBezTo>
                        <a:pt x="35424" y="10705"/>
                        <a:pt x="31976" y="10012"/>
                        <a:pt x="22933" y="9264"/>
                      </a:cubicBezTo>
                      <a:cubicBezTo>
                        <a:pt x="11245" y="8309"/>
                        <a:pt x="4044" y="6910"/>
                        <a:pt x="4806" y="4611"/>
                      </a:cubicBezTo>
                      <a:cubicBezTo>
                        <a:pt x="5678" y="1994"/>
                        <a:pt x="16258" y="0"/>
                        <a:pt x="32004" y="0"/>
                      </a:cubicBezTo>
                      <a:cubicBezTo>
                        <a:pt x="39883" y="0"/>
                        <a:pt x="45575" y="374"/>
                        <a:pt x="49217" y="803"/>
                      </a:cubicBezTo>
                      <a:cubicBezTo>
                        <a:pt x="47887" y="1579"/>
                        <a:pt x="46558" y="2368"/>
                        <a:pt x="45229" y="3157"/>
                      </a:cubicBezTo>
                      <a:cubicBezTo>
                        <a:pt x="42722" y="2852"/>
                        <a:pt x="37806" y="2396"/>
                        <a:pt x="30993" y="2396"/>
                      </a:cubicBezTo>
                      <a:cubicBezTo>
                        <a:pt x="22587" y="2396"/>
                        <a:pt x="18585" y="3393"/>
                        <a:pt x="18280" y="4320"/>
                      </a:cubicBezTo>
                      <a:cubicBezTo>
                        <a:pt x="17878" y="5553"/>
                        <a:pt x="21908" y="6121"/>
                        <a:pt x="31353" y="6966"/>
                      </a:cubicBezTo>
                      <a:cubicBezTo>
                        <a:pt x="43664" y="8004"/>
                        <a:pt x="49370" y="9403"/>
                        <a:pt x="48622" y="11702"/>
                      </a:cubicBezTo>
                      <a:cubicBezTo>
                        <a:pt x="47804" y="14264"/>
                        <a:pt x="38194" y="16521"/>
                        <a:pt x="19360" y="16521"/>
                      </a:cubicBezTo>
                      <a:cubicBezTo>
                        <a:pt x="11674" y="16521"/>
                        <a:pt x="3822" y="16022"/>
                        <a:pt x="0" y="15496"/>
                      </a:cubicBezTo>
                      <a:cubicBezTo>
                        <a:pt x="1233" y="14693"/>
                        <a:pt x="2479" y="13890"/>
                        <a:pt x="3712" y="13073"/>
                      </a:cubicBezTo>
                      <a:close/>
                    </a:path>
                  </a:pathLst>
                </a:custGeom>
                <a:solidFill>
                  <a:srgbClr val="D0D2D3"/>
                </a:solidFill>
                <a:ln w="138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7BA6A790-CFFE-E444-B3C1-03555E277651}"/>
                    </a:ext>
                  </a:extLst>
                </p:cNvPr>
                <p:cNvSpPr/>
                <p:nvPr/>
              </p:nvSpPr>
              <p:spPr>
                <a:xfrm>
                  <a:off x="7633040" y="4743641"/>
                  <a:ext cx="68636" cy="18819"/>
                </a:xfrm>
                <a:custGeom>
                  <a:avLst/>
                  <a:gdLst>
                    <a:gd name="connsiteX0" fmla="*/ 62599 w 68636"/>
                    <a:gd name="connsiteY0" fmla="*/ 18820 h 18819"/>
                    <a:gd name="connsiteX1" fmla="*/ 34639 w 68636"/>
                    <a:gd name="connsiteY1" fmla="*/ 16756 h 18819"/>
                    <a:gd name="connsiteX2" fmla="*/ 29930 w 68636"/>
                    <a:gd name="connsiteY2" fmla="*/ 16521 h 18819"/>
                    <a:gd name="connsiteX3" fmla="*/ 87 w 68636"/>
                    <a:gd name="connsiteY3" fmla="*/ 8406 h 18819"/>
                    <a:gd name="connsiteX4" fmla="*/ 36979 w 68636"/>
                    <a:gd name="connsiteY4" fmla="*/ 0 h 18819"/>
                    <a:gd name="connsiteX5" fmla="*/ 68567 w 68636"/>
                    <a:gd name="connsiteY5" fmla="*/ 8073 h 18819"/>
                    <a:gd name="connsiteX6" fmla="*/ 47947 w 68636"/>
                    <a:gd name="connsiteY6" fmla="*/ 15455 h 18819"/>
                    <a:gd name="connsiteX7" fmla="*/ 47919 w 68636"/>
                    <a:gd name="connsiteY7" fmla="*/ 15552 h 18819"/>
                    <a:gd name="connsiteX8" fmla="*/ 66933 w 68636"/>
                    <a:gd name="connsiteY8" fmla="*/ 16521 h 18819"/>
                    <a:gd name="connsiteX9" fmla="*/ 62599 w 68636"/>
                    <a:gd name="connsiteY9" fmla="*/ 18820 h 18819"/>
                    <a:gd name="connsiteX10" fmla="*/ 32894 w 68636"/>
                    <a:gd name="connsiteY10" fmla="*/ 14194 h 18819"/>
                    <a:gd name="connsiteX11" fmla="*/ 54483 w 68636"/>
                    <a:gd name="connsiteY11" fmla="*/ 8212 h 18819"/>
                    <a:gd name="connsiteX12" fmla="*/ 35968 w 68636"/>
                    <a:gd name="connsiteY12" fmla="*/ 2326 h 18819"/>
                    <a:gd name="connsiteX13" fmla="*/ 14157 w 68636"/>
                    <a:gd name="connsiteY13" fmla="*/ 8323 h 18819"/>
                    <a:gd name="connsiteX14" fmla="*/ 32783 w 68636"/>
                    <a:gd name="connsiteY14" fmla="*/ 14181 h 18819"/>
                    <a:gd name="connsiteX15" fmla="*/ 32894 w 68636"/>
                    <a:gd name="connsiteY15" fmla="*/ 14194 h 1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36" h="18819">
                      <a:moveTo>
                        <a:pt x="62599" y="18820"/>
                      </a:moveTo>
                      <a:cubicBezTo>
                        <a:pt x="52559" y="18196"/>
                        <a:pt x="43640" y="17546"/>
                        <a:pt x="34639" y="16756"/>
                      </a:cubicBezTo>
                      <a:cubicBezTo>
                        <a:pt x="33046" y="16646"/>
                        <a:pt x="31551" y="16535"/>
                        <a:pt x="29930" y="16521"/>
                      </a:cubicBezTo>
                      <a:cubicBezTo>
                        <a:pt x="13091" y="16327"/>
                        <a:pt x="-1256" y="13599"/>
                        <a:pt x="87" y="8406"/>
                      </a:cubicBezTo>
                      <a:cubicBezTo>
                        <a:pt x="1361" y="3476"/>
                        <a:pt x="16179" y="0"/>
                        <a:pt x="36979" y="0"/>
                      </a:cubicBezTo>
                      <a:cubicBezTo>
                        <a:pt x="58000" y="0"/>
                        <a:pt x="69647" y="3559"/>
                        <a:pt x="68567" y="8073"/>
                      </a:cubicBezTo>
                      <a:cubicBezTo>
                        <a:pt x="67625" y="11937"/>
                        <a:pt x="58887" y="14527"/>
                        <a:pt x="47947" y="15455"/>
                      </a:cubicBezTo>
                      <a:cubicBezTo>
                        <a:pt x="47947" y="15482"/>
                        <a:pt x="47933" y="15524"/>
                        <a:pt x="47919" y="15552"/>
                      </a:cubicBezTo>
                      <a:cubicBezTo>
                        <a:pt x="54096" y="15925"/>
                        <a:pt x="61047" y="16258"/>
                        <a:pt x="66933" y="16521"/>
                      </a:cubicBezTo>
                      <a:cubicBezTo>
                        <a:pt x="65493" y="17283"/>
                        <a:pt x="64039" y="18058"/>
                        <a:pt x="62599" y="18820"/>
                      </a:cubicBezTo>
                      <a:close/>
                      <a:moveTo>
                        <a:pt x="32894" y="14194"/>
                      </a:moveTo>
                      <a:cubicBezTo>
                        <a:pt x="45662" y="14194"/>
                        <a:pt x="53666" y="11563"/>
                        <a:pt x="54483" y="8212"/>
                      </a:cubicBezTo>
                      <a:cubicBezTo>
                        <a:pt x="55231" y="5152"/>
                        <a:pt x="49138" y="2326"/>
                        <a:pt x="35968" y="2326"/>
                      </a:cubicBezTo>
                      <a:cubicBezTo>
                        <a:pt x="22702" y="2326"/>
                        <a:pt x="14863" y="5124"/>
                        <a:pt x="14157" y="8323"/>
                      </a:cubicBezTo>
                      <a:cubicBezTo>
                        <a:pt x="13230" y="11522"/>
                        <a:pt x="20015" y="14194"/>
                        <a:pt x="32783" y="14181"/>
                      </a:cubicBezTo>
                      <a:cubicBezTo>
                        <a:pt x="32825" y="14194"/>
                        <a:pt x="32853" y="14194"/>
                        <a:pt x="32894" y="14194"/>
                      </a:cubicBezTo>
                      <a:close/>
                    </a:path>
                  </a:pathLst>
                </a:custGeom>
                <a:solidFill>
                  <a:srgbClr val="D0D2D3"/>
                </a:solidFill>
                <a:ln w="138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23CFDF9C-0610-3640-A393-2042559BD084}"/>
                    </a:ext>
                  </a:extLst>
                </p:cNvPr>
                <p:cNvSpPr/>
                <p:nvPr/>
              </p:nvSpPr>
              <p:spPr>
                <a:xfrm>
                  <a:off x="8039781" y="4743904"/>
                  <a:ext cx="44660" cy="15994"/>
                </a:xfrm>
                <a:custGeom>
                  <a:avLst/>
                  <a:gdLst>
                    <a:gd name="connsiteX0" fmla="*/ 2701 w 44660"/>
                    <a:gd name="connsiteY0" fmla="*/ 0 h 15994"/>
                    <a:gd name="connsiteX1" fmla="*/ 44661 w 44660"/>
                    <a:gd name="connsiteY1" fmla="*/ 0 h 15994"/>
                    <a:gd name="connsiteX2" fmla="*/ 44273 w 44660"/>
                    <a:gd name="connsiteY2" fmla="*/ 2396 h 15994"/>
                    <a:gd name="connsiteX3" fmla="*/ 15566 w 44660"/>
                    <a:gd name="connsiteY3" fmla="*/ 2396 h 15994"/>
                    <a:gd name="connsiteX4" fmla="*/ 14831 w 44660"/>
                    <a:gd name="connsiteY4" fmla="*/ 6813 h 15994"/>
                    <a:gd name="connsiteX5" fmla="*/ 41614 w 44660"/>
                    <a:gd name="connsiteY5" fmla="*/ 6813 h 15994"/>
                    <a:gd name="connsiteX6" fmla="*/ 41226 w 44660"/>
                    <a:gd name="connsiteY6" fmla="*/ 9209 h 15994"/>
                    <a:gd name="connsiteX7" fmla="*/ 14430 w 44660"/>
                    <a:gd name="connsiteY7" fmla="*/ 9209 h 15994"/>
                    <a:gd name="connsiteX8" fmla="*/ 13309 w 44660"/>
                    <a:gd name="connsiteY8" fmla="*/ 15995 h 15994"/>
                    <a:gd name="connsiteX9" fmla="*/ 0 w 44660"/>
                    <a:gd name="connsiteY9" fmla="*/ 15995 h 15994"/>
                    <a:gd name="connsiteX10" fmla="*/ 2701 w 44660"/>
                    <a:gd name="connsiteY10" fmla="*/ 0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0" h="15994">
                      <a:moveTo>
                        <a:pt x="2701" y="0"/>
                      </a:moveTo>
                      <a:cubicBezTo>
                        <a:pt x="16688" y="0"/>
                        <a:pt x="30660" y="0"/>
                        <a:pt x="44661" y="0"/>
                      </a:cubicBezTo>
                      <a:cubicBezTo>
                        <a:pt x="44522" y="803"/>
                        <a:pt x="44412" y="1592"/>
                        <a:pt x="44273" y="2396"/>
                      </a:cubicBezTo>
                      <a:cubicBezTo>
                        <a:pt x="34704" y="2396"/>
                        <a:pt x="25134" y="2396"/>
                        <a:pt x="15566" y="2396"/>
                      </a:cubicBezTo>
                      <a:cubicBezTo>
                        <a:pt x="15316" y="3864"/>
                        <a:pt x="15081" y="5332"/>
                        <a:pt x="14831" y="6813"/>
                      </a:cubicBezTo>
                      <a:cubicBezTo>
                        <a:pt x="23764" y="6813"/>
                        <a:pt x="32696" y="6813"/>
                        <a:pt x="41614" y="6813"/>
                      </a:cubicBezTo>
                      <a:cubicBezTo>
                        <a:pt x="41489" y="7617"/>
                        <a:pt x="41351" y="8420"/>
                        <a:pt x="41226" y="9209"/>
                      </a:cubicBezTo>
                      <a:cubicBezTo>
                        <a:pt x="32295" y="9209"/>
                        <a:pt x="23362" y="9209"/>
                        <a:pt x="14430" y="9209"/>
                      </a:cubicBezTo>
                      <a:cubicBezTo>
                        <a:pt x="14056" y="11466"/>
                        <a:pt x="13682" y="13737"/>
                        <a:pt x="13309" y="15995"/>
                      </a:cubicBezTo>
                      <a:cubicBezTo>
                        <a:pt x="8877" y="15995"/>
                        <a:pt x="4432" y="15995"/>
                        <a:pt x="0" y="15995"/>
                      </a:cubicBezTo>
                      <a:cubicBezTo>
                        <a:pt x="900" y="10663"/>
                        <a:pt x="1801" y="5332"/>
                        <a:pt x="2701" y="0"/>
                      </a:cubicBezTo>
                      <a:close/>
                    </a:path>
                  </a:pathLst>
                </a:custGeom>
                <a:solidFill>
                  <a:srgbClr val="D0D2D3"/>
                </a:solidFill>
                <a:ln w="138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87CC4C18-37BB-F54A-B761-2D6A7653B9F4}"/>
                    </a:ext>
                  </a:extLst>
                </p:cNvPr>
                <p:cNvSpPr/>
                <p:nvPr/>
              </p:nvSpPr>
              <p:spPr>
                <a:xfrm>
                  <a:off x="8406976" y="4743738"/>
                  <a:ext cx="62254" cy="16327"/>
                </a:xfrm>
                <a:custGeom>
                  <a:avLst/>
                  <a:gdLst>
                    <a:gd name="connsiteX0" fmla="*/ 61616 w 62254"/>
                    <a:gd name="connsiteY0" fmla="*/ 15427 h 16327"/>
                    <a:gd name="connsiteX1" fmla="*/ 38061 w 62254"/>
                    <a:gd name="connsiteY1" fmla="*/ 16327 h 16327"/>
                    <a:gd name="connsiteX2" fmla="*/ 9672 w 62254"/>
                    <a:gd name="connsiteY2" fmla="*/ 14194 h 16327"/>
                    <a:gd name="connsiteX3" fmla="*/ 19 w 62254"/>
                    <a:gd name="connsiteY3" fmla="*/ 8309 h 16327"/>
                    <a:gd name="connsiteX4" fmla="*/ 41205 w 62254"/>
                    <a:gd name="connsiteY4" fmla="*/ 0 h 16327"/>
                    <a:gd name="connsiteX5" fmla="*/ 60453 w 62254"/>
                    <a:gd name="connsiteY5" fmla="*/ 762 h 16327"/>
                    <a:gd name="connsiteX6" fmla="*/ 57365 w 62254"/>
                    <a:gd name="connsiteY6" fmla="*/ 3102 h 16327"/>
                    <a:gd name="connsiteX7" fmla="*/ 40914 w 62254"/>
                    <a:gd name="connsiteY7" fmla="*/ 2410 h 16327"/>
                    <a:gd name="connsiteX8" fmla="*/ 13993 w 62254"/>
                    <a:gd name="connsiteY8" fmla="*/ 8157 h 16327"/>
                    <a:gd name="connsiteX9" fmla="*/ 38809 w 62254"/>
                    <a:gd name="connsiteY9" fmla="*/ 13945 h 16327"/>
                    <a:gd name="connsiteX10" fmla="*/ 48904 w 62254"/>
                    <a:gd name="connsiteY10" fmla="*/ 13613 h 16327"/>
                    <a:gd name="connsiteX11" fmla="*/ 49223 w 62254"/>
                    <a:gd name="connsiteY11" fmla="*/ 9625 h 16327"/>
                    <a:gd name="connsiteX12" fmla="*/ 36343 w 62254"/>
                    <a:gd name="connsiteY12" fmla="*/ 9625 h 16327"/>
                    <a:gd name="connsiteX13" fmla="*/ 36537 w 62254"/>
                    <a:gd name="connsiteY13" fmla="*/ 7326 h 16327"/>
                    <a:gd name="connsiteX14" fmla="*/ 62254 w 62254"/>
                    <a:gd name="connsiteY14" fmla="*/ 7326 h 16327"/>
                    <a:gd name="connsiteX15" fmla="*/ 61616 w 62254"/>
                    <a:gd name="connsiteY15" fmla="*/ 15427 h 1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54" h="16327">
                      <a:moveTo>
                        <a:pt x="61616" y="15427"/>
                      </a:moveTo>
                      <a:cubicBezTo>
                        <a:pt x="56936" y="15815"/>
                        <a:pt x="47796" y="16327"/>
                        <a:pt x="38061" y="16327"/>
                      </a:cubicBezTo>
                      <a:cubicBezTo>
                        <a:pt x="25722" y="16327"/>
                        <a:pt x="16458" y="15649"/>
                        <a:pt x="9672" y="14194"/>
                      </a:cubicBezTo>
                      <a:cubicBezTo>
                        <a:pt x="3302" y="12837"/>
                        <a:pt x="-299" y="10732"/>
                        <a:pt x="19" y="8309"/>
                      </a:cubicBezTo>
                      <a:cubicBezTo>
                        <a:pt x="477" y="3254"/>
                        <a:pt x="17164" y="0"/>
                        <a:pt x="41205" y="0"/>
                      </a:cubicBezTo>
                      <a:cubicBezTo>
                        <a:pt x="50150" y="0"/>
                        <a:pt x="57130" y="402"/>
                        <a:pt x="60453" y="762"/>
                      </a:cubicBezTo>
                      <a:cubicBezTo>
                        <a:pt x="59415" y="1537"/>
                        <a:pt x="58390" y="2327"/>
                        <a:pt x="57365" y="3102"/>
                      </a:cubicBezTo>
                      <a:cubicBezTo>
                        <a:pt x="53405" y="2728"/>
                        <a:pt x="48572" y="2410"/>
                        <a:pt x="40914" y="2410"/>
                      </a:cubicBezTo>
                      <a:cubicBezTo>
                        <a:pt x="25390" y="2410"/>
                        <a:pt x="14311" y="4418"/>
                        <a:pt x="13993" y="8157"/>
                      </a:cubicBezTo>
                      <a:cubicBezTo>
                        <a:pt x="13674" y="11785"/>
                        <a:pt x="23659" y="13945"/>
                        <a:pt x="38809" y="13945"/>
                      </a:cubicBezTo>
                      <a:cubicBezTo>
                        <a:pt x="43573" y="13945"/>
                        <a:pt x="47145" y="13807"/>
                        <a:pt x="48904" y="13613"/>
                      </a:cubicBezTo>
                      <a:cubicBezTo>
                        <a:pt x="49001" y="12284"/>
                        <a:pt x="49112" y="10954"/>
                        <a:pt x="49223" y="9625"/>
                      </a:cubicBezTo>
                      <a:cubicBezTo>
                        <a:pt x="44930" y="9625"/>
                        <a:pt x="40637" y="9625"/>
                        <a:pt x="36343" y="9625"/>
                      </a:cubicBezTo>
                      <a:cubicBezTo>
                        <a:pt x="36399" y="8863"/>
                        <a:pt x="36469" y="8088"/>
                        <a:pt x="36537" y="7326"/>
                      </a:cubicBezTo>
                      <a:cubicBezTo>
                        <a:pt x="45109" y="7326"/>
                        <a:pt x="53681" y="7326"/>
                        <a:pt x="62254" y="7326"/>
                      </a:cubicBezTo>
                      <a:cubicBezTo>
                        <a:pt x="62032" y="10040"/>
                        <a:pt x="61825" y="12727"/>
                        <a:pt x="61616" y="15427"/>
                      </a:cubicBezTo>
                      <a:close/>
                    </a:path>
                  </a:pathLst>
                </a:custGeom>
                <a:solidFill>
                  <a:srgbClr val="D0D2D3"/>
                </a:solidFill>
                <a:ln w="138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895690CE-5ABC-7D4A-81D6-EC0D057D5079}"/>
                    </a:ext>
                  </a:extLst>
                </p:cNvPr>
                <p:cNvSpPr/>
                <p:nvPr/>
              </p:nvSpPr>
              <p:spPr>
                <a:xfrm>
                  <a:off x="8789803" y="4743904"/>
                  <a:ext cx="57470" cy="15994"/>
                </a:xfrm>
                <a:custGeom>
                  <a:avLst/>
                  <a:gdLst>
                    <a:gd name="connsiteX0" fmla="*/ 13363 w 57470"/>
                    <a:gd name="connsiteY0" fmla="*/ 0 h 15994"/>
                    <a:gd name="connsiteX1" fmla="*/ 13336 w 57470"/>
                    <a:gd name="connsiteY1" fmla="*/ 6412 h 15994"/>
                    <a:gd name="connsiteX2" fmla="*/ 44120 w 57470"/>
                    <a:gd name="connsiteY2" fmla="*/ 6412 h 15994"/>
                    <a:gd name="connsiteX3" fmla="*/ 44107 w 57470"/>
                    <a:gd name="connsiteY3" fmla="*/ 0 h 15994"/>
                    <a:gd name="connsiteX4" fmla="*/ 57374 w 57470"/>
                    <a:gd name="connsiteY4" fmla="*/ 0 h 15994"/>
                    <a:gd name="connsiteX5" fmla="*/ 57470 w 57470"/>
                    <a:gd name="connsiteY5" fmla="*/ 15995 h 15994"/>
                    <a:gd name="connsiteX6" fmla="*/ 44162 w 57470"/>
                    <a:gd name="connsiteY6" fmla="*/ 15995 h 15994"/>
                    <a:gd name="connsiteX7" fmla="*/ 44135 w 57470"/>
                    <a:gd name="connsiteY7" fmla="*/ 8946 h 15994"/>
                    <a:gd name="connsiteX8" fmla="*/ 13336 w 57470"/>
                    <a:gd name="connsiteY8" fmla="*/ 8946 h 15994"/>
                    <a:gd name="connsiteX9" fmla="*/ 13308 w 57470"/>
                    <a:gd name="connsiteY9" fmla="*/ 15995 h 15994"/>
                    <a:gd name="connsiteX10" fmla="*/ 0 w 57470"/>
                    <a:gd name="connsiteY10" fmla="*/ 15995 h 15994"/>
                    <a:gd name="connsiteX11" fmla="*/ 97 w 57470"/>
                    <a:gd name="connsiteY11" fmla="*/ 0 h 15994"/>
                    <a:gd name="connsiteX12" fmla="*/ 13363 w 57470"/>
                    <a:gd name="connsiteY12" fmla="*/ 0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70" h="15994">
                      <a:moveTo>
                        <a:pt x="13363" y="0"/>
                      </a:moveTo>
                      <a:cubicBezTo>
                        <a:pt x="13363" y="2133"/>
                        <a:pt x="13350" y="4265"/>
                        <a:pt x="13336" y="6412"/>
                      </a:cubicBezTo>
                      <a:cubicBezTo>
                        <a:pt x="23597" y="6412"/>
                        <a:pt x="33859" y="6412"/>
                        <a:pt x="44120" y="6412"/>
                      </a:cubicBezTo>
                      <a:cubicBezTo>
                        <a:pt x="44107" y="4279"/>
                        <a:pt x="44107" y="2133"/>
                        <a:pt x="44107" y="0"/>
                      </a:cubicBezTo>
                      <a:cubicBezTo>
                        <a:pt x="48524" y="0"/>
                        <a:pt x="52942" y="0"/>
                        <a:pt x="57374" y="0"/>
                      </a:cubicBezTo>
                      <a:cubicBezTo>
                        <a:pt x="57401" y="5332"/>
                        <a:pt x="57443" y="10663"/>
                        <a:pt x="57470" y="15995"/>
                      </a:cubicBezTo>
                      <a:cubicBezTo>
                        <a:pt x="53039" y="15995"/>
                        <a:pt x="48593" y="15995"/>
                        <a:pt x="44162" y="15995"/>
                      </a:cubicBezTo>
                      <a:cubicBezTo>
                        <a:pt x="44148" y="13655"/>
                        <a:pt x="44148" y="11300"/>
                        <a:pt x="44135" y="8946"/>
                      </a:cubicBezTo>
                      <a:cubicBezTo>
                        <a:pt x="33873" y="8946"/>
                        <a:pt x="23597" y="8946"/>
                        <a:pt x="13336" y="8946"/>
                      </a:cubicBezTo>
                      <a:cubicBezTo>
                        <a:pt x="13322" y="11286"/>
                        <a:pt x="13322" y="13641"/>
                        <a:pt x="13308" y="15995"/>
                      </a:cubicBezTo>
                      <a:cubicBezTo>
                        <a:pt x="8877" y="15995"/>
                        <a:pt x="4432" y="15995"/>
                        <a:pt x="0" y="15995"/>
                      </a:cubicBezTo>
                      <a:cubicBezTo>
                        <a:pt x="28" y="10663"/>
                        <a:pt x="69" y="5346"/>
                        <a:pt x="97" y="0"/>
                      </a:cubicBezTo>
                      <a:cubicBezTo>
                        <a:pt x="4528" y="0"/>
                        <a:pt x="8946" y="0"/>
                        <a:pt x="13363" y="0"/>
                      </a:cubicBezTo>
                      <a:close/>
                    </a:path>
                  </a:pathLst>
                </a:custGeom>
                <a:solidFill>
                  <a:srgbClr val="D0D2D3"/>
                </a:solidFill>
                <a:ln w="138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5F66D-6C03-8741-917E-00DE70237B36}"/>
                    </a:ext>
                  </a:extLst>
                </p:cNvPr>
                <p:cNvSpPr/>
                <p:nvPr/>
              </p:nvSpPr>
              <p:spPr>
                <a:xfrm>
                  <a:off x="9169743" y="4743904"/>
                  <a:ext cx="34936" cy="16257"/>
                </a:xfrm>
                <a:custGeom>
                  <a:avLst/>
                  <a:gdLst>
                    <a:gd name="connsiteX0" fmla="*/ 20800 w 34936"/>
                    <a:gd name="connsiteY0" fmla="*/ 0 h 16257"/>
                    <a:gd name="connsiteX1" fmla="*/ 34053 w 34936"/>
                    <a:gd name="connsiteY1" fmla="*/ 0 h 16257"/>
                    <a:gd name="connsiteX2" fmla="*/ 34926 w 34936"/>
                    <a:gd name="connsiteY2" fmla="*/ 10372 h 16257"/>
                    <a:gd name="connsiteX3" fmla="*/ 11162 w 34936"/>
                    <a:gd name="connsiteY3" fmla="*/ 16258 h 16257"/>
                    <a:gd name="connsiteX4" fmla="*/ 0 w 34936"/>
                    <a:gd name="connsiteY4" fmla="*/ 15884 h 16257"/>
                    <a:gd name="connsiteX5" fmla="*/ 1440 w 34936"/>
                    <a:gd name="connsiteY5" fmla="*/ 13530 h 16257"/>
                    <a:gd name="connsiteX6" fmla="*/ 9694 w 34936"/>
                    <a:gd name="connsiteY6" fmla="*/ 13821 h 16257"/>
                    <a:gd name="connsiteX7" fmla="*/ 21645 w 34936"/>
                    <a:gd name="connsiteY7" fmla="*/ 10289 h 16257"/>
                    <a:gd name="connsiteX8" fmla="*/ 20800 w 34936"/>
                    <a:gd name="connsiteY8" fmla="*/ 0 h 1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6" h="16257">
                      <a:moveTo>
                        <a:pt x="20800" y="0"/>
                      </a:moveTo>
                      <a:cubicBezTo>
                        <a:pt x="25218" y="0"/>
                        <a:pt x="29636" y="0"/>
                        <a:pt x="34053" y="0"/>
                      </a:cubicBezTo>
                      <a:cubicBezTo>
                        <a:pt x="34344" y="3448"/>
                        <a:pt x="34635" y="6910"/>
                        <a:pt x="34926" y="10372"/>
                      </a:cubicBezTo>
                      <a:cubicBezTo>
                        <a:pt x="35300" y="14790"/>
                        <a:pt x="25675" y="16258"/>
                        <a:pt x="11162" y="16258"/>
                      </a:cubicBezTo>
                      <a:cubicBezTo>
                        <a:pt x="7506" y="16258"/>
                        <a:pt x="2825" y="16119"/>
                        <a:pt x="0" y="15884"/>
                      </a:cubicBezTo>
                      <a:cubicBezTo>
                        <a:pt x="485" y="15094"/>
                        <a:pt x="955" y="14319"/>
                        <a:pt x="1440" y="13530"/>
                      </a:cubicBezTo>
                      <a:cubicBezTo>
                        <a:pt x="3615" y="13668"/>
                        <a:pt x="6550" y="13807"/>
                        <a:pt x="9694" y="13821"/>
                      </a:cubicBezTo>
                      <a:cubicBezTo>
                        <a:pt x="17269" y="13821"/>
                        <a:pt x="21866" y="13059"/>
                        <a:pt x="21645" y="10289"/>
                      </a:cubicBezTo>
                      <a:cubicBezTo>
                        <a:pt x="21354" y="6855"/>
                        <a:pt x="21063" y="3434"/>
                        <a:pt x="20800" y="0"/>
                      </a:cubicBezTo>
                      <a:close/>
                    </a:path>
                  </a:pathLst>
                </a:custGeom>
                <a:solidFill>
                  <a:srgbClr val="D0D2D3"/>
                </a:solidFill>
                <a:ln w="138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BA2A165-72C4-924C-AB03-00065C4F45AC}"/>
                    </a:ext>
                  </a:extLst>
                </p:cNvPr>
                <p:cNvSpPr/>
                <p:nvPr/>
              </p:nvSpPr>
              <p:spPr>
                <a:xfrm>
                  <a:off x="9545917" y="4743904"/>
                  <a:ext cx="58495" cy="15994"/>
                </a:xfrm>
                <a:custGeom>
                  <a:avLst/>
                  <a:gdLst>
                    <a:gd name="connsiteX0" fmla="*/ 0 w 58495"/>
                    <a:gd name="connsiteY0" fmla="*/ 0 h 15994"/>
                    <a:gd name="connsiteX1" fmla="*/ 13156 w 58495"/>
                    <a:gd name="connsiteY1" fmla="*/ 0 h 15994"/>
                    <a:gd name="connsiteX2" fmla="*/ 14347 w 58495"/>
                    <a:gd name="connsiteY2" fmla="*/ 7354 h 15994"/>
                    <a:gd name="connsiteX3" fmla="*/ 14679 w 58495"/>
                    <a:gd name="connsiteY3" fmla="*/ 7354 h 15994"/>
                    <a:gd name="connsiteX4" fmla="*/ 19693 w 58495"/>
                    <a:gd name="connsiteY4" fmla="*/ 5622 h 15994"/>
                    <a:gd name="connsiteX5" fmla="*/ 37751 w 58495"/>
                    <a:gd name="connsiteY5" fmla="*/ 0 h 15994"/>
                    <a:gd name="connsiteX6" fmla="*/ 54147 w 58495"/>
                    <a:gd name="connsiteY6" fmla="*/ 0 h 15994"/>
                    <a:gd name="connsiteX7" fmla="*/ 30244 w 58495"/>
                    <a:gd name="connsiteY7" fmla="*/ 6813 h 15994"/>
                    <a:gd name="connsiteX8" fmla="*/ 58495 w 58495"/>
                    <a:gd name="connsiteY8" fmla="*/ 15995 h 15994"/>
                    <a:gd name="connsiteX9" fmla="*/ 42888 w 58495"/>
                    <a:gd name="connsiteY9" fmla="*/ 15995 h 15994"/>
                    <a:gd name="connsiteX10" fmla="*/ 21050 w 58495"/>
                    <a:gd name="connsiteY10" fmla="*/ 8669 h 15994"/>
                    <a:gd name="connsiteX11" fmla="*/ 14831 w 58495"/>
                    <a:gd name="connsiteY11" fmla="*/ 10372 h 15994"/>
                    <a:gd name="connsiteX12" fmla="*/ 15746 w 58495"/>
                    <a:gd name="connsiteY12" fmla="*/ 15995 h 15994"/>
                    <a:gd name="connsiteX13" fmla="*/ 2548 w 58495"/>
                    <a:gd name="connsiteY13" fmla="*/ 15995 h 15994"/>
                    <a:gd name="connsiteX14" fmla="*/ 0 w 58495"/>
                    <a:gd name="connsiteY14" fmla="*/ 0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495" h="15994">
                      <a:moveTo>
                        <a:pt x="0" y="0"/>
                      </a:moveTo>
                      <a:cubicBezTo>
                        <a:pt x="4376" y="0"/>
                        <a:pt x="8766" y="0"/>
                        <a:pt x="13156" y="0"/>
                      </a:cubicBezTo>
                      <a:cubicBezTo>
                        <a:pt x="13543" y="2451"/>
                        <a:pt x="13945" y="4902"/>
                        <a:pt x="14347" y="7354"/>
                      </a:cubicBezTo>
                      <a:cubicBezTo>
                        <a:pt x="14457" y="7354"/>
                        <a:pt x="14568" y="7354"/>
                        <a:pt x="14679" y="7354"/>
                      </a:cubicBezTo>
                      <a:cubicBezTo>
                        <a:pt x="16299" y="6730"/>
                        <a:pt x="18044" y="6162"/>
                        <a:pt x="19693" y="5622"/>
                      </a:cubicBezTo>
                      <a:cubicBezTo>
                        <a:pt x="25716" y="3753"/>
                        <a:pt x="31740" y="1870"/>
                        <a:pt x="37751" y="0"/>
                      </a:cubicBezTo>
                      <a:cubicBezTo>
                        <a:pt x="43220" y="0"/>
                        <a:pt x="48691" y="0"/>
                        <a:pt x="54147" y="0"/>
                      </a:cubicBezTo>
                      <a:cubicBezTo>
                        <a:pt x="46198" y="2271"/>
                        <a:pt x="38221" y="4542"/>
                        <a:pt x="30244" y="6813"/>
                      </a:cubicBezTo>
                      <a:cubicBezTo>
                        <a:pt x="39647" y="9874"/>
                        <a:pt x="49065" y="12934"/>
                        <a:pt x="58495" y="15995"/>
                      </a:cubicBezTo>
                      <a:cubicBezTo>
                        <a:pt x="53302" y="15995"/>
                        <a:pt x="48095" y="15995"/>
                        <a:pt x="42888" y="15995"/>
                      </a:cubicBezTo>
                      <a:cubicBezTo>
                        <a:pt x="35590" y="13557"/>
                        <a:pt x="28320" y="11106"/>
                        <a:pt x="21050" y="8669"/>
                      </a:cubicBezTo>
                      <a:cubicBezTo>
                        <a:pt x="18972" y="9237"/>
                        <a:pt x="16909" y="9805"/>
                        <a:pt x="14831" y="10372"/>
                      </a:cubicBezTo>
                      <a:cubicBezTo>
                        <a:pt x="15136" y="12242"/>
                        <a:pt x="15441" y="14125"/>
                        <a:pt x="15746" y="15995"/>
                      </a:cubicBezTo>
                      <a:cubicBezTo>
                        <a:pt x="11342" y="15995"/>
                        <a:pt x="6952" y="15995"/>
                        <a:pt x="2548" y="15995"/>
                      </a:cubicBezTo>
                      <a:cubicBezTo>
                        <a:pt x="1690" y="10663"/>
                        <a:pt x="845" y="5332"/>
                        <a:pt x="0" y="0"/>
                      </a:cubicBezTo>
                      <a:close/>
                    </a:path>
                  </a:pathLst>
                </a:custGeom>
                <a:solidFill>
                  <a:srgbClr val="D0D2D3"/>
                </a:solidFill>
                <a:ln w="138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E158C4E-53E0-484C-9571-8D6CFC227575}"/>
                    </a:ext>
                  </a:extLst>
                </p:cNvPr>
                <p:cNvSpPr/>
                <p:nvPr/>
              </p:nvSpPr>
              <p:spPr>
                <a:xfrm>
                  <a:off x="9923033" y="4743904"/>
                  <a:ext cx="47125" cy="15980"/>
                </a:xfrm>
                <a:custGeom>
                  <a:avLst/>
                  <a:gdLst>
                    <a:gd name="connsiteX0" fmla="*/ 0 w 47125"/>
                    <a:gd name="connsiteY0" fmla="*/ 0 h 15980"/>
                    <a:gd name="connsiteX1" fmla="*/ 13281 w 47125"/>
                    <a:gd name="connsiteY1" fmla="*/ 0 h 15980"/>
                    <a:gd name="connsiteX2" fmla="*/ 16577 w 47125"/>
                    <a:gd name="connsiteY2" fmla="*/ 13544 h 15980"/>
                    <a:gd name="connsiteX3" fmla="*/ 46517 w 47125"/>
                    <a:gd name="connsiteY3" fmla="*/ 13544 h 15980"/>
                    <a:gd name="connsiteX4" fmla="*/ 47126 w 47125"/>
                    <a:gd name="connsiteY4" fmla="*/ 15981 h 15980"/>
                    <a:gd name="connsiteX5" fmla="*/ 3836 w 47125"/>
                    <a:gd name="connsiteY5" fmla="*/ 15981 h 15980"/>
                    <a:gd name="connsiteX6" fmla="*/ 0 w 47125"/>
                    <a:gd name="connsiteY6" fmla="*/ 0 h 1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5" h="15980">
                      <a:moveTo>
                        <a:pt x="0" y="0"/>
                      </a:moveTo>
                      <a:cubicBezTo>
                        <a:pt x="4432" y="0"/>
                        <a:pt x="8863" y="0"/>
                        <a:pt x="13281" y="0"/>
                      </a:cubicBezTo>
                      <a:cubicBezTo>
                        <a:pt x="14375" y="4515"/>
                        <a:pt x="15483" y="9029"/>
                        <a:pt x="16577" y="13544"/>
                      </a:cubicBezTo>
                      <a:cubicBezTo>
                        <a:pt x="26561" y="13544"/>
                        <a:pt x="36532" y="13544"/>
                        <a:pt x="46517" y="13544"/>
                      </a:cubicBezTo>
                      <a:cubicBezTo>
                        <a:pt x="46724" y="14360"/>
                        <a:pt x="46918" y="15178"/>
                        <a:pt x="47126" y="15981"/>
                      </a:cubicBezTo>
                      <a:cubicBezTo>
                        <a:pt x="32696" y="15981"/>
                        <a:pt x="18266" y="15981"/>
                        <a:pt x="3836" y="15981"/>
                      </a:cubicBezTo>
                      <a:cubicBezTo>
                        <a:pt x="2562" y="10663"/>
                        <a:pt x="1288" y="5332"/>
                        <a:pt x="0" y="0"/>
                      </a:cubicBezTo>
                      <a:close/>
                    </a:path>
                  </a:pathLst>
                </a:custGeom>
                <a:solidFill>
                  <a:srgbClr val="D0D2D3"/>
                </a:solidFill>
                <a:ln w="138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919A7699-7DA0-4641-BBD9-956B4ACF8297}"/>
                    </a:ext>
                  </a:extLst>
                </p:cNvPr>
                <p:cNvSpPr/>
                <p:nvPr/>
              </p:nvSpPr>
              <p:spPr>
                <a:xfrm>
                  <a:off x="10309358" y="4733172"/>
                  <a:ext cx="19040" cy="11743"/>
                </a:xfrm>
                <a:custGeom>
                  <a:avLst/>
                  <a:gdLst>
                    <a:gd name="connsiteX0" fmla="*/ 8696 w 19040"/>
                    <a:gd name="connsiteY0" fmla="*/ 3739 h 11743"/>
                    <a:gd name="connsiteX1" fmla="*/ 28 w 19040"/>
                    <a:gd name="connsiteY1" fmla="*/ 1884 h 11743"/>
                    <a:gd name="connsiteX2" fmla="*/ 7575 w 19040"/>
                    <a:gd name="connsiteY2" fmla="*/ 0 h 11743"/>
                    <a:gd name="connsiteX3" fmla="*/ 16383 w 19040"/>
                    <a:gd name="connsiteY3" fmla="*/ 1884 h 11743"/>
                    <a:gd name="connsiteX4" fmla="*/ 8794 w 19040"/>
                    <a:gd name="connsiteY4" fmla="*/ 3739 h 11743"/>
                    <a:gd name="connsiteX5" fmla="*/ 8696 w 19040"/>
                    <a:gd name="connsiteY5" fmla="*/ 3739 h 11743"/>
                    <a:gd name="connsiteX6" fmla="*/ 11314 w 19040"/>
                    <a:gd name="connsiteY6" fmla="*/ 11743 h 11743"/>
                    <a:gd name="connsiteX7" fmla="*/ 2631 w 19040"/>
                    <a:gd name="connsiteY7" fmla="*/ 9888 h 11743"/>
                    <a:gd name="connsiteX8" fmla="*/ 10192 w 19040"/>
                    <a:gd name="connsiteY8" fmla="*/ 8018 h 11743"/>
                    <a:gd name="connsiteX9" fmla="*/ 19014 w 19040"/>
                    <a:gd name="connsiteY9" fmla="*/ 9888 h 11743"/>
                    <a:gd name="connsiteX10" fmla="*/ 11411 w 19040"/>
                    <a:gd name="connsiteY10" fmla="*/ 11743 h 11743"/>
                    <a:gd name="connsiteX11" fmla="*/ 11314 w 19040"/>
                    <a:gd name="connsiteY11" fmla="*/ 11743 h 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0" h="11743">
                      <a:moveTo>
                        <a:pt x="8696" y="3739"/>
                      </a:moveTo>
                      <a:cubicBezTo>
                        <a:pt x="3947" y="3739"/>
                        <a:pt x="360" y="2950"/>
                        <a:pt x="28" y="1884"/>
                      </a:cubicBezTo>
                      <a:cubicBezTo>
                        <a:pt x="-333" y="789"/>
                        <a:pt x="2853" y="0"/>
                        <a:pt x="7575" y="0"/>
                      </a:cubicBezTo>
                      <a:cubicBezTo>
                        <a:pt x="12422" y="0"/>
                        <a:pt x="15926" y="789"/>
                        <a:pt x="16383" y="1884"/>
                      </a:cubicBezTo>
                      <a:cubicBezTo>
                        <a:pt x="16742" y="2950"/>
                        <a:pt x="13765" y="3739"/>
                        <a:pt x="8794" y="3739"/>
                      </a:cubicBezTo>
                      <a:cubicBezTo>
                        <a:pt x="8766" y="3739"/>
                        <a:pt x="8724" y="3739"/>
                        <a:pt x="8696" y="3739"/>
                      </a:cubicBezTo>
                      <a:close/>
                      <a:moveTo>
                        <a:pt x="11314" y="11743"/>
                      </a:moveTo>
                      <a:cubicBezTo>
                        <a:pt x="6564" y="11743"/>
                        <a:pt x="2964" y="10940"/>
                        <a:pt x="2631" y="9888"/>
                      </a:cubicBezTo>
                      <a:cubicBezTo>
                        <a:pt x="2285" y="8794"/>
                        <a:pt x="5456" y="8004"/>
                        <a:pt x="10192" y="8018"/>
                      </a:cubicBezTo>
                      <a:cubicBezTo>
                        <a:pt x="15039" y="8018"/>
                        <a:pt x="18543" y="8780"/>
                        <a:pt x="19014" y="9888"/>
                      </a:cubicBezTo>
                      <a:cubicBezTo>
                        <a:pt x="19360" y="10926"/>
                        <a:pt x="16383" y="11743"/>
                        <a:pt x="11411" y="11743"/>
                      </a:cubicBezTo>
                      <a:cubicBezTo>
                        <a:pt x="11384" y="11729"/>
                        <a:pt x="11356" y="11729"/>
                        <a:pt x="11314" y="11743"/>
                      </a:cubicBezTo>
                      <a:close/>
                    </a:path>
                  </a:pathLst>
                </a:custGeom>
                <a:solidFill>
                  <a:srgbClr val="D0D2D3"/>
                </a:solidFill>
                <a:ln w="138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28E4F0F1-4E00-734C-984E-CED4DC8EC62F}"/>
                    </a:ext>
                  </a:extLst>
                </p:cNvPr>
                <p:cNvSpPr/>
                <p:nvPr/>
              </p:nvSpPr>
              <p:spPr>
                <a:xfrm>
                  <a:off x="10318248" y="4762419"/>
                  <a:ext cx="19152" cy="14319"/>
                </a:xfrm>
                <a:custGeom>
                  <a:avLst/>
                  <a:gdLst>
                    <a:gd name="connsiteX0" fmla="*/ 0 w 19152"/>
                    <a:gd name="connsiteY0" fmla="*/ 14319 h 14319"/>
                    <a:gd name="connsiteX1" fmla="*/ 5221 w 19152"/>
                    <a:gd name="connsiteY1" fmla="*/ 8060 h 14319"/>
                    <a:gd name="connsiteX2" fmla="*/ 19152 w 19152"/>
                    <a:gd name="connsiteY2" fmla="*/ 7825 h 14319"/>
                    <a:gd name="connsiteX3" fmla="*/ 9057 w 19152"/>
                    <a:gd name="connsiteY3" fmla="*/ 14140 h 14319"/>
                    <a:gd name="connsiteX4" fmla="*/ 0 w 19152"/>
                    <a:gd name="connsiteY4" fmla="*/ 14319 h 14319"/>
                    <a:gd name="connsiteX5" fmla="*/ 10012 w 19152"/>
                    <a:gd name="connsiteY5" fmla="*/ 3726 h 14319"/>
                    <a:gd name="connsiteX6" fmla="*/ 1385 w 19152"/>
                    <a:gd name="connsiteY6" fmla="*/ 1870 h 14319"/>
                    <a:gd name="connsiteX7" fmla="*/ 8890 w 19152"/>
                    <a:gd name="connsiteY7" fmla="*/ 0 h 14319"/>
                    <a:gd name="connsiteX8" fmla="*/ 17740 w 19152"/>
                    <a:gd name="connsiteY8" fmla="*/ 1870 h 14319"/>
                    <a:gd name="connsiteX9" fmla="*/ 10095 w 19152"/>
                    <a:gd name="connsiteY9" fmla="*/ 3726 h 14319"/>
                    <a:gd name="connsiteX10" fmla="*/ 10012 w 19152"/>
                    <a:gd name="connsiteY10" fmla="*/ 3726 h 1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52" h="14319">
                      <a:moveTo>
                        <a:pt x="0" y="14319"/>
                      </a:moveTo>
                      <a:cubicBezTo>
                        <a:pt x="2465" y="12519"/>
                        <a:pt x="4584" y="10027"/>
                        <a:pt x="5221" y="8060"/>
                      </a:cubicBezTo>
                      <a:cubicBezTo>
                        <a:pt x="9860" y="7977"/>
                        <a:pt x="14513" y="7894"/>
                        <a:pt x="19152" y="7825"/>
                      </a:cubicBezTo>
                      <a:cubicBezTo>
                        <a:pt x="16757" y="10054"/>
                        <a:pt x="12810" y="12616"/>
                        <a:pt x="9057" y="14140"/>
                      </a:cubicBezTo>
                      <a:cubicBezTo>
                        <a:pt x="6052" y="14195"/>
                        <a:pt x="3019" y="14264"/>
                        <a:pt x="0" y="14319"/>
                      </a:cubicBezTo>
                      <a:close/>
                      <a:moveTo>
                        <a:pt x="10012" y="3726"/>
                      </a:moveTo>
                      <a:cubicBezTo>
                        <a:pt x="5235" y="3726"/>
                        <a:pt x="1634" y="2936"/>
                        <a:pt x="1385" y="1870"/>
                      </a:cubicBezTo>
                      <a:cubicBezTo>
                        <a:pt x="1025" y="776"/>
                        <a:pt x="4127" y="-13"/>
                        <a:pt x="8890" y="0"/>
                      </a:cubicBezTo>
                      <a:cubicBezTo>
                        <a:pt x="13779" y="0"/>
                        <a:pt x="17283" y="790"/>
                        <a:pt x="17740" y="1870"/>
                      </a:cubicBezTo>
                      <a:cubicBezTo>
                        <a:pt x="18086" y="2936"/>
                        <a:pt x="15081" y="3712"/>
                        <a:pt x="10095" y="3726"/>
                      </a:cubicBezTo>
                      <a:cubicBezTo>
                        <a:pt x="10082" y="3712"/>
                        <a:pt x="10040" y="3712"/>
                        <a:pt x="10012" y="3726"/>
                      </a:cubicBezTo>
                      <a:close/>
                    </a:path>
                  </a:pathLst>
                </a:custGeom>
                <a:solidFill>
                  <a:srgbClr val="D0D2D3"/>
                </a:solidFill>
                <a:ln w="138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214A3522-8321-BB4C-AD20-329DF4F239A3}"/>
                    </a:ext>
                  </a:extLst>
                </p:cNvPr>
                <p:cNvSpPr/>
                <p:nvPr/>
              </p:nvSpPr>
              <p:spPr>
                <a:xfrm>
                  <a:off x="9739737" y="4812772"/>
                  <a:ext cx="53426" cy="12615"/>
                </a:xfrm>
                <a:custGeom>
                  <a:avLst/>
                  <a:gdLst>
                    <a:gd name="connsiteX0" fmla="*/ 0 w 53426"/>
                    <a:gd name="connsiteY0" fmla="*/ 5456 h 12615"/>
                    <a:gd name="connsiteX1" fmla="*/ 50809 w 53426"/>
                    <a:gd name="connsiteY1" fmla="*/ 0 h 12615"/>
                    <a:gd name="connsiteX2" fmla="*/ 51253 w 53426"/>
                    <a:gd name="connsiteY2" fmla="*/ 2133 h 12615"/>
                    <a:gd name="connsiteX3" fmla="*/ 10912 w 53426"/>
                    <a:gd name="connsiteY3" fmla="*/ 6287 h 12615"/>
                    <a:gd name="connsiteX4" fmla="*/ 10926 w 53426"/>
                    <a:gd name="connsiteY4" fmla="*/ 6329 h 12615"/>
                    <a:gd name="connsiteX5" fmla="*/ 52997 w 53426"/>
                    <a:gd name="connsiteY5" fmla="*/ 10511 h 12615"/>
                    <a:gd name="connsiteX6" fmla="*/ 53427 w 53426"/>
                    <a:gd name="connsiteY6" fmla="*/ 12616 h 12615"/>
                    <a:gd name="connsiteX7" fmla="*/ 346 w 53426"/>
                    <a:gd name="connsiteY7" fmla="*/ 7159 h 12615"/>
                    <a:gd name="connsiteX8" fmla="*/ 0 w 53426"/>
                    <a:gd name="connsiteY8" fmla="*/ 5456 h 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26" h="12615">
                      <a:moveTo>
                        <a:pt x="0" y="5456"/>
                      </a:moveTo>
                      <a:cubicBezTo>
                        <a:pt x="16951" y="3642"/>
                        <a:pt x="33887" y="1828"/>
                        <a:pt x="50809" y="0"/>
                      </a:cubicBezTo>
                      <a:cubicBezTo>
                        <a:pt x="50962" y="720"/>
                        <a:pt x="51100" y="1426"/>
                        <a:pt x="51253" y="2133"/>
                      </a:cubicBezTo>
                      <a:cubicBezTo>
                        <a:pt x="37820" y="3518"/>
                        <a:pt x="24373" y="4902"/>
                        <a:pt x="10912" y="6287"/>
                      </a:cubicBezTo>
                      <a:cubicBezTo>
                        <a:pt x="10912" y="6287"/>
                        <a:pt x="10912" y="6315"/>
                        <a:pt x="10926" y="6329"/>
                      </a:cubicBezTo>
                      <a:cubicBezTo>
                        <a:pt x="24941" y="7727"/>
                        <a:pt x="38955" y="9112"/>
                        <a:pt x="52997" y="10511"/>
                      </a:cubicBezTo>
                      <a:cubicBezTo>
                        <a:pt x="53136" y="11217"/>
                        <a:pt x="53288" y="11923"/>
                        <a:pt x="53427" y="12616"/>
                      </a:cubicBezTo>
                      <a:cubicBezTo>
                        <a:pt x="35715" y="10802"/>
                        <a:pt x="18017" y="8974"/>
                        <a:pt x="346" y="7159"/>
                      </a:cubicBezTo>
                      <a:cubicBezTo>
                        <a:pt x="222" y="6592"/>
                        <a:pt x="111" y="6024"/>
                        <a:pt x="0" y="5456"/>
                      </a:cubicBezTo>
                      <a:close/>
                    </a:path>
                  </a:pathLst>
                </a:custGeom>
                <a:solidFill>
                  <a:srgbClr val="D0D2D3"/>
                </a:solidFill>
                <a:ln w="138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463B2A3F-A149-0D40-9225-952C898963C5}"/>
                    </a:ext>
                  </a:extLst>
                </p:cNvPr>
                <p:cNvSpPr/>
                <p:nvPr/>
              </p:nvSpPr>
              <p:spPr>
                <a:xfrm>
                  <a:off x="9761465" y="4850993"/>
                  <a:ext cx="20342" cy="6494"/>
                </a:xfrm>
                <a:custGeom>
                  <a:avLst/>
                  <a:gdLst>
                    <a:gd name="connsiteX0" fmla="*/ 0 w 20342"/>
                    <a:gd name="connsiteY0" fmla="*/ 6495 h 6494"/>
                    <a:gd name="connsiteX1" fmla="*/ 6149 w 20342"/>
                    <a:gd name="connsiteY1" fmla="*/ 235 h 6494"/>
                    <a:gd name="connsiteX2" fmla="*/ 20343 w 20342"/>
                    <a:gd name="connsiteY2" fmla="*/ 0 h 6494"/>
                    <a:gd name="connsiteX3" fmla="*/ 9237 w 20342"/>
                    <a:gd name="connsiteY3" fmla="*/ 6315 h 6494"/>
                    <a:gd name="connsiteX4" fmla="*/ 0 w 20342"/>
                    <a:gd name="connsiteY4" fmla="*/ 6495 h 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2" h="6494">
                      <a:moveTo>
                        <a:pt x="0" y="6495"/>
                      </a:moveTo>
                      <a:cubicBezTo>
                        <a:pt x="2618" y="4694"/>
                        <a:pt x="5110" y="2202"/>
                        <a:pt x="6149" y="235"/>
                      </a:cubicBezTo>
                      <a:cubicBezTo>
                        <a:pt x="10871" y="152"/>
                        <a:pt x="15607" y="83"/>
                        <a:pt x="20343" y="0"/>
                      </a:cubicBezTo>
                      <a:cubicBezTo>
                        <a:pt x="17698" y="2229"/>
                        <a:pt x="13267" y="4791"/>
                        <a:pt x="9237" y="6315"/>
                      </a:cubicBezTo>
                      <a:cubicBezTo>
                        <a:pt x="6149" y="6370"/>
                        <a:pt x="3075" y="6425"/>
                        <a:pt x="0" y="6495"/>
                      </a:cubicBezTo>
                      <a:close/>
                    </a:path>
                  </a:pathLst>
                </a:custGeom>
                <a:solidFill>
                  <a:srgbClr val="D0D2D3"/>
                </a:solidFill>
                <a:ln w="138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BD683F88-81F5-8246-BD7A-507B34109D2D}"/>
                    </a:ext>
                  </a:extLst>
                </p:cNvPr>
                <p:cNvSpPr/>
                <p:nvPr/>
              </p:nvSpPr>
              <p:spPr>
                <a:xfrm>
                  <a:off x="6350433" y="4573238"/>
                  <a:ext cx="54756" cy="4196"/>
                </a:xfrm>
                <a:custGeom>
                  <a:avLst/>
                  <a:gdLst>
                    <a:gd name="connsiteX0" fmla="*/ 0 w 54756"/>
                    <a:gd name="connsiteY0" fmla="*/ 4057 h 4196"/>
                    <a:gd name="connsiteX1" fmla="*/ 15898 w 54756"/>
                    <a:gd name="connsiteY1" fmla="*/ 0 h 4196"/>
                    <a:gd name="connsiteX2" fmla="*/ 29815 w 54756"/>
                    <a:gd name="connsiteY2" fmla="*/ 1108 h 4196"/>
                    <a:gd name="connsiteX3" fmla="*/ 40603 w 54756"/>
                    <a:gd name="connsiteY3" fmla="*/ 2063 h 4196"/>
                    <a:gd name="connsiteX4" fmla="*/ 46461 w 54756"/>
                    <a:gd name="connsiteY4" fmla="*/ 111 h 4196"/>
                    <a:gd name="connsiteX5" fmla="*/ 54756 w 54756"/>
                    <a:gd name="connsiteY5" fmla="*/ 111 h 4196"/>
                    <a:gd name="connsiteX6" fmla="*/ 39509 w 54756"/>
                    <a:gd name="connsiteY6" fmla="*/ 4196 h 4196"/>
                    <a:gd name="connsiteX7" fmla="*/ 25384 w 54756"/>
                    <a:gd name="connsiteY7" fmla="*/ 3074 h 4196"/>
                    <a:gd name="connsiteX8" fmla="*/ 14846 w 54756"/>
                    <a:gd name="connsiteY8" fmla="*/ 2063 h 4196"/>
                    <a:gd name="connsiteX9" fmla="*/ 8323 w 54756"/>
                    <a:gd name="connsiteY9" fmla="*/ 4057 h 4196"/>
                    <a:gd name="connsiteX10" fmla="*/ 0 w 54756"/>
                    <a:gd name="connsiteY10" fmla="*/ 4057 h 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56" h="4196">
                      <a:moveTo>
                        <a:pt x="0" y="4057"/>
                      </a:moveTo>
                      <a:cubicBezTo>
                        <a:pt x="1399" y="1232"/>
                        <a:pt x="8004" y="0"/>
                        <a:pt x="15898" y="0"/>
                      </a:cubicBezTo>
                      <a:cubicBezTo>
                        <a:pt x="20578" y="0"/>
                        <a:pt x="23902" y="360"/>
                        <a:pt x="29815" y="1108"/>
                      </a:cubicBezTo>
                      <a:cubicBezTo>
                        <a:pt x="34371" y="1676"/>
                        <a:pt x="37487" y="2063"/>
                        <a:pt x="40603" y="2063"/>
                      </a:cubicBezTo>
                      <a:cubicBezTo>
                        <a:pt x="43622" y="2063"/>
                        <a:pt x="45616" y="1468"/>
                        <a:pt x="46461" y="111"/>
                      </a:cubicBezTo>
                      <a:cubicBezTo>
                        <a:pt x="49230" y="111"/>
                        <a:pt x="52000" y="111"/>
                        <a:pt x="54756" y="111"/>
                      </a:cubicBezTo>
                      <a:cubicBezTo>
                        <a:pt x="53593" y="3144"/>
                        <a:pt x="46779" y="4196"/>
                        <a:pt x="39509" y="4196"/>
                      </a:cubicBezTo>
                      <a:cubicBezTo>
                        <a:pt x="34939" y="4196"/>
                        <a:pt x="31311" y="3808"/>
                        <a:pt x="25384" y="3074"/>
                      </a:cubicBezTo>
                      <a:cubicBezTo>
                        <a:pt x="20925" y="2507"/>
                        <a:pt x="17961" y="2063"/>
                        <a:pt x="14846" y="2063"/>
                      </a:cubicBezTo>
                      <a:cubicBezTo>
                        <a:pt x="11840" y="2063"/>
                        <a:pt x="9486" y="2562"/>
                        <a:pt x="8323" y="4057"/>
                      </a:cubicBezTo>
                      <a:cubicBezTo>
                        <a:pt x="5539" y="4057"/>
                        <a:pt x="2770" y="4057"/>
                        <a:pt x="0" y="4057"/>
                      </a:cubicBezTo>
                      <a:close/>
                    </a:path>
                  </a:pathLst>
                </a:custGeom>
                <a:solidFill>
                  <a:srgbClr val="D0D2D3"/>
                </a:solidFill>
                <a:ln w="138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B39C88FF-7F99-7D44-BC0D-4CC07B137E70}"/>
                    </a:ext>
                  </a:extLst>
                </p:cNvPr>
                <p:cNvSpPr/>
                <p:nvPr/>
              </p:nvSpPr>
              <p:spPr>
                <a:xfrm>
                  <a:off x="6352552" y="4594703"/>
                  <a:ext cx="19733" cy="3503"/>
                </a:xfrm>
                <a:custGeom>
                  <a:avLst/>
                  <a:gdLst>
                    <a:gd name="connsiteX0" fmla="*/ 12616 w 19733"/>
                    <a:gd name="connsiteY0" fmla="*/ 0 h 3503"/>
                    <a:gd name="connsiteX1" fmla="*/ 19734 w 19733"/>
                    <a:gd name="connsiteY1" fmla="*/ 3504 h 3503"/>
                    <a:gd name="connsiteX2" fmla="*/ 10760 w 19733"/>
                    <a:gd name="connsiteY2" fmla="*/ 3504 h 3503"/>
                    <a:gd name="connsiteX3" fmla="*/ 0 w 19733"/>
                    <a:gd name="connsiteY3" fmla="*/ 0 h 3503"/>
                    <a:gd name="connsiteX4" fmla="*/ 12616 w 19733"/>
                    <a:gd name="connsiteY4" fmla="*/ 0 h 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3503">
                      <a:moveTo>
                        <a:pt x="12616" y="0"/>
                      </a:moveTo>
                      <a:cubicBezTo>
                        <a:pt x="14984" y="1177"/>
                        <a:pt x="17352" y="2340"/>
                        <a:pt x="19734" y="3504"/>
                      </a:cubicBezTo>
                      <a:cubicBezTo>
                        <a:pt x="16743" y="3504"/>
                        <a:pt x="13752" y="3504"/>
                        <a:pt x="10760" y="3504"/>
                      </a:cubicBezTo>
                      <a:cubicBezTo>
                        <a:pt x="7174" y="2326"/>
                        <a:pt x="3587" y="1163"/>
                        <a:pt x="0" y="0"/>
                      </a:cubicBezTo>
                      <a:cubicBezTo>
                        <a:pt x="4196" y="0"/>
                        <a:pt x="8406" y="0"/>
                        <a:pt x="12616" y="0"/>
                      </a:cubicBezTo>
                      <a:close/>
                    </a:path>
                  </a:pathLst>
                </a:custGeom>
                <a:solidFill>
                  <a:srgbClr val="D0D2D3"/>
                </a:solidFill>
                <a:ln w="138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158DA499-E263-9447-BF40-E78FFFECAD11}"/>
                    </a:ext>
                  </a:extLst>
                </p:cNvPr>
                <p:cNvSpPr/>
                <p:nvPr/>
              </p:nvSpPr>
              <p:spPr>
                <a:xfrm>
                  <a:off x="10121825" y="4812758"/>
                  <a:ext cx="53966" cy="12629"/>
                </a:xfrm>
                <a:custGeom>
                  <a:avLst/>
                  <a:gdLst>
                    <a:gd name="connsiteX0" fmla="*/ 53966 w 53966"/>
                    <a:gd name="connsiteY0" fmla="*/ 7229 h 12629"/>
                    <a:gd name="connsiteX1" fmla="*/ 3490 w 53966"/>
                    <a:gd name="connsiteY1" fmla="*/ 12630 h 12629"/>
                    <a:gd name="connsiteX2" fmla="*/ 2908 w 53966"/>
                    <a:gd name="connsiteY2" fmla="*/ 10525 h 12629"/>
                    <a:gd name="connsiteX3" fmla="*/ 43608 w 53966"/>
                    <a:gd name="connsiteY3" fmla="*/ 6343 h 12629"/>
                    <a:gd name="connsiteX4" fmla="*/ 43608 w 53966"/>
                    <a:gd name="connsiteY4" fmla="*/ 6315 h 12629"/>
                    <a:gd name="connsiteX5" fmla="*/ 582 w 53966"/>
                    <a:gd name="connsiteY5" fmla="*/ 2119 h 12629"/>
                    <a:gd name="connsiteX6" fmla="*/ 0 w 53966"/>
                    <a:gd name="connsiteY6" fmla="*/ 0 h 12629"/>
                    <a:gd name="connsiteX7" fmla="*/ 53454 w 53966"/>
                    <a:gd name="connsiteY7" fmla="*/ 5415 h 12629"/>
                    <a:gd name="connsiteX8" fmla="*/ 53966 w 53966"/>
                    <a:gd name="connsiteY8" fmla="*/ 7229 h 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6" h="12629">
                      <a:moveTo>
                        <a:pt x="53966" y="7229"/>
                      </a:moveTo>
                      <a:cubicBezTo>
                        <a:pt x="37168" y="9029"/>
                        <a:pt x="20329" y="10829"/>
                        <a:pt x="3490" y="12630"/>
                      </a:cubicBezTo>
                      <a:cubicBezTo>
                        <a:pt x="3296" y="11923"/>
                        <a:pt x="3102" y="11217"/>
                        <a:pt x="2908" y="10525"/>
                      </a:cubicBezTo>
                      <a:cubicBezTo>
                        <a:pt x="16479" y="9140"/>
                        <a:pt x="30050" y="7741"/>
                        <a:pt x="43608" y="6343"/>
                      </a:cubicBezTo>
                      <a:cubicBezTo>
                        <a:pt x="43608" y="6329"/>
                        <a:pt x="43608" y="6315"/>
                        <a:pt x="43608" y="6315"/>
                      </a:cubicBezTo>
                      <a:cubicBezTo>
                        <a:pt x="29248" y="4916"/>
                        <a:pt x="14900" y="3518"/>
                        <a:pt x="582" y="2119"/>
                      </a:cubicBezTo>
                      <a:cubicBezTo>
                        <a:pt x="387" y="1413"/>
                        <a:pt x="194" y="706"/>
                        <a:pt x="0" y="0"/>
                      </a:cubicBezTo>
                      <a:cubicBezTo>
                        <a:pt x="17795" y="1800"/>
                        <a:pt x="35617" y="3601"/>
                        <a:pt x="53454" y="5415"/>
                      </a:cubicBezTo>
                      <a:cubicBezTo>
                        <a:pt x="53620" y="6024"/>
                        <a:pt x="53801" y="6620"/>
                        <a:pt x="53966" y="7229"/>
                      </a:cubicBezTo>
                      <a:close/>
                    </a:path>
                  </a:pathLst>
                </a:custGeom>
                <a:solidFill>
                  <a:srgbClr val="D0D2D3"/>
                </a:solidFill>
                <a:ln w="138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377589E-3796-B44A-8D45-BA17E1DB2184}"/>
                    </a:ext>
                  </a:extLst>
                </p:cNvPr>
                <p:cNvSpPr/>
                <p:nvPr/>
              </p:nvSpPr>
              <p:spPr>
                <a:xfrm>
                  <a:off x="10151731" y="4851145"/>
                  <a:ext cx="16824" cy="3739"/>
                </a:xfrm>
                <a:custGeom>
                  <a:avLst/>
                  <a:gdLst>
                    <a:gd name="connsiteX0" fmla="*/ 8827 w 16824"/>
                    <a:gd name="connsiteY0" fmla="*/ 3739 h 3739"/>
                    <a:gd name="connsiteX1" fmla="*/ 19 w 16824"/>
                    <a:gd name="connsiteY1" fmla="*/ 1870 h 3739"/>
                    <a:gd name="connsiteX2" fmla="*/ 7871 w 16824"/>
                    <a:gd name="connsiteY2" fmla="*/ 0 h 3739"/>
                    <a:gd name="connsiteX3" fmla="*/ 16804 w 16824"/>
                    <a:gd name="connsiteY3" fmla="*/ 1870 h 3739"/>
                    <a:gd name="connsiteX4" fmla="*/ 8938 w 16824"/>
                    <a:gd name="connsiteY4" fmla="*/ 3739 h 3739"/>
                    <a:gd name="connsiteX5" fmla="*/ 8827 w 16824"/>
                    <a:gd name="connsiteY5" fmla="*/ 3739 h 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4" h="3739">
                      <a:moveTo>
                        <a:pt x="8827" y="3739"/>
                      </a:moveTo>
                      <a:cubicBezTo>
                        <a:pt x="3952" y="3739"/>
                        <a:pt x="324" y="2936"/>
                        <a:pt x="19" y="1870"/>
                      </a:cubicBezTo>
                      <a:cubicBezTo>
                        <a:pt x="-285" y="789"/>
                        <a:pt x="3024" y="0"/>
                        <a:pt x="7871" y="0"/>
                      </a:cubicBezTo>
                      <a:cubicBezTo>
                        <a:pt x="12829" y="0"/>
                        <a:pt x="16485" y="762"/>
                        <a:pt x="16804" y="1870"/>
                      </a:cubicBezTo>
                      <a:cubicBezTo>
                        <a:pt x="17108" y="2936"/>
                        <a:pt x="14020" y="3753"/>
                        <a:pt x="8938" y="3739"/>
                      </a:cubicBezTo>
                      <a:cubicBezTo>
                        <a:pt x="8896" y="3739"/>
                        <a:pt x="8854" y="3739"/>
                        <a:pt x="8827" y="3739"/>
                      </a:cubicBezTo>
                      <a:close/>
                    </a:path>
                  </a:pathLst>
                </a:custGeom>
                <a:solidFill>
                  <a:srgbClr val="D0D2D3"/>
                </a:solidFill>
                <a:ln w="138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F2EC87EE-7AB9-D14B-BAFB-32788C5207BB}"/>
                    </a:ext>
                  </a:extLst>
                </p:cNvPr>
                <p:cNvSpPr/>
                <p:nvPr/>
              </p:nvSpPr>
              <p:spPr>
                <a:xfrm>
                  <a:off x="10511874" y="4809116"/>
                  <a:ext cx="38020" cy="16534"/>
                </a:xfrm>
                <a:custGeom>
                  <a:avLst/>
                  <a:gdLst>
                    <a:gd name="connsiteX0" fmla="*/ 13738 w 38020"/>
                    <a:gd name="connsiteY0" fmla="*/ 11369 h 16534"/>
                    <a:gd name="connsiteX1" fmla="*/ 13294 w 38020"/>
                    <a:gd name="connsiteY1" fmla="*/ 10774 h 16534"/>
                    <a:gd name="connsiteX2" fmla="*/ 18460 w 38020"/>
                    <a:gd name="connsiteY2" fmla="*/ 6883 h 16534"/>
                    <a:gd name="connsiteX3" fmla="*/ 24304 w 38020"/>
                    <a:gd name="connsiteY3" fmla="*/ 4044 h 16534"/>
                    <a:gd name="connsiteX4" fmla="*/ 14707 w 38020"/>
                    <a:gd name="connsiteY4" fmla="*/ 2354 h 16534"/>
                    <a:gd name="connsiteX5" fmla="*/ 4030 w 38020"/>
                    <a:gd name="connsiteY5" fmla="*/ 3060 h 16534"/>
                    <a:gd name="connsiteX6" fmla="*/ 0 w 38020"/>
                    <a:gd name="connsiteY6" fmla="*/ 969 h 16534"/>
                    <a:gd name="connsiteX7" fmla="*/ 16826 w 38020"/>
                    <a:gd name="connsiteY7" fmla="*/ 0 h 16534"/>
                    <a:gd name="connsiteX8" fmla="*/ 37958 w 38020"/>
                    <a:gd name="connsiteY8" fmla="*/ 3600 h 16534"/>
                    <a:gd name="connsiteX9" fmla="*/ 29940 w 38020"/>
                    <a:gd name="connsiteY9" fmla="*/ 7658 h 16534"/>
                    <a:gd name="connsiteX10" fmla="*/ 25287 w 38020"/>
                    <a:gd name="connsiteY10" fmla="*/ 10857 h 16534"/>
                    <a:gd name="connsiteX11" fmla="*/ 25592 w 38020"/>
                    <a:gd name="connsiteY11" fmla="*/ 11355 h 16534"/>
                    <a:gd name="connsiteX12" fmla="*/ 13738 w 38020"/>
                    <a:gd name="connsiteY12" fmla="*/ 11369 h 16534"/>
                    <a:gd name="connsiteX13" fmla="*/ 21105 w 38020"/>
                    <a:gd name="connsiteY13" fmla="*/ 16535 h 16534"/>
                    <a:gd name="connsiteX14" fmla="*/ 12200 w 38020"/>
                    <a:gd name="connsiteY14" fmla="*/ 14693 h 16534"/>
                    <a:gd name="connsiteX15" fmla="*/ 19845 w 38020"/>
                    <a:gd name="connsiteY15" fmla="*/ 12837 h 16534"/>
                    <a:gd name="connsiteX16" fmla="*/ 28874 w 38020"/>
                    <a:gd name="connsiteY16" fmla="*/ 14693 h 16534"/>
                    <a:gd name="connsiteX17" fmla="*/ 21202 w 38020"/>
                    <a:gd name="connsiteY17" fmla="*/ 16535 h 16534"/>
                    <a:gd name="connsiteX18" fmla="*/ 21105 w 38020"/>
                    <a:gd name="connsiteY18" fmla="*/ 16535 h 1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20" h="16534">
                      <a:moveTo>
                        <a:pt x="13738" y="11369"/>
                      </a:moveTo>
                      <a:cubicBezTo>
                        <a:pt x="13585" y="11175"/>
                        <a:pt x="13433" y="10968"/>
                        <a:pt x="13294" y="10774"/>
                      </a:cubicBezTo>
                      <a:cubicBezTo>
                        <a:pt x="12298" y="9514"/>
                        <a:pt x="13793" y="8212"/>
                        <a:pt x="18460" y="6883"/>
                      </a:cubicBezTo>
                      <a:cubicBezTo>
                        <a:pt x="22199" y="5788"/>
                        <a:pt x="24636" y="4957"/>
                        <a:pt x="24304" y="4044"/>
                      </a:cubicBezTo>
                      <a:cubicBezTo>
                        <a:pt x="23944" y="3047"/>
                        <a:pt x="20870" y="2382"/>
                        <a:pt x="14707" y="2354"/>
                      </a:cubicBezTo>
                      <a:cubicBezTo>
                        <a:pt x="10885" y="2354"/>
                        <a:pt x="6592" y="2617"/>
                        <a:pt x="4030" y="3060"/>
                      </a:cubicBezTo>
                      <a:cubicBezTo>
                        <a:pt x="2687" y="2368"/>
                        <a:pt x="1344" y="1662"/>
                        <a:pt x="0" y="969"/>
                      </a:cubicBezTo>
                      <a:cubicBezTo>
                        <a:pt x="3767" y="429"/>
                        <a:pt x="9943" y="0"/>
                        <a:pt x="16826" y="0"/>
                      </a:cubicBezTo>
                      <a:cubicBezTo>
                        <a:pt x="30397" y="0"/>
                        <a:pt x="37252" y="1703"/>
                        <a:pt x="37958" y="3600"/>
                      </a:cubicBezTo>
                      <a:cubicBezTo>
                        <a:pt x="38595" y="5318"/>
                        <a:pt x="34220" y="6495"/>
                        <a:pt x="29940" y="7658"/>
                      </a:cubicBezTo>
                      <a:cubicBezTo>
                        <a:pt x="26049" y="8738"/>
                        <a:pt x="24664" y="9721"/>
                        <a:pt x="25287" y="10857"/>
                      </a:cubicBezTo>
                      <a:cubicBezTo>
                        <a:pt x="25398" y="11023"/>
                        <a:pt x="25495" y="11189"/>
                        <a:pt x="25592" y="11355"/>
                      </a:cubicBezTo>
                      <a:cubicBezTo>
                        <a:pt x="21631" y="11369"/>
                        <a:pt x="17671" y="11369"/>
                        <a:pt x="13738" y="11369"/>
                      </a:cubicBezTo>
                      <a:close/>
                      <a:moveTo>
                        <a:pt x="21105" y="16535"/>
                      </a:moveTo>
                      <a:cubicBezTo>
                        <a:pt x="16272" y="16535"/>
                        <a:pt x="12574" y="15731"/>
                        <a:pt x="12200" y="14693"/>
                      </a:cubicBezTo>
                      <a:cubicBezTo>
                        <a:pt x="11799" y="13599"/>
                        <a:pt x="15025" y="12837"/>
                        <a:pt x="19845" y="12837"/>
                      </a:cubicBezTo>
                      <a:cubicBezTo>
                        <a:pt x="24775" y="12837"/>
                        <a:pt x="28362" y="13599"/>
                        <a:pt x="28874" y="14693"/>
                      </a:cubicBezTo>
                      <a:cubicBezTo>
                        <a:pt x="29262" y="15731"/>
                        <a:pt x="26257" y="16535"/>
                        <a:pt x="21202" y="16535"/>
                      </a:cubicBezTo>
                      <a:cubicBezTo>
                        <a:pt x="21161" y="16535"/>
                        <a:pt x="21133" y="16535"/>
                        <a:pt x="21105" y="16535"/>
                      </a:cubicBezTo>
                      <a:close/>
                    </a:path>
                  </a:pathLst>
                </a:custGeom>
                <a:solidFill>
                  <a:srgbClr val="D0D2D3"/>
                </a:solidFill>
                <a:ln w="138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939D02C1-8A44-0947-908E-F2204F29CBCA}"/>
                    </a:ext>
                  </a:extLst>
                </p:cNvPr>
                <p:cNvSpPr/>
                <p:nvPr/>
              </p:nvSpPr>
              <p:spPr>
                <a:xfrm>
                  <a:off x="10528769" y="4838363"/>
                  <a:ext cx="30147" cy="17199"/>
                </a:xfrm>
                <a:custGeom>
                  <a:avLst/>
                  <a:gdLst>
                    <a:gd name="connsiteX0" fmla="*/ 0 w 30147"/>
                    <a:gd name="connsiteY0" fmla="*/ 17199 h 17199"/>
                    <a:gd name="connsiteX1" fmla="*/ 20661 w 30147"/>
                    <a:gd name="connsiteY1" fmla="*/ 0 h 17199"/>
                    <a:gd name="connsiteX2" fmla="*/ 30148 w 30147"/>
                    <a:gd name="connsiteY2" fmla="*/ 0 h 17199"/>
                    <a:gd name="connsiteX3" fmla="*/ 9514 w 30147"/>
                    <a:gd name="connsiteY3" fmla="*/ 17199 h 17199"/>
                    <a:gd name="connsiteX4" fmla="*/ 0 w 30147"/>
                    <a:gd name="connsiteY4" fmla="*/ 17199 h 1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7" h="17199">
                      <a:moveTo>
                        <a:pt x="0" y="17199"/>
                      </a:moveTo>
                      <a:cubicBezTo>
                        <a:pt x="6924" y="11466"/>
                        <a:pt x="13807" y="5720"/>
                        <a:pt x="20661" y="0"/>
                      </a:cubicBezTo>
                      <a:cubicBezTo>
                        <a:pt x="23819" y="0"/>
                        <a:pt x="26991" y="0"/>
                        <a:pt x="30148" y="0"/>
                      </a:cubicBezTo>
                      <a:cubicBezTo>
                        <a:pt x="23307" y="5733"/>
                        <a:pt x="16424" y="11466"/>
                        <a:pt x="9514" y="17199"/>
                      </a:cubicBezTo>
                      <a:cubicBezTo>
                        <a:pt x="6328" y="17199"/>
                        <a:pt x="3171" y="17199"/>
                        <a:pt x="0" y="17199"/>
                      </a:cubicBezTo>
                      <a:close/>
                    </a:path>
                  </a:pathLst>
                </a:custGeom>
                <a:solidFill>
                  <a:srgbClr val="D0D2D3"/>
                </a:solidFill>
                <a:ln w="138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54DFB93D-59AA-2A4F-9052-2F5A6DB05880}"/>
                    </a:ext>
                  </a:extLst>
                </p:cNvPr>
                <p:cNvSpPr/>
                <p:nvPr/>
              </p:nvSpPr>
              <p:spPr>
                <a:xfrm>
                  <a:off x="10691971" y="4572698"/>
                  <a:ext cx="54451" cy="12615"/>
                </a:xfrm>
                <a:custGeom>
                  <a:avLst/>
                  <a:gdLst>
                    <a:gd name="connsiteX0" fmla="*/ 28721 w 54451"/>
                    <a:gd name="connsiteY0" fmla="*/ 0 h 12615"/>
                    <a:gd name="connsiteX1" fmla="*/ 31075 w 54451"/>
                    <a:gd name="connsiteY1" fmla="*/ 5359 h 12615"/>
                    <a:gd name="connsiteX2" fmla="*/ 53634 w 54451"/>
                    <a:gd name="connsiteY2" fmla="*/ 5359 h 12615"/>
                    <a:gd name="connsiteX3" fmla="*/ 54451 w 54451"/>
                    <a:gd name="connsiteY3" fmla="*/ 7215 h 12615"/>
                    <a:gd name="connsiteX4" fmla="*/ 31879 w 54451"/>
                    <a:gd name="connsiteY4" fmla="*/ 7215 h 12615"/>
                    <a:gd name="connsiteX5" fmla="*/ 34247 w 54451"/>
                    <a:gd name="connsiteY5" fmla="*/ 12616 h 12615"/>
                    <a:gd name="connsiteX6" fmla="*/ 25730 w 54451"/>
                    <a:gd name="connsiteY6" fmla="*/ 12616 h 12615"/>
                    <a:gd name="connsiteX7" fmla="*/ 23362 w 54451"/>
                    <a:gd name="connsiteY7" fmla="*/ 7215 h 12615"/>
                    <a:gd name="connsiteX8" fmla="*/ 803 w 54451"/>
                    <a:gd name="connsiteY8" fmla="*/ 7215 h 12615"/>
                    <a:gd name="connsiteX9" fmla="*/ 0 w 54451"/>
                    <a:gd name="connsiteY9" fmla="*/ 5359 h 12615"/>
                    <a:gd name="connsiteX10" fmla="*/ 22559 w 54451"/>
                    <a:gd name="connsiteY10" fmla="*/ 5359 h 12615"/>
                    <a:gd name="connsiteX11" fmla="*/ 20219 w 54451"/>
                    <a:gd name="connsiteY11" fmla="*/ 0 h 12615"/>
                    <a:gd name="connsiteX12" fmla="*/ 28721 w 54451"/>
                    <a:gd name="connsiteY12" fmla="*/ 0 h 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1" h="12615">
                      <a:moveTo>
                        <a:pt x="28721" y="0"/>
                      </a:moveTo>
                      <a:cubicBezTo>
                        <a:pt x="29511" y="1786"/>
                        <a:pt x="30286" y="3573"/>
                        <a:pt x="31075" y="5359"/>
                      </a:cubicBezTo>
                      <a:cubicBezTo>
                        <a:pt x="38595" y="5359"/>
                        <a:pt x="46114" y="5359"/>
                        <a:pt x="53634" y="5359"/>
                      </a:cubicBezTo>
                      <a:cubicBezTo>
                        <a:pt x="53911" y="5969"/>
                        <a:pt x="54188" y="6592"/>
                        <a:pt x="54451" y="7215"/>
                      </a:cubicBezTo>
                      <a:cubicBezTo>
                        <a:pt x="46918" y="7215"/>
                        <a:pt x="39412" y="7215"/>
                        <a:pt x="31879" y="7215"/>
                      </a:cubicBezTo>
                      <a:cubicBezTo>
                        <a:pt x="32668" y="9015"/>
                        <a:pt x="33458" y="10816"/>
                        <a:pt x="34247" y="12616"/>
                      </a:cubicBezTo>
                      <a:cubicBezTo>
                        <a:pt x="31408" y="12616"/>
                        <a:pt x="28569" y="12616"/>
                        <a:pt x="25730" y="12616"/>
                      </a:cubicBezTo>
                      <a:cubicBezTo>
                        <a:pt x="24940" y="10816"/>
                        <a:pt x="24165" y="9015"/>
                        <a:pt x="23362" y="7215"/>
                      </a:cubicBezTo>
                      <a:cubicBezTo>
                        <a:pt x="15842" y="7215"/>
                        <a:pt x="8322" y="7215"/>
                        <a:pt x="803" y="7215"/>
                      </a:cubicBezTo>
                      <a:cubicBezTo>
                        <a:pt x="540" y="6592"/>
                        <a:pt x="277" y="5969"/>
                        <a:pt x="0" y="5359"/>
                      </a:cubicBezTo>
                      <a:cubicBezTo>
                        <a:pt x="7520" y="5359"/>
                        <a:pt x="15039" y="5359"/>
                        <a:pt x="22559" y="5359"/>
                      </a:cubicBezTo>
                      <a:cubicBezTo>
                        <a:pt x="21783" y="3573"/>
                        <a:pt x="20994" y="1786"/>
                        <a:pt x="20219" y="0"/>
                      </a:cubicBezTo>
                      <a:cubicBezTo>
                        <a:pt x="23071" y="0"/>
                        <a:pt x="25896" y="0"/>
                        <a:pt x="28721" y="0"/>
                      </a:cubicBezTo>
                      <a:close/>
                    </a:path>
                  </a:pathLst>
                </a:custGeom>
                <a:solidFill>
                  <a:srgbClr val="D0D2D3"/>
                </a:solidFill>
                <a:ln w="138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B23FB8F3-88DF-0A40-8975-116C39283063}"/>
                    </a:ext>
                  </a:extLst>
                </p:cNvPr>
                <p:cNvSpPr/>
                <p:nvPr/>
              </p:nvSpPr>
              <p:spPr>
                <a:xfrm>
                  <a:off x="10703520" y="4604840"/>
                  <a:ext cx="56902" cy="6660"/>
                </a:xfrm>
                <a:custGeom>
                  <a:avLst/>
                  <a:gdLst>
                    <a:gd name="connsiteX0" fmla="*/ 803 w 56902"/>
                    <a:gd name="connsiteY0" fmla="*/ 1869 h 6660"/>
                    <a:gd name="connsiteX1" fmla="*/ 0 w 56902"/>
                    <a:gd name="connsiteY1" fmla="*/ 0 h 6660"/>
                    <a:gd name="connsiteX2" fmla="*/ 53953 w 56902"/>
                    <a:gd name="connsiteY2" fmla="*/ 0 h 6660"/>
                    <a:gd name="connsiteX3" fmla="*/ 54784 w 56902"/>
                    <a:gd name="connsiteY3" fmla="*/ 1869 h 6660"/>
                    <a:gd name="connsiteX4" fmla="*/ 803 w 56902"/>
                    <a:gd name="connsiteY4" fmla="*/ 1869 h 6660"/>
                    <a:gd name="connsiteX5" fmla="*/ 2867 w 56902"/>
                    <a:gd name="connsiteY5" fmla="*/ 6661 h 6660"/>
                    <a:gd name="connsiteX6" fmla="*/ 2077 w 56902"/>
                    <a:gd name="connsiteY6" fmla="*/ 4805 h 6660"/>
                    <a:gd name="connsiteX7" fmla="*/ 56085 w 56902"/>
                    <a:gd name="connsiteY7" fmla="*/ 4805 h 6660"/>
                    <a:gd name="connsiteX8" fmla="*/ 56903 w 56902"/>
                    <a:gd name="connsiteY8" fmla="*/ 6661 h 6660"/>
                    <a:gd name="connsiteX9" fmla="*/ 2867 w 56902"/>
                    <a:gd name="connsiteY9" fmla="*/ 6661 h 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02" h="6660">
                      <a:moveTo>
                        <a:pt x="803" y="1869"/>
                      </a:moveTo>
                      <a:cubicBezTo>
                        <a:pt x="526" y="1246"/>
                        <a:pt x="263" y="623"/>
                        <a:pt x="0" y="0"/>
                      </a:cubicBezTo>
                      <a:cubicBezTo>
                        <a:pt x="17989" y="0"/>
                        <a:pt x="35964" y="0"/>
                        <a:pt x="53953" y="0"/>
                      </a:cubicBezTo>
                      <a:cubicBezTo>
                        <a:pt x="54230" y="623"/>
                        <a:pt x="54507" y="1246"/>
                        <a:pt x="54784" y="1869"/>
                      </a:cubicBezTo>
                      <a:cubicBezTo>
                        <a:pt x="36781" y="1869"/>
                        <a:pt x="18793" y="1869"/>
                        <a:pt x="803" y="1869"/>
                      </a:cubicBezTo>
                      <a:close/>
                      <a:moveTo>
                        <a:pt x="2867" y="6661"/>
                      </a:moveTo>
                      <a:cubicBezTo>
                        <a:pt x="2603" y="6052"/>
                        <a:pt x="2340" y="5428"/>
                        <a:pt x="2077" y="4805"/>
                      </a:cubicBezTo>
                      <a:cubicBezTo>
                        <a:pt x="20080" y="4805"/>
                        <a:pt x="38083" y="4805"/>
                        <a:pt x="56085" y="4805"/>
                      </a:cubicBezTo>
                      <a:cubicBezTo>
                        <a:pt x="56363" y="5428"/>
                        <a:pt x="56626" y="6038"/>
                        <a:pt x="56903" y="6661"/>
                      </a:cubicBezTo>
                      <a:cubicBezTo>
                        <a:pt x="38886" y="6661"/>
                        <a:pt x="20870" y="6661"/>
                        <a:pt x="2867" y="6661"/>
                      </a:cubicBezTo>
                      <a:close/>
                    </a:path>
                  </a:pathLst>
                </a:custGeom>
                <a:solidFill>
                  <a:srgbClr val="D0D2D3"/>
                </a:solidFill>
                <a:ln w="138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AD0AFD4-9C41-E249-B67C-55562D4501DE}"/>
                    </a:ext>
                  </a:extLst>
                </p:cNvPr>
                <p:cNvSpPr/>
                <p:nvPr/>
              </p:nvSpPr>
              <p:spPr>
                <a:xfrm>
                  <a:off x="10334160" y="4585591"/>
                  <a:ext cx="52623" cy="1565"/>
                </a:xfrm>
                <a:custGeom>
                  <a:avLst/>
                  <a:gdLst>
                    <a:gd name="connsiteX0" fmla="*/ 52069 w 52623"/>
                    <a:gd name="connsiteY0" fmla="*/ 0 h 1565"/>
                    <a:gd name="connsiteX1" fmla="*/ 52623 w 52623"/>
                    <a:gd name="connsiteY1" fmla="*/ 1565 h 1565"/>
                    <a:gd name="connsiteX2" fmla="*/ 540 w 52623"/>
                    <a:gd name="connsiteY2" fmla="*/ 1565 h 1565"/>
                    <a:gd name="connsiteX3" fmla="*/ 0 w 52623"/>
                    <a:gd name="connsiteY3" fmla="*/ 0 h 1565"/>
                    <a:gd name="connsiteX4" fmla="*/ 52069 w 52623"/>
                    <a:gd name="connsiteY4" fmla="*/ 0 h 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3" h="1565">
                      <a:moveTo>
                        <a:pt x="52069" y="0"/>
                      </a:moveTo>
                      <a:cubicBezTo>
                        <a:pt x="52263" y="526"/>
                        <a:pt x="52443" y="1039"/>
                        <a:pt x="52623" y="1565"/>
                      </a:cubicBezTo>
                      <a:cubicBezTo>
                        <a:pt x="35258" y="1565"/>
                        <a:pt x="17905" y="1565"/>
                        <a:pt x="540" y="1565"/>
                      </a:cubicBezTo>
                      <a:cubicBezTo>
                        <a:pt x="360" y="1039"/>
                        <a:pt x="180" y="526"/>
                        <a:pt x="0" y="0"/>
                      </a:cubicBezTo>
                      <a:cubicBezTo>
                        <a:pt x="17366" y="0"/>
                        <a:pt x="34717" y="0"/>
                        <a:pt x="52069" y="0"/>
                      </a:cubicBezTo>
                      <a:close/>
                    </a:path>
                  </a:pathLst>
                </a:custGeom>
                <a:solidFill>
                  <a:srgbClr val="D0D2D3"/>
                </a:solidFill>
                <a:ln w="138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ADB28199-8A2D-1445-81F9-76DEF623D167}"/>
                    </a:ext>
                  </a:extLst>
                </p:cNvPr>
                <p:cNvSpPr/>
                <p:nvPr/>
              </p:nvSpPr>
              <p:spPr>
                <a:xfrm>
                  <a:off x="10353007" y="4602971"/>
                  <a:ext cx="27378" cy="2021"/>
                </a:xfrm>
                <a:custGeom>
                  <a:avLst/>
                  <a:gdLst>
                    <a:gd name="connsiteX0" fmla="*/ 26658 w 27378"/>
                    <a:gd name="connsiteY0" fmla="*/ 0 h 2021"/>
                    <a:gd name="connsiteX1" fmla="*/ 27378 w 27378"/>
                    <a:gd name="connsiteY1" fmla="*/ 2022 h 2021"/>
                    <a:gd name="connsiteX2" fmla="*/ 706 w 27378"/>
                    <a:gd name="connsiteY2" fmla="*/ 2022 h 2021"/>
                    <a:gd name="connsiteX3" fmla="*/ 0 w 27378"/>
                    <a:gd name="connsiteY3" fmla="*/ 0 h 2021"/>
                    <a:gd name="connsiteX4" fmla="*/ 26658 w 27378"/>
                    <a:gd name="connsiteY4" fmla="*/ 0 h 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 h="2021">
                      <a:moveTo>
                        <a:pt x="26658" y="0"/>
                      </a:moveTo>
                      <a:cubicBezTo>
                        <a:pt x="26893" y="679"/>
                        <a:pt x="27143" y="1343"/>
                        <a:pt x="27378" y="2022"/>
                      </a:cubicBezTo>
                      <a:cubicBezTo>
                        <a:pt x="18488" y="2022"/>
                        <a:pt x="9597" y="2022"/>
                        <a:pt x="706" y="2022"/>
                      </a:cubicBezTo>
                      <a:cubicBezTo>
                        <a:pt x="471" y="1343"/>
                        <a:pt x="235" y="679"/>
                        <a:pt x="0" y="0"/>
                      </a:cubicBezTo>
                      <a:cubicBezTo>
                        <a:pt x="8890" y="0"/>
                        <a:pt x="17767" y="0"/>
                        <a:pt x="26658" y="0"/>
                      </a:cubicBezTo>
                      <a:close/>
                    </a:path>
                  </a:pathLst>
                </a:custGeom>
                <a:solidFill>
                  <a:srgbClr val="D0D2D3"/>
                </a:solidFill>
                <a:ln w="138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3251F6C3-6819-0149-9771-0DE41182E939}"/>
                    </a:ext>
                  </a:extLst>
                </p:cNvPr>
                <p:cNvSpPr/>
                <p:nvPr/>
              </p:nvSpPr>
              <p:spPr>
                <a:xfrm>
                  <a:off x="10555524" y="4646067"/>
                  <a:ext cx="29760" cy="18958"/>
                </a:xfrm>
                <a:custGeom>
                  <a:avLst/>
                  <a:gdLst>
                    <a:gd name="connsiteX0" fmla="*/ 0 w 29760"/>
                    <a:gd name="connsiteY0" fmla="*/ 8696 h 18958"/>
                    <a:gd name="connsiteX1" fmla="*/ 7603 w 29760"/>
                    <a:gd name="connsiteY1" fmla="*/ 7007 h 18958"/>
                    <a:gd name="connsiteX2" fmla="*/ 6190 w 29760"/>
                    <a:gd name="connsiteY2" fmla="*/ 5082 h 18958"/>
                    <a:gd name="connsiteX3" fmla="*/ 4722 w 29760"/>
                    <a:gd name="connsiteY3" fmla="*/ 3157 h 18958"/>
                    <a:gd name="connsiteX4" fmla="*/ 19194 w 29760"/>
                    <a:gd name="connsiteY4" fmla="*/ 0 h 18958"/>
                    <a:gd name="connsiteX5" fmla="*/ 22268 w 29760"/>
                    <a:gd name="connsiteY5" fmla="*/ 0 h 18958"/>
                    <a:gd name="connsiteX6" fmla="*/ 22933 w 29760"/>
                    <a:gd name="connsiteY6" fmla="*/ 1689 h 18958"/>
                    <a:gd name="connsiteX7" fmla="*/ 21036 w 29760"/>
                    <a:gd name="connsiteY7" fmla="*/ 1689 h 18958"/>
                    <a:gd name="connsiteX8" fmla="*/ 14375 w 29760"/>
                    <a:gd name="connsiteY8" fmla="*/ 3545 h 18958"/>
                    <a:gd name="connsiteX9" fmla="*/ 15704 w 29760"/>
                    <a:gd name="connsiteY9" fmla="*/ 5068 h 18958"/>
                    <a:gd name="connsiteX10" fmla="*/ 17020 w 29760"/>
                    <a:gd name="connsiteY10" fmla="*/ 6772 h 18958"/>
                    <a:gd name="connsiteX11" fmla="*/ 9597 w 29760"/>
                    <a:gd name="connsiteY11" fmla="*/ 9430 h 18958"/>
                    <a:gd name="connsiteX12" fmla="*/ 9611 w 29760"/>
                    <a:gd name="connsiteY12" fmla="*/ 9486 h 18958"/>
                    <a:gd name="connsiteX13" fmla="*/ 19139 w 29760"/>
                    <a:gd name="connsiteY13" fmla="*/ 12172 h 18958"/>
                    <a:gd name="connsiteX14" fmla="*/ 19180 w 29760"/>
                    <a:gd name="connsiteY14" fmla="*/ 13903 h 18958"/>
                    <a:gd name="connsiteX15" fmla="*/ 19041 w 29760"/>
                    <a:gd name="connsiteY15" fmla="*/ 15399 h 18958"/>
                    <a:gd name="connsiteX16" fmla="*/ 27198 w 29760"/>
                    <a:gd name="connsiteY16" fmla="*/ 17269 h 18958"/>
                    <a:gd name="connsiteX17" fmla="*/ 29096 w 29760"/>
                    <a:gd name="connsiteY17" fmla="*/ 17269 h 18958"/>
                    <a:gd name="connsiteX18" fmla="*/ 29760 w 29760"/>
                    <a:gd name="connsiteY18" fmla="*/ 18958 h 18958"/>
                    <a:gd name="connsiteX19" fmla="*/ 26672 w 29760"/>
                    <a:gd name="connsiteY19" fmla="*/ 18958 h 18958"/>
                    <a:gd name="connsiteX20" fmla="*/ 9625 w 29760"/>
                    <a:gd name="connsiteY20" fmla="*/ 15704 h 18958"/>
                    <a:gd name="connsiteX21" fmla="*/ 9597 w 29760"/>
                    <a:gd name="connsiteY21" fmla="*/ 13807 h 18958"/>
                    <a:gd name="connsiteX22" fmla="*/ 9514 w 29760"/>
                    <a:gd name="connsiteY22" fmla="*/ 11937 h 18958"/>
                    <a:gd name="connsiteX23" fmla="*/ 596 w 29760"/>
                    <a:gd name="connsiteY23" fmla="*/ 10248 h 18958"/>
                    <a:gd name="connsiteX24" fmla="*/ 0 w 29760"/>
                    <a:gd name="connsiteY24" fmla="*/ 8696 h 1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0" h="18958">
                      <a:moveTo>
                        <a:pt x="0" y="8696"/>
                      </a:moveTo>
                      <a:cubicBezTo>
                        <a:pt x="7409" y="8669"/>
                        <a:pt x="7908" y="7769"/>
                        <a:pt x="7603" y="7007"/>
                      </a:cubicBezTo>
                      <a:cubicBezTo>
                        <a:pt x="7354" y="6398"/>
                        <a:pt x="6786" y="5747"/>
                        <a:pt x="6190" y="5082"/>
                      </a:cubicBezTo>
                      <a:cubicBezTo>
                        <a:pt x="5554" y="4445"/>
                        <a:pt x="4958" y="3781"/>
                        <a:pt x="4722" y="3157"/>
                      </a:cubicBezTo>
                      <a:cubicBezTo>
                        <a:pt x="3864" y="955"/>
                        <a:pt x="9805" y="0"/>
                        <a:pt x="19194" y="0"/>
                      </a:cubicBezTo>
                      <a:cubicBezTo>
                        <a:pt x="20219" y="0"/>
                        <a:pt x="21244" y="0"/>
                        <a:pt x="22268" y="0"/>
                      </a:cubicBezTo>
                      <a:cubicBezTo>
                        <a:pt x="22490" y="568"/>
                        <a:pt x="22712" y="1121"/>
                        <a:pt x="22933" y="1689"/>
                      </a:cubicBezTo>
                      <a:cubicBezTo>
                        <a:pt x="22310" y="1689"/>
                        <a:pt x="21673" y="1689"/>
                        <a:pt x="21036" y="1689"/>
                      </a:cubicBezTo>
                      <a:cubicBezTo>
                        <a:pt x="15552" y="1717"/>
                        <a:pt x="13931" y="2396"/>
                        <a:pt x="14375" y="3545"/>
                      </a:cubicBezTo>
                      <a:cubicBezTo>
                        <a:pt x="14568" y="4016"/>
                        <a:pt x="15067" y="4542"/>
                        <a:pt x="15704" y="5068"/>
                      </a:cubicBezTo>
                      <a:cubicBezTo>
                        <a:pt x="16106" y="5581"/>
                        <a:pt x="16757" y="6135"/>
                        <a:pt x="17020" y="6772"/>
                      </a:cubicBezTo>
                      <a:cubicBezTo>
                        <a:pt x="17767" y="8433"/>
                        <a:pt x="14873" y="9140"/>
                        <a:pt x="9597" y="9430"/>
                      </a:cubicBezTo>
                      <a:cubicBezTo>
                        <a:pt x="9597" y="9430"/>
                        <a:pt x="9611" y="9458"/>
                        <a:pt x="9611" y="9486"/>
                      </a:cubicBezTo>
                      <a:cubicBezTo>
                        <a:pt x="15109" y="9763"/>
                        <a:pt x="18571" y="10497"/>
                        <a:pt x="19139" y="12172"/>
                      </a:cubicBezTo>
                      <a:cubicBezTo>
                        <a:pt x="19388" y="12810"/>
                        <a:pt x="19166" y="13377"/>
                        <a:pt x="19180" y="13903"/>
                      </a:cubicBezTo>
                      <a:cubicBezTo>
                        <a:pt x="18959" y="14430"/>
                        <a:pt x="18848" y="14928"/>
                        <a:pt x="19041" y="15399"/>
                      </a:cubicBezTo>
                      <a:cubicBezTo>
                        <a:pt x="19498" y="16590"/>
                        <a:pt x="21894" y="17255"/>
                        <a:pt x="27198" y="17269"/>
                      </a:cubicBezTo>
                      <a:cubicBezTo>
                        <a:pt x="27835" y="17269"/>
                        <a:pt x="28472" y="17269"/>
                        <a:pt x="29096" y="17269"/>
                      </a:cubicBezTo>
                      <a:cubicBezTo>
                        <a:pt x="29317" y="17823"/>
                        <a:pt x="29538" y="18390"/>
                        <a:pt x="29760" y="18958"/>
                      </a:cubicBezTo>
                      <a:cubicBezTo>
                        <a:pt x="28735" y="18958"/>
                        <a:pt x="27697" y="18944"/>
                        <a:pt x="26672" y="18958"/>
                      </a:cubicBezTo>
                      <a:cubicBezTo>
                        <a:pt x="17463" y="18958"/>
                        <a:pt x="10567" y="18099"/>
                        <a:pt x="9625" y="15704"/>
                      </a:cubicBezTo>
                      <a:cubicBezTo>
                        <a:pt x="9389" y="15108"/>
                        <a:pt x="9458" y="14444"/>
                        <a:pt x="9597" y="13807"/>
                      </a:cubicBezTo>
                      <a:cubicBezTo>
                        <a:pt x="9680" y="13170"/>
                        <a:pt x="9749" y="12546"/>
                        <a:pt x="9514" y="11937"/>
                      </a:cubicBezTo>
                      <a:cubicBezTo>
                        <a:pt x="9251" y="11245"/>
                        <a:pt x="8018" y="10275"/>
                        <a:pt x="596" y="10248"/>
                      </a:cubicBezTo>
                      <a:cubicBezTo>
                        <a:pt x="416" y="9721"/>
                        <a:pt x="208" y="9209"/>
                        <a:pt x="0" y="8696"/>
                      </a:cubicBezTo>
                      <a:close/>
                    </a:path>
                  </a:pathLst>
                </a:custGeom>
                <a:solidFill>
                  <a:srgbClr val="D0D2D3"/>
                </a:solidFill>
                <a:ln w="138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1BFAD8DD-9E93-6648-9CC5-3657B2A839DA}"/>
                    </a:ext>
                  </a:extLst>
                </p:cNvPr>
                <p:cNvSpPr/>
                <p:nvPr/>
              </p:nvSpPr>
              <p:spPr>
                <a:xfrm>
                  <a:off x="10568306" y="4675300"/>
                  <a:ext cx="28195" cy="18944"/>
                </a:xfrm>
                <a:custGeom>
                  <a:avLst/>
                  <a:gdLst>
                    <a:gd name="connsiteX0" fmla="*/ 7381 w 28195"/>
                    <a:gd name="connsiteY0" fmla="*/ 18930 h 18944"/>
                    <a:gd name="connsiteX1" fmla="*/ 0 w 28195"/>
                    <a:gd name="connsiteY1" fmla="*/ 0 h 18944"/>
                    <a:gd name="connsiteX2" fmla="*/ 20731 w 28195"/>
                    <a:gd name="connsiteY2" fmla="*/ 0 h 18944"/>
                    <a:gd name="connsiteX3" fmla="*/ 21396 w 28195"/>
                    <a:gd name="connsiteY3" fmla="*/ 1689 h 18944"/>
                    <a:gd name="connsiteX4" fmla="*/ 10345 w 28195"/>
                    <a:gd name="connsiteY4" fmla="*/ 1689 h 18944"/>
                    <a:gd name="connsiteX5" fmla="*/ 16438 w 28195"/>
                    <a:gd name="connsiteY5" fmla="*/ 17255 h 18944"/>
                    <a:gd name="connsiteX6" fmla="*/ 27531 w 28195"/>
                    <a:gd name="connsiteY6" fmla="*/ 17255 h 18944"/>
                    <a:gd name="connsiteX7" fmla="*/ 28196 w 28195"/>
                    <a:gd name="connsiteY7" fmla="*/ 18944 h 18944"/>
                    <a:gd name="connsiteX8" fmla="*/ 7381 w 28195"/>
                    <a:gd name="connsiteY8" fmla="*/ 18930 h 1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5" h="18944">
                      <a:moveTo>
                        <a:pt x="7381" y="18930"/>
                      </a:moveTo>
                      <a:cubicBezTo>
                        <a:pt x="4917" y="12616"/>
                        <a:pt x="2465" y="6315"/>
                        <a:pt x="0" y="0"/>
                      </a:cubicBezTo>
                      <a:cubicBezTo>
                        <a:pt x="6911" y="0"/>
                        <a:pt x="13821" y="0"/>
                        <a:pt x="20731" y="0"/>
                      </a:cubicBezTo>
                      <a:cubicBezTo>
                        <a:pt x="20953" y="568"/>
                        <a:pt x="21174" y="1122"/>
                        <a:pt x="21396" y="1689"/>
                      </a:cubicBezTo>
                      <a:cubicBezTo>
                        <a:pt x="17712" y="1689"/>
                        <a:pt x="14029" y="1689"/>
                        <a:pt x="10345" y="1689"/>
                      </a:cubicBezTo>
                      <a:cubicBezTo>
                        <a:pt x="12381" y="6883"/>
                        <a:pt x="14416" y="12062"/>
                        <a:pt x="16438" y="17255"/>
                      </a:cubicBezTo>
                      <a:cubicBezTo>
                        <a:pt x="20135" y="17255"/>
                        <a:pt x="23833" y="17255"/>
                        <a:pt x="27531" y="17255"/>
                      </a:cubicBezTo>
                      <a:cubicBezTo>
                        <a:pt x="27752" y="17809"/>
                        <a:pt x="27974" y="18377"/>
                        <a:pt x="28196" y="18944"/>
                      </a:cubicBezTo>
                      <a:cubicBezTo>
                        <a:pt x="21257" y="18930"/>
                        <a:pt x="14320" y="18930"/>
                        <a:pt x="7381" y="18930"/>
                      </a:cubicBezTo>
                      <a:close/>
                    </a:path>
                  </a:pathLst>
                </a:custGeom>
                <a:solidFill>
                  <a:srgbClr val="D0D2D3"/>
                </a:solidFill>
                <a:ln w="138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2D72C262-A52F-C449-8639-ED98AC2E8258}"/>
                    </a:ext>
                  </a:extLst>
                </p:cNvPr>
                <p:cNvSpPr/>
                <p:nvPr/>
              </p:nvSpPr>
              <p:spPr>
                <a:xfrm>
                  <a:off x="10922780" y="4646053"/>
                  <a:ext cx="30466" cy="18958"/>
                </a:xfrm>
                <a:custGeom>
                  <a:avLst/>
                  <a:gdLst>
                    <a:gd name="connsiteX0" fmla="*/ 30466 w 30466"/>
                    <a:gd name="connsiteY0" fmla="*/ 10248 h 18958"/>
                    <a:gd name="connsiteX1" fmla="*/ 23029 w 30466"/>
                    <a:gd name="connsiteY1" fmla="*/ 11937 h 18958"/>
                    <a:gd name="connsiteX2" fmla="*/ 24664 w 30466"/>
                    <a:gd name="connsiteY2" fmla="*/ 13807 h 18958"/>
                    <a:gd name="connsiteX3" fmla="*/ 26298 w 30466"/>
                    <a:gd name="connsiteY3" fmla="*/ 15704 h 18958"/>
                    <a:gd name="connsiteX4" fmla="*/ 12062 w 30466"/>
                    <a:gd name="connsiteY4" fmla="*/ 18958 h 18958"/>
                    <a:gd name="connsiteX5" fmla="*/ 8974 w 30466"/>
                    <a:gd name="connsiteY5" fmla="*/ 18958 h 18958"/>
                    <a:gd name="connsiteX6" fmla="*/ 8185 w 30466"/>
                    <a:gd name="connsiteY6" fmla="*/ 17269 h 18958"/>
                    <a:gd name="connsiteX7" fmla="*/ 10095 w 30466"/>
                    <a:gd name="connsiteY7" fmla="*/ 17269 h 18958"/>
                    <a:gd name="connsiteX8" fmla="*/ 16521 w 30466"/>
                    <a:gd name="connsiteY8" fmla="*/ 15399 h 18958"/>
                    <a:gd name="connsiteX9" fmla="*/ 15178 w 30466"/>
                    <a:gd name="connsiteY9" fmla="*/ 13903 h 18958"/>
                    <a:gd name="connsiteX10" fmla="*/ 13710 w 30466"/>
                    <a:gd name="connsiteY10" fmla="*/ 12172 h 18958"/>
                    <a:gd name="connsiteX11" fmla="*/ 20787 w 30466"/>
                    <a:gd name="connsiteY11" fmla="*/ 9486 h 18958"/>
                    <a:gd name="connsiteX12" fmla="*/ 20759 w 30466"/>
                    <a:gd name="connsiteY12" fmla="*/ 9430 h 18958"/>
                    <a:gd name="connsiteX13" fmla="*/ 11148 w 30466"/>
                    <a:gd name="connsiteY13" fmla="*/ 6772 h 18958"/>
                    <a:gd name="connsiteX14" fmla="*/ 10982 w 30466"/>
                    <a:gd name="connsiteY14" fmla="*/ 5068 h 18958"/>
                    <a:gd name="connsiteX15" fmla="*/ 10885 w 30466"/>
                    <a:gd name="connsiteY15" fmla="*/ 3545 h 18958"/>
                    <a:gd name="connsiteX16" fmla="*/ 2714 w 30466"/>
                    <a:gd name="connsiteY16" fmla="*/ 1689 h 18958"/>
                    <a:gd name="connsiteX17" fmla="*/ 803 w 30466"/>
                    <a:gd name="connsiteY17" fmla="*/ 1689 h 18958"/>
                    <a:gd name="connsiteX18" fmla="*/ 0 w 30466"/>
                    <a:gd name="connsiteY18" fmla="*/ 0 h 18958"/>
                    <a:gd name="connsiteX19" fmla="*/ 3075 w 30466"/>
                    <a:gd name="connsiteY19" fmla="*/ 0 h 18958"/>
                    <a:gd name="connsiteX20" fmla="*/ 20302 w 30466"/>
                    <a:gd name="connsiteY20" fmla="*/ 3157 h 18958"/>
                    <a:gd name="connsiteX21" fmla="*/ 20495 w 30466"/>
                    <a:gd name="connsiteY21" fmla="*/ 5082 h 18958"/>
                    <a:gd name="connsiteX22" fmla="*/ 20661 w 30466"/>
                    <a:gd name="connsiteY22" fmla="*/ 7007 h 18958"/>
                    <a:gd name="connsiteX23" fmla="*/ 29705 w 30466"/>
                    <a:gd name="connsiteY23" fmla="*/ 8696 h 18958"/>
                    <a:gd name="connsiteX24" fmla="*/ 30466 w 30466"/>
                    <a:gd name="connsiteY24" fmla="*/ 10248 h 1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66" h="18958">
                      <a:moveTo>
                        <a:pt x="30466" y="10248"/>
                      </a:moveTo>
                      <a:cubicBezTo>
                        <a:pt x="23196" y="10261"/>
                        <a:pt x="22697" y="11245"/>
                        <a:pt x="23029" y="11937"/>
                      </a:cubicBezTo>
                      <a:cubicBezTo>
                        <a:pt x="23320" y="12560"/>
                        <a:pt x="24027" y="13170"/>
                        <a:pt x="24664" y="13807"/>
                      </a:cubicBezTo>
                      <a:cubicBezTo>
                        <a:pt x="25273" y="14444"/>
                        <a:pt x="26021" y="15108"/>
                        <a:pt x="26298" y="15704"/>
                      </a:cubicBezTo>
                      <a:cubicBezTo>
                        <a:pt x="27447" y="18099"/>
                        <a:pt x="21271" y="18944"/>
                        <a:pt x="12062" y="18958"/>
                      </a:cubicBezTo>
                      <a:cubicBezTo>
                        <a:pt x="11037" y="18958"/>
                        <a:pt x="9999" y="18944"/>
                        <a:pt x="8974" y="18958"/>
                      </a:cubicBezTo>
                      <a:cubicBezTo>
                        <a:pt x="8711" y="18390"/>
                        <a:pt x="8448" y="17823"/>
                        <a:pt x="8185" y="17269"/>
                      </a:cubicBezTo>
                      <a:cubicBezTo>
                        <a:pt x="8821" y="17269"/>
                        <a:pt x="9458" y="17269"/>
                        <a:pt x="10095" y="17269"/>
                      </a:cubicBezTo>
                      <a:cubicBezTo>
                        <a:pt x="15385" y="17241"/>
                        <a:pt x="17089" y="16576"/>
                        <a:pt x="16521" y="15399"/>
                      </a:cubicBezTo>
                      <a:cubicBezTo>
                        <a:pt x="16299" y="14928"/>
                        <a:pt x="15731" y="14430"/>
                        <a:pt x="15178" y="13903"/>
                      </a:cubicBezTo>
                      <a:cubicBezTo>
                        <a:pt x="14624" y="13377"/>
                        <a:pt x="14015" y="12810"/>
                        <a:pt x="13710" y="12172"/>
                      </a:cubicBezTo>
                      <a:cubicBezTo>
                        <a:pt x="12824" y="10511"/>
                        <a:pt x="15648" y="9777"/>
                        <a:pt x="20787" y="9486"/>
                      </a:cubicBezTo>
                      <a:cubicBezTo>
                        <a:pt x="20787" y="9472"/>
                        <a:pt x="20772" y="9458"/>
                        <a:pt x="20759" y="9430"/>
                      </a:cubicBezTo>
                      <a:cubicBezTo>
                        <a:pt x="15344" y="9154"/>
                        <a:pt x="11826" y="8433"/>
                        <a:pt x="11148" y="6772"/>
                      </a:cubicBezTo>
                      <a:cubicBezTo>
                        <a:pt x="10843" y="6135"/>
                        <a:pt x="10912" y="5581"/>
                        <a:pt x="10982" y="5068"/>
                      </a:cubicBezTo>
                      <a:cubicBezTo>
                        <a:pt x="11037" y="4542"/>
                        <a:pt x="11120" y="4016"/>
                        <a:pt x="10885" y="3545"/>
                      </a:cubicBezTo>
                      <a:cubicBezTo>
                        <a:pt x="10345" y="2410"/>
                        <a:pt x="8115" y="1717"/>
                        <a:pt x="2714" y="1689"/>
                      </a:cubicBezTo>
                      <a:cubicBezTo>
                        <a:pt x="2077" y="1689"/>
                        <a:pt x="1440" y="1689"/>
                        <a:pt x="803" y="1689"/>
                      </a:cubicBezTo>
                      <a:cubicBezTo>
                        <a:pt x="540" y="1135"/>
                        <a:pt x="263" y="568"/>
                        <a:pt x="0" y="0"/>
                      </a:cubicBezTo>
                      <a:cubicBezTo>
                        <a:pt x="1025" y="0"/>
                        <a:pt x="2050" y="0"/>
                        <a:pt x="3075" y="0"/>
                      </a:cubicBezTo>
                      <a:cubicBezTo>
                        <a:pt x="12478" y="0"/>
                        <a:pt x="19249" y="942"/>
                        <a:pt x="20302" y="3157"/>
                      </a:cubicBezTo>
                      <a:cubicBezTo>
                        <a:pt x="20593" y="3781"/>
                        <a:pt x="20495" y="4431"/>
                        <a:pt x="20495" y="5082"/>
                      </a:cubicBezTo>
                      <a:cubicBezTo>
                        <a:pt x="20482" y="5747"/>
                        <a:pt x="20371" y="6398"/>
                        <a:pt x="20661" y="7007"/>
                      </a:cubicBezTo>
                      <a:cubicBezTo>
                        <a:pt x="21022" y="7769"/>
                        <a:pt x="22420" y="8669"/>
                        <a:pt x="29705" y="8696"/>
                      </a:cubicBezTo>
                      <a:cubicBezTo>
                        <a:pt x="29968" y="9209"/>
                        <a:pt x="30217" y="9735"/>
                        <a:pt x="30466" y="10248"/>
                      </a:cubicBezTo>
                      <a:close/>
                    </a:path>
                  </a:pathLst>
                </a:custGeom>
                <a:solidFill>
                  <a:srgbClr val="D0D2D3"/>
                </a:solidFill>
                <a:ln w="138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270A613A-2637-3743-A13D-CFB604086DA3}"/>
                    </a:ext>
                  </a:extLst>
                </p:cNvPr>
                <p:cNvSpPr/>
                <p:nvPr/>
              </p:nvSpPr>
              <p:spPr>
                <a:xfrm>
                  <a:off x="10936933" y="4675286"/>
                  <a:ext cx="29635" cy="18944"/>
                </a:xfrm>
                <a:custGeom>
                  <a:avLst/>
                  <a:gdLst>
                    <a:gd name="connsiteX0" fmla="*/ 20620 w 29635"/>
                    <a:gd name="connsiteY0" fmla="*/ 14 h 18944"/>
                    <a:gd name="connsiteX1" fmla="*/ 29635 w 29635"/>
                    <a:gd name="connsiteY1" fmla="*/ 18944 h 18944"/>
                    <a:gd name="connsiteX2" fmla="*/ 8932 w 29635"/>
                    <a:gd name="connsiteY2" fmla="*/ 18944 h 18944"/>
                    <a:gd name="connsiteX3" fmla="*/ 8143 w 29635"/>
                    <a:gd name="connsiteY3" fmla="*/ 17255 h 18944"/>
                    <a:gd name="connsiteX4" fmla="*/ 19138 w 29635"/>
                    <a:gd name="connsiteY4" fmla="*/ 17255 h 18944"/>
                    <a:gd name="connsiteX5" fmla="*/ 11757 w 29635"/>
                    <a:gd name="connsiteY5" fmla="*/ 1689 h 18944"/>
                    <a:gd name="connsiteX6" fmla="*/ 789 w 29635"/>
                    <a:gd name="connsiteY6" fmla="*/ 1689 h 18944"/>
                    <a:gd name="connsiteX7" fmla="*/ 0 w 29635"/>
                    <a:gd name="connsiteY7" fmla="*/ 0 h 18944"/>
                    <a:gd name="connsiteX8" fmla="*/ 20620 w 29635"/>
                    <a:gd name="connsiteY8" fmla="*/ 14 h 1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5" h="18944">
                      <a:moveTo>
                        <a:pt x="20620" y="14"/>
                      </a:moveTo>
                      <a:cubicBezTo>
                        <a:pt x="23625" y="6329"/>
                        <a:pt x="26630" y="12630"/>
                        <a:pt x="29635" y="18944"/>
                      </a:cubicBezTo>
                      <a:cubicBezTo>
                        <a:pt x="22725" y="18944"/>
                        <a:pt x="15828" y="18944"/>
                        <a:pt x="8932" y="18944"/>
                      </a:cubicBezTo>
                      <a:cubicBezTo>
                        <a:pt x="8669" y="18377"/>
                        <a:pt x="8406" y="17823"/>
                        <a:pt x="8143" y="17255"/>
                      </a:cubicBezTo>
                      <a:cubicBezTo>
                        <a:pt x="11812" y="17255"/>
                        <a:pt x="15468" y="17255"/>
                        <a:pt x="19138" y="17255"/>
                      </a:cubicBezTo>
                      <a:cubicBezTo>
                        <a:pt x="16687" y="12076"/>
                        <a:pt x="14222" y="6869"/>
                        <a:pt x="11757" y="1689"/>
                      </a:cubicBezTo>
                      <a:cubicBezTo>
                        <a:pt x="8101" y="1689"/>
                        <a:pt x="4459" y="1689"/>
                        <a:pt x="789" y="1689"/>
                      </a:cubicBezTo>
                      <a:cubicBezTo>
                        <a:pt x="526" y="1122"/>
                        <a:pt x="263" y="568"/>
                        <a:pt x="0" y="0"/>
                      </a:cubicBezTo>
                      <a:cubicBezTo>
                        <a:pt x="6869" y="14"/>
                        <a:pt x="13751" y="14"/>
                        <a:pt x="20620" y="14"/>
                      </a:cubicBezTo>
                      <a:close/>
                    </a:path>
                  </a:pathLst>
                </a:custGeom>
                <a:solidFill>
                  <a:srgbClr val="D0D2D3"/>
                </a:solidFill>
                <a:ln w="138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A43D2D52-25BC-8C47-B0D4-657FA07BF006}"/>
                    </a:ext>
                  </a:extLst>
                </p:cNvPr>
                <p:cNvSpPr/>
                <p:nvPr/>
              </p:nvSpPr>
              <p:spPr>
                <a:xfrm>
                  <a:off x="11281034" y="4644557"/>
                  <a:ext cx="22600" cy="23721"/>
                </a:xfrm>
                <a:custGeom>
                  <a:avLst/>
                  <a:gdLst>
                    <a:gd name="connsiteX0" fmla="*/ 9417 w 22600"/>
                    <a:gd name="connsiteY0" fmla="*/ 0 h 23721"/>
                    <a:gd name="connsiteX1" fmla="*/ 22600 w 22600"/>
                    <a:gd name="connsiteY1" fmla="*/ 23722 h 23721"/>
                    <a:gd name="connsiteX2" fmla="*/ 13142 w 22600"/>
                    <a:gd name="connsiteY2" fmla="*/ 23722 h 23721"/>
                    <a:gd name="connsiteX3" fmla="*/ 0 w 22600"/>
                    <a:gd name="connsiteY3" fmla="*/ 0 h 23721"/>
                    <a:gd name="connsiteX4" fmla="*/ 9417 w 22600"/>
                    <a:gd name="connsiteY4" fmla="*/ 0 h 23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0" h="23721">
                      <a:moveTo>
                        <a:pt x="9417" y="0"/>
                      </a:moveTo>
                      <a:cubicBezTo>
                        <a:pt x="13821" y="7907"/>
                        <a:pt x="18210" y="15815"/>
                        <a:pt x="22600" y="23722"/>
                      </a:cubicBezTo>
                      <a:cubicBezTo>
                        <a:pt x="19443" y="23722"/>
                        <a:pt x="16299" y="23722"/>
                        <a:pt x="13142" y="23722"/>
                      </a:cubicBezTo>
                      <a:cubicBezTo>
                        <a:pt x="8765" y="15815"/>
                        <a:pt x="4390" y="7907"/>
                        <a:pt x="0" y="0"/>
                      </a:cubicBezTo>
                      <a:cubicBezTo>
                        <a:pt x="3144" y="0"/>
                        <a:pt x="6273" y="0"/>
                        <a:pt x="9417" y="0"/>
                      </a:cubicBezTo>
                      <a:close/>
                    </a:path>
                  </a:pathLst>
                </a:custGeom>
                <a:solidFill>
                  <a:srgbClr val="D0D2D3"/>
                </a:solidFill>
                <a:ln w="138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7A1E8266-01AD-404A-A5BC-050BA4867AC5}"/>
                    </a:ext>
                  </a:extLst>
                </p:cNvPr>
                <p:cNvSpPr/>
                <p:nvPr/>
              </p:nvSpPr>
              <p:spPr>
                <a:xfrm>
                  <a:off x="11285756" y="4675328"/>
                  <a:ext cx="43580" cy="17199"/>
                </a:xfrm>
                <a:custGeom>
                  <a:avLst/>
                  <a:gdLst>
                    <a:gd name="connsiteX0" fmla="*/ 34413 w 43580"/>
                    <a:gd name="connsiteY0" fmla="*/ 17199 h 17199"/>
                    <a:gd name="connsiteX1" fmla="*/ 0 w 43580"/>
                    <a:gd name="connsiteY1" fmla="*/ 0 h 17199"/>
                    <a:gd name="connsiteX2" fmla="*/ 9126 w 43580"/>
                    <a:gd name="connsiteY2" fmla="*/ 0 h 17199"/>
                    <a:gd name="connsiteX3" fmla="*/ 43581 w 43580"/>
                    <a:gd name="connsiteY3" fmla="*/ 17199 h 17199"/>
                    <a:gd name="connsiteX4" fmla="*/ 34413 w 43580"/>
                    <a:gd name="connsiteY4" fmla="*/ 17199 h 1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80" h="17199">
                      <a:moveTo>
                        <a:pt x="34413" y="17199"/>
                      </a:moveTo>
                      <a:cubicBezTo>
                        <a:pt x="22919" y="11466"/>
                        <a:pt x="11439" y="5733"/>
                        <a:pt x="0" y="0"/>
                      </a:cubicBezTo>
                      <a:cubicBezTo>
                        <a:pt x="3047" y="0"/>
                        <a:pt x="6080" y="0"/>
                        <a:pt x="9126" y="0"/>
                      </a:cubicBezTo>
                      <a:cubicBezTo>
                        <a:pt x="20579" y="5733"/>
                        <a:pt x="32073" y="11466"/>
                        <a:pt x="43581" y="17199"/>
                      </a:cubicBezTo>
                      <a:cubicBezTo>
                        <a:pt x="40534" y="17186"/>
                        <a:pt x="37473" y="17186"/>
                        <a:pt x="34413" y="17199"/>
                      </a:cubicBezTo>
                      <a:close/>
                    </a:path>
                  </a:pathLst>
                </a:custGeom>
                <a:solidFill>
                  <a:srgbClr val="D0D2D3"/>
                </a:solidFill>
                <a:ln w="138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712C609A-F5C3-8645-A26A-3931D0BA320D}"/>
                    </a:ext>
                  </a:extLst>
                </p:cNvPr>
                <p:cNvSpPr/>
                <p:nvPr/>
              </p:nvSpPr>
              <p:spPr>
                <a:xfrm>
                  <a:off x="10671767" y="4728228"/>
                  <a:ext cx="35950" cy="6245"/>
                </a:xfrm>
                <a:custGeom>
                  <a:avLst/>
                  <a:gdLst>
                    <a:gd name="connsiteX0" fmla="*/ 0 w 35950"/>
                    <a:gd name="connsiteY0" fmla="*/ 6246 h 6245"/>
                    <a:gd name="connsiteX1" fmla="*/ 9139 w 35950"/>
                    <a:gd name="connsiteY1" fmla="*/ 166 h 6245"/>
                    <a:gd name="connsiteX2" fmla="*/ 17130 w 35950"/>
                    <a:gd name="connsiteY2" fmla="*/ 0 h 6245"/>
                    <a:gd name="connsiteX3" fmla="*/ 12588 w 35950"/>
                    <a:gd name="connsiteY3" fmla="*/ 6010 h 6245"/>
                    <a:gd name="connsiteX4" fmla="*/ 0 w 35950"/>
                    <a:gd name="connsiteY4" fmla="*/ 6246 h 6245"/>
                    <a:gd name="connsiteX5" fmla="*/ 18723 w 35950"/>
                    <a:gd name="connsiteY5" fmla="*/ 6246 h 6245"/>
                    <a:gd name="connsiteX6" fmla="*/ 27849 w 35950"/>
                    <a:gd name="connsiteY6" fmla="*/ 166 h 6245"/>
                    <a:gd name="connsiteX7" fmla="*/ 35950 w 35950"/>
                    <a:gd name="connsiteY7" fmla="*/ 0 h 6245"/>
                    <a:gd name="connsiteX8" fmla="*/ 31449 w 35950"/>
                    <a:gd name="connsiteY8" fmla="*/ 6010 h 6245"/>
                    <a:gd name="connsiteX9" fmla="*/ 18723 w 35950"/>
                    <a:gd name="connsiteY9" fmla="*/ 6246 h 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50" h="6245">
                      <a:moveTo>
                        <a:pt x="0" y="6246"/>
                      </a:moveTo>
                      <a:cubicBezTo>
                        <a:pt x="2022" y="4085"/>
                        <a:pt x="5664" y="1634"/>
                        <a:pt x="9139" y="166"/>
                      </a:cubicBezTo>
                      <a:cubicBezTo>
                        <a:pt x="11799" y="111"/>
                        <a:pt x="14471" y="55"/>
                        <a:pt x="17130" y="0"/>
                      </a:cubicBezTo>
                      <a:cubicBezTo>
                        <a:pt x="15053" y="1731"/>
                        <a:pt x="13211" y="4113"/>
                        <a:pt x="12588" y="6010"/>
                      </a:cubicBezTo>
                      <a:cubicBezTo>
                        <a:pt x="8391" y="6080"/>
                        <a:pt x="4196" y="6162"/>
                        <a:pt x="0" y="6246"/>
                      </a:cubicBezTo>
                      <a:close/>
                      <a:moveTo>
                        <a:pt x="18723" y="6246"/>
                      </a:moveTo>
                      <a:cubicBezTo>
                        <a:pt x="20730" y="4085"/>
                        <a:pt x="24372" y="1634"/>
                        <a:pt x="27849" y="166"/>
                      </a:cubicBezTo>
                      <a:cubicBezTo>
                        <a:pt x="30549" y="111"/>
                        <a:pt x="33249" y="55"/>
                        <a:pt x="35950" y="0"/>
                      </a:cubicBezTo>
                      <a:cubicBezTo>
                        <a:pt x="33762" y="1731"/>
                        <a:pt x="31961" y="4113"/>
                        <a:pt x="31449" y="6010"/>
                      </a:cubicBezTo>
                      <a:cubicBezTo>
                        <a:pt x="27197" y="6080"/>
                        <a:pt x="22960" y="6162"/>
                        <a:pt x="18723" y="6246"/>
                      </a:cubicBezTo>
                      <a:close/>
                    </a:path>
                  </a:pathLst>
                </a:custGeom>
                <a:solidFill>
                  <a:srgbClr val="D0D2D3"/>
                </a:solidFill>
                <a:ln w="138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98B8477D-DD75-F247-8EFF-7518DEFDC61B}"/>
                    </a:ext>
                  </a:extLst>
                </p:cNvPr>
                <p:cNvSpPr/>
                <p:nvPr/>
              </p:nvSpPr>
              <p:spPr>
                <a:xfrm>
                  <a:off x="10692968" y="4757448"/>
                  <a:ext cx="17352" cy="6245"/>
                </a:xfrm>
                <a:custGeom>
                  <a:avLst/>
                  <a:gdLst>
                    <a:gd name="connsiteX0" fmla="*/ 0 w 17352"/>
                    <a:gd name="connsiteY0" fmla="*/ 6246 h 6245"/>
                    <a:gd name="connsiteX1" fmla="*/ 9195 w 17352"/>
                    <a:gd name="connsiteY1" fmla="*/ 166 h 6245"/>
                    <a:gd name="connsiteX2" fmla="*/ 17352 w 17352"/>
                    <a:gd name="connsiteY2" fmla="*/ 0 h 6245"/>
                    <a:gd name="connsiteX3" fmla="*/ 12768 w 17352"/>
                    <a:gd name="connsiteY3" fmla="*/ 5996 h 6245"/>
                    <a:gd name="connsiteX4" fmla="*/ 0 w 17352"/>
                    <a:gd name="connsiteY4" fmla="*/ 6246 h 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2" h="6245">
                      <a:moveTo>
                        <a:pt x="0" y="6246"/>
                      </a:moveTo>
                      <a:cubicBezTo>
                        <a:pt x="2147" y="4085"/>
                        <a:pt x="5789" y="1648"/>
                        <a:pt x="9195" y="166"/>
                      </a:cubicBezTo>
                      <a:cubicBezTo>
                        <a:pt x="11910" y="111"/>
                        <a:pt x="14638" y="55"/>
                        <a:pt x="17352" y="0"/>
                      </a:cubicBezTo>
                      <a:cubicBezTo>
                        <a:pt x="15247" y="1731"/>
                        <a:pt x="13420" y="4099"/>
                        <a:pt x="12768" y="5996"/>
                      </a:cubicBezTo>
                      <a:cubicBezTo>
                        <a:pt x="8517" y="6093"/>
                        <a:pt x="4265" y="6176"/>
                        <a:pt x="0" y="6246"/>
                      </a:cubicBezTo>
                      <a:close/>
                    </a:path>
                  </a:pathLst>
                </a:custGeom>
                <a:solidFill>
                  <a:srgbClr val="D0D2D3"/>
                </a:solidFill>
                <a:ln w="138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666ADC35-7010-8C4A-9D1C-69C270666517}"/>
                    </a:ext>
                  </a:extLst>
                </p:cNvPr>
                <p:cNvSpPr/>
                <p:nvPr/>
              </p:nvSpPr>
              <p:spPr>
                <a:xfrm>
                  <a:off x="7207253" y="4663847"/>
                  <a:ext cx="89321" cy="16008"/>
                </a:xfrm>
                <a:custGeom>
                  <a:avLst/>
                  <a:gdLst>
                    <a:gd name="connsiteX0" fmla="*/ 11785 w 89321"/>
                    <a:gd name="connsiteY0" fmla="*/ 15995 h 16008"/>
                    <a:gd name="connsiteX1" fmla="*/ 0 w 89321"/>
                    <a:gd name="connsiteY1" fmla="*/ 0 h 16008"/>
                    <a:gd name="connsiteX2" fmla="*/ 13889 w 89321"/>
                    <a:gd name="connsiteY2" fmla="*/ 0 h 16008"/>
                    <a:gd name="connsiteX3" fmla="*/ 18072 w 89321"/>
                    <a:gd name="connsiteY3" fmla="*/ 7256 h 16008"/>
                    <a:gd name="connsiteX4" fmla="*/ 20772 w 89321"/>
                    <a:gd name="connsiteY4" fmla="*/ 12837 h 16008"/>
                    <a:gd name="connsiteX5" fmla="*/ 20993 w 89321"/>
                    <a:gd name="connsiteY5" fmla="*/ 12837 h 16008"/>
                    <a:gd name="connsiteX6" fmla="*/ 28167 w 89321"/>
                    <a:gd name="connsiteY6" fmla="*/ 7243 h 16008"/>
                    <a:gd name="connsiteX7" fmla="*/ 38470 w 89321"/>
                    <a:gd name="connsiteY7" fmla="*/ 14 h 16008"/>
                    <a:gd name="connsiteX8" fmla="*/ 52139 w 89321"/>
                    <a:gd name="connsiteY8" fmla="*/ 14 h 16008"/>
                    <a:gd name="connsiteX9" fmla="*/ 56680 w 89321"/>
                    <a:gd name="connsiteY9" fmla="*/ 7367 h 16008"/>
                    <a:gd name="connsiteX10" fmla="*/ 59159 w 89321"/>
                    <a:gd name="connsiteY10" fmla="*/ 12768 h 16008"/>
                    <a:gd name="connsiteX11" fmla="*/ 59367 w 89321"/>
                    <a:gd name="connsiteY11" fmla="*/ 12768 h 16008"/>
                    <a:gd name="connsiteX12" fmla="*/ 66153 w 89321"/>
                    <a:gd name="connsiteY12" fmla="*/ 7243 h 16008"/>
                    <a:gd name="connsiteX13" fmla="*/ 76068 w 89321"/>
                    <a:gd name="connsiteY13" fmla="*/ 14 h 16008"/>
                    <a:gd name="connsiteX14" fmla="*/ 89321 w 89321"/>
                    <a:gd name="connsiteY14" fmla="*/ 14 h 16008"/>
                    <a:gd name="connsiteX15" fmla="*/ 64643 w 89321"/>
                    <a:gd name="connsiteY15" fmla="*/ 16009 h 16008"/>
                    <a:gd name="connsiteX16" fmla="*/ 50602 w 89321"/>
                    <a:gd name="connsiteY16" fmla="*/ 16009 h 16008"/>
                    <a:gd name="connsiteX17" fmla="*/ 45782 w 89321"/>
                    <a:gd name="connsiteY17" fmla="*/ 8489 h 16008"/>
                    <a:gd name="connsiteX18" fmla="*/ 43636 w 89321"/>
                    <a:gd name="connsiteY18" fmla="*/ 3420 h 16008"/>
                    <a:gd name="connsiteX19" fmla="*/ 43428 w 89321"/>
                    <a:gd name="connsiteY19" fmla="*/ 3420 h 16008"/>
                    <a:gd name="connsiteX20" fmla="*/ 36864 w 89321"/>
                    <a:gd name="connsiteY20" fmla="*/ 8489 h 16008"/>
                    <a:gd name="connsiteX21" fmla="*/ 25924 w 89321"/>
                    <a:gd name="connsiteY21" fmla="*/ 16009 h 16008"/>
                    <a:gd name="connsiteX22" fmla="*/ 11785 w 89321"/>
                    <a:gd name="connsiteY22" fmla="*/ 15995 h 1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321" h="16008">
                      <a:moveTo>
                        <a:pt x="11785" y="15995"/>
                      </a:moveTo>
                      <a:cubicBezTo>
                        <a:pt x="7838" y="10663"/>
                        <a:pt x="3905" y="5332"/>
                        <a:pt x="0" y="0"/>
                      </a:cubicBezTo>
                      <a:cubicBezTo>
                        <a:pt x="4625" y="0"/>
                        <a:pt x="9264" y="0"/>
                        <a:pt x="13889" y="0"/>
                      </a:cubicBezTo>
                      <a:cubicBezTo>
                        <a:pt x="15289" y="2410"/>
                        <a:pt x="16673" y="4833"/>
                        <a:pt x="18072" y="7256"/>
                      </a:cubicBezTo>
                      <a:cubicBezTo>
                        <a:pt x="19179" y="9209"/>
                        <a:pt x="20149" y="11245"/>
                        <a:pt x="20772" y="12837"/>
                      </a:cubicBezTo>
                      <a:cubicBezTo>
                        <a:pt x="20841" y="12837"/>
                        <a:pt x="20910" y="12837"/>
                        <a:pt x="20993" y="12837"/>
                      </a:cubicBezTo>
                      <a:cubicBezTo>
                        <a:pt x="22752" y="11148"/>
                        <a:pt x="25453" y="9251"/>
                        <a:pt x="28167" y="7243"/>
                      </a:cubicBezTo>
                      <a:cubicBezTo>
                        <a:pt x="31601" y="4833"/>
                        <a:pt x="35036" y="2423"/>
                        <a:pt x="38470" y="14"/>
                      </a:cubicBezTo>
                      <a:cubicBezTo>
                        <a:pt x="43026" y="14"/>
                        <a:pt x="47582" y="14"/>
                        <a:pt x="52139" y="14"/>
                      </a:cubicBezTo>
                      <a:cubicBezTo>
                        <a:pt x="53648" y="2465"/>
                        <a:pt x="55157" y="4916"/>
                        <a:pt x="56680" y="7367"/>
                      </a:cubicBezTo>
                      <a:cubicBezTo>
                        <a:pt x="57816" y="9278"/>
                        <a:pt x="58689" y="11037"/>
                        <a:pt x="59159" y="12768"/>
                      </a:cubicBezTo>
                      <a:cubicBezTo>
                        <a:pt x="59229" y="12768"/>
                        <a:pt x="59298" y="12768"/>
                        <a:pt x="59367" y="12768"/>
                      </a:cubicBezTo>
                      <a:cubicBezTo>
                        <a:pt x="61237" y="11009"/>
                        <a:pt x="63563" y="9182"/>
                        <a:pt x="66153" y="7243"/>
                      </a:cubicBezTo>
                      <a:cubicBezTo>
                        <a:pt x="69462" y="4833"/>
                        <a:pt x="72759" y="2423"/>
                        <a:pt x="76068" y="14"/>
                      </a:cubicBezTo>
                      <a:cubicBezTo>
                        <a:pt x="80486" y="14"/>
                        <a:pt x="84903" y="14"/>
                        <a:pt x="89321" y="14"/>
                      </a:cubicBezTo>
                      <a:cubicBezTo>
                        <a:pt x="81109" y="5346"/>
                        <a:pt x="72883" y="10677"/>
                        <a:pt x="64643" y="16009"/>
                      </a:cubicBezTo>
                      <a:cubicBezTo>
                        <a:pt x="59963" y="16009"/>
                        <a:pt x="55282" y="16009"/>
                        <a:pt x="50602" y="16009"/>
                      </a:cubicBezTo>
                      <a:cubicBezTo>
                        <a:pt x="48981" y="13502"/>
                        <a:pt x="47388" y="10995"/>
                        <a:pt x="45782" y="8489"/>
                      </a:cubicBezTo>
                      <a:cubicBezTo>
                        <a:pt x="44619" y="6661"/>
                        <a:pt x="43885" y="5138"/>
                        <a:pt x="43636" y="3420"/>
                      </a:cubicBezTo>
                      <a:cubicBezTo>
                        <a:pt x="43567" y="3420"/>
                        <a:pt x="43497" y="3420"/>
                        <a:pt x="43428" y="3420"/>
                      </a:cubicBezTo>
                      <a:cubicBezTo>
                        <a:pt x="41558" y="5124"/>
                        <a:pt x="39647" y="6675"/>
                        <a:pt x="36864" y="8489"/>
                      </a:cubicBezTo>
                      <a:cubicBezTo>
                        <a:pt x="33222" y="10995"/>
                        <a:pt x="29580" y="13502"/>
                        <a:pt x="25924" y="16009"/>
                      </a:cubicBezTo>
                      <a:cubicBezTo>
                        <a:pt x="21215" y="15981"/>
                        <a:pt x="16493" y="15995"/>
                        <a:pt x="11785" y="15995"/>
                      </a:cubicBezTo>
                      <a:close/>
                    </a:path>
                  </a:pathLst>
                </a:custGeom>
                <a:solidFill>
                  <a:srgbClr val="D0D2D3"/>
                </a:solidFill>
                <a:ln w="138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21F6BC6-A45F-9842-BD76-59B8251CE515}"/>
                    </a:ext>
                  </a:extLst>
                </p:cNvPr>
                <p:cNvSpPr/>
                <p:nvPr/>
              </p:nvSpPr>
              <p:spPr>
                <a:xfrm>
                  <a:off x="7595945" y="4663834"/>
                  <a:ext cx="45879" cy="15994"/>
                </a:xfrm>
                <a:custGeom>
                  <a:avLst/>
                  <a:gdLst>
                    <a:gd name="connsiteX0" fmla="*/ 41961 w 45879"/>
                    <a:gd name="connsiteY0" fmla="*/ 8905 h 15994"/>
                    <a:gd name="connsiteX1" fmla="*/ 14984 w 45879"/>
                    <a:gd name="connsiteY1" fmla="*/ 8905 h 15994"/>
                    <a:gd name="connsiteX2" fmla="*/ 13724 w 45879"/>
                    <a:gd name="connsiteY2" fmla="*/ 13599 h 15994"/>
                    <a:gd name="connsiteX3" fmla="*/ 43899 w 45879"/>
                    <a:gd name="connsiteY3" fmla="*/ 13599 h 15994"/>
                    <a:gd name="connsiteX4" fmla="*/ 43276 w 45879"/>
                    <a:gd name="connsiteY4" fmla="*/ 15995 h 15994"/>
                    <a:gd name="connsiteX5" fmla="*/ 0 w 45879"/>
                    <a:gd name="connsiteY5" fmla="*/ 15995 h 15994"/>
                    <a:gd name="connsiteX6" fmla="*/ 4349 w 45879"/>
                    <a:gd name="connsiteY6" fmla="*/ 0 h 15994"/>
                    <a:gd name="connsiteX7" fmla="*/ 45879 w 45879"/>
                    <a:gd name="connsiteY7" fmla="*/ 0 h 15994"/>
                    <a:gd name="connsiteX8" fmla="*/ 45256 w 45879"/>
                    <a:gd name="connsiteY8" fmla="*/ 2396 h 15994"/>
                    <a:gd name="connsiteX9" fmla="*/ 16743 w 45879"/>
                    <a:gd name="connsiteY9" fmla="*/ 2396 h 15994"/>
                    <a:gd name="connsiteX10" fmla="*/ 15635 w 45879"/>
                    <a:gd name="connsiteY10" fmla="*/ 6522 h 15994"/>
                    <a:gd name="connsiteX11" fmla="*/ 42598 w 45879"/>
                    <a:gd name="connsiteY11" fmla="*/ 6522 h 15994"/>
                    <a:gd name="connsiteX12" fmla="*/ 41961 w 45879"/>
                    <a:gd name="connsiteY12" fmla="*/ 8905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79" h="15994">
                      <a:moveTo>
                        <a:pt x="41961" y="8905"/>
                      </a:moveTo>
                      <a:cubicBezTo>
                        <a:pt x="32973" y="8905"/>
                        <a:pt x="23986" y="8905"/>
                        <a:pt x="14984" y="8905"/>
                      </a:cubicBezTo>
                      <a:cubicBezTo>
                        <a:pt x="14568" y="10469"/>
                        <a:pt x="14139" y="12034"/>
                        <a:pt x="13724" y="13599"/>
                      </a:cubicBezTo>
                      <a:cubicBezTo>
                        <a:pt x="23777" y="13599"/>
                        <a:pt x="33845" y="13599"/>
                        <a:pt x="43899" y="13599"/>
                      </a:cubicBezTo>
                      <a:cubicBezTo>
                        <a:pt x="43692" y="14402"/>
                        <a:pt x="43483" y="15205"/>
                        <a:pt x="43276" y="15995"/>
                      </a:cubicBezTo>
                      <a:cubicBezTo>
                        <a:pt x="28846" y="15995"/>
                        <a:pt x="14430" y="15995"/>
                        <a:pt x="0" y="15995"/>
                      </a:cubicBezTo>
                      <a:cubicBezTo>
                        <a:pt x="1454" y="10663"/>
                        <a:pt x="2895" y="5332"/>
                        <a:pt x="4349" y="0"/>
                      </a:cubicBezTo>
                      <a:cubicBezTo>
                        <a:pt x="18197" y="0"/>
                        <a:pt x="32045" y="0"/>
                        <a:pt x="45879" y="0"/>
                      </a:cubicBezTo>
                      <a:cubicBezTo>
                        <a:pt x="45672" y="803"/>
                        <a:pt x="45464" y="1593"/>
                        <a:pt x="45256" y="2396"/>
                      </a:cubicBezTo>
                      <a:cubicBezTo>
                        <a:pt x="35757" y="2396"/>
                        <a:pt x="26243" y="2396"/>
                        <a:pt x="16743" y="2396"/>
                      </a:cubicBezTo>
                      <a:cubicBezTo>
                        <a:pt x="16369" y="3767"/>
                        <a:pt x="15995" y="5152"/>
                        <a:pt x="15635" y="6522"/>
                      </a:cubicBezTo>
                      <a:cubicBezTo>
                        <a:pt x="24623" y="6522"/>
                        <a:pt x="33610" y="6522"/>
                        <a:pt x="42598" y="6522"/>
                      </a:cubicBezTo>
                      <a:cubicBezTo>
                        <a:pt x="42376" y="7326"/>
                        <a:pt x="42168" y="8115"/>
                        <a:pt x="41961" y="8905"/>
                      </a:cubicBezTo>
                      <a:close/>
                    </a:path>
                  </a:pathLst>
                </a:custGeom>
                <a:solidFill>
                  <a:srgbClr val="D0D2D3"/>
                </a:solidFill>
                <a:ln w="138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47B0A9C-BD47-B648-9932-6D0E67C60852}"/>
                    </a:ext>
                  </a:extLst>
                </p:cNvPr>
                <p:cNvSpPr/>
                <p:nvPr/>
              </p:nvSpPr>
              <p:spPr>
                <a:xfrm>
                  <a:off x="7960196" y="4663723"/>
                  <a:ext cx="50725" cy="16105"/>
                </a:xfrm>
                <a:custGeom>
                  <a:avLst/>
                  <a:gdLst>
                    <a:gd name="connsiteX0" fmla="*/ 3033 w 50725"/>
                    <a:gd name="connsiteY0" fmla="*/ 332 h 16105"/>
                    <a:gd name="connsiteX1" fmla="*/ 22808 w 50725"/>
                    <a:gd name="connsiteY1" fmla="*/ 0 h 16105"/>
                    <a:gd name="connsiteX2" fmla="*/ 44619 w 50725"/>
                    <a:gd name="connsiteY2" fmla="*/ 1288 h 16105"/>
                    <a:gd name="connsiteX3" fmla="*/ 50186 w 50725"/>
                    <a:gd name="connsiteY3" fmla="*/ 4487 h 16105"/>
                    <a:gd name="connsiteX4" fmla="*/ 36504 w 50725"/>
                    <a:gd name="connsiteY4" fmla="*/ 8489 h 16105"/>
                    <a:gd name="connsiteX5" fmla="*/ 36490 w 50725"/>
                    <a:gd name="connsiteY5" fmla="*/ 8558 h 16105"/>
                    <a:gd name="connsiteX6" fmla="*/ 45907 w 50725"/>
                    <a:gd name="connsiteY6" fmla="*/ 11646 h 16105"/>
                    <a:gd name="connsiteX7" fmla="*/ 50726 w 50725"/>
                    <a:gd name="connsiteY7" fmla="*/ 16105 h 16105"/>
                    <a:gd name="connsiteX8" fmla="*/ 37224 w 50725"/>
                    <a:gd name="connsiteY8" fmla="*/ 16105 h 16105"/>
                    <a:gd name="connsiteX9" fmla="*/ 33125 w 50725"/>
                    <a:gd name="connsiteY9" fmla="*/ 12325 h 16105"/>
                    <a:gd name="connsiteX10" fmla="*/ 20786 w 50725"/>
                    <a:gd name="connsiteY10" fmla="*/ 9527 h 16105"/>
                    <a:gd name="connsiteX11" fmla="*/ 14208 w 50725"/>
                    <a:gd name="connsiteY11" fmla="*/ 9527 h 16105"/>
                    <a:gd name="connsiteX12" fmla="*/ 12975 w 50725"/>
                    <a:gd name="connsiteY12" fmla="*/ 16105 h 16105"/>
                    <a:gd name="connsiteX13" fmla="*/ 0 w 50725"/>
                    <a:gd name="connsiteY13" fmla="*/ 16105 h 16105"/>
                    <a:gd name="connsiteX14" fmla="*/ 3033 w 50725"/>
                    <a:gd name="connsiteY14" fmla="*/ 332 h 16105"/>
                    <a:gd name="connsiteX15" fmla="*/ 14624 w 50725"/>
                    <a:gd name="connsiteY15" fmla="*/ 7409 h 16105"/>
                    <a:gd name="connsiteX16" fmla="*/ 22378 w 50725"/>
                    <a:gd name="connsiteY16" fmla="*/ 7409 h 16105"/>
                    <a:gd name="connsiteX17" fmla="*/ 37182 w 50725"/>
                    <a:gd name="connsiteY17" fmla="*/ 4778 h 16105"/>
                    <a:gd name="connsiteX18" fmla="*/ 23653 w 50725"/>
                    <a:gd name="connsiteY18" fmla="*/ 2216 h 16105"/>
                    <a:gd name="connsiteX19" fmla="*/ 15565 w 50725"/>
                    <a:gd name="connsiteY19" fmla="*/ 2354 h 16105"/>
                    <a:gd name="connsiteX20" fmla="*/ 14624 w 50725"/>
                    <a:gd name="connsiteY20" fmla="*/ 7409 h 1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25" h="16105">
                      <a:moveTo>
                        <a:pt x="3033" y="332"/>
                      </a:moveTo>
                      <a:cubicBezTo>
                        <a:pt x="7935" y="138"/>
                        <a:pt x="15274" y="14"/>
                        <a:pt x="22808" y="0"/>
                      </a:cubicBezTo>
                      <a:cubicBezTo>
                        <a:pt x="33083" y="0"/>
                        <a:pt x="40007" y="387"/>
                        <a:pt x="44619" y="1288"/>
                      </a:cubicBezTo>
                      <a:cubicBezTo>
                        <a:pt x="48413" y="2022"/>
                        <a:pt x="50435" y="3143"/>
                        <a:pt x="50186" y="4487"/>
                      </a:cubicBezTo>
                      <a:cubicBezTo>
                        <a:pt x="49812" y="6550"/>
                        <a:pt x="43304" y="7949"/>
                        <a:pt x="36504" y="8489"/>
                      </a:cubicBezTo>
                      <a:cubicBezTo>
                        <a:pt x="36504" y="8517"/>
                        <a:pt x="36490" y="8544"/>
                        <a:pt x="36490" y="8558"/>
                      </a:cubicBezTo>
                      <a:cubicBezTo>
                        <a:pt x="41503" y="8988"/>
                        <a:pt x="44383" y="10095"/>
                        <a:pt x="45907" y="11646"/>
                      </a:cubicBezTo>
                      <a:cubicBezTo>
                        <a:pt x="47776" y="13640"/>
                        <a:pt x="49355" y="15496"/>
                        <a:pt x="50726" y="16105"/>
                      </a:cubicBezTo>
                      <a:cubicBezTo>
                        <a:pt x="46225" y="16105"/>
                        <a:pt x="41725" y="16105"/>
                        <a:pt x="37224" y="16105"/>
                      </a:cubicBezTo>
                      <a:cubicBezTo>
                        <a:pt x="36241" y="15621"/>
                        <a:pt x="34786" y="14319"/>
                        <a:pt x="33125" y="12325"/>
                      </a:cubicBezTo>
                      <a:cubicBezTo>
                        <a:pt x="31491" y="10248"/>
                        <a:pt x="28208" y="9583"/>
                        <a:pt x="20786" y="9527"/>
                      </a:cubicBezTo>
                      <a:cubicBezTo>
                        <a:pt x="18598" y="9527"/>
                        <a:pt x="16396" y="9527"/>
                        <a:pt x="14208" y="9527"/>
                      </a:cubicBezTo>
                      <a:cubicBezTo>
                        <a:pt x="13793" y="11716"/>
                        <a:pt x="13377" y="13903"/>
                        <a:pt x="12975" y="16105"/>
                      </a:cubicBezTo>
                      <a:cubicBezTo>
                        <a:pt x="8655" y="16105"/>
                        <a:pt x="4320" y="16105"/>
                        <a:pt x="0" y="16105"/>
                      </a:cubicBezTo>
                      <a:cubicBezTo>
                        <a:pt x="1011" y="10857"/>
                        <a:pt x="2022" y="5594"/>
                        <a:pt x="3033" y="332"/>
                      </a:cubicBezTo>
                      <a:close/>
                      <a:moveTo>
                        <a:pt x="14624" y="7409"/>
                      </a:moveTo>
                      <a:cubicBezTo>
                        <a:pt x="17213" y="7409"/>
                        <a:pt x="19789" y="7409"/>
                        <a:pt x="22378" y="7409"/>
                      </a:cubicBezTo>
                      <a:cubicBezTo>
                        <a:pt x="31172" y="7409"/>
                        <a:pt x="36891" y="6370"/>
                        <a:pt x="37182" y="4778"/>
                      </a:cubicBezTo>
                      <a:cubicBezTo>
                        <a:pt x="37501" y="3019"/>
                        <a:pt x="32128" y="2216"/>
                        <a:pt x="23653" y="2216"/>
                      </a:cubicBezTo>
                      <a:cubicBezTo>
                        <a:pt x="19525" y="2216"/>
                        <a:pt x="16853" y="2285"/>
                        <a:pt x="15565" y="2354"/>
                      </a:cubicBezTo>
                      <a:cubicBezTo>
                        <a:pt x="15261" y="4030"/>
                        <a:pt x="14942" y="5719"/>
                        <a:pt x="14624" y="7409"/>
                      </a:cubicBezTo>
                      <a:close/>
                    </a:path>
                  </a:pathLst>
                </a:custGeom>
                <a:solidFill>
                  <a:srgbClr val="D0D2D3"/>
                </a:solidFill>
                <a:ln w="138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97D99986-4EDE-624E-86D1-25C07D3C6B5D}"/>
                    </a:ext>
                  </a:extLst>
                </p:cNvPr>
                <p:cNvSpPr/>
                <p:nvPr/>
              </p:nvSpPr>
              <p:spPr>
                <a:xfrm>
                  <a:off x="8329528" y="4663847"/>
                  <a:ext cx="54215" cy="15980"/>
                </a:xfrm>
                <a:custGeom>
                  <a:avLst/>
                  <a:gdLst>
                    <a:gd name="connsiteX0" fmla="*/ 20357 w 54215"/>
                    <a:gd name="connsiteY0" fmla="*/ 2437 h 15980"/>
                    <a:gd name="connsiteX1" fmla="*/ 0 w 54215"/>
                    <a:gd name="connsiteY1" fmla="*/ 2437 h 15980"/>
                    <a:gd name="connsiteX2" fmla="*/ 263 w 54215"/>
                    <a:gd name="connsiteY2" fmla="*/ 0 h 15980"/>
                    <a:gd name="connsiteX3" fmla="*/ 54216 w 54215"/>
                    <a:gd name="connsiteY3" fmla="*/ 0 h 15980"/>
                    <a:gd name="connsiteX4" fmla="*/ 53980 w 54215"/>
                    <a:gd name="connsiteY4" fmla="*/ 2437 h 15980"/>
                    <a:gd name="connsiteX5" fmla="*/ 33416 w 54215"/>
                    <a:gd name="connsiteY5" fmla="*/ 2437 h 15980"/>
                    <a:gd name="connsiteX6" fmla="*/ 32032 w 54215"/>
                    <a:gd name="connsiteY6" fmla="*/ 15981 h 15980"/>
                    <a:gd name="connsiteX7" fmla="*/ 18945 w 54215"/>
                    <a:gd name="connsiteY7" fmla="*/ 15981 h 15980"/>
                    <a:gd name="connsiteX8" fmla="*/ 20357 w 54215"/>
                    <a:gd name="connsiteY8" fmla="*/ 2437 h 1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5" h="15980">
                      <a:moveTo>
                        <a:pt x="20357" y="2437"/>
                      </a:moveTo>
                      <a:cubicBezTo>
                        <a:pt x="13572" y="2437"/>
                        <a:pt x="6786" y="2437"/>
                        <a:pt x="0" y="2437"/>
                      </a:cubicBezTo>
                      <a:cubicBezTo>
                        <a:pt x="83" y="1620"/>
                        <a:pt x="181" y="803"/>
                        <a:pt x="263" y="0"/>
                      </a:cubicBezTo>
                      <a:cubicBezTo>
                        <a:pt x="18238" y="0"/>
                        <a:pt x="36227" y="0"/>
                        <a:pt x="54216" y="0"/>
                      </a:cubicBezTo>
                      <a:cubicBezTo>
                        <a:pt x="54133" y="817"/>
                        <a:pt x="54050" y="1634"/>
                        <a:pt x="53980" y="2437"/>
                      </a:cubicBezTo>
                      <a:cubicBezTo>
                        <a:pt x="47126" y="2437"/>
                        <a:pt x="40271" y="2437"/>
                        <a:pt x="33416" y="2437"/>
                      </a:cubicBezTo>
                      <a:cubicBezTo>
                        <a:pt x="32959" y="6952"/>
                        <a:pt x="32488" y="11466"/>
                        <a:pt x="32032" y="15981"/>
                      </a:cubicBezTo>
                      <a:cubicBezTo>
                        <a:pt x="27669" y="15981"/>
                        <a:pt x="23307" y="15981"/>
                        <a:pt x="18945" y="15981"/>
                      </a:cubicBezTo>
                      <a:cubicBezTo>
                        <a:pt x="19415" y="11466"/>
                        <a:pt x="19887" y="6952"/>
                        <a:pt x="20357" y="2437"/>
                      </a:cubicBezTo>
                      <a:close/>
                    </a:path>
                  </a:pathLst>
                </a:custGeom>
                <a:solidFill>
                  <a:srgbClr val="D0D2D3"/>
                </a:solidFill>
                <a:ln w="138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BDB0665-DAD8-6F44-B123-B1CAF14A5E06}"/>
                    </a:ext>
                  </a:extLst>
                </p:cNvPr>
                <p:cNvSpPr/>
                <p:nvPr/>
              </p:nvSpPr>
              <p:spPr>
                <a:xfrm>
                  <a:off x="8695829" y="4663861"/>
                  <a:ext cx="59339" cy="15994"/>
                </a:xfrm>
                <a:custGeom>
                  <a:avLst/>
                  <a:gdLst>
                    <a:gd name="connsiteX0" fmla="*/ 22213 w 59339"/>
                    <a:gd name="connsiteY0" fmla="*/ 15981 h 15994"/>
                    <a:gd name="connsiteX1" fmla="*/ 22365 w 59339"/>
                    <a:gd name="connsiteY1" fmla="*/ 9320 h 15994"/>
                    <a:gd name="connsiteX2" fmla="*/ 0 w 59339"/>
                    <a:gd name="connsiteY2" fmla="*/ 0 h 15994"/>
                    <a:gd name="connsiteX3" fmla="*/ 14831 w 59339"/>
                    <a:gd name="connsiteY3" fmla="*/ 0 h 15994"/>
                    <a:gd name="connsiteX4" fmla="*/ 23334 w 59339"/>
                    <a:gd name="connsiteY4" fmla="*/ 4099 h 15994"/>
                    <a:gd name="connsiteX5" fmla="*/ 29413 w 59339"/>
                    <a:gd name="connsiteY5" fmla="*/ 7284 h 15994"/>
                    <a:gd name="connsiteX6" fmla="*/ 29621 w 59339"/>
                    <a:gd name="connsiteY6" fmla="*/ 7284 h 15994"/>
                    <a:gd name="connsiteX7" fmla="*/ 35950 w 59339"/>
                    <a:gd name="connsiteY7" fmla="*/ 4099 h 15994"/>
                    <a:gd name="connsiteX8" fmla="*/ 44619 w 59339"/>
                    <a:gd name="connsiteY8" fmla="*/ 0 h 15994"/>
                    <a:gd name="connsiteX9" fmla="*/ 59340 w 59339"/>
                    <a:gd name="connsiteY9" fmla="*/ 0 h 15994"/>
                    <a:gd name="connsiteX10" fmla="*/ 35410 w 59339"/>
                    <a:gd name="connsiteY10" fmla="*/ 9251 h 15994"/>
                    <a:gd name="connsiteX11" fmla="*/ 35285 w 59339"/>
                    <a:gd name="connsiteY11" fmla="*/ 15995 h 15994"/>
                    <a:gd name="connsiteX12" fmla="*/ 22213 w 59339"/>
                    <a:gd name="connsiteY12" fmla="*/ 15981 h 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39" h="15994">
                      <a:moveTo>
                        <a:pt x="22213" y="15981"/>
                      </a:moveTo>
                      <a:cubicBezTo>
                        <a:pt x="22268" y="13765"/>
                        <a:pt x="22309" y="11536"/>
                        <a:pt x="22365" y="9320"/>
                      </a:cubicBezTo>
                      <a:cubicBezTo>
                        <a:pt x="14900" y="6218"/>
                        <a:pt x="7450" y="3102"/>
                        <a:pt x="0" y="0"/>
                      </a:cubicBezTo>
                      <a:cubicBezTo>
                        <a:pt x="4944" y="0"/>
                        <a:pt x="9887" y="0"/>
                        <a:pt x="14831" y="0"/>
                      </a:cubicBezTo>
                      <a:cubicBezTo>
                        <a:pt x="17657" y="1371"/>
                        <a:pt x="20495" y="2728"/>
                        <a:pt x="23334" y="4099"/>
                      </a:cubicBezTo>
                      <a:cubicBezTo>
                        <a:pt x="25744" y="5290"/>
                        <a:pt x="27530" y="6176"/>
                        <a:pt x="29413" y="7284"/>
                      </a:cubicBezTo>
                      <a:cubicBezTo>
                        <a:pt x="29483" y="7284"/>
                        <a:pt x="29566" y="7284"/>
                        <a:pt x="29621" y="7284"/>
                      </a:cubicBezTo>
                      <a:cubicBezTo>
                        <a:pt x="31449" y="6259"/>
                        <a:pt x="33485" y="5262"/>
                        <a:pt x="35950" y="4099"/>
                      </a:cubicBezTo>
                      <a:cubicBezTo>
                        <a:pt x="38844" y="2728"/>
                        <a:pt x="41738" y="1371"/>
                        <a:pt x="44619" y="0"/>
                      </a:cubicBezTo>
                      <a:cubicBezTo>
                        <a:pt x="49521" y="0"/>
                        <a:pt x="54438" y="0"/>
                        <a:pt x="59340" y="0"/>
                      </a:cubicBezTo>
                      <a:cubicBezTo>
                        <a:pt x="51377" y="3088"/>
                        <a:pt x="43400" y="6162"/>
                        <a:pt x="35410" y="9251"/>
                      </a:cubicBezTo>
                      <a:cubicBezTo>
                        <a:pt x="35368" y="11494"/>
                        <a:pt x="35327" y="13751"/>
                        <a:pt x="35285" y="15995"/>
                      </a:cubicBezTo>
                      <a:cubicBezTo>
                        <a:pt x="30923" y="15967"/>
                        <a:pt x="26575" y="15981"/>
                        <a:pt x="22213" y="15981"/>
                      </a:cubicBezTo>
                      <a:close/>
                    </a:path>
                  </a:pathLst>
                </a:custGeom>
                <a:solidFill>
                  <a:srgbClr val="D0D2D3"/>
                </a:solidFill>
                <a:ln w="138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78BB8029-085E-9049-AEDF-44200227170C}"/>
                    </a:ext>
                  </a:extLst>
                </p:cNvPr>
                <p:cNvSpPr/>
                <p:nvPr/>
              </p:nvSpPr>
              <p:spPr>
                <a:xfrm>
                  <a:off x="9065591" y="4663847"/>
                  <a:ext cx="56370" cy="16257"/>
                </a:xfrm>
                <a:custGeom>
                  <a:avLst/>
                  <a:gdLst>
                    <a:gd name="connsiteX0" fmla="*/ 13045 w 56370"/>
                    <a:gd name="connsiteY0" fmla="*/ 0 h 16257"/>
                    <a:gd name="connsiteX1" fmla="*/ 13585 w 56370"/>
                    <a:gd name="connsiteY1" fmla="*/ 9320 h 16257"/>
                    <a:gd name="connsiteX2" fmla="*/ 28528 w 56370"/>
                    <a:gd name="connsiteY2" fmla="*/ 13890 h 16257"/>
                    <a:gd name="connsiteX3" fmla="*/ 43318 w 56370"/>
                    <a:gd name="connsiteY3" fmla="*/ 9320 h 16257"/>
                    <a:gd name="connsiteX4" fmla="*/ 42708 w 56370"/>
                    <a:gd name="connsiteY4" fmla="*/ 0 h 16257"/>
                    <a:gd name="connsiteX5" fmla="*/ 55739 w 56370"/>
                    <a:gd name="connsiteY5" fmla="*/ 0 h 16257"/>
                    <a:gd name="connsiteX6" fmla="*/ 56363 w 56370"/>
                    <a:gd name="connsiteY6" fmla="*/ 9140 h 16257"/>
                    <a:gd name="connsiteX7" fmla="*/ 28237 w 56370"/>
                    <a:gd name="connsiteY7" fmla="*/ 16258 h 16257"/>
                    <a:gd name="connsiteX8" fmla="*/ 499 w 56370"/>
                    <a:gd name="connsiteY8" fmla="*/ 9168 h 16257"/>
                    <a:gd name="connsiteX9" fmla="*/ 0 w 56370"/>
                    <a:gd name="connsiteY9" fmla="*/ 14 h 16257"/>
                    <a:gd name="connsiteX10" fmla="*/ 13045 w 56370"/>
                    <a:gd name="connsiteY10" fmla="*/ 0 h 1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70" h="16257">
                      <a:moveTo>
                        <a:pt x="13045" y="0"/>
                      </a:moveTo>
                      <a:cubicBezTo>
                        <a:pt x="13225" y="3102"/>
                        <a:pt x="13405" y="6218"/>
                        <a:pt x="13585" y="9320"/>
                      </a:cubicBezTo>
                      <a:cubicBezTo>
                        <a:pt x="13765" y="12450"/>
                        <a:pt x="19693" y="13890"/>
                        <a:pt x="28528" y="13890"/>
                      </a:cubicBezTo>
                      <a:cubicBezTo>
                        <a:pt x="37986" y="13890"/>
                        <a:pt x="43525" y="12450"/>
                        <a:pt x="43318" y="9320"/>
                      </a:cubicBezTo>
                      <a:cubicBezTo>
                        <a:pt x="43124" y="6218"/>
                        <a:pt x="42916" y="3102"/>
                        <a:pt x="42708" y="0"/>
                      </a:cubicBezTo>
                      <a:cubicBezTo>
                        <a:pt x="47056" y="0"/>
                        <a:pt x="51391" y="0"/>
                        <a:pt x="55739" y="0"/>
                      </a:cubicBezTo>
                      <a:cubicBezTo>
                        <a:pt x="55947" y="3047"/>
                        <a:pt x="56155" y="6093"/>
                        <a:pt x="56363" y="9140"/>
                      </a:cubicBezTo>
                      <a:cubicBezTo>
                        <a:pt x="56709" y="14070"/>
                        <a:pt x="45464" y="16258"/>
                        <a:pt x="28237" y="16258"/>
                      </a:cubicBezTo>
                      <a:cubicBezTo>
                        <a:pt x="11647" y="16258"/>
                        <a:pt x="776" y="14194"/>
                        <a:pt x="499" y="9168"/>
                      </a:cubicBezTo>
                      <a:cubicBezTo>
                        <a:pt x="333" y="6107"/>
                        <a:pt x="166" y="3060"/>
                        <a:pt x="0" y="14"/>
                      </a:cubicBezTo>
                      <a:cubicBezTo>
                        <a:pt x="4362" y="0"/>
                        <a:pt x="8697" y="0"/>
                        <a:pt x="13045" y="0"/>
                      </a:cubicBezTo>
                      <a:close/>
                    </a:path>
                  </a:pathLst>
                </a:custGeom>
                <a:solidFill>
                  <a:srgbClr val="D0D2D3"/>
                </a:solidFill>
                <a:ln w="138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E6CD7473-CD4D-FA44-97C0-F3F94969BF66}"/>
                    </a:ext>
                  </a:extLst>
                </p:cNvPr>
                <p:cNvSpPr/>
                <p:nvPr/>
              </p:nvSpPr>
              <p:spPr>
                <a:xfrm>
                  <a:off x="9455378" y="4663847"/>
                  <a:ext cx="15357" cy="15994"/>
                </a:xfrm>
                <a:custGeom>
                  <a:avLst/>
                  <a:gdLst>
                    <a:gd name="connsiteX0" fmla="*/ 13031 w 15357"/>
                    <a:gd name="connsiteY0" fmla="*/ 0 h 15994"/>
                    <a:gd name="connsiteX1" fmla="*/ 15357 w 15357"/>
                    <a:gd name="connsiteY1" fmla="*/ 15995 h 15994"/>
                    <a:gd name="connsiteX2" fmla="*/ 2271 w 15357"/>
                    <a:gd name="connsiteY2" fmla="*/ 15995 h 15994"/>
                    <a:gd name="connsiteX3" fmla="*/ 0 w 15357"/>
                    <a:gd name="connsiteY3" fmla="*/ 0 h 15994"/>
                    <a:gd name="connsiteX4" fmla="*/ 13031 w 15357"/>
                    <a:gd name="connsiteY4" fmla="*/ 0 h 15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 h="15994">
                      <a:moveTo>
                        <a:pt x="13031" y="0"/>
                      </a:moveTo>
                      <a:cubicBezTo>
                        <a:pt x="13806" y="5332"/>
                        <a:pt x="14582" y="10663"/>
                        <a:pt x="15357" y="15995"/>
                      </a:cubicBezTo>
                      <a:cubicBezTo>
                        <a:pt x="10995" y="15995"/>
                        <a:pt x="6633" y="15995"/>
                        <a:pt x="2271" y="15995"/>
                      </a:cubicBezTo>
                      <a:cubicBezTo>
                        <a:pt x="1509" y="10663"/>
                        <a:pt x="761" y="5332"/>
                        <a:pt x="0" y="0"/>
                      </a:cubicBezTo>
                      <a:cubicBezTo>
                        <a:pt x="4334" y="0"/>
                        <a:pt x="8683" y="0"/>
                        <a:pt x="13031" y="0"/>
                      </a:cubicBezTo>
                      <a:close/>
                    </a:path>
                  </a:pathLst>
                </a:custGeom>
                <a:solidFill>
                  <a:srgbClr val="D0D2D3"/>
                </a:solidFill>
                <a:ln w="138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73EF3F9D-E3D8-2D48-91FF-B127018BE300}"/>
                    </a:ext>
                  </a:extLst>
                </p:cNvPr>
                <p:cNvSpPr/>
                <p:nvPr/>
              </p:nvSpPr>
              <p:spPr>
                <a:xfrm>
                  <a:off x="9800927" y="4663571"/>
                  <a:ext cx="67304" cy="16520"/>
                </a:xfrm>
                <a:custGeom>
                  <a:avLst/>
                  <a:gdLst>
                    <a:gd name="connsiteX0" fmla="*/ 67225 w 67304"/>
                    <a:gd name="connsiteY0" fmla="*/ 8101 h 16520"/>
                    <a:gd name="connsiteX1" fmla="*/ 34820 w 67304"/>
                    <a:gd name="connsiteY1" fmla="*/ 16521 h 16520"/>
                    <a:gd name="connsiteX2" fmla="*/ 61 w 67304"/>
                    <a:gd name="connsiteY2" fmla="*/ 8378 h 16520"/>
                    <a:gd name="connsiteX3" fmla="*/ 32134 w 67304"/>
                    <a:gd name="connsiteY3" fmla="*/ 0 h 16520"/>
                    <a:gd name="connsiteX4" fmla="*/ 67225 w 67304"/>
                    <a:gd name="connsiteY4" fmla="*/ 8101 h 16520"/>
                    <a:gd name="connsiteX5" fmla="*/ 13868 w 67304"/>
                    <a:gd name="connsiteY5" fmla="*/ 8337 h 16520"/>
                    <a:gd name="connsiteX6" fmla="*/ 35042 w 67304"/>
                    <a:gd name="connsiteY6" fmla="*/ 14194 h 16520"/>
                    <a:gd name="connsiteX7" fmla="*/ 53446 w 67304"/>
                    <a:gd name="connsiteY7" fmla="*/ 8212 h 16520"/>
                    <a:gd name="connsiteX8" fmla="*/ 32355 w 67304"/>
                    <a:gd name="connsiteY8" fmla="*/ 2326 h 16520"/>
                    <a:gd name="connsiteX9" fmla="*/ 13868 w 67304"/>
                    <a:gd name="connsiteY9" fmla="*/ 8337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04" h="16520">
                      <a:moveTo>
                        <a:pt x="67225" y="8101"/>
                      </a:moveTo>
                      <a:cubicBezTo>
                        <a:pt x="68485" y="13460"/>
                        <a:pt x="54623" y="16521"/>
                        <a:pt x="34820" y="16521"/>
                      </a:cubicBezTo>
                      <a:cubicBezTo>
                        <a:pt x="14629" y="16521"/>
                        <a:pt x="1086" y="13087"/>
                        <a:pt x="61" y="8378"/>
                      </a:cubicBezTo>
                      <a:cubicBezTo>
                        <a:pt x="-1005" y="3476"/>
                        <a:pt x="12012" y="14"/>
                        <a:pt x="32134" y="0"/>
                      </a:cubicBezTo>
                      <a:cubicBezTo>
                        <a:pt x="53017" y="14"/>
                        <a:pt x="66159" y="3545"/>
                        <a:pt x="67225" y="8101"/>
                      </a:cubicBezTo>
                      <a:close/>
                      <a:moveTo>
                        <a:pt x="13868" y="8337"/>
                      </a:moveTo>
                      <a:cubicBezTo>
                        <a:pt x="14588" y="11591"/>
                        <a:pt x="22495" y="14194"/>
                        <a:pt x="35042" y="14194"/>
                      </a:cubicBezTo>
                      <a:cubicBezTo>
                        <a:pt x="47713" y="14194"/>
                        <a:pt x="54221" y="11563"/>
                        <a:pt x="53446" y="8212"/>
                      </a:cubicBezTo>
                      <a:cubicBezTo>
                        <a:pt x="52754" y="5207"/>
                        <a:pt x="45414" y="2326"/>
                        <a:pt x="32355" y="2326"/>
                      </a:cubicBezTo>
                      <a:cubicBezTo>
                        <a:pt x="19421" y="2340"/>
                        <a:pt x="13134" y="5041"/>
                        <a:pt x="13868" y="8337"/>
                      </a:cubicBezTo>
                      <a:close/>
                    </a:path>
                  </a:pathLst>
                </a:custGeom>
                <a:solidFill>
                  <a:srgbClr val="D0D2D3"/>
                </a:solidFill>
                <a:ln w="138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7E7BB590-31D0-464A-A2CD-03DCA7773F66}"/>
                    </a:ext>
                  </a:extLst>
                </p:cNvPr>
                <p:cNvSpPr/>
                <p:nvPr/>
              </p:nvSpPr>
              <p:spPr>
                <a:xfrm>
                  <a:off x="10181566" y="4663723"/>
                  <a:ext cx="49518" cy="16091"/>
                </a:xfrm>
                <a:custGeom>
                  <a:avLst/>
                  <a:gdLst>
                    <a:gd name="connsiteX0" fmla="*/ 0 w 49518"/>
                    <a:gd name="connsiteY0" fmla="*/ 332 h 16091"/>
                    <a:gd name="connsiteX1" fmla="*/ 19830 w 49518"/>
                    <a:gd name="connsiteY1" fmla="*/ 0 h 16091"/>
                    <a:gd name="connsiteX2" fmla="*/ 41323 w 49518"/>
                    <a:gd name="connsiteY2" fmla="*/ 1302 h 16091"/>
                    <a:gd name="connsiteX3" fmla="*/ 49438 w 49518"/>
                    <a:gd name="connsiteY3" fmla="*/ 4833 h 16091"/>
                    <a:gd name="connsiteX4" fmla="*/ 44425 w 49518"/>
                    <a:gd name="connsiteY4" fmla="*/ 8461 h 16091"/>
                    <a:gd name="connsiteX5" fmla="*/ 22351 w 49518"/>
                    <a:gd name="connsiteY5" fmla="*/ 10164 h 16091"/>
                    <a:gd name="connsiteX6" fmla="*/ 15939 w 49518"/>
                    <a:gd name="connsiteY6" fmla="*/ 10067 h 16091"/>
                    <a:gd name="connsiteX7" fmla="*/ 17794 w 49518"/>
                    <a:gd name="connsiteY7" fmla="*/ 16091 h 16091"/>
                    <a:gd name="connsiteX8" fmla="*/ 4819 w 49518"/>
                    <a:gd name="connsiteY8" fmla="*/ 16091 h 16091"/>
                    <a:gd name="connsiteX9" fmla="*/ 0 w 49518"/>
                    <a:gd name="connsiteY9" fmla="*/ 332 h 16091"/>
                    <a:gd name="connsiteX10" fmla="*/ 15219 w 49518"/>
                    <a:gd name="connsiteY10" fmla="*/ 7783 h 16091"/>
                    <a:gd name="connsiteX11" fmla="*/ 21630 w 49518"/>
                    <a:gd name="connsiteY11" fmla="*/ 7907 h 16091"/>
                    <a:gd name="connsiteX12" fmla="*/ 36406 w 49518"/>
                    <a:gd name="connsiteY12" fmla="*/ 4957 h 16091"/>
                    <a:gd name="connsiteX13" fmla="*/ 21035 w 49518"/>
                    <a:gd name="connsiteY13" fmla="*/ 2229 h 16091"/>
                    <a:gd name="connsiteX14" fmla="*/ 13557 w 49518"/>
                    <a:gd name="connsiteY14" fmla="*/ 2368 h 16091"/>
                    <a:gd name="connsiteX15" fmla="*/ 15219 w 49518"/>
                    <a:gd name="connsiteY15" fmla="*/ 7783 h 1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18" h="16091">
                      <a:moveTo>
                        <a:pt x="0" y="332"/>
                      </a:moveTo>
                      <a:cubicBezTo>
                        <a:pt x="4625" y="138"/>
                        <a:pt x="11009" y="14"/>
                        <a:pt x="19830" y="0"/>
                      </a:cubicBezTo>
                      <a:cubicBezTo>
                        <a:pt x="29358" y="0"/>
                        <a:pt x="36504" y="443"/>
                        <a:pt x="41323" y="1302"/>
                      </a:cubicBezTo>
                      <a:cubicBezTo>
                        <a:pt x="45809" y="2091"/>
                        <a:pt x="48967" y="3337"/>
                        <a:pt x="49438" y="4833"/>
                      </a:cubicBezTo>
                      <a:cubicBezTo>
                        <a:pt x="49923" y="6342"/>
                        <a:pt x="48205" y="7603"/>
                        <a:pt x="44425" y="8461"/>
                      </a:cubicBezTo>
                      <a:cubicBezTo>
                        <a:pt x="39605" y="9624"/>
                        <a:pt x="31587" y="10164"/>
                        <a:pt x="22351" y="10164"/>
                      </a:cubicBezTo>
                      <a:cubicBezTo>
                        <a:pt x="19899" y="10164"/>
                        <a:pt x="17670" y="10151"/>
                        <a:pt x="15939" y="10067"/>
                      </a:cubicBezTo>
                      <a:cubicBezTo>
                        <a:pt x="16562" y="12076"/>
                        <a:pt x="17172" y="14084"/>
                        <a:pt x="17794" y="16091"/>
                      </a:cubicBezTo>
                      <a:cubicBezTo>
                        <a:pt x="13474" y="16091"/>
                        <a:pt x="9139" y="16091"/>
                        <a:pt x="4819" y="16091"/>
                      </a:cubicBezTo>
                      <a:cubicBezTo>
                        <a:pt x="3198" y="10857"/>
                        <a:pt x="1592" y="5594"/>
                        <a:pt x="0" y="332"/>
                      </a:cubicBezTo>
                      <a:close/>
                      <a:moveTo>
                        <a:pt x="15219" y="7783"/>
                      </a:moveTo>
                      <a:cubicBezTo>
                        <a:pt x="16839" y="7880"/>
                        <a:pt x="18958" y="7893"/>
                        <a:pt x="21630" y="7907"/>
                      </a:cubicBezTo>
                      <a:cubicBezTo>
                        <a:pt x="31394" y="7907"/>
                        <a:pt x="37002" y="6841"/>
                        <a:pt x="36406" y="4957"/>
                      </a:cubicBezTo>
                      <a:cubicBezTo>
                        <a:pt x="35853" y="3171"/>
                        <a:pt x="30050" y="2229"/>
                        <a:pt x="21035" y="2229"/>
                      </a:cubicBezTo>
                      <a:cubicBezTo>
                        <a:pt x="17435" y="2243"/>
                        <a:pt x="14900" y="2299"/>
                        <a:pt x="13557" y="2368"/>
                      </a:cubicBezTo>
                      <a:cubicBezTo>
                        <a:pt x="14111" y="4182"/>
                        <a:pt x="14665" y="5982"/>
                        <a:pt x="15219" y="7783"/>
                      </a:cubicBezTo>
                      <a:close/>
                    </a:path>
                  </a:pathLst>
                </a:custGeom>
                <a:solidFill>
                  <a:srgbClr val="D0D2D3"/>
                </a:solidFill>
                <a:ln w="1385" cap="flat">
                  <a:noFill/>
                  <a:prstDash val="solid"/>
                  <a:miter/>
                </a:ln>
              </p:spPr>
              <p:txBody>
                <a:bodyPr rtlCol="0" anchor="ctr"/>
                <a:lstStyle/>
                <a:p>
                  <a:endParaRPr lang="en-US"/>
                </a:p>
              </p:txBody>
            </p:sp>
            <p:grpSp>
              <p:nvGrpSpPr>
                <p:cNvPr id="224" name="Graphic 64">
                  <a:extLst>
                    <a:ext uri="{FF2B5EF4-FFF2-40B4-BE49-F238E27FC236}">
                      <a16:creationId xmlns:a16="http://schemas.microsoft.com/office/drawing/2014/main" id="{0E85B3F0-B94E-7A4B-9E0C-A28264217646}"/>
                    </a:ext>
                  </a:extLst>
                </p:cNvPr>
                <p:cNvGrpSpPr/>
                <p:nvPr/>
              </p:nvGrpSpPr>
              <p:grpSpPr>
                <a:xfrm>
                  <a:off x="6113323" y="4838543"/>
                  <a:ext cx="173934" cy="14277"/>
                  <a:chOff x="6113323" y="4838543"/>
                  <a:chExt cx="173934" cy="14277"/>
                </a:xfrm>
                <a:solidFill>
                  <a:srgbClr val="BBBDBF"/>
                </a:solidFill>
              </p:grpSpPr>
              <p:sp>
                <p:nvSpPr>
                  <p:cNvPr id="338" name="Freeform 337">
                    <a:extLst>
                      <a:ext uri="{FF2B5EF4-FFF2-40B4-BE49-F238E27FC236}">
                        <a16:creationId xmlns:a16="http://schemas.microsoft.com/office/drawing/2014/main" id="{5E352322-11C0-EA4A-A02F-7A65E4DEB4CA}"/>
                      </a:ext>
                    </a:extLst>
                  </p:cNvPr>
                  <p:cNvSpPr/>
                  <p:nvPr/>
                </p:nvSpPr>
                <p:spPr>
                  <a:xfrm>
                    <a:off x="6113323" y="4842892"/>
                    <a:ext cx="34454" cy="9929"/>
                  </a:xfrm>
                  <a:custGeom>
                    <a:avLst/>
                    <a:gdLst>
                      <a:gd name="connsiteX0" fmla="*/ 3186 w 34454"/>
                      <a:gd name="connsiteY0" fmla="*/ 7506 h 9929"/>
                      <a:gd name="connsiteX1" fmla="*/ 14125 w 34454"/>
                      <a:gd name="connsiteY1" fmla="*/ 8184 h 9929"/>
                      <a:gd name="connsiteX2" fmla="*/ 21784 w 34454"/>
                      <a:gd name="connsiteY2" fmla="*/ 7132 h 9929"/>
                      <a:gd name="connsiteX3" fmla="*/ 15316 w 34454"/>
                      <a:gd name="connsiteY3" fmla="*/ 5747 h 9929"/>
                      <a:gd name="connsiteX4" fmla="*/ 4750 w 34454"/>
                      <a:gd name="connsiteY4" fmla="*/ 2977 h 9929"/>
                      <a:gd name="connsiteX5" fmla="*/ 23099 w 34454"/>
                      <a:gd name="connsiteY5" fmla="*/ 0 h 9929"/>
                      <a:gd name="connsiteX6" fmla="*/ 34455 w 34454"/>
                      <a:gd name="connsiteY6" fmla="*/ 568 h 9929"/>
                      <a:gd name="connsiteX7" fmla="*/ 31325 w 34454"/>
                      <a:gd name="connsiteY7" fmla="*/ 2257 h 9929"/>
                      <a:gd name="connsiteX8" fmla="*/ 22310 w 34454"/>
                      <a:gd name="connsiteY8" fmla="*/ 1717 h 9929"/>
                      <a:gd name="connsiteX9" fmla="*/ 15593 w 34454"/>
                      <a:gd name="connsiteY9" fmla="*/ 2714 h 9929"/>
                      <a:gd name="connsiteX10" fmla="*/ 22545 w 34454"/>
                      <a:gd name="connsiteY10" fmla="*/ 4044 h 9929"/>
                      <a:gd name="connsiteX11" fmla="*/ 32682 w 34454"/>
                      <a:gd name="connsiteY11" fmla="*/ 6952 h 9929"/>
                      <a:gd name="connsiteX12" fmla="*/ 13046 w 34454"/>
                      <a:gd name="connsiteY12" fmla="*/ 9929 h 9929"/>
                      <a:gd name="connsiteX13" fmla="*/ 0 w 34454"/>
                      <a:gd name="connsiteY13" fmla="*/ 9251 h 9929"/>
                      <a:gd name="connsiteX14" fmla="*/ 3186 w 34454"/>
                      <a:gd name="connsiteY14" fmla="*/ 7506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54" h="9929">
                        <a:moveTo>
                          <a:pt x="3186" y="7506"/>
                        </a:moveTo>
                        <a:cubicBezTo>
                          <a:pt x="5526" y="7838"/>
                          <a:pt x="10137" y="8198"/>
                          <a:pt x="14125" y="8184"/>
                        </a:cubicBezTo>
                        <a:cubicBezTo>
                          <a:pt x="19014" y="8184"/>
                          <a:pt x="21438" y="7755"/>
                          <a:pt x="21784" y="7132"/>
                        </a:cubicBezTo>
                        <a:cubicBezTo>
                          <a:pt x="22144" y="6481"/>
                          <a:pt x="20524" y="6162"/>
                          <a:pt x="15316" y="5747"/>
                        </a:cubicBezTo>
                        <a:cubicBezTo>
                          <a:pt x="7077" y="5110"/>
                          <a:pt x="4030" y="4085"/>
                          <a:pt x="4750" y="2977"/>
                        </a:cubicBezTo>
                        <a:cubicBezTo>
                          <a:pt x="5706" y="1302"/>
                          <a:pt x="12865" y="0"/>
                          <a:pt x="23099" y="0"/>
                        </a:cubicBezTo>
                        <a:cubicBezTo>
                          <a:pt x="27974" y="0"/>
                          <a:pt x="32087" y="277"/>
                          <a:pt x="34455" y="568"/>
                        </a:cubicBezTo>
                        <a:cubicBezTo>
                          <a:pt x="33416" y="1136"/>
                          <a:pt x="32378" y="1703"/>
                          <a:pt x="31325" y="2257"/>
                        </a:cubicBezTo>
                        <a:cubicBezTo>
                          <a:pt x="29553" y="2022"/>
                          <a:pt x="26201" y="1717"/>
                          <a:pt x="22310" y="1717"/>
                        </a:cubicBezTo>
                        <a:cubicBezTo>
                          <a:pt x="18335" y="1717"/>
                          <a:pt x="15925" y="2133"/>
                          <a:pt x="15593" y="2714"/>
                        </a:cubicBezTo>
                        <a:cubicBezTo>
                          <a:pt x="15247" y="3323"/>
                          <a:pt x="17158" y="3615"/>
                          <a:pt x="22545" y="4044"/>
                        </a:cubicBezTo>
                        <a:cubicBezTo>
                          <a:pt x="30162" y="4667"/>
                          <a:pt x="33374" y="5553"/>
                          <a:pt x="32682" y="6952"/>
                        </a:cubicBezTo>
                        <a:cubicBezTo>
                          <a:pt x="31713" y="8669"/>
                          <a:pt x="24747" y="9929"/>
                          <a:pt x="13046" y="9929"/>
                        </a:cubicBezTo>
                        <a:cubicBezTo>
                          <a:pt x="7700" y="9929"/>
                          <a:pt x="3061" y="9638"/>
                          <a:pt x="0" y="9251"/>
                        </a:cubicBezTo>
                        <a:cubicBezTo>
                          <a:pt x="1066" y="8655"/>
                          <a:pt x="2133" y="8088"/>
                          <a:pt x="3186" y="7506"/>
                        </a:cubicBezTo>
                        <a:close/>
                      </a:path>
                    </a:pathLst>
                  </a:custGeom>
                  <a:solidFill>
                    <a:srgbClr val="BBBDBF"/>
                  </a:solidFill>
                  <a:ln w="1385"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EAFF0154-20D8-A345-8726-02F3A4E51E29}"/>
                      </a:ext>
                    </a:extLst>
                  </p:cNvPr>
                  <p:cNvSpPr/>
                  <p:nvPr/>
                </p:nvSpPr>
                <p:spPr>
                  <a:xfrm>
                    <a:off x="6153608" y="4838765"/>
                    <a:ext cx="43324" cy="13834"/>
                  </a:xfrm>
                  <a:custGeom>
                    <a:avLst/>
                    <a:gdLst>
                      <a:gd name="connsiteX0" fmla="*/ 7769 w 43324"/>
                      <a:gd name="connsiteY0" fmla="*/ 0 h 13834"/>
                      <a:gd name="connsiteX1" fmla="*/ 18972 w 43324"/>
                      <a:gd name="connsiteY1" fmla="*/ 0 h 13834"/>
                      <a:gd name="connsiteX2" fmla="*/ 15815 w 43324"/>
                      <a:gd name="connsiteY2" fmla="*/ 5650 h 13834"/>
                      <a:gd name="connsiteX3" fmla="*/ 15994 w 43324"/>
                      <a:gd name="connsiteY3" fmla="*/ 5650 h 13834"/>
                      <a:gd name="connsiteX4" fmla="*/ 22129 w 43324"/>
                      <a:gd name="connsiteY4" fmla="*/ 4556 h 13834"/>
                      <a:gd name="connsiteX5" fmla="*/ 29968 w 43324"/>
                      <a:gd name="connsiteY5" fmla="*/ 4127 h 13834"/>
                      <a:gd name="connsiteX6" fmla="*/ 43082 w 43324"/>
                      <a:gd name="connsiteY6" fmla="*/ 8240 h 13834"/>
                      <a:gd name="connsiteX7" fmla="*/ 39994 w 43324"/>
                      <a:gd name="connsiteY7" fmla="*/ 13834 h 13834"/>
                      <a:gd name="connsiteX8" fmla="*/ 28832 w 43324"/>
                      <a:gd name="connsiteY8" fmla="*/ 13834 h 13834"/>
                      <a:gd name="connsiteX9" fmla="*/ 31781 w 43324"/>
                      <a:gd name="connsiteY9" fmla="*/ 8517 h 13834"/>
                      <a:gd name="connsiteX10" fmla="*/ 24622 w 43324"/>
                      <a:gd name="connsiteY10" fmla="*/ 6107 h 13834"/>
                      <a:gd name="connsiteX11" fmla="*/ 15261 w 43324"/>
                      <a:gd name="connsiteY11" fmla="*/ 7450 h 13834"/>
                      <a:gd name="connsiteX12" fmla="*/ 14416 w 43324"/>
                      <a:gd name="connsiteY12" fmla="*/ 8170 h 13834"/>
                      <a:gd name="connsiteX13" fmla="*/ 11245 w 43324"/>
                      <a:gd name="connsiteY13" fmla="*/ 13834 h 13834"/>
                      <a:gd name="connsiteX14" fmla="*/ 0 w 43324"/>
                      <a:gd name="connsiteY14" fmla="*/ 13834 h 13834"/>
                      <a:gd name="connsiteX15" fmla="*/ 7769 w 43324"/>
                      <a:gd name="connsiteY15" fmla="*/ 0 h 1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24" h="13834">
                        <a:moveTo>
                          <a:pt x="7769" y="0"/>
                        </a:moveTo>
                        <a:cubicBezTo>
                          <a:pt x="11508" y="0"/>
                          <a:pt x="15247" y="0"/>
                          <a:pt x="18972" y="0"/>
                        </a:cubicBezTo>
                        <a:cubicBezTo>
                          <a:pt x="17920" y="1884"/>
                          <a:pt x="16867" y="3767"/>
                          <a:pt x="15815" y="5650"/>
                        </a:cubicBezTo>
                        <a:cubicBezTo>
                          <a:pt x="15870" y="5650"/>
                          <a:pt x="15925" y="5650"/>
                          <a:pt x="15994" y="5650"/>
                        </a:cubicBezTo>
                        <a:cubicBezTo>
                          <a:pt x="17601" y="5207"/>
                          <a:pt x="19720" y="4805"/>
                          <a:pt x="22129" y="4556"/>
                        </a:cubicBezTo>
                        <a:cubicBezTo>
                          <a:pt x="24456" y="4293"/>
                          <a:pt x="27170" y="4127"/>
                          <a:pt x="29968" y="4127"/>
                        </a:cubicBezTo>
                        <a:cubicBezTo>
                          <a:pt x="37473" y="4127"/>
                          <a:pt x="44757" y="5207"/>
                          <a:pt x="43082" y="8240"/>
                        </a:cubicBezTo>
                        <a:cubicBezTo>
                          <a:pt x="42057" y="10109"/>
                          <a:pt x="41019" y="11965"/>
                          <a:pt x="39994" y="13834"/>
                        </a:cubicBezTo>
                        <a:cubicBezTo>
                          <a:pt x="36268" y="13834"/>
                          <a:pt x="32557" y="13834"/>
                          <a:pt x="28832" y="13834"/>
                        </a:cubicBezTo>
                        <a:cubicBezTo>
                          <a:pt x="29815" y="12062"/>
                          <a:pt x="30798" y="10289"/>
                          <a:pt x="31781" y="8517"/>
                        </a:cubicBezTo>
                        <a:cubicBezTo>
                          <a:pt x="32557" y="7132"/>
                          <a:pt x="30785" y="6107"/>
                          <a:pt x="24622" y="6107"/>
                        </a:cubicBezTo>
                        <a:cubicBezTo>
                          <a:pt x="20274" y="6107"/>
                          <a:pt x="16853" y="6730"/>
                          <a:pt x="15261" y="7450"/>
                        </a:cubicBezTo>
                        <a:cubicBezTo>
                          <a:pt x="14789" y="7644"/>
                          <a:pt x="14568" y="7907"/>
                          <a:pt x="14416" y="8170"/>
                        </a:cubicBezTo>
                        <a:cubicBezTo>
                          <a:pt x="13363" y="10054"/>
                          <a:pt x="12311" y="11951"/>
                          <a:pt x="11245" y="13834"/>
                        </a:cubicBezTo>
                        <a:cubicBezTo>
                          <a:pt x="7491" y="13834"/>
                          <a:pt x="3753" y="13834"/>
                          <a:pt x="0" y="13834"/>
                        </a:cubicBezTo>
                        <a:cubicBezTo>
                          <a:pt x="2590" y="9223"/>
                          <a:pt x="5179" y="4612"/>
                          <a:pt x="7769" y="0"/>
                        </a:cubicBezTo>
                        <a:close/>
                      </a:path>
                    </a:pathLst>
                  </a:custGeom>
                  <a:solidFill>
                    <a:srgbClr val="BBBDBF"/>
                  </a:solidFill>
                  <a:ln w="1385"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DBFE7DA9-9837-B248-B09D-2DDC9D252570}"/>
                      </a:ext>
                    </a:extLst>
                  </p:cNvPr>
                  <p:cNvSpPr/>
                  <p:nvPr/>
                </p:nvSpPr>
                <p:spPr>
                  <a:xfrm>
                    <a:off x="6205484" y="4839166"/>
                    <a:ext cx="18558" cy="13432"/>
                  </a:xfrm>
                  <a:custGeom>
                    <a:avLst/>
                    <a:gdLst>
                      <a:gd name="connsiteX0" fmla="*/ 18529 w 18558"/>
                      <a:gd name="connsiteY0" fmla="*/ 1302 h 13432"/>
                      <a:gd name="connsiteX1" fmla="*/ 11494 w 18558"/>
                      <a:gd name="connsiteY1" fmla="*/ 2590 h 13432"/>
                      <a:gd name="connsiteX2" fmla="*/ 6052 w 18558"/>
                      <a:gd name="connsiteY2" fmla="*/ 1302 h 13432"/>
                      <a:gd name="connsiteX3" fmla="*/ 13017 w 18558"/>
                      <a:gd name="connsiteY3" fmla="*/ 0 h 13432"/>
                      <a:gd name="connsiteX4" fmla="*/ 18529 w 18558"/>
                      <a:gd name="connsiteY4" fmla="*/ 1302 h 13432"/>
                      <a:gd name="connsiteX5" fmla="*/ 0 w 18558"/>
                      <a:gd name="connsiteY5" fmla="*/ 13433 h 13432"/>
                      <a:gd name="connsiteX6" fmla="*/ 5221 w 18558"/>
                      <a:gd name="connsiteY6" fmla="*/ 3947 h 13432"/>
                      <a:gd name="connsiteX7" fmla="*/ 16452 w 18558"/>
                      <a:gd name="connsiteY7" fmla="*/ 3947 h 13432"/>
                      <a:gd name="connsiteX8" fmla="*/ 11245 w 18558"/>
                      <a:gd name="connsiteY8" fmla="*/ 13433 h 13432"/>
                      <a:gd name="connsiteX9" fmla="*/ 0 w 18558"/>
                      <a:gd name="connsiteY9" fmla="*/ 13433 h 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8" h="13432">
                        <a:moveTo>
                          <a:pt x="18529" y="1302"/>
                        </a:moveTo>
                        <a:cubicBezTo>
                          <a:pt x="18127" y="2022"/>
                          <a:pt x="15385" y="2590"/>
                          <a:pt x="11494" y="2590"/>
                        </a:cubicBezTo>
                        <a:cubicBezTo>
                          <a:pt x="7783" y="2590"/>
                          <a:pt x="5650" y="2022"/>
                          <a:pt x="6052" y="1302"/>
                        </a:cubicBezTo>
                        <a:cubicBezTo>
                          <a:pt x="6454" y="554"/>
                          <a:pt x="9306" y="0"/>
                          <a:pt x="13017" y="0"/>
                        </a:cubicBezTo>
                        <a:cubicBezTo>
                          <a:pt x="16798" y="-14"/>
                          <a:pt x="18834" y="554"/>
                          <a:pt x="18529" y="1302"/>
                        </a:cubicBezTo>
                        <a:close/>
                        <a:moveTo>
                          <a:pt x="0" y="13433"/>
                        </a:moveTo>
                        <a:cubicBezTo>
                          <a:pt x="1731" y="10262"/>
                          <a:pt x="3476" y="7104"/>
                          <a:pt x="5221" y="3947"/>
                        </a:cubicBezTo>
                        <a:cubicBezTo>
                          <a:pt x="8959" y="3947"/>
                          <a:pt x="12713" y="3947"/>
                          <a:pt x="16452" y="3947"/>
                        </a:cubicBezTo>
                        <a:cubicBezTo>
                          <a:pt x="14721" y="7118"/>
                          <a:pt x="12976" y="10276"/>
                          <a:pt x="11245" y="13433"/>
                        </a:cubicBezTo>
                        <a:cubicBezTo>
                          <a:pt x="7492" y="13433"/>
                          <a:pt x="3739" y="13433"/>
                          <a:pt x="0" y="13433"/>
                        </a:cubicBezTo>
                        <a:close/>
                      </a:path>
                    </a:pathLst>
                  </a:custGeom>
                  <a:solidFill>
                    <a:srgbClr val="BBBDBF"/>
                  </a:solidFill>
                  <a:ln w="1385"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582D94D8-8067-4D4D-AC2F-6BA1255A5F7A}"/>
                      </a:ext>
                    </a:extLst>
                  </p:cNvPr>
                  <p:cNvSpPr/>
                  <p:nvPr/>
                </p:nvSpPr>
                <p:spPr>
                  <a:xfrm>
                    <a:off x="6228195" y="4838543"/>
                    <a:ext cx="33263" cy="14055"/>
                  </a:xfrm>
                  <a:custGeom>
                    <a:avLst/>
                    <a:gdLst>
                      <a:gd name="connsiteX0" fmla="*/ 1773 w 33263"/>
                      <a:gd name="connsiteY0" fmla="*/ 14056 h 14055"/>
                      <a:gd name="connsiteX1" fmla="*/ 5969 w 33263"/>
                      <a:gd name="connsiteY1" fmla="*/ 6356 h 14055"/>
                      <a:gd name="connsiteX2" fmla="*/ 0 w 33263"/>
                      <a:gd name="connsiteY2" fmla="*/ 6356 h 14055"/>
                      <a:gd name="connsiteX3" fmla="*/ 983 w 33263"/>
                      <a:gd name="connsiteY3" fmla="*/ 4570 h 14055"/>
                      <a:gd name="connsiteX4" fmla="*/ 6952 w 33263"/>
                      <a:gd name="connsiteY4" fmla="*/ 4570 h 14055"/>
                      <a:gd name="connsiteX5" fmla="*/ 7174 w 33263"/>
                      <a:gd name="connsiteY5" fmla="*/ 4154 h 14055"/>
                      <a:gd name="connsiteX6" fmla="*/ 14263 w 33263"/>
                      <a:gd name="connsiteY6" fmla="*/ 914 h 14055"/>
                      <a:gd name="connsiteX7" fmla="*/ 26243 w 33263"/>
                      <a:gd name="connsiteY7" fmla="*/ 0 h 14055"/>
                      <a:gd name="connsiteX8" fmla="*/ 33264 w 33263"/>
                      <a:gd name="connsiteY8" fmla="*/ 235 h 14055"/>
                      <a:gd name="connsiteX9" fmla="*/ 31449 w 33263"/>
                      <a:gd name="connsiteY9" fmla="*/ 2091 h 14055"/>
                      <a:gd name="connsiteX10" fmla="*/ 26838 w 33263"/>
                      <a:gd name="connsiteY10" fmla="*/ 1911 h 14055"/>
                      <a:gd name="connsiteX11" fmla="*/ 18252 w 33263"/>
                      <a:gd name="connsiteY11" fmla="*/ 4071 h 14055"/>
                      <a:gd name="connsiteX12" fmla="*/ 17989 w 33263"/>
                      <a:gd name="connsiteY12" fmla="*/ 4556 h 14055"/>
                      <a:gd name="connsiteX13" fmla="*/ 27669 w 33263"/>
                      <a:gd name="connsiteY13" fmla="*/ 4556 h 14055"/>
                      <a:gd name="connsiteX14" fmla="*/ 26700 w 33263"/>
                      <a:gd name="connsiteY14" fmla="*/ 6342 h 14055"/>
                      <a:gd name="connsiteX15" fmla="*/ 17103 w 33263"/>
                      <a:gd name="connsiteY15" fmla="*/ 6342 h 14055"/>
                      <a:gd name="connsiteX16" fmla="*/ 12921 w 33263"/>
                      <a:gd name="connsiteY16" fmla="*/ 14042 h 14055"/>
                      <a:gd name="connsiteX17" fmla="*/ 1773 w 33263"/>
                      <a:gd name="connsiteY17" fmla="*/ 14056 h 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63" h="14055">
                        <a:moveTo>
                          <a:pt x="1773" y="14056"/>
                        </a:moveTo>
                        <a:cubicBezTo>
                          <a:pt x="3171" y="11494"/>
                          <a:pt x="4570" y="8918"/>
                          <a:pt x="5969" y="6356"/>
                        </a:cubicBezTo>
                        <a:cubicBezTo>
                          <a:pt x="3975" y="6356"/>
                          <a:pt x="1981" y="6356"/>
                          <a:pt x="0" y="6356"/>
                        </a:cubicBezTo>
                        <a:cubicBezTo>
                          <a:pt x="318" y="5761"/>
                          <a:pt x="651" y="5165"/>
                          <a:pt x="983" y="4570"/>
                        </a:cubicBezTo>
                        <a:cubicBezTo>
                          <a:pt x="2977" y="4570"/>
                          <a:pt x="4958" y="4570"/>
                          <a:pt x="6952" y="4570"/>
                        </a:cubicBezTo>
                        <a:cubicBezTo>
                          <a:pt x="7021" y="4431"/>
                          <a:pt x="7104" y="4293"/>
                          <a:pt x="7174" y="4154"/>
                        </a:cubicBezTo>
                        <a:cubicBezTo>
                          <a:pt x="7838" y="2922"/>
                          <a:pt x="10054" y="1703"/>
                          <a:pt x="14263" y="914"/>
                        </a:cubicBezTo>
                        <a:cubicBezTo>
                          <a:pt x="17878" y="249"/>
                          <a:pt x="22448" y="0"/>
                          <a:pt x="26243" y="0"/>
                        </a:cubicBezTo>
                        <a:cubicBezTo>
                          <a:pt x="29220" y="0"/>
                          <a:pt x="31519" y="97"/>
                          <a:pt x="33264" y="235"/>
                        </a:cubicBezTo>
                        <a:cubicBezTo>
                          <a:pt x="32654" y="858"/>
                          <a:pt x="32059" y="1468"/>
                          <a:pt x="31449" y="2091"/>
                        </a:cubicBezTo>
                        <a:cubicBezTo>
                          <a:pt x="30328" y="1994"/>
                          <a:pt x="28832" y="1911"/>
                          <a:pt x="26838" y="1911"/>
                        </a:cubicBezTo>
                        <a:cubicBezTo>
                          <a:pt x="21326" y="1911"/>
                          <a:pt x="18889" y="2908"/>
                          <a:pt x="18252" y="4071"/>
                        </a:cubicBezTo>
                        <a:cubicBezTo>
                          <a:pt x="18169" y="4223"/>
                          <a:pt x="18072" y="4404"/>
                          <a:pt x="17989" y="4556"/>
                        </a:cubicBezTo>
                        <a:cubicBezTo>
                          <a:pt x="21215" y="4556"/>
                          <a:pt x="24442" y="4556"/>
                          <a:pt x="27669" y="4556"/>
                        </a:cubicBezTo>
                        <a:cubicBezTo>
                          <a:pt x="27350" y="5152"/>
                          <a:pt x="27018" y="5747"/>
                          <a:pt x="26700" y="6342"/>
                        </a:cubicBezTo>
                        <a:cubicBezTo>
                          <a:pt x="23501" y="6342"/>
                          <a:pt x="20302" y="6342"/>
                          <a:pt x="17103" y="6342"/>
                        </a:cubicBezTo>
                        <a:cubicBezTo>
                          <a:pt x="15718" y="8904"/>
                          <a:pt x="14319" y="11480"/>
                          <a:pt x="12921" y="14042"/>
                        </a:cubicBezTo>
                        <a:cubicBezTo>
                          <a:pt x="9209" y="14056"/>
                          <a:pt x="5484" y="14056"/>
                          <a:pt x="1773" y="14056"/>
                        </a:cubicBezTo>
                        <a:close/>
                      </a:path>
                    </a:pathLst>
                  </a:custGeom>
                  <a:solidFill>
                    <a:srgbClr val="BBBDBF"/>
                  </a:solidFill>
                  <a:ln w="1385"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D91E10C8-2858-B24E-9645-8C04158ED168}"/>
                      </a:ext>
                    </a:extLst>
                  </p:cNvPr>
                  <p:cNvSpPr/>
                  <p:nvPr/>
                </p:nvSpPr>
                <p:spPr>
                  <a:xfrm>
                    <a:off x="6258509" y="4840676"/>
                    <a:ext cx="28748" cy="12131"/>
                  </a:xfrm>
                  <a:custGeom>
                    <a:avLst/>
                    <a:gdLst>
                      <a:gd name="connsiteX0" fmla="*/ 19471 w 28748"/>
                      <a:gd name="connsiteY0" fmla="*/ 0 h 12131"/>
                      <a:gd name="connsiteX1" fmla="*/ 18155 w 28748"/>
                      <a:gd name="connsiteY1" fmla="*/ 2437 h 12131"/>
                      <a:gd name="connsiteX2" fmla="*/ 28749 w 28748"/>
                      <a:gd name="connsiteY2" fmla="*/ 2437 h 12131"/>
                      <a:gd name="connsiteX3" fmla="*/ 27793 w 28748"/>
                      <a:gd name="connsiteY3" fmla="*/ 4224 h 12131"/>
                      <a:gd name="connsiteX4" fmla="*/ 17199 w 28748"/>
                      <a:gd name="connsiteY4" fmla="*/ 4224 h 12131"/>
                      <a:gd name="connsiteX5" fmla="*/ 14942 w 28748"/>
                      <a:gd name="connsiteY5" fmla="*/ 8420 h 12131"/>
                      <a:gd name="connsiteX6" fmla="*/ 19706 w 28748"/>
                      <a:gd name="connsiteY6" fmla="*/ 10165 h 12131"/>
                      <a:gd name="connsiteX7" fmla="*/ 24124 w 28748"/>
                      <a:gd name="connsiteY7" fmla="*/ 10054 h 12131"/>
                      <a:gd name="connsiteX8" fmla="*/ 23320 w 28748"/>
                      <a:gd name="connsiteY8" fmla="*/ 11882 h 12131"/>
                      <a:gd name="connsiteX9" fmla="*/ 15122 w 28748"/>
                      <a:gd name="connsiteY9" fmla="*/ 12131 h 12131"/>
                      <a:gd name="connsiteX10" fmla="*/ 5941 w 28748"/>
                      <a:gd name="connsiteY10" fmla="*/ 11328 h 12131"/>
                      <a:gd name="connsiteX11" fmla="*/ 3919 w 28748"/>
                      <a:gd name="connsiteY11" fmla="*/ 8683 h 12131"/>
                      <a:gd name="connsiteX12" fmla="*/ 6328 w 28748"/>
                      <a:gd name="connsiteY12" fmla="*/ 4224 h 12131"/>
                      <a:gd name="connsiteX13" fmla="*/ 0 w 28748"/>
                      <a:gd name="connsiteY13" fmla="*/ 4224 h 12131"/>
                      <a:gd name="connsiteX14" fmla="*/ 969 w 28748"/>
                      <a:gd name="connsiteY14" fmla="*/ 2437 h 12131"/>
                      <a:gd name="connsiteX15" fmla="*/ 7284 w 28748"/>
                      <a:gd name="connsiteY15" fmla="*/ 2437 h 12131"/>
                      <a:gd name="connsiteX16" fmla="*/ 8226 w 28748"/>
                      <a:gd name="connsiteY16" fmla="*/ 679 h 12131"/>
                      <a:gd name="connsiteX17" fmla="*/ 19471 w 28748"/>
                      <a:gd name="connsiteY17" fmla="*/ 0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48" h="12131">
                        <a:moveTo>
                          <a:pt x="19471" y="0"/>
                        </a:moveTo>
                        <a:cubicBezTo>
                          <a:pt x="19027" y="803"/>
                          <a:pt x="18598" y="1620"/>
                          <a:pt x="18155" y="2437"/>
                        </a:cubicBezTo>
                        <a:cubicBezTo>
                          <a:pt x="21686" y="2437"/>
                          <a:pt x="25218" y="2437"/>
                          <a:pt x="28749" y="2437"/>
                        </a:cubicBezTo>
                        <a:cubicBezTo>
                          <a:pt x="28430" y="3033"/>
                          <a:pt x="28112" y="3628"/>
                          <a:pt x="27793" y="4224"/>
                        </a:cubicBezTo>
                        <a:cubicBezTo>
                          <a:pt x="24262" y="4224"/>
                          <a:pt x="20730" y="4224"/>
                          <a:pt x="17199" y="4224"/>
                        </a:cubicBezTo>
                        <a:cubicBezTo>
                          <a:pt x="16452" y="5622"/>
                          <a:pt x="15704" y="7021"/>
                          <a:pt x="14942" y="8420"/>
                        </a:cubicBezTo>
                        <a:cubicBezTo>
                          <a:pt x="14333" y="9569"/>
                          <a:pt x="15454" y="10165"/>
                          <a:pt x="19706" y="10165"/>
                        </a:cubicBezTo>
                        <a:cubicBezTo>
                          <a:pt x="21797" y="10165"/>
                          <a:pt x="22808" y="10123"/>
                          <a:pt x="24124" y="10054"/>
                        </a:cubicBezTo>
                        <a:cubicBezTo>
                          <a:pt x="23861" y="10663"/>
                          <a:pt x="23583" y="11273"/>
                          <a:pt x="23320" y="11882"/>
                        </a:cubicBezTo>
                        <a:cubicBezTo>
                          <a:pt x="21617" y="12021"/>
                          <a:pt x="18653" y="12131"/>
                          <a:pt x="15122" y="12131"/>
                        </a:cubicBezTo>
                        <a:cubicBezTo>
                          <a:pt x="11037" y="12131"/>
                          <a:pt x="7769" y="11813"/>
                          <a:pt x="5941" y="11328"/>
                        </a:cubicBezTo>
                        <a:cubicBezTo>
                          <a:pt x="3877" y="10788"/>
                          <a:pt x="3240" y="9929"/>
                          <a:pt x="3919" y="8683"/>
                        </a:cubicBezTo>
                        <a:cubicBezTo>
                          <a:pt x="4722" y="7201"/>
                          <a:pt x="5525" y="5706"/>
                          <a:pt x="6328" y="4224"/>
                        </a:cubicBezTo>
                        <a:cubicBezTo>
                          <a:pt x="4223" y="4224"/>
                          <a:pt x="2118" y="4224"/>
                          <a:pt x="0" y="4224"/>
                        </a:cubicBezTo>
                        <a:cubicBezTo>
                          <a:pt x="318" y="3628"/>
                          <a:pt x="650" y="3033"/>
                          <a:pt x="969" y="2437"/>
                        </a:cubicBezTo>
                        <a:cubicBezTo>
                          <a:pt x="3074" y="2437"/>
                          <a:pt x="5179" y="2437"/>
                          <a:pt x="7284" y="2437"/>
                        </a:cubicBezTo>
                        <a:cubicBezTo>
                          <a:pt x="7602" y="1856"/>
                          <a:pt x="7907" y="1274"/>
                          <a:pt x="8226" y="679"/>
                        </a:cubicBezTo>
                        <a:cubicBezTo>
                          <a:pt x="11992" y="443"/>
                          <a:pt x="15731" y="222"/>
                          <a:pt x="19471" y="0"/>
                        </a:cubicBezTo>
                        <a:close/>
                      </a:path>
                    </a:pathLst>
                  </a:custGeom>
                  <a:solidFill>
                    <a:srgbClr val="BBBDBF"/>
                  </a:solidFill>
                  <a:ln w="1385" cap="flat">
                    <a:noFill/>
                    <a:prstDash val="solid"/>
                    <a:miter/>
                  </a:ln>
                </p:spPr>
                <p:txBody>
                  <a:bodyPr rtlCol="0" anchor="ctr"/>
                  <a:lstStyle/>
                  <a:p>
                    <a:endParaRPr lang="en-US"/>
                  </a:p>
                </p:txBody>
              </p:sp>
            </p:grpSp>
            <p:grpSp>
              <p:nvGrpSpPr>
                <p:cNvPr id="225" name="Graphic 64">
                  <a:extLst>
                    <a:ext uri="{FF2B5EF4-FFF2-40B4-BE49-F238E27FC236}">
                      <a16:creationId xmlns:a16="http://schemas.microsoft.com/office/drawing/2014/main" id="{84C2DCE2-1083-FF47-ACFB-CDE18A301D48}"/>
                    </a:ext>
                  </a:extLst>
                </p:cNvPr>
                <p:cNvGrpSpPr/>
                <p:nvPr/>
              </p:nvGrpSpPr>
              <p:grpSpPr>
                <a:xfrm>
                  <a:off x="11364918" y="4838543"/>
                  <a:ext cx="171242" cy="14277"/>
                  <a:chOff x="11364918" y="4838543"/>
                  <a:chExt cx="171242" cy="14277"/>
                </a:xfrm>
                <a:solidFill>
                  <a:srgbClr val="BBBDBF"/>
                </a:solidFill>
              </p:grpSpPr>
              <p:sp>
                <p:nvSpPr>
                  <p:cNvPr id="333" name="Freeform 332">
                    <a:extLst>
                      <a:ext uri="{FF2B5EF4-FFF2-40B4-BE49-F238E27FC236}">
                        <a16:creationId xmlns:a16="http://schemas.microsoft.com/office/drawing/2014/main" id="{F39CB771-1A2D-234B-B1CD-7087364B0A16}"/>
                      </a:ext>
                    </a:extLst>
                  </p:cNvPr>
                  <p:cNvSpPr/>
                  <p:nvPr/>
                </p:nvSpPr>
                <p:spPr>
                  <a:xfrm>
                    <a:off x="11364918" y="4842892"/>
                    <a:ext cx="32500" cy="9929"/>
                  </a:xfrm>
                  <a:custGeom>
                    <a:avLst/>
                    <a:gdLst>
                      <a:gd name="connsiteX0" fmla="*/ 3513 w 32500"/>
                      <a:gd name="connsiteY0" fmla="*/ 7506 h 9929"/>
                      <a:gd name="connsiteX1" fmla="*/ 15201 w 32500"/>
                      <a:gd name="connsiteY1" fmla="*/ 8184 h 9929"/>
                      <a:gd name="connsiteX2" fmla="*/ 21724 w 32500"/>
                      <a:gd name="connsiteY2" fmla="*/ 7132 h 9929"/>
                      <a:gd name="connsiteX3" fmla="*/ 13732 w 32500"/>
                      <a:gd name="connsiteY3" fmla="*/ 5747 h 9929"/>
                      <a:gd name="connsiteX4" fmla="*/ 92 w 32500"/>
                      <a:gd name="connsiteY4" fmla="*/ 2977 h 9929"/>
                      <a:gd name="connsiteX5" fmla="*/ 15131 w 32500"/>
                      <a:gd name="connsiteY5" fmla="*/ 0 h 9929"/>
                      <a:gd name="connsiteX6" fmla="*/ 27137 w 32500"/>
                      <a:gd name="connsiteY6" fmla="*/ 568 h 9929"/>
                      <a:gd name="connsiteX7" fmla="*/ 25878 w 32500"/>
                      <a:gd name="connsiteY7" fmla="*/ 2257 h 9929"/>
                      <a:gd name="connsiteX8" fmla="*/ 16253 w 32500"/>
                      <a:gd name="connsiteY8" fmla="*/ 1717 h 9929"/>
                      <a:gd name="connsiteX9" fmla="*/ 10630 w 32500"/>
                      <a:gd name="connsiteY9" fmla="*/ 2714 h 9929"/>
                      <a:gd name="connsiteX10" fmla="*/ 19050 w 32500"/>
                      <a:gd name="connsiteY10" fmla="*/ 4044 h 9929"/>
                      <a:gd name="connsiteX11" fmla="*/ 32400 w 32500"/>
                      <a:gd name="connsiteY11" fmla="*/ 6952 h 9929"/>
                      <a:gd name="connsiteX12" fmla="*/ 16058 w 32500"/>
                      <a:gd name="connsiteY12" fmla="*/ 9929 h 9929"/>
                      <a:gd name="connsiteX13" fmla="*/ 2266 w 32500"/>
                      <a:gd name="connsiteY13" fmla="*/ 9251 h 9929"/>
                      <a:gd name="connsiteX14" fmla="*/ 3513 w 32500"/>
                      <a:gd name="connsiteY14" fmla="*/ 7506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0" h="9929">
                        <a:moveTo>
                          <a:pt x="3513" y="7506"/>
                        </a:moveTo>
                        <a:cubicBezTo>
                          <a:pt x="6240" y="7838"/>
                          <a:pt x="11240" y="8198"/>
                          <a:pt x="15201" y="8184"/>
                        </a:cubicBezTo>
                        <a:cubicBezTo>
                          <a:pt x="20117" y="8184"/>
                          <a:pt x="22055" y="7755"/>
                          <a:pt x="21724" y="7132"/>
                        </a:cubicBezTo>
                        <a:cubicBezTo>
                          <a:pt x="21377" y="6481"/>
                          <a:pt x="19396" y="6162"/>
                          <a:pt x="13732" y="5747"/>
                        </a:cubicBezTo>
                        <a:cubicBezTo>
                          <a:pt x="4759" y="5110"/>
                          <a:pt x="618" y="4085"/>
                          <a:pt x="92" y="2977"/>
                        </a:cubicBezTo>
                        <a:cubicBezTo>
                          <a:pt x="-808" y="1302"/>
                          <a:pt x="4924" y="0"/>
                          <a:pt x="15131" y="0"/>
                        </a:cubicBezTo>
                        <a:cubicBezTo>
                          <a:pt x="20033" y="0"/>
                          <a:pt x="24438" y="277"/>
                          <a:pt x="27137" y="568"/>
                        </a:cubicBezTo>
                        <a:cubicBezTo>
                          <a:pt x="26722" y="1136"/>
                          <a:pt x="26307" y="1703"/>
                          <a:pt x="25878" y="2257"/>
                        </a:cubicBezTo>
                        <a:cubicBezTo>
                          <a:pt x="23841" y="2022"/>
                          <a:pt x="20130" y="1717"/>
                          <a:pt x="16253" y="1717"/>
                        </a:cubicBezTo>
                        <a:cubicBezTo>
                          <a:pt x="12265" y="1717"/>
                          <a:pt x="10312" y="2133"/>
                          <a:pt x="10630" y="2714"/>
                        </a:cubicBezTo>
                        <a:cubicBezTo>
                          <a:pt x="10949" y="3323"/>
                          <a:pt x="13178" y="3615"/>
                          <a:pt x="19050" y="4044"/>
                        </a:cubicBezTo>
                        <a:cubicBezTo>
                          <a:pt x="27345" y="4667"/>
                          <a:pt x="31555" y="5553"/>
                          <a:pt x="32400" y="6952"/>
                        </a:cubicBezTo>
                        <a:cubicBezTo>
                          <a:pt x="33328" y="8669"/>
                          <a:pt x="27774" y="9929"/>
                          <a:pt x="16058" y="9929"/>
                        </a:cubicBezTo>
                        <a:cubicBezTo>
                          <a:pt x="10727" y="9929"/>
                          <a:pt x="5770" y="9638"/>
                          <a:pt x="2266" y="9251"/>
                        </a:cubicBezTo>
                        <a:cubicBezTo>
                          <a:pt x="2682" y="8655"/>
                          <a:pt x="3097" y="8088"/>
                          <a:pt x="3513" y="7506"/>
                        </a:cubicBezTo>
                        <a:close/>
                      </a:path>
                    </a:pathLst>
                  </a:custGeom>
                  <a:solidFill>
                    <a:srgbClr val="BBBDBF"/>
                  </a:solidFill>
                  <a:ln w="1385"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59957420-C563-424C-BF15-AECFE64C8081}"/>
                      </a:ext>
                    </a:extLst>
                  </p:cNvPr>
                  <p:cNvSpPr/>
                  <p:nvPr/>
                </p:nvSpPr>
                <p:spPr>
                  <a:xfrm>
                    <a:off x="11400448" y="4838765"/>
                    <a:ext cx="47527" cy="13834"/>
                  </a:xfrm>
                  <a:custGeom>
                    <a:avLst/>
                    <a:gdLst>
                      <a:gd name="connsiteX0" fmla="*/ 0 w 47527"/>
                      <a:gd name="connsiteY0" fmla="*/ 0 h 13834"/>
                      <a:gd name="connsiteX1" fmla="*/ 11203 w 47527"/>
                      <a:gd name="connsiteY1" fmla="*/ 0 h 13834"/>
                      <a:gd name="connsiteX2" fmla="*/ 14305 w 47527"/>
                      <a:gd name="connsiteY2" fmla="*/ 5650 h 13834"/>
                      <a:gd name="connsiteX3" fmla="*/ 14472 w 47527"/>
                      <a:gd name="connsiteY3" fmla="*/ 5650 h 13834"/>
                      <a:gd name="connsiteX4" fmla="*/ 19401 w 47527"/>
                      <a:gd name="connsiteY4" fmla="*/ 4556 h 13834"/>
                      <a:gd name="connsiteX5" fmla="*/ 26769 w 47527"/>
                      <a:gd name="connsiteY5" fmla="*/ 4127 h 13834"/>
                      <a:gd name="connsiteX6" fmla="*/ 44425 w 47527"/>
                      <a:gd name="connsiteY6" fmla="*/ 8240 h 13834"/>
                      <a:gd name="connsiteX7" fmla="*/ 47528 w 47527"/>
                      <a:gd name="connsiteY7" fmla="*/ 13834 h 13834"/>
                      <a:gd name="connsiteX8" fmla="*/ 36379 w 47527"/>
                      <a:gd name="connsiteY8" fmla="*/ 13834 h 13834"/>
                      <a:gd name="connsiteX9" fmla="*/ 33443 w 47527"/>
                      <a:gd name="connsiteY9" fmla="*/ 8517 h 13834"/>
                      <a:gd name="connsiteX10" fmla="*/ 23584 w 47527"/>
                      <a:gd name="connsiteY10" fmla="*/ 6107 h 13834"/>
                      <a:gd name="connsiteX11" fmla="*/ 15717 w 47527"/>
                      <a:gd name="connsiteY11" fmla="*/ 7450 h 13834"/>
                      <a:gd name="connsiteX12" fmla="*/ 15677 w 47527"/>
                      <a:gd name="connsiteY12" fmla="*/ 8170 h 13834"/>
                      <a:gd name="connsiteX13" fmla="*/ 18778 w 47527"/>
                      <a:gd name="connsiteY13" fmla="*/ 13834 h 13834"/>
                      <a:gd name="connsiteX14" fmla="*/ 7548 w 47527"/>
                      <a:gd name="connsiteY14" fmla="*/ 13834 h 13834"/>
                      <a:gd name="connsiteX15" fmla="*/ 0 w 47527"/>
                      <a:gd name="connsiteY15" fmla="*/ 0 h 1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7" h="13834">
                        <a:moveTo>
                          <a:pt x="0" y="0"/>
                        </a:moveTo>
                        <a:cubicBezTo>
                          <a:pt x="3724" y="0"/>
                          <a:pt x="7464" y="0"/>
                          <a:pt x="11203" y="0"/>
                        </a:cubicBezTo>
                        <a:cubicBezTo>
                          <a:pt x="12242" y="1884"/>
                          <a:pt x="13267" y="3767"/>
                          <a:pt x="14305" y="5650"/>
                        </a:cubicBezTo>
                        <a:cubicBezTo>
                          <a:pt x="14361" y="5650"/>
                          <a:pt x="14416" y="5650"/>
                          <a:pt x="14472" y="5650"/>
                        </a:cubicBezTo>
                        <a:cubicBezTo>
                          <a:pt x="15593" y="5207"/>
                          <a:pt x="17268" y="4805"/>
                          <a:pt x="19401" y="4556"/>
                        </a:cubicBezTo>
                        <a:cubicBezTo>
                          <a:pt x="21423" y="4293"/>
                          <a:pt x="23971" y="4127"/>
                          <a:pt x="26769" y="4127"/>
                        </a:cubicBezTo>
                        <a:cubicBezTo>
                          <a:pt x="34261" y="4127"/>
                          <a:pt x="42750" y="5207"/>
                          <a:pt x="44425" y="8240"/>
                        </a:cubicBezTo>
                        <a:cubicBezTo>
                          <a:pt x="45450" y="10109"/>
                          <a:pt x="46489" y="11965"/>
                          <a:pt x="47528" y="13834"/>
                        </a:cubicBezTo>
                        <a:cubicBezTo>
                          <a:pt x="43815" y="13834"/>
                          <a:pt x="40091" y="13834"/>
                          <a:pt x="36379" y="13834"/>
                        </a:cubicBezTo>
                        <a:cubicBezTo>
                          <a:pt x="35396" y="12062"/>
                          <a:pt x="34426" y="10289"/>
                          <a:pt x="33443" y="8517"/>
                        </a:cubicBezTo>
                        <a:cubicBezTo>
                          <a:pt x="32681" y="7132"/>
                          <a:pt x="29732" y="6107"/>
                          <a:pt x="23584" y="6107"/>
                        </a:cubicBezTo>
                        <a:cubicBezTo>
                          <a:pt x="19235" y="6107"/>
                          <a:pt x="16507" y="6730"/>
                          <a:pt x="15717" y="7450"/>
                        </a:cubicBezTo>
                        <a:cubicBezTo>
                          <a:pt x="15482" y="7644"/>
                          <a:pt x="15524" y="7907"/>
                          <a:pt x="15677" y="8170"/>
                        </a:cubicBezTo>
                        <a:cubicBezTo>
                          <a:pt x="16715" y="10054"/>
                          <a:pt x="17754" y="11951"/>
                          <a:pt x="18778" y="13834"/>
                        </a:cubicBezTo>
                        <a:cubicBezTo>
                          <a:pt x="15038" y="13834"/>
                          <a:pt x="11286" y="13834"/>
                          <a:pt x="7548" y="13834"/>
                        </a:cubicBezTo>
                        <a:cubicBezTo>
                          <a:pt x="5027" y="9223"/>
                          <a:pt x="2521" y="4612"/>
                          <a:pt x="0" y="0"/>
                        </a:cubicBezTo>
                        <a:close/>
                      </a:path>
                    </a:pathLst>
                  </a:custGeom>
                  <a:solidFill>
                    <a:srgbClr val="BBBDBF"/>
                  </a:solidFill>
                  <a:ln w="1385"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EDCCEB1A-BFC8-A441-8B7F-201162FB51D0}"/>
                      </a:ext>
                    </a:extLst>
                  </p:cNvPr>
                  <p:cNvSpPr/>
                  <p:nvPr/>
                </p:nvSpPr>
                <p:spPr>
                  <a:xfrm>
                    <a:off x="11452411" y="4839166"/>
                    <a:ext cx="18704" cy="13432"/>
                  </a:xfrm>
                  <a:custGeom>
                    <a:avLst/>
                    <a:gdLst>
                      <a:gd name="connsiteX0" fmla="*/ 12528 w 18704"/>
                      <a:gd name="connsiteY0" fmla="*/ 1302 h 13432"/>
                      <a:gd name="connsiteX1" fmla="*/ 6918 w 18704"/>
                      <a:gd name="connsiteY1" fmla="*/ 2590 h 13432"/>
                      <a:gd name="connsiteX2" fmla="*/ 50 w 18704"/>
                      <a:gd name="connsiteY2" fmla="*/ 1302 h 13432"/>
                      <a:gd name="connsiteX3" fmla="*/ 5562 w 18704"/>
                      <a:gd name="connsiteY3" fmla="*/ 0 h 13432"/>
                      <a:gd name="connsiteX4" fmla="*/ 12528 w 18704"/>
                      <a:gd name="connsiteY4" fmla="*/ 1302 h 13432"/>
                      <a:gd name="connsiteX5" fmla="*/ 7444 w 18704"/>
                      <a:gd name="connsiteY5" fmla="*/ 13433 h 13432"/>
                      <a:gd name="connsiteX6" fmla="*/ 2169 w 18704"/>
                      <a:gd name="connsiteY6" fmla="*/ 3947 h 13432"/>
                      <a:gd name="connsiteX7" fmla="*/ 13400 w 18704"/>
                      <a:gd name="connsiteY7" fmla="*/ 3947 h 13432"/>
                      <a:gd name="connsiteX8" fmla="*/ 18704 w 18704"/>
                      <a:gd name="connsiteY8" fmla="*/ 13433 h 13432"/>
                      <a:gd name="connsiteX9" fmla="*/ 7444 w 18704"/>
                      <a:gd name="connsiteY9" fmla="*/ 13433 h 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04" h="13432">
                        <a:moveTo>
                          <a:pt x="12528" y="1302"/>
                        </a:moveTo>
                        <a:cubicBezTo>
                          <a:pt x="12928" y="2022"/>
                          <a:pt x="10811" y="2590"/>
                          <a:pt x="6918" y="2590"/>
                        </a:cubicBezTo>
                        <a:cubicBezTo>
                          <a:pt x="3194" y="2590"/>
                          <a:pt x="465" y="2022"/>
                          <a:pt x="50" y="1302"/>
                        </a:cubicBezTo>
                        <a:cubicBezTo>
                          <a:pt x="-365" y="554"/>
                          <a:pt x="1850" y="0"/>
                          <a:pt x="5562" y="0"/>
                        </a:cubicBezTo>
                        <a:cubicBezTo>
                          <a:pt x="9357" y="-14"/>
                          <a:pt x="12029" y="554"/>
                          <a:pt x="12528" y="1302"/>
                        </a:cubicBezTo>
                        <a:close/>
                        <a:moveTo>
                          <a:pt x="7444" y="13433"/>
                        </a:moveTo>
                        <a:cubicBezTo>
                          <a:pt x="5686" y="10262"/>
                          <a:pt x="3927" y="7104"/>
                          <a:pt x="2169" y="3947"/>
                        </a:cubicBezTo>
                        <a:cubicBezTo>
                          <a:pt x="5908" y="3947"/>
                          <a:pt x="9661" y="3947"/>
                          <a:pt x="13400" y="3947"/>
                        </a:cubicBezTo>
                        <a:cubicBezTo>
                          <a:pt x="15172" y="7118"/>
                          <a:pt x="16931" y="10276"/>
                          <a:pt x="18704" y="13433"/>
                        </a:cubicBezTo>
                        <a:cubicBezTo>
                          <a:pt x="14937" y="13433"/>
                          <a:pt x="11184" y="13433"/>
                          <a:pt x="7444" y="13433"/>
                        </a:cubicBezTo>
                        <a:close/>
                      </a:path>
                    </a:pathLst>
                  </a:custGeom>
                  <a:solidFill>
                    <a:srgbClr val="BBBDBF"/>
                  </a:solidFill>
                  <a:ln w="1385"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13FCEC9F-B172-3C4D-AF85-5CC3D6028719}"/>
                      </a:ext>
                    </a:extLst>
                  </p:cNvPr>
                  <p:cNvSpPr/>
                  <p:nvPr/>
                </p:nvSpPr>
                <p:spPr>
                  <a:xfrm>
                    <a:off x="11473040" y="4838543"/>
                    <a:ext cx="27723" cy="14055"/>
                  </a:xfrm>
                  <a:custGeom>
                    <a:avLst/>
                    <a:gdLst>
                      <a:gd name="connsiteX0" fmla="*/ 11300 w 27723"/>
                      <a:gd name="connsiteY0" fmla="*/ 14056 h 14055"/>
                      <a:gd name="connsiteX1" fmla="*/ 6980 w 27723"/>
                      <a:gd name="connsiteY1" fmla="*/ 6356 h 14055"/>
                      <a:gd name="connsiteX2" fmla="*/ 997 w 27723"/>
                      <a:gd name="connsiteY2" fmla="*/ 6356 h 14055"/>
                      <a:gd name="connsiteX3" fmla="*/ 0 w 27723"/>
                      <a:gd name="connsiteY3" fmla="*/ 4570 h 14055"/>
                      <a:gd name="connsiteX4" fmla="*/ 5983 w 27723"/>
                      <a:gd name="connsiteY4" fmla="*/ 4570 h 14055"/>
                      <a:gd name="connsiteX5" fmla="*/ 5748 w 27723"/>
                      <a:gd name="connsiteY5" fmla="*/ 4154 h 14055"/>
                      <a:gd name="connsiteX6" fmla="*/ 9264 w 27723"/>
                      <a:gd name="connsiteY6" fmla="*/ 914 h 14055"/>
                      <a:gd name="connsiteX7" fmla="*/ 20233 w 27723"/>
                      <a:gd name="connsiteY7" fmla="*/ 0 h 14055"/>
                      <a:gd name="connsiteX8" fmla="*/ 27503 w 27723"/>
                      <a:gd name="connsiteY8" fmla="*/ 235 h 14055"/>
                      <a:gd name="connsiteX9" fmla="*/ 27724 w 27723"/>
                      <a:gd name="connsiteY9" fmla="*/ 2091 h 14055"/>
                      <a:gd name="connsiteX10" fmla="*/ 22932 w 27723"/>
                      <a:gd name="connsiteY10" fmla="*/ 1911 h 14055"/>
                      <a:gd name="connsiteX11" fmla="*/ 16715 w 27723"/>
                      <a:gd name="connsiteY11" fmla="*/ 4071 h 14055"/>
                      <a:gd name="connsiteX12" fmla="*/ 16991 w 27723"/>
                      <a:gd name="connsiteY12" fmla="*/ 4556 h 14055"/>
                      <a:gd name="connsiteX13" fmla="*/ 26685 w 27723"/>
                      <a:gd name="connsiteY13" fmla="*/ 4556 h 14055"/>
                      <a:gd name="connsiteX14" fmla="*/ 27697 w 27723"/>
                      <a:gd name="connsiteY14" fmla="*/ 6342 h 14055"/>
                      <a:gd name="connsiteX15" fmla="*/ 18114 w 27723"/>
                      <a:gd name="connsiteY15" fmla="*/ 6342 h 14055"/>
                      <a:gd name="connsiteX16" fmla="*/ 22448 w 27723"/>
                      <a:gd name="connsiteY16" fmla="*/ 14042 h 14055"/>
                      <a:gd name="connsiteX17" fmla="*/ 11300 w 27723"/>
                      <a:gd name="connsiteY17" fmla="*/ 14056 h 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23" h="14055">
                        <a:moveTo>
                          <a:pt x="11300" y="14056"/>
                        </a:moveTo>
                        <a:cubicBezTo>
                          <a:pt x="9860" y="11494"/>
                          <a:pt x="8420" y="8918"/>
                          <a:pt x="6980" y="6356"/>
                        </a:cubicBezTo>
                        <a:cubicBezTo>
                          <a:pt x="4985" y="6356"/>
                          <a:pt x="2991" y="6356"/>
                          <a:pt x="997" y="6356"/>
                        </a:cubicBezTo>
                        <a:cubicBezTo>
                          <a:pt x="664" y="5761"/>
                          <a:pt x="333" y="5165"/>
                          <a:pt x="0" y="4570"/>
                        </a:cubicBezTo>
                        <a:cubicBezTo>
                          <a:pt x="1993" y="4570"/>
                          <a:pt x="3988" y="4570"/>
                          <a:pt x="5983" y="4570"/>
                        </a:cubicBezTo>
                        <a:cubicBezTo>
                          <a:pt x="5899" y="4431"/>
                          <a:pt x="5830" y="4293"/>
                          <a:pt x="5748" y="4154"/>
                        </a:cubicBezTo>
                        <a:cubicBezTo>
                          <a:pt x="5055" y="2922"/>
                          <a:pt x="5899" y="1703"/>
                          <a:pt x="9264" y="914"/>
                        </a:cubicBezTo>
                        <a:cubicBezTo>
                          <a:pt x="12144" y="249"/>
                          <a:pt x="16438" y="0"/>
                          <a:pt x="20233" y="0"/>
                        </a:cubicBezTo>
                        <a:cubicBezTo>
                          <a:pt x="23182" y="0"/>
                          <a:pt x="25619" y="97"/>
                          <a:pt x="27503" y="235"/>
                        </a:cubicBezTo>
                        <a:cubicBezTo>
                          <a:pt x="27586" y="858"/>
                          <a:pt x="27655" y="1468"/>
                          <a:pt x="27724" y="2091"/>
                        </a:cubicBezTo>
                        <a:cubicBezTo>
                          <a:pt x="26492" y="1994"/>
                          <a:pt x="24913" y="1911"/>
                          <a:pt x="22932" y="1911"/>
                        </a:cubicBezTo>
                        <a:cubicBezTo>
                          <a:pt x="17408" y="1911"/>
                          <a:pt x="16063" y="2908"/>
                          <a:pt x="16715" y="4071"/>
                        </a:cubicBezTo>
                        <a:cubicBezTo>
                          <a:pt x="16811" y="4223"/>
                          <a:pt x="16895" y="4404"/>
                          <a:pt x="16991" y="4556"/>
                        </a:cubicBezTo>
                        <a:cubicBezTo>
                          <a:pt x="20218" y="4556"/>
                          <a:pt x="23458" y="4556"/>
                          <a:pt x="26685" y="4556"/>
                        </a:cubicBezTo>
                        <a:cubicBezTo>
                          <a:pt x="27018" y="5152"/>
                          <a:pt x="27350" y="5747"/>
                          <a:pt x="27697" y="6342"/>
                        </a:cubicBezTo>
                        <a:cubicBezTo>
                          <a:pt x="24497" y="6342"/>
                          <a:pt x="21312" y="6342"/>
                          <a:pt x="18114" y="6342"/>
                        </a:cubicBezTo>
                        <a:cubicBezTo>
                          <a:pt x="19554" y="8904"/>
                          <a:pt x="21008" y="11480"/>
                          <a:pt x="22448" y="14042"/>
                        </a:cubicBezTo>
                        <a:cubicBezTo>
                          <a:pt x="18737" y="14056"/>
                          <a:pt x="15011" y="14056"/>
                          <a:pt x="11300" y="14056"/>
                        </a:cubicBezTo>
                        <a:close/>
                      </a:path>
                    </a:pathLst>
                  </a:custGeom>
                  <a:solidFill>
                    <a:srgbClr val="BBBDBF"/>
                  </a:solidFill>
                  <a:ln w="1385"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E16B9958-9228-464F-81A5-EA982597E073}"/>
                      </a:ext>
                    </a:extLst>
                  </p:cNvPr>
                  <p:cNvSpPr/>
                  <p:nvPr/>
                </p:nvSpPr>
                <p:spPr>
                  <a:xfrm>
                    <a:off x="11503368" y="4840676"/>
                    <a:ext cx="32792" cy="12131"/>
                  </a:xfrm>
                  <a:custGeom>
                    <a:avLst/>
                    <a:gdLst>
                      <a:gd name="connsiteX0" fmla="*/ 15786 w 32792"/>
                      <a:gd name="connsiteY0" fmla="*/ 0 h 12131"/>
                      <a:gd name="connsiteX1" fmla="*/ 17171 w 32792"/>
                      <a:gd name="connsiteY1" fmla="*/ 2437 h 12131"/>
                      <a:gd name="connsiteX2" fmla="*/ 27737 w 32792"/>
                      <a:gd name="connsiteY2" fmla="*/ 2437 h 12131"/>
                      <a:gd name="connsiteX3" fmla="*/ 28762 w 32792"/>
                      <a:gd name="connsiteY3" fmla="*/ 4224 h 12131"/>
                      <a:gd name="connsiteX4" fmla="*/ 18183 w 32792"/>
                      <a:gd name="connsiteY4" fmla="*/ 4224 h 12131"/>
                      <a:gd name="connsiteX5" fmla="*/ 20578 w 32792"/>
                      <a:gd name="connsiteY5" fmla="*/ 8420 h 12131"/>
                      <a:gd name="connsiteX6" fmla="*/ 27280 w 32792"/>
                      <a:gd name="connsiteY6" fmla="*/ 10165 h 12131"/>
                      <a:gd name="connsiteX7" fmla="*/ 31574 w 32792"/>
                      <a:gd name="connsiteY7" fmla="*/ 10054 h 12131"/>
                      <a:gd name="connsiteX8" fmla="*/ 32792 w 32792"/>
                      <a:gd name="connsiteY8" fmla="*/ 11882 h 12131"/>
                      <a:gd name="connsiteX9" fmla="*/ 24871 w 32792"/>
                      <a:gd name="connsiteY9" fmla="*/ 12131 h 12131"/>
                      <a:gd name="connsiteX10" fmla="*/ 14817 w 32792"/>
                      <a:gd name="connsiteY10" fmla="*/ 11328 h 12131"/>
                      <a:gd name="connsiteX11" fmla="*/ 9874 w 32792"/>
                      <a:gd name="connsiteY11" fmla="*/ 8683 h 12131"/>
                      <a:gd name="connsiteX12" fmla="*/ 7339 w 32792"/>
                      <a:gd name="connsiteY12" fmla="*/ 4224 h 12131"/>
                      <a:gd name="connsiteX13" fmla="*/ 1010 w 32792"/>
                      <a:gd name="connsiteY13" fmla="*/ 4224 h 12131"/>
                      <a:gd name="connsiteX14" fmla="*/ 0 w 32792"/>
                      <a:gd name="connsiteY14" fmla="*/ 2437 h 12131"/>
                      <a:gd name="connsiteX15" fmla="*/ 6328 w 32792"/>
                      <a:gd name="connsiteY15" fmla="*/ 2437 h 12131"/>
                      <a:gd name="connsiteX16" fmla="*/ 5331 w 32792"/>
                      <a:gd name="connsiteY16" fmla="*/ 679 h 12131"/>
                      <a:gd name="connsiteX17" fmla="*/ 15786 w 32792"/>
                      <a:gd name="connsiteY17" fmla="*/ 0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2" h="12131">
                        <a:moveTo>
                          <a:pt x="15786" y="0"/>
                        </a:moveTo>
                        <a:cubicBezTo>
                          <a:pt x="16243" y="803"/>
                          <a:pt x="16714" y="1620"/>
                          <a:pt x="17171" y="2437"/>
                        </a:cubicBezTo>
                        <a:cubicBezTo>
                          <a:pt x="20702" y="2437"/>
                          <a:pt x="24220" y="2437"/>
                          <a:pt x="27737" y="2437"/>
                        </a:cubicBezTo>
                        <a:cubicBezTo>
                          <a:pt x="28083" y="3033"/>
                          <a:pt x="28429" y="3628"/>
                          <a:pt x="28762" y="4224"/>
                        </a:cubicBezTo>
                        <a:cubicBezTo>
                          <a:pt x="25231" y="4224"/>
                          <a:pt x="21714" y="4224"/>
                          <a:pt x="18183" y="4224"/>
                        </a:cubicBezTo>
                        <a:cubicBezTo>
                          <a:pt x="18986" y="5622"/>
                          <a:pt x="19774" y="7021"/>
                          <a:pt x="20578" y="8420"/>
                        </a:cubicBezTo>
                        <a:cubicBezTo>
                          <a:pt x="21228" y="9569"/>
                          <a:pt x="23015" y="10165"/>
                          <a:pt x="27280" y="10165"/>
                        </a:cubicBezTo>
                        <a:cubicBezTo>
                          <a:pt x="29386" y="10165"/>
                          <a:pt x="30355" y="10123"/>
                          <a:pt x="31574" y="10054"/>
                        </a:cubicBezTo>
                        <a:cubicBezTo>
                          <a:pt x="31975" y="10663"/>
                          <a:pt x="32377" y="11273"/>
                          <a:pt x="32792" y="11882"/>
                        </a:cubicBezTo>
                        <a:cubicBezTo>
                          <a:pt x="31255" y="12021"/>
                          <a:pt x="28416" y="12131"/>
                          <a:pt x="24871" y="12131"/>
                        </a:cubicBezTo>
                        <a:cubicBezTo>
                          <a:pt x="20799" y="12131"/>
                          <a:pt x="17185" y="11813"/>
                          <a:pt x="14817" y="11328"/>
                        </a:cubicBezTo>
                        <a:cubicBezTo>
                          <a:pt x="12144" y="10788"/>
                          <a:pt x="10580" y="9929"/>
                          <a:pt x="9874" y="8683"/>
                        </a:cubicBezTo>
                        <a:cubicBezTo>
                          <a:pt x="9028" y="7201"/>
                          <a:pt x="8183" y="5706"/>
                          <a:pt x="7339" y="4224"/>
                        </a:cubicBezTo>
                        <a:cubicBezTo>
                          <a:pt x="5234" y="4224"/>
                          <a:pt x="3116" y="4224"/>
                          <a:pt x="1010" y="4224"/>
                        </a:cubicBezTo>
                        <a:cubicBezTo>
                          <a:pt x="678" y="3628"/>
                          <a:pt x="331" y="3033"/>
                          <a:pt x="0" y="2437"/>
                        </a:cubicBezTo>
                        <a:cubicBezTo>
                          <a:pt x="2104" y="2437"/>
                          <a:pt x="4223" y="2437"/>
                          <a:pt x="6328" y="2437"/>
                        </a:cubicBezTo>
                        <a:cubicBezTo>
                          <a:pt x="5995" y="1856"/>
                          <a:pt x="5664" y="1274"/>
                          <a:pt x="5331" y="679"/>
                        </a:cubicBezTo>
                        <a:cubicBezTo>
                          <a:pt x="8807" y="443"/>
                          <a:pt x="12297" y="222"/>
                          <a:pt x="15786" y="0"/>
                        </a:cubicBezTo>
                        <a:close/>
                      </a:path>
                    </a:pathLst>
                  </a:custGeom>
                  <a:solidFill>
                    <a:srgbClr val="BBBDBF"/>
                  </a:solidFill>
                  <a:ln w="1385" cap="flat">
                    <a:noFill/>
                    <a:prstDash val="solid"/>
                    <a:miter/>
                  </a:ln>
                </p:spPr>
                <p:txBody>
                  <a:bodyPr rtlCol="0" anchor="ctr"/>
                  <a:lstStyle/>
                  <a:p>
                    <a:endParaRPr lang="en-US"/>
                  </a:p>
                </p:txBody>
              </p:sp>
            </p:grpSp>
            <p:grpSp>
              <p:nvGrpSpPr>
                <p:cNvPr id="226" name="Graphic 64">
                  <a:extLst>
                    <a:ext uri="{FF2B5EF4-FFF2-40B4-BE49-F238E27FC236}">
                      <a16:creationId xmlns:a16="http://schemas.microsoft.com/office/drawing/2014/main" id="{55D6160D-65D6-884B-9DDF-B8E569F222C4}"/>
                    </a:ext>
                  </a:extLst>
                </p:cNvPr>
                <p:cNvGrpSpPr/>
                <p:nvPr/>
              </p:nvGrpSpPr>
              <p:grpSpPr>
                <a:xfrm>
                  <a:off x="11168415" y="4600381"/>
                  <a:ext cx="229400" cy="14055"/>
                  <a:chOff x="11168415" y="4600381"/>
                  <a:chExt cx="229400" cy="14055"/>
                </a:xfrm>
                <a:solidFill>
                  <a:srgbClr val="BBBDBF"/>
                </a:solidFill>
              </p:grpSpPr>
              <p:sp>
                <p:nvSpPr>
                  <p:cNvPr id="327" name="Freeform 326">
                    <a:extLst>
                      <a:ext uri="{FF2B5EF4-FFF2-40B4-BE49-F238E27FC236}">
                        <a16:creationId xmlns:a16="http://schemas.microsoft.com/office/drawing/2014/main" id="{C2655851-3AA4-AC45-A1BD-0BCBAB25A8DE}"/>
                      </a:ext>
                    </a:extLst>
                  </p:cNvPr>
                  <p:cNvSpPr/>
                  <p:nvPr/>
                </p:nvSpPr>
                <p:spPr>
                  <a:xfrm>
                    <a:off x="11168415" y="4600381"/>
                    <a:ext cx="44388" cy="14055"/>
                  </a:xfrm>
                  <a:custGeom>
                    <a:avLst/>
                    <a:gdLst>
                      <a:gd name="connsiteX0" fmla="*/ 36509 w 44388"/>
                      <a:gd name="connsiteY0" fmla="*/ 0 h 14055"/>
                      <a:gd name="connsiteX1" fmla="*/ 42588 w 44388"/>
                      <a:gd name="connsiteY1" fmla="*/ 11161 h 14055"/>
                      <a:gd name="connsiteX2" fmla="*/ 44388 w 44388"/>
                      <a:gd name="connsiteY2" fmla="*/ 13834 h 14055"/>
                      <a:gd name="connsiteX3" fmla="*/ 34930 w 44388"/>
                      <a:gd name="connsiteY3" fmla="*/ 13834 h 14055"/>
                      <a:gd name="connsiteX4" fmla="*/ 33684 w 44388"/>
                      <a:gd name="connsiteY4" fmla="*/ 12339 h 14055"/>
                      <a:gd name="connsiteX5" fmla="*/ 33503 w 44388"/>
                      <a:gd name="connsiteY5" fmla="*/ 12339 h 14055"/>
                      <a:gd name="connsiteX6" fmla="*/ 20763 w 44388"/>
                      <a:gd name="connsiteY6" fmla="*/ 14056 h 14055"/>
                      <a:gd name="connsiteX7" fmla="*/ 254 w 44388"/>
                      <a:gd name="connsiteY7" fmla="*/ 9195 h 14055"/>
                      <a:gd name="connsiteX8" fmla="*/ 16263 w 44388"/>
                      <a:gd name="connsiteY8" fmla="*/ 4127 h 14055"/>
                      <a:gd name="connsiteX9" fmla="*/ 28712 w 44388"/>
                      <a:gd name="connsiteY9" fmla="*/ 5373 h 14055"/>
                      <a:gd name="connsiteX10" fmla="*/ 28865 w 44388"/>
                      <a:gd name="connsiteY10" fmla="*/ 5373 h 14055"/>
                      <a:gd name="connsiteX11" fmla="*/ 25942 w 44388"/>
                      <a:gd name="connsiteY11" fmla="*/ 0 h 14055"/>
                      <a:gd name="connsiteX12" fmla="*/ 36509 w 44388"/>
                      <a:gd name="connsiteY12" fmla="*/ 0 h 14055"/>
                      <a:gd name="connsiteX13" fmla="*/ 30443 w 44388"/>
                      <a:gd name="connsiteY13" fmla="*/ 8295 h 14055"/>
                      <a:gd name="connsiteX14" fmla="*/ 29861 w 44388"/>
                      <a:gd name="connsiteY14" fmla="*/ 7672 h 14055"/>
                      <a:gd name="connsiteX15" fmla="*/ 19836 w 44388"/>
                      <a:gd name="connsiteY15" fmla="*/ 5982 h 14055"/>
                      <a:gd name="connsiteX16" fmla="*/ 10959 w 44388"/>
                      <a:gd name="connsiteY16" fmla="*/ 9112 h 14055"/>
                      <a:gd name="connsiteX17" fmla="*/ 23062 w 44388"/>
                      <a:gd name="connsiteY17" fmla="*/ 12117 h 14055"/>
                      <a:gd name="connsiteX18" fmla="*/ 31260 w 44388"/>
                      <a:gd name="connsiteY18" fmla="*/ 10427 h 14055"/>
                      <a:gd name="connsiteX19" fmla="*/ 31233 w 44388"/>
                      <a:gd name="connsiteY19" fmla="*/ 9721 h 14055"/>
                      <a:gd name="connsiteX20" fmla="*/ 30443 w 44388"/>
                      <a:gd name="connsiteY20" fmla="*/ 8295 h 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388" h="14055">
                        <a:moveTo>
                          <a:pt x="36509" y="0"/>
                        </a:moveTo>
                        <a:cubicBezTo>
                          <a:pt x="38531" y="3725"/>
                          <a:pt x="40566" y="7450"/>
                          <a:pt x="42588" y="11161"/>
                        </a:cubicBezTo>
                        <a:cubicBezTo>
                          <a:pt x="43128" y="12131"/>
                          <a:pt x="43848" y="13183"/>
                          <a:pt x="44388" y="13834"/>
                        </a:cubicBezTo>
                        <a:cubicBezTo>
                          <a:pt x="41231" y="13834"/>
                          <a:pt x="38087" y="13834"/>
                          <a:pt x="34930" y="13834"/>
                        </a:cubicBezTo>
                        <a:cubicBezTo>
                          <a:pt x="34514" y="13336"/>
                          <a:pt x="34099" y="12837"/>
                          <a:pt x="33684" y="12339"/>
                        </a:cubicBezTo>
                        <a:cubicBezTo>
                          <a:pt x="33628" y="12339"/>
                          <a:pt x="33559" y="12339"/>
                          <a:pt x="33503" y="12339"/>
                        </a:cubicBezTo>
                        <a:cubicBezTo>
                          <a:pt x="31592" y="13391"/>
                          <a:pt x="26870" y="14056"/>
                          <a:pt x="20763" y="14056"/>
                        </a:cubicBezTo>
                        <a:cubicBezTo>
                          <a:pt x="10779" y="14056"/>
                          <a:pt x="1819" y="12131"/>
                          <a:pt x="254" y="9195"/>
                        </a:cubicBezTo>
                        <a:cubicBezTo>
                          <a:pt x="-1519" y="6024"/>
                          <a:pt x="6223" y="4141"/>
                          <a:pt x="16263" y="4127"/>
                        </a:cubicBezTo>
                        <a:cubicBezTo>
                          <a:pt x="22023" y="4127"/>
                          <a:pt x="26427" y="4667"/>
                          <a:pt x="28712" y="5373"/>
                        </a:cubicBezTo>
                        <a:cubicBezTo>
                          <a:pt x="28767" y="5373"/>
                          <a:pt x="28809" y="5373"/>
                          <a:pt x="28865" y="5373"/>
                        </a:cubicBezTo>
                        <a:cubicBezTo>
                          <a:pt x="27895" y="3573"/>
                          <a:pt x="26912" y="1800"/>
                          <a:pt x="25942" y="0"/>
                        </a:cubicBezTo>
                        <a:cubicBezTo>
                          <a:pt x="29460" y="0"/>
                          <a:pt x="32977" y="0"/>
                          <a:pt x="36509" y="0"/>
                        </a:cubicBezTo>
                        <a:close/>
                        <a:moveTo>
                          <a:pt x="30443" y="8295"/>
                        </a:moveTo>
                        <a:cubicBezTo>
                          <a:pt x="30332" y="8087"/>
                          <a:pt x="30124" y="7866"/>
                          <a:pt x="29861" y="7672"/>
                        </a:cubicBezTo>
                        <a:cubicBezTo>
                          <a:pt x="28393" y="6730"/>
                          <a:pt x="24627" y="5982"/>
                          <a:pt x="19836" y="5982"/>
                        </a:cubicBezTo>
                        <a:cubicBezTo>
                          <a:pt x="13049" y="5982"/>
                          <a:pt x="10017" y="7353"/>
                          <a:pt x="10959" y="9112"/>
                        </a:cubicBezTo>
                        <a:cubicBezTo>
                          <a:pt x="11901" y="10843"/>
                          <a:pt x="16346" y="12117"/>
                          <a:pt x="23062" y="12117"/>
                        </a:cubicBezTo>
                        <a:cubicBezTo>
                          <a:pt x="27369" y="12117"/>
                          <a:pt x="30776" y="11452"/>
                          <a:pt x="31260" y="10427"/>
                        </a:cubicBezTo>
                        <a:cubicBezTo>
                          <a:pt x="31398" y="10220"/>
                          <a:pt x="31357" y="9985"/>
                          <a:pt x="31233" y="9721"/>
                        </a:cubicBezTo>
                        <a:cubicBezTo>
                          <a:pt x="30955" y="9251"/>
                          <a:pt x="30706" y="8780"/>
                          <a:pt x="30443" y="8295"/>
                        </a:cubicBezTo>
                        <a:close/>
                      </a:path>
                    </a:pathLst>
                  </a:custGeom>
                  <a:solidFill>
                    <a:srgbClr val="BBBDBF"/>
                  </a:solidFill>
                  <a:ln w="1385"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364BAC68-5730-7940-B42C-449D4C90E1DE}"/>
                      </a:ext>
                    </a:extLst>
                  </p:cNvPr>
                  <p:cNvSpPr/>
                  <p:nvPr/>
                </p:nvSpPr>
                <p:spPr>
                  <a:xfrm>
                    <a:off x="11218430" y="4604508"/>
                    <a:ext cx="38757" cy="9929"/>
                  </a:xfrm>
                  <a:custGeom>
                    <a:avLst/>
                    <a:gdLst>
                      <a:gd name="connsiteX0" fmla="*/ 10646 w 38757"/>
                      <a:gd name="connsiteY0" fmla="*/ 5636 h 9929"/>
                      <a:gd name="connsiteX1" fmla="*/ 24896 w 38757"/>
                      <a:gd name="connsiteY1" fmla="*/ 8087 h 9929"/>
                      <a:gd name="connsiteX2" fmla="*/ 36278 w 38757"/>
                      <a:gd name="connsiteY2" fmla="*/ 7658 h 9929"/>
                      <a:gd name="connsiteX3" fmla="*/ 38757 w 38757"/>
                      <a:gd name="connsiteY3" fmla="*/ 9320 h 9929"/>
                      <a:gd name="connsiteX4" fmla="*/ 24452 w 38757"/>
                      <a:gd name="connsiteY4" fmla="*/ 9929 h 9929"/>
                      <a:gd name="connsiteX5" fmla="*/ 218 w 38757"/>
                      <a:gd name="connsiteY5" fmla="*/ 5110 h 9929"/>
                      <a:gd name="connsiteX6" fmla="*/ 17874 w 38757"/>
                      <a:gd name="connsiteY6" fmla="*/ 0 h 9929"/>
                      <a:gd name="connsiteX7" fmla="*/ 38453 w 38757"/>
                      <a:gd name="connsiteY7" fmla="*/ 4611 h 9929"/>
                      <a:gd name="connsiteX8" fmla="*/ 38674 w 38757"/>
                      <a:gd name="connsiteY8" fmla="*/ 5622 h 9929"/>
                      <a:gd name="connsiteX9" fmla="*/ 10646 w 38757"/>
                      <a:gd name="connsiteY9" fmla="*/ 5636 h 9929"/>
                      <a:gd name="connsiteX10" fmla="*/ 28094 w 38757"/>
                      <a:gd name="connsiteY10" fmla="*/ 3960 h 9929"/>
                      <a:gd name="connsiteX11" fmla="*/ 18151 w 38757"/>
                      <a:gd name="connsiteY11" fmla="*/ 1648 h 9929"/>
                      <a:gd name="connsiteX12" fmla="*/ 9718 w 38757"/>
                      <a:gd name="connsiteY12" fmla="*/ 3960 h 9929"/>
                      <a:gd name="connsiteX13" fmla="*/ 28094 w 38757"/>
                      <a:gd name="connsiteY13" fmla="*/ 3960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57" h="9929">
                        <a:moveTo>
                          <a:pt x="10646" y="5636"/>
                        </a:moveTo>
                        <a:cubicBezTo>
                          <a:pt x="11836" y="7353"/>
                          <a:pt x="18193" y="8101"/>
                          <a:pt x="24896" y="8087"/>
                        </a:cubicBezTo>
                        <a:cubicBezTo>
                          <a:pt x="29811" y="8087"/>
                          <a:pt x="33246" y="7935"/>
                          <a:pt x="36278" y="7658"/>
                        </a:cubicBezTo>
                        <a:cubicBezTo>
                          <a:pt x="37109" y="8212"/>
                          <a:pt x="37926" y="8766"/>
                          <a:pt x="38757" y="9320"/>
                        </a:cubicBezTo>
                        <a:cubicBezTo>
                          <a:pt x="35309" y="9652"/>
                          <a:pt x="30476" y="9915"/>
                          <a:pt x="24452" y="9929"/>
                        </a:cubicBezTo>
                        <a:cubicBezTo>
                          <a:pt x="10867" y="9929"/>
                          <a:pt x="1810" y="8018"/>
                          <a:pt x="218" y="5110"/>
                        </a:cubicBezTo>
                        <a:cubicBezTo>
                          <a:pt x="-1223" y="2479"/>
                          <a:pt x="4469" y="14"/>
                          <a:pt x="17874" y="0"/>
                        </a:cubicBezTo>
                        <a:cubicBezTo>
                          <a:pt x="31529" y="0"/>
                          <a:pt x="37304" y="2534"/>
                          <a:pt x="38453" y="4611"/>
                        </a:cubicBezTo>
                        <a:cubicBezTo>
                          <a:pt x="38702" y="5054"/>
                          <a:pt x="38730" y="5415"/>
                          <a:pt x="38674" y="5622"/>
                        </a:cubicBezTo>
                        <a:cubicBezTo>
                          <a:pt x="29327" y="5636"/>
                          <a:pt x="19979" y="5636"/>
                          <a:pt x="10646" y="5636"/>
                        </a:cubicBezTo>
                        <a:close/>
                        <a:moveTo>
                          <a:pt x="28094" y="3960"/>
                        </a:moveTo>
                        <a:cubicBezTo>
                          <a:pt x="27706" y="3088"/>
                          <a:pt x="25186" y="1634"/>
                          <a:pt x="18151" y="1648"/>
                        </a:cubicBezTo>
                        <a:cubicBezTo>
                          <a:pt x="11629" y="1648"/>
                          <a:pt x="9635" y="2991"/>
                          <a:pt x="9718" y="3960"/>
                        </a:cubicBezTo>
                        <a:cubicBezTo>
                          <a:pt x="15852" y="3960"/>
                          <a:pt x="21973" y="3960"/>
                          <a:pt x="28094" y="3960"/>
                        </a:cubicBezTo>
                        <a:close/>
                      </a:path>
                    </a:pathLst>
                  </a:custGeom>
                  <a:solidFill>
                    <a:srgbClr val="BBBDBF"/>
                  </a:solidFill>
                  <a:ln w="1385"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77E70928-70F4-4346-84CC-A2E94043D663}"/>
                      </a:ext>
                    </a:extLst>
                  </p:cNvPr>
                  <p:cNvSpPr/>
                  <p:nvPr/>
                </p:nvSpPr>
                <p:spPr>
                  <a:xfrm>
                    <a:off x="11260511" y="4600381"/>
                    <a:ext cx="18376" cy="13834"/>
                  </a:xfrm>
                  <a:custGeom>
                    <a:avLst/>
                    <a:gdLst>
                      <a:gd name="connsiteX0" fmla="*/ 0 w 18376"/>
                      <a:gd name="connsiteY0" fmla="*/ 0 h 13834"/>
                      <a:gd name="connsiteX1" fmla="*/ 10636 w 18376"/>
                      <a:gd name="connsiteY1" fmla="*/ 0 h 13834"/>
                      <a:gd name="connsiteX2" fmla="*/ 18377 w 18376"/>
                      <a:gd name="connsiteY2" fmla="*/ 13834 h 13834"/>
                      <a:gd name="connsiteX3" fmla="*/ 7714 w 18376"/>
                      <a:gd name="connsiteY3" fmla="*/ 13834 h 13834"/>
                      <a:gd name="connsiteX4" fmla="*/ 0 w 18376"/>
                      <a:gd name="connsiteY4" fmla="*/ 0 h 1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6" h="13834">
                        <a:moveTo>
                          <a:pt x="0" y="0"/>
                        </a:moveTo>
                        <a:cubicBezTo>
                          <a:pt x="3545" y="0"/>
                          <a:pt x="7090" y="0"/>
                          <a:pt x="10636" y="0"/>
                        </a:cubicBezTo>
                        <a:cubicBezTo>
                          <a:pt x="13225" y="4611"/>
                          <a:pt x="15801" y="9223"/>
                          <a:pt x="18377" y="13834"/>
                        </a:cubicBezTo>
                        <a:cubicBezTo>
                          <a:pt x="14831" y="13834"/>
                          <a:pt x="11273" y="13834"/>
                          <a:pt x="7714" y="13834"/>
                        </a:cubicBezTo>
                        <a:cubicBezTo>
                          <a:pt x="5152" y="9223"/>
                          <a:pt x="2576" y="4611"/>
                          <a:pt x="0" y="0"/>
                        </a:cubicBezTo>
                        <a:close/>
                      </a:path>
                    </a:pathLst>
                  </a:custGeom>
                  <a:solidFill>
                    <a:srgbClr val="BBBDBF"/>
                  </a:solidFill>
                  <a:ln w="1385"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E6B6C082-87F6-5D4C-92BB-BDF3575FC072}"/>
                      </a:ext>
                    </a:extLst>
                  </p:cNvPr>
                  <p:cNvSpPr/>
                  <p:nvPr/>
                </p:nvSpPr>
                <p:spPr>
                  <a:xfrm>
                    <a:off x="11284865" y="4604508"/>
                    <a:ext cx="38821" cy="9929"/>
                  </a:xfrm>
                  <a:custGeom>
                    <a:avLst/>
                    <a:gdLst>
                      <a:gd name="connsiteX0" fmla="*/ 10682 w 38821"/>
                      <a:gd name="connsiteY0" fmla="*/ 5636 h 9929"/>
                      <a:gd name="connsiteX1" fmla="*/ 24960 w 38821"/>
                      <a:gd name="connsiteY1" fmla="*/ 8087 h 9929"/>
                      <a:gd name="connsiteX2" fmla="*/ 36343 w 38821"/>
                      <a:gd name="connsiteY2" fmla="*/ 7658 h 9929"/>
                      <a:gd name="connsiteX3" fmla="*/ 38822 w 38821"/>
                      <a:gd name="connsiteY3" fmla="*/ 9320 h 9929"/>
                      <a:gd name="connsiteX4" fmla="*/ 24530 w 38821"/>
                      <a:gd name="connsiteY4" fmla="*/ 9929 h 9929"/>
                      <a:gd name="connsiteX5" fmla="*/ 226 w 38821"/>
                      <a:gd name="connsiteY5" fmla="*/ 5110 h 9929"/>
                      <a:gd name="connsiteX6" fmla="*/ 17814 w 38821"/>
                      <a:gd name="connsiteY6" fmla="*/ 0 h 9929"/>
                      <a:gd name="connsiteX7" fmla="*/ 38462 w 38821"/>
                      <a:gd name="connsiteY7" fmla="*/ 4611 h 9929"/>
                      <a:gd name="connsiteX8" fmla="*/ 38697 w 38821"/>
                      <a:gd name="connsiteY8" fmla="*/ 5622 h 9929"/>
                      <a:gd name="connsiteX9" fmla="*/ 10682 w 38821"/>
                      <a:gd name="connsiteY9" fmla="*/ 5636 h 9929"/>
                      <a:gd name="connsiteX10" fmla="*/ 28117 w 38821"/>
                      <a:gd name="connsiteY10" fmla="*/ 3960 h 9929"/>
                      <a:gd name="connsiteX11" fmla="*/ 18132 w 38821"/>
                      <a:gd name="connsiteY11" fmla="*/ 1648 h 9929"/>
                      <a:gd name="connsiteX12" fmla="*/ 9740 w 38821"/>
                      <a:gd name="connsiteY12" fmla="*/ 3960 h 9929"/>
                      <a:gd name="connsiteX13" fmla="*/ 28117 w 38821"/>
                      <a:gd name="connsiteY13" fmla="*/ 3960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21" h="9929">
                        <a:moveTo>
                          <a:pt x="10682" y="5636"/>
                        </a:moveTo>
                        <a:cubicBezTo>
                          <a:pt x="11901" y="7353"/>
                          <a:pt x="18257" y="8101"/>
                          <a:pt x="24960" y="8087"/>
                        </a:cubicBezTo>
                        <a:cubicBezTo>
                          <a:pt x="29861" y="8087"/>
                          <a:pt x="33282" y="7935"/>
                          <a:pt x="36343" y="7658"/>
                        </a:cubicBezTo>
                        <a:cubicBezTo>
                          <a:pt x="37160" y="8212"/>
                          <a:pt x="37991" y="8766"/>
                          <a:pt x="38822" y="9320"/>
                        </a:cubicBezTo>
                        <a:cubicBezTo>
                          <a:pt x="35415" y="9652"/>
                          <a:pt x="30568" y="9915"/>
                          <a:pt x="24530" y="9929"/>
                        </a:cubicBezTo>
                        <a:cubicBezTo>
                          <a:pt x="10945" y="9929"/>
                          <a:pt x="1847" y="8018"/>
                          <a:pt x="226" y="5110"/>
                        </a:cubicBezTo>
                        <a:cubicBezTo>
                          <a:pt x="-1242" y="2479"/>
                          <a:pt x="4409" y="14"/>
                          <a:pt x="17814" y="0"/>
                        </a:cubicBezTo>
                        <a:cubicBezTo>
                          <a:pt x="31455" y="0"/>
                          <a:pt x="37270" y="2534"/>
                          <a:pt x="38462" y="4611"/>
                        </a:cubicBezTo>
                        <a:cubicBezTo>
                          <a:pt x="38711" y="5054"/>
                          <a:pt x="38766" y="5415"/>
                          <a:pt x="38697" y="5622"/>
                        </a:cubicBezTo>
                        <a:cubicBezTo>
                          <a:pt x="29363" y="5636"/>
                          <a:pt x="20016" y="5636"/>
                          <a:pt x="10682" y="5636"/>
                        </a:cubicBezTo>
                        <a:close/>
                        <a:moveTo>
                          <a:pt x="28117" y="3960"/>
                        </a:moveTo>
                        <a:cubicBezTo>
                          <a:pt x="27702" y="3088"/>
                          <a:pt x="25167" y="1634"/>
                          <a:pt x="18132" y="1648"/>
                        </a:cubicBezTo>
                        <a:cubicBezTo>
                          <a:pt x="11610" y="1648"/>
                          <a:pt x="9616" y="2991"/>
                          <a:pt x="9740" y="3960"/>
                        </a:cubicBezTo>
                        <a:cubicBezTo>
                          <a:pt x="15875" y="3960"/>
                          <a:pt x="21982" y="3960"/>
                          <a:pt x="28117" y="3960"/>
                        </a:cubicBezTo>
                        <a:close/>
                      </a:path>
                    </a:pathLst>
                  </a:custGeom>
                  <a:solidFill>
                    <a:srgbClr val="BBBDBF"/>
                  </a:solidFill>
                  <a:ln w="1385"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9DFB7615-C046-E04A-BD1A-AE8DDFEC25AA}"/>
                      </a:ext>
                    </a:extLst>
                  </p:cNvPr>
                  <p:cNvSpPr/>
                  <p:nvPr/>
                </p:nvSpPr>
                <p:spPr>
                  <a:xfrm>
                    <a:off x="11325127" y="4602292"/>
                    <a:ext cx="31477" cy="12131"/>
                  </a:xfrm>
                  <a:custGeom>
                    <a:avLst/>
                    <a:gdLst>
                      <a:gd name="connsiteX0" fmla="*/ 14928 w 31477"/>
                      <a:gd name="connsiteY0" fmla="*/ 0 h 12131"/>
                      <a:gd name="connsiteX1" fmla="*/ 16327 w 31477"/>
                      <a:gd name="connsiteY1" fmla="*/ 2437 h 12131"/>
                      <a:gd name="connsiteX2" fmla="*/ 26366 w 31477"/>
                      <a:gd name="connsiteY2" fmla="*/ 2437 h 12131"/>
                      <a:gd name="connsiteX3" fmla="*/ 27405 w 31477"/>
                      <a:gd name="connsiteY3" fmla="*/ 4224 h 12131"/>
                      <a:gd name="connsiteX4" fmla="*/ 17366 w 31477"/>
                      <a:gd name="connsiteY4" fmla="*/ 4224 h 12131"/>
                      <a:gd name="connsiteX5" fmla="*/ 19775 w 31477"/>
                      <a:gd name="connsiteY5" fmla="*/ 8420 h 12131"/>
                      <a:gd name="connsiteX6" fmla="*/ 26201 w 31477"/>
                      <a:gd name="connsiteY6" fmla="*/ 10179 h 12131"/>
                      <a:gd name="connsiteX7" fmla="*/ 30259 w 31477"/>
                      <a:gd name="connsiteY7" fmla="*/ 10054 h 12131"/>
                      <a:gd name="connsiteX8" fmla="*/ 31477 w 31477"/>
                      <a:gd name="connsiteY8" fmla="*/ 11882 h 12131"/>
                      <a:gd name="connsiteX9" fmla="*/ 23985 w 31477"/>
                      <a:gd name="connsiteY9" fmla="*/ 12131 h 12131"/>
                      <a:gd name="connsiteX10" fmla="*/ 14402 w 31477"/>
                      <a:gd name="connsiteY10" fmla="*/ 11328 h 12131"/>
                      <a:gd name="connsiteX11" fmla="*/ 9611 w 31477"/>
                      <a:gd name="connsiteY11" fmla="*/ 8683 h 12131"/>
                      <a:gd name="connsiteX12" fmla="*/ 7049 w 31477"/>
                      <a:gd name="connsiteY12" fmla="*/ 4224 h 12131"/>
                      <a:gd name="connsiteX13" fmla="*/ 1024 w 31477"/>
                      <a:gd name="connsiteY13" fmla="*/ 4224 h 12131"/>
                      <a:gd name="connsiteX14" fmla="*/ 0 w 31477"/>
                      <a:gd name="connsiteY14" fmla="*/ 2437 h 12131"/>
                      <a:gd name="connsiteX15" fmla="*/ 6024 w 31477"/>
                      <a:gd name="connsiteY15" fmla="*/ 2437 h 12131"/>
                      <a:gd name="connsiteX16" fmla="*/ 5027 w 31477"/>
                      <a:gd name="connsiteY16" fmla="*/ 692 h 12131"/>
                      <a:gd name="connsiteX17" fmla="*/ 14928 w 31477"/>
                      <a:gd name="connsiteY17" fmla="*/ 0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77" h="12131">
                        <a:moveTo>
                          <a:pt x="14928" y="0"/>
                        </a:moveTo>
                        <a:cubicBezTo>
                          <a:pt x="15399" y="817"/>
                          <a:pt x="15870" y="1620"/>
                          <a:pt x="16327" y="2437"/>
                        </a:cubicBezTo>
                        <a:cubicBezTo>
                          <a:pt x="19664" y="2437"/>
                          <a:pt x="23015" y="2437"/>
                          <a:pt x="26366" y="2437"/>
                        </a:cubicBezTo>
                        <a:cubicBezTo>
                          <a:pt x="26713" y="3033"/>
                          <a:pt x="27059" y="3628"/>
                          <a:pt x="27405" y="4224"/>
                        </a:cubicBezTo>
                        <a:cubicBezTo>
                          <a:pt x="24054" y="4224"/>
                          <a:pt x="20718" y="4224"/>
                          <a:pt x="17366" y="4224"/>
                        </a:cubicBezTo>
                        <a:cubicBezTo>
                          <a:pt x="18169" y="5622"/>
                          <a:pt x="18972" y="7021"/>
                          <a:pt x="19775" y="8420"/>
                        </a:cubicBezTo>
                        <a:cubicBezTo>
                          <a:pt x="20440" y="9569"/>
                          <a:pt x="22157" y="10165"/>
                          <a:pt x="26201" y="10179"/>
                        </a:cubicBezTo>
                        <a:cubicBezTo>
                          <a:pt x="28168" y="10179"/>
                          <a:pt x="29096" y="10137"/>
                          <a:pt x="30259" y="10054"/>
                        </a:cubicBezTo>
                        <a:cubicBezTo>
                          <a:pt x="30660" y="10663"/>
                          <a:pt x="31062" y="11272"/>
                          <a:pt x="31477" y="11882"/>
                        </a:cubicBezTo>
                        <a:cubicBezTo>
                          <a:pt x="29995" y="12020"/>
                          <a:pt x="27336" y="12131"/>
                          <a:pt x="23985" y="12131"/>
                        </a:cubicBezTo>
                        <a:cubicBezTo>
                          <a:pt x="20094" y="12131"/>
                          <a:pt x="16646" y="11813"/>
                          <a:pt x="14402" y="11328"/>
                        </a:cubicBezTo>
                        <a:cubicBezTo>
                          <a:pt x="11840" y="10788"/>
                          <a:pt x="10331" y="9929"/>
                          <a:pt x="9611" y="8683"/>
                        </a:cubicBezTo>
                        <a:cubicBezTo>
                          <a:pt x="8766" y="7201"/>
                          <a:pt x="7907" y="5706"/>
                          <a:pt x="7049" y="4224"/>
                        </a:cubicBezTo>
                        <a:cubicBezTo>
                          <a:pt x="5041" y="4224"/>
                          <a:pt x="3033" y="4224"/>
                          <a:pt x="1024" y="4224"/>
                        </a:cubicBezTo>
                        <a:cubicBezTo>
                          <a:pt x="678" y="3628"/>
                          <a:pt x="346" y="3033"/>
                          <a:pt x="0" y="2437"/>
                        </a:cubicBezTo>
                        <a:cubicBezTo>
                          <a:pt x="2008" y="2437"/>
                          <a:pt x="4016" y="2437"/>
                          <a:pt x="6024" y="2437"/>
                        </a:cubicBezTo>
                        <a:cubicBezTo>
                          <a:pt x="5691" y="1856"/>
                          <a:pt x="5359" y="1274"/>
                          <a:pt x="5027" y="692"/>
                        </a:cubicBezTo>
                        <a:cubicBezTo>
                          <a:pt x="8309" y="457"/>
                          <a:pt x="11619" y="221"/>
                          <a:pt x="14928" y="0"/>
                        </a:cubicBezTo>
                        <a:close/>
                      </a:path>
                    </a:pathLst>
                  </a:custGeom>
                  <a:solidFill>
                    <a:srgbClr val="BBBDBF"/>
                  </a:solidFill>
                  <a:ln w="1385"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F78647F2-625F-494C-9C38-F00F7A41C599}"/>
                      </a:ext>
                    </a:extLst>
                  </p:cNvPr>
                  <p:cNvSpPr/>
                  <p:nvPr/>
                </p:nvSpPr>
                <p:spPr>
                  <a:xfrm>
                    <a:off x="11358909" y="4604508"/>
                    <a:ext cx="38907" cy="9929"/>
                  </a:xfrm>
                  <a:custGeom>
                    <a:avLst/>
                    <a:gdLst>
                      <a:gd name="connsiteX0" fmla="*/ 10671 w 38907"/>
                      <a:gd name="connsiteY0" fmla="*/ 5636 h 9929"/>
                      <a:gd name="connsiteX1" fmla="*/ 25018 w 38907"/>
                      <a:gd name="connsiteY1" fmla="*/ 8087 h 9929"/>
                      <a:gd name="connsiteX2" fmla="*/ 36388 w 38907"/>
                      <a:gd name="connsiteY2" fmla="*/ 7658 h 9929"/>
                      <a:gd name="connsiteX3" fmla="*/ 38907 w 38907"/>
                      <a:gd name="connsiteY3" fmla="*/ 9320 h 9929"/>
                      <a:gd name="connsiteX4" fmla="*/ 24630 w 38907"/>
                      <a:gd name="connsiteY4" fmla="*/ 9929 h 9929"/>
                      <a:gd name="connsiteX5" fmla="*/ 243 w 38907"/>
                      <a:gd name="connsiteY5" fmla="*/ 5110 h 9929"/>
                      <a:gd name="connsiteX6" fmla="*/ 17733 w 38907"/>
                      <a:gd name="connsiteY6" fmla="*/ 0 h 9929"/>
                      <a:gd name="connsiteX7" fmla="*/ 38465 w 38907"/>
                      <a:gd name="connsiteY7" fmla="*/ 4611 h 9929"/>
                      <a:gd name="connsiteX8" fmla="*/ 38727 w 38907"/>
                      <a:gd name="connsiteY8" fmla="*/ 5622 h 9929"/>
                      <a:gd name="connsiteX9" fmla="*/ 10671 w 38907"/>
                      <a:gd name="connsiteY9" fmla="*/ 5636 h 9929"/>
                      <a:gd name="connsiteX10" fmla="*/ 28079 w 38907"/>
                      <a:gd name="connsiteY10" fmla="*/ 3960 h 9929"/>
                      <a:gd name="connsiteX11" fmla="*/ 18052 w 38907"/>
                      <a:gd name="connsiteY11" fmla="*/ 1648 h 9929"/>
                      <a:gd name="connsiteX12" fmla="*/ 9688 w 38907"/>
                      <a:gd name="connsiteY12" fmla="*/ 3960 h 9929"/>
                      <a:gd name="connsiteX13" fmla="*/ 28079 w 38907"/>
                      <a:gd name="connsiteY13" fmla="*/ 3960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7" h="9929">
                        <a:moveTo>
                          <a:pt x="10671" y="5636"/>
                        </a:moveTo>
                        <a:cubicBezTo>
                          <a:pt x="11945" y="7353"/>
                          <a:pt x="18315" y="8101"/>
                          <a:pt x="25018" y="8087"/>
                        </a:cubicBezTo>
                        <a:cubicBezTo>
                          <a:pt x="29934" y="8087"/>
                          <a:pt x="33341" y="7935"/>
                          <a:pt x="36388" y="7658"/>
                        </a:cubicBezTo>
                        <a:cubicBezTo>
                          <a:pt x="37232" y="8212"/>
                          <a:pt x="38063" y="8766"/>
                          <a:pt x="38907" y="9320"/>
                        </a:cubicBezTo>
                        <a:cubicBezTo>
                          <a:pt x="35487" y="9652"/>
                          <a:pt x="30654" y="9915"/>
                          <a:pt x="24630" y="9929"/>
                        </a:cubicBezTo>
                        <a:cubicBezTo>
                          <a:pt x="11031" y="9929"/>
                          <a:pt x="1919" y="8018"/>
                          <a:pt x="243" y="5110"/>
                        </a:cubicBezTo>
                        <a:cubicBezTo>
                          <a:pt x="-1280" y="2479"/>
                          <a:pt x="4329" y="14"/>
                          <a:pt x="17733" y="0"/>
                        </a:cubicBezTo>
                        <a:cubicBezTo>
                          <a:pt x="31388" y="0"/>
                          <a:pt x="37245" y="2534"/>
                          <a:pt x="38465" y="4611"/>
                        </a:cubicBezTo>
                        <a:cubicBezTo>
                          <a:pt x="38727" y="5054"/>
                          <a:pt x="38769" y="5415"/>
                          <a:pt x="38727" y="5622"/>
                        </a:cubicBezTo>
                        <a:cubicBezTo>
                          <a:pt x="29353" y="5636"/>
                          <a:pt x="20005" y="5636"/>
                          <a:pt x="10671" y="5636"/>
                        </a:cubicBezTo>
                        <a:close/>
                        <a:moveTo>
                          <a:pt x="28079" y="3960"/>
                        </a:moveTo>
                        <a:cubicBezTo>
                          <a:pt x="27649" y="3088"/>
                          <a:pt x="25087" y="1634"/>
                          <a:pt x="18052" y="1648"/>
                        </a:cubicBezTo>
                        <a:cubicBezTo>
                          <a:pt x="11530" y="1648"/>
                          <a:pt x="9564" y="2991"/>
                          <a:pt x="9688" y="3960"/>
                        </a:cubicBezTo>
                        <a:cubicBezTo>
                          <a:pt x="15822" y="3960"/>
                          <a:pt x="21957" y="3960"/>
                          <a:pt x="28079" y="3960"/>
                        </a:cubicBezTo>
                        <a:close/>
                      </a:path>
                    </a:pathLst>
                  </a:custGeom>
                  <a:solidFill>
                    <a:srgbClr val="BBBDBF"/>
                  </a:solidFill>
                  <a:ln w="1385" cap="flat">
                    <a:noFill/>
                    <a:prstDash val="solid"/>
                    <a:miter/>
                  </a:ln>
                </p:spPr>
                <p:txBody>
                  <a:bodyPr rtlCol="0" anchor="ctr"/>
                  <a:lstStyle/>
                  <a:p>
                    <a:endParaRPr lang="en-US"/>
                  </a:p>
                </p:txBody>
              </p:sp>
            </p:grpSp>
            <p:grpSp>
              <p:nvGrpSpPr>
                <p:cNvPr id="227" name="Graphic 64">
                  <a:extLst>
                    <a:ext uri="{FF2B5EF4-FFF2-40B4-BE49-F238E27FC236}">
                      <a16:creationId xmlns:a16="http://schemas.microsoft.com/office/drawing/2014/main" id="{A09CDAFA-B131-7446-BA94-57E3467CC318}"/>
                    </a:ext>
                  </a:extLst>
                </p:cNvPr>
                <p:cNvGrpSpPr/>
                <p:nvPr/>
              </p:nvGrpSpPr>
              <p:grpSpPr>
                <a:xfrm>
                  <a:off x="11220034" y="4763320"/>
                  <a:ext cx="200520" cy="12255"/>
                  <a:chOff x="11220034" y="4763320"/>
                  <a:chExt cx="200520" cy="12255"/>
                </a:xfrm>
                <a:solidFill>
                  <a:srgbClr val="BBBDBF"/>
                </a:solidFill>
              </p:grpSpPr>
              <p:sp>
                <p:nvSpPr>
                  <p:cNvPr id="322" name="Freeform 321">
                    <a:extLst>
                      <a:ext uri="{FF2B5EF4-FFF2-40B4-BE49-F238E27FC236}">
                        <a16:creationId xmlns:a16="http://schemas.microsoft.com/office/drawing/2014/main" id="{583B4E6C-6377-5D43-9F83-AAC21D4B18A8}"/>
                      </a:ext>
                    </a:extLst>
                  </p:cNvPr>
                  <p:cNvSpPr/>
                  <p:nvPr/>
                </p:nvSpPr>
                <p:spPr>
                  <a:xfrm>
                    <a:off x="11220034" y="4765577"/>
                    <a:ext cx="40407" cy="9998"/>
                  </a:xfrm>
                  <a:custGeom>
                    <a:avLst/>
                    <a:gdLst>
                      <a:gd name="connsiteX0" fmla="*/ 11077 w 40407"/>
                      <a:gd name="connsiteY0" fmla="*/ 5664 h 9998"/>
                      <a:gd name="connsiteX1" fmla="*/ 25839 w 40407"/>
                      <a:gd name="connsiteY1" fmla="*/ 8143 h 9998"/>
                      <a:gd name="connsiteX2" fmla="*/ 37776 w 40407"/>
                      <a:gd name="connsiteY2" fmla="*/ 7714 h 9998"/>
                      <a:gd name="connsiteX3" fmla="*/ 40255 w 40407"/>
                      <a:gd name="connsiteY3" fmla="*/ 9389 h 9998"/>
                      <a:gd name="connsiteX4" fmla="*/ 25285 w 40407"/>
                      <a:gd name="connsiteY4" fmla="*/ 9998 h 9998"/>
                      <a:gd name="connsiteX5" fmla="*/ 192 w 40407"/>
                      <a:gd name="connsiteY5" fmla="*/ 5138 h 9998"/>
                      <a:gd name="connsiteX6" fmla="*/ 18887 w 40407"/>
                      <a:gd name="connsiteY6" fmla="*/ 0 h 9998"/>
                      <a:gd name="connsiteX7" fmla="*/ 40172 w 40407"/>
                      <a:gd name="connsiteY7" fmla="*/ 4653 h 9998"/>
                      <a:gd name="connsiteX8" fmla="*/ 40365 w 40407"/>
                      <a:gd name="connsiteY8" fmla="*/ 5678 h 9998"/>
                      <a:gd name="connsiteX9" fmla="*/ 11077 w 40407"/>
                      <a:gd name="connsiteY9" fmla="*/ 5664 h 9998"/>
                      <a:gd name="connsiteX10" fmla="*/ 29398 w 40407"/>
                      <a:gd name="connsiteY10" fmla="*/ 3975 h 9998"/>
                      <a:gd name="connsiteX11" fmla="*/ 19137 w 40407"/>
                      <a:gd name="connsiteY11" fmla="*/ 1634 h 9998"/>
                      <a:gd name="connsiteX12" fmla="*/ 10191 w 40407"/>
                      <a:gd name="connsiteY12" fmla="*/ 3975 h 9998"/>
                      <a:gd name="connsiteX13" fmla="*/ 29398 w 40407"/>
                      <a:gd name="connsiteY13" fmla="*/ 3975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407" h="9998">
                        <a:moveTo>
                          <a:pt x="11077" y="5664"/>
                        </a:moveTo>
                        <a:cubicBezTo>
                          <a:pt x="12254" y="7395"/>
                          <a:pt x="18818" y="8143"/>
                          <a:pt x="25839" y="8143"/>
                        </a:cubicBezTo>
                        <a:cubicBezTo>
                          <a:pt x="30949" y="8143"/>
                          <a:pt x="34577" y="7991"/>
                          <a:pt x="37776" y="7714"/>
                        </a:cubicBezTo>
                        <a:cubicBezTo>
                          <a:pt x="38607" y="8267"/>
                          <a:pt x="39438" y="8822"/>
                          <a:pt x="40255" y="9389"/>
                        </a:cubicBezTo>
                        <a:cubicBezTo>
                          <a:pt x="36655" y="9722"/>
                          <a:pt x="31572" y="9998"/>
                          <a:pt x="25285" y="9998"/>
                        </a:cubicBezTo>
                        <a:cubicBezTo>
                          <a:pt x="11091" y="9998"/>
                          <a:pt x="1715" y="8074"/>
                          <a:pt x="192" y="5138"/>
                        </a:cubicBezTo>
                        <a:cubicBezTo>
                          <a:pt x="-1193" y="2493"/>
                          <a:pt x="4900" y="-14"/>
                          <a:pt x="18887" y="0"/>
                        </a:cubicBezTo>
                        <a:cubicBezTo>
                          <a:pt x="33137" y="0"/>
                          <a:pt x="39050" y="2548"/>
                          <a:pt x="40172" y="4653"/>
                        </a:cubicBezTo>
                        <a:cubicBezTo>
                          <a:pt x="40421" y="5110"/>
                          <a:pt x="40449" y="5457"/>
                          <a:pt x="40365" y="5678"/>
                        </a:cubicBezTo>
                        <a:cubicBezTo>
                          <a:pt x="30589" y="5664"/>
                          <a:pt x="20840" y="5664"/>
                          <a:pt x="11077" y="5664"/>
                        </a:cubicBezTo>
                        <a:close/>
                        <a:moveTo>
                          <a:pt x="29398" y="3975"/>
                        </a:moveTo>
                        <a:cubicBezTo>
                          <a:pt x="29024" y="3088"/>
                          <a:pt x="26476" y="1634"/>
                          <a:pt x="19137" y="1634"/>
                        </a:cubicBezTo>
                        <a:cubicBezTo>
                          <a:pt x="12295" y="1634"/>
                          <a:pt x="10135" y="2991"/>
                          <a:pt x="10191" y="3975"/>
                        </a:cubicBezTo>
                        <a:cubicBezTo>
                          <a:pt x="16602" y="3975"/>
                          <a:pt x="23000" y="3975"/>
                          <a:pt x="29398" y="3975"/>
                        </a:cubicBezTo>
                        <a:close/>
                      </a:path>
                    </a:pathLst>
                  </a:custGeom>
                  <a:solidFill>
                    <a:srgbClr val="BBBDBF"/>
                  </a:solidFill>
                  <a:ln w="1385"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DAC3F92B-E531-894F-9E2F-DE5B9422BA65}"/>
                      </a:ext>
                    </a:extLst>
                  </p:cNvPr>
                  <p:cNvSpPr/>
                  <p:nvPr/>
                </p:nvSpPr>
                <p:spPr>
                  <a:xfrm>
                    <a:off x="11266368" y="4765563"/>
                    <a:ext cx="45104" cy="9777"/>
                  </a:xfrm>
                  <a:custGeom>
                    <a:avLst/>
                    <a:gdLst>
                      <a:gd name="connsiteX0" fmla="*/ 1856 w 45104"/>
                      <a:gd name="connsiteY0" fmla="*/ 3061 h 9777"/>
                      <a:gd name="connsiteX1" fmla="*/ 0 w 45104"/>
                      <a:gd name="connsiteY1" fmla="*/ 222 h 9777"/>
                      <a:gd name="connsiteX2" fmla="*/ 9708 w 45104"/>
                      <a:gd name="connsiteY2" fmla="*/ 222 h 9777"/>
                      <a:gd name="connsiteX3" fmla="*/ 11010 w 45104"/>
                      <a:gd name="connsiteY3" fmla="*/ 1648 h 9777"/>
                      <a:gd name="connsiteX4" fmla="*/ 11287 w 45104"/>
                      <a:gd name="connsiteY4" fmla="*/ 1648 h 9777"/>
                      <a:gd name="connsiteX5" fmla="*/ 24304 w 45104"/>
                      <a:gd name="connsiteY5" fmla="*/ 0 h 9777"/>
                      <a:gd name="connsiteX6" fmla="*/ 42044 w 45104"/>
                      <a:gd name="connsiteY6" fmla="*/ 4099 h 9777"/>
                      <a:gd name="connsiteX7" fmla="*/ 45104 w 45104"/>
                      <a:gd name="connsiteY7" fmla="*/ 9777 h 9777"/>
                      <a:gd name="connsiteX8" fmla="*/ 34053 w 45104"/>
                      <a:gd name="connsiteY8" fmla="*/ 9777 h 9777"/>
                      <a:gd name="connsiteX9" fmla="*/ 31159 w 45104"/>
                      <a:gd name="connsiteY9" fmla="*/ 4376 h 9777"/>
                      <a:gd name="connsiteX10" fmla="*/ 21479 w 45104"/>
                      <a:gd name="connsiteY10" fmla="*/ 1953 h 9777"/>
                      <a:gd name="connsiteX11" fmla="*/ 13613 w 45104"/>
                      <a:gd name="connsiteY11" fmla="*/ 3365 h 9777"/>
                      <a:gd name="connsiteX12" fmla="*/ 13613 w 45104"/>
                      <a:gd name="connsiteY12" fmla="*/ 4155 h 9777"/>
                      <a:gd name="connsiteX13" fmla="*/ 16604 w 45104"/>
                      <a:gd name="connsiteY13" fmla="*/ 9777 h 9777"/>
                      <a:gd name="connsiteX14" fmla="*/ 5428 w 45104"/>
                      <a:gd name="connsiteY14" fmla="*/ 9777 h 9777"/>
                      <a:gd name="connsiteX15" fmla="*/ 1856 w 45104"/>
                      <a:gd name="connsiteY15" fmla="*/ 3061 h 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104" h="9777">
                        <a:moveTo>
                          <a:pt x="1856" y="3061"/>
                        </a:moveTo>
                        <a:cubicBezTo>
                          <a:pt x="1274" y="1967"/>
                          <a:pt x="720" y="1039"/>
                          <a:pt x="0" y="222"/>
                        </a:cubicBezTo>
                        <a:cubicBezTo>
                          <a:pt x="3241" y="222"/>
                          <a:pt x="6467" y="222"/>
                          <a:pt x="9708" y="222"/>
                        </a:cubicBezTo>
                        <a:cubicBezTo>
                          <a:pt x="10137" y="706"/>
                          <a:pt x="10580" y="1177"/>
                          <a:pt x="11010" y="1648"/>
                        </a:cubicBezTo>
                        <a:cubicBezTo>
                          <a:pt x="11093" y="1648"/>
                          <a:pt x="11189" y="1648"/>
                          <a:pt x="11287" y="1648"/>
                        </a:cubicBezTo>
                        <a:cubicBezTo>
                          <a:pt x="12741" y="900"/>
                          <a:pt x="17034" y="0"/>
                          <a:pt x="24304" y="0"/>
                        </a:cubicBezTo>
                        <a:cubicBezTo>
                          <a:pt x="31934" y="-14"/>
                          <a:pt x="40409" y="1080"/>
                          <a:pt x="42044" y="4099"/>
                        </a:cubicBezTo>
                        <a:cubicBezTo>
                          <a:pt x="43055" y="5983"/>
                          <a:pt x="44079" y="7880"/>
                          <a:pt x="45104" y="9777"/>
                        </a:cubicBezTo>
                        <a:cubicBezTo>
                          <a:pt x="41420" y="9777"/>
                          <a:pt x="37736" y="9777"/>
                          <a:pt x="34053" y="9777"/>
                        </a:cubicBezTo>
                        <a:cubicBezTo>
                          <a:pt x="33098" y="7977"/>
                          <a:pt x="32128" y="6177"/>
                          <a:pt x="31159" y="4376"/>
                        </a:cubicBezTo>
                        <a:cubicBezTo>
                          <a:pt x="30425" y="3005"/>
                          <a:pt x="27517" y="1953"/>
                          <a:pt x="21479" y="1953"/>
                        </a:cubicBezTo>
                        <a:cubicBezTo>
                          <a:pt x="17089" y="1953"/>
                          <a:pt x="14430" y="2645"/>
                          <a:pt x="13613" y="3365"/>
                        </a:cubicBezTo>
                        <a:cubicBezTo>
                          <a:pt x="13405" y="3587"/>
                          <a:pt x="13461" y="3878"/>
                          <a:pt x="13613" y="4155"/>
                        </a:cubicBezTo>
                        <a:cubicBezTo>
                          <a:pt x="14610" y="6024"/>
                          <a:pt x="15607" y="7894"/>
                          <a:pt x="16604" y="9777"/>
                        </a:cubicBezTo>
                        <a:cubicBezTo>
                          <a:pt x="12879" y="9777"/>
                          <a:pt x="9154" y="9777"/>
                          <a:pt x="5428" y="9777"/>
                        </a:cubicBezTo>
                        <a:cubicBezTo>
                          <a:pt x="4238" y="7534"/>
                          <a:pt x="3047" y="5304"/>
                          <a:pt x="1856" y="3061"/>
                        </a:cubicBezTo>
                        <a:close/>
                      </a:path>
                    </a:pathLst>
                  </a:custGeom>
                  <a:solidFill>
                    <a:srgbClr val="BBBDBF"/>
                  </a:solidFill>
                  <a:ln w="1385"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26B1A70C-D46C-FE4C-A16F-54A94AFB037E}"/>
                      </a:ext>
                    </a:extLst>
                  </p:cNvPr>
                  <p:cNvSpPr/>
                  <p:nvPr/>
                </p:nvSpPr>
                <p:spPr>
                  <a:xfrm>
                    <a:off x="11313217" y="4763320"/>
                    <a:ext cx="32363" cy="12228"/>
                  </a:xfrm>
                  <a:custGeom>
                    <a:avLst/>
                    <a:gdLst>
                      <a:gd name="connsiteX0" fmla="*/ 15690 w 32363"/>
                      <a:gd name="connsiteY0" fmla="*/ 0 h 12228"/>
                      <a:gd name="connsiteX1" fmla="*/ 17020 w 32363"/>
                      <a:gd name="connsiteY1" fmla="*/ 2451 h 12228"/>
                      <a:gd name="connsiteX2" fmla="*/ 27544 w 32363"/>
                      <a:gd name="connsiteY2" fmla="*/ 2451 h 12228"/>
                      <a:gd name="connsiteX3" fmla="*/ 28528 w 32363"/>
                      <a:gd name="connsiteY3" fmla="*/ 4252 h 12228"/>
                      <a:gd name="connsiteX4" fmla="*/ 18003 w 32363"/>
                      <a:gd name="connsiteY4" fmla="*/ 4252 h 12228"/>
                      <a:gd name="connsiteX5" fmla="*/ 20302 w 32363"/>
                      <a:gd name="connsiteY5" fmla="*/ 8475 h 12228"/>
                      <a:gd name="connsiteX6" fmla="*/ 26935 w 32363"/>
                      <a:gd name="connsiteY6" fmla="*/ 10248 h 12228"/>
                      <a:gd name="connsiteX7" fmla="*/ 31200 w 32363"/>
                      <a:gd name="connsiteY7" fmla="*/ 10137 h 12228"/>
                      <a:gd name="connsiteX8" fmla="*/ 32364 w 32363"/>
                      <a:gd name="connsiteY8" fmla="*/ 11979 h 12228"/>
                      <a:gd name="connsiteX9" fmla="*/ 24512 w 32363"/>
                      <a:gd name="connsiteY9" fmla="*/ 12228 h 12228"/>
                      <a:gd name="connsiteX10" fmla="*/ 14555 w 32363"/>
                      <a:gd name="connsiteY10" fmla="*/ 11425 h 12228"/>
                      <a:gd name="connsiteX11" fmla="*/ 9694 w 32363"/>
                      <a:gd name="connsiteY11" fmla="*/ 8752 h 12228"/>
                      <a:gd name="connsiteX12" fmla="*/ 7257 w 32363"/>
                      <a:gd name="connsiteY12" fmla="*/ 4252 h 12228"/>
                      <a:gd name="connsiteX13" fmla="*/ 970 w 32363"/>
                      <a:gd name="connsiteY13" fmla="*/ 4252 h 12228"/>
                      <a:gd name="connsiteX14" fmla="*/ 0 w 32363"/>
                      <a:gd name="connsiteY14" fmla="*/ 2451 h 12228"/>
                      <a:gd name="connsiteX15" fmla="*/ 6287 w 32363"/>
                      <a:gd name="connsiteY15" fmla="*/ 2451 h 12228"/>
                      <a:gd name="connsiteX16" fmla="*/ 5332 w 32363"/>
                      <a:gd name="connsiteY16" fmla="*/ 679 h 12228"/>
                      <a:gd name="connsiteX17" fmla="*/ 15690 w 32363"/>
                      <a:gd name="connsiteY17" fmla="*/ 0 h 1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63" h="12228">
                        <a:moveTo>
                          <a:pt x="15690" y="0"/>
                        </a:moveTo>
                        <a:cubicBezTo>
                          <a:pt x="16133" y="817"/>
                          <a:pt x="16577" y="1634"/>
                          <a:pt x="17020" y="2451"/>
                        </a:cubicBezTo>
                        <a:cubicBezTo>
                          <a:pt x="20524" y="2451"/>
                          <a:pt x="24040" y="2451"/>
                          <a:pt x="27544" y="2451"/>
                        </a:cubicBezTo>
                        <a:cubicBezTo>
                          <a:pt x="27863" y="3047"/>
                          <a:pt x="28195" y="3656"/>
                          <a:pt x="28528" y="4252"/>
                        </a:cubicBezTo>
                        <a:cubicBezTo>
                          <a:pt x="25010" y="4252"/>
                          <a:pt x="21507" y="4252"/>
                          <a:pt x="18003" y="4252"/>
                        </a:cubicBezTo>
                        <a:cubicBezTo>
                          <a:pt x="18765" y="5664"/>
                          <a:pt x="19526" y="7062"/>
                          <a:pt x="20302" y="8475"/>
                        </a:cubicBezTo>
                        <a:cubicBezTo>
                          <a:pt x="20939" y="9638"/>
                          <a:pt x="22711" y="10234"/>
                          <a:pt x="26935" y="10248"/>
                        </a:cubicBezTo>
                        <a:cubicBezTo>
                          <a:pt x="29012" y="10248"/>
                          <a:pt x="29968" y="10206"/>
                          <a:pt x="31200" y="10137"/>
                        </a:cubicBezTo>
                        <a:cubicBezTo>
                          <a:pt x="31589" y="10746"/>
                          <a:pt x="31975" y="11369"/>
                          <a:pt x="32364" y="11979"/>
                        </a:cubicBezTo>
                        <a:cubicBezTo>
                          <a:pt x="30827" y="12117"/>
                          <a:pt x="28029" y="12228"/>
                          <a:pt x="24512" y="12228"/>
                        </a:cubicBezTo>
                        <a:cubicBezTo>
                          <a:pt x="20454" y="12228"/>
                          <a:pt x="16881" y="11909"/>
                          <a:pt x="14555" y="11425"/>
                        </a:cubicBezTo>
                        <a:cubicBezTo>
                          <a:pt x="11923" y="10871"/>
                          <a:pt x="10373" y="10012"/>
                          <a:pt x="9694" y="8752"/>
                        </a:cubicBezTo>
                        <a:cubicBezTo>
                          <a:pt x="8890" y="7256"/>
                          <a:pt x="8074" y="5747"/>
                          <a:pt x="7257" y="4252"/>
                        </a:cubicBezTo>
                        <a:cubicBezTo>
                          <a:pt x="5165" y="4252"/>
                          <a:pt x="3060" y="4252"/>
                          <a:pt x="970" y="4252"/>
                        </a:cubicBezTo>
                        <a:cubicBezTo>
                          <a:pt x="651" y="3642"/>
                          <a:pt x="318" y="3047"/>
                          <a:pt x="0" y="2451"/>
                        </a:cubicBezTo>
                        <a:cubicBezTo>
                          <a:pt x="2091" y="2451"/>
                          <a:pt x="4182" y="2451"/>
                          <a:pt x="6287" y="2451"/>
                        </a:cubicBezTo>
                        <a:cubicBezTo>
                          <a:pt x="5969" y="1856"/>
                          <a:pt x="5650" y="1274"/>
                          <a:pt x="5332" y="679"/>
                        </a:cubicBezTo>
                        <a:cubicBezTo>
                          <a:pt x="8780" y="457"/>
                          <a:pt x="12228" y="235"/>
                          <a:pt x="15690" y="0"/>
                        </a:cubicBezTo>
                        <a:close/>
                      </a:path>
                    </a:pathLst>
                  </a:custGeom>
                  <a:solidFill>
                    <a:srgbClr val="BBBDBF"/>
                  </a:solidFill>
                  <a:ln w="1385"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C592112A-422C-0E4A-8ADE-6CA5A4B6C362}"/>
                      </a:ext>
                    </a:extLst>
                  </p:cNvPr>
                  <p:cNvSpPr/>
                  <p:nvPr/>
                </p:nvSpPr>
                <p:spPr>
                  <a:xfrm>
                    <a:off x="11348252" y="4765577"/>
                    <a:ext cx="40410" cy="9998"/>
                  </a:xfrm>
                  <a:custGeom>
                    <a:avLst/>
                    <a:gdLst>
                      <a:gd name="connsiteX0" fmla="*/ 11108 w 40410"/>
                      <a:gd name="connsiteY0" fmla="*/ 5664 h 9998"/>
                      <a:gd name="connsiteX1" fmla="*/ 25953 w 40410"/>
                      <a:gd name="connsiteY1" fmla="*/ 8143 h 9998"/>
                      <a:gd name="connsiteX2" fmla="*/ 37835 w 40410"/>
                      <a:gd name="connsiteY2" fmla="*/ 7714 h 9998"/>
                      <a:gd name="connsiteX3" fmla="*/ 40396 w 40410"/>
                      <a:gd name="connsiteY3" fmla="*/ 9389 h 9998"/>
                      <a:gd name="connsiteX4" fmla="*/ 25440 w 40410"/>
                      <a:gd name="connsiteY4" fmla="*/ 9998 h 9998"/>
                      <a:gd name="connsiteX5" fmla="*/ 209 w 40410"/>
                      <a:gd name="connsiteY5" fmla="*/ 5138 h 9998"/>
                      <a:gd name="connsiteX6" fmla="*/ 18738 w 40410"/>
                      <a:gd name="connsiteY6" fmla="*/ 0 h 9998"/>
                      <a:gd name="connsiteX7" fmla="*/ 40189 w 40410"/>
                      <a:gd name="connsiteY7" fmla="*/ 4653 h 9998"/>
                      <a:gd name="connsiteX8" fmla="*/ 40396 w 40410"/>
                      <a:gd name="connsiteY8" fmla="*/ 5678 h 9998"/>
                      <a:gd name="connsiteX9" fmla="*/ 11108 w 40410"/>
                      <a:gd name="connsiteY9" fmla="*/ 5664 h 9998"/>
                      <a:gd name="connsiteX10" fmla="*/ 29401 w 40410"/>
                      <a:gd name="connsiteY10" fmla="*/ 3975 h 9998"/>
                      <a:gd name="connsiteX11" fmla="*/ 19029 w 40410"/>
                      <a:gd name="connsiteY11" fmla="*/ 1634 h 9998"/>
                      <a:gd name="connsiteX12" fmla="*/ 10180 w 40410"/>
                      <a:gd name="connsiteY12" fmla="*/ 3975 h 9998"/>
                      <a:gd name="connsiteX13" fmla="*/ 29401 w 40410"/>
                      <a:gd name="connsiteY13" fmla="*/ 3975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410" h="9998">
                        <a:moveTo>
                          <a:pt x="11108" y="5664"/>
                        </a:moveTo>
                        <a:cubicBezTo>
                          <a:pt x="12326" y="7395"/>
                          <a:pt x="18931" y="8143"/>
                          <a:pt x="25953" y="8143"/>
                        </a:cubicBezTo>
                        <a:cubicBezTo>
                          <a:pt x="31090" y="8143"/>
                          <a:pt x="34663" y="7991"/>
                          <a:pt x="37835" y="7714"/>
                        </a:cubicBezTo>
                        <a:cubicBezTo>
                          <a:pt x="38693" y="8267"/>
                          <a:pt x="39537" y="8822"/>
                          <a:pt x="40396" y="9389"/>
                        </a:cubicBezTo>
                        <a:cubicBezTo>
                          <a:pt x="36796" y="9722"/>
                          <a:pt x="31741" y="9998"/>
                          <a:pt x="25440" y="9998"/>
                        </a:cubicBezTo>
                        <a:cubicBezTo>
                          <a:pt x="11232" y="9998"/>
                          <a:pt x="1816" y="8074"/>
                          <a:pt x="209" y="5138"/>
                        </a:cubicBezTo>
                        <a:cubicBezTo>
                          <a:pt x="-1231" y="2493"/>
                          <a:pt x="4752" y="-14"/>
                          <a:pt x="18738" y="0"/>
                        </a:cubicBezTo>
                        <a:cubicBezTo>
                          <a:pt x="32988" y="0"/>
                          <a:pt x="39026" y="2548"/>
                          <a:pt x="40189" y="4653"/>
                        </a:cubicBezTo>
                        <a:cubicBezTo>
                          <a:pt x="40438" y="5110"/>
                          <a:pt x="40424" y="5457"/>
                          <a:pt x="40396" y="5678"/>
                        </a:cubicBezTo>
                        <a:cubicBezTo>
                          <a:pt x="30647" y="5664"/>
                          <a:pt x="20871" y="5664"/>
                          <a:pt x="11108" y="5664"/>
                        </a:cubicBezTo>
                        <a:close/>
                        <a:moveTo>
                          <a:pt x="29401" y="3975"/>
                        </a:moveTo>
                        <a:cubicBezTo>
                          <a:pt x="28986" y="3088"/>
                          <a:pt x="26396" y="1634"/>
                          <a:pt x="19029" y="1634"/>
                        </a:cubicBezTo>
                        <a:cubicBezTo>
                          <a:pt x="12229" y="1634"/>
                          <a:pt x="10083" y="2991"/>
                          <a:pt x="10180" y="3975"/>
                        </a:cubicBezTo>
                        <a:cubicBezTo>
                          <a:pt x="16578" y="3975"/>
                          <a:pt x="23003" y="3975"/>
                          <a:pt x="29401" y="3975"/>
                        </a:cubicBezTo>
                        <a:close/>
                      </a:path>
                    </a:pathLst>
                  </a:custGeom>
                  <a:solidFill>
                    <a:srgbClr val="BBBDBF"/>
                  </a:solidFill>
                  <a:ln w="1385"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21F0F082-3871-E24C-A3E4-72DC29B9BBD6}"/>
                      </a:ext>
                    </a:extLst>
                  </p:cNvPr>
                  <p:cNvSpPr/>
                  <p:nvPr/>
                </p:nvSpPr>
                <p:spPr>
                  <a:xfrm>
                    <a:off x="11394493" y="4765563"/>
                    <a:ext cx="26061" cy="9776"/>
                  </a:xfrm>
                  <a:custGeom>
                    <a:avLst/>
                    <a:gdLst>
                      <a:gd name="connsiteX0" fmla="*/ 2091 w 26061"/>
                      <a:gd name="connsiteY0" fmla="*/ 3296 h 9776"/>
                      <a:gd name="connsiteX1" fmla="*/ 0 w 26061"/>
                      <a:gd name="connsiteY1" fmla="*/ 208 h 9776"/>
                      <a:gd name="connsiteX2" fmla="*/ 9596 w 26061"/>
                      <a:gd name="connsiteY2" fmla="*/ 208 h 9776"/>
                      <a:gd name="connsiteX3" fmla="*/ 10981 w 26061"/>
                      <a:gd name="connsiteY3" fmla="*/ 2036 h 9776"/>
                      <a:gd name="connsiteX4" fmla="*/ 11327 w 26061"/>
                      <a:gd name="connsiteY4" fmla="*/ 2036 h 9776"/>
                      <a:gd name="connsiteX5" fmla="*/ 22115 w 26061"/>
                      <a:gd name="connsiteY5" fmla="*/ 0 h 9776"/>
                      <a:gd name="connsiteX6" fmla="*/ 24774 w 26061"/>
                      <a:gd name="connsiteY6" fmla="*/ 55 h 9776"/>
                      <a:gd name="connsiteX7" fmla="*/ 26061 w 26061"/>
                      <a:gd name="connsiteY7" fmla="*/ 2327 h 9776"/>
                      <a:gd name="connsiteX8" fmla="*/ 22779 w 26061"/>
                      <a:gd name="connsiteY8" fmla="*/ 2244 h 9776"/>
                      <a:gd name="connsiteX9" fmla="*/ 13931 w 26061"/>
                      <a:gd name="connsiteY9" fmla="*/ 4072 h 9776"/>
                      <a:gd name="connsiteX10" fmla="*/ 14000 w 26061"/>
                      <a:gd name="connsiteY10" fmla="*/ 4819 h 9776"/>
                      <a:gd name="connsiteX11" fmla="*/ 16769 w 26061"/>
                      <a:gd name="connsiteY11" fmla="*/ 9777 h 9776"/>
                      <a:gd name="connsiteX12" fmla="*/ 5706 w 26061"/>
                      <a:gd name="connsiteY12" fmla="*/ 9777 h 9776"/>
                      <a:gd name="connsiteX13" fmla="*/ 2091 w 26061"/>
                      <a:gd name="connsiteY13" fmla="*/ 3296 h 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61" h="9776">
                        <a:moveTo>
                          <a:pt x="2091" y="3296"/>
                        </a:moveTo>
                        <a:cubicBezTo>
                          <a:pt x="1370" y="2008"/>
                          <a:pt x="761" y="1080"/>
                          <a:pt x="0" y="208"/>
                        </a:cubicBezTo>
                        <a:cubicBezTo>
                          <a:pt x="3198" y="208"/>
                          <a:pt x="6398" y="208"/>
                          <a:pt x="9596" y="208"/>
                        </a:cubicBezTo>
                        <a:cubicBezTo>
                          <a:pt x="10054" y="817"/>
                          <a:pt x="10524" y="1426"/>
                          <a:pt x="10981" y="2036"/>
                        </a:cubicBezTo>
                        <a:cubicBezTo>
                          <a:pt x="11106" y="2036"/>
                          <a:pt x="11203" y="2036"/>
                          <a:pt x="11327" y="2036"/>
                        </a:cubicBezTo>
                        <a:cubicBezTo>
                          <a:pt x="12726" y="679"/>
                          <a:pt x="17462" y="0"/>
                          <a:pt x="22115" y="0"/>
                        </a:cubicBezTo>
                        <a:cubicBezTo>
                          <a:pt x="23196" y="0"/>
                          <a:pt x="23860" y="14"/>
                          <a:pt x="24774" y="55"/>
                        </a:cubicBezTo>
                        <a:cubicBezTo>
                          <a:pt x="25203" y="817"/>
                          <a:pt x="25633" y="1579"/>
                          <a:pt x="26061" y="2327"/>
                        </a:cubicBezTo>
                        <a:cubicBezTo>
                          <a:pt x="25147" y="2299"/>
                          <a:pt x="24124" y="2244"/>
                          <a:pt x="22779" y="2244"/>
                        </a:cubicBezTo>
                        <a:cubicBezTo>
                          <a:pt x="17477" y="2244"/>
                          <a:pt x="14319" y="2991"/>
                          <a:pt x="13931" y="4072"/>
                        </a:cubicBezTo>
                        <a:cubicBezTo>
                          <a:pt x="13848" y="4293"/>
                          <a:pt x="13848" y="4542"/>
                          <a:pt x="14000" y="4819"/>
                        </a:cubicBezTo>
                        <a:cubicBezTo>
                          <a:pt x="14927" y="6467"/>
                          <a:pt x="15842" y="8115"/>
                          <a:pt x="16769" y="9777"/>
                        </a:cubicBezTo>
                        <a:cubicBezTo>
                          <a:pt x="13086" y="9777"/>
                          <a:pt x="9388" y="9777"/>
                          <a:pt x="5706" y="9777"/>
                        </a:cubicBezTo>
                        <a:cubicBezTo>
                          <a:pt x="4486" y="7617"/>
                          <a:pt x="3282" y="5456"/>
                          <a:pt x="2091" y="3296"/>
                        </a:cubicBezTo>
                        <a:close/>
                      </a:path>
                    </a:pathLst>
                  </a:custGeom>
                  <a:solidFill>
                    <a:srgbClr val="BBBDBF"/>
                  </a:solidFill>
                  <a:ln w="1385" cap="flat">
                    <a:noFill/>
                    <a:prstDash val="solid"/>
                    <a:miter/>
                  </a:ln>
                </p:spPr>
                <p:txBody>
                  <a:bodyPr rtlCol="0" anchor="ctr"/>
                  <a:lstStyle/>
                  <a:p>
                    <a:endParaRPr lang="en-US"/>
                  </a:p>
                </p:txBody>
              </p:sp>
            </p:grpSp>
            <p:grpSp>
              <p:nvGrpSpPr>
                <p:cNvPr id="228" name="Graphic 64">
                  <a:extLst>
                    <a:ext uri="{FF2B5EF4-FFF2-40B4-BE49-F238E27FC236}">
                      <a16:creationId xmlns:a16="http://schemas.microsoft.com/office/drawing/2014/main" id="{D2261B7C-3739-3C47-B02F-B4D834671781}"/>
                    </a:ext>
                  </a:extLst>
                </p:cNvPr>
                <p:cNvGrpSpPr/>
                <p:nvPr/>
              </p:nvGrpSpPr>
              <p:grpSpPr>
                <a:xfrm>
                  <a:off x="6844705" y="4529021"/>
                  <a:ext cx="41157" cy="7436"/>
                  <a:chOff x="6844705" y="4529021"/>
                  <a:chExt cx="41157" cy="7436"/>
                </a:xfrm>
                <a:solidFill>
                  <a:srgbClr val="BBBDBF"/>
                </a:solidFill>
              </p:grpSpPr>
              <p:sp>
                <p:nvSpPr>
                  <p:cNvPr id="320" name="Freeform 319">
                    <a:extLst>
                      <a:ext uri="{FF2B5EF4-FFF2-40B4-BE49-F238E27FC236}">
                        <a16:creationId xmlns:a16="http://schemas.microsoft.com/office/drawing/2014/main" id="{87B2CE98-4C68-E047-99EA-A72D5CCE7984}"/>
                      </a:ext>
                    </a:extLst>
                  </p:cNvPr>
                  <p:cNvSpPr/>
                  <p:nvPr/>
                </p:nvSpPr>
                <p:spPr>
                  <a:xfrm>
                    <a:off x="6844705" y="4529021"/>
                    <a:ext cx="22005" cy="7422"/>
                  </a:xfrm>
                  <a:custGeom>
                    <a:avLst/>
                    <a:gdLst>
                      <a:gd name="connsiteX0" fmla="*/ 3449 w 22005"/>
                      <a:gd name="connsiteY0" fmla="*/ 0 h 7422"/>
                      <a:gd name="connsiteX1" fmla="*/ 22005 w 22005"/>
                      <a:gd name="connsiteY1" fmla="*/ 0 h 7422"/>
                      <a:gd name="connsiteX2" fmla="*/ 21493 w 22005"/>
                      <a:gd name="connsiteY2" fmla="*/ 1121 h 7422"/>
                      <a:gd name="connsiteX3" fmla="*/ 8794 w 22005"/>
                      <a:gd name="connsiteY3" fmla="*/ 1121 h 7422"/>
                      <a:gd name="connsiteX4" fmla="*/ 7852 w 22005"/>
                      <a:gd name="connsiteY4" fmla="*/ 3171 h 7422"/>
                      <a:gd name="connsiteX5" fmla="*/ 19678 w 22005"/>
                      <a:gd name="connsiteY5" fmla="*/ 3171 h 7422"/>
                      <a:gd name="connsiteX6" fmla="*/ 19166 w 22005"/>
                      <a:gd name="connsiteY6" fmla="*/ 4279 h 7422"/>
                      <a:gd name="connsiteX7" fmla="*/ 7326 w 22005"/>
                      <a:gd name="connsiteY7" fmla="*/ 4279 h 7422"/>
                      <a:gd name="connsiteX8" fmla="*/ 5886 w 22005"/>
                      <a:gd name="connsiteY8" fmla="*/ 7422 h 7422"/>
                      <a:gd name="connsiteX9" fmla="*/ 0 w 22005"/>
                      <a:gd name="connsiteY9" fmla="*/ 7422 h 7422"/>
                      <a:gd name="connsiteX10" fmla="*/ 3449 w 22005"/>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5" h="7422">
                        <a:moveTo>
                          <a:pt x="3449" y="0"/>
                        </a:moveTo>
                        <a:cubicBezTo>
                          <a:pt x="9638" y="0"/>
                          <a:pt x="15829" y="0"/>
                          <a:pt x="22005" y="0"/>
                        </a:cubicBezTo>
                        <a:cubicBezTo>
                          <a:pt x="21839" y="374"/>
                          <a:pt x="21659" y="734"/>
                          <a:pt x="21493" y="1121"/>
                        </a:cubicBezTo>
                        <a:cubicBezTo>
                          <a:pt x="17269" y="1121"/>
                          <a:pt x="13031" y="1121"/>
                          <a:pt x="8794" y="1121"/>
                        </a:cubicBezTo>
                        <a:cubicBezTo>
                          <a:pt x="8475" y="1800"/>
                          <a:pt x="8170" y="2492"/>
                          <a:pt x="7852" y="3171"/>
                        </a:cubicBezTo>
                        <a:cubicBezTo>
                          <a:pt x="11799" y="3171"/>
                          <a:pt x="15746" y="3171"/>
                          <a:pt x="19678" y="3171"/>
                        </a:cubicBezTo>
                        <a:cubicBezTo>
                          <a:pt x="19513" y="3545"/>
                          <a:pt x="19346" y="3905"/>
                          <a:pt x="19166" y="4279"/>
                        </a:cubicBezTo>
                        <a:cubicBezTo>
                          <a:pt x="15220" y="4279"/>
                          <a:pt x="11273" y="4279"/>
                          <a:pt x="7326" y="4279"/>
                        </a:cubicBezTo>
                        <a:cubicBezTo>
                          <a:pt x="6841" y="5331"/>
                          <a:pt x="6357" y="6384"/>
                          <a:pt x="5886" y="7422"/>
                        </a:cubicBezTo>
                        <a:cubicBezTo>
                          <a:pt x="3919" y="7422"/>
                          <a:pt x="1966" y="7422"/>
                          <a:pt x="0" y="7422"/>
                        </a:cubicBezTo>
                        <a:cubicBezTo>
                          <a:pt x="1177" y="4957"/>
                          <a:pt x="2313" y="2479"/>
                          <a:pt x="3449" y="0"/>
                        </a:cubicBezTo>
                        <a:close/>
                      </a:path>
                    </a:pathLst>
                  </a:custGeom>
                  <a:solidFill>
                    <a:srgbClr val="BBBDBF"/>
                  </a:solidFill>
                  <a:ln w="1385"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17224A43-8134-5B46-9172-DFC826B671EC}"/>
                      </a:ext>
                    </a:extLst>
                  </p:cNvPr>
                  <p:cNvSpPr/>
                  <p:nvPr/>
                </p:nvSpPr>
                <p:spPr>
                  <a:xfrm>
                    <a:off x="6873025" y="4529298"/>
                    <a:ext cx="12837" cy="7159"/>
                  </a:xfrm>
                  <a:custGeom>
                    <a:avLst/>
                    <a:gdLst>
                      <a:gd name="connsiteX0" fmla="*/ 6619 w 12837"/>
                      <a:gd name="connsiteY0" fmla="*/ 1218 h 7159"/>
                      <a:gd name="connsiteX1" fmla="*/ 6522 w 12837"/>
                      <a:gd name="connsiteY1" fmla="*/ 1218 h 7159"/>
                      <a:gd name="connsiteX2" fmla="*/ 540 w 12837"/>
                      <a:gd name="connsiteY2" fmla="*/ 1883 h 7159"/>
                      <a:gd name="connsiteX3" fmla="*/ 0 w 12837"/>
                      <a:gd name="connsiteY3" fmla="*/ 858 h 7159"/>
                      <a:gd name="connsiteX4" fmla="*/ 7921 w 12837"/>
                      <a:gd name="connsiteY4" fmla="*/ 0 h 7159"/>
                      <a:gd name="connsiteX5" fmla="*/ 12837 w 12837"/>
                      <a:gd name="connsiteY5" fmla="*/ 0 h 7159"/>
                      <a:gd name="connsiteX6" fmla="*/ 9596 w 12837"/>
                      <a:gd name="connsiteY6" fmla="*/ 7159 h 7159"/>
                      <a:gd name="connsiteX7" fmla="*/ 3919 w 12837"/>
                      <a:gd name="connsiteY7" fmla="*/ 7159 h 7159"/>
                      <a:gd name="connsiteX8" fmla="*/ 6619 w 12837"/>
                      <a:gd name="connsiteY8" fmla="*/ 1218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7" h="7159">
                        <a:moveTo>
                          <a:pt x="6619" y="1218"/>
                        </a:moveTo>
                        <a:cubicBezTo>
                          <a:pt x="6591" y="1218"/>
                          <a:pt x="6564" y="1218"/>
                          <a:pt x="6522" y="1218"/>
                        </a:cubicBezTo>
                        <a:cubicBezTo>
                          <a:pt x="4528" y="1440"/>
                          <a:pt x="2534" y="1662"/>
                          <a:pt x="540" y="1883"/>
                        </a:cubicBezTo>
                        <a:cubicBezTo>
                          <a:pt x="360" y="1551"/>
                          <a:pt x="180" y="1205"/>
                          <a:pt x="0" y="858"/>
                        </a:cubicBezTo>
                        <a:cubicBezTo>
                          <a:pt x="2645" y="568"/>
                          <a:pt x="5276" y="291"/>
                          <a:pt x="7921" y="0"/>
                        </a:cubicBezTo>
                        <a:cubicBezTo>
                          <a:pt x="9569" y="0"/>
                          <a:pt x="11203" y="0"/>
                          <a:pt x="12837" y="0"/>
                        </a:cubicBezTo>
                        <a:cubicBezTo>
                          <a:pt x="11757" y="2382"/>
                          <a:pt x="10677" y="4778"/>
                          <a:pt x="9596" y="7159"/>
                        </a:cubicBezTo>
                        <a:cubicBezTo>
                          <a:pt x="7700" y="7159"/>
                          <a:pt x="5802" y="7159"/>
                          <a:pt x="3919" y="7159"/>
                        </a:cubicBezTo>
                        <a:cubicBezTo>
                          <a:pt x="4819" y="5179"/>
                          <a:pt x="5719" y="3185"/>
                          <a:pt x="6619" y="1218"/>
                        </a:cubicBezTo>
                        <a:close/>
                      </a:path>
                    </a:pathLst>
                  </a:custGeom>
                  <a:solidFill>
                    <a:srgbClr val="BBBDBF"/>
                  </a:solidFill>
                  <a:ln w="1385" cap="flat">
                    <a:noFill/>
                    <a:prstDash val="solid"/>
                    <a:miter/>
                  </a:ln>
                </p:spPr>
                <p:txBody>
                  <a:bodyPr rtlCol="0" anchor="ctr"/>
                  <a:lstStyle/>
                  <a:p>
                    <a:endParaRPr lang="en-US"/>
                  </a:p>
                </p:txBody>
              </p:sp>
            </p:grpSp>
            <p:grpSp>
              <p:nvGrpSpPr>
                <p:cNvPr id="229" name="Graphic 64">
                  <a:extLst>
                    <a:ext uri="{FF2B5EF4-FFF2-40B4-BE49-F238E27FC236}">
                      <a16:creationId xmlns:a16="http://schemas.microsoft.com/office/drawing/2014/main" id="{0186D92F-08A2-4741-88AF-A951E0929F80}"/>
                    </a:ext>
                  </a:extLst>
                </p:cNvPr>
                <p:cNvGrpSpPr/>
                <p:nvPr/>
              </p:nvGrpSpPr>
              <p:grpSpPr>
                <a:xfrm>
                  <a:off x="7203098" y="4529021"/>
                  <a:ext cx="45293" cy="7422"/>
                  <a:chOff x="7203098" y="4529021"/>
                  <a:chExt cx="45293" cy="7422"/>
                </a:xfrm>
                <a:solidFill>
                  <a:srgbClr val="BBBDBF"/>
                </a:solidFill>
              </p:grpSpPr>
              <p:sp>
                <p:nvSpPr>
                  <p:cNvPr id="318" name="Freeform 317">
                    <a:extLst>
                      <a:ext uri="{FF2B5EF4-FFF2-40B4-BE49-F238E27FC236}">
                        <a16:creationId xmlns:a16="http://schemas.microsoft.com/office/drawing/2014/main" id="{8C111B6A-4B8D-0A49-B6FF-A48C64619A16}"/>
                      </a:ext>
                    </a:extLst>
                  </p:cNvPr>
                  <p:cNvSpPr/>
                  <p:nvPr/>
                </p:nvSpPr>
                <p:spPr>
                  <a:xfrm>
                    <a:off x="7203098" y="4529021"/>
                    <a:ext cx="21381" cy="7422"/>
                  </a:xfrm>
                  <a:custGeom>
                    <a:avLst/>
                    <a:gdLst>
                      <a:gd name="connsiteX0" fmla="*/ 2825 w 21381"/>
                      <a:gd name="connsiteY0" fmla="*/ 0 h 7422"/>
                      <a:gd name="connsiteX1" fmla="*/ 21382 w 21381"/>
                      <a:gd name="connsiteY1" fmla="*/ 0 h 7422"/>
                      <a:gd name="connsiteX2" fmla="*/ 20966 w 21381"/>
                      <a:gd name="connsiteY2" fmla="*/ 1121 h 7422"/>
                      <a:gd name="connsiteX3" fmla="*/ 8267 w 21381"/>
                      <a:gd name="connsiteY3" fmla="*/ 1121 h 7422"/>
                      <a:gd name="connsiteX4" fmla="*/ 7491 w 21381"/>
                      <a:gd name="connsiteY4" fmla="*/ 3171 h 7422"/>
                      <a:gd name="connsiteX5" fmla="*/ 19332 w 21381"/>
                      <a:gd name="connsiteY5" fmla="*/ 3171 h 7422"/>
                      <a:gd name="connsiteX6" fmla="*/ 18916 w 21381"/>
                      <a:gd name="connsiteY6" fmla="*/ 4279 h 7422"/>
                      <a:gd name="connsiteX7" fmla="*/ 7076 w 21381"/>
                      <a:gd name="connsiteY7" fmla="*/ 4279 h 7422"/>
                      <a:gd name="connsiteX8" fmla="*/ 5886 w 21381"/>
                      <a:gd name="connsiteY8" fmla="*/ 7422 h 7422"/>
                      <a:gd name="connsiteX9" fmla="*/ 0 w 21381"/>
                      <a:gd name="connsiteY9" fmla="*/ 7422 h 7422"/>
                      <a:gd name="connsiteX10" fmla="*/ 2825 w 21381"/>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1" h="7422">
                        <a:moveTo>
                          <a:pt x="2825" y="0"/>
                        </a:moveTo>
                        <a:cubicBezTo>
                          <a:pt x="9015" y="0"/>
                          <a:pt x="15205" y="0"/>
                          <a:pt x="21382" y="0"/>
                        </a:cubicBezTo>
                        <a:cubicBezTo>
                          <a:pt x="21243" y="374"/>
                          <a:pt x="21104" y="734"/>
                          <a:pt x="20966" y="1121"/>
                        </a:cubicBezTo>
                        <a:cubicBezTo>
                          <a:pt x="16742" y="1121"/>
                          <a:pt x="12505" y="1121"/>
                          <a:pt x="8267" y="1121"/>
                        </a:cubicBezTo>
                        <a:cubicBezTo>
                          <a:pt x="8018" y="1800"/>
                          <a:pt x="7754" y="2492"/>
                          <a:pt x="7491" y="3171"/>
                        </a:cubicBezTo>
                        <a:cubicBezTo>
                          <a:pt x="11438" y="3171"/>
                          <a:pt x="15385" y="3171"/>
                          <a:pt x="19332" y="3171"/>
                        </a:cubicBezTo>
                        <a:cubicBezTo>
                          <a:pt x="19193" y="3545"/>
                          <a:pt x="19055" y="3905"/>
                          <a:pt x="18916" y="4279"/>
                        </a:cubicBezTo>
                        <a:cubicBezTo>
                          <a:pt x="14969" y="4279"/>
                          <a:pt x="11023" y="4279"/>
                          <a:pt x="7076" y="4279"/>
                        </a:cubicBezTo>
                        <a:cubicBezTo>
                          <a:pt x="6675" y="5331"/>
                          <a:pt x="6287" y="6384"/>
                          <a:pt x="5886" y="7422"/>
                        </a:cubicBezTo>
                        <a:cubicBezTo>
                          <a:pt x="3918" y="7422"/>
                          <a:pt x="1966" y="7422"/>
                          <a:pt x="0" y="7422"/>
                        </a:cubicBezTo>
                        <a:cubicBezTo>
                          <a:pt x="955" y="4957"/>
                          <a:pt x="1883" y="2479"/>
                          <a:pt x="2825" y="0"/>
                        </a:cubicBezTo>
                        <a:close/>
                      </a:path>
                    </a:pathLst>
                  </a:custGeom>
                  <a:solidFill>
                    <a:srgbClr val="BBBDBF"/>
                  </a:solidFill>
                  <a:ln w="1385"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4CB0032A-FD7C-BB43-B2BD-A01723994EAE}"/>
                      </a:ext>
                    </a:extLst>
                  </p:cNvPr>
                  <p:cNvSpPr/>
                  <p:nvPr/>
                </p:nvSpPr>
                <p:spPr>
                  <a:xfrm>
                    <a:off x="7226113" y="4529173"/>
                    <a:ext cx="22278" cy="7270"/>
                  </a:xfrm>
                  <a:custGeom>
                    <a:avLst/>
                    <a:gdLst>
                      <a:gd name="connsiteX0" fmla="*/ 0 w 22278"/>
                      <a:gd name="connsiteY0" fmla="*/ 7270 h 7270"/>
                      <a:gd name="connsiteX1" fmla="*/ 305 w 22278"/>
                      <a:gd name="connsiteY1" fmla="*/ 6440 h 7270"/>
                      <a:gd name="connsiteX2" fmla="*/ 4280 w 22278"/>
                      <a:gd name="connsiteY2" fmla="*/ 5664 h 7270"/>
                      <a:gd name="connsiteX3" fmla="*/ 16314 w 22278"/>
                      <a:gd name="connsiteY3" fmla="*/ 2299 h 7270"/>
                      <a:gd name="connsiteX4" fmla="*/ 11217 w 22278"/>
                      <a:gd name="connsiteY4" fmla="*/ 1094 h 7270"/>
                      <a:gd name="connsiteX5" fmla="*/ 4363 w 22278"/>
                      <a:gd name="connsiteY5" fmla="*/ 1689 h 7270"/>
                      <a:gd name="connsiteX6" fmla="*/ 3006 w 22278"/>
                      <a:gd name="connsiteY6" fmla="*/ 734 h 7270"/>
                      <a:gd name="connsiteX7" fmla="*/ 12824 w 22278"/>
                      <a:gd name="connsiteY7" fmla="*/ 0 h 7270"/>
                      <a:gd name="connsiteX8" fmla="*/ 22240 w 22278"/>
                      <a:gd name="connsiteY8" fmla="*/ 2174 h 7270"/>
                      <a:gd name="connsiteX9" fmla="*/ 11674 w 22278"/>
                      <a:gd name="connsiteY9" fmla="*/ 5595 h 7270"/>
                      <a:gd name="connsiteX10" fmla="*/ 8753 w 22278"/>
                      <a:gd name="connsiteY10" fmla="*/ 6135 h 7270"/>
                      <a:gd name="connsiteX11" fmla="*/ 8753 w 22278"/>
                      <a:gd name="connsiteY11" fmla="*/ 6149 h 7270"/>
                      <a:gd name="connsiteX12" fmla="*/ 21507 w 22278"/>
                      <a:gd name="connsiteY12" fmla="*/ 6149 h 7270"/>
                      <a:gd name="connsiteX13" fmla="*/ 21091 w 22278"/>
                      <a:gd name="connsiteY13" fmla="*/ 7270 h 7270"/>
                      <a:gd name="connsiteX14" fmla="*/ 0 w 22278"/>
                      <a:gd name="connsiteY14" fmla="*/ 7270 h 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278" h="7270">
                        <a:moveTo>
                          <a:pt x="0" y="7270"/>
                        </a:moveTo>
                        <a:cubicBezTo>
                          <a:pt x="97" y="6993"/>
                          <a:pt x="208" y="6717"/>
                          <a:pt x="305" y="6440"/>
                        </a:cubicBezTo>
                        <a:cubicBezTo>
                          <a:pt x="1621" y="6176"/>
                          <a:pt x="2950" y="5913"/>
                          <a:pt x="4280" y="5664"/>
                        </a:cubicBezTo>
                        <a:cubicBezTo>
                          <a:pt x="12173" y="4099"/>
                          <a:pt x="15912" y="3241"/>
                          <a:pt x="16314" y="2299"/>
                        </a:cubicBezTo>
                        <a:cubicBezTo>
                          <a:pt x="16549" y="1662"/>
                          <a:pt x="15289" y="1094"/>
                          <a:pt x="11217" y="1094"/>
                        </a:cubicBezTo>
                        <a:cubicBezTo>
                          <a:pt x="8503" y="1094"/>
                          <a:pt x="6052" y="1413"/>
                          <a:pt x="4363" y="1689"/>
                        </a:cubicBezTo>
                        <a:cubicBezTo>
                          <a:pt x="3906" y="1371"/>
                          <a:pt x="3462" y="1052"/>
                          <a:pt x="3006" y="734"/>
                        </a:cubicBezTo>
                        <a:cubicBezTo>
                          <a:pt x="5415" y="318"/>
                          <a:pt x="8905" y="0"/>
                          <a:pt x="12824" y="0"/>
                        </a:cubicBezTo>
                        <a:cubicBezTo>
                          <a:pt x="19693" y="0"/>
                          <a:pt x="22656" y="997"/>
                          <a:pt x="22240" y="2174"/>
                        </a:cubicBezTo>
                        <a:cubicBezTo>
                          <a:pt x="21783" y="3434"/>
                          <a:pt x="17491" y="4445"/>
                          <a:pt x="11674" y="5595"/>
                        </a:cubicBezTo>
                        <a:cubicBezTo>
                          <a:pt x="10705" y="5775"/>
                          <a:pt x="9721" y="5955"/>
                          <a:pt x="8753" y="6135"/>
                        </a:cubicBezTo>
                        <a:lnTo>
                          <a:pt x="8753" y="6149"/>
                        </a:lnTo>
                        <a:cubicBezTo>
                          <a:pt x="13004" y="6149"/>
                          <a:pt x="17255" y="6149"/>
                          <a:pt x="21507" y="6149"/>
                        </a:cubicBezTo>
                        <a:cubicBezTo>
                          <a:pt x="21368" y="6522"/>
                          <a:pt x="21229" y="6896"/>
                          <a:pt x="21091" y="7270"/>
                        </a:cubicBezTo>
                        <a:cubicBezTo>
                          <a:pt x="14042" y="7270"/>
                          <a:pt x="7021" y="7270"/>
                          <a:pt x="0" y="7270"/>
                        </a:cubicBezTo>
                        <a:close/>
                      </a:path>
                    </a:pathLst>
                  </a:custGeom>
                  <a:solidFill>
                    <a:srgbClr val="BBBDBF"/>
                  </a:solidFill>
                  <a:ln w="1385" cap="flat">
                    <a:noFill/>
                    <a:prstDash val="solid"/>
                    <a:miter/>
                  </a:ln>
                </p:spPr>
                <p:txBody>
                  <a:bodyPr rtlCol="0" anchor="ctr"/>
                  <a:lstStyle/>
                  <a:p>
                    <a:endParaRPr lang="en-US"/>
                  </a:p>
                </p:txBody>
              </p:sp>
            </p:grpSp>
            <p:grpSp>
              <p:nvGrpSpPr>
                <p:cNvPr id="230" name="Graphic 64">
                  <a:extLst>
                    <a:ext uri="{FF2B5EF4-FFF2-40B4-BE49-F238E27FC236}">
                      <a16:creationId xmlns:a16="http://schemas.microsoft.com/office/drawing/2014/main" id="{FE9FB432-702D-514E-9BFB-5991D1C7E648}"/>
                    </a:ext>
                  </a:extLst>
                </p:cNvPr>
                <p:cNvGrpSpPr/>
                <p:nvPr/>
              </p:nvGrpSpPr>
              <p:grpSpPr>
                <a:xfrm>
                  <a:off x="7587041" y="4529021"/>
                  <a:ext cx="44249" cy="7533"/>
                  <a:chOff x="7587041" y="4529021"/>
                  <a:chExt cx="44249" cy="7533"/>
                </a:xfrm>
                <a:solidFill>
                  <a:srgbClr val="BBBDBF"/>
                </a:solidFill>
              </p:grpSpPr>
              <p:sp>
                <p:nvSpPr>
                  <p:cNvPr id="316" name="Freeform 315">
                    <a:extLst>
                      <a:ext uri="{FF2B5EF4-FFF2-40B4-BE49-F238E27FC236}">
                        <a16:creationId xmlns:a16="http://schemas.microsoft.com/office/drawing/2014/main" id="{2C93F40C-6CB3-A142-A0A4-B03289EE34B3}"/>
                      </a:ext>
                    </a:extLst>
                  </p:cNvPr>
                  <p:cNvSpPr/>
                  <p:nvPr/>
                </p:nvSpPr>
                <p:spPr>
                  <a:xfrm>
                    <a:off x="7587041" y="4529021"/>
                    <a:ext cx="20702" cy="7422"/>
                  </a:xfrm>
                  <a:custGeom>
                    <a:avLst/>
                    <a:gdLst>
                      <a:gd name="connsiteX0" fmla="*/ 2146 w 20702"/>
                      <a:gd name="connsiteY0" fmla="*/ 0 h 7422"/>
                      <a:gd name="connsiteX1" fmla="*/ 20703 w 20702"/>
                      <a:gd name="connsiteY1" fmla="*/ 0 h 7422"/>
                      <a:gd name="connsiteX2" fmla="*/ 20384 w 20702"/>
                      <a:gd name="connsiteY2" fmla="*/ 1121 h 7422"/>
                      <a:gd name="connsiteX3" fmla="*/ 7686 w 20702"/>
                      <a:gd name="connsiteY3" fmla="*/ 1121 h 7422"/>
                      <a:gd name="connsiteX4" fmla="*/ 7104 w 20702"/>
                      <a:gd name="connsiteY4" fmla="*/ 3171 h 7422"/>
                      <a:gd name="connsiteX5" fmla="*/ 18958 w 20702"/>
                      <a:gd name="connsiteY5" fmla="*/ 3171 h 7422"/>
                      <a:gd name="connsiteX6" fmla="*/ 18640 w 20702"/>
                      <a:gd name="connsiteY6" fmla="*/ 4279 h 7422"/>
                      <a:gd name="connsiteX7" fmla="*/ 6786 w 20702"/>
                      <a:gd name="connsiteY7" fmla="*/ 4279 h 7422"/>
                      <a:gd name="connsiteX8" fmla="*/ 5886 w 20702"/>
                      <a:gd name="connsiteY8" fmla="*/ 7422 h 7422"/>
                      <a:gd name="connsiteX9" fmla="*/ 0 w 20702"/>
                      <a:gd name="connsiteY9" fmla="*/ 7422 h 7422"/>
                      <a:gd name="connsiteX10" fmla="*/ 2146 w 20702"/>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02" h="7422">
                        <a:moveTo>
                          <a:pt x="2146" y="0"/>
                        </a:moveTo>
                        <a:cubicBezTo>
                          <a:pt x="8337" y="0"/>
                          <a:pt x="14526" y="0"/>
                          <a:pt x="20703" y="0"/>
                        </a:cubicBezTo>
                        <a:cubicBezTo>
                          <a:pt x="20606" y="374"/>
                          <a:pt x="20495" y="734"/>
                          <a:pt x="20384" y="1121"/>
                        </a:cubicBezTo>
                        <a:cubicBezTo>
                          <a:pt x="16147" y="1121"/>
                          <a:pt x="11923" y="1121"/>
                          <a:pt x="7686" y="1121"/>
                        </a:cubicBezTo>
                        <a:cubicBezTo>
                          <a:pt x="7491" y="1800"/>
                          <a:pt x="7298" y="2492"/>
                          <a:pt x="7104" y="3171"/>
                        </a:cubicBezTo>
                        <a:cubicBezTo>
                          <a:pt x="11051" y="3171"/>
                          <a:pt x="14997" y="3171"/>
                          <a:pt x="18958" y="3171"/>
                        </a:cubicBezTo>
                        <a:cubicBezTo>
                          <a:pt x="18847" y="3545"/>
                          <a:pt x="18751" y="3905"/>
                          <a:pt x="18640" y="4279"/>
                        </a:cubicBezTo>
                        <a:cubicBezTo>
                          <a:pt x="14693" y="4279"/>
                          <a:pt x="10732" y="4279"/>
                          <a:pt x="6786" y="4279"/>
                        </a:cubicBezTo>
                        <a:cubicBezTo>
                          <a:pt x="6481" y="5331"/>
                          <a:pt x="6190" y="6384"/>
                          <a:pt x="5886" y="7422"/>
                        </a:cubicBezTo>
                        <a:cubicBezTo>
                          <a:pt x="3918" y="7422"/>
                          <a:pt x="1966" y="7422"/>
                          <a:pt x="0" y="7422"/>
                        </a:cubicBezTo>
                        <a:cubicBezTo>
                          <a:pt x="720" y="4957"/>
                          <a:pt x="1440" y="2479"/>
                          <a:pt x="2146" y="0"/>
                        </a:cubicBezTo>
                        <a:close/>
                      </a:path>
                    </a:pathLst>
                  </a:custGeom>
                  <a:solidFill>
                    <a:srgbClr val="BBBDBF"/>
                  </a:solidFill>
                  <a:ln w="1385"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DC656914-E1C8-3B4F-8104-533D1AEC3CCF}"/>
                      </a:ext>
                    </a:extLst>
                  </p:cNvPr>
                  <p:cNvSpPr/>
                  <p:nvPr/>
                </p:nvSpPr>
                <p:spPr>
                  <a:xfrm>
                    <a:off x="7610015" y="4529159"/>
                    <a:ext cx="21275" cy="7395"/>
                  </a:xfrm>
                  <a:custGeom>
                    <a:avLst/>
                    <a:gdLst>
                      <a:gd name="connsiteX0" fmla="*/ 1620 w 21275"/>
                      <a:gd name="connsiteY0" fmla="*/ 5886 h 7395"/>
                      <a:gd name="connsiteX1" fmla="*/ 8572 w 21275"/>
                      <a:gd name="connsiteY1" fmla="*/ 6329 h 7395"/>
                      <a:gd name="connsiteX2" fmla="*/ 15150 w 21275"/>
                      <a:gd name="connsiteY2" fmla="*/ 5179 h 7395"/>
                      <a:gd name="connsiteX3" fmla="*/ 8475 w 21275"/>
                      <a:gd name="connsiteY3" fmla="*/ 3975 h 7395"/>
                      <a:gd name="connsiteX4" fmla="*/ 5747 w 21275"/>
                      <a:gd name="connsiteY4" fmla="*/ 3975 h 7395"/>
                      <a:gd name="connsiteX5" fmla="*/ 6024 w 21275"/>
                      <a:gd name="connsiteY5" fmla="*/ 2978 h 7395"/>
                      <a:gd name="connsiteX6" fmla="*/ 8655 w 21275"/>
                      <a:gd name="connsiteY6" fmla="*/ 2978 h 7395"/>
                      <a:gd name="connsiteX7" fmla="*/ 15094 w 21275"/>
                      <a:gd name="connsiteY7" fmla="*/ 1981 h 7395"/>
                      <a:gd name="connsiteX8" fmla="*/ 10372 w 21275"/>
                      <a:gd name="connsiteY8" fmla="*/ 1080 h 7395"/>
                      <a:gd name="connsiteX9" fmla="*/ 3905 w 21275"/>
                      <a:gd name="connsiteY9" fmla="*/ 1537 h 7395"/>
                      <a:gd name="connsiteX10" fmla="*/ 2839 w 21275"/>
                      <a:gd name="connsiteY10" fmla="*/ 554 h 7395"/>
                      <a:gd name="connsiteX11" fmla="*/ 11923 w 21275"/>
                      <a:gd name="connsiteY11" fmla="*/ 0 h 7395"/>
                      <a:gd name="connsiteX12" fmla="*/ 21119 w 21275"/>
                      <a:gd name="connsiteY12" fmla="*/ 1745 h 7395"/>
                      <a:gd name="connsiteX13" fmla="*/ 14928 w 21275"/>
                      <a:gd name="connsiteY13" fmla="*/ 3420 h 7395"/>
                      <a:gd name="connsiteX14" fmla="*/ 14928 w 21275"/>
                      <a:gd name="connsiteY14" fmla="*/ 3434 h 7395"/>
                      <a:gd name="connsiteX15" fmla="*/ 21257 w 21275"/>
                      <a:gd name="connsiteY15" fmla="*/ 5221 h 7395"/>
                      <a:gd name="connsiteX16" fmla="*/ 8558 w 21275"/>
                      <a:gd name="connsiteY16" fmla="*/ 7395 h 7395"/>
                      <a:gd name="connsiteX17" fmla="*/ 0 w 21275"/>
                      <a:gd name="connsiteY17" fmla="*/ 6896 h 7395"/>
                      <a:gd name="connsiteX18" fmla="*/ 1620 w 21275"/>
                      <a:gd name="connsiteY18" fmla="*/ 5886 h 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5" h="7395">
                        <a:moveTo>
                          <a:pt x="1620" y="5886"/>
                        </a:moveTo>
                        <a:cubicBezTo>
                          <a:pt x="2770" y="6052"/>
                          <a:pt x="5608" y="6329"/>
                          <a:pt x="8572" y="6329"/>
                        </a:cubicBezTo>
                        <a:cubicBezTo>
                          <a:pt x="13059" y="6329"/>
                          <a:pt x="15039" y="5747"/>
                          <a:pt x="15150" y="5179"/>
                        </a:cubicBezTo>
                        <a:cubicBezTo>
                          <a:pt x="15385" y="4335"/>
                          <a:pt x="12048" y="3961"/>
                          <a:pt x="8475" y="3975"/>
                        </a:cubicBezTo>
                        <a:cubicBezTo>
                          <a:pt x="7561" y="3975"/>
                          <a:pt x="6661" y="3975"/>
                          <a:pt x="5747" y="3975"/>
                        </a:cubicBezTo>
                        <a:cubicBezTo>
                          <a:pt x="5844" y="3642"/>
                          <a:pt x="5927" y="3310"/>
                          <a:pt x="6024" y="2978"/>
                        </a:cubicBezTo>
                        <a:cubicBezTo>
                          <a:pt x="6896" y="2978"/>
                          <a:pt x="7783" y="2978"/>
                          <a:pt x="8655" y="2978"/>
                        </a:cubicBezTo>
                        <a:cubicBezTo>
                          <a:pt x="11369" y="2978"/>
                          <a:pt x="14887" y="2686"/>
                          <a:pt x="15094" y="1981"/>
                        </a:cubicBezTo>
                        <a:cubicBezTo>
                          <a:pt x="15233" y="1496"/>
                          <a:pt x="13779" y="1080"/>
                          <a:pt x="10372" y="1080"/>
                        </a:cubicBezTo>
                        <a:cubicBezTo>
                          <a:pt x="7852" y="1080"/>
                          <a:pt x="5249" y="1329"/>
                          <a:pt x="3905" y="1537"/>
                        </a:cubicBezTo>
                        <a:cubicBezTo>
                          <a:pt x="3559" y="1205"/>
                          <a:pt x="3199" y="886"/>
                          <a:pt x="2839" y="554"/>
                        </a:cubicBezTo>
                        <a:cubicBezTo>
                          <a:pt x="4695" y="263"/>
                          <a:pt x="8198" y="0"/>
                          <a:pt x="11923" y="0"/>
                        </a:cubicBezTo>
                        <a:cubicBezTo>
                          <a:pt x="18321" y="0"/>
                          <a:pt x="21382" y="817"/>
                          <a:pt x="21119" y="1745"/>
                        </a:cubicBezTo>
                        <a:cubicBezTo>
                          <a:pt x="20911" y="2493"/>
                          <a:pt x="18834" y="3116"/>
                          <a:pt x="14928" y="3420"/>
                        </a:cubicBezTo>
                        <a:lnTo>
                          <a:pt x="14928" y="3434"/>
                        </a:lnTo>
                        <a:cubicBezTo>
                          <a:pt x="18667" y="3601"/>
                          <a:pt x="21534" y="4252"/>
                          <a:pt x="21257" y="5221"/>
                        </a:cubicBezTo>
                        <a:cubicBezTo>
                          <a:pt x="20911" y="6440"/>
                          <a:pt x="16257" y="7381"/>
                          <a:pt x="8558" y="7395"/>
                        </a:cubicBezTo>
                        <a:cubicBezTo>
                          <a:pt x="4791" y="7395"/>
                          <a:pt x="1607" y="7146"/>
                          <a:pt x="0" y="6896"/>
                        </a:cubicBezTo>
                        <a:cubicBezTo>
                          <a:pt x="526" y="6564"/>
                          <a:pt x="1080" y="6232"/>
                          <a:pt x="1620" y="5886"/>
                        </a:cubicBezTo>
                        <a:close/>
                      </a:path>
                    </a:pathLst>
                  </a:custGeom>
                  <a:solidFill>
                    <a:srgbClr val="BBBDBF"/>
                  </a:solidFill>
                  <a:ln w="1385" cap="flat">
                    <a:noFill/>
                    <a:prstDash val="solid"/>
                    <a:miter/>
                  </a:ln>
                </p:spPr>
                <p:txBody>
                  <a:bodyPr rtlCol="0" anchor="ctr"/>
                  <a:lstStyle/>
                  <a:p>
                    <a:endParaRPr lang="en-US"/>
                  </a:p>
                </p:txBody>
              </p:sp>
            </p:grpSp>
            <p:grpSp>
              <p:nvGrpSpPr>
                <p:cNvPr id="231" name="Graphic 64">
                  <a:extLst>
                    <a:ext uri="{FF2B5EF4-FFF2-40B4-BE49-F238E27FC236}">
                      <a16:creationId xmlns:a16="http://schemas.microsoft.com/office/drawing/2014/main" id="{31ECF346-9445-AC49-85E2-B05CF8496699}"/>
                    </a:ext>
                  </a:extLst>
                </p:cNvPr>
                <p:cNvGrpSpPr/>
                <p:nvPr/>
              </p:nvGrpSpPr>
              <p:grpSpPr>
                <a:xfrm>
                  <a:off x="7947289" y="4529021"/>
                  <a:ext cx="46087" cy="7436"/>
                  <a:chOff x="7947289" y="4529021"/>
                  <a:chExt cx="46087" cy="7436"/>
                </a:xfrm>
                <a:solidFill>
                  <a:srgbClr val="BBBDBF"/>
                </a:solidFill>
              </p:grpSpPr>
              <p:sp>
                <p:nvSpPr>
                  <p:cNvPr id="314" name="Freeform 313">
                    <a:extLst>
                      <a:ext uri="{FF2B5EF4-FFF2-40B4-BE49-F238E27FC236}">
                        <a16:creationId xmlns:a16="http://schemas.microsoft.com/office/drawing/2014/main" id="{6AEF46F4-1907-F046-B250-EBF43132FE1F}"/>
                      </a:ext>
                    </a:extLst>
                  </p:cNvPr>
                  <p:cNvSpPr/>
                  <p:nvPr/>
                </p:nvSpPr>
                <p:spPr>
                  <a:xfrm>
                    <a:off x="7947289" y="4529021"/>
                    <a:ext cx="20079" cy="7422"/>
                  </a:xfrm>
                  <a:custGeom>
                    <a:avLst/>
                    <a:gdLst>
                      <a:gd name="connsiteX0" fmla="*/ 1523 w 20079"/>
                      <a:gd name="connsiteY0" fmla="*/ 0 h 7422"/>
                      <a:gd name="connsiteX1" fmla="*/ 20080 w 20079"/>
                      <a:gd name="connsiteY1" fmla="*/ 0 h 7422"/>
                      <a:gd name="connsiteX2" fmla="*/ 19859 w 20079"/>
                      <a:gd name="connsiteY2" fmla="*/ 1121 h 7422"/>
                      <a:gd name="connsiteX3" fmla="*/ 7159 w 20079"/>
                      <a:gd name="connsiteY3" fmla="*/ 1121 h 7422"/>
                      <a:gd name="connsiteX4" fmla="*/ 6744 w 20079"/>
                      <a:gd name="connsiteY4" fmla="*/ 3171 h 7422"/>
                      <a:gd name="connsiteX5" fmla="*/ 18571 w 20079"/>
                      <a:gd name="connsiteY5" fmla="*/ 3171 h 7422"/>
                      <a:gd name="connsiteX6" fmla="*/ 18349 w 20079"/>
                      <a:gd name="connsiteY6" fmla="*/ 4279 h 7422"/>
                      <a:gd name="connsiteX7" fmla="*/ 6509 w 20079"/>
                      <a:gd name="connsiteY7" fmla="*/ 4279 h 7422"/>
                      <a:gd name="connsiteX8" fmla="*/ 5872 w 20079"/>
                      <a:gd name="connsiteY8" fmla="*/ 7422 h 7422"/>
                      <a:gd name="connsiteX9" fmla="*/ 0 w 20079"/>
                      <a:gd name="connsiteY9" fmla="*/ 7422 h 7422"/>
                      <a:gd name="connsiteX10" fmla="*/ 1523 w 20079"/>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79" h="7422">
                        <a:moveTo>
                          <a:pt x="1523" y="0"/>
                        </a:moveTo>
                        <a:cubicBezTo>
                          <a:pt x="7700" y="0"/>
                          <a:pt x="13890" y="0"/>
                          <a:pt x="20080" y="0"/>
                        </a:cubicBezTo>
                        <a:cubicBezTo>
                          <a:pt x="20011" y="374"/>
                          <a:pt x="19942" y="734"/>
                          <a:pt x="19859" y="1121"/>
                        </a:cubicBezTo>
                        <a:cubicBezTo>
                          <a:pt x="15635" y="1121"/>
                          <a:pt x="11397" y="1121"/>
                          <a:pt x="7159" y="1121"/>
                        </a:cubicBezTo>
                        <a:cubicBezTo>
                          <a:pt x="7021" y="1800"/>
                          <a:pt x="6883" y="2492"/>
                          <a:pt x="6744" y="3171"/>
                        </a:cubicBezTo>
                        <a:cubicBezTo>
                          <a:pt x="10691" y="3171"/>
                          <a:pt x="14638" y="3171"/>
                          <a:pt x="18571" y="3171"/>
                        </a:cubicBezTo>
                        <a:cubicBezTo>
                          <a:pt x="18502" y="3545"/>
                          <a:pt x="18419" y="3905"/>
                          <a:pt x="18349" y="4279"/>
                        </a:cubicBezTo>
                        <a:cubicBezTo>
                          <a:pt x="14403" y="4279"/>
                          <a:pt x="10456" y="4279"/>
                          <a:pt x="6509" y="4279"/>
                        </a:cubicBezTo>
                        <a:cubicBezTo>
                          <a:pt x="6301" y="5331"/>
                          <a:pt x="6080" y="6384"/>
                          <a:pt x="5872" y="7422"/>
                        </a:cubicBezTo>
                        <a:cubicBezTo>
                          <a:pt x="3919" y="7422"/>
                          <a:pt x="1953" y="7422"/>
                          <a:pt x="0" y="7422"/>
                        </a:cubicBezTo>
                        <a:cubicBezTo>
                          <a:pt x="513" y="4957"/>
                          <a:pt x="1025" y="2479"/>
                          <a:pt x="1523" y="0"/>
                        </a:cubicBezTo>
                        <a:close/>
                      </a:path>
                    </a:pathLst>
                  </a:custGeom>
                  <a:solidFill>
                    <a:srgbClr val="BBBDBF"/>
                  </a:solidFill>
                  <a:ln w="1385"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457CB203-5A82-4647-9147-3826C0C1D821}"/>
                      </a:ext>
                    </a:extLst>
                  </p:cNvPr>
                  <p:cNvSpPr/>
                  <p:nvPr/>
                </p:nvSpPr>
                <p:spPr>
                  <a:xfrm>
                    <a:off x="7969557" y="4529298"/>
                    <a:ext cx="23819" cy="7159"/>
                  </a:xfrm>
                  <a:custGeom>
                    <a:avLst/>
                    <a:gdLst>
                      <a:gd name="connsiteX0" fmla="*/ 13682 w 23819"/>
                      <a:gd name="connsiteY0" fmla="*/ 7146 h 7159"/>
                      <a:gd name="connsiteX1" fmla="*/ 14042 w 23819"/>
                      <a:gd name="connsiteY1" fmla="*/ 5331 h 7159"/>
                      <a:gd name="connsiteX2" fmla="*/ 0 w 23819"/>
                      <a:gd name="connsiteY2" fmla="*/ 5331 h 7159"/>
                      <a:gd name="connsiteX3" fmla="*/ 180 w 23819"/>
                      <a:gd name="connsiteY3" fmla="*/ 4459 h 7159"/>
                      <a:gd name="connsiteX4" fmla="*/ 13710 w 23819"/>
                      <a:gd name="connsiteY4" fmla="*/ 0 h 7159"/>
                      <a:gd name="connsiteX5" fmla="*/ 20634 w 23819"/>
                      <a:gd name="connsiteY5" fmla="*/ 0 h 7159"/>
                      <a:gd name="connsiteX6" fmla="*/ 19803 w 23819"/>
                      <a:gd name="connsiteY6" fmla="*/ 4320 h 7159"/>
                      <a:gd name="connsiteX7" fmla="*/ 23819 w 23819"/>
                      <a:gd name="connsiteY7" fmla="*/ 4320 h 7159"/>
                      <a:gd name="connsiteX8" fmla="*/ 23625 w 23819"/>
                      <a:gd name="connsiteY8" fmla="*/ 5345 h 7159"/>
                      <a:gd name="connsiteX9" fmla="*/ 19609 w 23819"/>
                      <a:gd name="connsiteY9" fmla="*/ 5345 h 7159"/>
                      <a:gd name="connsiteX10" fmla="*/ 19263 w 23819"/>
                      <a:gd name="connsiteY10" fmla="*/ 7159 h 7159"/>
                      <a:gd name="connsiteX11" fmla="*/ 13682 w 23819"/>
                      <a:gd name="connsiteY11" fmla="*/ 7146 h 7159"/>
                      <a:gd name="connsiteX12" fmla="*/ 14236 w 23819"/>
                      <a:gd name="connsiteY12" fmla="*/ 4307 h 7159"/>
                      <a:gd name="connsiteX13" fmla="*/ 14610 w 23819"/>
                      <a:gd name="connsiteY13" fmla="*/ 2354 h 7159"/>
                      <a:gd name="connsiteX14" fmla="*/ 15039 w 23819"/>
                      <a:gd name="connsiteY14" fmla="*/ 1108 h 7159"/>
                      <a:gd name="connsiteX15" fmla="*/ 14846 w 23819"/>
                      <a:gd name="connsiteY15" fmla="*/ 1108 h 7159"/>
                      <a:gd name="connsiteX16" fmla="*/ 11895 w 23819"/>
                      <a:gd name="connsiteY16" fmla="*/ 2326 h 7159"/>
                      <a:gd name="connsiteX17" fmla="*/ 5830 w 23819"/>
                      <a:gd name="connsiteY17" fmla="*/ 4293 h 7159"/>
                      <a:gd name="connsiteX18" fmla="*/ 5775 w 23819"/>
                      <a:gd name="connsiteY18" fmla="*/ 4320 h 7159"/>
                      <a:gd name="connsiteX19" fmla="*/ 14236 w 23819"/>
                      <a:gd name="connsiteY19" fmla="*/ 4307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819" h="7159">
                        <a:moveTo>
                          <a:pt x="13682" y="7146"/>
                        </a:moveTo>
                        <a:cubicBezTo>
                          <a:pt x="13807" y="6536"/>
                          <a:pt x="13918" y="5927"/>
                          <a:pt x="14042" y="5331"/>
                        </a:cubicBezTo>
                        <a:cubicBezTo>
                          <a:pt x="9362" y="5331"/>
                          <a:pt x="4681" y="5331"/>
                          <a:pt x="0" y="5331"/>
                        </a:cubicBezTo>
                        <a:cubicBezTo>
                          <a:pt x="55" y="5041"/>
                          <a:pt x="111" y="4750"/>
                          <a:pt x="180" y="4459"/>
                        </a:cubicBezTo>
                        <a:cubicBezTo>
                          <a:pt x="4695" y="2963"/>
                          <a:pt x="9195" y="1482"/>
                          <a:pt x="13710" y="0"/>
                        </a:cubicBezTo>
                        <a:cubicBezTo>
                          <a:pt x="16023" y="0"/>
                          <a:pt x="18321" y="0"/>
                          <a:pt x="20634" y="0"/>
                        </a:cubicBezTo>
                        <a:cubicBezTo>
                          <a:pt x="20357" y="1440"/>
                          <a:pt x="20080" y="2881"/>
                          <a:pt x="19803" y="4320"/>
                        </a:cubicBezTo>
                        <a:cubicBezTo>
                          <a:pt x="21146" y="4320"/>
                          <a:pt x="22476" y="4320"/>
                          <a:pt x="23819" y="4320"/>
                        </a:cubicBezTo>
                        <a:cubicBezTo>
                          <a:pt x="23750" y="4667"/>
                          <a:pt x="23694" y="4999"/>
                          <a:pt x="23625" y="5345"/>
                        </a:cubicBezTo>
                        <a:cubicBezTo>
                          <a:pt x="22282" y="5345"/>
                          <a:pt x="20952" y="5345"/>
                          <a:pt x="19609" y="5345"/>
                        </a:cubicBezTo>
                        <a:cubicBezTo>
                          <a:pt x="19485" y="5955"/>
                          <a:pt x="19374" y="6564"/>
                          <a:pt x="19263" y="7159"/>
                        </a:cubicBezTo>
                        <a:cubicBezTo>
                          <a:pt x="17380" y="7146"/>
                          <a:pt x="15524" y="7146"/>
                          <a:pt x="13682" y="7146"/>
                        </a:cubicBezTo>
                        <a:close/>
                        <a:moveTo>
                          <a:pt x="14236" y="4307"/>
                        </a:moveTo>
                        <a:cubicBezTo>
                          <a:pt x="14361" y="3656"/>
                          <a:pt x="14485" y="3005"/>
                          <a:pt x="14610" y="2354"/>
                        </a:cubicBezTo>
                        <a:cubicBezTo>
                          <a:pt x="14693" y="1939"/>
                          <a:pt x="14818" y="1523"/>
                          <a:pt x="15039" y="1108"/>
                        </a:cubicBezTo>
                        <a:cubicBezTo>
                          <a:pt x="14970" y="1108"/>
                          <a:pt x="14915" y="1108"/>
                          <a:pt x="14846" y="1108"/>
                        </a:cubicBezTo>
                        <a:cubicBezTo>
                          <a:pt x="13807" y="1551"/>
                          <a:pt x="12921" y="1925"/>
                          <a:pt x="11895" y="2326"/>
                        </a:cubicBezTo>
                        <a:cubicBezTo>
                          <a:pt x="9874" y="2977"/>
                          <a:pt x="7852" y="3628"/>
                          <a:pt x="5830" y="4293"/>
                        </a:cubicBezTo>
                        <a:cubicBezTo>
                          <a:pt x="5817" y="4293"/>
                          <a:pt x="5789" y="4307"/>
                          <a:pt x="5775" y="4320"/>
                        </a:cubicBezTo>
                        <a:cubicBezTo>
                          <a:pt x="8600" y="4307"/>
                          <a:pt x="11425" y="4307"/>
                          <a:pt x="14236" y="4307"/>
                        </a:cubicBezTo>
                        <a:close/>
                      </a:path>
                    </a:pathLst>
                  </a:custGeom>
                  <a:solidFill>
                    <a:srgbClr val="BBBDBF"/>
                  </a:solidFill>
                  <a:ln w="1385" cap="flat">
                    <a:noFill/>
                    <a:prstDash val="solid"/>
                    <a:miter/>
                  </a:ln>
                </p:spPr>
                <p:txBody>
                  <a:bodyPr rtlCol="0" anchor="ctr"/>
                  <a:lstStyle/>
                  <a:p>
                    <a:endParaRPr lang="en-US"/>
                  </a:p>
                </p:txBody>
              </p:sp>
            </p:grpSp>
            <p:grpSp>
              <p:nvGrpSpPr>
                <p:cNvPr id="232" name="Graphic 64">
                  <a:extLst>
                    <a:ext uri="{FF2B5EF4-FFF2-40B4-BE49-F238E27FC236}">
                      <a16:creationId xmlns:a16="http://schemas.microsoft.com/office/drawing/2014/main" id="{94EFEBCD-EA97-2C48-AD0C-D56C0C13F199}"/>
                    </a:ext>
                  </a:extLst>
                </p:cNvPr>
                <p:cNvGrpSpPr/>
                <p:nvPr/>
              </p:nvGrpSpPr>
              <p:grpSpPr>
                <a:xfrm>
                  <a:off x="8323463" y="4529021"/>
                  <a:ext cx="43971" cy="7547"/>
                  <a:chOff x="8323463" y="4529021"/>
                  <a:chExt cx="43971" cy="7547"/>
                </a:xfrm>
                <a:solidFill>
                  <a:srgbClr val="BBBDBF"/>
                </a:solidFill>
              </p:grpSpPr>
              <p:sp>
                <p:nvSpPr>
                  <p:cNvPr id="312" name="Freeform 311">
                    <a:extLst>
                      <a:ext uri="{FF2B5EF4-FFF2-40B4-BE49-F238E27FC236}">
                        <a16:creationId xmlns:a16="http://schemas.microsoft.com/office/drawing/2014/main" id="{539C0092-00FD-4F44-8E7A-2615246C9406}"/>
                      </a:ext>
                    </a:extLst>
                  </p:cNvPr>
                  <p:cNvSpPr/>
                  <p:nvPr/>
                </p:nvSpPr>
                <p:spPr>
                  <a:xfrm>
                    <a:off x="8323463" y="4529021"/>
                    <a:ext cx="19415" cy="7422"/>
                  </a:xfrm>
                  <a:custGeom>
                    <a:avLst/>
                    <a:gdLst>
                      <a:gd name="connsiteX0" fmla="*/ 859 w 19415"/>
                      <a:gd name="connsiteY0" fmla="*/ 0 h 7422"/>
                      <a:gd name="connsiteX1" fmla="*/ 19415 w 19415"/>
                      <a:gd name="connsiteY1" fmla="*/ 0 h 7422"/>
                      <a:gd name="connsiteX2" fmla="*/ 19291 w 19415"/>
                      <a:gd name="connsiteY2" fmla="*/ 1121 h 7422"/>
                      <a:gd name="connsiteX3" fmla="*/ 6592 w 19415"/>
                      <a:gd name="connsiteY3" fmla="*/ 1121 h 7422"/>
                      <a:gd name="connsiteX4" fmla="*/ 6356 w 19415"/>
                      <a:gd name="connsiteY4" fmla="*/ 3171 h 7422"/>
                      <a:gd name="connsiteX5" fmla="*/ 18197 w 19415"/>
                      <a:gd name="connsiteY5" fmla="*/ 3171 h 7422"/>
                      <a:gd name="connsiteX6" fmla="*/ 18072 w 19415"/>
                      <a:gd name="connsiteY6" fmla="*/ 4279 h 7422"/>
                      <a:gd name="connsiteX7" fmla="*/ 6232 w 19415"/>
                      <a:gd name="connsiteY7" fmla="*/ 4279 h 7422"/>
                      <a:gd name="connsiteX8" fmla="*/ 5872 w 19415"/>
                      <a:gd name="connsiteY8" fmla="*/ 7422 h 7422"/>
                      <a:gd name="connsiteX9" fmla="*/ 0 w 19415"/>
                      <a:gd name="connsiteY9" fmla="*/ 7422 h 7422"/>
                      <a:gd name="connsiteX10" fmla="*/ 859 w 19415"/>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5" h="7422">
                        <a:moveTo>
                          <a:pt x="859" y="0"/>
                        </a:moveTo>
                        <a:cubicBezTo>
                          <a:pt x="7049" y="0"/>
                          <a:pt x="13225" y="0"/>
                          <a:pt x="19415" y="0"/>
                        </a:cubicBezTo>
                        <a:cubicBezTo>
                          <a:pt x="19374" y="374"/>
                          <a:pt x="19332" y="734"/>
                          <a:pt x="19291" y="1121"/>
                        </a:cubicBezTo>
                        <a:cubicBezTo>
                          <a:pt x="15053" y="1121"/>
                          <a:pt x="10829" y="1121"/>
                          <a:pt x="6592" y="1121"/>
                        </a:cubicBezTo>
                        <a:cubicBezTo>
                          <a:pt x="6509" y="1800"/>
                          <a:pt x="6439" y="2492"/>
                          <a:pt x="6356" y="3171"/>
                        </a:cubicBezTo>
                        <a:cubicBezTo>
                          <a:pt x="10303" y="3171"/>
                          <a:pt x="14250" y="3171"/>
                          <a:pt x="18197" y="3171"/>
                        </a:cubicBezTo>
                        <a:cubicBezTo>
                          <a:pt x="18155" y="3545"/>
                          <a:pt x="18114" y="3905"/>
                          <a:pt x="18072" y="4279"/>
                        </a:cubicBezTo>
                        <a:cubicBezTo>
                          <a:pt x="14125" y="4279"/>
                          <a:pt x="10179" y="4279"/>
                          <a:pt x="6232" y="4279"/>
                        </a:cubicBezTo>
                        <a:cubicBezTo>
                          <a:pt x="6121" y="5331"/>
                          <a:pt x="5996" y="6384"/>
                          <a:pt x="5872" y="7422"/>
                        </a:cubicBezTo>
                        <a:cubicBezTo>
                          <a:pt x="3919" y="7422"/>
                          <a:pt x="1953" y="7422"/>
                          <a:pt x="0" y="7422"/>
                        </a:cubicBezTo>
                        <a:cubicBezTo>
                          <a:pt x="291" y="4957"/>
                          <a:pt x="582" y="2479"/>
                          <a:pt x="859" y="0"/>
                        </a:cubicBezTo>
                        <a:close/>
                      </a:path>
                    </a:pathLst>
                  </a:custGeom>
                  <a:solidFill>
                    <a:srgbClr val="BBBDBF"/>
                  </a:solidFill>
                  <a:ln w="1385"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2D9C7648-E37E-C047-AF70-65FC063332F5}"/>
                      </a:ext>
                    </a:extLst>
                  </p:cNvPr>
                  <p:cNvSpPr/>
                  <p:nvPr/>
                </p:nvSpPr>
                <p:spPr>
                  <a:xfrm>
                    <a:off x="8346423" y="4529284"/>
                    <a:ext cx="21010" cy="7284"/>
                  </a:xfrm>
                  <a:custGeom>
                    <a:avLst/>
                    <a:gdLst>
                      <a:gd name="connsiteX0" fmla="*/ 20398 w 21010"/>
                      <a:gd name="connsiteY0" fmla="*/ 1122 h 7284"/>
                      <a:gd name="connsiteX1" fmla="*/ 8475 w 21010"/>
                      <a:gd name="connsiteY1" fmla="*/ 1122 h 7284"/>
                      <a:gd name="connsiteX2" fmla="*/ 7409 w 21010"/>
                      <a:gd name="connsiteY2" fmla="*/ 2562 h 7284"/>
                      <a:gd name="connsiteX3" fmla="*/ 9652 w 21010"/>
                      <a:gd name="connsiteY3" fmla="*/ 2520 h 7284"/>
                      <a:gd name="connsiteX4" fmla="*/ 17144 w 21010"/>
                      <a:gd name="connsiteY4" fmla="*/ 2991 h 7284"/>
                      <a:gd name="connsiteX5" fmla="*/ 21008 w 21010"/>
                      <a:gd name="connsiteY5" fmla="*/ 4805 h 7284"/>
                      <a:gd name="connsiteX6" fmla="*/ 8170 w 21010"/>
                      <a:gd name="connsiteY6" fmla="*/ 7284 h 7284"/>
                      <a:gd name="connsiteX7" fmla="*/ 0 w 21010"/>
                      <a:gd name="connsiteY7" fmla="*/ 6869 h 7284"/>
                      <a:gd name="connsiteX8" fmla="*/ 1302 w 21010"/>
                      <a:gd name="connsiteY8" fmla="*/ 5844 h 7284"/>
                      <a:gd name="connsiteX9" fmla="*/ 8087 w 21010"/>
                      <a:gd name="connsiteY9" fmla="*/ 6218 h 7284"/>
                      <a:gd name="connsiteX10" fmla="*/ 14970 w 21010"/>
                      <a:gd name="connsiteY10" fmla="*/ 4902 h 7284"/>
                      <a:gd name="connsiteX11" fmla="*/ 6287 w 21010"/>
                      <a:gd name="connsiteY11" fmla="*/ 3545 h 7284"/>
                      <a:gd name="connsiteX12" fmla="*/ 2022 w 21010"/>
                      <a:gd name="connsiteY12" fmla="*/ 3614 h 7284"/>
                      <a:gd name="connsiteX13" fmla="*/ 4473 w 21010"/>
                      <a:gd name="connsiteY13" fmla="*/ 0 h 7284"/>
                      <a:gd name="connsiteX14" fmla="*/ 20495 w 21010"/>
                      <a:gd name="connsiteY14" fmla="*/ 0 h 7284"/>
                      <a:gd name="connsiteX15" fmla="*/ 20398 w 21010"/>
                      <a:gd name="connsiteY15" fmla="*/ 1122 h 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010" h="7284">
                        <a:moveTo>
                          <a:pt x="20398" y="1122"/>
                        </a:moveTo>
                        <a:cubicBezTo>
                          <a:pt x="16424" y="1122"/>
                          <a:pt x="12449" y="1122"/>
                          <a:pt x="8475" y="1122"/>
                        </a:cubicBezTo>
                        <a:cubicBezTo>
                          <a:pt x="8115" y="1606"/>
                          <a:pt x="7769" y="2077"/>
                          <a:pt x="7409" y="2562"/>
                        </a:cubicBezTo>
                        <a:cubicBezTo>
                          <a:pt x="8129" y="2534"/>
                          <a:pt x="8752" y="2534"/>
                          <a:pt x="9652" y="2520"/>
                        </a:cubicBezTo>
                        <a:cubicBezTo>
                          <a:pt x="12380" y="2520"/>
                          <a:pt x="15081" y="2659"/>
                          <a:pt x="17144" y="2991"/>
                        </a:cubicBezTo>
                        <a:cubicBezTo>
                          <a:pt x="19443" y="3337"/>
                          <a:pt x="21091" y="3933"/>
                          <a:pt x="21008" y="4805"/>
                        </a:cubicBezTo>
                        <a:cubicBezTo>
                          <a:pt x="20869" y="6162"/>
                          <a:pt x="15829" y="7284"/>
                          <a:pt x="8170" y="7284"/>
                        </a:cubicBezTo>
                        <a:cubicBezTo>
                          <a:pt x="4597" y="7284"/>
                          <a:pt x="1607" y="7076"/>
                          <a:pt x="0" y="6869"/>
                        </a:cubicBezTo>
                        <a:cubicBezTo>
                          <a:pt x="443" y="6522"/>
                          <a:pt x="872" y="6190"/>
                          <a:pt x="1302" y="5844"/>
                        </a:cubicBezTo>
                        <a:cubicBezTo>
                          <a:pt x="2618" y="6010"/>
                          <a:pt x="5276" y="6218"/>
                          <a:pt x="8087" y="6218"/>
                        </a:cubicBezTo>
                        <a:cubicBezTo>
                          <a:pt x="11536" y="6218"/>
                          <a:pt x="14873" y="5761"/>
                          <a:pt x="14970" y="4902"/>
                        </a:cubicBezTo>
                        <a:cubicBezTo>
                          <a:pt x="15053" y="4085"/>
                          <a:pt x="12491" y="3545"/>
                          <a:pt x="6287" y="3545"/>
                        </a:cubicBezTo>
                        <a:cubicBezTo>
                          <a:pt x="4556" y="3545"/>
                          <a:pt x="3254" y="3573"/>
                          <a:pt x="2022" y="3614"/>
                        </a:cubicBezTo>
                        <a:cubicBezTo>
                          <a:pt x="2839" y="2410"/>
                          <a:pt x="3656" y="1205"/>
                          <a:pt x="4473" y="0"/>
                        </a:cubicBezTo>
                        <a:cubicBezTo>
                          <a:pt x="9818" y="0"/>
                          <a:pt x="15163" y="0"/>
                          <a:pt x="20495" y="0"/>
                        </a:cubicBezTo>
                        <a:cubicBezTo>
                          <a:pt x="20482" y="374"/>
                          <a:pt x="20440" y="748"/>
                          <a:pt x="20398" y="1122"/>
                        </a:cubicBezTo>
                        <a:close/>
                      </a:path>
                    </a:pathLst>
                  </a:custGeom>
                  <a:solidFill>
                    <a:srgbClr val="BBBDBF"/>
                  </a:solidFill>
                  <a:ln w="1385" cap="flat">
                    <a:noFill/>
                    <a:prstDash val="solid"/>
                    <a:miter/>
                  </a:ln>
                </p:spPr>
                <p:txBody>
                  <a:bodyPr rtlCol="0" anchor="ctr"/>
                  <a:lstStyle/>
                  <a:p>
                    <a:endParaRPr lang="en-US"/>
                  </a:p>
                </p:txBody>
              </p:sp>
            </p:grpSp>
            <p:grpSp>
              <p:nvGrpSpPr>
                <p:cNvPr id="233" name="Graphic 64">
                  <a:extLst>
                    <a:ext uri="{FF2B5EF4-FFF2-40B4-BE49-F238E27FC236}">
                      <a16:creationId xmlns:a16="http://schemas.microsoft.com/office/drawing/2014/main" id="{B21A35D3-6FDC-ED45-8C2A-C2F0FAF5D6C1}"/>
                    </a:ext>
                  </a:extLst>
                </p:cNvPr>
                <p:cNvGrpSpPr/>
                <p:nvPr/>
              </p:nvGrpSpPr>
              <p:grpSpPr>
                <a:xfrm>
                  <a:off x="8699637" y="4529021"/>
                  <a:ext cx="45159" cy="7547"/>
                  <a:chOff x="8699637" y="4529021"/>
                  <a:chExt cx="45159" cy="7547"/>
                </a:xfrm>
                <a:solidFill>
                  <a:srgbClr val="BBBDBF"/>
                </a:solidFill>
              </p:grpSpPr>
              <p:sp>
                <p:nvSpPr>
                  <p:cNvPr id="310" name="Freeform 309">
                    <a:extLst>
                      <a:ext uri="{FF2B5EF4-FFF2-40B4-BE49-F238E27FC236}">
                        <a16:creationId xmlns:a16="http://schemas.microsoft.com/office/drawing/2014/main" id="{EE063FFB-8E3C-9F4E-BF6F-E53D19EBE8E4}"/>
                      </a:ext>
                    </a:extLst>
                  </p:cNvPr>
                  <p:cNvSpPr/>
                  <p:nvPr/>
                </p:nvSpPr>
                <p:spPr>
                  <a:xfrm>
                    <a:off x="8699637" y="4529021"/>
                    <a:ext cx="18764" cy="7422"/>
                  </a:xfrm>
                  <a:custGeom>
                    <a:avLst/>
                    <a:gdLst>
                      <a:gd name="connsiteX0" fmla="*/ 208 w 18764"/>
                      <a:gd name="connsiteY0" fmla="*/ 0 h 7422"/>
                      <a:gd name="connsiteX1" fmla="*/ 18764 w 18764"/>
                      <a:gd name="connsiteY1" fmla="*/ 0 h 7422"/>
                      <a:gd name="connsiteX2" fmla="*/ 18736 w 18764"/>
                      <a:gd name="connsiteY2" fmla="*/ 1121 h 7422"/>
                      <a:gd name="connsiteX3" fmla="*/ 6038 w 18764"/>
                      <a:gd name="connsiteY3" fmla="*/ 1121 h 7422"/>
                      <a:gd name="connsiteX4" fmla="*/ 5982 w 18764"/>
                      <a:gd name="connsiteY4" fmla="*/ 3171 h 7422"/>
                      <a:gd name="connsiteX5" fmla="*/ 17836 w 18764"/>
                      <a:gd name="connsiteY5" fmla="*/ 3171 h 7422"/>
                      <a:gd name="connsiteX6" fmla="*/ 17809 w 18764"/>
                      <a:gd name="connsiteY6" fmla="*/ 4279 h 7422"/>
                      <a:gd name="connsiteX7" fmla="*/ 5954 w 18764"/>
                      <a:gd name="connsiteY7" fmla="*/ 4279 h 7422"/>
                      <a:gd name="connsiteX8" fmla="*/ 5871 w 18764"/>
                      <a:gd name="connsiteY8" fmla="*/ 7422 h 7422"/>
                      <a:gd name="connsiteX9" fmla="*/ 0 w 18764"/>
                      <a:gd name="connsiteY9" fmla="*/ 7422 h 7422"/>
                      <a:gd name="connsiteX10" fmla="*/ 208 w 18764"/>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4" h="7422">
                        <a:moveTo>
                          <a:pt x="208" y="0"/>
                        </a:moveTo>
                        <a:cubicBezTo>
                          <a:pt x="6384" y="0"/>
                          <a:pt x="12574" y="0"/>
                          <a:pt x="18764" y="0"/>
                        </a:cubicBezTo>
                        <a:cubicBezTo>
                          <a:pt x="18764" y="374"/>
                          <a:pt x="18751" y="734"/>
                          <a:pt x="18736" y="1121"/>
                        </a:cubicBezTo>
                        <a:cubicBezTo>
                          <a:pt x="14499" y="1121"/>
                          <a:pt x="10275" y="1121"/>
                          <a:pt x="6038" y="1121"/>
                        </a:cubicBezTo>
                        <a:cubicBezTo>
                          <a:pt x="6024" y="1800"/>
                          <a:pt x="5996" y="2492"/>
                          <a:pt x="5982" y="3171"/>
                        </a:cubicBezTo>
                        <a:cubicBezTo>
                          <a:pt x="9929" y="3171"/>
                          <a:pt x="13876" y="3171"/>
                          <a:pt x="17836" y="3171"/>
                        </a:cubicBezTo>
                        <a:cubicBezTo>
                          <a:pt x="17823" y="3545"/>
                          <a:pt x="17823" y="3905"/>
                          <a:pt x="17809" y="4279"/>
                        </a:cubicBezTo>
                        <a:cubicBezTo>
                          <a:pt x="13862" y="4279"/>
                          <a:pt x="9915" y="4279"/>
                          <a:pt x="5954" y="4279"/>
                        </a:cubicBezTo>
                        <a:cubicBezTo>
                          <a:pt x="5927" y="5331"/>
                          <a:pt x="5899" y="6384"/>
                          <a:pt x="5871" y="7422"/>
                        </a:cubicBezTo>
                        <a:cubicBezTo>
                          <a:pt x="3919" y="7422"/>
                          <a:pt x="1952" y="7422"/>
                          <a:pt x="0" y="7422"/>
                        </a:cubicBezTo>
                        <a:cubicBezTo>
                          <a:pt x="69" y="4957"/>
                          <a:pt x="139" y="2479"/>
                          <a:pt x="208" y="0"/>
                        </a:cubicBezTo>
                        <a:close/>
                      </a:path>
                    </a:pathLst>
                  </a:custGeom>
                  <a:solidFill>
                    <a:srgbClr val="BBBDBF"/>
                  </a:solidFill>
                  <a:ln w="1385"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1BF1ACFF-9180-024C-ACDA-9DF3CDCF6FC7}"/>
                      </a:ext>
                    </a:extLst>
                  </p:cNvPr>
                  <p:cNvSpPr/>
                  <p:nvPr/>
                </p:nvSpPr>
                <p:spPr>
                  <a:xfrm>
                    <a:off x="8722168" y="4529187"/>
                    <a:ext cx="22628" cy="7381"/>
                  </a:xfrm>
                  <a:custGeom>
                    <a:avLst/>
                    <a:gdLst>
                      <a:gd name="connsiteX0" fmla="*/ 19499 w 22628"/>
                      <a:gd name="connsiteY0" fmla="*/ 1052 h 7381"/>
                      <a:gd name="connsiteX1" fmla="*/ 16493 w 22628"/>
                      <a:gd name="connsiteY1" fmla="*/ 1094 h 7381"/>
                      <a:gd name="connsiteX2" fmla="*/ 6051 w 22628"/>
                      <a:gd name="connsiteY2" fmla="*/ 3185 h 7381"/>
                      <a:gd name="connsiteX3" fmla="*/ 6190 w 22628"/>
                      <a:gd name="connsiteY3" fmla="*/ 3185 h 7381"/>
                      <a:gd name="connsiteX4" fmla="*/ 13170 w 22628"/>
                      <a:gd name="connsiteY4" fmla="*/ 2493 h 7381"/>
                      <a:gd name="connsiteX5" fmla="*/ 22628 w 22628"/>
                      <a:gd name="connsiteY5" fmla="*/ 4833 h 7381"/>
                      <a:gd name="connsiteX6" fmla="*/ 11646 w 22628"/>
                      <a:gd name="connsiteY6" fmla="*/ 7381 h 7381"/>
                      <a:gd name="connsiteX7" fmla="*/ 0 w 22628"/>
                      <a:gd name="connsiteY7" fmla="*/ 4293 h 7381"/>
                      <a:gd name="connsiteX8" fmla="*/ 5470 w 22628"/>
                      <a:gd name="connsiteY8" fmla="*/ 1080 h 7381"/>
                      <a:gd name="connsiteX9" fmla="*/ 16507 w 22628"/>
                      <a:gd name="connsiteY9" fmla="*/ 28 h 7381"/>
                      <a:gd name="connsiteX10" fmla="*/ 19471 w 22628"/>
                      <a:gd name="connsiteY10" fmla="*/ 14 h 7381"/>
                      <a:gd name="connsiteX11" fmla="*/ 19499 w 22628"/>
                      <a:gd name="connsiteY11" fmla="*/ 1052 h 7381"/>
                      <a:gd name="connsiteX12" fmla="*/ 11660 w 22628"/>
                      <a:gd name="connsiteY12" fmla="*/ 6370 h 7381"/>
                      <a:gd name="connsiteX13" fmla="*/ 16659 w 22628"/>
                      <a:gd name="connsiteY13" fmla="*/ 4902 h 7381"/>
                      <a:gd name="connsiteX14" fmla="*/ 11287 w 22628"/>
                      <a:gd name="connsiteY14" fmla="*/ 3476 h 7381"/>
                      <a:gd name="connsiteX15" fmla="*/ 6204 w 22628"/>
                      <a:gd name="connsiteY15" fmla="*/ 4210 h 7381"/>
                      <a:gd name="connsiteX16" fmla="*/ 5816 w 22628"/>
                      <a:gd name="connsiteY16" fmla="*/ 4639 h 7381"/>
                      <a:gd name="connsiteX17" fmla="*/ 11619 w 22628"/>
                      <a:gd name="connsiteY17" fmla="*/ 6356 h 7381"/>
                      <a:gd name="connsiteX18" fmla="*/ 11660 w 22628"/>
                      <a:gd name="connsiteY18" fmla="*/ 6370 h 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28" h="7381">
                        <a:moveTo>
                          <a:pt x="19499" y="1052"/>
                        </a:moveTo>
                        <a:cubicBezTo>
                          <a:pt x="18640" y="1052"/>
                          <a:pt x="17685" y="1052"/>
                          <a:pt x="16493" y="1094"/>
                        </a:cubicBezTo>
                        <a:cubicBezTo>
                          <a:pt x="9998" y="1274"/>
                          <a:pt x="6827" y="2188"/>
                          <a:pt x="6051" y="3185"/>
                        </a:cubicBezTo>
                        <a:cubicBezTo>
                          <a:pt x="6093" y="3185"/>
                          <a:pt x="6149" y="3185"/>
                          <a:pt x="6190" y="3185"/>
                        </a:cubicBezTo>
                        <a:cubicBezTo>
                          <a:pt x="7728" y="2770"/>
                          <a:pt x="10082" y="2493"/>
                          <a:pt x="13170" y="2493"/>
                        </a:cubicBezTo>
                        <a:cubicBezTo>
                          <a:pt x="18515" y="2493"/>
                          <a:pt x="22656" y="3379"/>
                          <a:pt x="22628" y="4833"/>
                        </a:cubicBezTo>
                        <a:cubicBezTo>
                          <a:pt x="22615" y="6204"/>
                          <a:pt x="18238" y="7395"/>
                          <a:pt x="11646" y="7381"/>
                        </a:cubicBezTo>
                        <a:cubicBezTo>
                          <a:pt x="4085" y="7381"/>
                          <a:pt x="-42" y="6066"/>
                          <a:pt x="0" y="4293"/>
                        </a:cubicBezTo>
                        <a:cubicBezTo>
                          <a:pt x="28" y="2908"/>
                          <a:pt x="2202" y="1800"/>
                          <a:pt x="5470" y="1080"/>
                        </a:cubicBezTo>
                        <a:cubicBezTo>
                          <a:pt x="8351" y="457"/>
                          <a:pt x="12076" y="111"/>
                          <a:pt x="16507" y="28"/>
                        </a:cubicBezTo>
                        <a:cubicBezTo>
                          <a:pt x="17781" y="-14"/>
                          <a:pt x="18751" y="0"/>
                          <a:pt x="19471" y="14"/>
                        </a:cubicBezTo>
                        <a:cubicBezTo>
                          <a:pt x="19485" y="360"/>
                          <a:pt x="19485" y="706"/>
                          <a:pt x="19499" y="1052"/>
                        </a:cubicBezTo>
                        <a:close/>
                        <a:moveTo>
                          <a:pt x="11660" y="6370"/>
                        </a:moveTo>
                        <a:cubicBezTo>
                          <a:pt x="14665" y="6370"/>
                          <a:pt x="16632" y="5761"/>
                          <a:pt x="16659" y="4902"/>
                        </a:cubicBezTo>
                        <a:cubicBezTo>
                          <a:pt x="16674" y="4071"/>
                          <a:pt x="14721" y="3476"/>
                          <a:pt x="11287" y="3476"/>
                        </a:cubicBezTo>
                        <a:cubicBezTo>
                          <a:pt x="9098" y="3476"/>
                          <a:pt x="7132" y="3781"/>
                          <a:pt x="6204" y="4210"/>
                        </a:cubicBezTo>
                        <a:cubicBezTo>
                          <a:pt x="5955" y="4321"/>
                          <a:pt x="5816" y="4445"/>
                          <a:pt x="5816" y="4639"/>
                        </a:cubicBezTo>
                        <a:cubicBezTo>
                          <a:pt x="5899" y="5595"/>
                          <a:pt x="7838" y="6356"/>
                          <a:pt x="11619" y="6356"/>
                        </a:cubicBezTo>
                        <a:cubicBezTo>
                          <a:pt x="11633" y="6370"/>
                          <a:pt x="11646" y="6370"/>
                          <a:pt x="11660" y="6370"/>
                        </a:cubicBezTo>
                        <a:close/>
                      </a:path>
                    </a:pathLst>
                  </a:custGeom>
                  <a:solidFill>
                    <a:srgbClr val="BBBDBF"/>
                  </a:solidFill>
                  <a:ln w="1385" cap="flat">
                    <a:noFill/>
                    <a:prstDash val="solid"/>
                    <a:miter/>
                  </a:ln>
                </p:spPr>
                <p:txBody>
                  <a:bodyPr rtlCol="0" anchor="ctr"/>
                  <a:lstStyle/>
                  <a:p>
                    <a:endParaRPr lang="en-US"/>
                  </a:p>
                </p:txBody>
              </p:sp>
            </p:grpSp>
            <p:grpSp>
              <p:nvGrpSpPr>
                <p:cNvPr id="234" name="Graphic 64">
                  <a:extLst>
                    <a:ext uri="{FF2B5EF4-FFF2-40B4-BE49-F238E27FC236}">
                      <a16:creationId xmlns:a16="http://schemas.microsoft.com/office/drawing/2014/main" id="{82D42B50-DC40-2149-AB14-2F1B45645908}"/>
                    </a:ext>
                  </a:extLst>
                </p:cNvPr>
                <p:cNvGrpSpPr/>
                <p:nvPr/>
              </p:nvGrpSpPr>
              <p:grpSpPr>
                <a:xfrm>
                  <a:off x="9059456" y="4529021"/>
                  <a:ext cx="44355" cy="7422"/>
                  <a:chOff x="9059456" y="4529021"/>
                  <a:chExt cx="44355" cy="7422"/>
                </a:xfrm>
                <a:solidFill>
                  <a:srgbClr val="BBBDBF"/>
                </a:solidFill>
              </p:grpSpPr>
              <p:sp>
                <p:nvSpPr>
                  <p:cNvPr id="308" name="Freeform 307">
                    <a:extLst>
                      <a:ext uri="{FF2B5EF4-FFF2-40B4-BE49-F238E27FC236}">
                        <a16:creationId xmlns:a16="http://schemas.microsoft.com/office/drawing/2014/main" id="{5799E415-4B35-5644-BC5C-7AE78EDFD44E}"/>
                      </a:ext>
                    </a:extLst>
                  </p:cNvPr>
                  <p:cNvSpPr/>
                  <p:nvPr/>
                </p:nvSpPr>
                <p:spPr>
                  <a:xfrm>
                    <a:off x="9059456" y="4529021"/>
                    <a:ext cx="18625" cy="7422"/>
                  </a:xfrm>
                  <a:custGeom>
                    <a:avLst/>
                    <a:gdLst>
                      <a:gd name="connsiteX0" fmla="*/ 0 w 18625"/>
                      <a:gd name="connsiteY0" fmla="*/ 0 h 7422"/>
                      <a:gd name="connsiteX1" fmla="*/ 18557 w 18625"/>
                      <a:gd name="connsiteY1" fmla="*/ 0 h 7422"/>
                      <a:gd name="connsiteX2" fmla="*/ 18625 w 18625"/>
                      <a:gd name="connsiteY2" fmla="*/ 1121 h 7422"/>
                      <a:gd name="connsiteX3" fmla="*/ 5941 w 18625"/>
                      <a:gd name="connsiteY3" fmla="*/ 1121 h 7422"/>
                      <a:gd name="connsiteX4" fmla="*/ 6065 w 18625"/>
                      <a:gd name="connsiteY4" fmla="*/ 3171 h 7422"/>
                      <a:gd name="connsiteX5" fmla="*/ 17905 w 18625"/>
                      <a:gd name="connsiteY5" fmla="*/ 3171 h 7422"/>
                      <a:gd name="connsiteX6" fmla="*/ 17975 w 18625"/>
                      <a:gd name="connsiteY6" fmla="*/ 4279 h 7422"/>
                      <a:gd name="connsiteX7" fmla="*/ 6134 w 18625"/>
                      <a:gd name="connsiteY7" fmla="*/ 4279 h 7422"/>
                      <a:gd name="connsiteX8" fmla="*/ 6314 w 18625"/>
                      <a:gd name="connsiteY8" fmla="*/ 7422 h 7422"/>
                      <a:gd name="connsiteX9" fmla="*/ 429 w 18625"/>
                      <a:gd name="connsiteY9" fmla="*/ 7422 h 7422"/>
                      <a:gd name="connsiteX10" fmla="*/ 0 w 18625"/>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25" h="7422">
                        <a:moveTo>
                          <a:pt x="0" y="0"/>
                        </a:moveTo>
                        <a:cubicBezTo>
                          <a:pt x="6176" y="0"/>
                          <a:pt x="12366" y="0"/>
                          <a:pt x="18557" y="0"/>
                        </a:cubicBezTo>
                        <a:cubicBezTo>
                          <a:pt x="18570" y="374"/>
                          <a:pt x="18598" y="734"/>
                          <a:pt x="18625" y="1121"/>
                        </a:cubicBezTo>
                        <a:cubicBezTo>
                          <a:pt x="14402" y="1121"/>
                          <a:pt x="10164" y="1121"/>
                          <a:pt x="5941" y="1121"/>
                        </a:cubicBezTo>
                        <a:cubicBezTo>
                          <a:pt x="5982" y="1800"/>
                          <a:pt x="6023" y="2492"/>
                          <a:pt x="6065" y="3171"/>
                        </a:cubicBezTo>
                        <a:cubicBezTo>
                          <a:pt x="10012" y="3171"/>
                          <a:pt x="13958" y="3171"/>
                          <a:pt x="17905" y="3171"/>
                        </a:cubicBezTo>
                        <a:cubicBezTo>
                          <a:pt x="17933" y="3545"/>
                          <a:pt x="17947" y="3905"/>
                          <a:pt x="17975" y="4279"/>
                        </a:cubicBezTo>
                        <a:cubicBezTo>
                          <a:pt x="14028" y="4279"/>
                          <a:pt x="10081" y="4279"/>
                          <a:pt x="6134" y="4279"/>
                        </a:cubicBezTo>
                        <a:cubicBezTo>
                          <a:pt x="6204" y="5331"/>
                          <a:pt x="6259" y="6384"/>
                          <a:pt x="6314" y="7422"/>
                        </a:cubicBezTo>
                        <a:cubicBezTo>
                          <a:pt x="4362" y="7422"/>
                          <a:pt x="2396" y="7422"/>
                          <a:pt x="429" y="7422"/>
                        </a:cubicBezTo>
                        <a:cubicBezTo>
                          <a:pt x="277" y="4957"/>
                          <a:pt x="138" y="2479"/>
                          <a:pt x="0" y="0"/>
                        </a:cubicBezTo>
                        <a:close/>
                      </a:path>
                    </a:pathLst>
                  </a:custGeom>
                  <a:solidFill>
                    <a:srgbClr val="BBBDBF"/>
                  </a:solidFill>
                  <a:ln w="1385"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A4CD201D-4613-CD48-98B3-5879F8A056F4}"/>
                      </a:ext>
                    </a:extLst>
                  </p:cNvPr>
                  <p:cNvSpPr/>
                  <p:nvPr/>
                </p:nvSpPr>
                <p:spPr>
                  <a:xfrm>
                    <a:off x="9082901" y="4529284"/>
                    <a:ext cx="20910" cy="7159"/>
                  </a:xfrm>
                  <a:custGeom>
                    <a:avLst/>
                    <a:gdLst>
                      <a:gd name="connsiteX0" fmla="*/ 20856 w 20910"/>
                      <a:gd name="connsiteY0" fmla="*/ 0 h 7159"/>
                      <a:gd name="connsiteX1" fmla="*/ 20911 w 20910"/>
                      <a:gd name="connsiteY1" fmla="*/ 872 h 7159"/>
                      <a:gd name="connsiteX2" fmla="*/ 8185 w 20910"/>
                      <a:gd name="connsiteY2" fmla="*/ 7159 h 7159"/>
                      <a:gd name="connsiteX3" fmla="*/ 1981 w 20910"/>
                      <a:gd name="connsiteY3" fmla="*/ 7159 h 7159"/>
                      <a:gd name="connsiteX4" fmla="*/ 14679 w 20910"/>
                      <a:gd name="connsiteY4" fmla="*/ 1150 h 7159"/>
                      <a:gd name="connsiteX5" fmla="*/ 14679 w 20910"/>
                      <a:gd name="connsiteY5" fmla="*/ 1122 h 7159"/>
                      <a:gd name="connsiteX6" fmla="*/ 70 w 20910"/>
                      <a:gd name="connsiteY6" fmla="*/ 1122 h 7159"/>
                      <a:gd name="connsiteX7" fmla="*/ 0 w 20910"/>
                      <a:gd name="connsiteY7" fmla="*/ 0 h 7159"/>
                      <a:gd name="connsiteX8" fmla="*/ 20856 w 20910"/>
                      <a:gd name="connsiteY8" fmla="*/ 0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10" h="7159">
                        <a:moveTo>
                          <a:pt x="20856" y="0"/>
                        </a:moveTo>
                        <a:cubicBezTo>
                          <a:pt x="20870" y="291"/>
                          <a:pt x="20897" y="582"/>
                          <a:pt x="20911" y="872"/>
                        </a:cubicBezTo>
                        <a:cubicBezTo>
                          <a:pt x="16673" y="2963"/>
                          <a:pt x="12436" y="5068"/>
                          <a:pt x="8185" y="7159"/>
                        </a:cubicBezTo>
                        <a:cubicBezTo>
                          <a:pt x="6121" y="7159"/>
                          <a:pt x="4044" y="7159"/>
                          <a:pt x="1981" y="7159"/>
                        </a:cubicBezTo>
                        <a:cubicBezTo>
                          <a:pt x="6218" y="5152"/>
                          <a:pt x="10456" y="3157"/>
                          <a:pt x="14679" y="1150"/>
                        </a:cubicBezTo>
                        <a:lnTo>
                          <a:pt x="14679" y="1122"/>
                        </a:lnTo>
                        <a:cubicBezTo>
                          <a:pt x="9819" y="1122"/>
                          <a:pt x="4944" y="1122"/>
                          <a:pt x="70" y="1122"/>
                        </a:cubicBezTo>
                        <a:cubicBezTo>
                          <a:pt x="42" y="748"/>
                          <a:pt x="28" y="374"/>
                          <a:pt x="0" y="0"/>
                        </a:cubicBezTo>
                        <a:cubicBezTo>
                          <a:pt x="6952" y="0"/>
                          <a:pt x="13904" y="0"/>
                          <a:pt x="20856" y="0"/>
                        </a:cubicBezTo>
                        <a:close/>
                      </a:path>
                    </a:pathLst>
                  </a:custGeom>
                  <a:solidFill>
                    <a:srgbClr val="BBBDBF"/>
                  </a:solidFill>
                  <a:ln w="1385" cap="flat">
                    <a:noFill/>
                    <a:prstDash val="solid"/>
                    <a:miter/>
                  </a:ln>
                </p:spPr>
                <p:txBody>
                  <a:bodyPr rtlCol="0" anchor="ctr"/>
                  <a:lstStyle/>
                  <a:p>
                    <a:endParaRPr lang="en-US"/>
                  </a:p>
                </p:txBody>
              </p:sp>
            </p:grpSp>
            <p:grpSp>
              <p:nvGrpSpPr>
                <p:cNvPr id="235" name="Graphic 64">
                  <a:extLst>
                    <a:ext uri="{FF2B5EF4-FFF2-40B4-BE49-F238E27FC236}">
                      <a16:creationId xmlns:a16="http://schemas.microsoft.com/office/drawing/2014/main" id="{9D56EE64-AF1E-294B-A93C-E1CB3202D60F}"/>
                    </a:ext>
                  </a:extLst>
                </p:cNvPr>
                <p:cNvGrpSpPr/>
                <p:nvPr/>
              </p:nvGrpSpPr>
              <p:grpSpPr>
                <a:xfrm>
                  <a:off x="9441100" y="4529021"/>
                  <a:ext cx="45691" cy="7547"/>
                  <a:chOff x="9441100" y="4529021"/>
                  <a:chExt cx="45691" cy="7547"/>
                </a:xfrm>
                <a:solidFill>
                  <a:srgbClr val="BBBDBF"/>
                </a:solidFill>
              </p:grpSpPr>
              <p:sp>
                <p:nvSpPr>
                  <p:cNvPr id="306" name="Freeform 305">
                    <a:extLst>
                      <a:ext uri="{FF2B5EF4-FFF2-40B4-BE49-F238E27FC236}">
                        <a16:creationId xmlns:a16="http://schemas.microsoft.com/office/drawing/2014/main" id="{C90507F9-0A82-2C41-820F-0BDD77B9810F}"/>
                      </a:ext>
                    </a:extLst>
                  </p:cNvPr>
                  <p:cNvSpPr/>
                  <p:nvPr/>
                </p:nvSpPr>
                <p:spPr>
                  <a:xfrm>
                    <a:off x="9441100" y="4529021"/>
                    <a:ext cx="18722" cy="7422"/>
                  </a:xfrm>
                  <a:custGeom>
                    <a:avLst/>
                    <a:gdLst>
                      <a:gd name="connsiteX0" fmla="*/ 0 w 18722"/>
                      <a:gd name="connsiteY0" fmla="*/ 0 h 7422"/>
                      <a:gd name="connsiteX1" fmla="*/ 18557 w 18722"/>
                      <a:gd name="connsiteY1" fmla="*/ 0 h 7422"/>
                      <a:gd name="connsiteX2" fmla="*/ 18723 w 18722"/>
                      <a:gd name="connsiteY2" fmla="*/ 1121 h 7422"/>
                      <a:gd name="connsiteX3" fmla="*/ 6024 w 18722"/>
                      <a:gd name="connsiteY3" fmla="*/ 1121 h 7422"/>
                      <a:gd name="connsiteX4" fmla="*/ 6328 w 18722"/>
                      <a:gd name="connsiteY4" fmla="*/ 3171 h 7422"/>
                      <a:gd name="connsiteX5" fmla="*/ 18155 w 18722"/>
                      <a:gd name="connsiteY5" fmla="*/ 3171 h 7422"/>
                      <a:gd name="connsiteX6" fmla="*/ 18321 w 18722"/>
                      <a:gd name="connsiteY6" fmla="*/ 4279 h 7422"/>
                      <a:gd name="connsiteX7" fmla="*/ 6495 w 18722"/>
                      <a:gd name="connsiteY7" fmla="*/ 4279 h 7422"/>
                      <a:gd name="connsiteX8" fmla="*/ 6952 w 18722"/>
                      <a:gd name="connsiteY8" fmla="*/ 7422 h 7422"/>
                      <a:gd name="connsiteX9" fmla="*/ 1080 w 18722"/>
                      <a:gd name="connsiteY9" fmla="*/ 7422 h 7422"/>
                      <a:gd name="connsiteX10" fmla="*/ 0 w 18722"/>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22" h="7422">
                        <a:moveTo>
                          <a:pt x="0" y="0"/>
                        </a:moveTo>
                        <a:cubicBezTo>
                          <a:pt x="6176" y="0"/>
                          <a:pt x="12367" y="0"/>
                          <a:pt x="18557" y="0"/>
                        </a:cubicBezTo>
                        <a:cubicBezTo>
                          <a:pt x="18612" y="374"/>
                          <a:pt x="18667" y="734"/>
                          <a:pt x="18723" y="1121"/>
                        </a:cubicBezTo>
                        <a:cubicBezTo>
                          <a:pt x="14485" y="1121"/>
                          <a:pt x="10248" y="1121"/>
                          <a:pt x="6024" y="1121"/>
                        </a:cubicBezTo>
                        <a:cubicBezTo>
                          <a:pt x="6121" y="1800"/>
                          <a:pt x="6232" y="2492"/>
                          <a:pt x="6328" y="3171"/>
                        </a:cubicBezTo>
                        <a:cubicBezTo>
                          <a:pt x="10275" y="3171"/>
                          <a:pt x="14208" y="3171"/>
                          <a:pt x="18155" y="3171"/>
                        </a:cubicBezTo>
                        <a:cubicBezTo>
                          <a:pt x="18210" y="3545"/>
                          <a:pt x="18266" y="3905"/>
                          <a:pt x="18321" y="4279"/>
                        </a:cubicBezTo>
                        <a:cubicBezTo>
                          <a:pt x="14374" y="4279"/>
                          <a:pt x="10427" y="4279"/>
                          <a:pt x="6495" y="4279"/>
                        </a:cubicBezTo>
                        <a:cubicBezTo>
                          <a:pt x="6647" y="5331"/>
                          <a:pt x="6800" y="6384"/>
                          <a:pt x="6952" y="7422"/>
                        </a:cubicBezTo>
                        <a:cubicBezTo>
                          <a:pt x="4999" y="7422"/>
                          <a:pt x="3047" y="7422"/>
                          <a:pt x="1080" y="7422"/>
                        </a:cubicBezTo>
                        <a:cubicBezTo>
                          <a:pt x="720" y="4957"/>
                          <a:pt x="374" y="2479"/>
                          <a:pt x="0" y="0"/>
                        </a:cubicBezTo>
                        <a:close/>
                      </a:path>
                    </a:pathLst>
                  </a:custGeom>
                  <a:solidFill>
                    <a:srgbClr val="BBBDBF"/>
                  </a:solidFill>
                  <a:ln w="1385"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54B5F61A-AC43-D44B-8296-D500825998EE}"/>
                      </a:ext>
                    </a:extLst>
                  </p:cNvPr>
                  <p:cNvSpPr/>
                  <p:nvPr/>
                </p:nvSpPr>
                <p:spPr>
                  <a:xfrm>
                    <a:off x="9464442" y="4529173"/>
                    <a:ext cx="22350" cy="7395"/>
                  </a:xfrm>
                  <a:custGeom>
                    <a:avLst/>
                    <a:gdLst>
                      <a:gd name="connsiteX0" fmla="*/ 5546 w 22350"/>
                      <a:gd name="connsiteY0" fmla="*/ 3545 h 7395"/>
                      <a:gd name="connsiteX1" fmla="*/ 588 w 22350"/>
                      <a:gd name="connsiteY1" fmla="*/ 1953 h 7395"/>
                      <a:gd name="connsiteX2" fmla="*/ 10642 w 22350"/>
                      <a:gd name="connsiteY2" fmla="*/ 0 h 7395"/>
                      <a:gd name="connsiteX3" fmla="*/ 20654 w 22350"/>
                      <a:gd name="connsiteY3" fmla="*/ 1800 h 7395"/>
                      <a:gd name="connsiteX4" fmla="*/ 16126 w 22350"/>
                      <a:gd name="connsiteY4" fmla="*/ 3420 h 7395"/>
                      <a:gd name="connsiteX5" fmla="*/ 16126 w 22350"/>
                      <a:gd name="connsiteY5" fmla="*/ 3448 h 7395"/>
                      <a:gd name="connsiteX6" fmla="*/ 22343 w 22350"/>
                      <a:gd name="connsiteY6" fmla="*/ 5262 h 7395"/>
                      <a:gd name="connsiteX7" fmla="*/ 11334 w 22350"/>
                      <a:gd name="connsiteY7" fmla="*/ 7395 h 7395"/>
                      <a:gd name="connsiteX8" fmla="*/ 6 w 22350"/>
                      <a:gd name="connsiteY8" fmla="*/ 5442 h 7395"/>
                      <a:gd name="connsiteX9" fmla="*/ 5532 w 22350"/>
                      <a:gd name="connsiteY9" fmla="*/ 3573 h 7395"/>
                      <a:gd name="connsiteX10" fmla="*/ 5546 w 22350"/>
                      <a:gd name="connsiteY10" fmla="*/ 3545 h 7395"/>
                      <a:gd name="connsiteX11" fmla="*/ 16389 w 22350"/>
                      <a:gd name="connsiteY11" fmla="*/ 5373 h 7395"/>
                      <a:gd name="connsiteX12" fmla="*/ 10392 w 22350"/>
                      <a:gd name="connsiteY12" fmla="*/ 4030 h 7395"/>
                      <a:gd name="connsiteX13" fmla="*/ 6017 w 22350"/>
                      <a:gd name="connsiteY13" fmla="*/ 5290 h 7395"/>
                      <a:gd name="connsiteX14" fmla="*/ 11390 w 22350"/>
                      <a:gd name="connsiteY14" fmla="*/ 6440 h 7395"/>
                      <a:gd name="connsiteX15" fmla="*/ 16389 w 22350"/>
                      <a:gd name="connsiteY15" fmla="*/ 5373 h 7395"/>
                      <a:gd name="connsiteX16" fmla="*/ 6169 w 22350"/>
                      <a:gd name="connsiteY16" fmla="*/ 1897 h 7395"/>
                      <a:gd name="connsiteX17" fmla="*/ 11376 w 22350"/>
                      <a:gd name="connsiteY17" fmla="*/ 3019 h 7395"/>
                      <a:gd name="connsiteX18" fmla="*/ 15087 w 22350"/>
                      <a:gd name="connsiteY18" fmla="*/ 1939 h 7395"/>
                      <a:gd name="connsiteX19" fmla="*/ 10490 w 22350"/>
                      <a:gd name="connsiteY19" fmla="*/ 928 h 7395"/>
                      <a:gd name="connsiteX20" fmla="*/ 6169 w 22350"/>
                      <a:gd name="connsiteY20" fmla="*/ 1897 h 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350" h="7395">
                        <a:moveTo>
                          <a:pt x="5546" y="3545"/>
                        </a:moveTo>
                        <a:cubicBezTo>
                          <a:pt x="2250" y="3185"/>
                          <a:pt x="685" y="2590"/>
                          <a:pt x="588" y="1953"/>
                        </a:cubicBezTo>
                        <a:cubicBezTo>
                          <a:pt x="408" y="789"/>
                          <a:pt x="4770" y="0"/>
                          <a:pt x="10642" y="0"/>
                        </a:cubicBezTo>
                        <a:cubicBezTo>
                          <a:pt x="17331" y="0"/>
                          <a:pt x="20516" y="928"/>
                          <a:pt x="20654" y="1800"/>
                        </a:cubicBezTo>
                        <a:cubicBezTo>
                          <a:pt x="20751" y="2410"/>
                          <a:pt x="19449" y="3033"/>
                          <a:pt x="16126" y="3420"/>
                        </a:cubicBezTo>
                        <a:lnTo>
                          <a:pt x="16126" y="3448"/>
                        </a:lnTo>
                        <a:cubicBezTo>
                          <a:pt x="19574" y="3753"/>
                          <a:pt x="22205" y="4376"/>
                          <a:pt x="22343" y="5262"/>
                        </a:cubicBezTo>
                        <a:cubicBezTo>
                          <a:pt x="22552" y="6536"/>
                          <a:pt x="17995" y="7409"/>
                          <a:pt x="11334" y="7395"/>
                        </a:cubicBezTo>
                        <a:cubicBezTo>
                          <a:pt x="4078" y="7395"/>
                          <a:pt x="158" y="6440"/>
                          <a:pt x="6" y="5442"/>
                        </a:cubicBezTo>
                        <a:cubicBezTo>
                          <a:pt x="-132" y="4542"/>
                          <a:pt x="2028" y="3947"/>
                          <a:pt x="5532" y="3573"/>
                        </a:cubicBezTo>
                        <a:lnTo>
                          <a:pt x="5546" y="3545"/>
                        </a:lnTo>
                        <a:close/>
                        <a:moveTo>
                          <a:pt x="16389" y="5373"/>
                        </a:moveTo>
                        <a:cubicBezTo>
                          <a:pt x="16278" y="4653"/>
                          <a:pt x="13882" y="4252"/>
                          <a:pt x="10392" y="4030"/>
                        </a:cubicBezTo>
                        <a:cubicBezTo>
                          <a:pt x="7512" y="4224"/>
                          <a:pt x="5934" y="4695"/>
                          <a:pt x="6017" y="5290"/>
                        </a:cubicBezTo>
                        <a:cubicBezTo>
                          <a:pt x="6017" y="5899"/>
                          <a:pt x="8108" y="6454"/>
                          <a:pt x="11390" y="6440"/>
                        </a:cubicBezTo>
                        <a:cubicBezTo>
                          <a:pt x="14492" y="6440"/>
                          <a:pt x="16486" y="5983"/>
                          <a:pt x="16389" y="5373"/>
                        </a:cubicBezTo>
                        <a:close/>
                        <a:moveTo>
                          <a:pt x="6169" y="1897"/>
                        </a:moveTo>
                        <a:cubicBezTo>
                          <a:pt x="6252" y="2479"/>
                          <a:pt x="8398" y="2839"/>
                          <a:pt x="11376" y="3019"/>
                        </a:cubicBezTo>
                        <a:cubicBezTo>
                          <a:pt x="13481" y="2881"/>
                          <a:pt x="15170" y="2479"/>
                          <a:pt x="15087" y="1939"/>
                        </a:cubicBezTo>
                        <a:cubicBezTo>
                          <a:pt x="15004" y="1440"/>
                          <a:pt x="13633" y="928"/>
                          <a:pt x="10490" y="928"/>
                        </a:cubicBezTo>
                        <a:cubicBezTo>
                          <a:pt x="7526" y="928"/>
                          <a:pt x="6086" y="1371"/>
                          <a:pt x="6169" y="1897"/>
                        </a:cubicBezTo>
                        <a:close/>
                      </a:path>
                    </a:pathLst>
                  </a:custGeom>
                  <a:solidFill>
                    <a:srgbClr val="BBBDBF"/>
                  </a:solidFill>
                  <a:ln w="1385" cap="flat">
                    <a:noFill/>
                    <a:prstDash val="solid"/>
                    <a:miter/>
                  </a:ln>
                </p:spPr>
                <p:txBody>
                  <a:bodyPr rtlCol="0" anchor="ctr"/>
                  <a:lstStyle/>
                  <a:p>
                    <a:endParaRPr lang="en-US"/>
                  </a:p>
                </p:txBody>
              </p:sp>
            </p:grpSp>
            <p:grpSp>
              <p:nvGrpSpPr>
                <p:cNvPr id="236" name="Graphic 64">
                  <a:extLst>
                    <a:ext uri="{FF2B5EF4-FFF2-40B4-BE49-F238E27FC236}">
                      <a16:creationId xmlns:a16="http://schemas.microsoft.com/office/drawing/2014/main" id="{0DA44447-6529-B24E-85DD-3D799E86FDBE}"/>
                    </a:ext>
                  </a:extLst>
                </p:cNvPr>
                <p:cNvGrpSpPr/>
                <p:nvPr/>
              </p:nvGrpSpPr>
              <p:grpSpPr>
                <a:xfrm>
                  <a:off x="9820292" y="4529021"/>
                  <a:ext cx="45662" cy="7491"/>
                  <a:chOff x="9820292" y="4529021"/>
                  <a:chExt cx="45662" cy="7491"/>
                </a:xfrm>
                <a:solidFill>
                  <a:srgbClr val="BBBDBF"/>
                </a:solidFill>
              </p:grpSpPr>
              <p:sp>
                <p:nvSpPr>
                  <p:cNvPr id="304" name="Freeform 303">
                    <a:extLst>
                      <a:ext uri="{FF2B5EF4-FFF2-40B4-BE49-F238E27FC236}">
                        <a16:creationId xmlns:a16="http://schemas.microsoft.com/office/drawing/2014/main" id="{60441D36-CE4A-994F-B458-77E9F2CB890D}"/>
                      </a:ext>
                    </a:extLst>
                  </p:cNvPr>
                  <p:cNvSpPr/>
                  <p:nvPr/>
                </p:nvSpPr>
                <p:spPr>
                  <a:xfrm>
                    <a:off x="9820292" y="4529021"/>
                    <a:ext cx="18806" cy="7422"/>
                  </a:xfrm>
                  <a:custGeom>
                    <a:avLst/>
                    <a:gdLst>
                      <a:gd name="connsiteX0" fmla="*/ 0 w 18806"/>
                      <a:gd name="connsiteY0" fmla="*/ 0 h 7422"/>
                      <a:gd name="connsiteX1" fmla="*/ 18543 w 18806"/>
                      <a:gd name="connsiteY1" fmla="*/ 0 h 7422"/>
                      <a:gd name="connsiteX2" fmla="*/ 18806 w 18806"/>
                      <a:gd name="connsiteY2" fmla="*/ 1121 h 7422"/>
                      <a:gd name="connsiteX3" fmla="*/ 6121 w 18806"/>
                      <a:gd name="connsiteY3" fmla="*/ 1121 h 7422"/>
                      <a:gd name="connsiteX4" fmla="*/ 6606 w 18806"/>
                      <a:gd name="connsiteY4" fmla="*/ 3171 h 7422"/>
                      <a:gd name="connsiteX5" fmla="*/ 18446 w 18806"/>
                      <a:gd name="connsiteY5" fmla="*/ 3171 h 7422"/>
                      <a:gd name="connsiteX6" fmla="*/ 18709 w 18806"/>
                      <a:gd name="connsiteY6" fmla="*/ 4279 h 7422"/>
                      <a:gd name="connsiteX7" fmla="*/ 6869 w 18806"/>
                      <a:gd name="connsiteY7" fmla="*/ 4279 h 7422"/>
                      <a:gd name="connsiteX8" fmla="*/ 7603 w 18806"/>
                      <a:gd name="connsiteY8" fmla="*/ 7422 h 7422"/>
                      <a:gd name="connsiteX9" fmla="*/ 1731 w 18806"/>
                      <a:gd name="connsiteY9" fmla="*/ 7422 h 7422"/>
                      <a:gd name="connsiteX10" fmla="*/ 0 w 18806"/>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06" h="7422">
                        <a:moveTo>
                          <a:pt x="0" y="0"/>
                        </a:moveTo>
                        <a:cubicBezTo>
                          <a:pt x="6176" y="0"/>
                          <a:pt x="12353" y="0"/>
                          <a:pt x="18543" y="0"/>
                        </a:cubicBezTo>
                        <a:cubicBezTo>
                          <a:pt x="18626" y="374"/>
                          <a:pt x="18723" y="734"/>
                          <a:pt x="18806" y="1121"/>
                        </a:cubicBezTo>
                        <a:cubicBezTo>
                          <a:pt x="14583" y="1121"/>
                          <a:pt x="10345" y="1121"/>
                          <a:pt x="6121" y="1121"/>
                        </a:cubicBezTo>
                        <a:cubicBezTo>
                          <a:pt x="6287" y="1800"/>
                          <a:pt x="6439" y="2492"/>
                          <a:pt x="6606" y="3171"/>
                        </a:cubicBezTo>
                        <a:cubicBezTo>
                          <a:pt x="10553" y="3171"/>
                          <a:pt x="14499" y="3171"/>
                          <a:pt x="18446" y="3171"/>
                        </a:cubicBezTo>
                        <a:cubicBezTo>
                          <a:pt x="18529" y="3545"/>
                          <a:pt x="18612" y="3905"/>
                          <a:pt x="18709" y="4279"/>
                        </a:cubicBezTo>
                        <a:cubicBezTo>
                          <a:pt x="14762" y="4279"/>
                          <a:pt x="10816" y="4279"/>
                          <a:pt x="6869" y="4279"/>
                        </a:cubicBezTo>
                        <a:cubicBezTo>
                          <a:pt x="7118" y="5331"/>
                          <a:pt x="7354" y="6384"/>
                          <a:pt x="7603" y="7422"/>
                        </a:cubicBezTo>
                        <a:cubicBezTo>
                          <a:pt x="5650" y="7422"/>
                          <a:pt x="3697" y="7422"/>
                          <a:pt x="1731" y="7422"/>
                        </a:cubicBezTo>
                        <a:cubicBezTo>
                          <a:pt x="1164" y="4957"/>
                          <a:pt x="582" y="2479"/>
                          <a:pt x="0" y="0"/>
                        </a:cubicBezTo>
                        <a:close/>
                      </a:path>
                    </a:pathLst>
                  </a:custGeom>
                  <a:solidFill>
                    <a:srgbClr val="BBBDBF"/>
                  </a:solidFill>
                  <a:ln w="1385"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F60194CF-6F13-2A40-BF0B-F5AD4705A458}"/>
                      </a:ext>
                    </a:extLst>
                  </p:cNvPr>
                  <p:cNvSpPr/>
                  <p:nvPr/>
                </p:nvSpPr>
                <p:spPr>
                  <a:xfrm>
                    <a:off x="9843486" y="4529132"/>
                    <a:ext cx="22468" cy="7381"/>
                  </a:xfrm>
                  <a:custGeom>
                    <a:avLst/>
                    <a:gdLst>
                      <a:gd name="connsiteX0" fmla="*/ 3686 w 22468"/>
                      <a:gd name="connsiteY0" fmla="*/ 6343 h 7381"/>
                      <a:gd name="connsiteX1" fmla="*/ 6913 w 22468"/>
                      <a:gd name="connsiteY1" fmla="*/ 6315 h 7381"/>
                      <a:gd name="connsiteX2" fmla="*/ 13117 w 22468"/>
                      <a:gd name="connsiteY2" fmla="*/ 5761 h 7381"/>
                      <a:gd name="connsiteX3" fmla="*/ 16704 w 22468"/>
                      <a:gd name="connsiteY3" fmla="*/ 4168 h 7381"/>
                      <a:gd name="connsiteX4" fmla="*/ 16593 w 22468"/>
                      <a:gd name="connsiteY4" fmla="*/ 4154 h 7381"/>
                      <a:gd name="connsiteX5" fmla="*/ 10001 w 22468"/>
                      <a:gd name="connsiteY5" fmla="*/ 4791 h 7381"/>
                      <a:gd name="connsiteX6" fmla="*/ 17 w 22468"/>
                      <a:gd name="connsiteY6" fmla="*/ 2562 h 7381"/>
                      <a:gd name="connsiteX7" fmla="*/ 10610 w 22468"/>
                      <a:gd name="connsiteY7" fmla="*/ 0 h 7381"/>
                      <a:gd name="connsiteX8" fmla="*/ 22423 w 22468"/>
                      <a:gd name="connsiteY8" fmla="*/ 3047 h 7381"/>
                      <a:gd name="connsiteX9" fmla="*/ 17840 w 22468"/>
                      <a:gd name="connsiteY9" fmla="*/ 6370 h 7381"/>
                      <a:gd name="connsiteX10" fmla="*/ 7480 w 22468"/>
                      <a:gd name="connsiteY10" fmla="*/ 7354 h 7381"/>
                      <a:gd name="connsiteX11" fmla="*/ 3949 w 22468"/>
                      <a:gd name="connsiteY11" fmla="*/ 7381 h 7381"/>
                      <a:gd name="connsiteX12" fmla="*/ 3686 w 22468"/>
                      <a:gd name="connsiteY12" fmla="*/ 6343 h 7381"/>
                      <a:gd name="connsiteX13" fmla="*/ 10514 w 22468"/>
                      <a:gd name="connsiteY13" fmla="*/ 1039 h 7381"/>
                      <a:gd name="connsiteX14" fmla="*/ 5819 w 22468"/>
                      <a:gd name="connsiteY14" fmla="*/ 2507 h 7381"/>
                      <a:gd name="connsiteX15" fmla="*/ 11247 w 22468"/>
                      <a:gd name="connsiteY15" fmla="*/ 3822 h 7381"/>
                      <a:gd name="connsiteX16" fmla="*/ 16122 w 22468"/>
                      <a:gd name="connsiteY16" fmla="*/ 3227 h 7381"/>
                      <a:gd name="connsiteX17" fmla="*/ 16372 w 22468"/>
                      <a:gd name="connsiteY17" fmla="*/ 2839 h 7381"/>
                      <a:gd name="connsiteX18" fmla="*/ 10583 w 22468"/>
                      <a:gd name="connsiteY18" fmla="*/ 1039 h 7381"/>
                      <a:gd name="connsiteX19" fmla="*/ 10514 w 22468"/>
                      <a:gd name="connsiteY19" fmla="*/ 1039 h 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8" h="7381">
                        <a:moveTo>
                          <a:pt x="3686" y="6343"/>
                        </a:moveTo>
                        <a:cubicBezTo>
                          <a:pt x="4586" y="6370"/>
                          <a:pt x="5500" y="6356"/>
                          <a:pt x="6913" y="6315"/>
                        </a:cubicBezTo>
                        <a:cubicBezTo>
                          <a:pt x="9198" y="6273"/>
                          <a:pt x="11469" y="6093"/>
                          <a:pt x="13117" y="5761"/>
                        </a:cubicBezTo>
                        <a:cubicBezTo>
                          <a:pt x="15014" y="5387"/>
                          <a:pt x="16274" y="4847"/>
                          <a:pt x="16704" y="4168"/>
                        </a:cubicBezTo>
                        <a:cubicBezTo>
                          <a:pt x="16662" y="4168"/>
                          <a:pt x="16635" y="4154"/>
                          <a:pt x="16593" y="4154"/>
                        </a:cubicBezTo>
                        <a:cubicBezTo>
                          <a:pt x="15097" y="4556"/>
                          <a:pt x="12978" y="4791"/>
                          <a:pt x="10001" y="4791"/>
                        </a:cubicBezTo>
                        <a:cubicBezTo>
                          <a:pt x="4559" y="4791"/>
                          <a:pt x="335" y="3891"/>
                          <a:pt x="17" y="2562"/>
                        </a:cubicBezTo>
                        <a:cubicBezTo>
                          <a:pt x="-302" y="1191"/>
                          <a:pt x="3977" y="0"/>
                          <a:pt x="10610" y="0"/>
                        </a:cubicBezTo>
                        <a:cubicBezTo>
                          <a:pt x="17812" y="0"/>
                          <a:pt x="22008" y="1316"/>
                          <a:pt x="22423" y="3047"/>
                        </a:cubicBezTo>
                        <a:cubicBezTo>
                          <a:pt x="22797" y="4584"/>
                          <a:pt x="20858" y="5678"/>
                          <a:pt x="17840" y="6370"/>
                        </a:cubicBezTo>
                        <a:cubicBezTo>
                          <a:pt x="15250" y="6952"/>
                          <a:pt x="11608" y="7284"/>
                          <a:pt x="7480" y="7354"/>
                        </a:cubicBezTo>
                        <a:cubicBezTo>
                          <a:pt x="6151" y="7381"/>
                          <a:pt x="4808" y="7381"/>
                          <a:pt x="3949" y="7381"/>
                        </a:cubicBezTo>
                        <a:cubicBezTo>
                          <a:pt x="3853" y="7063"/>
                          <a:pt x="3769" y="6703"/>
                          <a:pt x="3686" y="6343"/>
                        </a:cubicBezTo>
                        <a:close/>
                        <a:moveTo>
                          <a:pt x="10514" y="1039"/>
                        </a:moveTo>
                        <a:cubicBezTo>
                          <a:pt x="7605" y="1039"/>
                          <a:pt x="5611" y="1648"/>
                          <a:pt x="5819" y="2507"/>
                        </a:cubicBezTo>
                        <a:cubicBezTo>
                          <a:pt x="6054" y="3241"/>
                          <a:pt x="8007" y="3822"/>
                          <a:pt x="11247" y="3822"/>
                        </a:cubicBezTo>
                        <a:cubicBezTo>
                          <a:pt x="13643" y="3822"/>
                          <a:pt x="15291" y="3573"/>
                          <a:pt x="16122" y="3227"/>
                        </a:cubicBezTo>
                        <a:cubicBezTo>
                          <a:pt x="16288" y="3144"/>
                          <a:pt x="16413" y="3033"/>
                          <a:pt x="16372" y="2839"/>
                        </a:cubicBezTo>
                        <a:cubicBezTo>
                          <a:pt x="16177" y="1870"/>
                          <a:pt x="14377" y="1039"/>
                          <a:pt x="10583" y="1039"/>
                        </a:cubicBezTo>
                        <a:cubicBezTo>
                          <a:pt x="10569" y="1039"/>
                          <a:pt x="10527" y="1039"/>
                          <a:pt x="10514" y="1039"/>
                        </a:cubicBezTo>
                        <a:close/>
                      </a:path>
                    </a:pathLst>
                  </a:custGeom>
                  <a:solidFill>
                    <a:srgbClr val="BBBDBF"/>
                  </a:solidFill>
                  <a:ln w="1385" cap="flat">
                    <a:noFill/>
                    <a:prstDash val="solid"/>
                    <a:miter/>
                  </a:ln>
                </p:spPr>
                <p:txBody>
                  <a:bodyPr rtlCol="0" anchor="ctr"/>
                  <a:lstStyle/>
                  <a:p>
                    <a:endParaRPr lang="en-US"/>
                  </a:p>
                </p:txBody>
              </p:sp>
            </p:grpSp>
            <p:grpSp>
              <p:nvGrpSpPr>
                <p:cNvPr id="237" name="Graphic 64">
                  <a:extLst>
                    <a:ext uri="{FF2B5EF4-FFF2-40B4-BE49-F238E27FC236}">
                      <a16:creationId xmlns:a16="http://schemas.microsoft.com/office/drawing/2014/main" id="{9A14F542-6910-5248-A53D-8763C94D1FF5}"/>
                    </a:ext>
                  </a:extLst>
                </p:cNvPr>
                <p:cNvGrpSpPr/>
                <p:nvPr/>
              </p:nvGrpSpPr>
              <p:grpSpPr>
                <a:xfrm>
                  <a:off x="10154326" y="4529021"/>
                  <a:ext cx="71768" cy="7547"/>
                  <a:chOff x="10154326" y="4529021"/>
                  <a:chExt cx="71768" cy="7547"/>
                </a:xfrm>
                <a:solidFill>
                  <a:srgbClr val="BBBDBF"/>
                </a:solidFill>
              </p:grpSpPr>
              <p:sp>
                <p:nvSpPr>
                  <p:cNvPr id="301" name="Freeform 300">
                    <a:extLst>
                      <a:ext uri="{FF2B5EF4-FFF2-40B4-BE49-F238E27FC236}">
                        <a16:creationId xmlns:a16="http://schemas.microsoft.com/office/drawing/2014/main" id="{823C3E27-1229-F140-A8E2-80CCB51388A7}"/>
                      </a:ext>
                    </a:extLst>
                  </p:cNvPr>
                  <p:cNvSpPr/>
                  <p:nvPr/>
                </p:nvSpPr>
                <p:spPr>
                  <a:xfrm>
                    <a:off x="10154326" y="4529021"/>
                    <a:ext cx="19041" cy="7422"/>
                  </a:xfrm>
                  <a:custGeom>
                    <a:avLst/>
                    <a:gdLst>
                      <a:gd name="connsiteX0" fmla="*/ 0 w 19041"/>
                      <a:gd name="connsiteY0" fmla="*/ 0 h 7422"/>
                      <a:gd name="connsiteX1" fmla="*/ 18557 w 19041"/>
                      <a:gd name="connsiteY1" fmla="*/ 0 h 7422"/>
                      <a:gd name="connsiteX2" fmla="*/ 18903 w 19041"/>
                      <a:gd name="connsiteY2" fmla="*/ 1121 h 7422"/>
                      <a:gd name="connsiteX3" fmla="*/ 6204 w 19041"/>
                      <a:gd name="connsiteY3" fmla="*/ 1121 h 7422"/>
                      <a:gd name="connsiteX4" fmla="*/ 6841 w 19041"/>
                      <a:gd name="connsiteY4" fmla="*/ 3171 h 7422"/>
                      <a:gd name="connsiteX5" fmla="*/ 18695 w 19041"/>
                      <a:gd name="connsiteY5" fmla="*/ 3171 h 7422"/>
                      <a:gd name="connsiteX6" fmla="*/ 19041 w 19041"/>
                      <a:gd name="connsiteY6" fmla="*/ 4279 h 7422"/>
                      <a:gd name="connsiteX7" fmla="*/ 7187 w 19041"/>
                      <a:gd name="connsiteY7" fmla="*/ 4279 h 7422"/>
                      <a:gd name="connsiteX8" fmla="*/ 8171 w 19041"/>
                      <a:gd name="connsiteY8" fmla="*/ 7422 h 7422"/>
                      <a:gd name="connsiteX9" fmla="*/ 2299 w 19041"/>
                      <a:gd name="connsiteY9" fmla="*/ 7422 h 7422"/>
                      <a:gd name="connsiteX10" fmla="*/ 0 w 19041"/>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1" h="7422">
                        <a:moveTo>
                          <a:pt x="0" y="0"/>
                        </a:moveTo>
                        <a:cubicBezTo>
                          <a:pt x="6176" y="0"/>
                          <a:pt x="12380" y="0"/>
                          <a:pt x="18557" y="0"/>
                        </a:cubicBezTo>
                        <a:cubicBezTo>
                          <a:pt x="18667" y="374"/>
                          <a:pt x="18793" y="734"/>
                          <a:pt x="18903" y="1121"/>
                        </a:cubicBezTo>
                        <a:cubicBezTo>
                          <a:pt x="14679" y="1121"/>
                          <a:pt x="10442" y="1121"/>
                          <a:pt x="6204" y="1121"/>
                        </a:cubicBezTo>
                        <a:cubicBezTo>
                          <a:pt x="6412" y="1800"/>
                          <a:pt x="6633" y="2492"/>
                          <a:pt x="6841" y="3171"/>
                        </a:cubicBezTo>
                        <a:cubicBezTo>
                          <a:pt x="10788" y="3171"/>
                          <a:pt x="14749" y="3171"/>
                          <a:pt x="18695" y="3171"/>
                        </a:cubicBezTo>
                        <a:cubicBezTo>
                          <a:pt x="18806" y="3545"/>
                          <a:pt x="18931" y="3905"/>
                          <a:pt x="19041" y="4279"/>
                        </a:cubicBezTo>
                        <a:cubicBezTo>
                          <a:pt x="15095" y="4279"/>
                          <a:pt x="11134" y="4279"/>
                          <a:pt x="7187" y="4279"/>
                        </a:cubicBezTo>
                        <a:cubicBezTo>
                          <a:pt x="7520" y="5331"/>
                          <a:pt x="7853" y="6384"/>
                          <a:pt x="8171" y="7422"/>
                        </a:cubicBezTo>
                        <a:cubicBezTo>
                          <a:pt x="6218" y="7422"/>
                          <a:pt x="4252" y="7422"/>
                          <a:pt x="2299" y="7422"/>
                        </a:cubicBezTo>
                        <a:cubicBezTo>
                          <a:pt x="1551" y="4957"/>
                          <a:pt x="776" y="2479"/>
                          <a:pt x="0" y="0"/>
                        </a:cubicBezTo>
                        <a:close/>
                      </a:path>
                    </a:pathLst>
                  </a:custGeom>
                  <a:solidFill>
                    <a:srgbClr val="BBBDBF"/>
                  </a:solidFill>
                  <a:ln w="1385"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9C6F21B2-5A52-D14E-81D7-7CFD881DF11A}"/>
                      </a:ext>
                    </a:extLst>
                  </p:cNvPr>
                  <p:cNvSpPr/>
                  <p:nvPr/>
                </p:nvSpPr>
                <p:spPr>
                  <a:xfrm>
                    <a:off x="10180084" y="4529298"/>
                    <a:ext cx="14485" cy="7159"/>
                  </a:xfrm>
                  <a:custGeom>
                    <a:avLst/>
                    <a:gdLst>
                      <a:gd name="connsiteX0" fmla="*/ 6869 w 14485"/>
                      <a:gd name="connsiteY0" fmla="*/ 1218 h 7159"/>
                      <a:gd name="connsiteX1" fmla="*/ 6786 w 14485"/>
                      <a:gd name="connsiteY1" fmla="*/ 1218 h 7159"/>
                      <a:gd name="connsiteX2" fmla="*/ 1329 w 14485"/>
                      <a:gd name="connsiteY2" fmla="*/ 1883 h 7159"/>
                      <a:gd name="connsiteX3" fmla="*/ 0 w 14485"/>
                      <a:gd name="connsiteY3" fmla="*/ 858 h 7159"/>
                      <a:gd name="connsiteX4" fmla="*/ 7257 w 14485"/>
                      <a:gd name="connsiteY4" fmla="*/ 0 h 7159"/>
                      <a:gd name="connsiteX5" fmla="*/ 12187 w 14485"/>
                      <a:gd name="connsiteY5" fmla="*/ 0 h 7159"/>
                      <a:gd name="connsiteX6" fmla="*/ 14485 w 14485"/>
                      <a:gd name="connsiteY6" fmla="*/ 7159 h 7159"/>
                      <a:gd name="connsiteX7" fmla="*/ 8780 w 14485"/>
                      <a:gd name="connsiteY7" fmla="*/ 7159 h 7159"/>
                      <a:gd name="connsiteX8" fmla="*/ 6869 w 14485"/>
                      <a:gd name="connsiteY8" fmla="*/ 1218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5" h="7159">
                        <a:moveTo>
                          <a:pt x="6869" y="1218"/>
                        </a:moveTo>
                        <a:cubicBezTo>
                          <a:pt x="6841" y="1218"/>
                          <a:pt x="6813" y="1218"/>
                          <a:pt x="6786" y="1218"/>
                        </a:cubicBezTo>
                        <a:cubicBezTo>
                          <a:pt x="4958" y="1440"/>
                          <a:pt x="3144" y="1662"/>
                          <a:pt x="1329" y="1883"/>
                        </a:cubicBezTo>
                        <a:cubicBezTo>
                          <a:pt x="886" y="1551"/>
                          <a:pt x="444" y="1205"/>
                          <a:pt x="0" y="858"/>
                        </a:cubicBezTo>
                        <a:cubicBezTo>
                          <a:pt x="2423" y="568"/>
                          <a:pt x="4833" y="291"/>
                          <a:pt x="7257" y="0"/>
                        </a:cubicBezTo>
                        <a:cubicBezTo>
                          <a:pt x="8890" y="0"/>
                          <a:pt x="10538" y="0"/>
                          <a:pt x="12187" y="0"/>
                        </a:cubicBezTo>
                        <a:cubicBezTo>
                          <a:pt x="12948" y="2382"/>
                          <a:pt x="13724" y="4778"/>
                          <a:pt x="14485" y="7159"/>
                        </a:cubicBezTo>
                        <a:cubicBezTo>
                          <a:pt x="12588" y="7159"/>
                          <a:pt x="10691" y="7159"/>
                          <a:pt x="8780" y="7159"/>
                        </a:cubicBezTo>
                        <a:cubicBezTo>
                          <a:pt x="8129" y="5179"/>
                          <a:pt x="7506" y="3185"/>
                          <a:pt x="6869" y="1218"/>
                        </a:cubicBezTo>
                        <a:close/>
                      </a:path>
                    </a:pathLst>
                  </a:custGeom>
                  <a:solidFill>
                    <a:srgbClr val="BBBDBF"/>
                  </a:solidFill>
                  <a:ln w="1385"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0FA53966-D32C-8846-A598-551A3D20507B}"/>
                      </a:ext>
                    </a:extLst>
                  </p:cNvPr>
                  <p:cNvSpPr/>
                  <p:nvPr/>
                </p:nvSpPr>
                <p:spPr>
                  <a:xfrm>
                    <a:off x="10203591" y="4529159"/>
                    <a:ext cx="22503" cy="7408"/>
                  </a:xfrm>
                  <a:custGeom>
                    <a:avLst/>
                    <a:gdLst>
                      <a:gd name="connsiteX0" fmla="*/ 22399 w 22503"/>
                      <a:gd name="connsiteY0" fmla="*/ 3670 h 7408"/>
                      <a:gd name="connsiteX1" fmla="*/ 12304 w 22503"/>
                      <a:gd name="connsiteY1" fmla="*/ 7409 h 7408"/>
                      <a:gd name="connsiteX2" fmla="*/ 90 w 22503"/>
                      <a:gd name="connsiteY2" fmla="*/ 3725 h 7408"/>
                      <a:gd name="connsiteX3" fmla="*/ 10241 w 22503"/>
                      <a:gd name="connsiteY3" fmla="*/ 0 h 7408"/>
                      <a:gd name="connsiteX4" fmla="*/ 22399 w 22503"/>
                      <a:gd name="connsiteY4" fmla="*/ 3670 h 7408"/>
                      <a:gd name="connsiteX5" fmla="*/ 5990 w 22503"/>
                      <a:gd name="connsiteY5" fmla="*/ 3725 h 7408"/>
                      <a:gd name="connsiteX6" fmla="*/ 12166 w 22503"/>
                      <a:gd name="connsiteY6" fmla="*/ 6370 h 7408"/>
                      <a:gd name="connsiteX7" fmla="*/ 16542 w 22503"/>
                      <a:gd name="connsiteY7" fmla="*/ 3684 h 7408"/>
                      <a:gd name="connsiteX8" fmla="*/ 10421 w 22503"/>
                      <a:gd name="connsiteY8" fmla="*/ 1039 h 7408"/>
                      <a:gd name="connsiteX9" fmla="*/ 5990 w 22503"/>
                      <a:gd name="connsiteY9" fmla="*/ 3725 h 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3" h="7408">
                        <a:moveTo>
                          <a:pt x="22399" y="3670"/>
                        </a:moveTo>
                        <a:cubicBezTo>
                          <a:pt x="23162" y="5983"/>
                          <a:pt x="19727" y="7409"/>
                          <a:pt x="12304" y="7409"/>
                        </a:cubicBezTo>
                        <a:cubicBezTo>
                          <a:pt x="5145" y="7409"/>
                          <a:pt x="838" y="5913"/>
                          <a:pt x="90" y="3725"/>
                        </a:cubicBezTo>
                        <a:cubicBezTo>
                          <a:pt x="-630" y="1510"/>
                          <a:pt x="2984" y="14"/>
                          <a:pt x="10241" y="0"/>
                        </a:cubicBezTo>
                        <a:cubicBezTo>
                          <a:pt x="17719" y="0"/>
                          <a:pt x="21694" y="1551"/>
                          <a:pt x="22399" y="3670"/>
                        </a:cubicBezTo>
                        <a:close/>
                        <a:moveTo>
                          <a:pt x="5990" y="3725"/>
                        </a:moveTo>
                        <a:cubicBezTo>
                          <a:pt x="6529" y="5470"/>
                          <a:pt x="8912" y="6370"/>
                          <a:pt x="12166" y="6370"/>
                        </a:cubicBezTo>
                        <a:cubicBezTo>
                          <a:pt x="15600" y="6370"/>
                          <a:pt x="17096" y="5401"/>
                          <a:pt x="16542" y="3684"/>
                        </a:cubicBezTo>
                        <a:cubicBezTo>
                          <a:pt x="16002" y="2022"/>
                          <a:pt x="13938" y="1039"/>
                          <a:pt x="10421" y="1039"/>
                        </a:cubicBezTo>
                        <a:cubicBezTo>
                          <a:pt x="7277" y="1052"/>
                          <a:pt x="5380" y="1925"/>
                          <a:pt x="5990" y="3725"/>
                        </a:cubicBezTo>
                        <a:close/>
                      </a:path>
                    </a:pathLst>
                  </a:custGeom>
                  <a:solidFill>
                    <a:srgbClr val="BBBDBF"/>
                  </a:solidFill>
                  <a:ln w="1385" cap="flat">
                    <a:noFill/>
                    <a:prstDash val="solid"/>
                    <a:miter/>
                  </a:ln>
                </p:spPr>
                <p:txBody>
                  <a:bodyPr rtlCol="0" anchor="ctr"/>
                  <a:lstStyle/>
                  <a:p>
                    <a:endParaRPr lang="en-US"/>
                  </a:p>
                </p:txBody>
              </p:sp>
            </p:grpSp>
            <p:grpSp>
              <p:nvGrpSpPr>
                <p:cNvPr id="238" name="Graphic 64">
                  <a:extLst>
                    <a:ext uri="{FF2B5EF4-FFF2-40B4-BE49-F238E27FC236}">
                      <a16:creationId xmlns:a16="http://schemas.microsoft.com/office/drawing/2014/main" id="{187A1017-D38F-DA40-ACF5-5B1D4FC34AE6}"/>
                    </a:ext>
                  </a:extLst>
                </p:cNvPr>
                <p:cNvGrpSpPr/>
                <p:nvPr/>
              </p:nvGrpSpPr>
              <p:grpSpPr>
                <a:xfrm>
                  <a:off x="10533519" y="4529021"/>
                  <a:ext cx="66485" cy="7436"/>
                  <a:chOff x="10533519" y="4529021"/>
                  <a:chExt cx="66485" cy="7436"/>
                </a:xfrm>
                <a:solidFill>
                  <a:srgbClr val="BBBDBF"/>
                </a:solidFill>
              </p:grpSpPr>
              <p:sp>
                <p:nvSpPr>
                  <p:cNvPr id="298" name="Freeform 297">
                    <a:extLst>
                      <a:ext uri="{FF2B5EF4-FFF2-40B4-BE49-F238E27FC236}">
                        <a16:creationId xmlns:a16="http://schemas.microsoft.com/office/drawing/2014/main" id="{D6C10647-430F-9E43-BE84-D2EABF5FA4DB}"/>
                      </a:ext>
                    </a:extLst>
                  </p:cNvPr>
                  <p:cNvSpPr/>
                  <p:nvPr/>
                </p:nvSpPr>
                <p:spPr>
                  <a:xfrm>
                    <a:off x="10533519" y="4529021"/>
                    <a:ext cx="19415" cy="7422"/>
                  </a:xfrm>
                  <a:custGeom>
                    <a:avLst/>
                    <a:gdLst>
                      <a:gd name="connsiteX0" fmla="*/ 0 w 19415"/>
                      <a:gd name="connsiteY0" fmla="*/ 0 h 7422"/>
                      <a:gd name="connsiteX1" fmla="*/ 18557 w 19415"/>
                      <a:gd name="connsiteY1" fmla="*/ 0 h 7422"/>
                      <a:gd name="connsiteX2" fmla="*/ 18999 w 19415"/>
                      <a:gd name="connsiteY2" fmla="*/ 1121 h 7422"/>
                      <a:gd name="connsiteX3" fmla="*/ 6301 w 19415"/>
                      <a:gd name="connsiteY3" fmla="*/ 1121 h 7422"/>
                      <a:gd name="connsiteX4" fmla="*/ 7118 w 19415"/>
                      <a:gd name="connsiteY4" fmla="*/ 3171 h 7422"/>
                      <a:gd name="connsiteX5" fmla="*/ 18972 w 19415"/>
                      <a:gd name="connsiteY5" fmla="*/ 3171 h 7422"/>
                      <a:gd name="connsiteX6" fmla="*/ 19415 w 19415"/>
                      <a:gd name="connsiteY6" fmla="*/ 4279 h 7422"/>
                      <a:gd name="connsiteX7" fmla="*/ 7561 w 19415"/>
                      <a:gd name="connsiteY7" fmla="*/ 4279 h 7422"/>
                      <a:gd name="connsiteX8" fmla="*/ 8821 w 19415"/>
                      <a:gd name="connsiteY8" fmla="*/ 7422 h 7422"/>
                      <a:gd name="connsiteX9" fmla="*/ 2950 w 19415"/>
                      <a:gd name="connsiteY9" fmla="*/ 7422 h 7422"/>
                      <a:gd name="connsiteX10" fmla="*/ 0 w 19415"/>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5" h="7422">
                        <a:moveTo>
                          <a:pt x="0" y="0"/>
                        </a:moveTo>
                        <a:cubicBezTo>
                          <a:pt x="6190" y="0"/>
                          <a:pt x="12366" y="0"/>
                          <a:pt x="18557" y="0"/>
                        </a:cubicBezTo>
                        <a:cubicBezTo>
                          <a:pt x="18709" y="374"/>
                          <a:pt x="18861" y="734"/>
                          <a:pt x="18999" y="1121"/>
                        </a:cubicBezTo>
                        <a:cubicBezTo>
                          <a:pt x="14762" y="1121"/>
                          <a:pt x="10538" y="1121"/>
                          <a:pt x="6301" y="1121"/>
                        </a:cubicBezTo>
                        <a:cubicBezTo>
                          <a:pt x="6578" y="1800"/>
                          <a:pt x="6841" y="2492"/>
                          <a:pt x="7118" y="3171"/>
                        </a:cubicBezTo>
                        <a:cubicBezTo>
                          <a:pt x="11064" y="3171"/>
                          <a:pt x="15025" y="3171"/>
                          <a:pt x="18972" y="3171"/>
                        </a:cubicBezTo>
                        <a:cubicBezTo>
                          <a:pt x="19125" y="3545"/>
                          <a:pt x="19277" y="3905"/>
                          <a:pt x="19415" y="4279"/>
                        </a:cubicBezTo>
                        <a:cubicBezTo>
                          <a:pt x="15468" y="4279"/>
                          <a:pt x="11508" y="4279"/>
                          <a:pt x="7561" y="4279"/>
                        </a:cubicBezTo>
                        <a:cubicBezTo>
                          <a:pt x="7976" y="5331"/>
                          <a:pt x="8406" y="6384"/>
                          <a:pt x="8821" y="7422"/>
                        </a:cubicBezTo>
                        <a:cubicBezTo>
                          <a:pt x="6869" y="7422"/>
                          <a:pt x="4916" y="7422"/>
                          <a:pt x="2950" y="7422"/>
                        </a:cubicBezTo>
                        <a:cubicBezTo>
                          <a:pt x="1980" y="4957"/>
                          <a:pt x="997" y="2479"/>
                          <a:pt x="0" y="0"/>
                        </a:cubicBezTo>
                        <a:close/>
                      </a:path>
                    </a:pathLst>
                  </a:custGeom>
                  <a:solidFill>
                    <a:srgbClr val="BBBDBF"/>
                  </a:solidFill>
                  <a:ln w="1385"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764C96C8-D987-DA4F-B684-772CBA42B155}"/>
                      </a:ext>
                    </a:extLst>
                  </p:cNvPr>
                  <p:cNvSpPr/>
                  <p:nvPr/>
                </p:nvSpPr>
                <p:spPr>
                  <a:xfrm>
                    <a:off x="10559360" y="4529298"/>
                    <a:ext cx="15025" cy="7159"/>
                  </a:xfrm>
                  <a:custGeom>
                    <a:avLst/>
                    <a:gdLst>
                      <a:gd name="connsiteX0" fmla="*/ 6911 w 15025"/>
                      <a:gd name="connsiteY0" fmla="*/ 1218 h 7159"/>
                      <a:gd name="connsiteX1" fmla="*/ 6827 w 15025"/>
                      <a:gd name="connsiteY1" fmla="*/ 1218 h 7159"/>
                      <a:gd name="connsiteX2" fmla="*/ 1413 w 15025"/>
                      <a:gd name="connsiteY2" fmla="*/ 1883 h 7159"/>
                      <a:gd name="connsiteX3" fmla="*/ 0 w 15025"/>
                      <a:gd name="connsiteY3" fmla="*/ 858 h 7159"/>
                      <a:gd name="connsiteX4" fmla="*/ 7188 w 15025"/>
                      <a:gd name="connsiteY4" fmla="*/ 0 h 7159"/>
                      <a:gd name="connsiteX5" fmla="*/ 12089 w 15025"/>
                      <a:gd name="connsiteY5" fmla="*/ 0 h 7159"/>
                      <a:gd name="connsiteX6" fmla="*/ 15025 w 15025"/>
                      <a:gd name="connsiteY6" fmla="*/ 7159 h 7159"/>
                      <a:gd name="connsiteX7" fmla="*/ 9334 w 15025"/>
                      <a:gd name="connsiteY7" fmla="*/ 7159 h 7159"/>
                      <a:gd name="connsiteX8" fmla="*/ 6911 w 15025"/>
                      <a:gd name="connsiteY8" fmla="*/ 1218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5" h="7159">
                        <a:moveTo>
                          <a:pt x="6911" y="1218"/>
                        </a:moveTo>
                        <a:cubicBezTo>
                          <a:pt x="6883" y="1218"/>
                          <a:pt x="6855" y="1218"/>
                          <a:pt x="6827" y="1218"/>
                        </a:cubicBezTo>
                        <a:cubicBezTo>
                          <a:pt x="5027" y="1440"/>
                          <a:pt x="3213" y="1662"/>
                          <a:pt x="1413" y="1883"/>
                        </a:cubicBezTo>
                        <a:cubicBezTo>
                          <a:pt x="942" y="1551"/>
                          <a:pt x="471" y="1205"/>
                          <a:pt x="0" y="858"/>
                        </a:cubicBezTo>
                        <a:cubicBezTo>
                          <a:pt x="2396" y="568"/>
                          <a:pt x="4791" y="291"/>
                          <a:pt x="7188" y="0"/>
                        </a:cubicBezTo>
                        <a:cubicBezTo>
                          <a:pt x="8821" y="0"/>
                          <a:pt x="10456" y="0"/>
                          <a:pt x="12089" y="0"/>
                        </a:cubicBezTo>
                        <a:cubicBezTo>
                          <a:pt x="13059" y="2382"/>
                          <a:pt x="14042" y="4778"/>
                          <a:pt x="15025" y="7159"/>
                        </a:cubicBezTo>
                        <a:cubicBezTo>
                          <a:pt x="13128" y="7159"/>
                          <a:pt x="11231" y="7159"/>
                          <a:pt x="9334" y="7159"/>
                        </a:cubicBezTo>
                        <a:cubicBezTo>
                          <a:pt x="8531" y="5179"/>
                          <a:pt x="7727" y="3185"/>
                          <a:pt x="6911" y="1218"/>
                        </a:cubicBezTo>
                        <a:close/>
                      </a:path>
                    </a:pathLst>
                  </a:custGeom>
                  <a:solidFill>
                    <a:srgbClr val="BBBDBF"/>
                  </a:solidFill>
                  <a:ln w="1385"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4FCA8C3D-C113-B347-8AC9-A4BC618AF4DB}"/>
                      </a:ext>
                    </a:extLst>
                  </p:cNvPr>
                  <p:cNvSpPr/>
                  <p:nvPr/>
                </p:nvSpPr>
                <p:spPr>
                  <a:xfrm>
                    <a:off x="10584938" y="4529298"/>
                    <a:ext cx="15066" cy="7159"/>
                  </a:xfrm>
                  <a:custGeom>
                    <a:avLst/>
                    <a:gdLst>
                      <a:gd name="connsiteX0" fmla="*/ 6924 w 15066"/>
                      <a:gd name="connsiteY0" fmla="*/ 1218 h 7159"/>
                      <a:gd name="connsiteX1" fmla="*/ 6813 w 15066"/>
                      <a:gd name="connsiteY1" fmla="*/ 1218 h 7159"/>
                      <a:gd name="connsiteX2" fmla="*/ 1426 w 15066"/>
                      <a:gd name="connsiteY2" fmla="*/ 1883 h 7159"/>
                      <a:gd name="connsiteX3" fmla="*/ 0 w 15066"/>
                      <a:gd name="connsiteY3" fmla="*/ 858 h 7159"/>
                      <a:gd name="connsiteX4" fmla="*/ 7201 w 15066"/>
                      <a:gd name="connsiteY4" fmla="*/ 0 h 7159"/>
                      <a:gd name="connsiteX5" fmla="*/ 12089 w 15066"/>
                      <a:gd name="connsiteY5" fmla="*/ 0 h 7159"/>
                      <a:gd name="connsiteX6" fmla="*/ 15067 w 15066"/>
                      <a:gd name="connsiteY6" fmla="*/ 7159 h 7159"/>
                      <a:gd name="connsiteX7" fmla="*/ 9389 w 15066"/>
                      <a:gd name="connsiteY7" fmla="*/ 7159 h 7159"/>
                      <a:gd name="connsiteX8" fmla="*/ 6924 w 15066"/>
                      <a:gd name="connsiteY8" fmla="*/ 1218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6" h="7159">
                        <a:moveTo>
                          <a:pt x="6924" y="1218"/>
                        </a:moveTo>
                        <a:cubicBezTo>
                          <a:pt x="6883" y="1218"/>
                          <a:pt x="6855" y="1218"/>
                          <a:pt x="6813" y="1218"/>
                        </a:cubicBezTo>
                        <a:cubicBezTo>
                          <a:pt x="5013" y="1440"/>
                          <a:pt x="3227" y="1662"/>
                          <a:pt x="1426" y="1883"/>
                        </a:cubicBezTo>
                        <a:cubicBezTo>
                          <a:pt x="955" y="1551"/>
                          <a:pt x="471" y="1205"/>
                          <a:pt x="0" y="858"/>
                        </a:cubicBezTo>
                        <a:cubicBezTo>
                          <a:pt x="2396" y="568"/>
                          <a:pt x="4806" y="291"/>
                          <a:pt x="7201" y="0"/>
                        </a:cubicBezTo>
                        <a:cubicBezTo>
                          <a:pt x="8835" y="0"/>
                          <a:pt x="10469" y="0"/>
                          <a:pt x="12089" y="0"/>
                        </a:cubicBezTo>
                        <a:cubicBezTo>
                          <a:pt x="13087" y="2382"/>
                          <a:pt x="14070" y="4778"/>
                          <a:pt x="15067" y="7159"/>
                        </a:cubicBezTo>
                        <a:cubicBezTo>
                          <a:pt x="13169" y="7159"/>
                          <a:pt x="11286" y="7159"/>
                          <a:pt x="9389" y="7159"/>
                        </a:cubicBezTo>
                        <a:cubicBezTo>
                          <a:pt x="8558" y="5179"/>
                          <a:pt x="7741" y="3185"/>
                          <a:pt x="6924" y="1218"/>
                        </a:cubicBezTo>
                        <a:close/>
                      </a:path>
                    </a:pathLst>
                  </a:custGeom>
                  <a:solidFill>
                    <a:srgbClr val="BBBDBF"/>
                  </a:solidFill>
                  <a:ln w="1385" cap="flat">
                    <a:noFill/>
                    <a:prstDash val="solid"/>
                    <a:miter/>
                  </a:ln>
                </p:spPr>
                <p:txBody>
                  <a:bodyPr rtlCol="0" anchor="ctr"/>
                  <a:lstStyle/>
                  <a:p>
                    <a:endParaRPr lang="en-US"/>
                  </a:p>
                </p:txBody>
              </p:sp>
            </p:grpSp>
            <p:grpSp>
              <p:nvGrpSpPr>
                <p:cNvPr id="239" name="Graphic 64">
                  <a:extLst>
                    <a:ext uri="{FF2B5EF4-FFF2-40B4-BE49-F238E27FC236}">
                      <a16:creationId xmlns:a16="http://schemas.microsoft.com/office/drawing/2014/main" id="{B1913A66-C37A-7841-AEC8-59BE985DDBA0}"/>
                    </a:ext>
                  </a:extLst>
                </p:cNvPr>
                <p:cNvGrpSpPr/>
                <p:nvPr/>
              </p:nvGrpSpPr>
              <p:grpSpPr>
                <a:xfrm>
                  <a:off x="10902298" y="4529021"/>
                  <a:ext cx="73299" cy="7436"/>
                  <a:chOff x="10902298" y="4529021"/>
                  <a:chExt cx="73299" cy="7436"/>
                </a:xfrm>
                <a:solidFill>
                  <a:srgbClr val="BBBDBF"/>
                </a:solidFill>
              </p:grpSpPr>
              <p:sp>
                <p:nvSpPr>
                  <p:cNvPr id="295" name="Freeform 294">
                    <a:extLst>
                      <a:ext uri="{FF2B5EF4-FFF2-40B4-BE49-F238E27FC236}">
                        <a16:creationId xmlns:a16="http://schemas.microsoft.com/office/drawing/2014/main" id="{DDE5705F-3BFE-0541-AA92-3941413D4F0B}"/>
                      </a:ext>
                    </a:extLst>
                  </p:cNvPr>
                  <p:cNvSpPr/>
                  <p:nvPr/>
                </p:nvSpPr>
                <p:spPr>
                  <a:xfrm>
                    <a:off x="10902298" y="4529021"/>
                    <a:ext cx="19789" cy="7422"/>
                  </a:xfrm>
                  <a:custGeom>
                    <a:avLst/>
                    <a:gdLst>
                      <a:gd name="connsiteX0" fmla="*/ 0 w 19789"/>
                      <a:gd name="connsiteY0" fmla="*/ 0 h 7422"/>
                      <a:gd name="connsiteX1" fmla="*/ 18557 w 19789"/>
                      <a:gd name="connsiteY1" fmla="*/ 0 h 7422"/>
                      <a:gd name="connsiteX2" fmla="*/ 19097 w 19789"/>
                      <a:gd name="connsiteY2" fmla="*/ 1121 h 7422"/>
                      <a:gd name="connsiteX3" fmla="*/ 6412 w 19789"/>
                      <a:gd name="connsiteY3" fmla="*/ 1121 h 7422"/>
                      <a:gd name="connsiteX4" fmla="*/ 7409 w 19789"/>
                      <a:gd name="connsiteY4" fmla="*/ 3171 h 7422"/>
                      <a:gd name="connsiteX5" fmla="*/ 19235 w 19789"/>
                      <a:gd name="connsiteY5" fmla="*/ 3171 h 7422"/>
                      <a:gd name="connsiteX6" fmla="*/ 19789 w 19789"/>
                      <a:gd name="connsiteY6" fmla="*/ 4279 h 7422"/>
                      <a:gd name="connsiteX7" fmla="*/ 7963 w 19789"/>
                      <a:gd name="connsiteY7" fmla="*/ 4279 h 7422"/>
                      <a:gd name="connsiteX8" fmla="*/ 9500 w 19789"/>
                      <a:gd name="connsiteY8" fmla="*/ 7422 h 7422"/>
                      <a:gd name="connsiteX9" fmla="*/ 3614 w 19789"/>
                      <a:gd name="connsiteY9" fmla="*/ 7422 h 7422"/>
                      <a:gd name="connsiteX10" fmla="*/ 0 w 19789"/>
                      <a:gd name="connsiteY10" fmla="*/ 0 h 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9" h="7422">
                        <a:moveTo>
                          <a:pt x="0" y="0"/>
                        </a:moveTo>
                        <a:cubicBezTo>
                          <a:pt x="6190" y="0"/>
                          <a:pt x="12367" y="0"/>
                          <a:pt x="18557" y="0"/>
                        </a:cubicBezTo>
                        <a:cubicBezTo>
                          <a:pt x="18737" y="374"/>
                          <a:pt x="18930" y="734"/>
                          <a:pt x="19097" y="1121"/>
                        </a:cubicBezTo>
                        <a:cubicBezTo>
                          <a:pt x="14873" y="1121"/>
                          <a:pt x="10636" y="1121"/>
                          <a:pt x="6412" y="1121"/>
                        </a:cubicBezTo>
                        <a:cubicBezTo>
                          <a:pt x="6744" y="1800"/>
                          <a:pt x="7076" y="2492"/>
                          <a:pt x="7409" y="3171"/>
                        </a:cubicBezTo>
                        <a:cubicBezTo>
                          <a:pt x="11342" y="3171"/>
                          <a:pt x="15289" y="3171"/>
                          <a:pt x="19235" y="3171"/>
                        </a:cubicBezTo>
                        <a:cubicBezTo>
                          <a:pt x="19415" y="3545"/>
                          <a:pt x="19609" y="3905"/>
                          <a:pt x="19789" y="4279"/>
                        </a:cubicBezTo>
                        <a:cubicBezTo>
                          <a:pt x="15842" y="4279"/>
                          <a:pt x="11895" y="4279"/>
                          <a:pt x="7963" y="4279"/>
                        </a:cubicBezTo>
                        <a:cubicBezTo>
                          <a:pt x="8475" y="5331"/>
                          <a:pt x="8988" y="6384"/>
                          <a:pt x="9500" y="7422"/>
                        </a:cubicBezTo>
                        <a:cubicBezTo>
                          <a:pt x="7533" y="7422"/>
                          <a:pt x="5581" y="7422"/>
                          <a:pt x="3614" y="7422"/>
                        </a:cubicBezTo>
                        <a:cubicBezTo>
                          <a:pt x="2410" y="4957"/>
                          <a:pt x="1205" y="2479"/>
                          <a:pt x="0" y="0"/>
                        </a:cubicBezTo>
                        <a:close/>
                      </a:path>
                    </a:pathLst>
                  </a:custGeom>
                  <a:solidFill>
                    <a:srgbClr val="BBBDBF"/>
                  </a:solidFill>
                  <a:ln w="1385"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4BFA9A25-A800-304C-9C94-961B87361911}"/>
                      </a:ext>
                    </a:extLst>
                  </p:cNvPr>
                  <p:cNvSpPr/>
                  <p:nvPr/>
                </p:nvSpPr>
                <p:spPr>
                  <a:xfrm>
                    <a:off x="10928222" y="4529298"/>
                    <a:ext cx="15579" cy="7159"/>
                  </a:xfrm>
                  <a:custGeom>
                    <a:avLst/>
                    <a:gdLst>
                      <a:gd name="connsiteX0" fmla="*/ 6952 w 15579"/>
                      <a:gd name="connsiteY0" fmla="*/ 1218 h 7159"/>
                      <a:gd name="connsiteX1" fmla="*/ 6854 w 15579"/>
                      <a:gd name="connsiteY1" fmla="*/ 1218 h 7159"/>
                      <a:gd name="connsiteX2" fmla="*/ 1509 w 15579"/>
                      <a:gd name="connsiteY2" fmla="*/ 1883 h 7159"/>
                      <a:gd name="connsiteX3" fmla="*/ 0 w 15579"/>
                      <a:gd name="connsiteY3" fmla="*/ 858 h 7159"/>
                      <a:gd name="connsiteX4" fmla="*/ 7118 w 15579"/>
                      <a:gd name="connsiteY4" fmla="*/ 0 h 7159"/>
                      <a:gd name="connsiteX5" fmla="*/ 12034 w 15579"/>
                      <a:gd name="connsiteY5" fmla="*/ 0 h 7159"/>
                      <a:gd name="connsiteX6" fmla="*/ 15579 w 15579"/>
                      <a:gd name="connsiteY6" fmla="*/ 7159 h 7159"/>
                      <a:gd name="connsiteX7" fmla="*/ 9887 w 15579"/>
                      <a:gd name="connsiteY7" fmla="*/ 7159 h 7159"/>
                      <a:gd name="connsiteX8" fmla="*/ 6952 w 15579"/>
                      <a:gd name="connsiteY8" fmla="*/ 1218 h 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9" h="7159">
                        <a:moveTo>
                          <a:pt x="6952" y="1218"/>
                        </a:moveTo>
                        <a:cubicBezTo>
                          <a:pt x="6924" y="1218"/>
                          <a:pt x="6882" y="1218"/>
                          <a:pt x="6854" y="1218"/>
                        </a:cubicBezTo>
                        <a:cubicBezTo>
                          <a:pt x="5068" y="1440"/>
                          <a:pt x="3282" y="1662"/>
                          <a:pt x="1509" y="1883"/>
                        </a:cubicBezTo>
                        <a:cubicBezTo>
                          <a:pt x="1011" y="1551"/>
                          <a:pt x="512" y="1205"/>
                          <a:pt x="0" y="858"/>
                        </a:cubicBezTo>
                        <a:cubicBezTo>
                          <a:pt x="2368" y="568"/>
                          <a:pt x="4736" y="291"/>
                          <a:pt x="7118" y="0"/>
                        </a:cubicBezTo>
                        <a:cubicBezTo>
                          <a:pt x="8752" y="0"/>
                          <a:pt x="10386" y="0"/>
                          <a:pt x="12034" y="0"/>
                        </a:cubicBezTo>
                        <a:cubicBezTo>
                          <a:pt x="13211" y="2382"/>
                          <a:pt x="14402" y="4778"/>
                          <a:pt x="15579" y="7159"/>
                        </a:cubicBezTo>
                        <a:cubicBezTo>
                          <a:pt x="13682" y="7159"/>
                          <a:pt x="11785" y="7159"/>
                          <a:pt x="9887" y="7159"/>
                        </a:cubicBezTo>
                        <a:cubicBezTo>
                          <a:pt x="8918" y="5179"/>
                          <a:pt x="7935" y="3185"/>
                          <a:pt x="6952" y="1218"/>
                        </a:cubicBezTo>
                        <a:close/>
                      </a:path>
                    </a:pathLst>
                  </a:custGeom>
                  <a:solidFill>
                    <a:srgbClr val="BBBDBF"/>
                  </a:solidFill>
                  <a:ln w="1385"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CAF5D7F4-34A6-F54E-B79B-D26FA08981EC}"/>
                      </a:ext>
                    </a:extLst>
                  </p:cNvPr>
                  <p:cNvSpPr/>
                  <p:nvPr/>
                </p:nvSpPr>
                <p:spPr>
                  <a:xfrm>
                    <a:off x="10951833" y="4529173"/>
                    <a:ext cx="23763" cy="7270"/>
                  </a:xfrm>
                  <a:custGeom>
                    <a:avLst/>
                    <a:gdLst>
                      <a:gd name="connsiteX0" fmla="*/ 2673 w 23763"/>
                      <a:gd name="connsiteY0" fmla="*/ 7270 h 7270"/>
                      <a:gd name="connsiteX1" fmla="*/ 2257 w 23763"/>
                      <a:gd name="connsiteY1" fmla="*/ 6440 h 7270"/>
                      <a:gd name="connsiteX2" fmla="*/ 5567 w 23763"/>
                      <a:gd name="connsiteY2" fmla="*/ 5664 h 7270"/>
                      <a:gd name="connsiteX3" fmla="*/ 14652 w 23763"/>
                      <a:gd name="connsiteY3" fmla="*/ 2299 h 7270"/>
                      <a:gd name="connsiteX4" fmla="*/ 8503 w 23763"/>
                      <a:gd name="connsiteY4" fmla="*/ 1094 h 7270"/>
                      <a:gd name="connsiteX5" fmla="*/ 2188 w 23763"/>
                      <a:gd name="connsiteY5" fmla="*/ 1689 h 7270"/>
                      <a:gd name="connsiteX6" fmla="*/ 0 w 23763"/>
                      <a:gd name="connsiteY6" fmla="*/ 734 h 7270"/>
                      <a:gd name="connsiteX7" fmla="*/ 9181 w 23763"/>
                      <a:gd name="connsiteY7" fmla="*/ 0 h 7270"/>
                      <a:gd name="connsiteX8" fmla="*/ 20482 w 23763"/>
                      <a:gd name="connsiteY8" fmla="*/ 2174 h 7270"/>
                      <a:gd name="connsiteX9" fmla="*/ 12893 w 23763"/>
                      <a:gd name="connsiteY9" fmla="*/ 5595 h 7270"/>
                      <a:gd name="connsiteX10" fmla="*/ 10442 w 23763"/>
                      <a:gd name="connsiteY10" fmla="*/ 6135 h 7270"/>
                      <a:gd name="connsiteX11" fmla="*/ 10455 w 23763"/>
                      <a:gd name="connsiteY11" fmla="*/ 6149 h 7270"/>
                      <a:gd name="connsiteX12" fmla="*/ 23196 w 23763"/>
                      <a:gd name="connsiteY12" fmla="*/ 6149 h 7270"/>
                      <a:gd name="connsiteX13" fmla="*/ 23764 w 23763"/>
                      <a:gd name="connsiteY13" fmla="*/ 7270 h 7270"/>
                      <a:gd name="connsiteX14" fmla="*/ 2673 w 23763"/>
                      <a:gd name="connsiteY14" fmla="*/ 7270 h 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63" h="7270">
                        <a:moveTo>
                          <a:pt x="2673" y="7270"/>
                        </a:moveTo>
                        <a:cubicBezTo>
                          <a:pt x="2534" y="6993"/>
                          <a:pt x="2396" y="6717"/>
                          <a:pt x="2257" y="6440"/>
                        </a:cubicBezTo>
                        <a:cubicBezTo>
                          <a:pt x="3365" y="6176"/>
                          <a:pt x="4459" y="5913"/>
                          <a:pt x="5567" y="5664"/>
                        </a:cubicBezTo>
                        <a:cubicBezTo>
                          <a:pt x="12076" y="4099"/>
                          <a:pt x="15081" y="3241"/>
                          <a:pt x="14652" y="2299"/>
                        </a:cubicBezTo>
                        <a:cubicBezTo>
                          <a:pt x="14333" y="1662"/>
                          <a:pt x="12588" y="1094"/>
                          <a:pt x="8503" y="1094"/>
                        </a:cubicBezTo>
                        <a:cubicBezTo>
                          <a:pt x="5802" y="1094"/>
                          <a:pt x="3628" y="1413"/>
                          <a:pt x="2188" y="1689"/>
                        </a:cubicBezTo>
                        <a:cubicBezTo>
                          <a:pt x="1454" y="1371"/>
                          <a:pt x="734" y="1052"/>
                          <a:pt x="0" y="734"/>
                        </a:cubicBezTo>
                        <a:cubicBezTo>
                          <a:pt x="2008" y="318"/>
                          <a:pt x="5262" y="0"/>
                          <a:pt x="9181" y="0"/>
                        </a:cubicBezTo>
                        <a:cubicBezTo>
                          <a:pt x="16036" y="0"/>
                          <a:pt x="19886" y="997"/>
                          <a:pt x="20482" y="2174"/>
                        </a:cubicBezTo>
                        <a:cubicBezTo>
                          <a:pt x="21119" y="3434"/>
                          <a:pt x="17712" y="4445"/>
                          <a:pt x="12893" y="5595"/>
                        </a:cubicBezTo>
                        <a:cubicBezTo>
                          <a:pt x="12076" y="5775"/>
                          <a:pt x="11273" y="5955"/>
                          <a:pt x="10442" y="6135"/>
                        </a:cubicBezTo>
                        <a:lnTo>
                          <a:pt x="10455" y="6149"/>
                        </a:lnTo>
                        <a:cubicBezTo>
                          <a:pt x="14707" y="6149"/>
                          <a:pt x="18958" y="6149"/>
                          <a:pt x="23196" y="6149"/>
                        </a:cubicBezTo>
                        <a:cubicBezTo>
                          <a:pt x="23376" y="6522"/>
                          <a:pt x="23570" y="6896"/>
                          <a:pt x="23764" y="7270"/>
                        </a:cubicBezTo>
                        <a:cubicBezTo>
                          <a:pt x="16715" y="7270"/>
                          <a:pt x="9694" y="7270"/>
                          <a:pt x="2673" y="7270"/>
                        </a:cubicBezTo>
                        <a:close/>
                      </a:path>
                    </a:pathLst>
                  </a:custGeom>
                  <a:solidFill>
                    <a:srgbClr val="BBBDBF"/>
                  </a:solidFill>
                  <a:ln w="1385" cap="flat">
                    <a:noFill/>
                    <a:prstDash val="solid"/>
                    <a:miter/>
                  </a:ln>
                </p:spPr>
                <p:txBody>
                  <a:bodyPr rtlCol="0" anchor="ctr"/>
                  <a:lstStyle/>
                  <a:p>
                    <a:endParaRPr lang="en-US"/>
                  </a:p>
                </p:txBody>
              </p:sp>
            </p:grpSp>
            <p:grpSp>
              <p:nvGrpSpPr>
                <p:cNvPr id="240" name="Graphic 64">
                  <a:extLst>
                    <a:ext uri="{FF2B5EF4-FFF2-40B4-BE49-F238E27FC236}">
                      <a16:creationId xmlns:a16="http://schemas.microsoft.com/office/drawing/2014/main" id="{F7D6505B-B539-5A49-AAA0-B94E6055BD6A}"/>
                    </a:ext>
                  </a:extLst>
                </p:cNvPr>
                <p:cNvGrpSpPr/>
                <p:nvPr/>
              </p:nvGrpSpPr>
              <p:grpSpPr>
                <a:xfrm>
                  <a:off x="6909635" y="4931243"/>
                  <a:ext cx="97912" cy="13737"/>
                  <a:chOff x="6909635" y="4931243"/>
                  <a:chExt cx="97912" cy="13737"/>
                </a:xfrm>
                <a:solidFill>
                  <a:srgbClr val="BBBDBF"/>
                </a:solidFill>
              </p:grpSpPr>
              <p:sp>
                <p:nvSpPr>
                  <p:cNvPr id="292" name="Freeform 291">
                    <a:extLst>
                      <a:ext uri="{FF2B5EF4-FFF2-40B4-BE49-F238E27FC236}">
                        <a16:creationId xmlns:a16="http://schemas.microsoft.com/office/drawing/2014/main" id="{EA00A4E8-DF1C-4749-AD51-6CC05C0936EC}"/>
                      </a:ext>
                    </a:extLst>
                  </p:cNvPr>
                  <p:cNvSpPr/>
                  <p:nvPr/>
                </p:nvSpPr>
                <p:spPr>
                  <a:xfrm>
                    <a:off x="6909635" y="4935287"/>
                    <a:ext cx="38496" cy="9680"/>
                  </a:xfrm>
                  <a:custGeom>
                    <a:avLst/>
                    <a:gdLst>
                      <a:gd name="connsiteX0" fmla="*/ 37104 w 38496"/>
                      <a:gd name="connsiteY0" fmla="*/ 7243 h 9680"/>
                      <a:gd name="connsiteX1" fmla="*/ 36883 w 38496"/>
                      <a:gd name="connsiteY1" fmla="*/ 9472 h 9680"/>
                      <a:gd name="connsiteX2" fmla="*/ 26857 w 38496"/>
                      <a:gd name="connsiteY2" fmla="*/ 9472 h 9680"/>
                      <a:gd name="connsiteX3" fmla="*/ 26538 w 38496"/>
                      <a:gd name="connsiteY3" fmla="*/ 8448 h 9680"/>
                      <a:gd name="connsiteX4" fmla="*/ 26261 w 38496"/>
                      <a:gd name="connsiteY4" fmla="*/ 8448 h 9680"/>
                      <a:gd name="connsiteX5" fmla="*/ 12773 w 38496"/>
                      <a:gd name="connsiteY5" fmla="*/ 9680 h 9680"/>
                      <a:gd name="connsiteX6" fmla="*/ 46 w 38496"/>
                      <a:gd name="connsiteY6" fmla="*/ 6924 h 9680"/>
                      <a:gd name="connsiteX7" fmla="*/ 27480 w 38496"/>
                      <a:gd name="connsiteY7" fmla="*/ 3420 h 9680"/>
                      <a:gd name="connsiteX8" fmla="*/ 27535 w 38496"/>
                      <a:gd name="connsiteY8" fmla="*/ 3268 h 9680"/>
                      <a:gd name="connsiteX9" fmla="*/ 19240 w 38496"/>
                      <a:gd name="connsiteY9" fmla="*/ 1648 h 9680"/>
                      <a:gd name="connsiteX10" fmla="*/ 7179 w 38496"/>
                      <a:gd name="connsiteY10" fmla="*/ 2340 h 9680"/>
                      <a:gd name="connsiteX11" fmla="*/ 5600 w 38496"/>
                      <a:gd name="connsiteY11" fmla="*/ 817 h 9680"/>
                      <a:gd name="connsiteX12" fmla="*/ 21774 w 38496"/>
                      <a:gd name="connsiteY12" fmla="*/ 0 h 9680"/>
                      <a:gd name="connsiteX13" fmla="*/ 38392 w 38496"/>
                      <a:gd name="connsiteY13" fmla="*/ 3905 h 9680"/>
                      <a:gd name="connsiteX14" fmla="*/ 37104 w 38496"/>
                      <a:gd name="connsiteY14" fmla="*/ 7243 h 9680"/>
                      <a:gd name="connsiteX15" fmla="*/ 27161 w 38496"/>
                      <a:gd name="connsiteY15" fmla="*/ 4944 h 9680"/>
                      <a:gd name="connsiteX16" fmla="*/ 11152 w 38496"/>
                      <a:gd name="connsiteY16" fmla="*/ 6675 h 9680"/>
                      <a:gd name="connsiteX17" fmla="*/ 16955 w 38496"/>
                      <a:gd name="connsiteY17" fmla="*/ 8004 h 9680"/>
                      <a:gd name="connsiteX18" fmla="*/ 26109 w 38496"/>
                      <a:gd name="connsiteY18" fmla="*/ 6730 h 9680"/>
                      <a:gd name="connsiteX19" fmla="*/ 26663 w 38496"/>
                      <a:gd name="connsiteY19" fmla="*/ 6218 h 9680"/>
                      <a:gd name="connsiteX20" fmla="*/ 27161 w 38496"/>
                      <a:gd name="connsiteY20" fmla="*/ 4944 h 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96" h="9680">
                        <a:moveTo>
                          <a:pt x="37104" y="7243"/>
                        </a:moveTo>
                        <a:cubicBezTo>
                          <a:pt x="36786" y="8074"/>
                          <a:pt x="36647" y="8904"/>
                          <a:pt x="36883" y="9472"/>
                        </a:cubicBezTo>
                        <a:cubicBezTo>
                          <a:pt x="33545" y="9472"/>
                          <a:pt x="30194" y="9472"/>
                          <a:pt x="26857" y="9472"/>
                        </a:cubicBezTo>
                        <a:cubicBezTo>
                          <a:pt x="26746" y="9126"/>
                          <a:pt x="26635" y="8780"/>
                          <a:pt x="26538" y="8448"/>
                        </a:cubicBezTo>
                        <a:cubicBezTo>
                          <a:pt x="26455" y="8448"/>
                          <a:pt x="26358" y="8448"/>
                          <a:pt x="26261" y="8448"/>
                        </a:cubicBezTo>
                        <a:cubicBezTo>
                          <a:pt x="23284" y="9168"/>
                          <a:pt x="18478" y="9694"/>
                          <a:pt x="12773" y="9680"/>
                        </a:cubicBezTo>
                        <a:cubicBezTo>
                          <a:pt x="3938" y="9680"/>
                          <a:pt x="-508" y="8323"/>
                          <a:pt x="46" y="6924"/>
                        </a:cubicBezTo>
                        <a:cubicBezTo>
                          <a:pt x="960" y="4584"/>
                          <a:pt x="11263" y="3393"/>
                          <a:pt x="27480" y="3420"/>
                        </a:cubicBezTo>
                        <a:cubicBezTo>
                          <a:pt x="27494" y="3365"/>
                          <a:pt x="27522" y="3324"/>
                          <a:pt x="27535" y="3268"/>
                        </a:cubicBezTo>
                        <a:cubicBezTo>
                          <a:pt x="27770" y="2659"/>
                          <a:pt x="26995" y="1634"/>
                          <a:pt x="19240" y="1648"/>
                        </a:cubicBezTo>
                        <a:cubicBezTo>
                          <a:pt x="14919" y="1648"/>
                          <a:pt x="10308" y="1925"/>
                          <a:pt x="7179" y="2340"/>
                        </a:cubicBezTo>
                        <a:cubicBezTo>
                          <a:pt x="6652" y="1828"/>
                          <a:pt x="6126" y="1329"/>
                          <a:pt x="5600" y="817"/>
                        </a:cubicBezTo>
                        <a:cubicBezTo>
                          <a:pt x="9006" y="402"/>
                          <a:pt x="14823" y="0"/>
                          <a:pt x="21774" y="0"/>
                        </a:cubicBezTo>
                        <a:cubicBezTo>
                          <a:pt x="35830" y="0"/>
                          <a:pt x="39167" y="1884"/>
                          <a:pt x="38392" y="3905"/>
                        </a:cubicBezTo>
                        <a:cubicBezTo>
                          <a:pt x="37963" y="5013"/>
                          <a:pt x="37534" y="6121"/>
                          <a:pt x="37104" y="7243"/>
                        </a:cubicBezTo>
                        <a:close/>
                        <a:moveTo>
                          <a:pt x="27161" y="4944"/>
                        </a:moveTo>
                        <a:cubicBezTo>
                          <a:pt x="19337" y="4902"/>
                          <a:pt x="11707" y="5262"/>
                          <a:pt x="11152" y="6675"/>
                        </a:cubicBezTo>
                        <a:cubicBezTo>
                          <a:pt x="10793" y="7589"/>
                          <a:pt x="13424" y="8004"/>
                          <a:pt x="16955" y="8004"/>
                        </a:cubicBezTo>
                        <a:cubicBezTo>
                          <a:pt x="21373" y="8004"/>
                          <a:pt x="24863" y="7395"/>
                          <a:pt x="26109" y="6730"/>
                        </a:cubicBezTo>
                        <a:cubicBezTo>
                          <a:pt x="26455" y="6564"/>
                          <a:pt x="26607" y="6370"/>
                          <a:pt x="26663" y="6218"/>
                        </a:cubicBezTo>
                        <a:cubicBezTo>
                          <a:pt x="26829" y="5788"/>
                          <a:pt x="26995" y="5373"/>
                          <a:pt x="27161" y="4944"/>
                        </a:cubicBezTo>
                        <a:close/>
                      </a:path>
                    </a:pathLst>
                  </a:custGeom>
                  <a:solidFill>
                    <a:srgbClr val="BBBDBF"/>
                  </a:solidFill>
                  <a:ln w="1385"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30970ADF-87F0-204B-BE7F-25B71E8038B9}"/>
                      </a:ext>
                    </a:extLst>
                  </p:cNvPr>
                  <p:cNvSpPr/>
                  <p:nvPr/>
                </p:nvSpPr>
                <p:spPr>
                  <a:xfrm>
                    <a:off x="6957610" y="4931243"/>
                    <a:ext cx="16312" cy="13515"/>
                  </a:xfrm>
                  <a:custGeom>
                    <a:avLst/>
                    <a:gdLst>
                      <a:gd name="connsiteX0" fmla="*/ 5151 w 16312"/>
                      <a:gd name="connsiteY0" fmla="*/ 0 h 13515"/>
                      <a:gd name="connsiteX1" fmla="*/ 16313 w 16312"/>
                      <a:gd name="connsiteY1" fmla="*/ 0 h 13515"/>
                      <a:gd name="connsiteX2" fmla="*/ 11189 w 16312"/>
                      <a:gd name="connsiteY2" fmla="*/ 13516 h 13515"/>
                      <a:gd name="connsiteX3" fmla="*/ 0 w 16312"/>
                      <a:gd name="connsiteY3" fmla="*/ 13516 h 13515"/>
                      <a:gd name="connsiteX4" fmla="*/ 5151 w 16312"/>
                      <a:gd name="connsiteY4" fmla="*/ 0 h 1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2" h="13515">
                        <a:moveTo>
                          <a:pt x="5151" y="0"/>
                        </a:moveTo>
                        <a:cubicBezTo>
                          <a:pt x="8876" y="0"/>
                          <a:pt x="12588" y="0"/>
                          <a:pt x="16313" y="0"/>
                        </a:cubicBezTo>
                        <a:cubicBezTo>
                          <a:pt x="14610" y="4501"/>
                          <a:pt x="12906" y="9015"/>
                          <a:pt x="11189" y="13516"/>
                        </a:cubicBezTo>
                        <a:cubicBezTo>
                          <a:pt x="7464" y="13516"/>
                          <a:pt x="3739" y="13516"/>
                          <a:pt x="0" y="13516"/>
                        </a:cubicBezTo>
                        <a:cubicBezTo>
                          <a:pt x="1717" y="9015"/>
                          <a:pt x="3434" y="4501"/>
                          <a:pt x="5151" y="0"/>
                        </a:cubicBezTo>
                        <a:close/>
                      </a:path>
                    </a:pathLst>
                  </a:custGeom>
                  <a:solidFill>
                    <a:srgbClr val="BBBDBF"/>
                  </a:solidFill>
                  <a:ln w="1385"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C4B5AA52-23AF-3847-B1BF-77086B7F399E}"/>
                      </a:ext>
                    </a:extLst>
                  </p:cNvPr>
                  <p:cNvSpPr/>
                  <p:nvPr/>
                </p:nvSpPr>
                <p:spPr>
                  <a:xfrm>
                    <a:off x="6979227" y="4933113"/>
                    <a:ext cx="28319" cy="11868"/>
                  </a:xfrm>
                  <a:custGeom>
                    <a:avLst/>
                    <a:gdLst>
                      <a:gd name="connsiteX0" fmla="*/ 18667 w 28319"/>
                      <a:gd name="connsiteY0" fmla="*/ 0 h 11868"/>
                      <a:gd name="connsiteX1" fmla="*/ 17781 w 28319"/>
                      <a:gd name="connsiteY1" fmla="*/ 2382 h 11868"/>
                      <a:gd name="connsiteX2" fmla="*/ 28320 w 28319"/>
                      <a:gd name="connsiteY2" fmla="*/ 2382 h 11868"/>
                      <a:gd name="connsiteX3" fmla="*/ 27669 w 28319"/>
                      <a:gd name="connsiteY3" fmla="*/ 4141 h 11868"/>
                      <a:gd name="connsiteX4" fmla="*/ 17130 w 28319"/>
                      <a:gd name="connsiteY4" fmla="*/ 4141 h 11868"/>
                      <a:gd name="connsiteX5" fmla="*/ 15607 w 28319"/>
                      <a:gd name="connsiteY5" fmla="*/ 8226 h 11868"/>
                      <a:gd name="connsiteX6" fmla="*/ 20648 w 28319"/>
                      <a:gd name="connsiteY6" fmla="*/ 9943 h 11868"/>
                      <a:gd name="connsiteX7" fmla="*/ 25024 w 28319"/>
                      <a:gd name="connsiteY7" fmla="*/ 9832 h 11868"/>
                      <a:gd name="connsiteX8" fmla="*/ 24539 w 28319"/>
                      <a:gd name="connsiteY8" fmla="*/ 11619 h 11868"/>
                      <a:gd name="connsiteX9" fmla="*/ 16424 w 28319"/>
                      <a:gd name="connsiteY9" fmla="*/ 11868 h 11868"/>
                      <a:gd name="connsiteX10" fmla="*/ 7132 w 28319"/>
                      <a:gd name="connsiteY10" fmla="*/ 11092 h 11868"/>
                      <a:gd name="connsiteX11" fmla="*/ 4681 w 28319"/>
                      <a:gd name="connsiteY11" fmla="*/ 8503 h 11868"/>
                      <a:gd name="connsiteX12" fmla="*/ 6315 w 28319"/>
                      <a:gd name="connsiteY12" fmla="*/ 4141 h 11868"/>
                      <a:gd name="connsiteX13" fmla="*/ 0 w 28319"/>
                      <a:gd name="connsiteY13" fmla="*/ 4141 h 11868"/>
                      <a:gd name="connsiteX14" fmla="*/ 665 w 28319"/>
                      <a:gd name="connsiteY14" fmla="*/ 2382 h 11868"/>
                      <a:gd name="connsiteX15" fmla="*/ 6980 w 28319"/>
                      <a:gd name="connsiteY15" fmla="*/ 2382 h 11868"/>
                      <a:gd name="connsiteX16" fmla="*/ 7617 w 28319"/>
                      <a:gd name="connsiteY16" fmla="*/ 665 h 11868"/>
                      <a:gd name="connsiteX17" fmla="*/ 18667 w 28319"/>
                      <a:gd name="connsiteY17" fmla="*/ 0 h 1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319" h="11868">
                        <a:moveTo>
                          <a:pt x="18667" y="0"/>
                        </a:moveTo>
                        <a:cubicBezTo>
                          <a:pt x="18377" y="789"/>
                          <a:pt x="18072" y="1593"/>
                          <a:pt x="17781" y="2382"/>
                        </a:cubicBezTo>
                        <a:cubicBezTo>
                          <a:pt x="21285" y="2382"/>
                          <a:pt x="24802" y="2382"/>
                          <a:pt x="28320" y="2382"/>
                        </a:cubicBezTo>
                        <a:cubicBezTo>
                          <a:pt x="28098" y="2964"/>
                          <a:pt x="27891" y="3559"/>
                          <a:pt x="27669" y="4141"/>
                        </a:cubicBezTo>
                        <a:cubicBezTo>
                          <a:pt x="24151" y="4141"/>
                          <a:pt x="20648" y="4141"/>
                          <a:pt x="17130" y="4141"/>
                        </a:cubicBezTo>
                        <a:cubicBezTo>
                          <a:pt x="16618" y="5512"/>
                          <a:pt x="16120" y="6869"/>
                          <a:pt x="15607" y="8226"/>
                        </a:cubicBezTo>
                        <a:cubicBezTo>
                          <a:pt x="15191" y="9334"/>
                          <a:pt x="16410" y="9943"/>
                          <a:pt x="20648" y="9943"/>
                        </a:cubicBezTo>
                        <a:cubicBezTo>
                          <a:pt x="22725" y="9943"/>
                          <a:pt x="23736" y="9902"/>
                          <a:pt x="25024" y="9832"/>
                        </a:cubicBezTo>
                        <a:cubicBezTo>
                          <a:pt x="24858" y="10428"/>
                          <a:pt x="24705" y="11023"/>
                          <a:pt x="24539" y="11619"/>
                        </a:cubicBezTo>
                        <a:cubicBezTo>
                          <a:pt x="22877" y="11757"/>
                          <a:pt x="19928" y="11868"/>
                          <a:pt x="16424" y="11868"/>
                        </a:cubicBezTo>
                        <a:cubicBezTo>
                          <a:pt x="12353" y="11868"/>
                          <a:pt x="9043" y="11563"/>
                          <a:pt x="7132" y="11092"/>
                        </a:cubicBezTo>
                        <a:cubicBezTo>
                          <a:pt x="4999" y="10553"/>
                          <a:pt x="4223" y="9721"/>
                          <a:pt x="4681" y="8503"/>
                        </a:cubicBezTo>
                        <a:cubicBezTo>
                          <a:pt x="5221" y="7049"/>
                          <a:pt x="5775" y="5595"/>
                          <a:pt x="6315" y="4141"/>
                        </a:cubicBezTo>
                        <a:cubicBezTo>
                          <a:pt x="4210" y="4141"/>
                          <a:pt x="2105" y="4141"/>
                          <a:pt x="0" y="4141"/>
                        </a:cubicBezTo>
                        <a:cubicBezTo>
                          <a:pt x="222" y="3559"/>
                          <a:pt x="443" y="2964"/>
                          <a:pt x="665" y="2382"/>
                        </a:cubicBezTo>
                        <a:cubicBezTo>
                          <a:pt x="2770" y="2382"/>
                          <a:pt x="4875" y="2382"/>
                          <a:pt x="6980" y="2382"/>
                        </a:cubicBezTo>
                        <a:cubicBezTo>
                          <a:pt x="7187" y="1814"/>
                          <a:pt x="7409" y="1233"/>
                          <a:pt x="7617" y="665"/>
                        </a:cubicBezTo>
                        <a:cubicBezTo>
                          <a:pt x="11286" y="443"/>
                          <a:pt x="14970" y="222"/>
                          <a:pt x="18667" y="0"/>
                        </a:cubicBezTo>
                        <a:close/>
                      </a:path>
                    </a:pathLst>
                  </a:custGeom>
                  <a:solidFill>
                    <a:srgbClr val="BBBDBF"/>
                  </a:solidFill>
                  <a:ln w="1385" cap="flat">
                    <a:noFill/>
                    <a:prstDash val="solid"/>
                    <a:miter/>
                  </a:ln>
                </p:spPr>
                <p:txBody>
                  <a:bodyPr rtlCol="0" anchor="ctr"/>
                  <a:lstStyle/>
                  <a:p>
                    <a:endParaRPr lang="en-US"/>
                  </a:p>
                </p:txBody>
              </p:sp>
            </p:grpSp>
            <p:grpSp>
              <p:nvGrpSpPr>
                <p:cNvPr id="241" name="Graphic 64">
                  <a:extLst>
                    <a:ext uri="{FF2B5EF4-FFF2-40B4-BE49-F238E27FC236}">
                      <a16:creationId xmlns:a16="http://schemas.microsoft.com/office/drawing/2014/main" id="{BDA9D1DA-6057-794A-AD92-0E3686470CD0}"/>
                    </a:ext>
                  </a:extLst>
                </p:cNvPr>
                <p:cNvGrpSpPr/>
                <p:nvPr/>
              </p:nvGrpSpPr>
              <p:grpSpPr>
                <a:xfrm>
                  <a:off x="6158516" y="4763430"/>
                  <a:ext cx="350050" cy="17697"/>
                  <a:chOff x="6158516" y="4763430"/>
                  <a:chExt cx="350050" cy="17697"/>
                </a:xfrm>
                <a:solidFill>
                  <a:srgbClr val="BBBDBF"/>
                </a:solidFill>
              </p:grpSpPr>
              <p:sp>
                <p:nvSpPr>
                  <p:cNvPr id="284" name="Freeform 283">
                    <a:extLst>
                      <a:ext uri="{FF2B5EF4-FFF2-40B4-BE49-F238E27FC236}">
                        <a16:creationId xmlns:a16="http://schemas.microsoft.com/office/drawing/2014/main" id="{D2354439-D57F-6A48-B269-A6B341E91FC9}"/>
                      </a:ext>
                    </a:extLst>
                  </p:cNvPr>
                  <p:cNvSpPr/>
                  <p:nvPr/>
                </p:nvSpPr>
                <p:spPr>
                  <a:xfrm>
                    <a:off x="6158516" y="4767557"/>
                    <a:ext cx="37620" cy="9929"/>
                  </a:xfrm>
                  <a:custGeom>
                    <a:avLst/>
                    <a:gdLst>
                      <a:gd name="connsiteX0" fmla="*/ 32440 w 37620"/>
                      <a:gd name="connsiteY0" fmla="*/ 9417 h 9929"/>
                      <a:gd name="connsiteX1" fmla="*/ 19839 w 37620"/>
                      <a:gd name="connsiteY1" fmla="*/ 9929 h 9929"/>
                      <a:gd name="connsiteX2" fmla="*/ 230 w 37620"/>
                      <a:gd name="connsiteY2" fmla="*/ 5068 h 9929"/>
                      <a:gd name="connsiteX3" fmla="*/ 27275 w 37620"/>
                      <a:gd name="connsiteY3" fmla="*/ 0 h 9929"/>
                      <a:gd name="connsiteX4" fmla="*/ 37620 w 37620"/>
                      <a:gd name="connsiteY4" fmla="*/ 443 h 9929"/>
                      <a:gd name="connsiteX5" fmla="*/ 34643 w 37620"/>
                      <a:gd name="connsiteY5" fmla="*/ 2229 h 9929"/>
                      <a:gd name="connsiteX6" fmla="*/ 26569 w 37620"/>
                      <a:gd name="connsiteY6" fmla="*/ 1855 h 9929"/>
                      <a:gd name="connsiteX7" fmla="*/ 11544 w 37620"/>
                      <a:gd name="connsiteY7" fmla="*/ 4930 h 9929"/>
                      <a:gd name="connsiteX8" fmla="*/ 23079 w 37620"/>
                      <a:gd name="connsiteY8" fmla="*/ 7990 h 9929"/>
                      <a:gd name="connsiteX9" fmla="*/ 31942 w 37620"/>
                      <a:gd name="connsiteY9" fmla="*/ 7617 h 9929"/>
                      <a:gd name="connsiteX10" fmla="*/ 32440 w 37620"/>
                      <a:gd name="connsiteY10" fmla="*/ 9417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20" h="9929">
                        <a:moveTo>
                          <a:pt x="32440" y="9417"/>
                        </a:moveTo>
                        <a:cubicBezTo>
                          <a:pt x="29989" y="9652"/>
                          <a:pt x="25281" y="9929"/>
                          <a:pt x="19839" y="9929"/>
                        </a:cubicBezTo>
                        <a:cubicBezTo>
                          <a:pt x="6282" y="9929"/>
                          <a:pt x="-1460" y="8018"/>
                          <a:pt x="230" y="5068"/>
                        </a:cubicBezTo>
                        <a:cubicBezTo>
                          <a:pt x="1864" y="2229"/>
                          <a:pt x="12042" y="0"/>
                          <a:pt x="27275" y="0"/>
                        </a:cubicBezTo>
                        <a:cubicBezTo>
                          <a:pt x="31277" y="0"/>
                          <a:pt x="35266" y="194"/>
                          <a:pt x="37620" y="443"/>
                        </a:cubicBezTo>
                        <a:cubicBezTo>
                          <a:pt x="36623" y="1039"/>
                          <a:pt x="35626" y="1634"/>
                          <a:pt x="34643" y="2229"/>
                        </a:cubicBezTo>
                        <a:cubicBezTo>
                          <a:pt x="32967" y="2050"/>
                          <a:pt x="30488" y="1855"/>
                          <a:pt x="26569" y="1855"/>
                        </a:cubicBezTo>
                        <a:cubicBezTo>
                          <a:pt x="18205" y="1855"/>
                          <a:pt x="12444" y="3199"/>
                          <a:pt x="11544" y="4930"/>
                        </a:cubicBezTo>
                        <a:cubicBezTo>
                          <a:pt x="10422" y="6883"/>
                          <a:pt x="15587" y="7990"/>
                          <a:pt x="23079" y="7990"/>
                        </a:cubicBezTo>
                        <a:cubicBezTo>
                          <a:pt x="26915" y="7990"/>
                          <a:pt x="29699" y="7810"/>
                          <a:pt x="31942" y="7617"/>
                        </a:cubicBezTo>
                        <a:cubicBezTo>
                          <a:pt x="32094" y="8240"/>
                          <a:pt x="32261" y="8821"/>
                          <a:pt x="32440" y="9417"/>
                        </a:cubicBezTo>
                        <a:close/>
                      </a:path>
                    </a:pathLst>
                  </a:custGeom>
                  <a:solidFill>
                    <a:srgbClr val="BBBDBF"/>
                  </a:solidFill>
                  <a:ln w="1385"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6701B1B0-6225-9E4B-9660-18C3F087B1E4}"/>
                      </a:ext>
                    </a:extLst>
                  </p:cNvPr>
                  <p:cNvSpPr/>
                  <p:nvPr/>
                </p:nvSpPr>
                <p:spPr>
                  <a:xfrm>
                    <a:off x="6197281" y="4767557"/>
                    <a:ext cx="38798" cy="9929"/>
                  </a:xfrm>
                  <a:custGeom>
                    <a:avLst/>
                    <a:gdLst>
                      <a:gd name="connsiteX0" fmla="*/ 36633 w 38798"/>
                      <a:gd name="connsiteY0" fmla="*/ 7422 h 9929"/>
                      <a:gd name="connsiteX1" fmla="*/ 35982 w 38798"/>
                      <a:gd name="connsiteY1" fmla="*/ 9708 h 9929"/>
                      <a:gd name="connsiteX2" fmla="*/ 26095 w 38798"/>
                      <a:gd name="connsiteY2" fmla="*/ 9708 h 9929"/>
                      <a:gd name="connsiteX3" fmla="*/ 25970 w 38798"/>
                      <a:gd name="connsiteY3" fmla="*/ 8655 h 9929"/>
                      <a:gd name="connsiteX4" fmla="*/ 25707 w 38798"/>
                      <a:gd name="connsiteY4" fmla="*/ 8655 h 9929"/>
                      <a:gd name="connsiteX5" fmla="*/ 12150 w 38798"/>
                      <a:gd name="connsiteY5" fmla="*/ 9929 h 9929"/>
                      <a:gd name="connsiteX6" fmla="*/ 101 w 38798"/>
                      <a:gd name="connsiteY6" fmla="*/ 7104 h 9929"/>
                      <a:gd name="connsiteX7" fmla="*/ 27895 w 38798"/>
                      <a:gd name="connsiteY7" fmla="*/ 3517 h 9929"/>
                      <a:gd name="connsiteX8" fmla="*/ 27978 w 38798"/>
                      <a:gd name="connsiteY8" fmla="*/ 3365 h 9929"/>
                      <a:gd name="connsiteX9" fmla="*/ 20085 w 38798"/>
                      <a:gd name="connsiteY9" fmla="*/ 1703 h 9929"/>
                      <a:gd name="connsiteX10" fmla="*/ 8023 w 38798"/>
                      <a:gd name="connsiteY10" fmla="*/ 2410 h 9929"/>
                      <a:gd name="connsiteX11" fmla="*/ 6763 w 38798"/>
                      <a:gd name="connsiteY11" fmla="*/ 845 h 9929"/>
                      <a:gd name="connsiteX12" fmla="*/ 22896 w 38798"/>
                      <a:gd name="connsiteY12" fmla="*/ 0 h 9929"/>
                      <a:gd name="connsiteX13" fmla="*/ 38572 w 38798"/>
                      <a:gd name="connsiteY13" fmla="*/ 3988 h 9929"/>
                      <a:gd name="connsiteX14" fmla="*/ 36633 w 38798"/>
                      <a:gd name="connsiteY14" fmla="*/ 7422 h 9929"/>
                      <a:gd name="connsiteX15" fmla="*/ 27244 w 38798"/>
                      <a:gd name="connsiteY15" fmla="*/ 5068 h 9929"/>
                      <a:gd name="connsiteX16" fmla="*/ 11097 w 38798"/>
                      <a:gd name="connsiteY16" fmla="*/ 6841 h 9929"/>
                      <a:gd name="connsiteX17" fmla="*/ 16581 w 38798"/>
                      <a:gd name="connsiteY17" fmla="*/ 8212 h 9929"/>
                      <a:gd name="connsiteX18" fmla="*/ 25873 w 38798"/>
                      <a:gd name="connsiteY18" fmla="*/ 6910 h 9929"/>
                      <a:gd name="connsiteX19" fmla="*/ 26524 w 38798"/>
                      <a:gd name="connsiteY19" fmla="*/ 6384 h 9929"/>
                      <a:gd name="connsiteX20" fmla="*/ 27244 w 38798"/>
                      <a:gd name="connsiteY20" fmla="*/ 5068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98" h="9929">
                        <a:moveTo>
                          <a:pt x="36633" y="7422"/>
                        </a:moveTo>
                        <a:cubicBezTo>
                          <a:pt x="36162" y="8281"/>
                          <a:pt x="35872" y="9126"/>
                          <a:pt x="35982" y="9708"/>
                        </a:cubicBezTo>
                        <a:cubicBezTo>
                          <a:pt x="32687" y="9708"/>
                          <a:pt x="29390" y="9708"/>
                          <a:pt x="26095" y="9708"/>
                        </a:cubicBezTo>
                        <a:cubicBezTo>
                          <a:pt x="26053" y="9361"/>
                          <a:pt x="26011" y="9001"/>
                          <a:pt x="25970" y="8655"/>
                        </a:cubicBezTo>
                        <a:cubicBezTo>
                          <a:pt x="25887" y="8655"/>
                          <a:pt x="25790" y="8655"/>
                          <a:pt x="25707" y="8655"/>
                        </a:cubicBezTo>
                        <a:cubicBezTo>
                          <a:pt x="22619" y="9403"/>
                          <a:pt x="17772" y="9915"/>
                          <a:pt x="12150" y="9929"/>
                        </a:cubicBezTo>
                        <a:cubicBezTo>
                          <a:pt x="3411" y="9929"/>
                          <a:pt x="-715" y="8544"/>
                          <a:pt x="101" y="7104"/>
                        </a:cubicBezTo>
                        <a:cubicBezTo>
                          <a:pt x="1459" y="4708"/>
                          <a:pt x="11859" y="3504"/>
                          <a:pt x="27895" y="3517"/>
                        </a:cubicBezTo>
                        <a:cubicBezTo>
                          <a:pt x="27922" y="3462"/>
                          <a:pt x="27950" y="3420"/>
                          <a:pt x="27978" y="3365"/>
                        </a:cubicBezTo>
                        <a:cubicBezTo>
                          <a:pt x="28324" y="2742"/>
                          <a:pt x="27742" y="1717"/>
                          <a:pt x="20085" y="1703"/>
                        </a:cubicBezTo>
                        <a:cubicBezTo>
                          <a:pt x="15805" y="1703"/>
                          <a:pt x="11194" y="1994"/>
                          <a:pt x="8023" y="2410"/>
                        </a:cubicBezTo>
                        <a:cubicBezTo>
                          <a:pt x="7607" y="1883"/>
                          <a:pt x="7192" y="1371"/>
                          <a:pt x="6763" y="845"/>
                        </a:cubicBezTo>
                        <a:cubicBezTo>
                          <a:pt x="10210" y="415"/>
                          <a:pt x="16041" y="0"/>
                          <a:pt x="22896" y="0"/>
                        </a:cubicBezTo>
                        <a:cubicBezTo>
                          <a:pt x="36786" y="0"/>
                          <a:pt x="39721" y="1925"/>
                          <a:pt x="38572" y="3988"/>
                        </a:cubicBezTo>
                        <a:cubicBezTo>
                          <a:pt x="37907" y="5138"/>
                          <a:pt x="37270" y="6273"/>
                          <a:pt x="36633" y="7422"/>
                        </a:cubicBezTo>
                        <a:close/>
                        <a:moveTo>
                          <a:pt x="27244" y="5068"/>
                        </a:moveTo>
                        <a:cubicBezTo>
                          <a:pt x="19517" y="5041"/>
                          <a:pt x="11900" y="5401"/>
                          <a:pt x="11097" y="6841"/>
                        </a:cubicBezTo>
                        <a:cubicBezTo>
                          <a:pt x="10571" y="7783"/>
                          <a:pt x="13091" y="8212"/>
                          <a:pt x="16581" y="8212"/>
                        </a:cubicBezTo>
                        <a:cubicBezTo>
                          <a:pt x="20957" y="8212"/>
                          <a:pt x="24502" y="7589"/>
                          <a:pt x="25873" y="6910"/>
                        </a:cubicBezTo>
                        <a:cubicBezTo>
                          <a:pt x="26233" y="6730"/>
                          <a:pt x="26427" y="6536"/>
                          <a:pt x="26524" y="6384"/>
                        </a:cubicBezTo>
                        <a:cubicBezTo>
                          <a:pt x="26759" y="5941"/>
                          <a:pt x="27009" y="5512"/>
                          <a:pt x="27244" y="5068"/>
                        </a:cubicBezTo>
                        <a:close/>
                      </a:path>
                    </a:pathLst>
                  </a:custGeom>
                  <a:solidFill>
                    <a:srgbClr val="BBBDBF"/>
                  </a:solidFill>
                  <a:ln w="1385"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3EE5D1F0-4222-E248-9748-E5D899692955}"/>
                      </a:ext>
                    </a:extLst>
                  </p:cNvPr>
                  <p:cNvSpPr/>
                  <p:nvPr/>
                </p:nvSpPr>
                <p:spPr>
                  <a:xfrm>
                    <a:off x="6242099" y="4767571"/>
                    <a:ext cx="48193" cy="13557"/>
                  </a:xfrm>
                  <a:custGeom>
                    <a:avLst/>
                    <a:gdLst>
                      <a:gd name="connsiteX0" fmla="*/ 5650 w 48193"/>
                      <a:gd name="connsiteY0" fmla="*/ 3365 h 13557"/>
                      <a:gd name="connsiteX1" fmla="*/ 7049 w 48193"/>
                      <a:gd name="connsiteY1" fmla="*/ 208 h 13557"/>
                      <a:gd name="connsiteX2" fmla="*/ 16659 w 48193"/>
                      <a:gd name="connsiteY2" fmla="*/ 208 h 13557"/>
                      <a:gd name="connsiteX3" fmla="*/ 16383 w 48193"/>
                      <a:gd name="connsiteY3" fmla="*/ 1676 h 13557"/>
                      <a:gd name="connsiteX4" fmla="*/ 16562 w 48193"/>
                      <a:gd name="connsiteY4" fmla="*/ 1676 h 13557"/>
                      <a:gd name="connsiteX5" fmla="*/ 32364 w 48193"/>
                      <a:gd name="connsiteY5" fmla="*/ 0 h 13557"/>
                      <a:gd name="connsiteX6" fmla="*/ 47971 w 48193"/>
                      <a:gd name="connsiteY6" fmla="*/ 4833 h 13557"/>
                      <a:gd name="connsiteX7" fmla="*/ 25397 w 48193"/>
                      <a:gd name="connsiteY7" fmla="*/ 9929 h 13557"/>
                      <a:gd name="connsiteX8" fmla="*/ 13862 w 48193"/>
                      <a:gd name="connsiteY8" fmla="*/ 8655 h 13557"/>
                      <a:gd name="connsiteX9" fmla="*/ 13696 w 48193"/>
                      <a:gd name="connsiteY9" fmla="*/ 8655 h 13557"/>
                      <a:gd name="connsiteX10" fmla="*/ 10982 w 48193"/>
                      <a:gd name="connsiteY10" fmla="*/ 13557 h 13557"/>
                      <a:gd name="connsiteX11" fmla="*/ 0 w 48193"/>
                      <a:gd name="connsiteY11" fmla="*/ 13557 h 13557"/>
                      <a:gd name="connsiteX12" fmla="*/ 5650 w 48193"/>
                      <a:gd name="connsiteY12" fmla="*/ 3365 h 13557"/>
                      <a:gd name="connsiteX13" fmla="*/ 15316 w 48193"/>
                      <a:gd name="connsiteY13" fmla="*/ 5719 h 13557"/>
                      <a:gd name="connsiteX14" fmla="*/ 15302 w 48193"/>
                      <a:gd name="connsiteY14" fmla="*/ 6384 h 13557"/>
                      <a:gd name="connsiteX15" fmla="*/ 24013 w 48193"/>
                      <a:gd name="connsiteY15" fmla="*/ 8059 h 13557"/>
                      <a:gd name="connsiteX16" fmla="*/ 36795 w 48193"/>
                      <a:gd name="connsiteY16" fmla="*/ 4930 h 13557"/>
                      <a:gd name="connsiteX17" fmla="*/ 27683 w 48193"/>
                      <a:gd name="connsiteY17" fmla="*/ 1897 h 13557"/>
                      <a:gd name="connsiteX18" fmla="*/ 16909 w 48193"/>
                      <a:gd name="connsiteY18" fmla="*/ 3670 h 13557"/>
                      <a:gd name="connsiteX19" fmla="*/ 16133 w 48193"/>
                      <a:gd name="connsiteY19" fmla="*/ 4265 h 13557"/>
                      <a:gd name="connsiteX20" fmla="*/ 15316 w 48193"/>
                      <a:gd name="connsiteY20" fmla="*/ 5719 h 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93" h="13557">
                        <a:moveTo>
                          <a:pt x="5650" y="3365"/>
                        </a:moveTo>
                        <a:cubicBezTo>
                          <a:pt x="6343" y="2118"/>
                          <a:pt x="6730" y="1108"/>
                          <a:pt x="7049" y="208"/>
                        </a:cubicBezTo>
                        <a:cubicBezTo>
                          <a:pt x="10248" y="208"/>
                          <a:pt x="13461" y="208"/>
                          <a:pt x="16659" y="208"/>
                        </a:cubicBezTo>
                        <a:cubicBezTo>
                          <a:pt x="16562" y="692"/>
                          <a:pt x="16479" y="1191"/>
                          <a:pt x="16383" y="1676"/>
                        </a:cubicBezTo>
                        <a:cubicBezTo>
                          <a:pt x="16438" y="1676"/>
                          <a:pt x="16507" y="1676"/>
                          <a:pt x="16562" y="1676"/>
                        </a:cubicBezTo>
                        <a:cubicBezTo>
                          <a:pt x="20357" y="609"/>
                          <a:pt x="25771" y="0"/>
                          <a:pt x="32364" y="0"/>
                        </a:cubicBezTo>
                        <a:cubicBezTo>
                          <a:pt x="42334" y="0"/>
                          <a:pt x="49576" y="1869"/>
                          <a:pt x="47971" y="4833"/>
                        </a:cubicBezTo>
                        <a:cubicBezTo>
                          <a:pt x="46101" y="8267"/>
                          <a:pt x="35300" y="9929"/>
                          <a:pt x="25397" y="9929"/>
                        </a:cubicBezTo>
                        <a:cubicBezTo>
                          <a:pt x="19941" y="9929"/>
                          <a:pt x="15676" y="9417"/>
                          <a:pt x="13862" y="8655"/>
                        </a:cubicBezTo>
                        <a:cubicBezTo>
                          <a:pt x="13807" y="8655"/>
                          <a:pt x="13752" y="8655"/>
                          <a:pt x="13696" y="8655"/>
                        </a:cubicBezTo>
                        <a:cubicBezTo>
                          <a:pt x="12796" y="10289"/>
                          <a:pt x="11882" y="11923"/>
                          <a:pt x="10982" y="13557"/>
                        </a:cubicBezTo>
                        <a:cubicBezTo>
                          <a:pt x="7326" y="13557"/>
                          <a:pt x="3656" y="13557"/>
                          <a:pt x="0" y="13557"/>
                        </a:cubicBezTo>
                        <a:cubicBezTo>
                          <a:pt x="1883" y="10151"/>
                          <a:pt x="3767" y="6758"/>
                          <a:pt x="5650" y="3365"/>
                        </a:cubicBezTo>
                        <a:close/>
                        <a:moveTo>
                          <a:pt x="15316" y="5719"/>
                        </a:moveTo>
                        <a:cubicBezTo>
                          <a:pt x="15192" y="5954"/>
                          <a:pt x="15150" y="6176"/>
                          <a:pt x="15302" y="6384"/>
                        </a:cubicBezTo>
                        <a:cubicBezTo>
                          <a:pt x="15842" y="7367"/>
                          <a:pt x="19374" y="8059"/>
                          <a:pt x="24013" y="8059"/>
                        </a:cubicBezTo>
                        <a:cubicBezTo>
                          <a:pt x="30965" y="8073"/>
                          <a:pt x="35770" y="6786"/>
                          <a:pt x="36795" y="4930"/>
                        </a:cubicBezTo>
                        <a:cubicBezTo>
                          <a:pt x="37709" y="3254"/>
                          <a:pt x="34717" y="1883"/>
                          <a:pt x="27683" y="1897"/>
                        </a:cubicBezTo>
                        <a:cubicBezTo>
                          <a:pt x="23155" y="1897"/>
                          <a:pt x="18571" y="2617"/>
                          <a:pt x="16909" y="3670"/>
                        </a:cubicBezTo>
                        <a:cubicBezTo>
                          <a:pt x="16535" y="3863"/>
                          <a:pt x="16230" y="4071"/>
                          <a:pt x="16133" y="4265"/>
                        </a:cubicBezTo>
                        <a:cubicBezTo>
                          <a:pt x="15857" y="4736"/>
                          <a:pt x="15593" y="5234"/>
                          <a:pt x="15316" y="5719"/>
                        </a:cubicBezTo>
                        <a:close/>
                      </a:path>
                    </a:pathLst>
                  </a:custGeom>
                  <a:solidFill>
                    <a:srgbClr val="BBBDBF"/>
                  </a:solidFill>
                  <a:ln w="1385"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D224D2DC-7ED8-2E4E-A747-2591DED49DF1}"/>
                      </a:ext>
                    </a:extLst>
                  </p:cNvPr>
                  <p:cNvSpPr/>
                  <p:nvPr/>
                </p:nvSpPr>
                <p:spPr>
                  <a:xfrm>
                    <a:off x="6294016" y="4767557"/>
                    <a:ext cx="33747" cy="9942"/>
                  </a:xfrm>
                  <a:custGeom>
                    <a:avLst/>
                    <a:gdLst>
                      <a:gd name="connsiteX0" fmla="*/ 3088 w 33747"/>
                      <a:gd name="connsiteY0" fmla="*/ 7506 h 9942"/>
                      <a:gd name="connsiteX1" fmla="*/ 13862 w 33747"/>
                      <a:gd name="connsiteY1" fmla="*/ 8184 h 9942"/>
                      <a:gd name="connsiteX2" fmla="*/ 21395 w 33747"/>
                      <a:gd name="connsiteY2" fmla="*/ 7132 h 9942"/>
                      <a:gd name="connsiteX3" fmla="*/ 15011 w 33747"/>
                      <a:gd name="connsiteY3" fmla="*/ 5747 h 9942"/>
                      <a:gd name="connsiteX4" fmla="*/ 4570 w 33747"/>
                      <a:gd name="connsiteY4" fmla="*/ 2977 h 9942"/>
                      <a:gd name="connsiteX5" fmla="*/ 22572 w 33747"/>
                      <a:gd name="connsiteY5" fmla="*/ 0 h 9942"/>
                      <a:gd name="connsiteX6" fmla="*/ 33748 w 33747"/>
                      <a:gd name="connsiteY6" fmla="*/ 568 h 9942"/>
                      <a:gd name="connsiteX7" fmla="*/ 30701 w 33747"/>
                      <a:gd name="connsiteY7" fmla="*/ 2257 h 9942"/>
                      <a:gd name="connsiteX8" fmla="*/ 21825 w 33747"/>
                      <a:gd name="connsiteY8" fmla="*/ 1717 h 9942"/>
                      <a:gd name="connsiteX9" fmla="*/ 15233 w 33747"/>
                      <a:gd name="connsiteY9" fmla="*/ 2714 h 9942"/>
                      <a:gd name="connsiteX10" fmla="*/ 22088 w 33747"/>
                      <a:gd name="connsiteY10" fmla="*/ 4044 h 9942"/>
                      <a:gd name="connsiteX11" fmla="*/ 32114 w 33747"/>
                      <a:gd name="connsiteY11" fmla="*/ 6952 h 9942"/>
                      <a:gd name="connsiteX12" fmla="*/ 12837 w 33747"/>
                      <a:gd name="connsiteY12" fmla="*/ 9943 h 9942"/>
                      <a:gd name="connsiteX13" fmla="*/ 0 w 33747"/>
                      <a:gd name="connsiteY13" fmla="*/ 9264 h 9942"/>
                      <a:gd name="connsiteX14" fmla="*/ 3088 w 33747"/>
                      <a:gd name="connsiteY14" fmla="*/ 7506 h 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747" h="9942">
                        <a:moveTo>
                          <a:pt x="3088" y="7506"/>
                        </a:moveTo>
                        <a:cubicBezTo>
                          <a:pt x="5401" y="7824"/>
                          <a:pt x="9943" y="8184"/>
                          <a:pt x="13862" y="8184"/>
                        </a:cubicBezTo>
                        <a:cubicBezTo>
                          <a:pt x="18681" y="8184"/>
                          <a:pt x="21063" y="7755"/>
                          <a:pt x="21395" y="7132"/>
                        </a:cubicBezTo>
                        <a:cubicBezTo>
                          <a:pt x="21741" y="6495"/>
                          <a:pt x="20135" y="6162"/>
                          <a:pt x="15011" y="5747"/>
                        </a:cubicBezTo>
                        <a:cubicBezTo>
                          <a:pt x="6896" y="5110"/>
                          <a:pt x="3891" y="4099"/>
                          <a:pt x="4570" y="2977"/>
                        </a:cubicBezTo>
                        <a:cubicBezTo>
                          <a:pt x="5484" y="1302"/>
                          <a:pt x="12518" y="0"/>
                          <a:pt x="22572" y="0"/>
                        </a:cubicBezTo>
                        <a:cubicBezTo>
                          <a:pt x="27392" y="0"/>
                          <a:pt x="31422" y="277"/>
                          <a:pt x="33748" y="568"/>
                        </a:cubicBezTo>
                        <a:cubicBezTo>
                          <a:pt x="32737" y="1135"/>
                          <a:pt x="31712" y="1703"/>
                          <a:pt x="30701" y="2257"/>
                        </a:cubicBezTo>
                        <a:cubicBezTo>
                          <a:pt x="28956" y="2022"/>
                          <a:pt x="25661" y="1703"/>
                          <a:pt x="21825" y="1717"/>
                        </a:cubicBezTo>
                        <a:cubicBezTo>
                          <a:pt x="17905" y="1717"/>
                          <a:pt x="15537" y="2119"/>
                          <a:pt x="15233" y="2714"/>
                        </a:cubicBezTo>
                        <a:cubicBezTo>
                          <a:pt x="14900" y="3323"/>
                          <a:pt x="16798" y="3614"/>
                          <a:pt x="22088" y="4044"/>
                        </a:cubicBezTo>
                        <a:cubicBezTo>
                          <a:pt x="29593" y="4667"/>
                          <a:pt x="32779" y="5553"/>
                          <a:pt x="32114" y="6952"/>
                        </a:cubicBezTo>
                        <a:cubicBezTo>
                          <a:pt x="31186" y="8669"/>
                          <a:pt x="24345" y="9943"/>
                          <a:pt x="12837" y="9943"/>
                        </a:cubicBezTo>
                        <a:cubicBezTo>
                          <a:pt x="7575" y="9943"/>
                          <a:pt x="3005" y="9652"/>
                          <a:pt x="0" y="9264"/>
                        </a:cubicBezTo>
                        <a:cubicBezTo>
                          <a:pt x="1039" y="8655"/>
                          <a:pt x="2063" y="8087"/>
                          <a:pt x="3088" y="7506"/>
                        </a:cubicBezTo>
                        <a:close/>
                      </a:path>
                    </a:pathLst>
                  </a:custGeom>
                  <a:solidFill>
                    <a:srgbClr val="BBBDBF"/>
                  </a:solidFill>
                  <a:ln w="1385"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A648D23F-2EB9-5549-AE3C-7B119501F7F5}"/>
                      </a:ext>
                    </a:extLst>
                  </p:cNvPr>
                  <p:cNvSpPr/>
                  <p:nvPr/>
                </p:nvSpPr>
                <p:spPr>
                  <a:xfrm>
                    <a:off x="6352123" y="4763430"/>
                    <a:ext cx="18390" cy="13834"/>
                  </a:xfrm>
                  <a:custGeom>
                    <a:avLst/>
                    <a:gdLst>
                      <a:gd name="connsiteX0" fmla="*/ 7367 w 18390"/>
                      <a:gd name="connsiteY0" fmla="*/ 0 h 13834"/>
                      <a:gd name="connsiteX1" fmla="*/ 18390 w 18390"/>
                      <a:gd name="connsiteY1" fmla="*/ 0 h 13834"/>
                      <a:gd name="connsiteX2" fmla="*/ 11064 w 18390"/>
                      <a:gd name="connsiteY2" fmla="*/ 13834 h 13834"/>
                      <a:gd name="connsiteX3" fmla="*/ 0 w 18390"/>
                      <a:gd name="connsiteY3" fmla="*/ 13834 h 13834"/>
                      <a:gd name="connsiteX4" fmla="*/ 7367 w 18390"/>
                      <a:gd name="connsiteY4" fmla="*/ 0 h 1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 h="13834">
                        <a:moveTo>
                          <a:pt x="7367" y="0"/>
                        </a:moveTo>
                        <a:cubicBezTo>
                          <a:pt x="11037" y="0"/>
                          <a:pt x="14721" y="0"/>
                          <a:pt x="18390" y="0"/>
                        </a:cubicBezTo>
                        <a:cubicBezTo>
                          <a:pt x="15939" y="4611"/>
                          <a:pt x="13502" y="9223"/>
                          <a:pt x="11064" y="13834"/>
                        </a:cubicBezTo>
                        <a:cubicBezTo>
                          <a:pt x="7381" y="13834"/>
                          <a:pt x="3683" y="13834"/>
                          <a:pt x="0" y="13834"/>
                        </a:cubicBezTo>
                        <a:cubicBezTo>
                          <a:pt x="2451" y="9223"/>
                          <a:pt x="4902" y="4611"/>
                          <a:pt x="7367" y="0"/>
                        </a:cubicBezTo>
                        <a:close/>
                      </a:path>
                    </a:pathLst>
                  </a:custGeom>
                  <a:solidFill>
                    <a:srgbClr val="BBBDBF"/>
                  </a:solidFill>
                  <a:ln w="1385"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F2CCD852-215A-6C49-91F1-F8EA0FA641AB}"/>
                      </a:ext>
                    </a:extLst>
                  </p:cNvPr>
                  <p:cNvSpPr/>
                  <p:nvPr/>
                </p:nvSpPr>
                <p:spPr>
                  <a:xfrm>
                    <a:off x="6374570" y="4767557"/>
                    <a:ext cx="44499" cy="9915"/>
                  </a:xfrm>
                  <a:custGeom>
                    <a:avLst/>
                    <a:gdLst>
                      <a:gd name="connsiteX0" fmla="*/ 44316 w 44499"/>
                      <a:gd name="connsiteY0" fmla="*/ 4875 h 9915"/>
                      <a:gd name="connsiteX1" fmla="*/ 19389 w 44499"/>
                      <a:gd name="connsiteY1" fmla="*/ 9915 h 9915"/>
                      <a:gd name="connsiteX2" fmla="*/ 195 w 44499"/>
                      <a:gd name="connsiteY2" fmla="*/ 5027 h 9915"/>
                      <a:gd name="connsiteX3" fmla="*/ 25288 w 44499"/>
                      <a:gd name="connsiteY3" fmla="*/ 0 h 9915"/>
                      <a:gd name="connsiteX4" fmla="*/ 44316 w 44499"/>
                      <a:gd name="connsiteY4" fmla="*/ 4875 h 9915"/>
                      <a:gd name="connsiteX5" fmla="*/ 11537 w 44499"/>
                      <a:gd name="connsiteY5" fmla="*/ 4971 h 9915"/>
                      <a:gd name="connsiteX6" fmla="*/ 20649 w 44499"/>
                      <a:gd name="connsiteY6" fmla="*/ 8184 h 9915"/>
                      <a:gd name="connsiteX7" fmla="*/ 32960 w 44499"/>
                      <a:gd name="connsiteY7" fmla="*/ 4930 h 9915"/>
                      <a:gd name="connsiteX8" fmla="*/ 24097 w 44499"/>
                      <a:gd name="connsiteY8" fmla="*/ 1745 h 9915"/>
                      <a:gd name="connsiteX9" fmla="*/ 11537 w 44499"/>
                      <a:gd name="connsiteY9" fmla="*/ 4971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99" h="9915">
                        <a:moveTo>
                          <a:pt x="44316" y="4875"/>
                        </a:moveTo>
                        <a:cubicBezTo>
                          <a:pt x="42515" y="8364"/>
                          <a:pt x="30453" y="9915"/>
                          <a:pt x="19389" y="9915"/>
                        </a:cubicBezTo>
                        <a:cubicBezTo>
                          <a:pt x="7078" y="9915"/>
                          <a:pt x="-1411" y="8059"/>
                          <a:pt x="195" y="5027"/>
                        </a:cubicBezTo>
                        <a:cubicBezTo>
                          <a:pt x="1843" y="1911"/>
                          <a:pt x="12202" y="0"/>
                          <a:pt x="25288" y="0"/>
                        </a:cubicBezTo>
                        <a:cubicBezTo>
                          <a:pt x="38195" y="0"/>
                          <a:pt x="45797" y="1994"/>
                          <a:pt x="44316" y="4875"/>
                        </a:cubicBezTo>
                        <a:close/>
                        <a:moveTo>
                          <a:pt x="11537" y="4971"/>
                        </a:moveTo>
                        <a:cubicBezTo>
                          <a:pt x="10568" y="6813"/>
                          <a:pt x="13961" y="8184"/>
                          <a:pt x="20649" y="8184"/>
                        </a:cubicBezTo>
                        <a:cubicBezTo>
                          <a:pt x="26895" y="8184"/>
                          <a:pt x="31963" y="6827"/>
                          <a:pt x="32960" y="4930"/>
                        </a:cubicBezTo>
                        <a:cubicBezTo>
                          <a:pt x="33736" y="3448"/>
                          <a:pt x="31575" y="1759"/>
                          <a:pt x="24097" y="1745"/>
                        </a:cubicBezTo>
                        <a:cubicBezTo>
                          <a:pt x="16356" y="1759"/>
                          <a:pt x="12368" y="3393"/>
                          <a:pt x="11537" y="4971"/>
                        </a:cubicBezTo>
                        <a:close/>
                      </a:path>
                    </a:pathLst>
                  </a:custGeom>
                  <a:solidFill>
                    <a:srgbClr val="BBBDBF"/>
                  </a:solidFill>
                  <a:ln w="1385"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45CB36CD-B2F3-6D48-A28C-774FA03AE027}"/>
                      </a:ext>
                    </a:extLst>
                  </p:cNvPr>
                  <p:cNvSpPr/>
                  <p:nvPr/>
                </p:nvSpPr>
                <p:spPr>
                  <a:xfrm>
                    <a:off x="6424846" y="4767557"/>
                    <a:ext cx="37300" cy="9929"/>
                  </a:xfrm>
                  <a:custGeom>
                    <a:avLst/>
                    <a:gdLst>
                      <a:gd name="connsiteX0" fmla="*/ 32634 w 37300"/>
                      <a:gd name="connsiteY0" fmla="*/ 9417 h 9929"/>
                      <a:gd name="connsiteX1" fmla="*/ 20074 w 37300"/>
                      <a:gd name="connsiteY1" fmla="*/ 9929 h 9929"/>
                      <a:gd name="connsiteX2" fmla="*/ 188 w 37300"/>
                      <a:gd name="connsiteY2" fmla="*/ 5068 h 9929"/>
                      <a:gd name="connsiteX3" fmla="*/ 26929 w 37300"/>
                      <a:gd name="connsiteY3" fmla="*/ 0 h 9929"/>
                      <a:gd name="connsiteX4" fmla="*/ 37301 w 37300"/>
                      <a:gd name="connsiteY4" fmla="*/ 443 h 9929"/>
                      <a:gd name="connsiteX5" fmla="*/ 34420 w 37300"/>
                      <a:gd name="connsiteY5" fmla="*/ 2229 h 9929"/>
                      <a:gd name="connsiteX6" fmla="*/ 26320 w 37300"/>
                      <a:gd name="connsiteY6" fmla="*/ 1855 h 9929"/>
                      <a:gd name="connsiteX7" fmla="*/ 11474 w 37300"/>
                      <a:gd name="connsiteY7" fmla="*/ 4930 h 9929"/>
                      <a:gd name="connsiteX8" fmla="*/ 23190 w 37300"/>
                      <a:gd name="connsiteY8" fmla="*/ 7990 h 9929"/>
                      <a:gd name="connsiteX9" fmla="*/ 32025 w 37300"/>
                      <a:gd name="connsiteY9" fmla="*/ 7617 h 9929"/>
                      <a:gd name="connsiteX10" fmla="*/ 32634 w 37300"/>
                      <a:gd name="connsiteY10" fmla="*/ 9417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00" h="9929">
                        <a:moveTo>
                          <a:pt x="32634" y="9417"/>
                        </a:moveTo>
                        <a:cubicBezTo>
                          <a:pt x="30197" y="9652"/>
                          <a:pt x="25502" y="9929"/>
                          <a:pt x="20074" y="9929"/>
                        </a:cubicBezTo>
                        <a:cubicBezTo>
                          <a:pt x="6503" y="9929"/>
                          <a:pt x="-1336" y="8018"/>
                          <a:pt x="188" y="5068"/>
                        </a:cubicBezTo>
                        <a:cubicBezTo>
                          <a:pt x="1656" y="2229"/>
                          <a:pt x="11709" y="0"/>
                          <a:pt x="26929" y="0"/>
                        </a:cubicBezTo>
                        <a:cubicBezTo>
                          <a:pt x="30945" y="0"/>
                          <a:pt x="34933" y="194"/>
                          <a:pt x="37301" y="443"/>
                        </a:cubicBezTo>
                        <a:cubicBezTo>
                          <a:pt x="36346" y="1039"/>
                          <a:pt x="35390" y="1634"/>
                          <a:pt x="34420" y="2229"/>
                        </a:cubicBezTo>
                        <a:cubicBezTo>
                          <a:pt x="32731" y="2050"/>
                          <a:pt x="30238" y="1855"/>
                          <a:pt x="26320" y="1855"/>
                        </a:cubicBezTo>
                        <a:cubicBezTo>
                          <a:pt x="17941" y="1855"/>
                          <a:pt x="12263" y="3199"/>
                          <a:pt x="11474" y="4930"/>
                        </a:cubicBezTo>
                        <a:cubicBezTo>
                          <a:pt x="10477" y="6883"/>
                          <a:pt x="15684" y="7990"/>
                          <a:pt x="23190" y="7990"/>
                        </a:cubicBezTo>
                        <a:cubicBezTo>
                          <a:pt x="27026" y="7990"/>
                          <a:pt x="29782" y="7810"/>
                          <a:pt x="32025" y="7617"/>
                        </a:cubicBezTo>
                        <a:cubicBezTo>
                          <a:pt x="32233" y="8240"/>
                          <a:pt x="32426" y="8821"/>
                          <a:pt x="32634" y="9417"/>
                        </a:cubicBezTo>
                        <a:close/>
                      </a:path>
                    </a:pathLst>
                  </a:custGeom>
                  <a:solidFill>
                    <a:srgbClr val="BBBDBF"/>
                  </a:solidFill>
                  <a:ln w="1385"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00034419-4AE1-4D44-961A-2CA786667DBA}"/>
                      </a:ext>
                    </a:extLst>
                  </p:cNvPr>
                  <p:cNvSpPr/>
                  <p:nvPr/>
                </p:nvSpPr>
                <p:spPr>
                  <a:xfrm>
                    <a:off x="6465457" y="4763430"/>
                    <a:ext cx="43109" cy="13834"/>
                  </a:xfrm>
                  <a:custGeom>
                    <a:avLst/>
                    <a:gdLst>
                      <a:gd name="connsiteX0" fmla="*/ 13668 w 43109"/>
                      <a:gd name="connsiteY0" fmla="*/ 8517 h 13834"/>
                      <a:gd name="connsiteX1" fmla="*/ 13834 w 43109"/>
                      <a:gd name="connsiteY1" fmla="*/ 8517 h 13834"/>
                      <a:gd name="connsiteX2" fmla="*/ 17878 w 43109"/>
                      <a:gd name="connsiteY2" fmla="*/ 7409 h 13834"/>
                      <a:gd name="connsiteX3" fmla="*/ 29926 w 43109"/>
                      <a:gd name="connsiteY3" fmla="*/ 4348 h 13834"/>
                      <a:gd name="connsiteX4" fmla="*/ 43109 w 43109"/>
                      <a:gd name="connsiteY4" fmla="*/ 4348 h 13834"/>
                      <a:gd name="connsiteX5" fmla="*/ 25121 w 43109"/>
                      <a:gd name="connsiteY5" fmla="*/ 8226 h 13834"/>
                      <a:gd name="connsiteX6" fmla="*/ 40672 w 43109"/>
                      <a:gd name="connsiteY6" fmla="*/ 13834 h 13834"/>
                      <a:gd name="connsiteX7" fmla="*/ 27212 w 43109"/>
                      <a:gd name="connsiteY7" fmla="*/ 13834 h 13834"/>
                      <a:gd name="connsiteX8" fmla="*/ 16825 w 43109"/>
                      <a:gd name="connsiteY8" fmla="*/ 9638 h 13834"/>
                      <a:gd name="connsiteX9" fmla="*/ 12602 w 43109"/>
                      <a:gd name="connsiteY9" fmla="*/ 10594 h 13834"/>
                      <a:gd name="connsiteX10" fmla="*/ 10968 w 43109"/>
                      <a:gd name="connsiteY10" fmla="*/ 13834 h 13834"/>
                      <a:gd name="connsiteX11" fmla="*/ 0 w 43109"/>
                      <a:gd name="connsiteY11" fmla="*/ 13834 h 13834"/>
                      <a:gd name="connsiteX12" fmla="*/ 7021 w 43109"/>
                      <a:gd name="connsiteY12" fmla="*/ 0 h 13834"/>
                      <a:gd name="connsiteX13" fmla="*/ 17961 w 43109"/>
                      <a:gd name="connsiteY13" fmla="*/ 0 h 13834"/>
                      <a:gd name="connsiteX14" fmla="*/ 13668 w 43109"/>
                      <a:gd name="connsiteY14" fmla="*/ 8517 h 1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09" h="13834">
                        <a:moveTo>
                          <a:pt x="13668" y="8517"/>
                        </a:moveTo>
                        <a:cubicBezTo>
                          <a:pt x="13724" y="8517"/>
                          <a:pt x="13779" y="8517"/>
                          <a:pt x="13834" y="8517"/>
                        </a:cubicBezTo>
                        <a:cubicBezTo>
                          <a:pt x="15094" y="8143"/>
                          <a:pt x="16549" y="7741"/>
                          <a:pt x="17878" y="7409"/>
                        </a:cubicBezTo>
                        <a:cubicBezTo>
                          <a:pt x="21894" y="6384"/>
                          <a:pt x="25910" y="5373"/>
                          <a:pt x="29926" y="4348"/>
                        </a:cubicBezTo>
                        <a:cubicBezTo>
                          <a:pt x="34316" y="4348"/>
                          <a:pt x="38720" y="4348"/>
                          <a:pt x="43109" y="4348"/>
                        </a:cubicBezTo>
                        <a:cubicBezTo>
                          <a:pt x="37113" y="5650"/>
                          <a:pt x="31131" y="6938"/>
                          <a:pt x="25121" y="8226"/>
                        </a:cubicBezTo>
                        <a:cubicBezTo>
                          <a:pt x="30300" y="10095"/>
                          <a:pt x="35479" y="11965"/>
                          <a:pt x="40672" y="13834"/>
                        </a:cubicBezTo>
                        <a:cubicBezTo>
                          <a:pt x="36185" y="13834"/>
                          <a:pt x="31699" y="13834"/>
                          <a:pt x="27212" y="13834"/>
                        </a:cubicBezTo>
                        <a:cubicBezTo>
                          <a:pt x="23750" y="12436"/>
                          <a:pt x="20288" y="11037"/>
                          <a:pt x="16825" y="9638"/>
                        </a:cubicBezTo>
                        <a:cubicBezTo>
                          <a:pt x="15413" y="9957"/>
                          <a:pt x="14015" y="10275"/>
                          <a:pt x="12602" y="10594"/>
                        </a:cubicBezTo>
                        <a:cubicBezTo>
                          <a:pt x="12062" y="11674"/>
                          <a:pt x="11508" y="12754"/>
                          <a:pt x="10968" y="13834"/>
                        </a:cubicBezTo>
                        <a:cubicBezTo>
                          <a:pt x="7312" y="13834"/>
                          <a:pt x="3656" y="13834"/>
                          <a:pt x="0" y="13834"/>
                        </a:cubicBezTo>
                        <a:cubicBezTo>
                          <a:pt x="2340" y="9223"/>
                          <a:pt x="4681" y="4611"/>
                          <a:pt x="7021" y="0"/>
                        </a:cubicBezTo>
                        <a:cubicBezTo>
                          <a:pt x="10663" y="0"/>
                          <a:pt x="14319" y="0"/>
                          <a:pt x="17961" y="0"/>
                        </a:cubicBezTo>
                        <a:cubicBezTo>
                          <a:pt x="16535" y="2839"/>
                          <a:pt x="15109" y="5678"/>
                          <a:pt x="13668" y="8517"/>
                        </a:cubicBezTo>
                        <a:close/>
                      </a:path>
                    </a:pathLst>
                  </a:custGeom>
                  <a:solidFill>
                    <a:srgbClr val="BBBDBF"/>
                  </a:solidFill>
                  <a:ln w="1385" cap="flat">
                    <a:noFill/>
                    <a:prstDash val="solid"/>
                    <a:miter/>
                  </a:ln>
                </p:spPr>
                <p:txBody>
                  <a:bodyPr rtlCol="0" anchor="ctr"/>
                  <a:lstStyle/>
                  <a:p>
                    <a:endParaRPr lang="en-US"/>
                  </a:p>
                </p:txBody>
              </p:sp>
            </p:grpSp>
            <p:grpSp>
              <p:nvGrpSpPr>
                <p:cNvPr id="242" name="Graphic 64">
                  <a:extLst>
                    <a:ext uri="{FF2B5EF4-FFF2-40B4-BE49-F238E27FC236}">
                      <a16:creationId xmlns:a16="http://schemas.microsoft.com/office/drawing/2014/main" id="{658778F5-29C4-3F46-A44B-ECCFFB0737BB}"/>
                    </a:ext>
                  </a:extLst>
                </p:cNvPr>
                <p:cNvGrpSpPr/>
                <p:nvPr/>
              </p:nvGrpSpPr>
              <p:grpSpPr>
                <a:xfrm>
                  <a:off x="6206675" y="4680687"/>
                  <a:ext cx="120487" cy="14055"/>
                  <a:chOff x="6206675" y="4680687"/>
                  <a:chExt cx="120487" cy="14055"/>
                </a:xfrm>
                <a:solidFill>
                  <a:srgbClr val="BBBDBF"/>
                </a:solidFill>
              </p:grpSpPr>
              <p:sp>
                <p:nvSpPr>
                  <p:cNvPr id="281" name="Freeform 280">
                    <a:extLst>
                      <a:ext uri="{FF2B5EF4-FFF2-40B4-BE49-F238E27FC236}">
                        <a16:creationId xmlns:a16="http://schemas.microsoft.com/office/drawing/2014/main" id="{997548AC-CA99-2041-968B-07B6A37C770A}"/>
                      </a:ext>
                    </a:extLst>
                  </p:cNvPr>
                  <p:cNvSpPr/>
                  <p:nvPr/>
                </p:nvSpPr>
                <p:spPr>
                  <a:xfrm>
                    <a:off x="6206675" y="4682598"/>
                    <a:ext cx="27876" cy="12144"/>
                  </a:xfrm>
                  <a:custGeom>
                    <a:avLst/>
                    <a:gdLst>
                      <a:gd name="connsiteX0" fmla="*/ 19041 w 27876"/>
                      <a:gd name="connsiteY0" fmla="*/ 0 h 12144"/>
                      <a:gd name="connsiteX1" fmla="*/ 17643 w 27876"/>
                      <a:gd name="connsiteY1" fmla="*/ 2437 h 12144"/>
                      <a:gd name="connsiteX2" fmla="*/ 27876 w 27876"/>
                      <a:gd name="connsiteY2" fmla="*/ 2437 h 12144"/>
                      <a:gd name="connsiteX3" fmla="*/ 26852 w 27876"/>
                      <a:gd name="connsiteY3" fmla="*/ 4224 h 12144"/>
                      <a:gd name="connsiteX4" fmla="*/ 16604 w 27876"/>
                      <a:gd name="connsiteY4" fmla="*/ 4224 h 12144"/>
                      <a:gd name="connsiteX5" fmla="*/ 14194 w 27876"/>
                      <a:gd name="connsiteY5" fmla="*/ 8420 h 12144"/>
                      <a:gd name="connsiteX6" fmla="*/ 18723 w 27876"/>
                      <a:gd name="connsiteY6" fmla="*/ 10165 h 12144"/>
                      <a:gd name="connsiteX7" fmla="*/ 22988 w 27876"/>
                      <a:gd name="connsiteY7" fmla="*/ 10054 h 12144"/>
                      <a:gd name="connsiteX8" fmla="*/ 22102 w 27876"/>
                      <a:gd name="connsiteY8" fmla="*/ 11882 h 12144"/>
                      <a:gd name="connsiteX9" fmla="*/ 14167 w 27876"/>
                      <a:gd name="connsiteY9" fmla="*/ 12145 h 12144"/>
                      <a:gd name="connsiteX10" fmla="*/ 5345 w 27876"/>
                      <a:gd name="connsiteY10" fmla="*/ 11342 h 12144"/>
                      <a:gd name="connsiteX11" fmla="*/ 3545 w 27876"/>
                      <a:gd name="connsiteY11" fmla="*/ 8697 h 12144"/>
                      <a:gd name="connsiteX12" fmla="*/ 6121 w 27876"/>
                      <a:gd name="connsiteY12" fmla="*/ 4238 h 12144"/>
                      <a:gd name="connsiteX13" fmla="*/ 0 w 27876"/>
                      <a:gd name="connsiteY13" fmla="*/ 4238 h 12144"/>
                      <a:gd name="connsiteX14" fmla="*/ 1039 w 27876"/>
                      <a:gd name="connsiteY14" fmla="*/ 2451 h 12144"/>
                      <a:gd name="connsiteX15" fmla="*/ 7159 w 27876"/>
                      <a:gd name="connsiteY15" fmla="*/ 2451 h 12144"/>
                      <a:gd name="connsiteX16" fmla="*/ 8170 w 27876"/>
                      <a:gd name="connsiteY16" fmla="*/ 692 h 12144"/>
                      <a:gd name="connsiteX17" fmla="*/ 19041 w 27876"/>
                      <a:gd name="connsiteY17" fmla="*/ 0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76" h="12144">
                        <a:moveTo>
                          <a:pt x="19041" y="0"/>
                        </a:moveTo>
                        <a:cubicBezTo>
                          <a:pt x="18571" y="817"/>
                          <a:pt x="18114" y="1620"/>
                          <a:pt x="17643" y="2437"/>
                        </a:cubicBezTo>
                        <a:cubicBezTo>
                          <a:pt x="21050" y="2437"/>
                          <a:pt x="24470" y="2437"/>
                          <a:pt x="27876" y="2437"/>
                        </a:cubicBezTo>
                        <a:cubicBezTo>
                          <a:pt x="27530" y="3033"/>
                          <a:pt x="27198" y="3628"/>
                          <a:pt x="26852" y="4224"/>
                        </a:cubicBezTo>
                        <a:cubicBezTo>
                          <a:pt x="23431" y="4224"/>
                          <a:pt x="20025" y="4224"/>
                          <a:pt x="16604" y="4224"/>
                        </a:cubicBezTo>
                        <a:cubicBezTo>
                          <a:pt x="15801" y="5622"/>
                          <a:pt x="14998" y="7021"/>
                          <a:pt x="14194" y="8420"/>
                        </a:cubicBezTo>
                        <a:cubicBezTo>
                          <a:pt x="13530" y="9569"/>
                          <a:pt x="14596" y="10165"/>
                          <a:pt x="18723" y="10165"/>
                        </a:cubicBezTo>
                        <a:cubicBezTo>
                          <a:pt x="20745" y="10165"/>
                          <a:pt x="21714" y="10123"/>
                          <a:pt x="22988" y="10054"/>
                        </a:cubicBezTo>
                        <a:cubicBezTo>
                          <a:pt x="22697" y="10663"/>
                          <a:pt x="22407" y="11272"/>
                          <a:pt x="22102" y="11882"/>
                        </a:cubicBezTo>
                        <a:cubicBezTo>
                          <a:pt x="20454" y="12020"/>
                          <a:pt x="17573" y="12145"/>
                          <a:pt x="14167" y="12145"/>
                        </a:cubicBezTo>
                        <a:cubicBezTo>
                          <a:pt x="10220" y="12145"/>
                          <a:pt x="7076" y="11826"/>
                          <a:pt x="5345" y="11342"/>
                        </a:cubicBezTo>
                        <a:cubicBezTo>
                          <a:pt x="3379" y="10802"/>
                          <a:pt x="2825" y="9943"/>
                          <a:pt x="3545" y="8697"/>
                        </a:cubicBezTo>
                        <a:cubicBezTo>
                          <a:pt x="4404" y="7215"/>
                          <a:pt x="5263" y="5720"/>
                          <a:pt x="6121" y="4238"/>
                        </a:cubicBezTo>
                        <a:cubicBezTo>
                          <a:pt x="4086" y="4238"/>
                          <a:pt x="2036" y="4238"/>
                          <a:pt x="0" y="4238"/>
                        </a:cubicBezTo>
                        <a:cubicBezTo>
                          <a:pt x="346" y="3642"/>
                          <a:pt x="692" y="3047"/>
                          <a:pt x="1039" y="2451"/>
                        </a:cubicBezTo>
                        <a:cubicBezTo>
                          <a:pt x="3075" y="2451"/>
                          <a:pt x="5110" y="2451"/>
                          <a:pt x="7159" y="2451"/>
                        </a:cubicBezTo>
                        <a:cubicBezTo>
                          <a:pt x="7492" y="1870"/>
                          <a:pt x="7838" y="1288"/>
                          <a:pt x="8170" y="692"/>
                        </a:cubicBezTo>
                        <a:cubicBezTo>
                          <a:pt x="11799" y="457"/>
                          <a:pt x="15427" y="221"/>
                          <a:pt x="19041" y="0"/>
                        </a:cubicBezTo>
                        <a:close/>
                      </a:path>
                    </a:pathLst>
                  </a:custGeom>
                  <a:solidFill>
                    <a:srgbClr val="BBBDBF"/>
                  </a:solidFill>
                  <a:ln w="1385"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786A4E90-EC06-8F4C-9CB2-E7C68EE10343}"/>
                      </a:ext>
                    </a:extLst>
                  </p:cNvPr>
                  <p:cNvSpPr/>
                  <p:nvPr/>
                </p:nvSpPr>
                <p:spPr>
                  <a:xfrm>
                    <a:off x="6235666" y="4684814"/>
                    <a:ext cx="38158" cy="9929"/>
                  </a:xfrm>
                  <a:custGeom>
                    <a:avLst/>
                    <a:gdLst>
                      <a:gd name="connsiteX0" fmla="*/ 36012 w 38158"/>
                      <a:gd name="connsiteY0" fmla="*/ 7422 h 9929"/>
                      <a:gd name="connsiteX1" fmla="*/ 35334 w 38158"/>
                      <a:gd name="connsiteY1" fmla="*/ 9708 h 9929"/>
                      <a:gd name="connsiteX2" fmla="*/ 25612 w 38158"/>
                      <a:gd name="connsiteY2" fmla="*/ 9708 h 9929"/>
                      <a:gd name="connsiteX3" fmla="*/ 25501 w 38158"/>
                      <a:gd name="connsiteY3" fmla="*/ 8655 h 9929"/>
                      <a:gd name="connsiteX4" fmla="*/ 25238 w 38158"/>
                      <a:gd name="connsiteY4" fmla="*/ 8655 h 9929"/>
                      <a:gd name="connsiteX5" fmla="*/ 11888 w 38158"/>
                      <a:gd name="connsiteY5" fmla="*/ 9929 h 9929"/>
                      <a:gd name="connsiteX6" fmla="*/ 104 w 38158"/>
                      <a:gd name="connsiteY6" fmla="*/ 7104 h 9929"/>
                      <a:gd name="connsiteX7" fmla="*/ 27440 w 38158"/>
                      <a:gd name="connsiteY7" fmla="*/ 3517 h 9929"/>
                      <a:gd name="connsiteX8" fmla="*/ 27523 w 38158"/>
                      <a:gd name="connsiteY8" fmla="*/ 3365 h 9929"/>
                      <a:gd name="connsiteX9" fmla="*/ 19796 w 38158"/>
                      <a:gd name="connsiteY9" fmla="*/ 1703 h 9929"/>
                      <a:gd name="connsiteX10" fmla="*/ 7928 w 38158"/>
                      <a:gd name="connsiteY10" fmla="*/ 2410 h 9929"/>
                      <a:gd name="connsiteX11" fmla="*/ 6723 w 38158"/>
                      <a:gd name="connsiteY11" fmla="*/ 845 h 9929"/>
                      <a:gd name="connsiteX12" fmla="*/ 22593 w 38158"/>
                      <a:gd name="connsiteY12" fmla="*/ 0 h 9929"/>
                      <a:gd name="connsiteX13" fmla="*/ 37924 w 38158"/>
                      <a:gd name="connsiteY13" fmla="*/ 4002 h 9929"/>
                      <a:gd name="connsiteX14" fmla="*/ 36012 w 38158"/>
                      <a:gd name="connsiteY14" fmla="*/ 7422 h 9929"/>
                      <a:gd name="connsiteX15" fmla="*/ 26831 w 38158"/>
                      <a:gd name="connsiteY15" fmla="*/ 5068 h 9929"/>
                      <a:gd name="connsiteX16" fmla="*/ 10946 w 38158"/>
                      <a:gd name="connsiteY16" fmla="*/ 6841 h 9929"/>
                      <a:gd name="connsiteX17" fmla="*/ 16292 w 38158"/>
                      <a:gd name="connsiteY17" fmla="*/ 8212 h 9929"/>
                      <a:gd name="connsiteX18" fmla="*/ 25446 w 38158"/>
                      <a:gd name="connsiteY18" fmla="*/ 6910 h 9929"/>
                      <a:gd name="connsiteX19" fmla="*/ 26083 w 38158"/>
                      <a:gd name="connsiteY19" fmla="*/ 6384 h 9929"/>
                      <a:gd name="connsiteX20" fmla="*/ 26831 w 38158"/>
                      <a:gd name="connsiteY20" fmla="*/ 5068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158" h="9929">
                        <a:moveTo>
                          <a:pt x="36012" y="7422"/>
                        </a:moveTo>
                        <a:cubicBezTo>
                          <a:pt x="35527" y="8281"/>
                          <a:pt x="35223" y="9126"/>
                          <a:pt x="35334" y="9708"/>
                        </a:cubicBezTo>
                        <a:cubicBezTo>
                          <a:pt x="32093" y="9708"/>
                          <a:pt x="28852" y="9708"/>
                          <a:pt x="25612" y="9708"/>
                        </a:cubicBezTo>
                        <a:cubicBezTo>
                          <a:pt x="25570" y="9361"/>
                          <a:pt x="25543" y="9001"/>
                          <a:pt x="25501" y="8655"/>
                        </a:cubicBezTo>
                        <a:cubicBezTo>
                          <a:pt x="25418" y="8655"/>
                          <a:pt x="25335" y="8655"/>
                          <a:pt x="25238" y="8655"/>
                        </a:cubicBezTo>
                        <a:cubicBezTo>
                          <a:pt x="22191" y="9403"/>
                          <a:pt x="17414" y="9929"/>
                          <a:pt x="11888" y="9929"/>
                        </a:cubicBezTo>
                        <a:cubicBezTo>
                          <a:pt x="3303" y="9929"/>
                          <a:pt x="-714" y="8544"/>
                          <a:pt x="104" y="7104"/>
                        </a:cubicBezTo>
                        <a:cubicBezTo>
                          <a:pt x="1474" y="4722"/>
                          <a:pt x="11709" y="3490"/>
                          <a:pt x="27440" y="3517"/>
                        </a:cubicBezTo>
                        <a:cubicBezTo>
                          <a:pt x="27468" y="3462"/>
                          <a:pt x="27495" y="3420"/>
                          <a:pt x="27523" y="3365"/>
                        </a:cubicBezTo>
                        <a:cubicBezTo>
                          <a:pt x="27869" y="2742"/>
                          <a:pt x="27316" y="1703"/>
                          <a:pt x="19796" y="1703"/>
                        </a:cubicBezTo>
                        <a:cubicBezTo>
                          <a:pt x="15600" y="1703"/>
                          <a:pt x="11057" y="1994"/>
                          <a:pt x="7928" y="2410"/>
                        </a:cubicBezTo>
                        <a:cubicBezTo>
                          <a:pt x="7526" y="1883"/>
                          <a:pt x="7125" y="1371"/>
                          <a:pt x="6723" y="845"/>
                        </a:cubicBezTo>
                        <a:cubicBezTo>
                          <a:pt x="10130" y="415"/>
                          <a:pt x="15849" y="14"/>
                          <a:pt x="22593" y="0"/>
                        </a:cubicBezTo>
                        <a:cubicBezTo>
                          <a:pt x="36234" y="0"/>
                          <a:pt x="39087" y="1925"/>
                          <a:pt x="37924" y="4002"/>
                        </a:cubicBezTo>
                        <a:cubicBezTo>
                          <a:pt x="37300" y="5138"/>
                          <a:pt x="36663" y="6287"/>
                          <a:pt x="36012" y="7422"/>
                        </a:cubicBezTo>
                        <a:close/>
                        <a:moveTo>
                          <a:pt x="26831" y="5068"/>
                        </a:moveTo>
                        <a:cubicBezTo>
                          <a:pt x="19242" y="5041"/>
                          <a:pt x="11764" y="5401"/>
                          <a:pt x="10946" y="6841"/>
                        </a:cubicBezTo>
                        <a:cubicBezTo>
                          <a:pt x="10407" y="7769"/>
                          <a:pt x="12872" y="8212"/>
                          <a:pt x="16292" y="8212"/>
                        </a:cubicBezTo>
                        <a:cubicBezTo>
                          <a:pt x="20585" y="8212"/>
                          <a:pt x="24102" y="7575"/>
                          <a:pt x="25446" y="6910"/>
                        </a:cubicBezTo>
                        <a:cubicBezTo>
                          <a:pt x="25806" y="6730"/>
                          <a:pt x="26000" y="6536"/>
                          <a:pt x="26083" y="6384"/>
                        </a:cubicBezTo>
                        <a:cubicBezTo>
                          <a:pt x="26346" y="5941"/>
                          <a:pt x="26581" y="5512"/>
                          <a:pt x="26831" y="5068"/>
                        </a:cubicBezTo>
                        <a:close/>
                      </a:path>
                    </a:pathLst>
                  </a:custGeom>
                  <a:solidFill>
                    <a:srgbClr val="BBBDBF"/>
                  </a:solidFill>
                  <a:ln w="1385"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A10BD004-3DF2-984C-B197-37F280A33382}"/>
                      </a:ext>
                    </a:extLst>
                  </p:cNvPr>
                  <p:cNvSpPr/>
                  <p:nvPr/>
                </p:nvSpPr>
                <p:spPr>
                  <a:xfrm>
                    <a:off x="6281427" y="4680687"/>
                    <a:ext cx="45734" cy="14055"/>
                  </a:xfrm>
                  <a:custGeom>
                    <a:avLst/>
                    <a:gdLst>
                      <a:gd name="connsiteX0" fmla="*/ 8129 w 45734"/>
                      <a:gd name="connsiteY0" fmla="*/ 0 h 14055"/>
                      <a:gd name="connsiteX1" fmla="*/ 18875 w 45734"/>
                      <a:gd name="connsiteY1" fmla="*/ 0 h 14055"/>
                      <a:gd name="connsiteX2" fmla="*/ 15718 w 45734"/>
                      <a:gd name="connsiteY2" fmla="*/ 5650 h 14055"/>
                      <a:gd name="connsiteX3" fmla="*/ 15884 w 45734"/>
                      <a:gd name="connsiteY3" fmla="*/ 5650 h 14055"/>
                      <a:gd name="connsiteX4" fmla="*/ 30383 w 45734"/>
                      <a:gd name="connsiteY4" fmla="*/ 4127 h 14055"/>
                      <a:gd name="connsiteX5" fmla="*/ 45464 w 45734"/>
                      <a:gd name="connsiteY5" fmla="*/ 8946 h 14055"/>
                      <a:gd name="connsiteX6" fmla="*/ 23279 w 45734"/>
                      <a:gd name="connsiteY6" fmla="*/ 14056 h 14055"/>
                      <a:gd name="connsiteX7" fmla="*/ 10705 w 45734"/>
                      <a:gd name="connsiteY7" fmla="*/ 12422 h 14055"/>
                      <a:gd name="connsiteX8" fmla="*/ 10525 w 45734"/>
                      <a:gd name="connsiteY8" fmla="*/ 12422 h 14055"/>
                      <a:gd name="connsiteX9" fmla="*/ 9209 w 45734"/>
                      <a:gd name="connsiteY9" fmla="*/ 13848 h 14055"/>
                      <a:gd name="connsiteX10" fmla="*/ 0 w 45734"/>
                      <a:gd name="connsiteY10" fmla="*/ 13848 h 14055"/>
                      <a:gd name="connsiteX11" fmla="*/ 1856 w 45734"/>
                      <a:gd name="connsiteY11" fmla="*/ 11175 h 14055"/>
                      <a:gd name="connsiteX12" fmla="*/ 8129 w 45734"/>
                      <a:gd name="connsiteY12" fmla="*/ 0 h 14055"/>
                      <a:gd name="connsiteX13" fmla="*/ 13336 w 45734"/>
                      <a:gd name="connsiteY13" fmla="*/ 9915 h 14055"/>
                      <a:gd name="connsiteX14" fmla="*/ 13281 w 45734"/>
                      <a:gd name="connsiteY14" fmla="*/ 10483 h 14055"/>
                      <a:gd name="connsiteX15" fmla="*/ 21894 w 45734"/>
                      <a:gd name="connsiteY15" fmla="*/ 12158 h 14055"/>
                      <a:gd name="connsiteX16" fmla="*/ 34482 w 45734"/>
                      <a:gd name="connsiteY16" fmla="*/ 9043 h 14055"/>
                      <a:gd name="connsiteX17" fmla="*/ 25412 w 45734"/>
                      <a:gd name="connsiteY17" fmla="*/ 5996 h 14055"/>
                      <a:gd name="connsiteX18" fmla="*/ 14901 w 45734"/>
                      <a:gd name="connsiteY18" fmla="*/ 7755 h 14055"/>
                      <a:gd name="connsiteX19" fmla="*/ 14194 w 45734"/>
                      <a:gd name="connsiteY19" fmla="*/ 8378 h 14055"/>
                      <a:gd name="connsiteX20" fmla="*/ 13336 w 45734"/>
                      <a:gd name="connsiteY20" fmla="*/ 9915 h 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34" h="14055">
                        <a:moveTo>
                          <a:pt x="8129" y="0"/>
                        </a:moveTo>
                        <a:cubicBezTo>
                          <a:pt x="11716" y="0"/>
                          <a:pt x="15289" y="0"/>
                          <a:pt x="18875" y="0"/>
                        </a:cubicBezTo>
                        <a:cubicBezTo>
                          <a:pt x="17823" y="1883"/>
                          <a:pt x="16770" y="3767"/>
                          <a:pt x="15718" y="5650"/>
                        </a:cubicBezTo>
                        <a:cubicBezTo>
                          <a:pt x="15773" y="5650"/>
                          <a:pt x="15829" y="5650"/>
                          <a:pt x="15884" y="5650"/>
                        </a:cubicBezTo>
                        <a:cubicBezTo>
                          <a:pt x="19028" y="4736"/>
                          <a:pt x="23999" y="4141"/>
                          <a:pt x="30383" y="4127"/>
                        </a:cubicBezTo>
                        <a:cubicBezTo>
                          <a:pt x="40783" y="4127"/>
                          <a:pt x="47154" y="6052"/>
                          <a:pt x="45464" y="8946"/>
                        </a:cubicBezTo>
                        <a:cubicBezTo>
                          <a:pt x="43581" y="12353"/>
                          <a:pt x="32917" y="14056"/>
                          <a:pt x="23279" y="14056"/>
                        </a:cubicBezTo>
                        <a:cubicBezTo>
                          <a:pt x="17754" y="14056"/>
                          <a:pt x="13115" y="13585"/>
                          <a:pt x="10705" y="12422"/>
                        </a:cubicBezTo>
                        <a:cubicBezTo>
                          <a:pt x="10649" y="12422"/>
                          <a:pt x="10580" y="12422"/>
                          <a:pt x="10525" y="12422"/>
                        </a:cubicBezTo>
                        <a:cubicBezTo>
                          <a:pt x="10082" y="12892"/>
                          <a:pt x="9653" y="13363"/>
                          <a:pt x="9209" y="13848"/>
                        </a:cubicBezTo>
                        <a:cubicBezTo>
                          <a:pt x="6135" y="13848"/>
                          <a:pt x="3075" y="13848"/>
                          <a:pt x="0" y="13848"/>
                        </a:cubicBezTo>
                        <a:cubicBezTo>
                          <a:pt x="540" y="13197"/>
                          <a:pt x="1302" y="12158"/>
                          <a:pt x="1856" y="11175"/>
                        </a:cubicBezTo>
                        <a:cubicBezTo>
                          <a:pt x="3947" y="7450"/>
                          <a:pt x="6038" y="3725"/>
                          <a:pt x="8129" y="0"/>
                        </a:cubicBezTo>
                        <a:close/>
                        <a:moveTo>
                          <a:pt x="13336" y="9915"/>
                        </a:moveTo>
                        <a:cubicBezTo>
                          <a:pt x="13225" y="10109"/>
                          <a:pt x="13198" y="10303"/>
                          <a:pt x="13281" y="10483"/>
                        </a:cubicBezTo>
                        <a:cubicBezTo>
                          <a:pt x="13890" y="11439"/>
                          <a:pt x="17241" y="12158"/>
                          <a:pt x="21894" y="12158"/>
                        </a:cubicBezTo>
                        <a:cubicBezTo>
                          <a:pt x="28638" y="12158"/>
                          <a:pt x="33430" y="10954"/>
                          <a:pt x="34482" y="9043"/>
                        </a:cubicBezTo>
                        <a:cubicBezTo>
                          <a:pt x="35410" y="7367"/>
                          <a:pt x="32571" y="5996"/>
                          <a:pt x="25412" y="5996"/>
                        </a:cubicBezTo>
                        <a:cubicBezTo>
                          <a:pt x="21035" y="5996"/>
                          <a:pt x="16715" y="6702"/>
                          <a:pt x="14901" y="7755"/>
                        </a:cubicBezTo>
                        <a:cubicBezTo>
                          <a:pt x="14610" y="7935"/>
                          <a:pt x="14320" y="8143"/>
                          <a:pt x="14194" y="8378"/>
                        </a:cubicBezTo>
                        <a:cubicBezTo>
                          <a:pt x="13904" y="8890"/>
                          <a:pt x="13613" y="9403"/>
                          <a:pt x="13336" y="9915"/>
                        </a:cubicBezTo>
                        <a:close/>
                      </a:path>
                    </a:pathLst>
                  </a:custGeom>
                  <a:solidFill>
                    <a:srgbClr val="BBBDBF"/>
                  </a:solidFill>
                  <a:ln w="1385" cap="flat">
                    <a:noFill/>
                    <a:prstDash val="solid"/>
                    <a:miter/>
                  </a:ln>
                </p:spPr>
                <p:txBody>
                  <a:bodyPr rtlCol="0" anchor="ctr"/>
                  <a:lstStyle/>
                  <a:p>
                    <a:endParaRPr lang="en-US"/>
                  </a:p>
                </p:txBody>
              </p:sp>
            </p:grpSp>
            <p:grpSp>
              <p:nvGrpSpPr>
                <p:cNvPr id="243" name="Graphic 64">
                  <a:extLst>
                    <a:ext uri="{FF2B5EF4-FFF2-40B4-BE49-F238E27FC236}">
                      <a16:creationId xmlns:a16="http://schemas.microsoft.com/office/drawing/2014/main" id="{6961C5A1-8387-7B47-9F7C-5F165ADB27E5}"/>
                    </a:ext>
                  </a:extLst>
                </p:cNvPr>
                <p:cNvGrpSpPr/>
                <p:nvPr/>
              </p:nvGrpSpPr>
              <p:grpSpPr>
                <a:xfrm>
                  <a:off x="6345539" y="4521654"/>
                  <a:ext cx="114420" cy="9929"/>
                  <a:chOff x="6345539" y="4521654"/>
                  <a:chExt cx="114420" cy="9929"/>
                </a:xfrm>
                <a:solidFill>
                  <a:srgbClr val="BBBDBF"/>
                </a:solidFill>
              </p:grpSpPr>
              <p:sp>
                <p:nvSpPr>
                  <p:cNvPr id="278" name="Freeform 277">
                    <a:extLst>
                      <a:ext uri="{FF2B5EF4-FFF2-40B4-BE49-F238E27FC236}">
                        <a16:creationId xmlns:a16="http://schemas.microsoft.com/office/drawing/2014/main" id="{EEBE6CAB-E961-3B44-A416-4930C346C646}"/>
                      </a:ext>
                    </a:extLst>
                  </p:cNvPr>
                  <p:cNvSpPr/>
                  <p:nvPr/>
                </p:nvSpPr>
                <p:spPr>
                  <a:xfrm>
                    <a:off x="6345539" y="4521668"/>
                    <a:ext cx="38555" cy="9915"/>
                  </a:xfrm>
                  <a:custGeom>
                    <a:avLst/>
                    <a:gdLst>
                      <a:gd name="connsiteX0" fmla="*/ 9908 w 38555"/>
                      <a:gd name="connsiteY0" fmla="*/ 5622 h 9915"/>
                      <a:gd name="connsiteX1" fmla="*/ 21153 w 38555"/>
                      <a:gd name="connsiteY1" fmla="*/ 8074 h 9915"/>
                      <a:gd name="connsiteX2" fmla="*/ 32785 w 38555"/>
                      <a:gd name="connsiteY2" fmla="*/ 7644 h 9915"/>
                      <a:gd name="connsiteX3" fmla="*/ 33367 w 38555"/>
                      <a:gd name="connsiteY3" fmla="*/ 9306 h 9915"/>
                      <a:gd name="connsiteX4" fmla="*/ 18674 w 38555"/>
                      <a:gd name="connsiteY4" fmla="*/ 9915 h 9915"/>
                      <a:gd name="connsiteX5" fmla="*/ 255 w 38555"/>
                      <a:gd name="connsiteY5" fmla="*/ 5096 h 9915"/>
                      <a:gd name="connsiteX6" fmla="*/ 23258 w 38555"/>
                      <a:gd name="connsiteY6" fmla="*/ 0 h 9915"/>
                      <a:gd name="connsiteX7" fmla="*/ 38310 w 38555"/>
                      <a:gd name="connsiteY7" fmla="*/ 4612 h 9915"/>
                      <a:gd name="connsiteX8" fmla="*/ 37397 w 38555"/>
                      <a:gd name="connsiteY8" fmla="*/ 5622 h 9915"/>
                      <a:gd name="connsiteX9" fmla="*/ 9908 w 38555"/>
                      <a:gd name="connsiteY9" fmla="*/ 5622 h 9915"/>
                      <a:gd name="connsiteX10" fmla="*/ 28907 w 38555"/>
                      <a:gd name="connsiteY10" fmla="*/ 3947 h 9915"/>
                      <a:gd name="connsiteX11" fmla="*/ 21734 w 38555"/>
                      <a:gd name="connsiteY11" fmla="*/ 1634 h 9915"/>
                      <a:gd name="connsiteX12" fmla="*/ 10877 w 38555"/>
                      <a:gd name="connsiteY12" fmla="*/ 3947 h 9915"/>
                      <a:gd name="connsiteX13" fmla="*/ 28907 w 38555"/>
                      <a:gd name="connsiteY13" fmla="*/ 3947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55" h="9915">
                        <a:moveTo>
                          <a:pt x="9908" y="5622"/>
                        </a:moveTo>
                        <a:cubicBezTo>
                          <a:pt x="9160" y="7340"/>
                          <a:pt x="14561" y="8088"/>
                          <a:pt x="21153" y="8074"/>
                        </a:cubicBezTo>
                        <a:cubicBezTo>
                          <a:pt x="25958" y="8074"/>
                          <a:pt x="29516" y="7921"/>
                          <a:pt x="32785" y="7644"/>
                        </a:cubicBezTo>
                        <a:cubicBezTo>
                          <a:pt x="32978" y="8198"/>
                          <a:pt x="33173" y="8752"/>
                          <a:pt x="33367" y="9306"/>
                        </a:cubicBezTo>
                        <a:cubicBezTo>
                          <a:pt x="29641" y="9638"/>
                          <a:pt x="24573" y="9915"/>
                          <a:pt x="18674" y="9915"/>
                        </a:cubicBezTo>
                        <a:cubicBezTo>
                          <a:pt x="5324" y="9915"/>
                          <a:pt x="-1434" y="8004"/>
                          <a:pt x="255" y="5096"/>
                        </a:cubicBezTo>
                        <a:cubicBezTo>
                          <a:pt x="1779" y="2465"/>
                          <a:pt x="10129" y="0"/>
                          <a:pt x="23258" y="0"/>
                        </a:cubicBezTo>
                        <a:cubicBezTo>
                          <a:pt x="36649" y="0"/>
                          <a:pt x="39502" y="2534"/>
                          <a:pt x="38310" y="4612"/>
                        </a:cubicBezTo>
                        <a:cubicBezTo>
                          <a:pt x="38061" y="5054"/>
                          <a:pt x="37687" y="5401"/>
                          <a:pt x="37397" y="5622"/>
                        </a:cubicBezTo>
                        <a:cubicBezTo>
                          <a:pt x="28229" y="5622"/>
                          <a:pt x="19061" y="5622"/>
                          <a:pt x="9908" y="5622"/>
                        </a:cubicBezTo>
                        <a:close/>
                        <a:moveTo>
                          <a:pt x="28907" y="3947"/>
                        </a:moveTo>
                        <a:cubicBezTo>
                          <a:pt x="29489" y="3074"/>
                          <a:pt x="28631" y="1620"/>
                          <a:pt x="21734" y="1634"/>
                        </a:cubicBezTo>
                        <a:cubicBezTo>
                          <a:pt x="15322" y="1634"/>
                          <a:pt x="11860" y="2977"/>
                          <a:pt x="10877" y="3947"/>
                        </a:cubicBezTo>
                        <a:cubicBezTo>
                          <a:pt x="16887" y="3947"/>
                          <a:pt x="22897" y="3947"/>
                          <a:pt x="28907" y="3947"/>
                        </a:cubicBezTo>
                        <a:close/>
                      </a:path>
                    </a:pathLst>
                  </a:custGeom>
                  <a:solidFill>
                    <a:srgbClr val="BBBDBF"/>
                  </a:solidFill>
                  <a:ln w="1385"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05D63622-0A4A-4A4F-BA33-F1C809503323}"/>
                      </a:ext>
                    </a:extLst>
                  </p:cNvPr>
                  <p:cNvSpPr/>
                  <p:nvPr/>
                </p:nvSpPr>
                <p:spPr>
                  <a:xfrm>
                    <a:off x="6387020" y="4521654"/>
                    <a:ext cx="32404" cy="9915"/>
                  </a:xfrm>
                  <a:custGeom>
                    <a:avLst/>
                    <a:gdLst>
                      <a:gd name="connsiteX0" fmla="*/ 3047 w 32404"/>
                      <a:gd name="connsiteY0" fmla="*/ 7506 h 9915"/>
                      <a:gd name="connsiteX1" fmla="*/ 13198 w 32404"/>
                      <a:gd name="connsiteY1" fmla="*/ 8184 h 9915"/>
                      <a:gd name="connsiteX2" fmla="*/ 20371 w 32404"/>
                      <a:gd name="connsiteY2" fmla="*/ 7132 h 9915"/>
                      <a:gd name="connsiteX3" fmla="*/ 14402 w 32404"/>
                      <a:gd name="connsiteY3" fmla="*/ 5747 h 9915"/>
                      <a:gd name="connsiteX4" fmla="*/ 4667 w 32404"/>
                      <a:gd name="connsiteY4" fmla="*/ 2977 h 9915"/>
                      <a:gd name="connsiteX5" fmla="*/ 21853 w 32404"/>
                      <a:gd name="connsiteY5" fmla="*/ 0 h 9915"/>
                      <a:gd name="connsiteX6" fmla="*/ 32405 w 32404"/>
                      <a:gd name="connsiteY6" fmla="*/ 568 h 9915"/>
                      <a:gd name="connsiteX7" fmla="*/ 29428 w 32404"/>
                      <a:gd name="connsiteY7" fmla="*/ 2257 h 9915"/>
                      <a:gd name="connsiteX8" fmla="*/ 21063 w 32404"/>
                      <a:gd name="connsiteY8" fmla="*/ 1703 h 9915"/>
                      <a:gd name="connsiteX9" fmla="*/ 14762 w 32404"/>
                      <a:gd name="connsiteY9" fmla="*/ 2700 h 9915"/>
                      <a:gd name="connsiteX10" fmla="*/ 21188 w 32404"/>
                      <a:gd name="connsiteY10" fmla="*/ 4030 h 9915"/>
                      <a:gd name="connsiteX11" fmla="*/ 30508 w 32404"/>
                      <a:gd name="connsiteY11" fmla="*/ 6938 h 9915"/>
                      <a:gd name="connsiteX12" fmla="*/ 12117 w 32404"/>
                      <a:gd name="connsiteY12" fmla="*/ 9915 h 9915"/>
                      <a:gd name="connsiteX13" fmla="*/ 0 w 32404"/>
                      <a:gd name="connsiteY13" fmla="*/ 9237 h 9915"/>
                      <a:gd name="connsiteX14" fmla="*/ 3047 w 32404"/>
                      <a:gd name="connsiteY14" fmla="*/ 7506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04" h="9915">
                        <a:moveTo>
                          <a:pt x="3047" y="7506"/>
                        </a:moveTo>
                        <a:cubicBezTo>
                          <a:pt x="5221" y="7838"/>
                          <a:pt x="9486" y="8184"/>
                          <a:pt x="13198" y="8184"/>
                        </a:cubicBezTo>
                        <a:cubicBezTo>
                          <a:pt x="17754" y="8184"/>
                          <a:pt x="20025" y="7755"/>
                          <a:pt x="20371" y="7132"/>
                        </a:cubicBezTo>
                        <a:cubicBezTo>
                          <a:pt x="20731" y="6495"/>
                          <a:pt x="19235" y="6162"/>
                          <a:pt x="14402" y="5747"/>
                        </a:cubicBezTo>
                        <a:cubicBezTo>
                          <a:pt x="6758" y="5110"/>
                          <a:pt x="3960" y="4099"/>
                          <a:pt x="4667" y="2977"/>
                        </a:cubicBezTo>
                        <a:cubicBezTo>
                          <a:pt x="5622" y="1302"/>
                          <a:pt x="12339" y="0"/>
                          <a:pt x="21853" y="0"/>
                        </a:cubicBezTo>
                        <a:cubicBezTo>
                          <a:pt x="26409" y="0"/>
                          <a:pt x="30217" y="277"/>
                          <a:pt x="32405" y="568"/>
                        </a:cubicBezTo>
                        <a:cubicBezTo>
                          <a:pt x="31408" y="1136"/>
                          <a:pt x="30411" y="1703"/>
                          <a:pt x="29428" y="2257"/>
                        </a:cubicBezTo>
                        <a:cubicBezTo>
                          <a:pt x="27794" y="2022"/>
                          <a:pt x="24692" y="1703"/>
                          <a:pt x="21063" y="1703"/>
                        </a:cubicBezTo>
                        <a:cubicBezTo>
                          <a:pt x="17352" y="1703"/>
                          <a:pt x="15094" y="2119"/>
                          <a:pt x="14762" y="2700"/>
                        </a:cubicBezTo>
                        <a:cubicBezTo>
                          <a:pt x="14416" y="3296"/>
                          <a:pt x="16189" y="3601"/>
                          <a:pt x="21188" y="4030"/>
                        </a:cubicBezTo>
                        <a:cubicBezTo>
                          <a:pt x="28250" y="4653"/>
                          <a:pt x="31214" y="5525"/>
                          <a:pt x="30508" y="6938"/>
                        </a:cubicBezTo>
                        <a:cubicBezTo>
                          <a:pt x="29553" y="8655"/>
                          <a:pt x="23002" y="9915"/>
                          <a:pt x="12117" y="9915"/>
                        </a:cubicBezTo>
                        <a:cubicBezTo>
                          <a:pt x="7132" y="9915"/>
                          <a:pt x="2825" y="9624"/>
                          <a:pt x="0" y="9237"/>
                        </a:cubicBezTo>
                        <a:cubicBezTo>
                          <a:pt x="1039" y="8669"/>
                          <a:pt x="2036" y="8088"/>
                          <a:pt x="3047" y="7506"/>
                        </a:cubicBezTo>
                        <a:close/>
                      </a:path>
                    </a:pathLst>
                  </a:custGeom>
                  <a:solidFill>
                    <a:srgbClr val="BBBDBF"/>
                  </a:solidFill>
                  <a:ln w="1385"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4640B218-C8FA-7540-9C76-AF46AD21402B}"/>
                      </a:ext>
                    </a:extLst>
                  </p:cNvPr>
                  <p:cNvSpPr/>
                  <p:nvPr/>
                </p:nvSpPr>
                <p:spPr>
                  <a:xfrm>
                    <a:off x="6424277" y="4521654"/>
                    <a:ext cx="35681" cy="9915"/>
                  </a:xfrm>
                  <a:custGeom>
                    <a:avLst/>
                    <a:gdLst>
                      <a:gd name="connsiteX0" fmla="*/ 30641 w 35681"/>
                      <a:gd name="connsiteY0" fmla="*/ 9417 h 9915"/>
                      <a:gd name="connsiteX1" fmla="*/ 18704 w 35681"/>
                      <a:gd name="connsiteY1" fmla="*/ 9915 h 9915"/>
                      <a:gd name="connsiteX2" fmla="*/ 231 w 35681"/>
                      <a:gd name="connsiteY2" fmla="*/ 5068 h 9915"/>
                      <a:gd name="connsiteX3" fmla="*/ 25905 w 35681"/>
                      <a:gd name="connsiteY3" fmla="*/ 0 h 9915"/>
                      <a:gd name="connsiteX4" fmla="*/ 35682 w 35681"/>
                      <a:gd name="connsiteY4" fmla="*/ 443 h 9915"/>
                      <a:gd name="connsiteX5" fmla="*/ 32843 w 35681"/>
                      <a:gd name="connsiteY5" fmla="*/ 2229 h 9915"/>
                      <a:gd name="connsiteX6" fmla="*/ 25212 w 35681"/>
                      <a:gd name="connsiteY6" fmla="*/ 1856 h 9915"/>
                      <a:gd name="connsiteX7" fmla="*/ 10921 w 35681"/>
                      <a:gd name="connsiteY7" fmla="*/ 4930 h 9915"/>
                      <a:gd name="connsiteX8" fmla="*/ 21806 w 35681"/>
                      <a:gd name="connsiteY8" fmla="*/ 7990 h 9915"/>
                      <a:gd name="connsiteX9" fmla="*/ 30184 w 35681"/>
                      <a:gd name="connsiteY9" fmla="*/ 7617 h 9915"/>
                      <a:gd name="connsiteX10" fmla="*/ 30641 w 35681"/>
                      <a:gd name="connsiteY10" fmla="*/ 9417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81" h="9915">
                        <a:moveTo>
                          <a:pt x="30641" y="9417"/>
                        </a:moveTo>
                        <a:cubicBezTo>
                          <a:pt x="28315" y="9638"/>
                          <a:pt x="23855" y="9915"/>
                          <a:pt x="18704" y="9915"/>
                        </a:cubicBezTo>
                        <a:cubicBezTo>
                          <a:pt x="5880" y="9915"/>
                          <a:pt x="-1418" y="8004"/>
                          <a:pt x="231" y="5068"/>
                        </a:cubicBezTo>
                        <a:cubicBezTo>
                          <a:pt x="1823" y="2229"/>
                          <a:pt x="11503" y="0"/>
                          <a:pt x="25905" y="0"/>
                        </a:cubicBezTo>
                        <a:cubicBezTo>
                          <a:pt x="29699" y="0"/>
                          <a:pt x="33452" y="194"/>
                          <a:pt x="35682" y="443"/>
                        </a:cubicBezTo>
                        <a:cubicBezTo>
                          <a:pt x="34740" y="1052"/>
                          <a:pt x="33785" y="1634"/>
                          <a:pt x="32843" y="2229"/>
                        </a:cubicBezTo>
                        <a:cubicBezTo>
                          <a:pt x="31251" y="2050"/>
                          <a:pt x="28910" y="1856"/>
                          <a:pt x="25212" y="1856"/>
                        </a:cubicBezTo>
                        <a:cubicBezTo>
                          <a:pt x="17277" y="1856"/>
                          <a:pt x="11821" y="3199"/>
                          <a:pt x="10921" y="4930"/>
                        </a:cubicBezTo>
                        <a:cubicBezTo>
                          <a:pt x="9827" y="6883"/>
                          <a:pt x="14702" y="7990"/>
                          <a:pt x="21806" y="7990"/>
                        </a:cubicBezTo>
                        <a:cubicBezTo>
                          <a:pt x="25434" y="7990"/>
                          <a:pt x="28051" y="7824"/>
                          <a:pt x="30184" y="7617"/>
                        </a:cubicBezTo>
                        <a:cubicBezTo>
                          <a:pt x="30336" y="8240"/>
                          <a:pt x="30488" y="8821"/>
                          <a:pt x="30641" y="9417"/>
                        </a:cubicBezTo>
                        <a:close/>
                      </a:path>
                    </a:pathLst>
                  </a:custGeom>
                  <a:solidFill>
                    <a:srgbClr val="BBBDBF"/>
                  </a:solidFill>
                  <a:ln w="1385" cap="flat">
                    <a:noFill/>
                    <a:prstDash val="solid"/>
                    <a:miter/>
                  </a:ln>
                </p:spPr>
                <p:txBody>
                  <a:bodyPr rtlCol="0" anchor="ctr"/>
                  <a:lstStyle/>
                  <a:p>
                    <a:endParaRPr lang="en-US"/>
                  </a:p>
                </p:txBody>
              </p:sp>
            </p:grpSp>
            <p:grpSp>
              <p:nvGrpSpPr>
                <p:cNvPr id="244" name="Graphic 64">
                  <a:extLst>
                    <a:ext uri="{FF2B5EF4-FFF2-40B4-BE49-F238E27FC236}">
                      <a16:creationId xmlns:a16="http://schemas.microsoft.com/office/drawing/2014/main" id="{EE5EAF32-26B8-4E45-B74B-DFBA8CC1B2B6}"/>
                    </a:ext>
                  </a:extLst>
                </p:cNvPr>
                <p:cNvGrpSpPr/>
                <p:nvPr/>
              </p:nvGrpSpPr>
              <p:grpSpPr>
                <a:xfrm>
                  <a:off x="6076183" y="4928917"/>
                  <a:ext cx="73998" cy="14055"/>
                  <a:chOff x="6076183" y="4928917"/>
                  <a:chExt cx="73998" cy="14055"/>
                </a:xfrm>
                <a:solidFill>
                  <a:srgbClr val="BBBDBF"/>
                </a:solidFill>
              </p:grpSpPr>
              <p:sp>
                <p:nvSpPr>
                  <p:cNvPr id="276" name="Freeform 275">
                    <a:extLst>
                      <a:ext uri="{FF2B5EF4-FFF2-40B4-BE49-F238E27FC236}">
                        <a16:creationId xmlns:a16="http://schemas.microsoft.com/office/drawing/2014/main" id="{43ABB3F5-022C-AC44-B4EC-898A6C9C2B8C}"/>
                      </a:ext>
                    </a:extLst>
                  </p:cNvPr>
                  <p:cNvSpPr/>
                  <p:nvPr/>
                </p:nvSpPr>
                <p:spPr>
                  <a:xfrm>
                    <a:off x="6076183" y="4928917"/>
                    <a:ext cx="33955" cy="14041"/>
                  </a:xfrm>
                  <a:custGeom>
                    <a:avLst/>
                    <a:gdLst>
                      <a:gd name="connsiteX0" fmla="*/ 1773 w 33955"/>
                      <a:gd name="connsiteY0" fmla="*/ 14042 h 14041"/>
                      <a:gd name="connsiteX1" fmla="*/ 6093 w 33955"/>
                      <a:gd name="connsiteY1" fmla="*/ 6342 h 14041"/>
                      <a:gd name="connsiteX2" fmla="*/ 0 w 33955"/>
                      <a:gd name="connsiteY2" fmla="*/ 6342 h 14041"/>
                      <a:gd name="connsiteX3" fmla="*/ 1011 w 33955"/>
                      <a:gd name="connsiteY3" fmla="*/ 4556 h 14041"/>
                      <a:gd name="connsiteX4" fmla="*/ 7104 w 33955"/>
                      <a:gd name="connsiteY4" fmla="*/ 4556 h 14041"/>
                      <a:gd name="connsiteX5" fmla="*/ 7340 w 33955"/>
                      <a:gd name="connsiteY5" fmla="*/ 4154 h 14041"/>
                      <a:gd name="connsiteX6" fmla="*/ 14596 w 33955"/>
                      <a:gd name="connsiteY6" fmla="*/ 914 h 14041"/>
                      <a:gd name="connsiteX7" fmla="*/ 26810 w 33955"/>
                      <a:gd name="connsiteY7" fmla="*/ 0 h 14041"/>
                      <a:gd name="connsiteX8" fmla="*/ 33956 w 33955"/>
                      <a:gd name="connsiteY8" fmla="*/ 235 h 14041"/>
                      <a:gd name="connsiteX9" fmla="*/ 32100 w 33955"/>
                      <a:gd name="connsiteY9" fmla="*/ 2091 h 14041"/>
                      <a:gd name="connsiteX10" fmla="*/ 27406 w 33955"/>
                      <a:gd name="connsiteY10" fmla="*/ 1911 h 14041"/>
                      <a:gd name="connsiteX11" fmla="*/ 18640 w 33955"/>
                      <a:gd name="connsiteY11" fmla="*/ 4071 h 14041"/>
                      <a:gd name="connsiteX12" fmla="*/ 18363 w 33955"/>
                      <a:gd name="connsiteY12" fmla="*/ 4556 h 14041"/>
                      <a:gd name="connsiteX13" fmla="*/ 28237 w 33955"/>
                      <a:gd name="connsiteY13" fmla="*/ 4556 h 14041"/>
                      <a:gd name="connsiteX14" fmla="*/ 27239 w 33955"/>
                      <a:gd name="connsiteY14" fmla="*/ 6342 h 14041"/>
                      <a:gd name="connsiteX15" fmla="*/ 17449 w 33955"/>
                      <a:gd name="connsiteY15" fmla="*/ 6342 h 14041"/>
                      <a:gd name="connsiteX16" fmla="*/ 13142 w 33955"/>
                      <a:gd name="connsiteY16" fmla="*/ 14042 h 14041"/>
                      <a:gd name="connsiteX17" fmla="*/ 1773 w 33955"/>
                      <a:gd name="connsiteY17" fmla="*/ 14042 h 1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55" h="14041">
                        <a:moveTo>
                          <a:pt x="1773" y="14042"/>
                        </a:moveTo>
                        <a:cubicBezTo>
                          <a:pt x="3213" y="11480"/>
                          <a:pt x="4653" y="8904"/>
                          <a:pt x="6093" y="6342"/>
                        </a:cubicBezTo>
                        <a:cubicBezTo>
                          <a:pt x="4058" y="6342"/>
                          <a:pt x="2036" y="6342"/>
                          <a:pt x="0" y="6342"/>
                        </a:cubicBezTo>
                        <a:cubicBezTo>
                          <a:pt x="333" y="5747"/>
                          <a:pt x="679" y="5152"/>
                          <a:pt x="1011" y="4556"/>
                        </a:cubicBezTo>
                        <a:cubicBezTo>
                          <a:pt x="3047" y="4556"/>
                          <a:pt x="5069" y="4556"/>
                          <a:pt x="7104" y="4556"/>
                        </a:cubicBezTo>
                        <a:cubicBezTo>
                          <a:pt x="7187" y="4418"/>
                          <a:pt x="7257" y="4279"/>
                          <a:pt x="7340" y="4154"/>
                        </a:cubicBezTo>
                        <a:cubicBezTo>
                          <a:pt x="8032" y="2922"/>
                          <a:pt x="10275" y="1689"/>
                          <a:pt x="14596" y="914"/>
                        </a:cubicBezTo>
                        <a:cubicBezTo>
                          <a:pt x="18280" y="249"/>
                          <a:pt x="22933" y="0"/>
                          <a:pt x="26810" y="0"/>
                        </a:cubicBezTo>
                        <a:cubicBezTo>
                          <a:pt x="29843" y="0"/>
                          <a:pt x="32197" y="111"/>
                          <a:pt x="33956" y="235"/>
                        </a:cubicBezTo>
                        <a:cubicBezTo>
                          <a:pt x="33332" y="845"/>
                          <a:pt x="32723" y="1468"/>
                          <a:pt x="32100" y="2091"/>
                        </a:cubicBezTo>
                        <a:cubicBezTo>
                          <a:pt x="30951" y="1994"/>
                          <a:pt x="29428" y="1925"/>
                          <a:pt x="27406" y="1911"/>
                        </a:cubicBezTo>
                        <a:cubicBezTo>
                          <a:pt x="21797" y="1911"/>
                          <a:pt x="19291" y="2908"/>
                          <a:pt x="18640" y="4071"/>
                        </a:cubicBezTo>
                        <a:cubicBezTo>
                          <a:pt x="18543" y="4237"/>
                          <a:pt x="18460" y="4390"/>
                          <a:pt x="18363" y="4556"/>
                        </a:cubicBezTo>
                        <a:cubicBezTo>
                          <a:pt x="21659" y="4556"/>
                          <a:pt x="24941" y="4556"/>
                          <a:pt x="28237" y="4556"/>
                        </a:cubicBezTo>
                        <a:cubicBezTo>
                          <a:pt x="27904" y="5152"/>
                          <a:pt x="27572" y="5747"/>
                          <a:pt x="27239" y="6342"/>
                        </a:cubicBezTo>
                        <a:cubicBezTo>
                          <a:pt x="23971" y="6342"/>
                          <a:pt x="20717" y="6342"/>
                          <a:pt x="17449" y="6342"/>
                        </a:cubicBezTo>
                        <a:cubicBezTo>
                          <a:pt x="16009" y="8904"/>
                          <a:pt x="14583" y="11480"/>
                          <a:pt x="13142" y="14042"/>
                        </a:cubicBezTo>
                        <a:cubicBezTo>
                          <a:pt x="9348" y="14042"/>
                          <a:pt x="5554" y="14042"/>
                          <a:pt x="1773" y="14042"/>
                        </a:cubicBezTo>
                        <a:close/>
                      </a:path>
                    </a:pathLst>
                  </a:custGeom>
                  <a:solidFill>
                    <a:srgbClr val="BBBDBF"/>
                  </a:solidFill>
                  <a:ln w="1385"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0CBDBD9D-0345-5F42-B9DC-F5B61BDA2973}"/>
                      </a:ext>
                    </a:extLst>
                  </p:cNvPr>
                  <p:cNvSpPr/>
                  <p:nvPr/>
                </p:nvSpPr>
                <p:spPr>
                  <a:xfrm>
                    <a:off x="6106136" y="4933265"/>
                    <a:ext cx="44044" cy="9707"/>
                  </a:xfrm>
                  <a:custGeom>
                    <a:avLst/>
                    <a:gdLst>
                      <a:gd name="connsiteX0" fmla="*/ 3698 w 44044"/>
                      <a:gd name="connsiteY0" fmla="*/ 3033 h 9707"/>
                      <a:gd name="connsiteX1" fmla="*/ 4889 w 44044"/>
                      <a:gd name="connsiteY1" fmla="*/ 208 h 9707"/>
                      <a:gd name="connsiteX2" fmla="*/ 14859 w 44044"/>
                      <a:gd name="connsiteY2" fmla="*/ 208 h 9707"/>
                      <a:gd name="connsiteX3" fmla="*/ 14624 w 44044"/>
                      <a:gd name="connsiteY3" fmla="*/ 1634 h 9707"/>
                      <a:gd name="connsiteX4" fmla="*/ 14901 w 44044"/>
                      <a:gd name="connsiteY4" fmla="*/ 1634 h 9707"/>
                      <a:gd name="connsiteX5" fmla="*/ 30106 w 44044"/>
                      <a:gd name="connsiteY5" fmla="*/ 0 h 9707"/>
                      <a:gd name="connsiteX6" fmla="*/ 43816 w 44044"/>
                      <a:gd name="connsiteY6" fmla="*/ 4071 h 9707"/>
                      <a:gd name="connsiteX7" fmla="*/ 40742 w 44044"/>
                      <a:gd name="connsiteY7" fmla="*/ 9708 h 9707"/>
                      <a:gd name="connsiteX8" fmla="*/ 29372 w 44044"/>
                      <a:gd name="connsiteY8" fmla="*/ 9708 h 9707"/>
                      <a:gd name="connsiteX9" fmla="*/ 32322 w 44044"/>
                      <a:gd name="connsiteY9" fmla="*/ 4348 h 9707"/>
                      <a:gd name="connsiteX10" fmla="*/ 25052 w 44044"/>
                      <a:gd name="connsiteY10" fmla="*/ 1952 h 9707"/>
                      <a:gd name="connsiteX11" fmla="*/ 15427 w 44044"/>
                      <a:gd name="connsiteY11" fmla="*/ 3351 h 9707"/>
                      <a:gd name="connsiteX12" fmla="*/ 14527 w 44044"/>
                      <a:gd name="connsiteY12" fmla="*/ 4127 h 9707"/>
                      <a:gd name="connsiteX13" fmla="*/ 11453 w 44044"/>
                      <a:gd name="connsiteY13" fmla="*/ 9694 h 9707"/>
                      <a:gd name="connsiteX14" fmla="*/ 0 w 44044"/>
                      <a:gd name="connsiteY14" fmla="*/ 9694 h 9707"/>
                      <a:gd name="connsiteX15" fmla="*/ 3698 w 44044"/>
                      <a:gd name="connsiteY15" fmla="*/ 3033 h 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44" h="9707">
                        <a:moveTo>
                          <a:pt x="3698" y="3033"/>
                        </a:moveTo>
                        <a:cubicBezTo>
                          <a:pt x="4307" y="1939"/>
                          <a:pt x="4722" y="1025"/>
                          <a:pt x="4889" y="208"/>
                        </a:cubicBezTo>
                        <a:cubicBezTo>
                          <a:pt x="8212" y="208"/>
                          <a:pt x="11536" y="208"/>
                          <a:pt x="14859" y="208"/>
                        </a:cubicBezTo>
                        <a:cubicBezTo>
                          <a:pt x="14777" y="679"/>
                          <a:pt x="14707" y="1163"/>
                          <a:pt x="14624" y="1634"/>
                        </a:cubicBezTo>
                        <a:cubicBezTo>
                          <a:pt x="14721" y="1634"/>
                          <a:pt x="14804" y="1634"/>
                          <a:pt x="14901" y="1634"/>
                        </a:cubicBezTo>
                        <a:cubicBezTo>
                          <a:pt x="17255" y="900"/>
                          <a:pt x="22642" y="0"/>
                          <a:pt x="30106" y="0"/>
                        </a:cubicBezTo>
                        <a:cubicBezTo>
                          <a:pt x="37931" y="0"/>
                          <a:pt x="45464" y="1066"/>
                          <a:pt x="43816" y="4071"/>
                        </a:cubicBezTo>
                        <a:cubicBezTo>
                          <a:pt x="42792" y="5955"/>
                          <a:pt x="41767" y="7824"/>
                          <a:pt x="40742" y="9708"/>
                        </a:cubicBezTo>
                        <a:cubicBezTo>
                          <a:pt x="36947" y="9708"/>
                          <a:pt x="33167" y="9708"/>
                          <a:pt x="29372" y="9708"/>
                        </a:cubicBezTo>
                        <a:cubicBezTo>
                          <a:pt x="30356" y="7921"/>
                          <a:pt x="31339" y="6135"/>
                          <a:pt x="32322" y="4348"/>
                        </a:cubicBezTo>
                        <a:cubicBezTo>
                          <a:pt x="33070" y="2977"/>
                          <a:pt x="31242" y="1952"/>
                          <a:pt x="25052" y="1952"/>
                        </a:cubicBezTo>
                        <a:cubicBezTo>
                          <a:pt x="20537" y="1952"/>
                          <a:pt x="17020" y="2631"/>
                          <a:pt x="15427" y="3351"/>
                        </a:cubicBezTo>
                        <a:cubicBezTo>
                          <a:pt x="14942" y="3573"/>
                          <a:pt x="14679" y="3850"/>
                          <a:pt x="14527" y="4127"/>
                        </a:cubicBezTo>
                        <a:cubicBezTo>
                          <a:pt x="13502" y="5983"/>
                          <a:pt x="12478" y="7838"/>
                          <a:pt x="11453" y="9694"/>
                        </a:cubicBezTo>
                        <a:cubicBezTo>
                          <a:pt x="7631" y="9694"/>
                          <a:pt x="3808" y="9694"/>
                          <a:pt x="0" y="9694"/>
                        </a:cubicBezTo>
                        <a:cubicBezTo>
                          <a:pt x="1233" y="7478"/>
                          <a:pt x="2465" y="5249"/>
                          <a:pt x="3698" y="3033"/>
                        </a:cubicBezTo>
                        <a:close/>
                      </a:path>
                    </a:pathLst>
                  </a:custGeom>
                  <a:solidFill>
                    <a:srgbClr val="BBBDBF"/>
                  </a:solidFill>
                  <a:ln w="1385" cap="flat">
                    <a:noFill/>
                    <a:prstDash val="solid"/>
                    <a:miter/>
                  </a:ln>
                </p:spPr>
                <p:txBody>
                  <a:bodyPr rtlCol="0" anchor="ctr"/>
                  <a:lstStyle/>
                  <a:p>
                    <a:endParaRPr lang="en-US"/>
                  </a:p>
                </p:txBody>
              </p:sp>
            </p:grpSp>
            <p:grpSp>
              <p:nvGrpSpPr>
                <p:cNvPr id="245" name="Graphic 64">
                  <a:extLst>
                    <a:ext uri="{FF2B5EF4-FFF2-40B4-BE49-F238E27FC236}">
                      <a16:creationId xmlns:a16="http://schemas.microsoft.com/office/drawing/2014/main" id="{7C18B72C-9CEA-3141-A336-50042782910F}"/>
                    </a:ext>
                  </a:extLst>
                </p:cNvPr>
                <p:cNvGrpSpPr/>
                <p:nvPr/>
              </p:nvGrpSpPr>
              <p:grpSpPr>
                <a:xfrm>
                  <a:off x="6461544" y="4929125"/>
                  <a:ext cx="126773" cy="14055"/>
                  <a:chOff x="6461544" y="4929125"/>
                  <a:chExt cx="126773" cy="14055"/>
                </a:xfrm>
                <a:solidFill>
                  <a:srgbClr val="BBBDBF"/>
                </a:solidFill>
              </p:grpSpPr>
              <p:sp>
                <p:nvSpPr>
                  <p:cNvPr id="272" name="Freeform 271">
                    <a:extLst>
                      <a:ext uri="{FF2B5EF4-FFF2-40B4-BE49-F238E27FC236}">
                        <a16:creationId xmlns:a16="http://schemas.microsoft.com/office/drawing/2014/main" id="{A18AB870-B7E2-5E48-A4F5-50AC031BCC99}"/>
                      </a:ext>
                    </a:extLst>
                  </p:cNvPr>
                  <p:cNvSpPr/>
                  <p:nvPr/>
                </p:nvSpPr>
                <p:spPr>
                  <a:xfrm>
                    <a:off x="6461544" y="4933251"/>
                    <a:ext cx="38353" cy="9929"/>
                  </a:xfrm>
                  <a:custGeom>
                    <a:avLst/>
                    <a:gdLst>
                      <a:gd name="connsiteX0" fmla="*/ 33991 w 38353"/>
                      <a:gd name="connsiteY0" fmla="*/ 9417 h 9929"/>
                      <a:gd name="connsiteX1" fmla="*/ 21001 w 38353"/>
                      <a:gd name="connsiteY1" fmla="*/ 9929 h 9929"/>
                      <a:gd name="connsiteX2" fmla="*/ 160 w 38353"/>
                      <a:gd name="connsiteY2" fmla="*/ 5068 h 9929"/>
                      <a:gd name="connsiteX3" fmla="*/ 27593 w 38353"/>
                      <a:gd name="connsiteY3" fmla="*/ 0 h 9929"/>
                      <a:gd name="connsiteX4" fmla="*/ 38353 w 38353"/>
                      <a:gd name="connsiteY4" fmla="*/ 443 h 9929"/>
                      <a:gd name="connsiteX5" fmla="*/ 35473 w 38353"/>
                      <a:gd name="connsiteY5" fmla="*/ 2230 h 9929"/>
                      <a:gd name="connsiteX6" fmla="*/ 27081 w 38353"/>
                      <a:gd name="connsiteY6" fmla="*/ 1856 h 9929"/>
                      <a:gd name="connsiteX7" fmla="*/ 11848 w 38353"/>
                      <a:gd name="connsiteY7" fmla="*/ 4930 h 9929"/>
                      <a:gd name="connsiteX8" fmla="*/ 24145 w 38353"/>
                      <a:gd name="connsiteY8" fmla="*/ 7990 h 9929"/>
                      <a:gd name="connsiteX9" fmla="*/ 33271 w 38353"/>
                      <a:gd name="connsiteY9" fmla="*/ 7617 h 9929"/>
                      <a:gd name="connsiteX10" fmla="*/ 33991 w 38353"/>
                      <a:gd name="connsiteY10" fmla="*/ 9417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53" h="9929">
                        <a:moveTo>
                          <a:pt x="33991" y="9417"/>
                        </a:moveTo>
                        <a:cubicBezTo>
                          <a:pt x="31485" y="9652"/>
                          <a:pt x="26638" y="9929"/>
                          <a:pt x="21001" y="9929"/>
                        </a:cubicBezTo>
                        <a:cubicBezTo>
                          <a:pt x="6959" y="9929"/>
                          <a:pt x="-1267" y="8018"/>
                          <a:pt x="160" y="5068"/>
                        </a:cubicBezTo>
                        <a:cubicBezTo>
                          <a:pt x="1530" y="2230"/>
                          <a:pt x="11833" y="0"/>
                          <a:pt x="27593" y="0"/>
                        </a:cubicBezTo>
                        <a:cubicBezTo>
                          <a:pt x="31733" y="0"/>
                          <a:pt x="35888" y="194"/>
                          <a:pt x="38353" y="443"/>
                        </a:cubicBezTo>
                        <a:cubicBezTo>
                          <a:pt x="37398" y="1039"/>
                          <a:pt x="36442" y="1634"/>
                          <a:pt x="35473" y="2230"/>
                        </a:cubicBezTo>
                        <a:cubicBezTo>
                          <a:pt x="33714" y="2063"/>
                          <a:pt x="31124" y="1856"/>
                          <a:pt x="27081" y="1856"/>
                        </a:cubicBezTo>
                        <a:cubicBezTo>
                          <a:pt x="18398" y="1856"/>
                          <a:pt x="12595" y="3199"/>
                          <a:pt x="11848" y="4930"/>
                        </a:cubicBezTo>
                        <a:cubicBezTo>
                          <a:pt x="10906" y="6869"/>
                          <a:pt x="16376" y="7990"/>
                          <a:pt x="24145" y="7990"/>
                        </a:cubicBezTo>
                        <a:cubicBezTo>
                          <a:pt x="28119" y="7990"/>
                          <a:pt x="30972" y="7810"/>
                          <a:pt x="33271" y="7617"/>
                        </a:cubicBezTo>
                        <a:cubicBezTo>
                          <a:pt x="33520" y="8240"/>
                          <a:pt x="33755" y="8821"/>
                          <a:pt x="33991" y="9417"/>
                        </a:cubicBezTo>
                        <a:close/>
                      </a:path>
                    </a:pathLst>
                  </a:custGeom>
                  <a:solidFill>
                    <a:srgbClr val="BBBDBF"/>
                  </a:solidFill>
                  <a:ln w="1385"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8344A349-6B8E-DA46-8086-7226908C4CE2}"/>
                      </a:ext>
                    </a:extLst>
                  </p:cNvPr>
                  <p:cNvSpPr/>
                  <p:nvPr/>
                </p:nvSpPr>
                <p:spPr>
                  <a:xfrm>
                    <a:off x="6504329" y="4931036"/>
                    <a:ext cx="29150" cy="12131"/>
                  </a:xfrm>
                  <a:custGeom>
                    <a:avLst/>
                    <a:gdLst>
                      <a:gd name="connsiteX0" fmla="*/ 19513 w 29150"/>
                      <a:gd name="connsiteY0" fmla="*/ 0 h 12131"/>
                      <a:gd name="connsiteX1" fmla="*/ 18363 w 29150"/>
                      <a:gd name="connsiteY1" fmla="*/ 2437 h 12131"/>
                      <a:gd name="connsiteX2" fmla="*/ 29151 w 29150"/>
                      <a:gd name="connsiteY2" fmla="*/ 2437 h 12131"/>
                      <a:gd name="connsiteX3" fmla="*/ 28306 w 29150"/>
                      <a:gd name="connsiteY3" fmla="*/ 4224 h 12131"/>
                      <a:gd name="connsiteX4" fmla="*/ 17518 w 29150"/>
                      <a:gd name="connsiteY4" fmla="*/ 4224 h 12131"/>
                      <a:gd name="connsiteX5" fmla="*/ 15552 w 29150"/>
                      <a:gd name="connsiteY5" fmla="*/ 8406 h 12131"/>
                      <a:gd name="connsiteX6" fmla="*/ 20551 w 29150"/>
                      <a:gd name="connsiteY6" fmla="*/ 10165 h 12131"/>
                      <a:gd name="connsiteX7" fmla="*/ 25038 w 29150"/>
                      <a:gd name="connsiteY7" fmla="*/ 10040 h 12131"/>
                      <a:gd name="connsiteX8" fmla="*/ 24360 w 29150"/>
                      <a:gd name="connsiteY8" fmla="*/ 11868 h 12131"/>
                      <a:gd name="connsiteX9" fmla="*/ 16023 w 29150"/>
                      <a:gd name="connsiteY9" fmla="*/ 12131 h 12131"/>
                      <a:gd name="connsiteX10" fmla="*/ 6592 w 29150"/>
                      <a:gd name="connsiteY10" fmla="*/ 11328 h 12131"/>
                      <a:gd name="connsiteX11" fmla="*/ 4335 w 29150"/>
                      <a:gd name="connsiteY11" fmla="*/ 8683 h 12131"/>
                      <a:gd name="connsiteX12" fmla="*/ 6454 w 29150"/>
                      <a:gd name="connsiteY12" fmla="*/ 4224 h 12131"/>
                      <a:gd name="connsiteX13" fmla="*/ 0 w 29150"/>
                      <a:gd name="connsiteY13" fmla="*/ 4224 h 12131"/>
                      <a:gd name="connsiteX14" fmla="*/ 845 w 29150"/>
                      <a:gd name="connsiteY14" fmla="*/ 2437 h 12131"/>
                      <a:gd name="connsiteX15" fmla="*/ 7298 w 29150"/>
                      <a:gd name="connsiteY15" fmla="*/ 2437 h 12131"/>
                      <a:gd name="connsiteX16" fmla="*/ 8129 w 29150"/>
                      <a:gd name="connsiteY16" fmla="*/ 679 h 12131"/>
                      <a:gd name="connsiteX17" fmla="*/ 19513 w 29150"/>
                      <a:gd name="connsiteY17" fmla="*/ 0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50" h="12131">
                        <a:moveTo>
                          <a:pt x="19513" y="0"/>
                        </a:moveTo>
                        <a:cubicBezTo>
                          <a:pt x="19125" y="817"/>
                          <a:pt x="18751" y="1620"/>
                          <a:pt x="18363" y="2437"/>
                        </a:cubicBezTo>
                        <a:cubicBezTo>
                          <a:pt x="21964" y="2437"/>
                          <a:pt x="25550" y="2437"/>
                          <a:pt x="29151" y="2437"/>
                        </a:cubicBezTo>
                        <a:cubicBezTo>
                          <a:pt x="28874" y="3033"/>
                          <a:pt x="28597" y="3628"/>
                          <a:pt x="28306" y="4224"/>
                        </a:cubicBezTo>
                        <a:cubicBezTo>
                          <a:pt x="24706" y="4224"/>
                          <a:pt x="21105" y="4224"/>
                          <a:pt x="17518" y="4224"/>
                        </a:cubicBezTo>
                        <a:cubicBezTo>
                          <a:pt x="16853" y="5622"/>
                          <a:pt x="16203" y="7007"/>
                          <a:pt x="15552" y="8406"/>
                        </a:cubicBezTo>
                        <a:cubicBezTo>
                          <a:pt x="15012" y="9555"/>
                          <a:pt x="16203" y="10165"/>
                          <a:pt x="20551" y="10165"/>
                        </a:cubicBezTo>
                        <a:cubicBezTo>
                          <a:pt x="22684" y="10165"/>
                          <a:pt x="23708" y="10123"/>
                          <a:pt x="25038" y="10040"/>
                        </a:cubicBezTo>
                        <a:cubicBezTo>
                          <a:pt x="24816" y="10650"/>
                          <a:pt x="24595" y="11259"/>
                          <a:pt x="24360" y="11868"/>
                        </a:cubicBezTo>
                        <a:cubicBezTo>
                          <a:pt x="22642" y="12007"/>
                          <a:pt x="19623" y="12131"/>
                          <a:pt x="16023" y="12131"/>
                        </a:cubicBezTo>
                        <a:cubicBezTo>
                          <a:pt x="11854" y="12131"/>
                          <a:pt x="8489" y="11826"/>
                          <a:pt x="6592" y="11328"/>
                        </a:cubicBezTo>
                        <a:cubicBezTo>
                          <a:pt x="4445" y="10788"/>
                          <a:pt x="3753" y="9916"/>
                          <a:pt x="4335" y="8683"/>
                        </a:cubicBezTo>
                        <a:cubicBezTo>
                          <a:pt x="5041" y="7201"/>
                          <a:pt x="5747" y="5706"/>
                          <a:pt x="6454" y="4224"/>
                        </a:cubicBezTo>
                        <a:cubicBezTo>
                          <a:pt x="4307" y="4224"/>
                          <a:pt x="2160" y="4224"/>
                          <a:pt x="0" y="4224"/>
                        </a:cubicBezTo>
                        <a:cubicBezTo>
                          <a:pt x="291" y="3628"/>
                          <a:pt x="568" y="3033"/>
                          <a:pt x="845" y="2437"/>
                        </a:cubicBezTo>
                        <a:cubicBezTo>
                          <a:pt x="2991" y="2437"/>
                          <a:pt x="5152" y="2437"/>
                          <a:pt x="7298" y="2437"/>
                        </a:cubicBezTo>
                        <a:cubicBezTo>
                          <a:pt x="7575" y="1856"/>
                          <a:pt x="7852" y="1274"/>
                          <a:pt x="8129" y="679"/>
                        </a:cubicBezTo>
                        <a:cubicBezTo>
                          <a:pt x="11924" y="457"/>
                          <a:pt x="15718" y="236"/>
                          <a:pt x="19513" y="0"/>
                        </a:cubicBezTo>
                        <a:close/>
                      </a:path>
                    </a:pathLst>
                  </a:custGeom>
                  <a:solidFill>
                    <a:srgbClr val="BBBDBF"/>
                  </a:solidFill>
                  <a:ln w="1385"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36BEF20B-3DF6-5745-A1FC-4823404B288F}"/>
                      </a:ext>
                    </a:extLst>
                  </p:cNvPr>
                  <p:cNvSpPr/>
                  <p:nvPr/>
                </p:nvSpPr>
                <p:spPr>
                  <a:xfrm>
                    <a:off x="6537620" y="4933265"/>
                    <a:ext cx="29677" cy="9693"/>
                  </a:xfrm>
                  <a:custGeom>
                    <a:avLst/>
                    <a:gdLst>
                      <a:gd name="connsiteX0" fmla="*/ 3019 w 29677"/>
                      <a:gd name="connsiteY0" fmla="*/ 3268 h 9693"/>
                      <a:gd name="connsiteX1" fmla="*/ 4071 w 29677"/>
                      <a:gd name="connsiteY1" fmla="*/ 208 h 9693"/>
                      <a:gd name="connsiteX2" fmla="*/ 13931 w 29677"/>
                      <a:gd name="connsiteY2" fmla="*/ 208 h 9693"/>
                      <a:gd name="connsiteX3" fmla="*/ 13447 w 29677"/>
                      <a:gd name="connsiteY3" fmla="*/ 2022 h 9693"/>
                      <a:gd name="connsiteX4" fmla="*/ 13821 w 29677"/>
                      <a:gd name="connsiteY4" fmla="*/ 2022 h 9693"/>
                      <a:gd name="connsiteX5" fmla="*/ 27032 w 29677"/>
                      <a:gd name="connsiteY5" fmla="*/ 0 h 9693"/>
                      <a:gd name="connsiteX6" fmla="*/ 29677 w 29677"/>
                      <a:gd name="connsiteY6" fmla="*/ 55 h 9693"/>
                      <a:gd name="connsiteX7" fmla="*/ 28624 w 29677"/>
                      <a:gd name="connsiteY7" fmla="*/ 2313 h 9693"/>
                      <a:gd name="connsiteX8" fmla="*/ 25343 w 29677"/>
                      <a:gd name="connsiteY8" fmla="*/ 2230 h 9693"/>
                      <a:gd name="connsiteX9" fmla="*/ 14347 w 29677"/>
                      <a:gd name="connsiteY9" fmla="*/ 4044 h 9693"/>
                      <a:gd name="connsiteX10" fmla="*/ 13641 w 29677"/>
                      <a:gd name="connsiteY10" fmla="*/ 4778 h 9693"/>
                      <a:gd name="connsiteX11" fmla="*/ 11356 w 29677"/>
                      <a:gd name="connsiteY11" fmla="*/ 9694 h 9693"/>
                      <a:gd name="connsiteX12" fmla="*/ 0 w 29677"/>
                      <a:gd name="connsiteY12" fmla="*/ 9694 h 9693"/>
                      <a:gd name="connsiteX13" fmla="*/ 3019 w 29677"/>
                      <a:gd name="connsiteY13" fmla="*/ 3268 h 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677" h="9693">
                        <a:moveTo>
                          <a:pt x="3019" y="3268"/>
                        </a:moveTo>
                        <a:cubicBezTo>
                          <a:pt x="3614" y="1980"/>
                          <a:pt x="3947" y="1066"/>
                          <a:pt x="4071" y="208"/>
                        </a:cubicBezTo>
                        <a:cubicBezTo>
                          <a:pt x="7368" y="208"/>
                          <a:pt x="10649" y="208"/>
                          <a:pt x="13931" y="208"/>
                        </a:cubicBezTo>
                        <a:cubicBezTo>
                          <a:pt x="13779" y="817"/>
                          <a:pt x="13613" y="1426"/>
                          <a:pt x="13447" y="2022"/>
                        </a:cubicBezTo>
                        <a:cubicBezTo>
                          <a:pt x="13572" y="2022"/>
                          <a:pt x="13696" y="2022"/>
                          <a:pt x="13821" y="2022"/>
                        </a:cubicBezTo>
                        <a:cubicBezTo>
                          <a:pt x="16660" y="679"/>
                          <a:pt x="22227" y="0"/>
                          <a:pt x="27032" y="0"/>
                        </a:cubicBezTo>
                        <a:cubicBezTo>
                          <a:pt x="28140" y="0"/>
                          <a:pt x="28791" y="14"/>
                          <a:pt x="29677" y="55"/>
                        </a:cubicBezTo>
                        <a:cubicBezTo>
                          <a:pt x="29331" y="803"/>
                          <a:pt x="28985" y="1565"/>
                          <a:pt x="28624" y="2313"/>
                        </a:cubicBezTo>
                        <a:cubicBezTo>
                          <a:pt x="27724" y="2257"/>
                          <a:pt x="26728" y="2230"/>
                          <a:pt x="25343" y="2230"/>
                        </a:cubicBezTo>
                        <a:cubicBezTo>
                          <a:pt x="19900" y="2230"/>
                          <a:pt x="15857" y="2963"/>
                          <a:pt x="14347" y="4044"/>
                        </a:cubicBezTo>
                        <a:cubicBezTo>
                          <a:pt x="14070" y="4265"/>
                          <a:pt x="13765" y="4515"/>
                          <a:pt x="13641" y="4778"/>
                        </a:cubicBezTo>
                        <a:cubicBezTo>
                          <a:pt x="12879" y="6412"/>
                          <a:pt x="12117" y="8046"/>
                          <a:pt x="11356" y="9694"/>
                        </a:cubicBezTo>
                        <a:cubicBezTo>
                          <a:pt x="7575" y="9694"/>
                          <a:pt x="3781" y="9694"/>
                          <a:pt x="0" y="9694"/>
                        </a:cubicBezTo>
                        <a:cubicBezTo>
                          <a:pt x="1025" y="7561"/>
                          <a:pt x="2022" y="5401"/>
                          <a:pt x="3019" y="3268"/>
                        </a:cubicBezTo>
                        <a:close/>
                      </a:path>
                    </a:pathLst>
                  </a:custGeom>
                  <a:solidFill>
                    <a:srgbClr val="BBBDBF"/>
                  </a:solidFill>
                  <a:ln w="1385"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111969B4-B6CB-9745-82E7-4427A616FE5B}"/>
                      </a:ext>
                    </a:extLst>
                  </p:cNvPr>
                  <p:cNvSpPr/>
                  <p:nvPr/>
                </p:nvSpPr>
                <p:spPr>
                  <a:xfrm>
                    <a:off x="6570524" y="4929125"/>
                    <a:ext cx="17794" cy="13834"/>
                  </a:xfrm>
                  <a:custGeom>
                    <a:avLst/>
                    <a:gdLst>
                      <a:gd name="connsiteX0" fmla="*/ 6370 w 17794"/>
                      <a:gd name="connsiteY0" fmla="*/ 0 h 13834"/>
                      <a:gd name="connsiteX1" fmla="*/ 17794 w 17794"/>
                      <a:gd name="connsiteY1" fmla="*/ 0 h 13834"/>
                      <a:gd name="connsiteX2" fmla="*/ 11453 w 17794"/>
                      <a:gd name="connsiteY2" fmla="*/ 13834 h 13834"/>
                      <a:gd name="connsiteX3" fmla="*/ 0 w 17794"/>
                      <a:gd name="connsiteY3" fmla="*/ 13834 h 13834"/>
                      <a:gd name="connsiteX4" fmla="*/ 6370 w 17794"/>
                      <a:gd name="connsiteY4" fmla="*/ 0 h 1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4" h="13834">
                        <a:moveTo>
                          <a:pt x="6370" y="0"/>
                        </a:moveTo>
                        <a:cubicBezTo>
                          <a:pt x="10178" y="0"/>
                          <a:pt x="13986" y="0"/>
                          <a:pt x="17794" y="0"/>
                        </a:cubicBezTo>
                        <a:cubicBezTo>
                          <a:pt x="15676" y="4612"/>
                          <a:pt x="13571" y="9223"/>
                          <a:pt x="11453" y="13834"/>
                        </a:cubicBezTo>
                        <a:cubicBezTo>
                          <a:pt x="7630" y="13834"/>
                          <a:pt x="3822" y="13834"/>
                          <a:pt x="0" y="13834"/>
                        </a:cubicBezTo>
                        <a:cubicBezTo>
                          <a:pt x="2133" y="9223"/>
                          <a:pt x="4251" y="4612"/>
                          <a:pt x="6370" y="0"/>
                        </a:cubicBezTo>
                        <a:close/>
                      </a:path>
                    </a:pathLst>
                  </a:custGeom>
                  <a:solidFill>
                    <a:srgbClr val="BBBDBF"/>
                  </a:solidFill>
                  <a:ln w="1385" cap="flat">
                    <a:noFill/>
                    <a:prstDash val="solid"/>
                    <a:miter/>
                  </a:ln>
                </p:spPr>
                <p:txBody>
                  <a:bodyPr rtlCol="0" anchor="ctr"/>
                  <a:lstStyle/>
                  <a:p>
                    <a:endParaRPr lang="en-US"/>
                  </a:p>
                </p:txBody>
              </p:sp>
            </p:grpSp>
            <p:grpSp>
              <p:nvGrpSpPr>
                <p:cNvPr id="246" name="Graphic 64">
                  <a:extLst>
                    <a:ext uri="{FF2B5EF4-FFF2-40B4-BE49-F238E27FC236}">
                      <a16:creationId xmlns:a16="http://schemas.microsoft.com/office/drawing/2014/main" id="{2F978365-F99A-0841-A022-D76A59A88F59}"/>
                    </a:ext>
                  </a:extLst>
                </p:cNvPr>
                <p:cNvGrpSpPr/>
                <p:nvPr/>
              </p:nvGrpSpPr>
              <p:grpSpPr>
                <a:xfrm>
                  <a:off x="10155517" y="4929526"/>
                  <a:ext cx="259294" cy="17288"/>
                  <a:chOff x="10155517" y="4929526"/>
                  <a:chExt cx="259294" cy="17288"/>
                </a:xfrm>
                <a:solidFill>
                  <a:srgbClr val="BBBDBF"/>
                </a:solidFill>
              </p:grpSpPr>
              <p:sp>
                <p:nvSpPr>
                  <p:cNvPr id="266" name="Freeform 265">
                    <a:extLst>
                      <a:ext uri="{FF2B5EF4-FFF2-40B4-BE49-F238E27FC236}">
                        <a16:creationId xmlns:a16="http://schemas.microsoft.com/office/drawing/2014/main" id="{C2BE3B14-E772-6E46-BF3F-4F33F48288BE}"/>
                      </a:ext>
                    </a:extLst>
                  </p:cNvPr>
                  <p:cNvSpPr/>
                  <p:nvPr/>
                </p:nvSpPr>
                <p:spPr>
                  <a:xfrm>
                    <a:off x="10155517" y="4933265"/>
                    <a:ext cx="45648" cy="9915"/>
                  </a:xfrm>
                  <a:custGeom>
                    <a:avLst/>
                    <a:gdLst>
                      <a:gd name="connsiteX0" fmla="*/ 45589 w 45648"/>
                      <a:gd name="connsiteY0" fmla="*/ 4861 h 9915"/>
                      <a:gd name="connsiteX1" fmla="*/ 23944 w 45648"/>
                      <a:gd name="connsiteY1" fmla="*/ 9915 h 9915"/>
                      <a:gd name="connsiteX2" fmla="*/ 56 w 45648"/>
                      <a:gd name="connsiteY2" fmla="*/ 5027 h 9915"/>
                      <a:gd name="connsiteX3" fmla="*/ 21894 w 45648"/>
                      <a:gd name="connsiteY3" fmla="*/ 0 h 9915"/>
                      <a:gd name="connsiteX4" fmla="*/ 45589 w 45648"/>
                      <a:gd name="connsiteY4" fmla="*/ 4861 h 9915"/>
                      <a:gd name="connsiteX5" fmla="*/ 11744 w 45648"/>
                      <a:gd name="connsiteY5" fmla="*/ 4958 h 9915"/>
                      <a:gd name="connsiteX6" fmla="*/ 23819 w 45648"/>
                      <a:gd name="connsiteY6" fmla="*/ 8170 h 9915"/>
                      <a:gd name="connsiteX7" fmla="*/ 33887 w 45648"/>
                      <a:gd name="connsiteY7" fmla="*/ 4916 h 9915"/>
                      <a:gd name="connsiteX8" fmla="*/ 22130 w 45648"/>
                      <a:gd name="connsiteY8" fmla="*/ 1745 h 9915"/>
                      <a:gd name="connsiteX9" fmla="*/ 11744 w 45648"/>
                      <a:gd name="connsiteY9" fmla="*/ 4958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48" h="9915">
                        <a:moveTo>
                          <a:pt x="45589" y="4861"/>
                        </a:moveTo>
                        <a:cubicBezTo>
                          <a:pt x="46572" y="8351"/>
                          <a:pt x="35382" y="9915"/>
                          <a:pt x="23944" y="9915"/>
                        </a:cubicBezTo>
                        <a:cubicBezTo>
                          <a:pt x="11162" y="9915"/>
                          <a:pt x="886" y="8060"/>
                          <a:pt x="56" y="5027"/>
                        </a:cubicBezTo>
                        <a:cubicBezTo>
                          <a:pt x="-803" y="1911"/>
                          <a:pt x="8350" y="0"/>
                          <a:pt x="21894" y="0"/>
                        </a:cubicBezTo>
                        <a:cubicBezTo>
                          <a:pt x="35271" y="-14"/>
                          <a:pt x="44771" y="1980"/>
                          <a:pt x="45589" y="4861"/>
                        </a:cubicBezTo>
                        <a:close/>
                        <a:moveTo>
                          <a:pt x="11744" y="4958"/>
                        </a:moveTo>
                        <a:cubicBezTo>
                          <a:pt x="12255" y="6786"/>
                          <a:pt x="16881" y="8170"/>
                          <a:pt x="23819" y="8170"/>
                        </a:cubicBezTo>
                        <a:cubicBezTo>
                          <a:pt x="30258" y="8170"/>
                          <a:pt x="34413" y="6827"/>
                          <a:pt x="33887" y="4916"/>
                        </a:cubicBezTo>
                        <a:cubicBezTo>
                          <a:pt x="33471" y="3434"/>
                          <a:pt x="29857" y="1745"/>
                          <a:pt x="22130" y="1745"/>
                        </a:cubicBezTo>
                        <a:cubicBezTo>
                          <a:pt x="14097" y="1745"/>
                          <a:pt x="11314" y="3379"/>
                          <a:pt x="11744" y="4958"/>
                        </a:cubicBezTo>
                        <a:close/>
                      </a:path>
                    </a:pathLst>
                  </a:custGeom>
                  <a:solidFill>
                    <a:srgbClr val="BBBDBF"/>
                  </a:solidFill>
                  <a:ln w="1385"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6EFA9F44-2294-9742-90ED-37D843B2379B}"/>
                      </a:ext>
                    </a:extLst>
                  </p:cNvPr>
                  <p:cNvSpPr/>
                  <p:nvPr/>
                </p:nvSpPr>
                <p:spPr>
                  <a:xfrm>
                    <a:off x="10208736" y="4933251"/>
                    <a:ext cx="46436" cy="13563"/>
                  </a:xfrm>
                  <a:custGeom>
                    <a:avLst/>
                    <a:gdLst>
                      <a:gd name="connsiteX0" fmla="*/ 1274 w 46436"/>
                      <a:gd name="connsiteY0" fmla="*/ 3379 h 13563"/>
                      <a:gd name="connsiteX1" fmla="*/ 0 w 46436"/>
                      <a:gd name="connsiteY1" fmla="*/ 221 h 13563"/>
                      <a:gd name="connsiteX2" fmla="*/ 9985 w 46436"/>
                      <a:gd name="connsiteY2" fmla="*/ 221 h 13563"/>
                      <a:gd name="connsiteX3" fmla="*/ 10926 w 46436"/>
                      <a:gd name="connsiteY3" fmla="*/ 1676 h 13563"/>
                      <a:gd name="connsiteX4" fmla="*/ 11106 w 46436"/>
                      <a:gd name="connsiteY4" fmla="*/ 1676 h 13563"/>
                      <a:gd name="connsiteX5" fmla="*/ 26021 w 46436"/>
                      <a:gd name="connsiteY5" fmla="*/ 0 h 13563"/>
                      <a:gd name="connsiteX6" fmla="*/ 46364 w 46436"/>
                      <a:gd name="connsiteY6" fmla="*/ 4833 h 13563"/>
                      <a:gd name="connsiteX7" fmla="*/ 27350 w 46436"/>
                      <a:gd name="connsiteY7" fmla="*/ 9915 h 13563"/>
                      <a:gd name="connsiteX8" fmla="*/ 14305 w 46436"/>
                      <a:gd name="connsiteY8" fmla="*/ 8655 h 13563"/>
                      <a:gd name="connsiteX9" fmla="*/ 14125 w 46436"/>
                      <a:gd name="connsiteY9" fmla="*/ 8655 h 13563"/>
                      <a:gd name="connsiteX10" fmla="*/ 15538 w 46436"/>
                      <a:gd name="connsiteY10" fmla="*/ 13557 h 13563"/>
                      <a:gd name="connsiteX11" fmla="*/ 4154 w 46436"/>
                      <a:gd name="connsiteY11" fmla="*/ 13557 h 13563"/>
                      <a:gd name="connsiteX12" fmla="*/ 1274 w 46436"/>
                      <a:gd name="connsiteY12" fmla="*/ 3379 h 13563"/>
                      <a:gd name="connsiteX13" fmla="*/ 13309 w 46436"/>
                      <a:gd name="connsiteY13" fmla="*/ 5733 h 13563"/>
                      <a:gd name="connsiteX14" fmla="*/ 13876 w 46436"/>
                      <a:gd name="connsiteY14" fmla="*/ 6398 h 13563"/>
                      <a:gd name="connsiteX15" fmla="*/ 24332 w 46436"/>
                      <a:gd name="connsiteY15" fmla="*/ 8074 h 13563"/>
                      <a:gd name="connsiteX16" fmla="*/ 34870 w 46436"/>
                      <a:gd name="connsiteY16" fmla="*/ 4930 h 13563"/>
                      <a:gd name="connsiteX17" fmla="*/ 22822 w 46436"/>
                      <a:gd name="connsiteY17" fmla="*/ 1884 h 13563"/>
                      <a:gd name="connsiteX18" fmla="*/ 13198 w 46436"/>
                      <a:gd name="connsiteY18" fmla="*/ 3656 h 13563"/>
                      <a:gd name="connsiteX19" fmla="*/ 12907 w 46436"/>
                      <a:gd name="connsiteY19" fmla="*/ 4265 h 13563"/>
                      <a:gd name="connsiteX20" fmla="*/ 13309 w 46436"/>
                      <a:gd name="connsiteY20" fmla="*/ 5733 h 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36" h="13563">
                        <a:moveTo>
                          <a:pt x="1274" y="3379"/>
                        </a:moveTo>
                        <a:cubicBezTo>
                          <a:pt x="914" y="2133"/>
                          <a:pt x="457" y="1122"/>
                          <a:pt x="0" y="221"/>
                        </a:cubicBezTo>
                        <a:cubicBezTo>
                          <a:pt x="3323" y="221"/>
                          <a:pt x="6661" y="221"/>
                          <a:pt x="9985" y="221"/>
                        </a:cubicBezTo>
                        <a:cubicBezTo>
                          <a:pt x="10303" y="706"/>
                          <a:pt x="10622" y="1205"/>
                          <a:pt x="10926" y="1676"/>
                        </a:cubicBezTo>
                        <a:cubicBezTo>
                          <a:pt x="10982" y="1676"/>
                          <a:pt x="11051" y="1676"/>
                          <a:pt x="11106" y="1676"/>
                        </a:cubicBezTo>
                        <a:cubicBezTo>
                          <a:pt x="14111" y="609"/>
                          <a:pt x="19208" y="14"/>
                          <a:pt x="26021" y="0"/>
                        </a:cubicBezTo>
                        <a:cubicBezTo>
                          <a:pt x="36366" y="0"/>
                          <a:pt x="45478" y="1870"/>
                          <a:pt x="46364" y="4833"/>
                        </a:cubicBezTo>
                        <a:cubicBezTo>
                          <a:pt x="47375" y="8267"/>
                          <a:pt x="37612" y="9915"/>
                          <a:pt x="27350" y="9915"/>
                        </a:cubicBezTo>
                        <a:cubicBezTo>
                          <a:pt x="21714" y="9915"/>
                          <a:pt x="16840" y="9403"/>
                          <a:pt x="14305" y="8655"/>
                        </a:cubicBezTo>
                        <a:cubicBezTo>
                          <a:pt x="14250" y="8655"/>
                          <a:pt x="14194" y="8655"/>
                          <a:pt x="14125" y="8655"/>
                        </a:cubicBezTo>
                        <a:cubicBezTo>
                          <a:pt x="14596" y="10289"/>
                          <a:pt x="15067" y="11923"/>
                          <a:pt x="15538" y="13557"/>
                        </a:cubicBezTo>
                        <a:cubicBezTo>
                          <a:pt x="11743" y="13557"/>
                          <a:pt x="7949" y="13571"/>
                          <a:pt x="4154" y="13557"/>
                        </a:cubicBezTo>
                        <a:cubicBezTo>
                          <a:pt x="3213" y="10179"/>
                          <a:pt x="2244" y="6772"/>
                          <a:pt x="1274" y="3379"/>
                        </a:cubicBezTo>
                        <a:close/>
                        <a:moveTo>
                          <a:pt x="13309" y="5733"/>
                        </a:moveTo>
                        <a:cubicBezTo>
                          <a:pt x="13378" y="5969"/>
                          <a:pt x="13530" y="6176"/>
                          <a:pt x="13876" y="6398"/>
                        </a:cubicBezTo>
                        <a:cubicBezTo>
                          <a:pt x="15247" y="7367"/>
                          <a:pt x="19513" y="8074"/>
                          <a:pt x="24332" y="8074"/>
                        </a:cubicBezTo>
                        <a:cubicBezTo>
                          <a:pt x="31519" y="8074"/>
                          <a:pt x="35424" y="6813"/>
                          <a:pt x="34870" y="4930"/>
                        </a:cubicBezTo>
                        <a:cubicBezTo>
                          <a:pt x="34385" y="3254"/>
                          <a:pt x="30106" y="1884"/>
                          <a:pt x="22822" y="1884"/>
                        </a:cubicBezTo>
                        <a:cubicBezTo>
                          <a:pt x="18128" y="1884"/>
                          <a:pt x="13987" y="2604"/>
                          <a:pt x="13198" y="3656"/>
                        </a:cubicBezTo>
                        <a:cubicBezTo>
                          <a:pt x="12962" y="3850"/>
                          <a:pt x="12852" y="4071"/>
                          <a:pt x="12907" y="4265"/>
                        </a:cubicBezTo>
                        <a:cubicBezTo>
                          <a:pt x="13017" y="4764"/>
                          <a:pt x="13156" y="5249"/>
                          <a:pt x="13309" y="5733"/>
                        </a:cubicBezTo>
                        <a:close/>
                      </a:path>
                    </a:pathLst>
                  </a:custGeom>
                  <a:solidFill>
                    <a:srgbClr val="BBBDBF"/>
                  </a:solidFill>
                  <a:ln w="1385"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3C8CCE16-F194-6E4F-8CFA-1770D4F8A98D}"/>
                      </a:ext>
                    </a:extLst>
                  </p:cNvPr>
                  <p:cNvSpPr/>
                  <p:nvPr/>
                </p:nvSpPr>
                <p:spPr>
                  <a:xfrm>
                    <a:off x="10258534" y="4931036"/>
                    <a:ext cx="30784" cy="12131"/>
                  </a:xfrm>
                  <a:custGeom>
                    <a:avLst/>
                    <a:gdLst>
                      <a:gd name="connsiteX0" fmla="*/ 16798 w 30784"/>
                      <a:gd name="connsiteY0" fmla="*/ 0 h 12131"/>
                      <a:gd name="connsiteX1" fmla="*/ 17532 w 30784"/>
                      <a:gd name="connsiteY1" fmla="*/ 2437 h 12131"/>
                      <a:gd name="connsiteX2" fmla="*/ 28333 w 30784"/>
                      <a:gd name="connsiteY2" fmla="*/ 2437 h 12131"/>
                      <a:gd name="connsiteX3" fmla="*/ 28874 w 30784"/>
                      <a:gd name="connsiteY3" fmla="*/ 4224 h 12131"/>
                      <a:gd name="connsiteX4" fmla="*/ 18072 w 30784"/>
                      <a:gd name="connsiteY4" fmla="*/ 4224 h 12131"/>
                      <a:gd name="connsiteX5" fmla="*/ 19319 w 30784"/>
                      <a:gd name="connsiteY5" fmla="*/ 8406 h 12131"/>
                      <a:gd name="connsiteX6" fmla="*/ 25661 w 30784"/>
                      <a:gd name="connsiteY6" fmla="*/ 10165 h 12131"/>
                      <a:gd name="connsiteX7" fmla="*/ 30051 w 30784"/>
                      <a:gd name="connsiteY7" fmla="*/ 10040 h 12131"/>
                      <a:gd name="connsiteX8" fmla="*/ 30785 w 30784"/>
                      <a:gd name="connsiteY8" fmla="*/ 11868 h 12131"/>
                      <a:gd name="connsiteX9" fmla="*/ 22642 w 30784"/>
                      <a:gd name="connsiteY9" fmla="*/ 12131 h 12131"/>
                      <a:gd name="connsiteX10" fmla="*/ 12602 w 30784"/>
                      <a:gd name="connsiteY10" fmla="*/ 11328 h 12131"/>
                      <a:gd name="connsiteX11" fmla="*/ 8323 w 30784"/>
                      <a:gd name="connsiteY11" fmla="*/ 8683 h 12131"/>
                      <a:gd name="connsiteX12" fmla="*/ 6994 w 30784"/>
                      <a:gd name="connsiteY12" fmla="*/ 4224 h 12131"/>
                      <a:gd name="connsiteX13" fmla="*/ 527 w 30784"/>
                      <a:gd name="connsiteY13" fmla="*/ 4224 h 12131"/>
                      <a:gd name="connsiteX14" fmla="*/ 0 w 30784"/>
                      <a:gd name="connsiteY14" fmla="*/ 2437 h 12131"/>
                      <a:gd name="connsiteX15" fmla="*/ 6468 w 30784"/>
                      <a:gd name="connsiteY15" fmla="*/ 2437 h 12131"/>
                      <a:gd name="connsiteX16" fmla="*/ 5941 w 30784"/>
                      <a:gd name="connsiteY16" fmla="*/ 679 h 12131"/>
                      <a:gd name="connsiteX17" fmla="*/ 16798 w 30784"/>
                      <a:gd name="connsiteY17" fmla="*/ 0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84" h="12131">
                        <a:moveTo>
                          <a:pt x="16798" y="0"/>
                        </a:moveTo>
                        <a:cubicBezTo>
                          <a:pt x="17047" y="817"/>
                          <a:pt x="17283" y="1620"/>
                          <a:pt x="17532" y="2437"/>
                        </a:cubicBezTo>
                        <a:cubicBezTo>
                          <a:pt x="21133" y="2437"/>
                          <a:pt x="24733" y="2437"/>
                          <a:pt x="28333" y="2437"/>
                        </a:cubicBezTo>
                        <a:cubicBezTo>
                          <a:pt x="28514" y="3033"/>
                          <a:pt x="28694" y="3628"/>
                          <a:pt x="28874" y="4224"/>
                        </a:cubicBezTo>
                        <a:cubicBezTo>
                          <a:pt x="25273" y="4224"/>
                          <a:pt x="21673" y="4224"/>
                          <a:pt x="18072" y="4224"/>
                        </a:cubicBezTo>
                        <a:cubicBezTo>
                          <a:pt x="18488" y="5622"/>
                          <a:pt x="18903" y="7007"/>
                          <a:pt x="19319" y="8406"/>
                        </a:cubicBezTo>
                        <a:cubicBezTo>
                          <a:pt x="19665" y="9555"/>
                          <a:pt x="21327" y="10165"/>
                          <a:pt x="25661" y="10165"/>
                        </a:cubicBezTo>
                        <a:cubicBezTo>
                          <a:pt x="27766" y="10165"/>
                          <a:pt x="28791" y="10123"/>
                          <a:pt x="30051" y="10040"/>
                        </a:cubicBezTo>
                        <a:cubicBezTo>
                          <a:pt x="30300" y="10650"/>
                          <a:pt x="30549" y="11259"/>
                          <a:pt x="30785" y="11868"/>
                        </a:cubicBezTo>
                        <a:cubicBezTo>
                          <a:pt x="29151" y="12007"/>
                          <a:pt x="26256" y="12131"/>
                          <a:pt x="22642" y="12131"/>
                        </a:cubicBezTo>
                        <a:cubicBezTo>
                          <a:pt x="18488" y="12131"/>
                          <a:pt x="14873" y="11826"/>
                          <a:pt x="12602" y="11328"/>
                        </a:cubicBezTo>
                        <a:cubicBezTo>
                          <a:pt x="10040" y="10788"/>
                          <a:pt x="8697" y="9916"/>
                          <a:pt x="8323" y="8683"/>
                        </a:cubicBezTo>
                        <a:cubicBezTo>
                          <a:pt x="7880" y="7201"/>
                          <a:pt x="7451" y="5706"/>
                          <a:pt x="6994" y="4224"/>
                        </a:cubicBezTo>
                        <a:cubicBezTo>
                          <a:pt x="4847" y="4224"/>
                          <a:pt x="2686" y="4224"/>
                          <a:pt x="527" y="4224"/>
                        </a:cubicBezTo>
                        <a:cubicBezTo>
                          <a:pt x="360" y="3628"/>
                          <a:pt x="181" y="3033"/>
                          <a:pt x="0" y="2437"/>
                        </a:cubicBezTo>
                        <a:cubicBezTo>
                          <a:pt x="2160" y="2437"/>
                          <a:pt x="4307" y="2437"/>
                          <a:pt x="6468" y="2437"/>
                        </a:cubicBezTo>
                        <a:cubicBezTo>
                          <a:pt x="6287" y="1856"/>
                          <a:pt x="6121" y="1274"/>
                          <a:pt x="5941" y="679"/>
                        </a:cubicBezTo>
                        <a:cubicBezTo>
                          <a:pt x="9569" y="457"/>
                          <a:pt x="13184" y="236"/>
                          <a:pt x="16798" y="0"/>
                        </a:cubicBezTo>
                        <a:close/>
                      </a:path>
                    </a:pathLst>
                  </a:custGeom>
                  <a:solidFill>
                    <a:srgbClr val="BBBDBF"/>
                  </a:solidFill>
                  <a:ln w="1385"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3D385C6F-B10D-6948-B42A-DEB405BADB59}"/>
                      </a:ext>
                    </a:extLst>
                  </p:cNvPr>
                  <p:cNvSpPr/>
                  <p:nvPr/>
                </p:nvSpPr>
                <p:spPr>
                  <a:xfrm>
                    <a:off x="10293958" y="4929526"/>
                    <a:ext cx="15786" cy="13432"/>
                  </a:xfrm>
                  <a:custGeom>
                    <a:avLst/>
                    <a:gdLst>
                      <a:gd name="connsiteX0" fmla="*/ 12741 w 15786"/>
                      <a:gd name="connsiteY0" fmla="*/ 1302 h 13432"/>
                      <a:gd name="connsiteX1" fmla="*/ 6675 w 15786"/>
                      <a:gd name="connsiteY1" fmla="*/ 2589 h 13432"/>
                      <a:gd name="connsiteX2" fmla="*/ 14 w 15786"/>
                      <a:gd name="connsiteY2" fmla="*/ 1302 h 13432"/>
                      <a:gd name="connsiteX3" fmla="*/ 5983 w 15786"/>
                      <a:gd name="connsiteY3" fmla="*/ 0 h 13432"/>
                      <a:gd name="connsiteX4" fmla="*/ 12741 w 15786"/>
                      <a:gd name="connsiteY4" fmla="*/ 1302 h 13432"/>
                      <a:gd name="connsiteX5" fmla="*/ 4349 w 15786"/>
                      <a:gd name="connsiteY5" fmla="*/ 13433 h 13432"/>
                      <a:gd name="connsiteX6" fmla="*/ 1468 w 15786"/>
                      <a:gd name="connsiteY6" fmla="*/ 3947 h 13432"/>
                      <a:gd name="connsiteX7" fmla="*/ 12893 w 15786"/>
                      <a:gd name="connsiteY7" fmla="*/ 3947 h 13432"/>
                      <a:gd name="connsiteX8" fmla="*/ 15787 w 15786"/>
                      <a:gd name="connsiteY8" fmla="*/ 13433 h 13432"/>
                      <a:gd name="connsiteX9" fmla="*/ 4349 w 15786"/>
                      <a:gd name="connsiteY9" fmla="*/ 13433 h 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6" h="13432">
                        <a:moveTo>
                          <a:pt x="12741" y="1302"/>
                        </a:moveTo>
                        <a:cubicBezTo>
                          <a:pt x="12962" y="2022"/>
                          <a:pt x="10636" y="2589"/>
                          <a:pt x="6675" y="2589"/>
                        </a:cubicBezTo>
                        <a:cubicBezTo>
                          <a:pt x="2908" y="2589"/>
                          <a:pt x="250" y="2022"/>
                          <a:pt x="14" y="1302"/>
                        </a:cubicBezTo>
                        <a:cubicBezTo>
                          <a:pt x="-208" y="568"/>
                          <a:pt x="2188" y="0"/>
                          <a:pt x="5983" y="0"/>
                        </a:cubicBezTo>
                        <a:cubicBezTo>
                          <a:pt x="9846" y="0"/>
                          <a:pt x="12422" y="554"/>
                          <a:pt x="12741" y="1302"/>
                        </a:cubicBezTo>
                        <a:close/>
                        <a:moveTo>
                          <a:pt x="4349" y="13433"/>
                        </a:moveTo>
                        <a:cubicBezTo>
                          <a:pt x="3393" y="10275"/>
                          <a:pt x="2423" y="7104"/>
                          <a:pt x="1468" y="3947"/>
                        </a:cubicBezTo>
                        <a:cubicBezTo>
                          <a:pt x="5276" y="3947"/>
                          <a:pt x="9085" y="3947"/>
                          <a:pt x="12893" y="3947"/>
                        </a:cubicBezTo>
                        <a:cubicBezTo>
                          <a:pt x="13862" y="7104"/>
                          <a:pt x="14831" y="10275"/>
                          <a:pt x="15787" y="13433"/>
                        </a:cubicBezTo>
                        <a:cubicBezTo>
                          <a:pt x="11979" y="13433"/>
                          <a:pt x="8170" y="13433"/>
                          <a:pt x="4349" y="13433"/>
                        </a:cubicBezTo>
                        <a:close/>
                      </a:path>
                    </a:pathLst>
                  </a:custGeom>
                  <a:solidFill>
                    <a:srgbClr val="BBBDBF"/>
                  </a:solidFill>
                  <a:ln w="1385"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44683B43-075B-0845-BDA5-4381D1F92F78}"/>
                      </a:ext>
                    </a:extLst>
                  </p:cNvPr>
                  <p:cNvSpPr/>
                  <p:nvPr/>
                </p:nvSpPr>
                <p:spPr>
                  <a:xfrm>
                    <a:off x="10317584" y="4933265"/>
                    <a:ext cx="45706" cy="9915"/>
                  </a:xfrm>
                  <a:custGeom>
                    <a:avLst/>
                    <a:gdLst>
                      <a:gd name="connsiteX0" fmla="*/ 45630 w 45706"/>
                      <a:gd name="connsiteY0" fmla="*/ 4861 h 9915"/>
                      <a:gd name="connsiteX1" fmla="*/ 24110 w 45706"/>
                      <a:gd name="connsiteY1" fmla="*/ 9915 h 9915"/>
                      <a:gd name="connsiteX2" fmla="*/ 69 w 45706"/>
                      <a:gd name="connsiteY2" fmla="*/ 5027 h 9915"/>
                      <a:gd name="connsiteX3" fmla="*/ 21755 w 45706"/>
                      <a:gd name="connsiteY3" fmla="*/ 0 h 9915"/>
                      <a:gd name="connsiteX4" fmla="*/ 45630 w 45706"/>
                      <a:gd name="connsiteY4" fmla="*/ 4861 h 9915"/>
                      <a:gd name="connsiteX5" fmla="*/ 11785 w 45706"/>
                      <a:gd name="connsiteY5" fmla="*/ 4958 h 9915"/>
                      <a:gd name="connsiteX6" fmla="*/ 23957 w 45706"/>
                      <a:gd name="connsiteY6" fmla="*/ 8170 h 9915"/>
                      <a:gd name="connsiteX7" fmla="*/ 33914 w 45706"/>
                      <a:gd name="connsiteY7" fmla="*/ 4916 h 9915"/>
                      <a:gd name="connsiteX8" fmla="*/ 22033 w 45706"/>
                      <a:gd name="connsiteY8" fmla="*/ 1745 h 9915"/>
                      <a:gd name="connsiteX9" fmla="*/ 11785 w 45706"/>
                      <a:gd name="connsiteY9" fmla="*/ 4958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6" h="9915">
                        <a:moveTo>
                          <a:pt x="45630" y="4861"/>
                        </a:moveTo>
                        <a:cubicBezTo>
                          <a:pt x="46738" y="8351"/>
                          <a:pt x="35590" y="9915"/>
                          <a:pt x="24110" y="9915"/>
                        </a:cubicBezTo>
                        <a:cubicBezTo>
                          <a:pt x="11356" y="9915"/>
                          <a:pt x="1011" y="8060"/>
                          <a:pt x="69" y="5027"/>
                        </a:cubicBezTo>
                        <a:cubicBezTo>
                          <a:pt x="-887" y="1911"/>
                          <a:pt x="8212" y="0"/>
                          <a:pt x="21755" y="0"/>
                        </a:cubicBezTo>
                        <a:cubicBezTo>
                          <a:pt x="35133" y="-14"/>
                          <a:pt x="44716" y="1980"/>
                          <a:pt x="45630" y="4861"/>
                        </a:cubicBezTo>
                        <a:close/>
                        <a:moveTo>
                          <a:pt x="11785" y="4958"/>
                        </a:moveTo>
                        <a:cubicBezTo>
                          <a:pt x="12352" y="6786"/>
                          <a:pt x="17019" y="8170"/>
                          <a:pt x="23957" y="8170"/>
                        </a:cubicBezTo>
                        <a:cubicBezTo>
                          <a:pt x="30410" y="8170"/>
                          <a:pt x="34509" y="6827"/>
                          <a:pt x="33914" y="4916"/>
                        </a:cubicBezTo>
                        <a:cubicBezTo>
                          <a:pt x="33443" y="3434"/>
                          <a:pt x="29788" y="1745"/>
                          <a:pt x="22033" y="1745"/>
                        </a:cubicBezTo>
                        <a:cubicBezTo>
                          <a:pt x="14014" y="1745"/>
                          <a:pt x="11300" y="3379"/>
                          <a:pt x="11785" y="4958"/>
                        </a:cubicBezTo>
                        <a:close/>
                      </a:path>
                    </a:pathLst>
                  </a:custGeom>
                  <a:solidFill>
                    <a:srgbClr val="BBBDBF"/>
                  </a:solidFill>
                  <a:ln w="1385"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2AFB0297-1ACD-6944-9CD7-F280BD8C45A6}"/>
                      </a:ext>
                    </a:extLst>
                  </p:cNvPr>
                  <p:cNvSpPr/>
                  <p:nvPr/>
                </p:nvSpPr>
                <p:spPr>
                  <a:xfrm>
                    <a:off x="10370677" y="4933265"/>
                    <a:ext cx="44134" cy="9707"/>
                  </a:xfrm>
                  <a:custGeom>
                    <a:avLst/>
                    <a:gdLst>
                      <a:gd name="connsiteX0" fmla="*/ 1275 w 44134"/>
                      <a:gd name="connsiteY0" fmla="*/ 3033 h 9707"/>
                      <a:gd name="connsiteX1" fmla="*/ 0 w 44134"/>
                      <a:gd name="connsiteY1" fmla="*/ 208 h 9707"/>
                      <a:gd name="connsiteX2" fmla="*/ 9957 w 44134"/>
                      <a:gd name="connsiteY2" fmla="*/ 208 h 9707"/>
                      <a:gd name="connsiteX3" fmla="*/ 10968 w 44134"/>
                      <a:gd name="connsiteY3" fmla="*/ 1634 h 9707"/>
                      <a:gd name="connsiteX4" fmla="*/ 11259 w 44134"/>
                      <a:gd name="connsiteY4" fmla="*/ 1634 h 9707"/>
                      <a:gd name="connsiteX5" fmla="*/ 24996 w 44134"/>
                      <a:gd name="connsiteY5" fmla="*/ 0 h 9707"/>
                      <a:gd name="connsiteX6" fmla="*/ 42293 w 44134"/>
                      <a:gd name="connsiteY6" fmla="*/ 4071 h 9707"/>
                      <a:gd name="connsiteX7" fmla="*/ 44135 w 44134"/>
                      <a:gd name="connsiteY7" fmla="*/ 9708 h 9707"/>
                      <a:gd name="connsiteX8" fmla="*/ 32765 w 44134"/>
                      <a:gd name="connsiteY8" fmla="*/ 9708 h 9707"/>
                      <a:gd name="connsiteX9" fmla="*/ 31021 w 44134"/>
                      <a:gd name="connsiteY9" fmla="*/ 4348 h 9707"/>
                      <a:gd name="connsiteX10" fmla="*/ 21645 w 44134"/>
                      <a:gd name="connsiteY10" fmla="*/ 1952 h 9707"/>
                      <a:gd name="connsiteX11" fmla="*/ 13239 w 44134"/>
                      <a:gd name="connsiteY11" fmla="*/ 3351 h 9707"/>
                      <a:gd name="connsiteX12" fmla="*/ 13031 w 44134"/>
                      <a:gd name="connsiteY12" fmla="*/ 4127 h 9707"/>
                      <a:gd name="connsiteX13" fmla="*/ 14818 w 44134"/>
                      <a:gd name="connsiteY13" fmla="*/ 9694 h 9707"/>
                      <a:gd name="connsiteX14" fmla="*/ 3380 w 44134"/>
                      <a:gd name="connsiteY14" fmla="*/ 9694 h 9707"/>
                      <a:gd name="connsiteX15" fmla="*/ 1275 w 44134"/>
                      <a:gd name="connsiteY15" fmla="*/ 3033 h 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34" h="9707">
                        <a:moveTo>
                          <a:pt x="1275" y="3033"/>
                        </a:moveTo>
                        <a:cubicBezTo>
                          <a:pt x="928" y="1939"/>
                          <a:pt x="527" y="1025"/>
                          <a:pt x="0" y="208"/>
                        </a:cubicBezTo>
                        <a:cubicBezTo>
                          <a:pt x="3310" y="208"/>
                          <a:pt x="6633" y="208"/>
                          <a:pt x="9957" y="208"/>
                        </a:cubicBezTo>
                        <a:cubicBezTo>
                          <a:pt x="10289" y="679"/>
                          <a:pt x="10636" y="1163"/>
                          <a:pt x="10968" y="1634"/>
                        </a:cubicBezTo>
                        <a:cubicBezTo>
                          <a:pt x="11065" y="1634"/>
                          <a:pt x="11162" y="1634"/>
                          <a:pt x="11259" y="1634"/>
                        </a:cubicBezTo>
                        <a:cubicBezTo>
                          <a:pt x="12921" y="900"/>
                          <a:pt x="17519" y="0"/>
                          <a:pt x="24996" y="0"/>
                        </a:cubicBezTo>
                        <a:cubicBezTo>
                          <a:pt x="32848" y="0"/>
                          <a:pt x="41309" y="1066"/>
                          <a:pt x="42293" y="4071"/>
                        </a:cubicBezTo>
                        <a:cubicBezTo>
                          <a:pt x="42902" y="5955"/>
                          <a:pt x="43525" y="7824"/>
                          <a:pt x="44135" y="9708"/>
                        </a:cubicBezTo>
                        <a:cubicBezTo>
                          <a:pt x="40340" y="9708"/>
                          <a:pt x="36560" y="9708"/>
                          <a:pt x="32765" y="9708"/>
                        </a:cubicBezTo>
                        <a:cubicBezTo>
                          <a:pt x="32184" y="7921"/>
                          <a:pt x="31602" y="6135"/>
                          <a:pt x="31021" y="4348"/>
                        </a:cubicBezTo>
                        <a:cubicBezTo>
                          <a:pt x="30577" y="2977"/>
                          <a:pt x="27849" y="1952"/>
                          <a:pt x="21645" y="1952"/>
                        </a:cubicBezTo>
                        <a:cubicBezTo>
                          <a:pt x="17130" y="1952"/>
                          <a:pt x="14236" y="2631"/>
                          <a:pt x="13239" y="3351"/>
                        </a:cubicBezTo>
                        <a:cubicBezTo>
                          <a:pt x="12948" y="3573"/>
                          <a:pt x="12948" y="3850"/>
                          <a:pt x="13031" y="4127"/>
                        </a:cubicBezTo>
                        <a:cubicBezTo>
                          <a:pt x="13627" y="5983"/>
                          <a:pt x="14222" y="7838"/>
                          <a:pt x="14818" y="9694"/>
                        </a:cubicBezTo>
                        <a:cubicBezTo>
                          <a:pt x="10996" y="9694"/>
                          <a:pt x="7188" y="9694"/>
                          <a:pt x="3380" y="9694"/>
                        </a:cubicBezTo>
                        <a:cubicBezTo>
                          <a:pt x="2701" y="7478"/>
                          <a:pt x="1981" y="5249"/>
                          <a:pt x="1275" y="3033"/>
                        </a:cubicBezTo>
                        <a:close/>
                      </a:path>
                    </a:pathLst>
                  </a:custGeom>
                  <a:solidFill>
                    <a:srgbClr val="BBBDBF"/>
                  </a:solidFill>
                  <a:ln w="1385" cap="flat">
                    <a:noFill/>
                    <a:prstDash val="solid"/>
                    <a:miter/>
                  </a:ln>
                </p:spPr>
                <p:txBody>
                  <a:bodyPr rtlCol="0" anchor="ctr"/>
                  <a:lstStyle/>
                  <a:p>
                    <a:endParaRPr lang="en-US"/>
                  </a:p>
                </p:txBody>
              </p:sp>
            </p:grpSp>
            <p:grpSp>
              <p:nvGrpSpPr>
                <p:cNvPr id="247" name="Graphic 64">
                  <a:extLst>
                    <a:ext uri="{FF2B5EF4-FFF2-40B4-BE49-F238E27FC236}">
                      <a16:creationId xmlns:a16="http://schemas.microsoft.com/office/drawing/2014/main" id="{1D6C2213-F91A-4740-BE5E-CAFC66FBBC09}"/>
                    </a:ext>
                  </a:extLst>
                </p:cNvPr>
                <p:cNvGrpSpPr/>
                <p:nvPr/>
              </p:nvGrpSpPr>
              <p:grpSpPr>
                <a:xfrm>
                  <a:off x="7322239" y="4929125"/>
                  <a:ext cx="185340" cy="14055"/>
                  <a:chOff x="7322239" y="4929125"/>
                  <a:chExt cx="185340" cy="14055"/>
                </a:xfrm>
                <a:solidFill>
                  <a:srgbClr val="BBBDBF"/>
                </a:solidFill>
              </p:grpSpPr>
              <p:sp>
                <p:nvSpPr>
                  <p:cNvPr id="263" name="Freeform 262">
                    <a:extLst>
                      <a:ext uri="{FF2B5EF4-FFF2-40B4-BE49-F238E27FC236}">
                        <a16:creationId xmlns:a16="http://schemas.microsoft.com/office/drawing/2014/main" id="{1C3F9E5F-AD33-9349-B477-08BB395A99D0}"/>
                      </a:ext>
                    </a:extLst>
                  </p:cNvPr>
                  <p:cNvSpPr/>
                  <p:nvPr/>
                </p:nvSpPr>
                <p:spPr>
                  <a:xfrm>
                    <a:off x="7322239" y="4933251"/>
                    <a:ext cx="37427" cy="9929"/>
                  </a:xfrm>
                  <a:custGeom>
                    <a:avLst/>
                    <a:gdLst>
                      <a:gd name="connsiteX0" fmla="*/ 34658 w 37427"/>
                      <a:gd name="connsiteY0" fmla="*/ 9417 h 9929"/>
                      <a:gd name="connsiteX1" fmla="*/ 21766 w 37427"/>
                      <a:gd name="connsiteY1" fmla="*/ 9929 h 9929"/>
                      <a:gd name="connsiteX2" fmla="*/ 65 w 37427"/>
                      <a:gd name="connsiteY2" fmla="*/ 5068 h 9929"/>
                      <a:gd name="connsiteX3" fmla="*/ 26598 w 37427"/>
                      <a:gd name="connsiteY3" fmla="*/ 0 h 9929"/>
                      <a:gd name="connsiteX4" fmla="*/ 37427 w 37427"/>
                      <a:gd name="connsiteY4" fmla="*/ 443 h 9929"/>
                      <a:gd name="connsiteX5" fmla="*/ 34866 w 37427"/>
                      <a:gd name="connsiteY5" fmla="*/ 2230 h 9929"/>
                      <a:gd name="connsiteX6" fmla="*/ 26404 w 37427"/>
                      <a:gd name="connsiteY6" fmla="*/ 1856 h 9929"/>
                      <a:gd name="connsiteX7" fmla="*/ 11726 w 37427"/>
                      <a:gd name="connsiteY7" fmla="*/ 4930 h 9929"/>
                      <a:gd name="connsiteX8" fmla="*/ 24549 w 37427"/>
                      <a:gd name="connsiteY8" fmla="*/ 7990 h 9929"/>
                      <a:gd name="connsiteX9" fmla="*/ 33619 w 37427"/>
                      <a:gd name="connsiteY9" fmla="*/ 7617 h 9929"/>
                      <a:gd name="connsiteX10" fmla="*/ 34658 w 37427"/>
                      <a:gd name="connsiteY10" fmla="*/ 9417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27" h="9929">
                        <a:moveTo>
                          <a:pt x="34658" y="9417"/>
                        </a:moveTo>
                        <a:cubicBezTo>
                          <a:pt x="32193" y="9652"/>
                          <a:pt x="27387" y="9929"/>
                          <a:pt x="21766" y="9929"/>
                        </a:cubicBezTo>
                        <a:cubicBezTo>
                          <a:pt x="7709" y="9929"/>
                          <a:pt x="-835" y="8018"/>
                          <a:pt x="65" y="5068"/>
                        </a:cubicBezTo>
                        <a:cubicBezTo>
                          <a:pt x="938" y="2230"/>
                          <a:pt x="10839" y="0"/>
                          <a:pt x="26598" y="0"/>
                        </a:cubicBezTo>
                        <a:cubicBezTo>
                          <a:pt x="30753" y="0"/>
                          <a:pt x="34935" y="194"/>
                          <a:pt x="37427" y="443"/>
                        </a:cubicBezTo>
                        <a:cubicBezTo>
                          <a:pt x="36583" y="1039"/>
                          <a:pt x="35724" y="1634"/>
                          <a:pt x="34866" y="2230"/>
                        </a:cubicBezTo>
                        <a:cubicBezTo>
                          <a:pt x="33079" y="2063"/>
                          <a:pt x="30462" y="1856"/>
                          <a:pt x="26404" y="1856"/>
                        </a:cubicBezTo>
                        <a:cubicBezTo>
                          <a:pt x="17735" y="1856"/>
                          <a:pt x="12168" y="3199"/>
                          <a:pt x="11726" y="4930"/>
                        </a:cubicBezTo>
                        <a:cubicBezTo>
                          <a:pt x="11130" y="6869"/>
                          <a:pt x="16794" y="7990"/>
                          <a:pt x="24549" y="7990"/>
                        </a:cubicBezTo>
                        <a:cubicBezTo>
                          <a:pt x="28523" y="7990"/>
                          <a:pt x="31348" y="7810"/>
                          <a:pt x="33619" y="7617"/>
                        </a:cubicBezTo>
                        <a:cubicBezTo>
                          <a:pt x="33952" y="8240"/>
                          <a:pt x="34298" y="8821"/>
                          <a:pt x="34658" y="9417"/>
                        </a:cubicBezTo>
                        <a:close/>
                      </a:path>
                    </a:pathLst>
                  </a:custGeom>
                  <a:solidFill>
                    <a:srgbClr val="BBBDBF"/>
                  </a:solidFill>
                  <a:ln w="1385"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1E39E4B1-B7D3-C540-86D9-A40AB50006E6}"/>
                      </a:ext>
                    </a:extLst>
                  </p:cNvPr>
                  <p:cNvSpPr/>
                  <p:nvPr/>
                </p:nvSpPr>
                <p:spPr>
                  <a:xfrm>
                    <a:off x="7372656" y="4933251"/>
                    <a:ext cx="67981" cy="9707"/>
                  </a:xfrm>
                  <a:custGeom>
                    <a:avLst/>
                    <a:gdLst>
                      <a:gd name="connsiteX0" fmla="*/ 1994 w 67981"/>
                      <a:gd name="connsiteY0" fmla="*/ 3047 h 9707"/>
                      <a:gd name="connsiteX1" fmla="*/ 2465 w 67981"/>
                      <a:gd name="connsiteY1" fmla="*/ 221 h 9707"/>
                      <a:gd name="connsiteX2" fmla="*/ 12228 w 67981"/>
                      <a:gd name="connsiteY2" fmla="*/ 221 h 9707"/>
                      <a:gd name="connsiteX3" fmla="*/ 12283 w 67981"/>
                      <a:gd name="connsiteY3" fmla="*/ 1620 h 9707"/>
                      <a:gd name="connsiteX4" fmla="*/ 12560 w 67981"/>
                      <a:gd name="connsiteY4" fmla="*/ 1620 h 9707"/>
                      <a:gd name="connsiteX5" fmla="*/ 26865 w 67981"/>
                      <a:gd name="connsiteY5" fmla="*/ 0 h 9707"/>
                      <a:gd name="connsiteX6" fmla="*/ 38803 w 67981"/>
                      <a:gd name="connsiteY6" fmla="*/ 1759 h 9707"/>
                      <a:gd name="connsiteX7" fmla="*/ 38983 w 67981"/>
                      <a:gd name="connsiteY7" fmla="*/ 1759 h 9707"/>
                      <a:gd name="connsiteX8" fmla="*/ 44854 w 67981"/>
                      <a:gd name="connsiteY8" fmla="*/ 568 h 9707"/>
                      <a:gd name="connsiteX9" fmla="*/ 54049 w 67981"/>
                      <a:gd name="connsiteY9" fmla="*/ 0 h 9707"/>
                      <a:gd name="connsiteX10" fmla="*/ 67912 w 67981"/>
                      <a:gd name="connsiteY10" fmla="*/ 4113 h 9707"/>
                      <a:gd name="connsiteX11" fmla="*/ 66333 w 67981"/>
                      <a:gd name="connsiteY11" fmla="*/ 9708 h 9707"/>
                      <a:gd name="connsiteX12" fmla="*/ 55240 w 67981"/>
                      <a:gd name="connsiteY12" fmla="*/ 9708 h 9707"/>
                      <a:gd name="connsiteX13" fmla="*/ 56736 w 67981"/>
                      <a:gd name="connsiteY13" fmla="*/ 4473 h 9707"/>
                      <a:gd name="connsiteX14" fmla="*/ 49438 w 67981"/>
                      <a:gd name="connsiteY14" fmla="*/ 1952 h 9707"/>
                      <a:gd name="connsiteX15" fmla="*/ 41143 w 67981"/>
                      <a:gd name="connsiteY15" fmla="*/ 3213 h 9707"/>
                      <a:gd name="connsiteX16" fmla="*/ 40353 w 67981"/>
                      <a:gd name="connsiteY16" fmla="*/ 4016 h 9707"/>
                      <a:gd name="connsiteX17" fmla="*/ 38705 w 67981"/>
                      <a:gd name="connsiteY17" fmla="*/ 9708 h 9707"/>
                      <a:gd name="connsiteX18" fmla="*/ 27627 w 67981"/>
                      <a:gd name="connsiteY18" fmla="*/ 9708 h 9707"/>
                      <a:gd name="connsiteX19" fmla="*/ 29220 w 67981"/>
                      <a:gd name="connsiteY19" fmla="*/ 4210 h 9707"/>
                      <a:gd name="connsiteX20" fmla="*/ 22129 w 67981"/>
                      <a:gd name="connsiteY20" fmla="*/ 1952 h 9707"/>
                      <a:gd name="connsiteX21" fmla="*/ 13613 w 67981"/>
                      <a:gd name="connsiteY21" fmla="*/ 3323 h 9707"/>
                      <a:gd name="connsiteX22" fmla="*/ 12726 w 67981"/>
                      <a:gd name="connsiteY22" fmla="*/ 4099 h 9707"/>
                      <a:gd name="connsiteX23" fmla="*/ 11079 w 67981"/>
                      <a:gd name="connsiteY23" fmla="*/ 9708 h 9707"/>
                      <a:gd name="connsiteX24" fmla="*/ 0 w 67981"/>
                      <a:gd name="connsiteY24" fmla="*/ 9708 h 9707"/>
                      <a:gd name="connsiteX25" fmla="*/ 1994 w 67981"/>
                      <a:gd name="connsiteY25" fmla="*/ 3047 h 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981" h="9707">
                        <a:moveTo>
                          <a:pt x="1994" y="3047"/>
                        </a:moveTo>
                        <a:cubicBezTo>
                          <a:pt x="2313" y="1952"/>
                          <a:pt x="2492" y="1039"/>
                          <a:pt x="2465" y="221"/>
                        </a:cubicBezTo>
                        <a:cubicBezTo>
                          <a:pt x="5719" y="221"/>
                          <a:pt x="8974" y="221"/>
                          <a:pt x="12228" y="221"/>
                        </a:cubicBezTo>
                        <a:cubicBezTo>
                          <a:pt x="12242" y="692"/>
                          <a:pt x="12269" y="1150"/>
                          <a:pt x="12283" y="1620"/>
                        </a:cubicBezTo>
                        <a:cubicBezTo>
                          <a:pt x="12380" y="1620"/>
                          <a:pt x="12463" y="1620"/>
                          <a:pt x="12560" y="1620"/>
                        </a:cubicBezTo>
                        <a:cubicBezTo>
                          <a:pt x="14998" y="886"/>
                          <a:pt x="19304" y="0"/>
                          <a:pt x="26865" y="0"/>
                        </a:cubicBezTo>
                        <a:cubicBezTo>
                          <a:pt x="32765" y="0"/>
                          <a:pt x="37183" y="706"/>
                          <a:pt x="38803" y="1759"/>
                        </a:cubicBezTo>
                        <a:cubicBezTo>
                          <a:pt x="38858" y="1759"/>
                          <a:pt x="38927" y="1759"/>
                          <a:pt x="38983" y="1759"/>
                        </a:cubicBezTo>
                        <a:cubicBezTo>
                          <a:pt x="40714" y="1232"/>
                          <a:pt x="42667" y="845"/>
                          <a:pt x="44854" y="568"/>
                        </a:cubicBezTo>
                        <a:cubicBezTo>
                          <a:pt x="47444" y="194"/>
                          <a:pt x="50380" y="0"/>
                          <a:pt x="54049" y="0"/>
                        </a:cubicBezTo>
                        <a:cubicBezTo>
                          <a:pt x="61514" y="0"/>
                          <a:pt x="68770" y="1066"/>
                          <a:pt x="67912" y="4113"/>
                        </a:cubicBezTo>
                        <a:cubicBezTo>
                          <a:pt x="67385" y="5969"/>
                          <a:pt x="66859" y="7838"/>
                          <a:pt x="66333" y="9708"/>
                        </a:cubicBezTo>
                        <a:cubicBezTo>
                          <a:pt x="62636" y="9708"/>
                          <a:pt x="58938" y="9708"/>
                          <a:pt x="55240" y="9708"/>
                        </a:cubicBezTo>
                        <a:cubicBezTo>
                          <a:pt x="55739" y="7963"/>
                          <a:pt x="56238" y="6218"/>
                          <a:pt x="56736" y="4473"/>
                        </a:cubicBezTo>
                        <a:cubicBezTo>
                          <a:pt x="57179" y="2894"/>
                          <a:pt x="54880" y="1952"/>
                          <a:pt x="49438" y="1952"/>
                        </a:cubicBezTo>
                        <a:cubicBezTo>
                          <a:pt x="45574" y="1952"/>
                          <a:pt x="42528" y="2534"/>
                          <a:pt x="41143" y="3213"/>
                        </a:cubicBezTo>
                        <a:cubicBezTo>
                          <a:pt x="40797" y="3448"/>
                          <a:pt x="40436" y="3739"/>
                          <a:pt x="40353" y="4016"/>
                        </a:cubicBezTo>
                        <a:cubicBezTo>
                          <a:pt x="39800" y="5913"/>
                          <a:pt x="39260" y="7810"/>
                          <a:pt x="38705" y="9708"/>
                        </a:cubicBezTo>
                        <a:cubicBezTo>
                          <a:pt x="35008" y="9708"/>
                          <a:pt x="31324" y="9708"/>
                          <a:pt x="27627" y="9708"/>
                        </a:cubicBezTo>
                        <a:cubicBezTo>
                          <a:pt x="28167" y="7880"/>
                          <a:pt x="28693" y="6038"/>
                          <a:pt x="29220" y="4210"/>
                        </a:cubicBezTo>
                        <a:cubicBezTo>
                          <a:pt x="29607" y="2881"/>
                          <a:pt x="27392" y="1939"/>
                          <a:pt x="22129" y="1952"/>
                        </a:cubicBezTo>
                        <a:cubicBezTo>
                          <a:pt x="17892" y="1952"/>
                          <a:pt x="14817" y="2659"/>
                          <a:pt x="13613" y="3323"/>
                        </a:cubicBezTo>
                        <a:cubicBezTo>
                          <a:pt x="13073" y="3559"/>
                          <a:pt x="12810" y="3822"/>
                          <a:pt x="12726" y="4099"/>
                        </a:cubicBezTo>
                        <a:cubicBezTo>
                          <a:pt x="12173" y="5969"/>
                          <a:pt x="11632" y="7838"/>
                          <a:pt x="11079" y="9708"/>
                        </a:cubicBezTo>
                        <a:cubicBezTo>
                          <a:pt x="7381" y="9708"/>
                          <a:pt x="3697" y="9708"/>
                          <a:pt x="0" y="9708"/>
                        </a:cubicBezTo>
                        <a:cubicBezTo>
                          <a:pt x="678" y="7492"/>
                          <a:pt x="1329" y="5262"/>
                          <a:pt x="1994" y="3047"/>
                        </a:cubicBezTo>
                        <a:close/>
                      </a:path>
                    </a:pathLst>
                  </a:custGeom>
                  <a:solidFill>
                    <a:srgbClr val="BBBDBF"/>
                  </a:solidFill>
                  <a:ln w="138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08F23422-2E5A-2D46-8626-BE8C9397D464}"/>
                      </a:ext>
                    </a:extLst>
                  </p:cNvPr>
                  <p:cNvSpPr/>
                  <p:nvPr/>
                </p:nvSpPr>
                <p:spPr>
                  <a:xfrm>
                    <a:off x="7460728" y="4929125"/>
                    <a:ext cx="46850" cy="14055"/>
                  </a:xfrm>
                  <a:custGeom>
                    <a:avLst/>
                    <a:gdLst>
                      <a:gd name="connsiteX0" fmla="*/ 46851 w 46850"/>
                      <a:gd name="connsiteY0" fmla="*/ 0 h 14055"/>
                      <a:gd name="connsiteX1" fmla="*/ 43846 w 46850"/>
                      <a:gd name="connsiteY1" fmla="*/ 11162 h 14055"/>
                      <a:gd name="connsiteX2" fmla="*/ 43500 w 46850"/>
                      <a:gd name="connsiteY2" fmla="*/ 13834 h 14055"/>
                      <a:gd name="connsiteX3" fmla="*/ 33335 w 46850"/>
                      <a:gd name="connsiteY3" fmla="*/ 13834 h 14055"/>
                      <a:gd name="connsiteX4" fmla="*/ 33280 w 46850"/>
                      <a:gd name="connsiteY4" fmla="*/ 12339 h 14055"/>
                      <a:gd name="connsiteX5" fmla="*/ 33100 w 46850"/>
                      <a:gd name="connsiteY5" fmla="*/ 12339 h 14055"/>
                      <a:gd name="connsiteX6" fmla="*/ 17936 w 46850"/>
                      <a:gd name="connsiteY6" fmla="*/ 14056 h 14055"/>
                      <a:gd name="connsiteX7" fmla="*/ 58 w 46850"/>
                      <a:gd name="connsiteY7" fmla="*/ 9195 h 14055"/>
                      <a:gd name="connsiteX8" fmla="*/ 21578 w 46850"/>
                      <a:gd name="connsiteY8" fmla="*/ 4127 h 14055"/>
                      <a:gd name="connsiteX9" fmla="*/ 33876 w 46850"/>
                      <a:gd name="connsiteY9" fmla="*/ 5373 h 14055"/>
                      <a:gd name="connsiteX10" fmla="*/ 34055 w 46850"/>
                      <a:gd name="connsiteY10" fmla="*/ 5373 h 14055"/>
                      <a:gd name="connsiteX11" fmla="*/ 35509 w 46850"/>
                      <a:gd name="connsiteY11" fmla="*/ 0 h 14055"/>
                      <a:gd name="connsiteX12" fmla="*/ 46851 w 46850"/>
                      <a:gd name="connsiteY12" fmla="*/ 0 h 14055"/>
                      <a:gd name="connsiteX13" fmla="*/ 33252 w 46850"/>
                      <a:gd name="connsiteY13" fmla="*/ 8295 h 14055"/>
                      <a:gd name="connsiteX14" fmla="*/ 33155 w 46850"/>
                      <a:gd name="connsiteY14" fmla="*/ 7672 h 14055"/>
                      <a:gd name="connsiteX15" fmla="*/ 23836 w 46850"/>
                      <a:gd name="connsiteY15" fmla="*/ 5983 h 14055"/>
                      <a:gd name="connsiteX16" fmla="*/ 11621 w 46850"/>
                      <a:gd name="connsiteY16" fmla="*/ 9112 h 14055"/>
                      <a:gd name="connsiteX17" fmla="*/ 22063 w 46850"/>
                      <a:gd name="connsiteY17" fmla="*/ 12117 h 14055"/>
                      <a:gd name="connsiteX18" fmla="*/ 32297 w 46850"/>
                      <a:gd name="connsiteY18" fmla="*/ 10428 h 14055"/>
                      <a:gd name="connsiteX19" fmla="*/ 32865 w 46850"/>
                      <a:gd name="connsiteY19" fmla="*/ 9721 h 14055"/>
                      <a:gd name="connsiteX20" fmla="*/ 33252 w 46850"/>
                      <a:gd name="connsiteY20" fmla="*/ 8295 h 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50" h="14055">
                        <a:moveTo>
                          <a:pt x="46851" y="0"/>
                        </a:moveTo>
                        <a:cubicBezTo>
                          <a:pt x="45854" y="3725"/>
                          <a:pt x="44843" y="7436"/>
                          <a:pt x="43846" y="11162"/>
                        </a:cubicBezTo>
                        <a:cubicBezTo>
                          <a:pt x="43583" y="12145"/>
                          <a:pt x="43472" y="13184"/>
                          <a:pt x="43500" y="13834"/>
                        </a:cubicBezTo>
                        <a:cubicBezTo>
                          <a:pt x="40107" y="13834"/>
                          <a:pt x="36714" y="13834"/>
                          <a:pt x="33335" y="13834"/>
                        </a:cubicBezTo>
                        <a:cubicBezTo>
                          <a:pt x="33321" y="13336"/>
                          <a:pt x="33293" y="12837"/>
                          <a:pt x="33280" y="12339"/>
                        </a:cubicBezTo>
                        <a:cubicBezTo>
                          <a:pt x="33224" y="12339"/>
                          <a:pt x="33169" y="12339"/>
                          <a:pt x="33100" y="12339"/>
                        </a:cubicBezTo>
                        <a:cubicBezTo>
                          <a:pt x="30136" y="13391"/>
                          <a:pt x="24500" y="14056"/>
                          <a:pt x="17936" y="14056"/>
                        </a:cubicBezTo>
                        <a:cubicBezTo>
                          <a:pt x="7218" y="14056"/>
                          <a:pt x="-759" y="12131"/>
                          <a:pt x="58" y="9195"/>
                        </a:cubicBezTo>
                        <a:cubicBezTo>
                          <a:pt x="861" y="6024"/>
                          <a:pt x="10790" y="4127"/>
                          <a:pt x="21578" y="4127"/>
                        </a:cubicBezTo>
                        <a:cubicBezTo>
                          <a:pt x="27754" y="4127"/>
                          <a:pt x="32019" y="4681"/>
                          <a:pt x="33876" y="5373"/>
                        </a:cubicBezTo>
                        <a:cubicBezTo>
                          <a:pt x="33931" y="5373"/>
                          <a:pt x="34000" y="5373"/>
                          <a:pt x="34055" y="5373"/>
                        </a:cubicBezTo>
                        <a:cubicBezTo>
                          <a:pt x="34540" y="3573"/>
                          <a:pt x="35024" y="1786"/>
                          <a:pt x="35509" y="0"/>
                        </a:cubicBezTo>
                        <a:cubicBezTo>
                          <a:pt x="39290" y="0"/>
                          <a:pt x="43070" y="0"/>
                          <a:pt x="46851" y="0"/>
                        </a:cubicBezTo>
                        <a:close/>
                        <a:moveTo>
                          <a:pt x="33252" y="8295"/>
                        </a:moveTo>
                        <a:cubicBezTo>
                          <a:pt x="33308" y="8101"/>
                          <a:pt x="33280" y="7866"/>
                          <a:pt x="33155" y="7672"/>
                        </a:cubicBezTo>
                        <a:cubicBezTo>
                          <a:pt x="32393" y="6730"/>
                          <a:pt x="29001" y="5983"/>
                          <a:pt x="23836" y="5983"/>
                        </a:cubicBezTo>
                        <a:cubicBezTo>
                          <a:pt x="16551" y="5983"/>
                          <a:pt x="12120" y="7354"/>
                          <a:pt x="11621" y="9112"/>
                        </a:cubicBezTo>
                        <a:cubicBezTo>
                          <a:pt x="11136" y="10843"/>
                          <a:pt x="14848" y="12117"/>
                          <a:pt x="22063" y="12117"/>
                        </a:cubicBezTo>
                        <a:cubicBezTo>
                          <a:pt x="26674" y="12117"/>
                          <a:pt x="30925" y="11453"/>
                          <a:pt x="32297" y="10428"/>
                        </a:cubicBezTo>
                        <a:cubicBezTo>
                          <a:pt x="32643" y="10220"/>
                          <a:pt x="32795" y="9971"/>
                          <a:pt x="32865" y="9721"/>
                        </a:cubicBezTo>
                        <a:cubicBezTo>
                          <a:pt x="33003" y="9251"/>
                          <a:pt x="33128" y="8780"/>
                          <a:pt x="33252" y="8295"/>
                        </a:cubicBezTo>
                        <a:close/>
                      </a:path>
                    </a:pathLst>
                  </a:custGeom>
                  <a:solidFill>
                    <a:srgbClr val="BBBDBF"/>
                  </a:solidFill>
                  <a:ln w="1385" cap="flat">
                    <a:noFill/>
                    <a:prstDash val="solid"/>
                    <a:miter/>
                  </a:ln>
                </p:spPr>
                <p:txBody>
                  <a:bodyPr rtlCol="0" anchor="ctr"/>
                  <a:lstStyle/>
                  <a:p>
                    <a:endParaRPr lang="en-US"/>
                  </a:p>
                </p:txBody>
              </p:sp>
            </p:grpSp>
            <p:sp>
              <p:nvSpPr>
                <p:cNvPr id="248" name="Freeform 247">
                  <a:extLst>
                    <a:ext uri="{FF2B5EF4-FFF2-40B4-BE49-F238E27FC236}">
                      <a16:creationId xmlns:a16="http://schemas.microsoft.com/office/drawing/2014/main" id="{5DDE45DE-DBE1-C046-A71C-1EC664951399}"/>
                    </a:ext>
                  </a:extLst>
                </p:cNvPr>
                <p:cNvSpPr/>
                <p:nvPr/>
              </p:nvSpPr>
              <p:spPr>
                <a:xfrm>
                  <a:off x="10661560" y="4933972"/>
                  <a:ext cx="28014" cy="10939"/>
                </a:xfrm>
                <a:custGeom>
                  <a:avLst/>
                  <a:gdLst>
                    <a:gd name="connsiteX0" fmla="*/ 0 w 28014"/>
                    <a:gd name="connsiteY0" fmla="*/ 5470 h 10939"/>
                    <a:gd name="connsiteX1" fmla="*/ 28015 w 28014"/>
                    <a:gd name="connsiteY1" fmla="*/ 10940 h 10939"/>
                    <a:gd name="connsiteX2" fmla="*/ 23819 w 28014"/>
                    <a:gd name="connsiteY2" fmla="*/ 0 h 10939"/>
                    <a:gd name="connsiteX3" fmla="*/ 0 w 28014"/>
                    <a:gd name="connsiteY3" fmla="*/ 5470 h 10939"/>
                  </a:gdLst>
                  <a:ahLst/>
                  <a:cxnLst>
                    <a:cxn ang="0">
                      <a:pos x="connsiteX0" y="connsiteY0"/>
                    </a:cxn>
                    <a:cxn ang="0">
                      <a:pos x="connsiteX1" y="connsiteY1"/>
                    </a:cxn>
                    <a:cxn ang="0">
                      <a:pos x="connsiteX2" y="connsiteY2"/>
                    </a:cxn>
                    <a:cxn ang="0">
                      <a:pos x="connsiteX3" y="connsiteY3"/>
                    </a:cxn>
                  </a:cxnLst>
                  <a:rect l="l" t="t" r="r" b="b"/>
                  <a:pathLst>
                    <a:path w="28014" h="10939">
                      <a:moveTo>
                        <a:pt x="0" y="5470"/>
                      </a:moveTo>
                      <a:cubicBezTo>
                        <a:pt x="9320" y="7298"/>
                        <a:pt x="18667" y="9112"/>
                        <a:pt x="28015" y="10940"/>
                      </a:cubicBezTo>
                      <a:cubicBezTo>
                        <a:pt x="26616" y="7298"/>
                        <a:pt x="25218" y="3642"/>
                        <a:pt x="23819" y="0"/>
                      </a:cubicBezTo>
                      <a:cubicBezTo>
                        <a:pt x="15898" y="1828"/>
                        <a:pt x="7963" y="3642"/>
                        <a:pt x="0" y="5470"/>
                      </a:cubicBezTo>
                      <a:close/>
                    </a:path>
                  </a:pathLst>
                </a:custGeom>
                <a:solidFill>
                  <a:srgbClr val="D0D2D3"/>
                </a:solidFill>
                <a:ln w="138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4885CA9A-CF42-3348-8B7B-6B24963998E0}"/>
                    </a:ext>
                  </a:extLst>
                </p:cNvPr>
                <p:cNvSpPr/>
                <p:nvPr/>
              </p:nvSpPr>
              <p:spPr>
                <a:xfrm>
                  <a:off x="11444139" y="4933972"/>
                  <a:ext cx="28887" cy="10939"/>
                </a:xfrm>
                <a:custGeom>
                  <a:avLst/>
                  <a:gdLst>
                    <a:gd name="connsiteX0" fmla="*/ 28888 w 28887"/>
                    <a:gd name="connsiteY0" fmla="*/ 5470 h 10939"/>
                    <a:gd name="connsiteX1" fmla="*/ 0 w 28887"/>
                    <a:gd name="connsiteY1" fmla="*/ 0 h 10939"/>
                    <a:gd name="connsiteX2" fmla="*/ 5899 w 28887"/>
                    <a:gd name="connsiteY2" fmla="*/ 10940 h 10939"/>
                    <a:gd name="connsiteX3" fmla="*/ 28888 w 28887"/>
                    <a:gd name="connsiteY3" fmla="*/ 5470 h 10939"/>
                  </a:gdLst>
                  <a:ahLst/>
                  <a:cxnLst>
                    <a:cxn ang="0">
                      <a:pos x="connsiteX0" y="connsiteY0"/>
                    </a:cxn>
                    <a:cxn ang="0">
                      <a:pos x="connsiteX1" y="connsiteY1"/>
                    </a:cxn>
                    <a:cxn ang="0">
                      <a:pos x="connsiteX2" y="connsiteY2"/>
                    </a:cxn>
                    <a:cxn ang="0">
                      <a:pos x="connsiteX3" y="connsiteY3"/>
                    </a:cxn>
                  </a:cxnLst>
                  <a:rect l="l" t="t" r="r" b="b"/>
                  <a:pathLst>
                    <a:path w="28887" h="10939">
                      <a:moveTo>
                        <a:pt x="28888" y="5470"/>
                      </a:moveTo>
                      <a:cubicBezTo>
                        <a:pt x="19250" y="3642"/>
                        <a:pt x="9625" y="1828"/>
                        <a:pt x="0" y="0"/>
                      </a:cubicBezTo>
                      <a:cubicBezTo>
                        <a:pt x="1966" y="3642"/>
                        <a:pt x="3933" y="7298"/>
                        <a:pt x="5899" y="10940"/>
                      </a:cubicBezTo>
                      <a:cubicBezTo>
                        <a:pt x="13557" y="9112"/>
                        <a:pt x="21229" y="7298"/>
                        <a:pt x="28888" y="5470"/>
                      </a:cubicBezTo>
                      <a:close/>
                    </a:path>
                  </a:pathLst>
                </a:custGeom>
                <a:solidFill>
                  <a:srgbClr val="D0D2D3"/>
                </a:solidFill>
                <a:ln w="138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0E5CE654-0B6D-6F41-A763-489241A3C18F}"/>
                    </a:ext>
                  </a:extLst>
                </p:cNvPr>
                <p:cNvSpPr/>
                <p:nvPr/>
              </p:nvSpPr>
              <p:spPr>
                <a:xfrm>
                  <a:off x="11037540" y="4895044"/>
                  <a:ext cx="51418" cy="5470"/>
                </a:xfrm>
                <a:custGeom>
                  <a:avLst/>
                  <a:gdLst>
                    <a:gd name="connsiteX0" fmla="*/ 23154 w 51418"/>
                    <a:gd name="connsiteY0" fmla="*/ 0 h 5470"/>
                    <a:gd name="connsiteX1" fmla="*/ 0 w 51418"/>
                    <a:gd name="connsiteY1" fmla="*/ 5470 h 5470"/>
                    <a:gd name="connsiteX2" fmla="*/ 51418 w 51418"/>
                    <a:gd name="connsiteY2" fmla="*/ 5470 h 5470"/>
                    <a:gd name="connsiteX3" fmla="*/ 23154 w 51418"/>
                    <a:gd name="connsiteY3" fmla="*/ 0 h 5470"/>
                  </a:gdLst>
                  <a:ahLst/>
                  <a:cxnLst>
                    <a:cxn ang="0">
                      <a:pos x="connsiteX0" y="connsiteY0"/>
                    </a:cxn>
                    <a:cxn ang="0">
                      <a:pos x="connsiteX1" y="connsiteY1"/>
                    </a:cxn>
                    <a:cxn ang="0">
                      <a:pos x="connsiteX2" y="connsiteY2"/>
                    </a:cxn>
                    <a:cxn ang="0">
                      <a:pos x="connsiteX3" y="connsiteY3"/>
                    </a:cxn>
                  </a:cxnLst>
                  <a:rect l="l" t="t" r="r" b="b"/>
                  <a:pathLst>
                    <a:path w="51418" h="5470">
                      <a:moveTo>
                        <a:pt x="23154" y="0"/>
                      </a:moveTo>
                      <a:cubicBezTo>
                        <a:pt x="15441" y="1828"/>
                        <a:pt x="7727" y="3642"/>
                        <a:pt x="0" y="5470"/>
                      </a:cubicBezTo>
                      <a:cubicBezTo>
                        <a:pt x="17144" y="5470"/>
                        <a:pt x="34288" y="5470"/>
                        <a:pt x="51418" y="5470"/>
                      </a:cubicBezTo>
                      <a:cubicBezTo>
                        <a:pt x="42002" y="3642"/>
                        <a:pt x="32571" y="1828"/>
                        <a:pt x="23154" y="0"/>
                      </a:cubicBezTo>
                      <a:close/>
                    </a:path>
                  </a:pathLst>
                </a:custGeom>
                <a:solidFill>
                  <a:srgbClr val="D0D2D3"/>
                </a:solidFill>
                <a:ln w="138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988866D9-EF3E-254B-A85B-E24EA2976001}"/>
                    </a:ext>
                  </a:extLst>
                </p:cNvPr>
                <p:cNvSpPr/>
                <p:nvPr/>
              </p:nvSpPr>
              <p:spPr>
                <a:xfrm>
                  <a:off x="11054186" y="4936713"/>
                  <a:ext cx="51805" cy="5469"/>
                </a:xfrm>
                <a:custGeom>
                  <a:avLst/>
                  <a:gdLst>
                    <a:gd name="connsiteX0" fmla="*/ 28417 w 51805"/>
                    <a:gd name="connsiteY0" fmla="*/ 5470 h 5469"/>
                    <a:gd name="connsiteX1" fmla="*/ 51806 w 51805"/>
                    <a:gd name="connsiteY1" fmla="*/ 0 h 5469"/>
                    <a:gd name="connsiteX2" fmla="*/ 0 w 51805"/>
                    <a:gd name="connsiteY2" fmla="*/ 0 h 5469"/>
                    <a:gd name="connsiteX3" fmla="*/ 28417 w 51805"/>
                    <a:gd name="connsiteY3" fmla="*/ 5470 h 5469"/>
                  </a:gdLst>
                  <a:ahLst/>
                  <a:cxnLst>
                    <a:cxn ang="0">
                      <a:pos x="connsiteX0" y="connsiteY0"/>
                    </a:cxn>
                    <a:cxn ang="0">
                      <a:pos x="connsiteX1" y="connsiteY1"/>
                    </a:cxn>
                    <a:cxn ang="0">
                      <a:pos x="connsiteX2" y="connsiteY2"/>
                    </a:cxn>
                    <a:cxn ang="0">
                      <a:pos x="connsiteX3" y="connsiteY3"/>
                    </a:cxn>
                  </a:cxnLst>
                  <a:rect l="l" t="t" r="r" b="b"/>
                  <a:pathLst>
                    <a:path w="51805" h="5469">
                      <a:moveTo>
                        <a:pt x="28417" y="5470"/>
                      </a:moveTo>
                      <a:cubicBezTo>
                        <a:pt x="36213" y="3656"/>
                        <a:pt x="44009" y="1828"/>
                        <a:pt x="51806" y="0"/>
                      </a:cubicBezTo>
                      <a:cubicBezTo>
                        <a:pt x="34537" y="0"/>
                        <a:pt x="17268" y="0"/>
                        <a:pt x="0" y="0"/>
                      </a:cubicBezTo>
                      <a:cubicBezTo>
                        <a:pt x="9458" y="1814"/>
                        <a:pt x="18944" y="3642"/>
                        <a:pt x="28417" y="5470"/>
                      </a:cubicBezTo>
                      <a:close/>
                    </a:path>
                  </a:pathLst>
                </a:custGeom>
                <a:solidFill>
                  <a:srgbClr val="D0D2D3"/>
                </a:solidFill>
                <a:ln w="138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AE8FECD0-E479-5346-B039-1ED99D04A91D}"/>
                    </a:ext>
                  </a:extLst>
                </p:cNvPr>
                <p:cNvSpPr/>
                <p:nvPr/>
              </p:nvSpPr>
              <p:spPr>
                <a:xfrm>
                  <a:off x="8961632" y="4518856"/>
                  <a:ext cx="77951" cy="9208"/>
                </a:xfrm>
                <a:custGeom>
                  <a:avLst/>
                  <a:gdLst>
                    <a:gd name="connsiteX0" fmla="*/ 38235 w 77951"/>
                    <a:gd name="connsiteY0" fmla="*/ 208 h 9208"/>
                    <a:gd name="connsiteX1" fmla="*/ 38609 w 77951"/>
                    <a:gd name="connsiteY1" fmla="*/ 9043 h 9208"/>
                    <a:gd name="connsiteX2" fmla="*/ 37750 w 77951"/>
                    <a:gd name="connsiteY2" fmla="*/ 9209 h 9208"/>
                    <a:gd name="connsiteX3" fmla="*/ 37418 w 77951"/>
                    <a:gd name="connsiteY3" fmla="*/ 9181 h 9208"/>
                    <a:gd name="connsiteX4" fmla="*/ 443 w 77951"/>
                    <a:gd name="connsiteY4" fmla="*/ 4778 h 9208"/>
                    <a:gd name="connsiteX5" fmla="*/ 0 w 77951"/>
                    <a:gd name="connsiteY5" fmla="*/ 4612 h 9208"/>
                    <a:gd name="connsiteX6" fmla="*/ 429 w 77951"/>
                    <a:gd name="connsiteY6" fmla="*/ 4459 h 9208"/>
                    <a:gd name="connsiteX7" fmla="*/ 36905 w 77951"/>
                    <a:gd name="connsiteY7" fmla="*/ 28 h 9208"/>
                    <a:gd name="connsiteX8" fmla="*/ 37210 w 77951"/>
                    <a:gd name="connsiteY8" fmla="*/ 0 h 9208"/>
                    <a:gd name="connsiteX9" fmla="*/ 38235 w 77951"/>
                    <a:gd name="connsiteY9" fmla="*/ 208 h 9208"/>
                    <a:gd name="connsiteX10" fmla="*/ 77495 w 77951"/>
                    <a:gd name="connsiteY10" fmla="*/ 208 h 9208"/>
                    <a:gd name="connsiteX11" fmla="*/ 77952 w 77951"/>
                    <a:gd name="connsiteY11" fmla="*/ 9043 h 9208"/>
                    <a:gd name="connsiteX12" fmla="*/ 77065 w 77951"/>
                    <a:gd name="connsiteY12" fmla="*/ 9209 h 9208"/>
                    <a:gd name="connsiteX13" fmla="*/ 76775 w 77951"/>
                    <a:gd name="connsiteY13" fmla="*/ 9181 h 9208"/>
                    <a:gd name="connsiteX14" fmla="*/ 39634 w 77951"/>
                    <a:gd name="connsiteY14" fmla="*/ 4778 h 9208"/>
                    <a:gd name="connsiteX15" fmla="*/ 39357 w 77951"/>
                    <a:gd name="connsiteY15" fmla="*/ 4612 h 9208"/>
                    <a:gd name="connsiteX16" fmla="*/ 39620 w 77951"/>
                    <a:gd name="connsiteY16" fmla="*/ 4459 h 9208"/>
                    <a:gd name="connsiteX17" fmla="*/ 76110 w 77951"/>
                    <a:gd name="connsiteY17" fmla="*/ 28 h 9208"/>
                    <a:gd name="connsiteX18" fmla="*/ 76456 w 77951"/>
                    <a:gd name="connsiteY18" fmla="*/ 0 h 9208"/>
                    <a:gd name="connsiteX19" fmla="*/ 77495 w 77951"/>
                    <a:gd name="connsiteY19" fmla="*/ 208 h 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951" h="9208">
                      <a:moveTo>
                        <a:pt x="38235" y="208"/>
                      </a:moveTo>
                      <a:cubicBezTo>
                        <a:pt x="38359" y="3157"/>
                        <a:pt x="38484" y="6093"/>
                        <a:pt x="38609" y="9043"/>
                      </a:cubicBezTo>
                      <a:cubicBezTo>
                        <a:pt x="38609" y="9168"/>
                        <a:pt x="38290" y="9209"/>
                        <a:pt x="37750" y="9209"/>
                      </a:cubicBezTo>
                      <a:cubicBezTo>
                        <a:pt x="37626" y="9209"/>
                        <a:pt x="37584" y="9209"/>
                        <a:pt x="37418" y="9181"/>
                      </a:cubicBezTo>
                      <a:cubicBezTo>
                        <a:pt x="25079" y="7714"/>
                        <a:pt x="12754" y="6246"/>
                        <a:pt x="443" y="4778"/>
                      </a:cubicBezTo>
                      <a:cubicBezTo>
                        <a:pt x="139" y="4722"/>
                        <a:pt x="0" y="4681"/>
                        <a:pt x="0" y="4612"/>
                      </a:cubicBezTo>
                      <a:cubicBezTo>
                        <a:pt x="0" y="4556"/>
                        <a:pt x="124" y="4487"/>
                        <a:pt x="429" y="4459"/>
                      </a:cubicBezTo>
                      <a:cubicBezTo>
                        <a:pt x="12602" y="2977"/>
                        <a:pt x="24761" y="1496"/>
                        <a:pt x="36905" y="28"/>
                      </a:cubicBezTo>
                      <a:cubicBezTo>
                        <a:pt x="37016" y="0"/>
                        <a:pt x="37168" y="0"/>
                        <a:pt x="37210" y="0"/>
                      </a:cubicBezTo>
                      <a:cubicBezTo>
                        <a:pt x="37889" y="0"/>
                        <a:pt x="38221" y="111"/>
                        <a:pt x="38235" y="208"/>
                      </a:cubicBezTo>
                      <a:moveTo>
                        <a:pt x="77495" y="208"/>
                      </a:moveTo>
                      <a:cubicBezTo>
                        <a:pt x="77647" y="3157"/>
                        <a:pt x="77800" y="6093"/>
                        <a:pt x="77952" y="9043"/>
                      </a:cubicBezTo>
                      <a:cubicBezTo>
                        <a:pt x="77952" y="9168"/>
                        <a:pt x="77606" y="9209"/>
                        <a:pt x="77065" y="9209"/>
                      </a:cubicBezTo>
                      <a:cubicBezTo>
                        <a:pt x="76941" y="9209"/>
                        <a:pt x="76886" y="9209"/>
                        <a:pt x="76775" y="9181"/>
                      </a:cubicBezTo>
                      <a:cubicBezTo>
                        <a:pt x="64394" y="7714"/>
                        <a:pt x="52000" y="6246"/>
                        <a:pt x="39634" y="4778"/>
                      </a:cubicBezTo>
                      <a:cubicBezTo>
                        <a:pt x="39398" y="4722"/>
                        <a:pt x="39357" y="4681"/>
                        <a:pt x="39357" y="4612"/>
                      </a:cubicBezTo>
                      <a:cubicBezTo>
                        <a:pt x="39357" y="4556"/>
                        <a:pt x="39384" y="4487"/>
                        <a:pt x="39620" y="4459"/>
                      </a:cubicBezTo>
                      <a:cubicBezTo>
                        <a:pt x="51792" y="2977"/>
                        <a:pt x="63951" y="1496"/>
                        <a:pt x="76110" y="28"/>
                      </a:cubicBezTo>
                      <a:cubicBezTo>
                        <a:pt x="76304" y="0"/>
                        <a:pt x="76415" y="0"/>
                        <a:pt x="76456" y="0"/>
                      </a:cubicBezTo>
                      <a:cubicBezTo>
                        <a:pt x="77134" y="0"/>
                        <a:pt x="77481" y="111"/>
                        <a:pt x="77495" y="208"/>
                      </a:cubicBezTo>
                      <a:close/>
                    </a:path>
                  </a:pathLst>
                </a:custGeom>
                <a:solidFill>
                  <a:srgbClr val="BBBDBF"/>
                </a:solidFill>
                <a:ln w="138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F074B2DF-F5E9-384C-8187-DAF924A9E054}"/>
                    </a:ext>
                  </a:extLst>
                </p:cNvPr>
                <p:cNvSpPr/>
                <p:nvPr/>
              </p:nvSpPr>
              <p:spPr>
                <a:xfrm>
                  <a:off x="9708328" y="4518843"/>
                  <a:ext cx="78633" cy="9210"/>
                </a:xfrm>
                <a:custGeom>
                  <a:avLst/>
                  <a:gdLst>
                    <a:gd name="connsiteX0" fmla="*/ 41200 w 78633"/>
                    <a:gd name="connsiteY0" fmla="*/ 9015 h 9210"/>
                    <a:gd name="connsiteX1" fmla="*/ 39276 w 78633"/>
                    <a:gd name="connsiteY1" fmla="*/ 180 h 9210"/>
                    <a:gd name="connsiteX2" fmla="*/ 40079 w 78633"/>
                    <a:gd name="connsiteY2" fmla="*/ 0 h 9210"/>
                    <a:gd name="connsiteX3" fmla="*/ 40411 w 78633"/>
                    <a:gd name="connsiteY3" fmla="*/ 42 h 9210"/>
                    <a:gd name="connsiteX4" fmla="*/ 78162 w 78633"/>
                    <a:gd name="connsiteY4" fmla="*/ 4431 h 9210"/>
                    <a:gd name="connsiteX5" fmla="*/ 78632 w 78633"/>
                    <a:gd name="connsiteY5" fmla="*/ 4598 h 9210"/>
                    <a:gd name="connsiteX6" fmla="*/ 78244 w 78633"/>
                    <a:gd name="connsiteY6" fmla="*/ 4750 h 9210"/>
                    <a:gd name="connsiteX7" fmla="*/ 42530 w 78633"/>
                    <a:gd name="connsiteY7" fmla="*/ 9182 h 9210"/>
                    <a:gd name="connsiteX8" fmla="*/ 42225 w 78633"/>
                    <a:gd name="connsiteY8" fmla="*/ 9209 h 9210"/>
                    <a:gd name="connsiteX9" fmla="*/ 41200 w 78633"/>
                    <a:gd name="connsiteY9" fmla="*/ 9015 h 9210"/>
                    <a:gd name="connsiteX10" fmla="*/ 1843 w 78633"/>
                    <a:gd name="connsiteY10" fmla="*/ 9015 h 9210"/>
                    <a:gd name="connsiteX11" fmla="*/ 1 w 78633"/>
                    <a:gd name="connsiteY11" fmla="*/ 180 h 9210"/>
                    <a:gd name="connsiteX12" fmla="*/ 874 w 78633"/>
                    <a:gd name="connsiteY12" fmla="*/ 0 h 9210"/>
                    <a:gd name="connsiteX13" fmla="*/ 1165 w 78633"/>
                    <a:gd name="connsiteY13" fmla="*/ 42 h 9210"/>
                    <a:gd name="connsiteX14" fmla="*/ 38971 w 78633"/>
                    <a:gd name="connsiteY14" fmla="*/ 4431 h 9210"/>
                    <a:gd name="connsiteX15" fmla="*/ 39289 w 78633"/>
                    <a:gd name="connsiteY15" fmla="*/ 4598 h 9210"/>
                    <a:gd name="connsiteX16" fmla="*/ 39040 w 78633"/>
                    <a:gd name="connsiteY16" fmla="*/ 4750 h 9210"/>
                    <a:gd name="connsiteX17" fmla="*/ 3242 w 78633"/>
                    <a:gd name="connsiteY17" fmla="*/ 9182 h 9210"/>
                    <a:gd name="connsiteX18" fmla="*/ 2924 w 78633"/>
                    <a:gd name="connsiteY18" fmla="*/ 9209 h 9210"/>
                    <a:gd name="connsiteX19" fmla="*/ 1843 w 78633"/>
                    <a:gd name="connsiteY19" fmla="*/ 9015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633" h="9210">
                      <a:moveTo>
                        <a:pt x="41200" y="9015"/>
                      </a:moveTo>
                      <a:cubicBezTo>
                        <a:pt x="40563" y="6066"/>
                        <a:pt x="39926" y="3130"/>
                        <a:pt x="39276" y="180"/>
                      </a:cubicBezTo>
                      <a:cubicBezTo>
                        <a:pt x="39248" y="55"/>
                        <a:pt x="39539" y="0"/>
                        <a:pt x="40079" y="0"/>
                      </a:cubicBezTo>
                      <a:cubicBezTo>
                        <a:pt x="40203" y="0"/>
                        <a:pt x="40245" y="0"/>
                        <a:pt x="40411" y="42"/>
                      </a:cubicBezTo>
                      <a:cubicBezTo>
                        <a:pt x="52985" y="1510"/>
                        <a:pt x="65573" y="2977"/>
                        <a:pt x="78162" y="4431"/>
                      </a:cubicBezTo>
                      <a:cubicBezTo>
                        <a:pt x="78480" y="4473"/>
                        <a:pt x="78618" y="4542"/>
                        <a:pt x="78632" y="4598"/>
                      </a:cubicBezTo>
                      <a:cubicBezTo>
                        <a:pt x="78646" y="4653"/>
                        <a:pt x="78536" y="4722"/>
                        <a:pt x="78244" y="4750"/>
                      </a:cubicBezTo>
                      <a:cubicBezTo>
                        <a:pt x="66349" y="6232"/>
                        <a:pt x="54439" y="7714"/>
                        <a:pt x="42530" y="9182"/>
                      </a:cubicBezTo>
                      <a:cubicBezTo>
                        <a:pt x="42419" y="9209"/>
                        <a:pt x="42266" y="9209"/>
                        <a:pt x="42225" y="9209"/>
                      </a:cubicBezTo>
                      <a:cubicBezTo>
                        <a:pt x="41560" y="9223"/>
                        <a:pt x="41228" y="9112"/>
                        <a:pt x="41200" y="9015"/>
                      </a:cubicBezTo>
                      <a:moveTo>
                        <a:pt x="1843" y="9015"/>
                      </a:moveTo>
                      <a:cubicBezTo>
                        <a:pt x="1234" y="6066"/>
                        <a:pt x="625" y="3130"/>
                        <a:pt x="1" y="180"/>
                      </a:cubicBezTo>
                      <a:cubicBezTo>
                        <a:pt x="-26" y="55"/>
                        <a:pt x="321" y="0"/>
                        <a:pt x="874" y="0"/>
                      </a:cubicBezTo>
                      <a:cubicBezTo>
                        <a:pt x="999" y="0"/>
                        <a:pt x="1027" y="0"/>
                        <a:pt x="1165" y="42"/>
                      </a:cubicBezTo>
                      <a:cubicBezTo>
                        <a:pt x="13753" y="1510"/>
                        <a:pt x="26355" y="2977"/>
                        <a:pt x="38971" y="4431"/>
                      </a:cubicBezTo>
                      <a:cubicBezTo>
                        <a:pt x="39234" y="4473"/>
                        <a:pt x="39276" y="4542"/>
                        <a:pt x="39289" y="4598"/>
                      </a:cubicBezTo>
                      <a:cubicBezTo>
                        <a:pt x="39303" y="4653"/>
                        <a:pt x="39289" y="4722"/>
                        <a:pt x="39040" y="4750"/>
                      </a:cubicBezTo>
                      <a:cubicBezTo>
                        <a:pt x="27116" y="6232"/>
                        <a:pt x="15193" y="7714"/>
                        <a:pt x="3242" y="9182"/>
                      </a:cubicBezTo>
                      <a:cubicBezTo>
                        <a:pt x="3090" y="9209"/>
                        <a:pt x="2952" y="9209"/>
                        <a:pt x="2924" y="9209"/>
                      </a:cubicBezTo>
                      <a:cubicBezTo>
                        <a:pt x="2245" y="9223"/>
                        <a:pt x="1871" y="9112"/>
                        <a:pt x="1843" y="9015"/>
                      </a:cubicBezTo>
                      <a:close/>
                    </a:path>
                  </a:pathLst>
                </a:custGeom>
                <a:solidFill>
                  <a:srgbClr val="BBBDBF"/>
                </a:solidFill>
                <a:ln w="138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F91AD93A-3058-8041-8B4D-C926F81B00F6}"/>
                    </a:ext>
                  </a:extLst>
                </p:cNvPr>
                <p:cNvSpPr/>
                <p:nvPr/>
              </p:nvSpPr>
              <p:spPr>
                <a:xfrm>
                  <a:off x="9329884" y="4518552"/>
                  <a:ext cx="76719" cy="9832"/>
                </a:xfrm>
                <a:custGeom>
                  <a:avLst/>
                  <a:gdLst>
                    <a:gd name="connsiteX0" fmla="*/ 76719 w 76719"/>
                    <a:gd name="connsiteY0" fmla="*/ 9680 h 9832"/>
                    <a:gd name="connsiteX1" fmla="*/ 75404 w 76719"/>
                    <a:gd name="connsiteY1" fmla="*/ 180 h 9832"/>
                    <a:gd name="connsiteX2" fmla="*/ 74573 w 76719"/>
                    <a:gd name="connsiteY2" fmla="*/ 0 h 9832"/>
                    <a:gd name="connsiteX3" fmla="*/ 65904 w 76719"/>
                    <a:gd name="connsiteY3" fmla="*/ 0 h 9832"/>
                    <a:gd name="connsiteX4" fmla="*/ 65101 w 76719"/>
                    <a:gd name="connsiteY4" fmla="*/ 180 h 9832"/>
                    <a:gd name="connsiteX5" fmla="*/ 66389 w 76719"/>
                    <a:gd name="connsiteY5" fmla="*/ 9680 h 9832"/>
                    <a:gd name="connsiteX6" fmla="*/ 67248 w 76719"/>
                    <a:gd name="connsiteY6" fmla="*/ 9832 h 9832"/>
                    <a:gd name="connsiteX7" fmla="*/ 75930 w 76719"/>
                    <a:gd name="connsiteY7" fmla="*/ 9832 h 9832"/>
                    <a:gd name="connsiteX8" fmla="*/ 76719 w 76719"/>
                    <a:gd name="connsiteY8" fmla="*/ 9680 h 9832"/>
                    <a:gd name="connsiteX9" fmla="*/ 56100 w 76719"/>
                    <a:gd name="connsiteY9" fmla="*/ 9680 h 9832"/>
                    <a:gd name="connsiteX10" fmla="*/ 54840 w 76719"/>
                    <a:gd name="connsiteY10" fmla="*/ 180 h 9832"/>
                    <a:gd name="connsiteX11" fmla="*/ 54147 w 76719"/>
                    <a:gd name="connsiteY11" fmla="*/ 0 h 9832"/>
                    <a:gd name="connsiteX12" fmla="*/ 45215 w 76719"/>
                    <a:gd name="connsiteY12" fmla="*/ 0 h 9832"/>
                    <a:gd name="connsiteX13" fmla="*/ 44495 w 76719"/>
                    <a:gd name="connsiteY13" fmla="*/ 180 h 9832"/>
                    <a:gd name="connsiteX14" fmla="*/ 45727 w 76719"/>
                    <a:gd name="connsiteY14" fmla="*/ 9680 h 9832"/>
                    <a:gd name="connsiteX15" fmla="*/ 46503 w 76719"/>
                    <a:gd name="connsiteY15" fmla="*/ 9832 h 9832"/>
                    <a:gd name="connsiteX16" fmla="*/ 55449 w 76719"/>
                    <a:gd name="connsiteY16" fmla="*/ 9832 h 9832"/>
                    <a:gd name="connsiteX17" fmla="*/ 56100 w 76719"/>
                    <a:gd name="connsiteY17" fmla="*/ 9680 h 9832"/>
                    <a:gd name="connsiteX18" fmla="*/ 0 w 76719"/>
                    <a:gd name="connsiteY18" fmla="*/ 471 h 9832"/>
                    <a:gd name="connsiteX19" fmla="*/ 1080 w 76719"/>
                    <a:gd name="connsiteY19" fmla="*/ 9417 h 9832"/>
                    <a:gd name="connsiteX20" fmla="*/ 2009 w 76719"/>
                    <a:gd name="connsiteY20" fmla="*/ 9583 h 9832"/>
                    <a:gd name="connsiteX21" fmla="*/ 2285 w 76719"/>
                    <a:gd name="connsiteY21" fmla="*/ 9527 h 9832"/>
                    <a:gd name="connsiteX22" fmla="*/ 35382 w 76719"/>
                    <a:gd name="connsiteY22" fmla="*/ 5068 h 9832"/>
                    <a:gd name="connsiteX23" fmla="*/ 35604 w 76719"/>
                    <a:gd name="connsiteY23" fmla="*/ 4902 h 9832"/>
                    <a:gd name="connsiteX24" fmla="*/ 35341 w 76719"/>
                    <a:gd name="connsiteY24" fmla="*/ 4750 h 9832"/>
                    <a:gd name="connsiteX25" fmla="*/ 1274 w 76719"/>
                    <a:gd name="connsiteY25" fmla="*/ 263 h 9832"/>
                    <a:gd name="connsiteX26" fmla="*/ 1067 w 76719"/>
                    <a:gd name="connsiteY26" fmla="*/ 235 h 9832"/>
                    <a:gd name="connsiteX27" fmla="*/ 0 w 76719"/>
                    <a:gd name="connsiteY27" fmla="*/ 471 h 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19" h="9832">
                      <a:moveTo>
                        <a:pt x="76719" y="9680"/>
                      </a:moveTo>
                      <a:cubicBezTo>
                        <a:pt x="76290" y="6509"/>
                        <a:pt x="75847" y="3337"/>
                        <a:pt x="75404" y="180"/>
                      </a:cubicBezTo>
                      <a:cubicBezTo>
                        <a:pt x="75390" y="83"/>
                        <a:pt x="75044" y="0"/>
                        <a:pt x="74573" y="0"/>
                      </a:cubicBezTo>
                      <a:cubicBezTo>
                        <a:pt x="71693" y="0"/>
                        <a:pt x="68799" y="0"/>
                        <a:pt x="65904" y="0"/>
                      </a:cubicBezTo>
                      <a:cubicBezTo>
                        <a:pt x="65516" y="0"/>
                        <a:pt x="65087" y="97"/>
                        <a:pt x="65101" y="180"/>
                      </a:cubicBezTo>
                      <a:cubicBezTo>
                        <a:pt x="65530" y="3351"/>
                        <a:pt x="65959" y="6509"/>
                        <a:pt x="66389" y="9680"/>
                      </a:cubicBezTo>
                      <a:cubicBezTo>
                        <a:pt x="66403" y="9777"/>
                        <a:pt x="66846" y="9832"/>
                        <a:pt x="67248" y="9832"/>
                      </a:cubicBezTo>
                      <a:cubicBezTo>
                        <a:pt x="70142" y="9832"/>
                        <a:pt x="73036" y="9832"/>
                        <a:pt x="75930" y="9832"/>
                      </a:cubicBezTo>
                      <a:cubicBezTo>
                        <a:pt x="76401" y="9832"/>
                        <a:pt x="76734" y="9777"/>
                        <a:pt x="76719" y="9680"/>
                      </a:cubicBezTo>
                      <a:moveTo>
                        <a:pt x="56100" y="9680"/>
                      </a:moveTo>
                      <a:cubicBezTo>
                        <a:pt x="55684" y="6509"/>
                        <a:pt x="55255" y="3337"/>
                        <a:pt x="54840" y="180"/>
                      </a:cubicBezTo>
                      <a:cubicBezTo>
                        <a:pt x="54825" y="83"/>
                        <a:pt x="54424" y="0"/>
                        <a:pt x="54147" y="0"/>
                      </a:cubicBezTo>
                      <a:cubicBezTo>
                        <a:pt x="51170" y="0"/>
                        <a:pt x="48192" y="0"/>
                        <a:pt x="45215" y="0"/>
                      </a:cubicBezTo>
                      <a:cubicBezTo>
                        <a:pt x="44883" y="0"/>
                        <a:pt x="44467" y="97"/>
                        <a:pt x="44495" y="180"/>
                      </a:cubicBezTo>
                      <a:cubicBezTo>
                        <a:pt x="44910" y="3351"/>
                        <a:pt x="45326" y="6509"/>
                        <a:pt x="45727" y="9680"/>
                      </a:cubicBezTo>
                      <a:cubicBezTo>
                        <a:pt x="45741" y="9777"/>
                        <a:pt x="46170" y="9832"/>
                        <a:pt x="46503" y="9832"/>
                      </a:cubicBezTo>
                      <a:cubicBezTo>
                        <a:pt x="49494" y="9832"/>
                        <a:pt x="52472" y="9832"/>
                        <a:pt x="55449" y="9832"/>
                      </a:cubicBezTo>
                      <a:cubicBezTo>
                        <a:pt x="55712" y="9832"/>
                        <a:pt x="56113" y="9777"/>
                        <a:pt x="56100" y="9680"/>
                      </a:cubicBezTo>
                      <a:close/>
                      <a:moveTo>
                        <a:pt x="0" y="471"/>
                      </a:moveTo>
                      <a:cubicBezTo>
                        <a:pt x="361" y="3462"/>
                        <a:pt x="720" y="6439"/>
                        <a:pt x="1080" y="9417"/>
                      </a:cubicBezTo>
                      <a:cubicBezTo>
                        <a:pt x="1094" y="9527"/>
                        <a:pt x="1524" y="9583"/>
                        <a:pt x="2009" y="9583"/>
                      </a:cubicBezTo>
                      <a:cubicBezTo>
                        <a:pt x="2188" y="9583"/>
                        <a:pt x="2188" y="9583"/>
                        <a:pt x="2285" y="9527"/>
                      </a:cubicBezTo>
                      <a:cubicBezTo>
                        <a:pt x="13336" y="8046"/>
                        <a:pt x="24359" y="6550"/>
                        <a:pt x="35382" y="5068"/>
                      </a:cubicBezTo>
                      <a:cubicBezTo>
                        <a:pt x="35591" y="5027"/>
                        <a:pt x="35618" y="4972"/>
                        <a:pt x="35604" y="4902"/>
                      </a:cubicBezTo>
                      <a:cubicBezTo>
                        <a:pt x="35591" y="4847"/>
                        <a:pt x="35563" y="4764"/>
                        <a:pt x="35341" y="4750"/>
                      </a:cubicBezTo>
                      <a:cubicBezTo>
                        <a:pt x="23972" y="3254"/>
                        <a:pt x="12616" y="1759"/>
                        <a:pt x="1274" y="263"/>
                      </a:cubicBezTo>
                      <a:cubicBezTo>
                        <a:pt x="1163" y="235"/>
                        <a:pt x="1067" y="235"/>
                        <a:pt x="1067" y="235"/>
                      </a:cubicBezTo>
                      <a:cubicBezTo>
                        <a:pt x="402" y="249"/>
                        <a:pt x="-13" y="346"/>
                        <a:pt x="0" y="471"/>
                      </a:cubicBezTo>
                      <a:close/>
                    </a:path>
                  </a:pathLst>
                </a:custGeom>
                <a:solidFill>
                  <a:srgbClr val="BBBDBF"/>
                </a:solidFill>
                <a:ln w="138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B789095-B20C-BB4A-9225-9DFA68195F92}"/>
                    </a:ext>
                  </a:extLst>
                </p:cNvPr>
                <p:cNvSpPr/>
                <p:nvPr/>
              </p:nvSpPr>
              <p:spPr>
                <a:xfrm>
                  <a:off x="10092588" y="4518884"/>
                  <a:ext cx="30181" cy="11549"/>
                </a:xfrm>
                <a:custGeom>
                  <a:avLst/>
                  <a:gdLst>
                    <a:gd name="connsiteX0" fmla="*/ 10638 w 30181"/>
                    <a:gd name="connsiteY0" fmla="*/ 3614 h 11549"/>
                    <a:gd name="connsiteX1" fmla="*/ 792 w 30181"/>
                    <a:gd name="connsiteY1" fmla="*/ 3614 h 11549"/>
                    <a:gd name="connsiteX2" fmla="*/ 3 w 30181"/>
                    <a:gd name="connsiteY2" fmla="*/ 3794 h 11549"/>
                    <a:gd name="connsiteX3" fmla="*/ 1179 w 30181"/>
                    <a:gd name="connsiteY3" fmla="*/ 7755 h 11549"/>
                    <a:gd name="connsiteX4" fmla="*/ 2094 w 30181"/>
                    <a:gd name="connsiteY4" fmla="*/ 7949 h 11549"/>
                    <a:gd name="connsiteX5" fmla="*/ 11954 w 30181"/>
                    <a:gd name="connsiteY5" fmla="*/ 7949 h 11549"/>
                    <a:gd name="connsiteX6" fmla="*/ 28793 w 30181"/>
                    <a:gd name="connsiteY6" fmla="*/ 11466 h 11549"/>
                    <a:gd name="connsiteX7" fmla="*/ 29485 w 30181"/>
                    <a:gd name="connsiteY7" fmla="*/ 11550 h 11549"/>
                    <a:gd name="connsiteX8" fmla="*/ 30178 w 30181"/>
                    <a:gd name="connsiteY8" fmla="*/ 11369 h 11549"/>
                    <a:gd name="connsiteX9" fmla="*/ 26758 w 30181"/>
                    <a:gd name="connsiteY9" fmla="*/ 166 h 11549"/>
                    <a:gd name="connsiteX10" fmla="*/ 25954 w 30181"/>
                    <a:gd name="connsiteY10" fmla="*/ 0 h 11549"/>
                    <a:gd name="connsiteX11" fmla="*/ 25317 w 30181"/>
                    <a:gd name="connsiteY11" fmla="*/ 111 h 11549"/>
                    <a:gd name="connsiteX12" fmla="*/ 10638 w 30181"/>
                    <a:gd name="connsiteY12" fmla="*/ 3614 h 1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 h="11549">
                      <a:moveTo>
                        <a:pt x="10638" y="3614"/>
                      </a:moveTo>
                      <a:cubicBezTo>
                        <a:pt x="7356" y="3614"/>
                        <a:pt x="4074" y="3614"/>
                        <a:pt x="792" y="3614"/>
                      </a:cubicBezTo>
                      <a:cubicBezTo>
                        <a:pt x="376" y="3614"/>
                        <a:pt x="-39" y="3697"/>
                        <a:pt x="3" y="3794"/>
                      </a:cubicBezTo>
                      <a:cubicBezTo>
                        <a:pt x="390" y="5110"/>
                        <a:pt x="792" y="6439"/>
                        <a:pt x="1179" y="7755"/>
                      </a:cubicBezTo>
                      <a:cubicBezTo>
                        <a:pt x="1207" y="7838"/>
                        <a:pt x="1679" y="7949"/>
                        <a:pt x="2094" y="7949"/>
                      </a:cubicBezTo>
                      <a:cubicBezTo>
                        <a:pt x="5376" y="7949"/>
                        <a:pt x="8658" y="7949"/>
                        <a:pt x="11954" y="7949"/>
                      </a:cubicBezTo>
                      <a:cubicBezTo>
                        <a:pt x="17562" y="9126"/>
                        <a:pt x="23171" y="10289"/>
                        <a:pt x="28793" y="11466"/>
                      </a:cubicBezTo>
                      <a:cubicBezTo>
                        <a:pt x="28793" y="11466"/>
                        <a:pt x="29070" y="11550"/>
                        <a:pt x="29485" y="11550"/>
                      </a:cubicBezTo>
                      <a:cubicBezTo>
                        <a:pt x="29929" y="11550"/>
                        <a:pt x="30220" y="11466"/>
                        <a:pt x="30178" y="11369"/>
                      </a:cubicBezTo>
                      <a:cubicBezTo>
                        <a:pt x="29042" y="7630"/>
                        <a:pt x="27893" y="3905"/>
                        <a:pt x="26758" y="166"/>
                      </a:cubicBezTo>
                      <a:cubicBezTo>
                        <a:pt x="26730" y="83"/>
                        <a:pt x="26397" y="0"/>
                        <a:pt x="25954" y="0"/>
                      </a:cubicBezTo>
                      <a:cubicBezTo>
                        <a:pt x="25553" y="0"/>
                        <a:pt x="25317" y="111"/>
                        <a:pt x="25317" y="111"/>
                      </a:cubicBezTo>
                      <a:cubicBezTo>
                        <a:pt x="20443" y="1288"/>
                        <a:pt x="15554" y="2437"/>
                        <a:pt x="10638" y="3614"/>
                      </a:cubicBezTo>
                    </a:path>
                  </a:pathLst>
                </a:custGeom>
                <a:solidFill>
                  <a:srgbClr val="BBBDBF"/>
                </a:solidFill>
                <a:ln w="1385"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F0FF5B5F-D51C-A345-802D-D97B6042ED3B}"/>
                    </a:ext>
                  </a:extLst>
                </p:cNvPr>
                <p:cNvSpPr/>
                <p:nvPr/>
              </p:nvSpPr>
              <p:spPr>
                <a:xfrm>
                  <a:off x="10457880" y="4518884"/>
                  <a:ext cx="52853" cy="11383"/>
                </a:xfrm>
                <a:custGeom>
                  <a:avLst/>
                  <a:gdLst>
                    <a:gd name="connsiteX0" fmla="*/ 52720 w 52853"/>
                    <a:gd name="connsiteY0" fmla="*/ 5691 h 11383"/>
                    <a:gd name="connsiteX1" fmla="*/ 41600 w 52853"/>
                    <a:gd name="connsiteY1" fmla="*/ 762 h 11383"/>
                    <a:gd name="connsiteX2" fmla="*/ 39592 w 52853"/>
                    <a:gd name="connsiteY2" fmla="*/ 582 h 11383"/>
                    <a:gd name="connsiteX3" fmla="*/ 37349 w 52853"/>
                    <a:gd name="connsiteY3" fmla="*/ 1177 h 11383"/>
                    <a:gd name="connsiteX4" fmla="*/ 38290 w 52853"/>
                    <a:gd name="connsiteY4" fmla="*/ 1634 h 11383"/>
                    <a:gd name="connsiteX5" fmla="*/ 47693 w 52853"/>
                    <a:gd name="connsiteY5" fmla="*/ 5691 h 11383"/>
                    <a:gd name="connsiteX6" fmla="*/ 41504 w 52853"/>
                    <a:gd name="connsiteY6" fmla="*/ 9805 h 11383"/>
                    <a:gd name="connsiteX7" fmla="*/ 40921 w 52853"/>
                    <a:gd name="connsiteY7" fmla="*/ 10261 h 11383"/>
                    <a:gd name="connsiteX8" fmla="*/ 43691 w 52853"/>
                    <a:gd name="connsiteY8" fmla="*/ 10816 h 11383"/>
                    <a:gd name="connsiteX9" fmla="*/ 45575 w 52853"/>
                    <a:gd name="connsiteY9" fmla="*/ 10608 h 11383"/>
                    <a:gd name="connsiteX10" fmla="*/ 52720 w 52853"/>
                    <a:gd name="connsiteY10" fmla="*/ 5691 h 11383"/>
                    <a:gd name="connsiteX11" fmla="*/ 10275 w 52853"/>
                    <a:gd name="connsiteY11" fmla="*/ 3559 h 11383"/>
                    <a:gd name="connsiteX12" fmla="*/ 720 w 52853"/>
                    <a:gd name="connsiteY12" fmla="*/ 3559 h 11383"/>
                    <a:gd name="connsiteX13" fmla="*/ 0 w 52853"/>
                    <a:gd name="connsiteY13" fmla="*/ 3739 h 11383"/>
                    <a:gd name="connsiteX14" fmla="*/ 1509 w 52853"/>
                    <a:gd name="connsiteY14" fmla="*/ 7644 h 11383"/>
                    <a:gd name="connsiteX15" fmla="*/ 2382 w 52853"/>
                    <a:gd name="connsiteY15" fmla="*/ 7838 h 11383"/>
                    <a:gd name="connsiteX16" fmla="*/ 11951 w 52853"/>
                    <a:gd name="connsiteY16" fmla="*/ 7838 h 11383"/>
                    <a:gd name="connsiteX17" fmla="*/ 28874 w 52853"/>
                    <a:gd name="connsiteY17" fmla="*/ 11300 h 11383"/>
                    <a:gd name="connsiteX18" fmla="*/ 29622 w 52853"/>
                    <a:gd name="connsiteY18" fmla="*/ 11383 h 11383"/>
                    <a:gd name="connsiteX19" fmla="*/ 30272 w 52853"/>
                    <a:gd name="connsiteY19" fmla="*/ 11203 h 11383"/>
                    <a:gd name="connsiteX20" fmla="*/ 25965 w 52853"/>
                    <a:gd name="connsiteY20" fmla="*/ 180 h 11383"/>
                    <a:gd name="connsiteX21" fmla="*/ 25176 w 52853"/>
                    <a:gd name="connsiteY21" fmla="*/ 0 h 11383"/>
                    <a:gd name="connsiteX22" fmla="*/ 24512 w 52853"/>
                    <a:gd name="connsiteY22" fmla="*/ 111 h 11383"/>
                    <a:gd name="connsiteX23" fmla="*/ 10275 w 52853"/>
                    <a:gd name="connsiteY23" fmla="*/ 3559 h 1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853" h="11383">
                      <a:moveTo>
                        <a:pt x="52720" y="5691"/>
                      </a:moveTo>
                      <a:cubicBezTo>
                        <a:pt x="51944" y="3739"/>
                        <a:pt x="47845" y="2050"/>
                        <a:pt x="41600" y="762"/>
                      </a:cubicBezTo>
                      <a:cubicBezTo>
                        <a:pt x="40963" y="637"/>
                        <a:pt x="40284" y="582"/>
                        <a:pt x="39592" y="582"/>
                      </a:cubicBezTo>
                      <a:cubicBezTo>
                        <a:pt x="38429" y="582"/>
                        <a:pt x="37210" y="817"/>
                        <a:pt x="37349" y="1177"/>
                      </a:cubicBezTo>
                      <a:cubicBezTo>
                        <a:pt x="37390" y="1316"/>
                        <a:pt x="37833" y="1496"/>
                        <a:pt x="38290" y="1634"/>
                      </a:cubicBezTo>
                      <a:cubicBezTo>
                        <a:pt x="44411" y="2922"/>
                        <a:pt x="47125" y="4238"/>
                        <a:pt x="47693" y="5691"/>
                      </a:cubicBezTo>
                      <a:cubicBezTo>
                        <a:pt x="48275" y="7159"/>
                        <a:pt x="46599" y="8475"/>
                        <a:pt x="41504" y="9805"/>
                      </a:cubicBezTo>
                      <a:cubicBezTo>
                        <a:pt x="41157" y="9929"/>
                        <a:pt x="40866" y="10123"/>
                        <a:pt x="40921" y="10261"/>
                      </a:cubicBezTo>
                      <a:cubicBezTo>
                        <a:pt x="41046" y="10580"/>
                        <a:pt x="42445" y="10816"/>
                        <a:pt x="43691" y="10816"/>
                      </a:cubicBezTo>
                      <a:cubicBezTo>
                        <a:pt x="44356" y="10816"/>
                        <a:pt x="45104" y="10732"/>
                        <a:pt x="45575" y="10608"/>
                      </a:cubicBezTo>
                      <a:cubicBezTo>
                        <a:pt x="50740" y="9348"/>
                        <a:pt x="53510" y="7658"/>
                        <a:pt x="52720" y="5691"/>
                      </a:cubicBezTo>
                      <a:moveTo>
                        <a:pt x="10275" y="3559"/>
                      </a:moveTo>
                      <a:cubicBezTo>
                        <a:pt x="7090" y="3559"/>
                        <a:pt x="3905" y="3559"/>
                        <a:pt x="720" y="3559"/>
                      </a:cubicBezTo>
                      <a:cubicBezTo>
                        <a:pt x="222" y="3559"/>
                        <a:pt x="0" y="3739"/>
                        <a:pt x="0" y="3739"/>
                      </a:cubicBezTo>
                      <a:cubicBezTo>
                        <a:pt x="498" y="5041"/>
                        <a:pt x="1011" y="6343"/>
                        <a:pt x="1509" y="7644"/>
                      </a:cubicBezTo>
                      <a:cubicBezTo>
                        <a:pt x="1537" y="7727"/>
                        <a:pt x="1883" y="7838"/>
                        <a:pt x="2382" y="7838"/>
                      </a:cubicBezTo>
                      <a:cubicBezTo>
                        <a:pt x="5567" y="7838"/>
                        <a:pt x="8766" y="7838"/>
                        <a:pt x="11951" y="7838"/>
                      </a:cubicBezTo>
                      <a:cubicBezTo>
                        <a:pt x="17588" y="8988"/>
                        <a:pt x="23224" y="10137"/>
                        <a:pt x="28874" y="11300"/>
                      </a:cubicBezTo>
                      <a:cubicBezTo>
                        <a:pt x="28874" y="11300"/>
                        <a:pt x="29344" y="11383"/>
                        <a:pt x="29622" y="11383"/>
                      </a:cubicBezTo>
                      <a:cubicBezTo>
                        <a:pt x="30106" y="11383"/>
                        <a:pt x="30314" y="11314"/>
                        <a:pt x="30272" y="11203"/>
                      </a:cubicBezTo>
                      <a:cubicBezTo>
                        <a:pt x="28846" y="7520"/>
                        <a:pt x="27406" y="3850"/>
                        <a:pt x="25965" y="180"/>
                      </a:cubicBezTo>
                      <a:cubicBezTo>
                        <a:pt x="25924" y="83"/>
                        <a:pt x="25661" y="0"/>
                        <a:pt x="25176" y="0"/>
                      </a:cubicBezTo>
                      <a:cubicBezTo>
                        <a:pt x="24913" y="0"/>
                        <a:pt x="24512" y="111"/>
                        <a:pt x="24512" y="111"/>
                      </a:cubicBezTo>
                      <a:cubicBezTo>
                        <a:pt x="19747" y="1274"/>
                        <a:pt x="15011" y="2423"/>
                        <a:pt x="10275" y="3559"/>
                      </a:cubicBezTo>
                      <a:close/>
                    </a:path>
                  </a:pathLst>
                </a:custGeom>
                <a:solidFill>
                  <a:srgbClr val="BBBDBF"/>
                </a:solidFill>
                <a:ln w="138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3F89E237-B740-C547-A28E-8E7322C9A100}"/>
                    </a:ext>
                  </a:extLst>
                </p:cNvPr>
                <p:cNvSpPr/>
                <p:nvPr/>
              </p:nvSpPr>
              <p:spPr>
                <a:xfrm>
                  <a:off x="10830661" y="4518995"/>
                  <a:ext cx="49157" cy="11203"/>
                </a:xfrm>
                <a:custGeom>
                  <a:avLst/>
                  <a:gdLst>
                    <a:gd name="connsiteX0" fmla="*/ 48954 w 49157"/>
                    <a:gd name="connsiteY0" fmla="*/ 5594 h 11203"/>
                    <a:gd name="connsiteX1" fmla="*/ 36933 w 49157"/>
                    <a:gd name="connsiteY1" fmla="*/ 124 h 11203"/>
                    <a:gd name="connsiteX2" fmla="*/ 35853 w 49157"/>
                    <a:gd name="connsiteY2" fmla="*/ 0 h 11203"/>
                    <a:gd name="connsiteX3" fmla="*/ 34482 w 49157"/>
                    <a:gd name="connsiteY3" fmla="*/ 346 h 11203"/>
                    <a:gd name="connsiteX4" fmla="*/ 35064 w 49157"/>
                    <a:gd name="connsiteY4" fmla="*/ 595 h 11203"/>
                    <a:gd name="connsiteX5" fmla="*/ 45838 w 49157"/>
                    <a:gd name="connsiteY5" fmla="*/ 5594 h 11203"/>
                    <a:gd name="connsiteX6" fmla="*/ 39869 w 49157"/>
                    <a:gd name="connsiteY6" fmla="*/ 10608 h 11203"/>
                    <a:gd name="connsiteX7" fmla="*/ 39523 w 49157"/>
                    <a:gd name="connsiteY7" fmla="*/ 10871 h 11203"/>
                    <a:gd name="connsiteX8" fmla="*/ 41226 w 49157"/>
                    <a:gd name="connsiteY8" fmla="*/ 11203 h 11203"/>
                    <a:gd name="connsiteX9" fmla="*/ 42209 w 49157"/>
                    <a:gd name="connsiteY9" fmla="*/ 11120 h 11203"/>
                    <a:gd name="connsiteX10" fmla="*/ 48954 w 49157"/>
                    <a:gd name="connsiteY10" fmla="*/ 5594 h 11203"/>
                    <a:gd name="connsiteX11" fmla="*/ 40202 w 49157"/>
                    <a:gd name="connsiteY11" fmla="*/ 5594 h 11203"/>
                    <a:gd name="connsiteX12" fmla="*/ 30854 w 49157"/>
                    <a:gd name="connsiteY12" fmla="*/ 1357 h 11203"/>
                    <a:gd name="connsiteX13" fmla="*/ 29788 w 49157"/>
                    <a:gd name="connsiteY13" fmla="*/ 1274 h 11203"/>
                    <a:gd name="connsiteX14" fmla="*/ 28278 w 49157"/>
                    <a:gd name="connsiteY14" fmla="*/ 1634 h 11203"/>
                    <a:gd name="connsiteX15" fmla="*/ 28846 w 49157"/>
                    <a:gd name="connsiteY15" fmla="*/ 1883 h 11203"/>
                    <a:gd name="connsiteX16" fmla="*/ 37155 w 49157"/>
                    <a:gd name="connsiteY16" fmla="*/ 5594 h 11203"/>
                    <a:gd name="connsiteX17" fmla="*/ 32405 w 49157"/>
                    <a:gd name="connsiteY17" fmla="*/ 9334 h 11203"/>
                    <a:gd name="connsiteX18" fmla="*/ 32059 w 49157"/>
                    <a:gd name="connsiteY18" fmla="*/ 9569 h 11203"/>
                    <a:gd name="connsiteX19" fmla="*/ 33928 w 49157"/>
                    <a:gd name="connsiteY19" fmla="*/ 9971 h 11203"/>
                    <a:gd name="connsiteX20" fmla="*/ 34911 w 49157"/>
                    <a:gd name="connsiteY20" fmla="*/ 9874 h 11203"/>
                    <a:gd name="connsiteX21" fmla="*/ 40202 w 49157"/>
                    <a:gd name="connsiteY21" fmla="*/ 5594 h 11203"/>
                    <a:gd name="connsiteX22" fmla="*/ 31532 w 49157"/>
                    <a:gd name="connsiteY22" fmla="*/ 5594 h 11203"/>
                    <a:gd name="connsiteX23" fmla="*/ 24664 w 49157"/>
                    <a:gd name="connsiteY23" fmla="*/ 2659 h 11203"/>
                    <a:gd name="connsiteX24" fmla="*/ 23445 w 49157"/>
                    <a:gd name="connsiteY24" fmla="*/ 2548 h 11203"/>
                    <a:gd name="connsiteX25" fmla="*/ 22129 w 49157"/>
                    <a:gd name="connsiteY25" fmla="*/ 2894 h 11203"/>
                    <a:gd name="connsiteX26" fmla="*/ 22808 w 49157"/>
                    <a:gd name="connsiteY26" fmla="*/ 3171 h 11203"/>
                    <a:gd name="connsiteX27" fmla="*/ 28431 w 49157"/>
                    <a:gd name="connsiteY27" fmla="*/ 5581 h 11203"/>
                    <a:gd name="connsiteX28" fmla="*/ 25134 w 49157"/>
                    <a:gd name="connsiteY28" fmla="*/ 8046 h 11203"/>
                    <a:gd name="connsiteX29" fmla="*/ 24705 w 49157"/>
                    <a:gd name="connsiteY29" fmla="*/ 8309 h 11203"/>
                    <a:gd name="connsiteX30" fmla="*/ 26408 w 49157"/>
                    <a:gd name="connsiteY30" fmla="*/ 8641 h 11203"/>
                    <a:gd name="connsiteX31" fmla="*/ 27502 w 49157"/>
                    <a:gd name="connsiteY31" fmla="*/ 8517 h 11203"/>
                    <a:gd name="connsiteX32" fmla="*/ 31532 w 49157"/>
                    <a:gd name="connsiteY32" fmla="*/ 5594 h 11203"/>
                    <a:gd name="connsiteX33" fmla="*/ 6204 w 49157"/>
                    <a:gd name="connsiteY33" fmla="*/ 4334 h 11203"/>
                    <a:gd name="connsiteX34" fmla="*/ 457 w 49157"/>
                    <a:gd name="connsiteY34" fmla="*/ 4334 h 11203"/>
                    <a:gd name="connsiteX35" fmla="*/ 0 w 49157"/>
                    <a:gd name="connsiteY35" fmla="*/ 4445 h 11203"/>
                    <a:gd name="connsiteX36" fmla="*/ 1108 w 49157"/>
                    <a:gd name="connsiteY36" fmla="*/ 6772 h 11203"/>
                    <a:gd name="connsiteX37" fmla="*/ 1676 w 49157"/>
                    <a:gd name="connsiteY37" fmla="*/ 6883 h 11203"/>
                    <a:gd name="connsiteX38" fmla="*/ 7437 w 49157"/>
                    <a:gd name="connsiteY38" fmla="*/ 6883 h 11203"/>
                    <a:gd name="connsiteX39" fmla="*/ 17615 w 49157"/>
                    <a:gd name="connsiteY39" fmla="*/ 8946 h 11203"/>
                    <a:gd name="connsiteX40" fmla="*/ 18045 w 49157"/>
                    <a:gd name="connsiteY40" fmla="*/ 9001 h 11203"/>
                    <a:gd name="connsiteX41" fmla="*/ 18460 w 49157"/>
                    <a:gd name="connsiteY41" fmla="*/ 8890 h 11203"/>
                    <a:gd name="connsiteX42" fmla="*/ 15330 w 49157"/>
                    <a:gd name="connsiteY42" fmla="*/ 2313 h 11203"/>
                    <a:gd name="connsiteX43" fmla="*/ 14818 w 49157"/>
                    <a:gd name="connsiteY43" fmla="*/ 2216 h 11203"/>
                    <a:gd name="connsiteX44" fmla="*/ 14444 w 49157"/>
                    <a:gd name="connsiteY44" fmla="*/ 2285 h 11203"/>
                    <a:gd name="connsiteX45" fmla="*/ 6204 w 49157"/>
                    <a:gd name="connsiteY45" fmla="*/ 4334 h 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157" h="11203">
                      <a:moveTo>
                        <a:pt x="48954" y="5594"/>
                      </a:moveTo>
                      <a:cubicBezTo>
                        <a:pt x="47998" y="3628"/>
                        <a:pt x="43636" y="1537"/>
                        <a:pt x="36933" y="124"/>
                      </a:cubicBezTo>
                      <a:cubicBezTo>
                        <a:pt x="36629" y="41"/>
                        <a:pt x="36213" y="14"/>
                        <a:pt x="35853" y="0"/>
                      </a:cubicBezTo>
                      <a:cubicBezTo>
                        <a:pt x="35064" y="0"/>
                        <a:pt x="34385" y="180"/>
                        <a:pt x="34482" y="346"/>
                      </a:cubicBezTo>
                      <a:cubicBezTo>
                        <a:pt x="34537" y="429"/>
                        <a:pt x="34732" y="512"/>
                        <a:pt x="35064" y="595"/>
                      </a:cubicBezTo>
                      <a:cubicBezTo>
                        <a:pt x="41060" y="1939"/>
                        <a:pt x="44979" y="3808"/>
                        <a:pt x="45838" y="5594"/>
                      </a:cubicBezTo>
                      <a:cubicBezTo>
                        <a:pt x="46710" y="7395"/>
                        <a:pt x="44592" y="9278"/>
                        <a:pt x="39869" y="10608"/>
                      </a:cubicBezTo>
                      <a:cubicBezTo>
                        <a:pt x="39620" y="10705"/>
                        <a:pt x="39482" y="10774"/>
                        <a:pt x="39523" y="10871"/>
                      </a:cubicBezTo>
                      <a:cubicBezTo>
                        <a:pt x="39606" y="11037"/>
                        <a:pt x="40437" y="11203"/>
                        <a:pt x="41226" y="11203"/>
                      </a:cubicBezTo>
                      <a:cubicBezTo>
                        <a:pt x="41587" y="11203"/>
                        <a:pt x="41974" y="11189"/>
                        <a:pt x="42209" y="11120"/>
                      </a:cubicBezTo>
                      <a:cubicBezTo>
                        <a:pt x="47569" y="9680"/>
                        <a:pt x="49896" y="7575"/>
                        <a:pt x="48954" y="5594"/>
                      </a:cubicBezTo>
                      <a:moveTo>
                        <a:pt x="40202" y="5594"/>
                      </a:moveTo>
                      <a:cubicBezTo>
                        <a:pt x="39454" y="4044"/>
                        <a:pt x="36061" y="2492"/>
                        <a:pt x="30854" y="1357"/>
                      </a:cubicBezTo>
                      <a:cubicBezTo>
                        <a:pt x="30480" y="1302"/>
                        <a:pt x="30092" y="1274"/>
                        <a:pt x="29788" y="1274"/>
                      </a:cubicBezTo>
                      <a:cubicBezTo>
                        <a:pt x="28887" y="1274"/>
                        <a:pt x="28181" y="1440"/>
                        <a:pt x="28278" y="1634"/>
                      </a:cubicBezTo>
                      <a:cubicBezTo>
                        <a:pt x="28306" y="1717"/>
                        <a:pt x="28528" y="1814"/>
                        <a:pt x="28846" y="1883"/>
                      </a:cubicBezTo>
                      <a:cubicBezTo>
                        <a:pt x="33471" y="2866"/>
                        <a:pt x="36490" y="4210"/>
                        <a:pt x="37155" y="5594"/>
                      </a:cubicBezTo>
                      <a:cubicBezTo>
                        <a:pt x="37833" y="7007"/>
                        <a:pt x="36102" y="8337"/>
                        <a:pt x="32405" y="9334"/>
                      </a:cubicBezTo>
                      <a:cubicBezTo>
                        <a:pt x="32142" y="9389"/>
                        <a:pt x="32017" y="9486"/>
                        <a:pt x="32059" y="9569"/>
                      </a:cubicBezTo>
                      <a:cubicBezTo>
                        <a:pt x="32156" y="9790"/>
                        <a:pt x="33028" y="9957"/>
                        <a:pt x="33928" y="9971"/>
                      </a:cubicBezTo>
                      <a:cubicBezTo>
                        <a:pt x="34219" y="9971"/>
                        <a:pt x="34579" y="9929"/>
                        <a:pt x="34911" y="9874"/>
                      </a:cubicBezTo>
                      <a:cubicBezTo>
                        <a:pt x="39052" y="8710"/>
                        <a:pt x="40963" y="7201"/>
                        <a:pt x="40202" y="5594"/>
                      </a:cubicBezTo>
                      <a:close/>
                      <a:moveTo>
                        <a:pt x="31532" y="5594"/>
                      </a:moveTo>
                      <a:cubicBezTo>
                        <a:pt x="30979" y="4445"/>
                        <a:pt x="28444" y="3434"/>
                        <a:pt x="24664" y="2659"/>
                      </a:cubicBezTo>
                      <a:cubicBezTo>
                        <a:pt x="24331" y="2576"/>
                        <a:pt x="23916" y="2548"/>
                        <a:pt x="23445" y="2548"/>
                      </a:cubicBezTo>
                      <a:cubicBezTo>
                        <a:pt x="22739" y="2548"/>
                        <a:pt x="22033" y="2686"/>
                        <a:pt x="22129" y="2894"/>
                      </a:cubicBezTo>
                      <a:cubicBezTo>
                        <a:pt x="22171" y="2977"/>
                        <a:pt x="22531" y="3088"/>
                        <a:pt x="22808" y="3171"/>
                      </a:cubicBezTo>
                      <a:cubicBezTo>
                        <a:pt x="26464" y="3933"/>
                        <a:pt x="28015" y="4722"/>
                        <a:pt x="28431" y="5581"/>
                      </a:cubicBezTo>
                      <a:cubicBezTo>
                        <a:pt x="28846" y="6467"/>
                        <a:pt x="28043" y="7243"/>
                        <a:pt x="25134" y="8046"/>
                      </a:cubicBezTo>
                      <a:cubicBezTo>
                        <a:pt x="24927" y="8129"/>
                        <a:pt x="24677" y="8240"/>
                        <a:pt x="24705" y="8309"/>
                      </a:cubicBezTo>
                      <a:cubicBezTo>
                        <a:pt x="24802" y="8503"/>
                        <a:pt x="25647" y="8655"/>
                        <a:pt x="26408" y="8641"/>
                      </a:cubicBezTo>
                      <a:cubicBezTo>
                        <a:pt x="26907" y="8641"/>
                        <a:pt x="27267" y="8600"/>
                        <a:pt x="27502" y="8517"/>
                      </a:cubicBezTo>
                      <a:cubicBezTo>
                        <a:pt x="30535" y="7783"/>
                        <a:pt x="32086" y="6772"/>
                        <a:pt x="31532" y="5594"/>
                      </a:cubicBezTo>
                      <a:close/>
                      <a:moveTo>
                        <a:pt x="6204" y="4334"/>
                      </a:moveTo>
                      <a:cubicBezTo>
                        <a:pt x="4293" y="4334"/>
                        <a:pt x="2368" y="4334"/>
                        <a:pt x="457" y="4334"/>
                      </a:cubicBezTo>
                      <a:cubicBezTo>
                        <a:pt x="166" y="4334"/>
                        <a:pt x="0" y="4445"/>
                        <a:pt x="0" y="4445"/>
                      </a:cubicBezTo>
                      <a:cubicBezTo>
                        <a:pt x="374" y="5221"/>
                        <a:pt x="734" y="5996"/>
                        <a:pt x="1108" y="6772"/>
                      </a:cubicBezTo>
                      <a:cubicBezTo>
                        <a:pt x="1135" y="6827"/>
                        <a:pt x="1385" y="6883"/>
                        <a:pt x="1676" y="6883"/>
                      </a:cubicBezTo>
                      <a:cubicBezTo>
                        <a:pt x="3601" y="6883"/>
                        <a:pt x="5512" y="6883"/>
                        <a:pt x="7437" y="6883"/>
                      </a:cubicBezTo>
                      <a:cubicBezTo>
                        <a:pt x="10829" y="7575"/>
                        <a:pt x="14222" y="8254"/>
                        <a:pt x="17615" y="8946"/>
                      </a:cubicBezTo>
                      <a:cubicBezTo>
                        <a:pt x="17615" y="8946"/>
                        <a:pt x="17906" y="9001"/>
                        <a:pt x="18045" y="9001"/>
                      </a:cubicBezTo>
                      <a:cubicBezTo>
                        <a:pt x="18280" y="9001"/>
                        <a:pt x="18488" y="8960"/>
                        <a:pt x="18460" y="8890"/>
                      </a:cubicBezTo>
                      <a:cubicBezTo>
                        <a:pt x="17421" y="6702"/>
                        <a:pt x="16383" y="4515"/>
                        <a:pt x="15330" y="2313"/>
                      </a:cubicBezTo>
                      <a:cubicBezTo>
                        <a:pt x="15302" y="2271"/>
                        <a:pt x="15053" y="2216"/>
                        <a:pt x="14818" y="2216"/>
                      </a:cubicBezTo>
                      <a:cubicBezTo>
                        <a:pt x="14679" y="2216"/>
                        <a:pt x="14444" y="2285"/>
                        <a:pt x="14444" y="2285"/>
                      </a:cubicBezTo>
                      <a:cubicBezTo>
                        <a:pt x="11688" y="2963"/>
                        <a:pt x="8946" y="3642"/>
                        <a:pt x="6204" y="4334"/>
                      </a:cubicBezTo>
                      <a:close/>
                    </a:path>
                  </a:pathLst>
                </a:custGeom>
                <a:solidFill>
                  <a:srgbClr val="BBBDBF"/>
                </a:solidFill>
                <a:ln w="138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B85745AB-BA85-A544-AC7D-12BF5C325877}"/>
                    </a:ext>
                  </a:extLst>
                </p:cNvPr>
                <p:cNvSpPr/>
                <p:nvPr/>
              </p:nvSpPr>
              <p:spPr>
                <a:xfrm>
                  <a:off x="11206291" y="4518745"/>
                  <a:ext cx="51263" cy="9958"/>
                </a:xfrm>
                <a:custGeom>
                  <a:avLst/>
                  <a:gdLst>
                    <a:gd name="connsiteX0" fmla="*/ 48223 w 51263"/>
                    <a:gd name="connsiteY0" fmla="*/ 5609 h 9958"/>
                    <a:gd name="connsiteX1" fmla="*/ 47960 w 51263"/>
                    <a:gd name="connsiteY1" fmla="*/ 5498 h 9958"/>
                    <a:gd name="connsiteX2" fmla="*/ 21551 w 51263"/>
                    <a:gd name="connsiteY2" fmla="*/ 55 h 9958"/>
                    <a:gd name="connsiteX3" fmla="*/ 21081 w 51263"/>
                    <a:gd name="connsiteY3" fmla="*/ 0 h 9958"/>
                    <a:gd name="connsiteX4" fmla="*/ 20596 w 51263"/>
                    <a:gd name="connsiteY4" fmla="*/ 55 h 9958"/>
                    <a:gd name="connsiteX5" fmla="*/ 128 w 51263"/>
                    <a:gd name="connsiteY5" fmla="*/ 5498 h 9958"/>
                    <a:gd name="connsiteX6" fmla="*/ 3 w 51263"/>
                    <a:gd name="connsiteY6" fmla="*/ 5609 h 9958"/>
                    <a:gd name="connsiteX7" fmla="*/ 779 w 51263"/>
                    <a:gd name="connsiteY7" fmla="*/ 5761 h 9958"/>
                    <a:gd name="connsiteX8" fmla="*/ 47683 w 51263"/>
                    <a:gd name="connsiteY8" fmla="*/ 5761 h 9958"/>
                    <a:gd name="connsiteX9" fmla="*/ 48223 w 51263"/>
                    <a:gd name="connsiteY9" fmla="*/ 5609 h 9958"/>
                    <a:gd name="connsiteX10" fmla="*/ 51256 w 51263"/>
                    <a:gd name="connsiteY10" fmla="*/ 9805 h 9958"/>
                    <a:gd name="connsiteX11" fmla="*/ 50425 w 51263"/>
                    <a:gd name="connsiteY11" fmla="*/ 8351 h 9958"/>
                    <a:gd name="connsiteX12" fmla="*/ 49677 w 51263"/>
                    <a:gd name="connsiteY12" fmla="*/ 8171 h 9958"/>
                    <a:gd name="connsiteX13" fmla="*/ 1430 w 51263"/>
                    <a:gd name="connsiteY13" fmla="*/ 8171 h 9958"/>
                    <a:gd name="connsiteX14" fmla="*/ 862 w 51263"/>
                    <a:gd name="connsiteY14" fmla="*/ 8351 h 9958"/>
                    <a:gd name="connsiteX15" fmla="*/ 1679 w 51263"/>
                    <a:gd name="connsiteY15" fmla="*/ 9805 h 9958"/>
                    <a:gd name="connsiteX16" fmla="*/ 2427 w 51263"/>
                    <a:gd name="connsiteY16" fmla="*/ 9957 h 9958"/>
                    <a:gd name="connsiteX17" fmla="*/ 50702 w 51263"/>
                    <a:gd name="connsiteY17" fmla="*/ 9957 h 9958"/>
                    <a:gd name="connsiteX18" fmla="*/ 51256 w 51263"/>
                    <a:gd name="connsiteY18" fmla="*/ 9805 h 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263" h="9958">
                      <a:moveTo>
                        <a:pt x="48223" y="5609"/>
                      </a:moveTo>
                      <a:cubicBezTo>
                        <a:pt x="48195" y="5539"/>
                        <a:pt x="47960" y="5498"/>
                        <a:pt x="47960" y="5498"/>
                      </a:cubicBezTo>
                      <a:cubicBezTo>
                        <a:pt x="39152" y="3684"/>
                        <a:pt x="30345" y="1870"/>
                        <a:pt x="21551" y="55"/>
                      </a:cubicBezTo>
                      <a:cubicBezTo>
                        <a:pt x="21551" y="55"/>
                        <a:pt x="21330" y="0"/>
                        <a:pt x="21081" y="0"/>
                      </a:cubicBezTo>
                      <a:cubicBezTo>
                        <a:pt x="20735" y="0"/>
                        <a:pt x="20596" y="55"/>
                        <a:pt x="20596" y="55"/>
                      </a:cubicBezTo>
                      <a:cubicBezTo>
                        <a:pt x="13783" y="1870"/>
                        <a:pt x="6955" y="3684"/>
                        <a:pt x="128" y="5498"/>
                      </a:cubicBezTo>
                      <a:cubicBezTo>
                        <a:pt x="128" y="5498"/>
                        <a:pt x="-24" y="5553"/>
                        <a:pt x="3" y="5609"/>
                      </a:cubicBezTo>
                      <a:cubicBezTo>
                        <a:pt x="59" y="5692"/>
                        <a:pt x="350" y="5761"/>
                        <a:pt x="779" y="5761"/>
                      </a:cubicBezTo>
                      <a:cubicBezTo>
                        <a:pt x="16414" y="5761"/>
                        <a:pt x="32048" y="5761"/>
                        <a:pt x="47683" y="5761"/>
                      </a:cubicBezTo>
                      <a:cubicBezTo>
                        <a:pt x="47987" y="5761"/>
                        <a:pt x="48278" y="5692"/>
                        <a:pt x="48223" y="5609"/>
                      </a:cubicBezTo>
                      <a:moveTo>
                        <a:pt x="51256" y="9805"/>
                      </a:moveTo>
                      <a:cubicBezTo>
                        <a:pt x="50979" y="9320"/>
                        <a:pt x="50702" y="8835"/>
                        <a:pt x="50425" y="8351"/>
                      </a:cubicBezTo>
                      <a:cubicBezTo>
                        <a:pt x="50370" y="8254"/>
                        <a:pt x="50051" y="8171"/>
                        <a:pt x="49677" y="8171"/>
                      </a:cubicBezTo>
                      <a:cubicBezTo>
                        <a:pt x="33600" y="8171"/>
                        <a:pt x="17508" y="8171"/>
                        <a:pt x="1430" y="8171"/>
                      </a:cubicBezTo>
                      <a:cubicBezTo>
                        <a:pt x="1084" y="8171"/>
                        <a:pt x="807" y="8254"/>
                        <a:pt x="862" y="8351"/>
                      </a:cubicBezTo>
                      <a:cubicBezTo>
                        <a:pt x="1125" y="8835"/>
                        <a:pt x="1402" y="9320"/>
                        <a:pt x="1679" y="9805"/>
                      </a:cubicBezTo>
                      <a:cubicBezTo>
                        <a:pt x="1734" y="9902"/>
                        <a:pt x="2081" y="9971"/>
                        <a:pt x="2427" y="9957"/>
                      </a:cubicBezTo>
                      <a:cubicBezTo>
                        <a:pt x="18519" y="9957"/>
                        <a:pt x="34610" y="9957"/>
                        <a:pt x="50702" y="9957"/>
                      </a:cubicBezTo>
                      <a:cubicBezTo>
                        <a:pt x="51076" y="9957"/>
                        <a:pt x="51311" y="9902"/>
                        <a:pt x="51256" y="9805"/>
                      </a:cubicBezTo>
                      <a:close/>
                    </a:path>
                  </a:pathLst>
                </a:custGeom>
                <a:solidFill>
                  <a:srgbClr val="BBBDBF"/>
                </a:solidFill>
                <a:ln w="1385" cap="flat">
                  <a:noFill/>
                  <a:prstDash val="solid"/>
                  <a:miter/>
                </a:ln>
              </p:spPr>
              <p:txBody>
                <a:bodyPr rtlCol="0" anchor="ctr"/>
                <a:lstStyle/>
                <a:p>
                  <a:endParaRPr lang="en-US"/>
                </a:p>
              </p:txBody>
            </p:sp>
            <p:grpSp>
              <p:nvGrpSpPr>
                <p:cNvPr id="259" name="Graphic 64">
                  <a:extLst>
                    <a:ext uri="{FF2B5EF4-FFF2-40B4-BE49-F238E27FC236}">
                      <a16:creationId xmlns:a16="http://schemas.microsoft.com/office/drawing/2014/main" id="{6D8712C2-7502-E749-A070-BEBE41E274AF}"/>
                    </a:ext>
                  </a:extLst>
                </p:cNvPr>
                <p:cNvGrpSpPr/>
                <p:nvPr/>
              </p:nvGrpSpPr>
              <p:grpSpPr>
                <a:xfrm>
                  <a:off x="9724953" y="4930080"/>
                  <a:ext cx="184287" cy="14056"/>
                  <a:chOff x="9724953" y="4930080"/>
                  <a:chExt cx="184287" cy="14056"/>
                </a:xfrm>
                <a:solidFill>
                  <a:srgbClr val="BBBDBF"/>
                </a:solidFill>
              </p:grpSpPr>
              <p:sp>
                <p:nvSpPr>
                  <p:cNvPr id="260" name="Freeform 259">
                    <a:extLst>
                      <a:ext uri="{FF2B5EF4-FFF2-40B4-BE49-F238E27FC236}">
                        <a16:creationId xmlns:a16="http://schemas.microsoft.com/office/drawing/2014/main" id="{F457DBB2-91C4-7142-8AEE-33B514B525C1}"/>
                      </a:ext>
                    </a:extLst>
                  </p:cNvPr>
                  <p:cNvSpPr/>
                  <p:nvPr/>
                </p:nvSpPr>
                <p:spPr>
                  <a:xfrm>
                    <a:off x="9724953" y="4934221"/>
                    <a:ext cx="36775" cy="9915"/>
                  </a:xfrm>
                  <a:custGeom>
                    <a:avLst/>
                    <a:gdLst>
                      <a:gd name="connsiteX0" fmla="*/ 36776 w 36775"/>
                      <a:gd name="connsiteY0" fmla="*/ 9403 h 9915"/>
                      <a:gd name="connsiteX1" fmla="*/ 24119 w 36775"/>
                      <a:gd name="connsiteY1" fmla="*/ 9916 h 9915"/>
                      <a:gd name="connsiteX2" fmla="*/ 22 w 36775"/>
                      <a:gd name="connsiteY2" fmla="*/ 5069 h 9915"/>
                      <a:gd name="connsiteX3" fmla="*/ 24063 w 36775"/>
                      <a:gd name="connsiteY3" fmla="*/ 0 h 9915"/>
                      <a:gd name="connsiteX4" fmla="*/ 35114 w 36775"/>
                      <a:gd name="connsiteY4" fmla="*/ 443 h 9915"/>
                      <a:gd name="connsiteX5" fmla="*/ 33424 w 36775"/>
                      <a:gd name="connsiteY5" fmla="*/ 2230 h 9915"/>
                      <a:gd name="connsiteX6" fmla="*/ 24769 w 36775"/>
                      <a:gd name="connsiteY6" fmla="*/ 1856 h 9915"/>
                      <a:gd name="connsiteX7" fmla="*/ 11613 w 36775"/>
                      <a:gd name="connsiteY7" fmla="*/ 4944 h 9915"/>
                      <a:gd name="connsiteX8" fmla="*/ 25947 w 36775"/>
                      <a:gd name="connsiteY8" fmla="*/ 8004 h 9915"/>
                      <a:gd name="connsiteX9" fmla="*/ 34837 w 36775"/>
                      <a:gd name="connsiteY9" fmla="*/ 7630 h 9915"/>
                      <a:gd name="connsiteX10" fmla="*/ 36776 w 36775"/>
                      <a:gd name="connsiteY10" fmla="*/ 9403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75" h="9915">
                        <a:moveTo>
                          <a:pt x="36776" y="9403"/>
                        </a:moveTo>
                        <a:cubicBezTo>
                          <a:pt x="34422" y="9638"/>
                          <a:pt x="29755" y="9916"/>
                          <a:pt x="24119" y="9916"/>
                        </a:cubicBezTo>
                        <a:cubicBezTo>
                          <a:pt x="10076" y="9916"/>
                          <a:pt x="563" y="8004"/>
                          <a:pt x="22" y="5069"/>
                        </a:cubicBezTo>
                        <a:cubicBezTo>
                          <a:pt x="-504" y="2230"/>
                          <a:pt x="8304" y="14"/>
                          <a:pt x="24063" y="0"/>
                        </a:cubicBezTo>
                        <a:cubicBezTo>
                          <a:pt x="28218" y="0"/>
                          <a:pt x="32497" y="194"/>
                          <a:pt x="35114" y="443"/>
                        </a:cubicBezTo>
                        <a:cubicBezTo>
                          <a:pt x="34546" y="1039"/>
                          <a:pt x="33992" y="1634"/>
                          <a:pt x="33424" y="2230"/>
                        </a:cubicBezTo>
                        <a:cubicBezTo>
                          <a:pt x="31555" y="2050"/>
                          <a:pt x="28841" y="1856"/>
                          <a:pt x="24769" y="1856"/>
                        </a:cubicBezTo>
                        <a:cubicBezTo>
                          <a:pt x="16101" y="1856"/>
                          <a:pt x="11184" y="3199"/>
                          <a:pt x="11613" y="4944"/>
                        </a:cubicBezTo>
                        <a:cubicBezTo>
                          <a:pt x="11974" y="6883"/>
                          <a:pt x="18191" y="8004"/>
                          <a:pt x="25947" y="8004"/>
                        </a:cubicBezTo>
                        <a:cubicBezTo>
                          <a:pt x="29921" y="8004"/>
                          <a:pt x="32663" y="7824"/>
                          <a:pt x="34837" y="7630"/>
                        </a:cubicBezTo>
                        <a:cubicBezTo>
                          <a:pt x="35502" y="8226"/>
                          <a:pt x="36139" y="8808"/>
                          <a:pt x="36776" y="9403"/>
                        </a:cubicBezTo>
                        <a:close/>
                      </a:path>
                    </a:pathLst>
                  </a:custGeom>
                  <a:solidFill>
                    <a:srgbClr val="BBBDBF"/>
                  </a:solidFill>
                  <a:ln w="1385"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78108FD0-7CAA-8542-9008-90082A53D5E3}"/>
                      </a:ext>
                    </a:extLst>
                  </p:cNvPr>
                  <p:cNvSpPr/>
                  <p:nvPr/>
                </p:nvSpPr>
                <p:spPr>
                  <a:xfrm>
                    <a:off x="9775424" y="4934193"/>
                    <a:ext cx="68576" cy="9707"/>
                  </a:xfrm>
                  <a:custGeom>
                    <a:avLst/>
                    <a:gdLst>
                      <a:gd name="connsiteX0" fmla="*/ 928 w 68576"/>
                      <a:gd name="connsiteY0" fmla="*/ 3060 h 9707"/>
                      <a:gd name="connsiteX1" fmla="*/ 0 w 68576"/>
                      <a:gd name="connsiteY1" fmla="*/ 236 h 9707"/>
                      <a:gd name="connsiteX2" fmla="*/ 9777 w 68576"/>
                      <a:gd name="connsiteY2" fmla="*/ 236 h 9707"/>
                      <a:gd name="connsiteX3" fmla="*/ 10525 w 68576"/>
                      <a:gd name="connsiteY3" fmla="*/ 1634 h 9707"/>
                      <a:gd name="connsiteX4" fmla="*/ 10801 w 68576"/>
                      <a:gd name="connsiteY4" fmla="*/ 1634 h 9707"/>
                      <a:gd name="connsiteX5" fmla="*/ 24303 w 68576"/>
                      <a:gd name="connsiteY5" fmla="*/ 14 h 9707"/>
                      <a:gd name="connsiteX6" fmla="*/ 37113 w 68576"/>
                      <a:gd name="connsiteY6" fmla="*/ 1759 h 9707"/>
                      <a:gd name="connsiteX7" fmla="*/ 37294 w 68576"/>
                      <a:gd name="connsiteY7" fmla="*/ 1759 h 9707"/>
                      <a:gd name="connsiteX8" fmla="*/ 42583 w 68576"/>
                      <a:gd name="connsiteY8" fmla="*/ 568 h 9707"/>
                      <a:gd name="connsiteX9" fmla="*/ 51502 w 68576"/>
                      <a:gd name="connsiteY9" fmla="*/ 0 h 9707"/>
                      <a:gd name="connsiteX10" fmla="*/ 67399 w 68576"/>
                      <a:gd name="connsiteY10" fmla="*/ 4113 h 9707"/>
                      <a:gd name="connsiteX11" fmla="*/ 68577 w 68576"/>
                      <a:gd name="connsiteY11" fmla="*/ 9708 h 9707"/>
                      <a:gd name="connsiteX12" fmla="*/ 57484 w 68576"/>
                      <a:gd name="connsiteY12" fmla="*/ 9708 h 9707"/>
                      <a:gd name="connsiteX13" fmla="*/ 56390 w 68576"/>
                      <a:gd name="connsiteY13" fmla="*/ 4459 h 9707"/>
                      <a:gd name="connsiteX14" fmla="*/ 47845 w 68576"/>
                      <a:gd name="connsiteY14" fmla="*/ 1953 h 9707"/>
                      <a:gd name="connsiteX15" fmla="*/ 40174 w 68576"/>
                      <a:gd name="connsiteY15" fmla="*/ 3213 h 9707"/>
                      <a:gd name="connsiteX16" fmla="*/ 39772 w 68576"/>
                      <a:gd name="connsiteY16" fmla="*/ 4016 h 9707"/>
                      <a:gd name="connsiteX17" fmla="*/ 40936 w 68576"/>
                      <a:gd name="connsiteY17" fmla="*/ 9708 h 9707"/>
                      <a:gd name="connsiteX18" fmla="*/ 29857 w 68576"/>
                      <a:gd name="connsiteY18" fmla="*/ 9708 h 9707"/>
                      <a:gd name="connsiteX19" fmla="*/ 28749 w 68576"/>
                      <a:gd name="connsiteY19" fmla="*/ 4210 h 9707"/>
                      <a:gd name="connsiteX20" fmla="*/ 20537 w 68576"/>
                      <a:gd name="connsiteY20" fmla="*/ 1953 h 9707"/>
                      <a:gd name="connsiteX21" fmla="*/ 12699 w 68576"/>
                      <a:gd name="connsiteY21" fmla="*/ 3324 h 9707"/>
                      <a:gd name="connsiteX22" fmla="*/ 12200 w 68576"/>
                      <a:gd name="connsiteY22" fmla="*/ 4099 h 9707"/>
                      <a:gd name="connsiteX23" fmla="*/ 13322 w 68576"/>
                      <a:gd name="connsiteY23" fmla="*/ 9708 h 9707"/>
                      <a:gd name="connsiteX24" fmla="*/ 2244 w 68576"/>
                      <a:gd name="connsiteY24" fmla="*/ 9708 h 9707"/>
                      <a:gd name="connsiteX25" fmla="*/ 928 w 68576"/>
                      <a:gd name="connsiteY25" fmla="*/ 3060 h 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576" h="9707">
                        <a:moveTo>
                          <a:pt x="928" y="3060"/>
                        </a:moveTo>
                        <a:cubicBezTo>
                          <a:pt x="720" y="1967"/>
                          <a:pt x="443" y="1052"/>
                          <a:pt x="0" y="236"/>
                        </a:cubicBezTo>
                        <a:cubicBezTo>
                          <a:pt x="3254" y="236"/>
                          <a:pt x="6509" y="236"/>
                          <a:pt x="9777" y="236"/>
                        </a:cubicBezTo>
                        <a:cubicBezTo>
                          <a:pt x="10026" y="706"/>
                          <a:pt x="10275" y="1163"/>
                          <a:pt x="10525" y="1634"/>
                        </a:cubicBezTo>
                        <a:cubicBezTo>
                          <a:pt x="10622" y="1634"/>
                          <a:pt x="10705" y="1634"/>
                          <a:pt x="10801" y="1634"/>
                        </a:cubicBezTo>
                        <a:cubicBezTo>
                          <a:pt x="12865" y="886"/>
                          <a:pt x="16742" y="14"/>
                          <a:pt x="24303" y="14"/>
                        </a:cubicBezTo>
                        <a:cubicBezTo>
                          <a:pt x="30203" y="14"/>
                          <a:pt x="34967" y="706"/>
                          <a:pt x="37113" y="1759"/>
                        </a:cubicBezTo>
                        <a:cubicBezTo>
                          <a:pt x="37168" y="1759"/>
                          <a:pt x="37238" y="1759"/>
                          <a:pt x="37294" y="1759"/>
                        </a:cubicBezTo>
                        <a:cubicBezTo>
                          <a:pt x="38762" y="1233"/>
                          <a:pt x="40520" y="845"/>
                          <a:pt x="42583" y="568"/>
                        </a:cubicBezTo>
                        <a:cubicBezTo>
                          <a:pt x="44993" y="194"/>
                          <a:pt x="47818" y="0"/>
                          <a:pt x="51502" y="0"/>
                        </a:cubicBezTo>
                        <a:cubicBezTo>
                          <a:pt x="58979" y="0"/>
                          <a:pt x="66762" y="1066"/>
                          <a:pt x="67399" y="4113"/>
                        </a:cubicBezTo>
                        <a:cubicBezTo>
                          <a:pt x="67787" y="5983"/>
                          <a:pt x="68189" y="7838"/>
                          <a:pt x="68577" y="9708"/>
                        </a:cubicBezTo>
                        <a:cubicBezTo>
                          <a:pt x="64879" y="9708"/>
                          <a:pt x="61182" y="9708"/>
                          <a:pt x="57484" y="9708"/>
                        </a:cubicBezTo>
                        <a:cubicBezTo>
                          <a:pt x="57124" y="7963"/>
                          <a:pt x="56750" y="6218"/>
                          <a:pt x="56390" y="4459"/>
                        </a:cubicBezTo>
                        <a:cubicBezTo>
                          <a:pt x="56058" y="2881"/>
                          <a:pt x="53288" y="1953"/>
                          <a:pt x="47845" y="1953"/>
                        </a:cubicBezTo>
                        <a:cubicBezTo>
                          <a:pt x="43968" y="1953"/>
                          <a:pt x="41226" y="2534"/>
                          <a:pt x="40174" y="3213"/>
                        </a:cubicBezTo>
                        <a:cubicBezTo>
                          <a:pt x="39952" y="3448"/>
                          <a:pt x="39731" y="3739"/>
                          <a:pt x="39772" y="4016"/>
                        </a:cubicBezTo>
                        <a:cubicBezTo>
                          <a:pt x="40160" y="5913"/>
                          <a:pt x="40548" y="7811"/>
                          <a:pt x="40936" y="9708"/>
                        </a:cubicBezTo>
                        <a:cubicBezTo>
                          <a:pt x="37238" y="9708"/>
                          <a:pt x="33541" y="9708"/>
                          <a:pt x="29857" y="9708"/>
                        </a:cubicBezTo>
                        <a:cubicBezTo>
                          <a:pt x="29483" y="7880"/>
                          <a:pt x="29109" y="6052"/>
                          <a:pt x="28749" y="4210"/>
                        </a:cubicBezTo>
                        <a:cubicBezTo>
                          <a:pt x="28486" y="2881"/>
                          <a:pt x="25813" y="1953"/>
                          <a:pt x="20537" y="1953"/>
                        </a:cubicBezTo>
                        <a:cubicBezTo>
                          <a:pt x="16299" y="1953"/>
                          <a:pt x="13571" y="2659"/>
                          <a:pt x="12699" y="3324"/>
                        </a:cubicBezTo>
                        <a:cubicBezTo>
                          <a:pt x="12284" y="3559"/>
                          <a:pt x="12145" y="3822"/>
                          <a:pt x="12200" y="4099"/>
                        </a:cubicBezTo>
                        <a:cubicBezTo>
                          <a:pt x="12574" y="5969"/>
                          <a:pt x="12948" y="7838"/>
                          <a:pt x="13322" y="9708"/>
                        </a:cubicBezTo>
                        <a:cubicBezTo>
                          <a:pt x="9625" y="9708"/>
                          <a:pt x="5941" y="9708"/>
                          <a:pt x="2244" y="9708"/>
                        </a:cubicBezTo>
                        <a:cubicBezTo>
                          <a:pt x="1800" y="7506"/>
                          <a:pt x="1371" y="5290"/>
                          <a:pt x="928" y="3060"/>
                        </a:cubicBezTo>
                        <a:close/>
                      </a:path>
                    </a:pathLst>
                  </a:custGeom>
                  <a:solidFill>
                    <a:srgbClr val="BBBDBF"/>
                  </a:solidFill>
                  <a:ln w="138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C6AF50E3-3F00-434A-AAFC-A88B0657D93A}"/>
                      </a:ext>
                    </a:extLst>
                  </p:cNvPr>
                  <p:cNvSpPr/>
                  <p:nvPr/>
                </p:nvSpPr>
                <p:spPr>
                  <a:xfrm>
                    <a:off x="9863468" y="4930080"/>
                    <a:ext cx="45771" cy="14056"/>
                  </a:xfrm>
                  <a:custGeom>
                    <a:avLst/>
                    <a:gdLst>
                      <a:gd name="connsiteX0" fmla="*/ 42310 w 45771"/>
                      <a:gd name="connsiteY0" fmla="*/ 0 h 14056"/>
                      <a:gd name="connsiteX1" fmla="*/ 44803 w 45771"/>
                      <a:gd name="connsiteY1" fmla="*/ 11162 h 14056"/>
                      <a:gd name="connsiteX2" fmla="*/ 45772 w 45771"/>
                      <a:gd name="connsiteY2" fmla="*/ 13834 h 14056"/>
                      <a:gd name="connsiteX3" fmla="*/ 35608 w 45771"/>
                      <a:gd name="connsiteY3" fmla="*/ 13834 h 14056"/>
                      <a:gd name="connsiteX4" fmla="*/ 34804 w 45771"/>
                      <a:gd name="connsiteY4" fmla="*/ 12339 h 14056"/>
                      <a:gd name="connsiteX5" fmla="*/ 34624 w 45771"/>
                      <a:gd name="connsiteY5" fmla="*/ 12339 h 14056"/>
                      <a:gd name="connsiteX6" fmla="*/ 20305 w 45771"/>
                      <a:gd name="connsiteY6" fmla="*/ 14056 h 14056"/>
                      <a:gd name="connsiteX7" fmla="*/ 45 w 45771"/>
                      <a:gd name="connsiteY7" fmla="*/ 9209 h 14056"/>
                      <a:gd name="connsiteX8" fmla="*/ 19073 w 45771"/>
                      <a:gd name="connsiteY8" fmla="*/ 4141 h 14056"/>
                      <a:gd name="connsiteX9" fmla="*/ 31979 w 45771"/>
                      <a:gd name="connsiteY9" fmla="*/ 5387 h 14056"/>
                      <a:gd name="connsiteX10" fmla="*/ 32159 w 45771"/>
                      <a:gd name="connsiteY10" fmla="*/ 5387 h 14056"/>
                      <a:gd name="connsiteX11" fmla="*/ 30968 w 45771"/>
                      <a:gd name="connsiteY11" fmla="*/ 14 h 14056"/>
                      <a:gd name="connsiteX12" fmla="*/ 42310 w 45771"/>
                      <a:gd name="connsiteY12" fmla="*/ 0 h 14056"/>
                      <a:gd name="connsiteX13" fmla="*/ 32797 w 45771"/>
                      <a:gd name="connsiteY13" fmla="*/ 8295 h 14056"/>
                      <a:gd name="connsiteX14" fmla="*/ 32395 w 45771"/>
                      <a:gd name="connsiteY14" fmla="*/ 7672 h 14056"/>
                      <a:gd name="connsiteX15" fmla="*/ 22244 w 45771"/>
                      <a:gd name="connsiteY15" fmla="*/ 5983 h 14056"/>
                      <a:gd name="connsiteX16" fmla="*/ 11581 w 45771"/>
                      <a:gd name="connsiteY16" fmla="*/ 9126 h 14056"/>
                      <a:gd name="connsiteX17" fmla="*/ 23504 w 45771"/>
                      <a:gd name="connsiteY17" fmla="*/ 12131 h 14056"/>
                      <a:gd name="connsiteX18" fmla="*/ 32907 w 45771"/>
                      <a:gd name="connsiteY18" fmla="*/ 10442 h 14056"/>
                      <a:gd name="connsiteX19" fmla="*/ 33129 w 45771"/>
                      <a:gd name="connsiteY19" fmla="*/ 9735 h 14056"/>
                      <a:gd name="connsiteX20" fmla="*/ 32797 w 45771"/>
                      <a:gd name="connsiteY20" fmla="*/ 8295 h 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71" h="14056">
                        <a:moveTo>
                          <a:pt x="42310" y="0"/>
                        </a:moveTo>
                        <a:cubicBezTo>
                          <a:pt x="43141" y="3725"/>
                          <a:pt x="43972" y="7437"/>
                          <a:pt x="44803" y="11162"/>
                        </a:cubicBezTo>
                        <a:cubicBezTo>
                          <a:pt x="45024" y="12131"/>
                          <a:pt x="45440" y="13184"/>
                          <a:pt x="45772" y="13834"/>
                        </a:cubicBezTo>
                        <a:cubicBezTo>
                          <a:pt x="42379" y="13834"/>
                          <a:pt x="39001" y="13834"/>
                          <a:pt x="35608" y="13834"/>
                        </a:cubicBezTo>
                        <a:cubicBezTo>
                          <a:pt x="35344" y="13336"/>
                          <a:pt x="35081" y="12823"/>
                          <a:pt x="34804" y="12339"/>
                        </a:cubicBezTo>
                        <a:cubicBezTo>
                          <a:pt x="34749" y="12339"/>
                          <a:pt x="34693" y="12339"/>
                          <a:pt x="34624" y="12339"/>
                        </a:cubicBezTo>
                        <a:cubicBezTo>
                          <a:pt x="32173" y="13391"/>
                          <a:pt x="26869" y="14056"/>
                          <a:pt x="20305" y="14056"/>
                        </a:cubicBezTo>
                        <a:cubicBezTo>
                          <a:pt x="9573" y="14056"/>
                          <a:pt x="668" y="12131"/>
                          <a:pt x="45" y="9209"/>
                        </a:cubicBezTo>
                        <a:cubicBezTo>
                          <a:pt x="-716" y="6024"/>
                          <a:pt x="8298" y="4154"/>
                          <a:pt x="19073" y="4141"/>
                        </a:cubicBezTo>
                        <a:cubicBezTo>
                          <a:pt x="25249" y="4141"/>
                          <a:pt x="29805" y="4695"/>
                          <a:pt x="31979" y="5387"/>
                        </a:cubicBezTo>
                        <a:cubicBezTo>
                          <a:pt x="32035" y="5387"/>
                          <a:pt x="32090" y="5387"/>
                          <a:pt x="32159" y="5387"/>
                        </a:cubicBezTo>
                        <a:cubicBezTo>
                          <a:pt x="31758" y="3587"/>
                          <a:pt x="31370" y="1800"/>
                          <a:pt x="30968" y="14"/>
                        </a:cubicBezTo>
                        <a:cubicBezTo>
                          <a:pt x="34749" y="0"/>
                          <a:pt x="38529" y="0"/>
                          <a:pt x="42310" y="0"/>
                        </a:cubicBezTo>
                        <a:close/>
                        <a:moveTo>
                          <a:pt x="32797" y="8295"/>
                        </a:moveTo>
                        <a:cubicBezTo>
                          <a:pt x="32755" y="8101"/>
                          <a:pt x="32616" y="7866"/>
                          <a:pt x="32395" y="7672"/>
                        </a:cubicBezTo>
                        <a:cubicBezTo>
                          <a:pt x="31176" y="6744"/>
                          <a:pt x="27409" y="5969"/>
                          <a:pt x="22244" y="5983"/>
                        </a:cubicBezTo>
                        <a:cubicBezTo>
                          <a:pt x="14946" y="5983"/>
                          <a:pt x="11193" y="7340"/>
                          <a:pt x="11581" y="9126"/>
                        </a:cubicBezTo>
                        <a:cubicBezTo>
                          <a:pt x="11955" y="10857"/>
                          <a:pt x="16289" y="12131"/>
                          <a:pt x="23504" y="12131"/>
                        </a:cubicBezTo>
                        <a:cubicBezTo>
                          <a:pt x="28115" y="12131"/>
                          <a:pt x="32049" y="11466"/>
                          <a:pt x="32907" y="10442"/>
                        </a:cubicBezTo>
                        <a:cubicBezTo>
                          <a:pt x="33143" y="10234"/>
                          <a:pt x="33184" y="9998"/>
                          <a:pt x="33129" y="9735"/>
                        </a:cubicBezTo>
                        <a:cubicBezTo>
                          <a:pt x="33018" y="9251"/>
                          <a:pt x="32907" y="8766"/>
                          <a:pt x="32797" y="8295"/>
                        </a:cubicBezTo>
                        <a:close/>
                      </a:path>
                    </a:pathLst>
                  </a:custGeom>
                  <a:solidFill>
                    <a:srgbClr val="BBBDBF"/>
                  </a:solidFill>
                  <a:ln w="1385" cap="flat">
                    <a:noFill/>
                    <a:prstDash val="solid"/>
                    <a:miter/>
                  </a:ln>
                </p:spPr>
                <p:txBody>
                  <a:bodyPr rtlCol="0" anchor="ctr"/>
                  <a:lstStyle/>
                  <a:p>
                    <a:endParaRPr lang="en-US"/>
                  </a:p>
                </p:txBody>
              </p:sp>
            </p:grpSp>
          </p:grpSp>
        </p:grpSp>
      </p:grpSp>
      <p:sp>
        <p:nvSpPr>
          <p:cNvPr id="643" name="Picture Placeholder 642">
            <a:extLst>
              <a:ext uri="{FF2B5EF4-FFF2-40B4-BE49-F238E27FC236}">
                <a16:creationId xmlns:a16="http://schemas.microsoft.com/office/drawing/2014/main" id="{97EE86D6-F959-F645-AA10-FAE32B4ACCFE}"/>
              </a:ext>
            </a:extLst>
          </p:cNvPr>
          <p:cNvSpPr>
            <a:spLocks noGrp="1"/>
          </p:cNvSpPr>
          <p:nvPr>
            <p:ph type="pic" sz="quarter" idx="13" hasCustomPrompt="1"/>
          </p:nvPr>
        </p:nvSpPr>
        <p:spPr>
          <a:xfrm>
            <a:off x="5933484" y="1295399"/>
            <a:ext cx="5378387" cy="3179881"/>
          </a:xfrm>
          <a:custGeom>
            <a:avLst/>
            <a:gdLst>
              <a:gd name="connsiteX0" fmla="*/ 0 w 4996045"/>
              <a:gd name="connsiteY0" fmla="*/ 0 h 2858586"/>
              <a:gd name="connsiteX1" fmla="*/ 4996045 w 4996045"/>
              <a:gd name="connsiteY1" fmla="*/ 0 h 2858586"/>
              <a:gd name="connsiteX2" fmla="*/ 4996045 w 4996045"/>
              <a:gd name="connsiteY2" fmla="*/ 2858586 h 2858586"/>
              <a:gd name="connsiteX3" fmla="*/ 0 w 4996045"/>
              <a:gd name="connsiteY3" fmla="*/ 2858586 h 2858586"/>
            </a:gdLst>
            <a:ahLst/>
            <a:cxnLst>
              <a:cxn ang="0">
                <a:pos x="connsiteX0" y="connsiteY0"/>
              </a:cxn>
              <a:cxn ang="0">
                <a:pos x="connsiteX1" y="connsiteY1"/>
              </a:cxn>
              <a:cxn ang="0">
                <a:pos x="connsiteX2" y="connsiteY2"/>
              </a:cxn>
              <a:cxn ang="0">
                <a:pos x="connsiteX3" y="connsiteY3"/>
              </a:cxn>
            </a:cxnLst>
            <a:rect l="l" t="t" r="r" b="b"/>
            <a:pathLst>
              <a:path w="4996045" h="2858586">
                <a:moveTo>
                  <a:pt x="0" y="0"/>
                </a:moveTo>
                <a:lnTo>
                  <a:pt x="4996045" y="0"/>
                </a:lnTo>
                <a:lnTo>
                  <a:pt x="4996045" y="2858586"/>
                </a:lnTo>
                <a:lnTo>
                  <a:pt x="0" y="2858586"/>
                </a:lnTo>
                <a:close/>
              </a:path>
            </a:pathLst>
          </a:custGeom>
          <a:solidFill>
            <a:schemeClr val="accent6">
              <a:lumMod val="20000"/>
              <a:lumOff val="80000"/>
            </a:schemeClr>
          </a:solidFill>
        </p:spPr>
        <p:txBody>
          <a:bodyPr wrap="square" anchor="ctr">
            <a:noAutofit/>
          </a:bodyPr>
          <a:lstStyle>
            <a:lvl1pPr marL="228600" marR="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solidFill>
                  <a:schemeClr val="accent6"/>
                </a:solidFill>
              </a:defRPr>
            </a:lvl1pPr>
          </a:lstStyle>
          <a:p>
            <a:pPr marL="22860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a:t>
            </a:r>
            <a:br>
              <a:rPr lang="en-US" dirty="0"/>
            </a:br>
            <a:r>
              <a:rPr lang="en-US" dirty="0"/>
              <a:t>[Drag And Drop]</a:t>
            </a:r>
          </a:p>
        </p:txBody>
      </p:sp>
    </p:spTree>
    <p:extLst>
      <p:ext uri="{BB962C8B-B14F-4D97-AF65-F5344CB8AC3E}">
        <p14:creationId xmlns:p14="http://schemas.microsoft.com/office/powerpoint/2010/main" val="400452348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Quote Layout_White">
    <p:spTree>
      <p:nvGrpSpPr>
        <p:cNvPr id="1" name=""/>
        <p:cNvGrpSpPr/>
        <p:nvPr/>
      </p:nvGrpSpPr>
      <p:grpSpPr>
        <a:xfrm>
          <a:off x="0" y="0"/>
          <a:ext cx="0" cy="0"/>
          <a:chOff x="0" y="0"/>
          <a:chExt cx="0" cy="0"/>
        </a:xfrm>
      </p:grpSpPr>
      <p:grpSp>
        <p:nvGrpSpPr>
          <p:cNvPr id="4" name="Graphic 6">
            <a:extLst>
              <a:ext uri="{FF2B5EF4-FFF2-40B4-BE49-F238E27FC236}">
                <a16:creationId xmlns:a16="http://schemas.microsoft.com/office/drawing/2014/main" id="{5902E845-6448-D146-A875-6EC1E23A75DF}"/>
              </a:ext>
            </a:extLst>
          </p:cNvPr>
          <p:cNvGrpSpPr/>
          <p:nvPr/>
        </p:nvGrpSpPr>
        <p:grpSpPr>
          <a:xfrm>
            <a:off x="0" y="136279"/>
            <a:ext cx="6966634" cy="6721721"/>
            <a:chOff x="0" y="136214"/>
            <a:chExt cx="6966634" cy="6721721"/>
          </a:xfrm>
          <a:solidFill>
            <a:schemeClr val="accent6">
              <a:lumMod val="20000"/>
              <a:lumOff val="80000"/>
              <a:alpha val="22000"/>
            </a:schemeClr>
          </a:solidFill>
        </p:grpSpPr>
        <p:sp>
          <p:nvSpPr>
            <p:cNvPr id="5" name="Freeform 4">
              <a:extLst>
                <a:ext uri="{FF2B5EF4-FFF2-40B4-BE49-F238E27FC236}">
                  <a16:creationId xmlns:a16="http://schemas.microsoft.com/office/drawing/2014/main" id="{B44ABD44-CF46-7A4A-9C84-E4607E582198}"/>
                </a:ext>
              </a:extLst>
            </p:cNvPr>
            <p:cNvSpPr/>
            <p:nvPr/>
          </p:nvSpPr>
          <p:spPr>
            <a:xfrm>
              <a:off x="2527330" y="4265951"/>
              <a:ext cx="1244177" cy="1950311"/>
            </a:xfrm>
            <a:custGeom>
              <a:avLst/>
              <a:gdLst>
                <a:gd name="connsiteX0" fmla="*/ 1236886 w 1244177"/>
                <a:gd name="connsiteY0" fmla="*/ 428540 h 1950311"/>
                <a:gd name="connsiteX1" fmla="*/ 1198786 w 1244177"/>
                <a:gd name="connsiteY1" fmla="*/ 206353 h 1950311"/>
                <a:gd name="connsiteX2" fmla="*/ 1028923 w 1244177"/>
                <a:gd name="connsiteY2" fmla="*/ 48492 h 1950311"/>
                <a:gd name="connsiteX3" fmla="*/ 980664 w 1244177"/>
                <a:gd name="connsiteY3" fmla="*/ 27347 h 1950311"/>
                <a:gd name="connsiteX4" fmla="*/ 838170 w 1244177"/>
                <a:gd name="connsiteY4" fmla="*/ 105 h 1950311"/>
                <a:gd name="connsiteX5" fmla="*/ 794672 w 1244177"/>
                <a:gd name="connsiteY5" fmla="*/ 1502 h 1950311"/>
                <a:gd name="connsiteX6" fmla="*/ 518955 w 1244177"/>
                <a:gd name="connsiteY6" fmla="*/ 179874 h 1950311"/>
                <a:gd name="connsiteX7" fmla="*/ 510319 w 1244177"/>
                <a:gd name="connsiteY7" fmla="*/ 200511 h 1950311"/>
                <a:gd name="connsiteX8" fmla="*/ 28164 w 1244177"/>
                <a:gd name="connsiteY8" fmla="*/ 1526772 h 1950311"/>
                <a:gd name="connsiteX9" fmla="*/ 50198 w 1244177"/>
                <a:gd name="connsiteY9" fmla="*/ 1815063 h 1950311"/>
                <a:gd name="connsiteX10" fmla="*/ 65819 w 1244177"/>
                <a:gd name="connsiteY10" fmla="*/ 1833732 h 1950311"/>
                <a:gd name="connsiteX11" fmla="*/ 254224 w 1244177"/>
                <a:gd name="connsiteY11" fmla="*/ 1939903 h 1950311"/>
                <a:gd name="connsiteX12" fmla="*/ 377350 w 1244177"/>
                <a:gd name="connsiteY12" fmla="*/ 1948857 h 1950311"/>
                <a:gd name="connsiteX13" fmla="*/ 401607 w 1244177"/>
                <a:gd name="connsiteY13" fmla="*/ 1945682 h 1950311"/>
                <a:gd name="connsiteX14" fmla="*/ 653384 w 1244177"/>
                <a:gd name="connsiteY14" fmla="*/ 1758420 h 1950311"/>
                <a:gd name="connsiteX15" fmla="*/ 917862 w 1244177"/>
                <a:gd name="connsiteY15" fmla="*/ 1161203 h 1950311"/>
                <a:gd name="connsiteX16" fmla="*/ 1155289 w 1244177"/>
                <a:gd name="connsiteY16" fmla="*/ 625961 h 1950311"/>
                <a:gd name="connsiteX17" fmla="*/ 1236886 w 1244177"/>
                <a:gd name="connsiteY17" fmla="*/ 428540 h 195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177" h="1950311">
                  <a:moveTo>
                    <a:pt x="1236886" y="428540"/>
                  </a:moveTo>
                  <a:cubicBezTo>
                    <a:pt x="1254539" y="354943"/>
                    <a:pt x="1239490" y="276140"/>
                    <a:pt x="1198786" y="206353"/>
                  </a:cubicBezTo>
                  <a:cubicBezTo>
                    <a:pt x="1161766" y="142536"/>
                    <a:pt x="1103409" y="86339"/>
                    <a:pt x="1028923" y="48492"/>
                  </a:cubicBezTo>
                  <a:cubicBezTo>
                    <a:pt x="1013493" y="40682"/>
                    <a:pt x="997364" y="33506"/>
                    <a:pt x="980664" y="27347"/>
                  </a:cubicBezTo>
                  <a:cubicBezTo>
                    <a:pt x="934880" y="9821"/>
                    <a:pt x="886176" y="740"/>
                    <a:pt x="838170" y="105"/>
                  </a:cubicBezTo>
                  <a:cubicBezTo>
                    <a:pt x="823565" y="-212"/>
                    <a:pt x="808960" y="169"/>
                    <a:pt x="794672" y="1502"/>
                  </a:cubicBezTo>
                  <a:cubicBezTo>
                    <a:pt x="668688" y="12488"/>
                    <a:pt x="564929" y="80179"/>
                    <a:pt x="518955" y="179874"/>
                  </a:cubicBezTo>
                  <a:cubicBezTo>
                    <a:pt x="515843" y="186605"/>
                    <a:pt x="512986" y="193463"/>
                    <a:pt x="510319" y="200511"/>
                  </a:cubicBezTo>
                  <a:lnTo>
                    <a:pt x="28164" y="1526772"/>
                  </a:lnTo>
                  <a:cubicBezTo>
                    <a:pt x="-15525" y="1640755"/>
                    <a:pt x="-8539" y="1737275"/>
                    <a:pt x="50198" y="1815063"/>
                  </a:cubicBezTo>
                  <a:cubicBezTo>
                    <a:pt x="55024" y="1821476"/>
                    <a:pt x="60294" y="1827763"/>
                    <a:pt x="65819" y="1833732"/>
                  </a:cubicBezTo>
                  <a:cubicBezTo>
                    <a:pt x="112237" y="1885484"/>
                    <a:pt x="179928" y="1922822"/>
                    <a:pt x="254224" y="1939903"/>
                  </a:cubicBezTo>
                  <a:cubicBezTo>
                    <a:pt x="294228" y="1949111"/>
                    <a:pt x="336012" y="1952540"/>
                    <a:pt x="377350" y="1948857"/>
                  </a:cubicBezTo>
                  <a:cubicBezTo>
                    <a:pt x="384843" y="1948095"/>
                    <a:pt x="392971" y="1947079"/>
                    <a:pt x="401607" y="1945682"/>
                  </a:cubicBezTo>
                  <a:cubicBezTo>
                    <a:pt x="475521" y="1934125"/>
                    <a:pt x="586964" y="1893295"/>
                    <a:pt x="653384" y="1758420"/>
                  </a:cubicBezTo>
                  <a:lnTo>
                    <a:pt x="917862" y="1161203"/>
                  </a:lnTo>
                  <a:lnTo>
                    <a:pt x="1155289" y="625961"/>
                  </a:lnTo>
                  <a:lnTo>
                    <a:pt x="1236886" y="428540"/>
                  </a:lnTo>
                  <a:close/>
                </a:path>
              </a:pathLst>
            </a:custGeom>
            <a:grpFill/>
            <a:ln w="635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91AD276-1215-234D-BFAD-CEBC9A99A3A4}"/>
                </a:ext>
              </a:extLst>
            </p:cNvPr>
            <p:cNvSpPr/>
            <p:nvPr/>
          </p:nvSpPr>
          <p:spPr>
            <a:xfrm>
              <a:off x="740326" y="1985798"/>
              <a:ext cx="726478" cy="1379884"/>
            </a:xfrm>
            <a:custGeom>
              <a:avLst/>
              <a:gdLst>
                <a:gd name="connsiteX0" fmla="*/ 295358 w 726478"/>
                <a:gd name="connsiteY0" fmla="*/ 1561 h 1379884"/>
                <a:gd name="connsiteX1" fmla="*/ 218968 w 726478"/>
                <a:gd name="connsiteY1" fmla="*/ 18706 h 1379884"/>
                <a:gd name="connsiteX2" fmla="*/ 200743 w 726478"/>
                <a:gd name="connsiteY2" fmla="*/ 25500 h 1379884"/>
                <a:gd name="connsiteX3" fmla="*/ 157373 w 726478"/>
                <a:gd name="connsiteY3" fmla="*/ 47852 h 1379884"/>
                <a:gd name="connsiteX4" fmla="*/ 33167 w 726478"/>
                <a:gd name="connsiteY4" fmla="*/ 530135 h 1379884"/>
                <a:gd name="connsiteX5" fmla="*/ 34246 w 726478"/>
                <a:gd name="connsiteY5" fmla="*/ 534389 h 1379884"/>
                <a:gd name="connsiteX6" fmla="*/ 99651 w 726478"/>
                <a:gd name="connsiteY6" fmla="*/ 766545 h 1379884"/>
                <a:gd name="connsiteX7" fmla="*/ 250654 w 726478"/>
                <a:gd name="connsiteY7" fmla="*/ 1217459 h 1379884"/>
                <a:gd name="connsiteX8" fmla="*/ 255544 w 726478"/>
                <a:gd name="connsiteY8" fmla="*/ 1231175 h 1379884"/>
                <a:gd name="connsiteX9" fmla="*/ 380131 w 726478"/>
                <a:gd name="connsiteY9" fmla="*/ 1379701 h 1379884"/>
                <a:gd name="connsiteX10" fmla="*/ 454807 w 726478"/>
                <a:gd name="connsiteY10" fmla="*/ 1297278 h 1379884"/>
                <a:gd name="connsiteX11" fmla="*/ 486557 w 726478"/>
                <a:gd name="connsiteY11" fmla="*/ 1229397 h 1379884"/>
                <a:gd name="connsiteX12" fmla="*/ 591205 w 726478"/>
                <a:gd name="connsiteY12" fmla="*/ 965681 h 1379884"/>
                <a:gd name="connsiteX13" fmla="*/ 643465 w 726478"/>
                <a:gd name="connsiteY13" fmla="*/ 821092 h 1379884"/>
                <a:gd name="connsiteX14" fmla="*/ 700298 w 726478"/>
                <a:gd name="connsiteY14" fmla="*/ 662342 h 1379884"/>
                <a:gd name="connsiteX15" fmla="*/ 669310 w 726478"/>
                <a:gd name="connsiteY15" fmla="*/ 244004 h 1379884"/>
                <a:gd name="connsiteX16" fmla="*/ 295358 w 726478"/>
                <a:gd name="connsiteY16" fmla="*/ 1561 h 137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478" h="1379884">
                  <a:moveTo>
                    <a:pt x="295358" y="1561"/>
                  </a:moveTo>
                  <a:cubicBezTo>
                    <a:pt x="268815" y="4164"/>
                    <a:pt x="243415" y="10006"/>
                    <a:pt x="218968" y="18706"/>
                  </a:cubicBezTo>
                  <a:cubicBezTo>
                    <a:pt x="212872" y="20865"/>
                    <a:pt x="206712" y="23024"/>
                    <a:pt x="200743" y="25500"/>
                  </a:cubicBezTo>
                  <a:cubicBezTo>
                    <a:pt x="185884" y="31723"/>
                    <a:pt x="171406" y="39153"/>
                    <a:pt x="157373" y="47852"/>
                  </a:cubicBezTo>
                  <a:cubicBezTo>
                    <a:pt x="39326" y="119417"/>
                    <a:pt x="-51606" y="278230"/>
                    <a:pt x="33167" y="530135"/>
                  </a:cubicBezTo>
                  <a:cubicBezTo>
                    <a:pt x="33548" y="531532"/>
                    <a:pt x="33865" y="532929"/>
                    <a:pt x="34246" y="534389"/>
                  </a:cubicBezTo>
                  <a:cubicBezTo>
                    <a:pt x="60726" y="628115"/>
                    <a:pt x="77871" y="692822"/>
                    <a:pt x="99651" y="766545"/>
                  </a:cubicBezTo>
                  <a:cubicBezTo>
                    <a:pt x="125369" y="869225"/>
                    <a:pt x="158516" y="989811"/>
                    <a:pt x="250654" y="1217459"/>
                  </a:cubicBezTo>
                  <a:cubicBezTo>
                    <a:pt x="252305" y="1222094"/>
                    <a:pt x="253893" y="1226476"/>
                    <a:pt x="255544" y="1231175"/>
                  </a:cubicBezTo>
                  <a:cubicBezTo>
                    <a:pt x="277578" y="1292770"/>
                    <a:pt x="330347" y="1384527"/>
                    <a:pt x="380131" y="1379701"/>
                  </a:cubicBezTo>
                  <a:cubicBezTo>
                    <a:pt x="406674" y="1377098"/>
                    <a:pt x="433090" y="1338871"/>
                    <a:pt x="454807" y="1297278"/>
                  </a:cubicBezTo>
                  <a:cubicBezTo>
                    <a:pt x="467189" y="1273720"/>
                    <a:pt x="478111" y="1249209"/>
                    <a:pt x="486557" y="1229397"/>
                  </a:cubicBezTo>
                  <a:cubicBezTo>
                    <a:pt x="531451" y="1122844"/>
                    <a:pt x="563011" y="1041754"/>
                    <a:pt x="591205" y="965681"/>
                  </a:cubicBezTo>
                  <a:cubicBezTo>
                    <a:pt x="609239" y="917167"/>
                    <a:pt x="625749" y="870685"/>
                    <a:pt x="643465" y="821092"/>
                  </a:cubicBezTo>
                  <a:cubicBezTo>
                    <a:pt x="660610" y="772895"/>
                    <a:pt x="678835" y="721651"/>
                    <a:pt x="700298" y="662342"/>
                  </a:cubicBezTo>
                  <a:cubicBezTo>
                    <a:pt x="725761" y="591349"/>
                    <a:pt x="754971" y="418883"/>
                    <a:pt x="669310" y="244004"/>
                  </a:cubicBezTo>
                  <a:cubicBezTo>
                    <a:pt x="576092" y="55155"/>
                    <a:pt x="427502" y="-11393"/>
                    <a:pt x="295358" y="1561"/>
                  </a:cubicBezTo>
                  <a:close/>
                </a:path>
              </a:pathLst>
            </a:custGeom>
            <a:grpFill/>
            <a:ln w="635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1F0399B9-265D-8749-9718-CE3538044B72}"/>
                </a:ext>
              </a:extLst>
            </p:cNvPr>
            <p:cNvSpPr/>
            <p:nvPr/>
          </p:nvSpPr>
          <p:spPr>
            <a:xfrm>
              <a:off x="3593784" y="4461912"/>
              <a:ext cx="1162639" cy="1684983"/>
            </a:xfrm>
            <a:custGeom>
              <a:avLst/>
              <a:gdLst>
                <a:gd name="connsiteX0" fmla="*/ 1162492 w 1162639"/>
                <a:gd name="connsiteY0" fmla="*/ 350815 h 1684983"/>
                <a:gd name="connsiteX1" fmla="*/ 1125218 w 1162639"/>
                <a:gd name="connsiteY1" fmla="*/ 200321 h 1684983"/>
                <a:gd name="connsiteX2" fmla="*/ 918208 w 1162639"/>
                <a:gd name="connsiteY2" fmla="*/ 25886 h 1684983"/>
                <a:gd name="connsiteX3" fmla="*/ 917382 w 1162639"/>
                <a:gd name="connsiteY3" fmla="*/ 25632 h 1684983"/>
                <a:gd name="connsiteX4" fmla="*/ 743646 w 1162639"/>
                <a:gd name="connsiteY4" fmla="*/ 1439 h 1684983"/>
                <a:gd name="connsiteX5" fmla="*/ 479804 w 1162639"/>
                <a:gd name="connsiteY5" fmla="*/ 185525 h 1684983"/>
                <a:gd name="connsiteX6" fmla="*/ 419669 w 1162639"/>
                <a:gd name="connsiteY6" fmla="*/ 331384 h 1684983"/>
                <a:gd name="connsiteX7" fmla="*/ 415923 w 1162639"/>
                <a:gd name="connsiteY7" fmla="*/ 347387 h 1684983"/>
                <a:gd name="connsiteX8" fmla="*/ 413256 w 1162639"/>
                <a:gd name="connsiteY8" fmla="*/ 357737 h 1684983"/>
                <a:gd name="connsiteX9" fmla="*/ 412240 w 1162639"/>
                <a:gd name="connsiteY9" fmla="*/ 361039 h 1684983"/>
                <a:gd name="connsiteX10" fmla="*/ 386713 w 1162639"/>
                <a:gd name="connsiteY10" fmla="*/ 418951 h 1684983"/>
                <a:gd name="connsiteX11" fmla="*/ 338897 w 1162639"/>
                <a:gd name="connsiteY11" fmla="*/ 526393 h 1684983"/>
                <a:gd name="connsiteX12" fmla="*/ 220724 w 1162639"/>
                <a:gd name="connsiteY12" fmla="*/ 813096 h 1684983"/>
                <a:gd name="connsiteX13" fmla="*/ 18349 w 1162639"/>
                <a:gd name="connsiteY13" fmla="*/ 1302808 h 1684983"/>
                <a:gd name="connsiteX14" fmla="*/ 55179 w 1162639"/>
                <a:gd name="connsiteY14" fmla="*/ 1562967 h 1684983"/>
                <a:gd name="connsiteX15" fmla="*/ 336040 w 1162639"/>
                <a:gd name="connsiteY15" fmla="*/ 1683808 h 1684983"/>
                <a:gd name="connsiteX16" fmla="*/ 393952 w 1162639"/>
                <a:gd name="connsiteY16" fmla="*/ 1672822 h 1684983"/>
                <a:gd name="connsiteX17" fmla="*/ 560512 w 1162639"/>
                <a:gd name="connsiteY17" fmla="*/ 1545632 h 1684983"/>
                <a:gd name="connsiteX18" fmla="*/ 569339 w 1162639"/>
                <a:gd name="connsiteY18" fmla="*/ 1532551 h 1684983"/>
                <a:gd name="connsiteX19" fmla="*/ 569529 w 1162639"/>
                <a:gd name="connsiteY19" fmla="*/ 1532296 h 1684983"/>
                <a:gd name="connsiteX20" fmla="*/ 569656 w 1162639"/>
                <a:gd name="connsiteY20" fmla="*/ 1532170 h 1684983"/>
                <a:gd name="connsiteX21" fmla="*/ 1149284 w 1162639"/>
                <a:gd name="connsiteY21" fmla="*/ 424476 h 1684983"/>
                <a:gd name="connsiteX22" fmla="*/ 1161730 w 1162639"/>
                <a:gd name="connsiteY22" fmla="*/ 365294 h 1684983"/>
                <a:gd name="connsiteX23" fmla="*/ 1161794 w 1162639"/>
                <a:gd name="connsiteY23" fmla="*/ 363643 h 1684983"/>
                <a:gd name="connsiteX24" fmla="*/ 1162492 w 1162639"/>
                <a:gd name="connsiteY24" fmla="*/ 350815 h 168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2639" h="1684983">
                  <a:moveTo>
                    <a:pt x="1162492" y="350815"/>
                  </a:moveTo>
                  <a:cubicBezTo>
                    <a:pt x="1164207" y="299317"/>
                    <a:pt x="1150935" y="247628"/>
                    <a:pt x="1125218" y="200321"/>
                  </a:cubicBezTo>
                  <a:cubicBezTo>
                    <a:pt x="1084133" y="124628"/>
                    <a:pt x="1011426" y="60176"/>
                    <a:pt x="918208" y="25886"/>
                  </a:cubicBezTo>
                  <a:cubicBezTo>
                    <a:pt x="917954" y="25822"/>
                    <a:pt x="917763" y="25696"/>
                    <a:pt x="917382" y="25632"/>
                  </a:cubicBezTo>
                  <a:cubicBezTo>
                    <a:pt x="861121" y="4804"/>
                    <a:pt x="801114" y="-3641"/>
                    <a:pt x="743646" y="1439"/>
                  </a:cubicBezTo>
                  <a:cubicBezTo>
                    <a:pt x="618678" y="12360"/>
                    <a:pt x="517713" y="82909"/>
                    <a:pt x="479804" y="185525"/>
                  </a:cubicBezTo>
                  <a:lnTo>
                    <a:pt x="419669" y="331384"/>
                  </a:lnTo>
                  <a:cubicBezTo>
                    <a:pt x="417955" y="336782"/>
                    <a:pt x="417066" y="342179"/>
                    <a:pt x="415923" y="347387"/>
                  </a:cubicBezTo>
                  <a:cubicBezTo>
                    <a:pt x="415161" y="350879"/>
                    <a:pt x="414272" y="354308"/>
                    <a:pt x="413256" y="357737"/>
                  </a:cubicBezTo>
                  <a:cubicBezTo>
                    <a:pt x="412938" y="358880"/>
                    <a:pt x="412684" y="359896"/>
                    <a:pt x="412240" y="361039"/>
                  </a:cubicBezTo>
                  <a:lnTo>
                    <a:pt x="386713" y="418951"/>
                  </a:lnTo>
                  <a:lnTo>
                    <a:pt x="338897" y="526393"/>
                  </a:lnTo>
                  <a:lnTo>
                    <a:pt x="220724" y="813096"/>
                  </a:lnTo>
                  <a:lnTo>
                    <a:pt x="18349" y="1302808"/>
                  </a:lnTo>
                  <a:cubicBezTo>
                    <a:pt x="-23942" y="1422315"/>
                    <a:pt x="14730" y="1510961"/>
                    <a:pt x="55179" y="1562967"/>
                  </a:cubicBezTo>
                  <a:cubicBezTo>
                    <a:pt x="119124" y="1645644"/>
                    <a:pt x="229233" y="1693206"/>
                    <a:pt x="336040" y="1683808"/>
                  </a:cubicBezTo>
                  <a:cubicBezTo>
                    <a:pt x="353693" y="1682284"/>
                    <a:pt x="373314" y="1678918"/>
                    <a:pt x="393952" y="1672822"/>
                  </a:cubicBezTo>
                  <a:cubicBezTo>
                    <a:pt x="448054" y="1656947"/>
                    <a:pt x="509077" y="1621260"/>
                    <a:pt x="560512" y="1545632"/>
                  </a:cubicBezTo>
                  <a:cubicBezTo>
                    <a:pt x="563433" y="1541377"/>
                    <a:pt x="566418" y="1537059"/>
                    <a:pt x="569339" y="1532551"/>
                  </a:cubicBezTo>
                  <a:lnTo>
                    <a:pt x="569529" y="1532296"/>
                  </a:lnTo>
                  <a:lnTo>
                    <a:pt x="569656" y="1532170"/>
                  </a:lnTo>
                  <a:lnTo>
                    <a:pt x="1149284" y="424476"/>
                  </a:lnTo>
                  <a:cubicBezTo>
                    <a:pt x="1155825" y="405045"/>
                    <a:pt x="1159889" y="385233"/>
                    <a:pt x="1161730" y="365294"/>
                  </a:cubicBezTo>
                  <a:cubicBezTo>
                    <a:pt x="1161794" y="364722"/>
                    <a:pt x="1161857" y="364151"/>
                    <a:pt x="1161794" y="363643"/>
                  </a:cubicBezTo>
                  <a:cubicBezTo>
                    <a:pt x="1161984" y="359452"/>
                    <a:pt x="1162238" y="355197"/>
                    <a:pt x="1162492" y="350815"/>
                  </a:cubicBezTo>
                  <a:close/>
                </a:path>
              </a:pathLst>
            </a:custGeom>
            <a:grp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8F4D1A-D1A5-F44E-BEC0-6ECD038133A9}"/>
                </a:ext>
              </a:extLst>
            </p:cNvPr>
            <p:cNvSpPr/>
            <p:nvPr/>
          </p:nvSpPr>
          <p:spPr>
            <a:xfrm>
              <a:off x="0" y="136214"/>
              <a:ext cx="6966634" cy="6721721"/>
            </a:xfrm>
            <a:custGeom>
              <a:avLst/>
              <a:gdLst>
                <a:gd name="connsiteX0" fmla="*/ 0 w 6966634"/>
                <a:gd name="connsiteY0" fmla="*/ 1763706 h 6721721"/>
                <a:gd name="connsiteX1" fmla="*/ 103759 w 6966634"/>
                <a:gd name="connsiteY1" fmla="*/ 1767960 h 6721721"/>
                <a:gd name="connsiteX2" fmla="*/ 234061 w 6966634"/>
                <a:gd name="connsiteY2" fmla="*/ 1761419 h 6721721"/>
                <a:gd name="connsiteX3" fmla="*/ 927037 w 6966634"/>
                <a:gd name="connsiteY3" fmla="*/ 1568887 h 6721721"/>
                <a:gd name="connsiteX4" fmla="*/ 1395476 w 6966634"/>
                <a:gd name="connsiteY4" fmla="*/ 1425695 h 6721721"/>
                <a:gd name="connsiteX5" fmla="*/ 1564450 w 6966634"/>
                <a:gd name="connsiteY5" fmla="*/ 1406708 h 6721721"/>
                <a:gd name="connsiteX6" fmla="*/ 1765872 w 6966634"/>
                <a:gd name="connsiteY6" fmla="*/ 1388166 h 6721721"/>
                <a:gd name="connsiteX7" fmla="*/ 1977200 w 6966634"/>
                <a:gd name="connsiteY7" fmla="*/ 1369878 h 6721721"/>
                <a:gd name="connsiteX8" fmla="*/ 2687193 w 6966634"/>
                <a:gd name="connsiteY8" fmla="*/ 1236782 h 6721721"/>
                <a:gd name="connsiteX9" fmla="*/ 3007106 w 6966634"/>
                <a:gd name="connsiteY9" fmla="*/ 1079493 h 6721721"/>
                <a:gd name="connsiteX10" fmla="*/ 3295714 w 6966634"/>
                <a:gd name="connsiteY10" fmla="*/ 934014 h 6721721"/>
                <a:gd name="connsiteX11" fmla="*/ 4315714 w 6966634"/>
                <a:gd name="connsiteY11" fmla="*/ 682046 h 6721721"/>
                <a:gd name="connsiteX12" fmla="*/ 5019675 w 6966634"/>
                <a:gd name="connsiteY12" fmla="*/ 589400 h 6721721"/>
                <a:gd name="connsiteX13" fmla="*/ 5270373 w 6966634"/>
                <a:gd name="connsiteY13" fmla="*/ 564825 h 6721721"/>
                <a:gd name="connsiteX14" fmla="*/ 5763578 w 6966634"/>
                <a:gd name="connsiteY14" fmla="*/ 509072 h 6721721"/>
                <a:gd name="connsiteX15" fmla="*/ 5784723 w 6966634"/>
                <a:gd name="connsiteY15" fmla="*/ 520693 h 6721721"/>
                <a:gd name="connsiteX16" fmla="*/ 6180519 w 6966634"/>
                <a:gd name="connsiteY16" fmla="*/ 858449 h 6721721"/>
                <a:gd name="connsiteX17" fmla="*/ 5836984 w 6966634"/>
                <a:gd name="connsiteY17" fmla="*/ 2111241 h 6721721"/>
                <a:gd name="connsiteX18" fmla="*/ 6132640 w 6966634"/>
                <a:gd name="connsiteY18" fmla="*/ 3131813 h 6721721"/>
                <a:gd name="connsiteX19" fmla="*/ 6177598 w 6966634"/>
                <a:gd name="connsiteY19" fmla="*/ 3171056 h 6721721"/>
                <a:gd name="connsiteX20" fmla="*/ 6358192 w 6966634"/>
                <a:gd name="connsiteY20" fmla="*/ 5548115 h 6721721"/>
                <a:gd name="connsiteX21" fmla="*/ 6439535 w 6966634"/>
                <a:gd name="connsiteY21" fmla="*/ 6162224 h 6721721"/>
                <a:gd name="connsiteX22" fmla="*/ 4910646 w 6966634"/>
                <a:gd name="connsiteY22" fmla="*/ 6309670 h 6721721"/>
                <a:gd name="connsiteX23" fmla="*/ 4831017 w 6966634"/>
                <a:gd name="connsiteY23" fmla="*/ 5497061 h 6721721"/>
                <a:gd name="connsiteX24" fmla="*/ 4678236 w 6966634"/>
                <a:gd name="connsiteY24" fmla="*/ 5452167 h 6721721"/>
                <a:gd name="connsiteX25" fmla="*/ 4395851 w 6966634"/>
                <a:gd name="connsiteY25" fmla="*/ 5992170 h 6721721"/>
                <a:gd name="connsiteX26" fmla="*/ 3952558 w 6966634"/>
                <a:gd name="connsiteY26" fmla="*/ 6277413 h 6721721"/>
                <a:gd name="connsiteX27" fmla="*/ 3436874 w 6966634"/>
                <a:gd name="connsiteY27" fmla="*/ 6052495 h 6721721"/>
                <a:gd name="connsiteX28" fmla="*/ 3413697 w 6966634"/>
                <a:gd name="connsiteY28" fmla="*/ 6019920 h 6721721"/>
                <a:gd name="connsiteX29" fmla="*/ 2927033 w 6966634"/>
                <a:gd name="connsiteY29" fmla="*/ 6345612 h 6721721"/>
                <a:gd name="connsiteX30" fmla="*/ 2376678 w 6966634"/>
                <a:gd name="connsiteY30" fmla="*/ 6122790 h 6721721"/>
                <a:gd name="connsiteX31" fmla="*/ 2222056 w 6966634"/>
                <a:gd name="connsiteY31" fmla="*/ 6554336 h 6721721"/>
                <a:gd name="connsiteX32" fmla="*/ 2217357 w 6966634"/>
                <a:gd name="connsiteY32" fmla="*/ 6569703 h 6721721"/>
                <a:gd name="connsiteX33" fmla="*/ 1941957 w 6966634"/>
                <a:gd name="connsiteY33" fmla="*/ 6596246 h 6721721"/>
                <a:gd name="connsiteX34" fmla="*/ 1970151 w 6966634"/>
                <a:gd name="connsiteY34" fmla="*/ 6464293 h 6721721"/>
                <a:gd name="connsiteX35" fmla="*/ 2631567 w 6966634"/>
                <a:gd name="connsiteY35" fmla="*/ 4614348 h 6721721"/>
                <a:gd name="connsiteX36" fmla="*/ 2546477 w 6966634"/>
                <a:gd name="connsiteY36" fmla="*/ 4101585 h 6721721"/>
                <a:gd name="connsiteX37" fmla="*/ 2279904 w 6966634"/>
                <a:gd name="connsiteY37" fmla="*/ 3976871 h 6721721"/>
                <a:gd name="connsiteX38" fmla="*/ 1930146 w 6966634"/>
                <a:gd name="connsiteY38" fmla="*/ 4503604 h 6721721"/>
                <a:gd name="connsiteX39" fmla="*/ 1567561 w 6966634"/>
                <a:gd name="connsiteY39" fmla="*/ 4976615 h 6721721"/>
                <a:gd name="connsiteX40" fmla="*/ 1086739 w 6966634"/>
                <a:gd name="connsiteY40" fmla="*/ 6087039 h 6721721"/>
                <a:gd name="connsiteX41" fmla="*/ 912940 w 6966634"/>
                <a:gd name="connsiteY41" fmla="*/ 6018079 h 6721721"/>
                <a:gd name="connsiteX42" fmla="*/ 1315403 w 6966634"/>
                <a:gd name="connsiteY42" fmla="*/ 4884095 h 6721721"/>
                <a:gd name="connsiteX43" fmla="*/ 1724851 w 6966634"/>
                <a:gd name="connsiteY43" fmla="*/ 4330439 h 6721721"/>
                <a:gd name="connsiteX44" fmla="*/ 2098929 w 6966634"/>
                <a:gd name="connsiteY44" fmla="*/ 3759002 h 6721721"/>
                <a:gd name="connsiteX45" fmla="*/ 2602675 w 6966634"/>
                <a:gd name="connsiteY45" fmla="*/ 2246178 h 6721721"/>
                <a:gd name="connsiteX46" fmla="*/ 2439670 w 6966634"/>
                <a:gd name="connsiteY46" fmla="*/ 1739829 h 6721721"/>
                <a:gd name="connsiteX47" fmla="*/ 1960626 w 6966634"/>
                <a:gd name="connsiteY47" fmla="*/ 1991226 h 6721721"/>
                <a:gd name="connsiteX48" fmla="*/ 882460 w 6966634"/>
                <a:gd name="connsiteY48" fmla="*/ 4801926 h 6721721"/>
                <a:gd name="connsiteX49" fmla="*/ 555498 w 6966634"/>
                <a:gd name="connsiteY49" fmla="*/ 6045638 h 6721721"/>
                <a:gd name="connsiteX50" fmla="*/ 567055 w 6966634"/>
                <a:gd name="connsiteY50" fmla="*/ 6721722 h 6721721"/>
                <a:gd name="connsiteX51" fmla="*/ 5830126 w 6966634"/>
                <a:gd name="connsiteY51" fmla="*/ 6721722 h 6721721"/>
                <a:gd name="connsiteX52" fmla="*/ 6764973 w 6966634"/>
                <a:gd name="connsiteY52" fmla="*/ 6631489 h 6721721"/>
                <a:gd name="connsiteX53" fmla="*/ 6959346 w 6966634"/>
                <a:gd name="connsiteY53" fmla="*/ 6325673 h 6721721"/>
                <a:gd name="connsiteX54" fmla="*/ 6675184 w 6966634"/>
                <a:gd name="connsiteY54" fmla="*/ 3195884 h 6721721"/>
                <a:gd name="connsiteX55" fmla="*/ 6553264 w 6966634"/>
                <a:gd name="connsiteY55" fmla="*/ 2842507 h 6721721"/>
                <a:gd name="connsiteX56" fmla="*/ 6463983 w 6966634"/>
                <a:gd name="connsiteY56" fmla="*/ 2758941 h 6721721"/>
                <a:gd name="connsiteX57" fmla="*/ 6315329 w 6966634"/>
                <a:gd name="connsiteY57" fmla="*/ 2247385 h 6721721"/>
                <a:gd name="connsiteX58" fmla="*/ 6709093 w 6966634"/>
                <a:gd name="connsiteY58" fmla="*/ 806633 h 6721721"/>
                <a:gd name="connsiteX59" fmla="*/ 6659181 w 6966634"/>
                <a:gd name="connsiteY59" fmla="*/ 628262 h 6721721"/>
                <a:gd name="connsiteX60" fmla="*/ 6026404 w 6966634"/>
                <a:gd name="connsiteY60" fmla="*/ 85654 h 6721721"/>
                <a:gd name="connsiteX61" fmla="*/ 5797423 w 6966634"/>
                <a:gd name="connsiteY61" fmla="*/ 882 h 6721721"/>
                <a:gd name="connsiteX62" fmla="*/ 5787644 w 6966634"/>
                <a:gd name="connsiteY62" fmla="*/ 3041 h 6721721"/>
                <a:gd name="connsiteX63" fmla="*/ 5221986 w 6966634"/>
                <a:gd name="connsiteY63" fmla="*/ 69652 h 6721721"/>
                <a:gd name="connsiteX64" fmla="*/ 4971161 w 6966634"/>
                <a:gd name="connsiteY64" fmla="*/ 93020 h 6721721"/>
                <a:gd name="connsiteX65" fmla="*/ 4216845 w 6966634"/>
                <a:gd name="connsiteY65" fmla="*/ 193160 h 6721721"/>
                <a:gd name="connsiteX66" fmla="*/ 3150743 w 6966634"/>
                <a:gd name="connsiteY66" fmla="*/ 457193 h 6721721"/>
                <a:gd name="connsiteX67" fmla="*/ 2531237 w 6966634"/>
                <a:gd name="connsiteY67" fmla="*/ 763453 h 6721721"/>
                <a:gd name="connsiteX68" fmla="*/ 1928749 w 6966634"/>
                <a:gd name="connsiteY68" fmla="*/ 873562 h 6721721"/>
                <a:gd name="connsiteX69" fmla="*/ 1516063 w 6966634"/>
                <a:gd name="connsiteY69" fmla="*/ 911535 h 6721721"/>
                <a:gd name="connsiteX70" fmla="*/ 1331024 w 6966634"/>
                <a:gd name="connsiteY70" fmla="*/ 932109 h 6721721"/>
                <a:gd name="connsiteX71" fmla="*/ 185611 w 6966634"/>
                <a:gd name="connsiteY71" fmla="*/ 1265040 h 6721721"/>
                <a:gd name="connsiteX72" fmla="*/ 104966 w 6966634"/>
                <a:gd name="connsiteY72" fmla="*/ 1269167 h 6721721"/>
                <a:gd name="connsiteX73" fmla="*/ 318 w 6966634"/>
                <a:gd name="connsiteY73" fmla="*/ 1262182 h 6721721"/>
                <a:gd name="connsiteX74" fmla="*/ 318 w 6966634"/>
                <a:gd name="connsiteY74" fmla="*/ 1763706 h 67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966634" h="6721721">
                  <a:moveTo>
                    <a:pt x="0" y="1763706"/>
                  </a:moveTo>
                  <a:cubicBezTo>
                    <a:pt x="33401" y="1766372"/>
                    <a:pt x="67945" y="1767896"/>
                    <a:pt x="103759" y="1767960"/>
                  </a:cubicBezTo>
                  <a:cubicBezTo>
                    <a:pt x="146177" y="1767579"/>
                    <a:pt x="189484" y="1765801"/>
                    <a:pt x="234061" y="1761419"/>
                  </a:cubicBezTo>
                  <a:cubicBezTo>
                    <a:pt x="478473" y="1737480"/>
                    <a:pt x="705803" y="1651691"/>
                    <a:pt x="927037" y="1568887"/>
                  </a:cubicBezTo>
                  <a:cubicBezTo>
                    <a:pt x="1098868" y="1503419"/>
                    <a:pt x="1261174" y="1442649"/>
                    <a:pt x="1395476" y="1425695"/>
                  </a:cubicBezTo>
                  <a:cubicBezTo>
                    <a:pt x="1450785" y="1417821"/>
                    <a:pt x="1507554" y="1412296"/>
                    <a:pt x="1564450" y="1406708"/>
                  </a:cubicBezTo>
                  <a:cubicBezTo>
                    <a:pt x="1631125" y="1400168"/>
                    <a:pt x="1699133" y="1394707"/>
                    <a:pt x="1765872" y="1388166"/>
                  </a:cubicBezTo>
                  <a:cubicBezTo>
                    <a:pt x="1837627" y="1382388"/>
                    <a:pt x="1908112" y="1376673"/>
                    <a:pt x="1977200" y="1369878"/>
                  </a:cubicBezTo>
                  <a:cubicBezTo>
                    <a:pt x="2193227" y="1348733"/>
                    <a:pt x="2446846" y="1316411"/>
                    <a:pt x="2687193" y="1236782"/>
                  </a:cubicBezTo>
                  <a:cubicBezTo>
                    <a:pt x="2792159" y="1201603"/>
                    <a:pt x="2891409" y="1145723"/>
                    <a:pt x="3007106" y="1079493"/>
                  </a:cubicBezTo>
                  <a:cubicBezTo>
                    <a:pt x="3102610" y="1024057"/>
                    <a:pt x="3220720" y="956366"/>
                    <a:pt x="3295714" y="934014"/>
                  </a:cubicBezTo>
                  <a:cubicBezTo>
                    <a:pt x="3595941" y="842320"/>
                    <a:pt x="3937953" y="757611"/>
                    <a:pt x="4315714" y="682046"/>
                  </a:cubicBezTo>
                  <a:cubicBezTo>
                    <a:pt x="4523423" y="639247"/>
                    <a:pt x="4787583" y="612196"/>
                    <a:pt x="5019675" y="589400"/>
                  </a:cubicBezTo>
                  <a:lnTo>
                    <a:pt x="5270373" y="564825"/>
                  </a:lnTo>
                  <a:cubicBezTo>
                    <a:pt x="5430901" y="549077"/>
                    <a:pt x="5601145" y="531170"/>
                    <a:pt x="5763578" y="509072"/>
                  </a:cubicBezTo>
                  <a:cubicBezTo>
                    <a:pt x="5770245" y="513390"/>
                    <a:pt x="5777929" y="516438"/>
                    <a:pt x="5784723" y="520693"/>
                  </a:cubicBezTo>
                  <a:cubicBezTo>
                    <a:pt x="5828221" y="545077"/>
                    <a:pt x="5967476" y="656138"/>
                    <a:pt x="6180519" y="858449"/>
                  </a:cubicBezTo>
                  <a:cubicBezTo>
                    <a:pt x="6084824" y="1218113"/>
                    <a:pt x="5940552" y="1743385"/>
                    <a:pt x="5836984" y="2111241"/>
                  </a:cubicBezTo>
                  <a:cubicBezTo>
                    <a:pt x="5732082" y="2479224"/>
                    <a:pt x="5848604" y="2879210"/>
                    <a:pt x="6132640" y="3131813"/>
                  </a:cubicBezTo>
                  <a:cubicBezTo>
                    <a:pt x="6147626" y="3144132"/>
                    <a:pt x="6162612" y="3157531"/>
                    <a:pt x="6177598" y="3171056"/>
                  </a:cubicBezTo>
                  <a:cubicBezTo>
                    <a:pt x="6121654" y="3859714"/>
                    <a:pt x="6246940" y="4756143"/>
                    <a:pt x="6358192" y="5548115"/>
                  </a:cubicBezTo>
                  <a:cubicBezTo>
                    <a:pt x="6388418" y="5767063"/>
                    <a:pt x="6417564" y="5976105"/>
                    <a:pt x="6439535" y="6162224"/>
                  </a:cubicBezTo>
                  <a:lnTo>
                    <a:pt x="4910646" y="6309670"/>
                  </a:lnTo>
                  <a:lnTo>
                    <a:pt x="4831017" y="5497061"/>
                  </a:lnTo>
                  <a:cubicBezTo>
                    <a:pt x="4823397" y="5419274"/>
                    <a:pt x="4724591" y="5365299"/>
                    <a:pt x="4678236" y="5452167"/>
                  </a:cubicBezTo>
                  <a:cubicBezTo>
                    <a:pt x="4630801" y="5540305"/>
                    <a:pt x="4395851" y="5992170"/>
                    <a:pt x="4395851" y="5992170"/>
                  </a:cubicBezTo>
                  <a:cubicBezTo>
                    <a:pt x="4289235" y="6163430"/>
                    <a:pt x="4132961" y="6261030"/>
                    <a:pt x="3952558" y="6277413"/>
                  </a:cubicBezTo>
                  <a:cubicBezTo>
                    <a:pt x="3754755" y="6294367"/>
                    <a:pt x="3556889" y="6209023"/>
                    <a:pt x="3436874" y="6052495"/>
                  </a:cubicBezTo>
                  <a:cubicBezTo>
                    <a:pt x="3428428" y="6042082"/>
                    <a:pt x="3421063" y="6030398"/>
                    <a:pt x="3413697" y="6019920"/>
                  </a:cubicBezTo>
                  <a:cubicBezTo>
                    <a:pt x="3312541" y="6209341"/>
                    <a:pt x="3138361" y="6327324"/>
                    <a:pt x="2927033" y="6345612"/>
                  </a:cubicBezTo>
                  <a:cubicBezTo>
                    <a:pt x="2715705" y="6363900"/>
                    <a:pt x="2502662" y="6276206"/>
                    <a:pt x="2376678" y="6122790"/>
                  </a:cubicBezTo>
                  <a:cubicBezTo>
                    <a:pt x="2316099" y="6293351"/>
                    <a:pt x="2261299" y="6445751"/>
                    <a:pt x="2222056" y="6554336"/>
                  </a:cubicBezTo>
                  <a:cubicBezTo>
                    <a:pt x="2220722" y="6558908"/>
                    <a:pt x="2218944" y="6564179"/>
                    <a:pt x="2217357" y="6569703"/>
                  </a:cubicBezTo>
                  <a:lnTo>
                    <a:pt x="1941957" y="6596246"/>
                  </a:lnTo>
                  <a:cubicBezTo>
                    <a:pt x="1948053" y="6527920"/>
                    <a:pt x="1966341" y="6474326"/>
                    <a:pt x="1970151" y="6464293"/>
                  </a:cubicBezTo>
                  <a:cubicBezTo>
                    <a:pt x="2028698" y="6299066"/>
                    <a:pt x="2574544" y="4769542"/>
                    <a:pt x="2631567" y="4614348"/>
                  </a:cubicBezTo>
                  <a:cubicBezTo>
                    <a:pt x="2731008" y="4344028"/>
                    <a:pt x="2605024" y="4165720"/>
                    <a:pt x="2546477" y="4101585"/>
                  </a:cubicBezTo>
                  <a:cubicBezTo>
                    <a:pt x="2469769" y="4018146"/>
                    <a:pt x="2369185" y="3971918"/>
                    <a:pt x="2279904" y="3976871"/>
                  </a:cubicBezTo>
                  <a:cubicBezTo>
                    <a:pt x="2191512" y="4143813"/>
                    <a:pt x="2078863" y="4329423"/>
                    <a:pt x="1930146" y="4503604"/>
                  </a:cubicBezTo>
                  <a:cubicBezTo>
                    <a:pt x="1774762" y="4685849"/>
                    <a:pt x="1599311" y="4892541"/>
                    <a:pt x="1567561" y="4976615"/>
                  </a:cubicBezTo>
                  <a:cubicBezTo>
                    <a:pt x="1489837" y="5188705"/>
                    <a:pt x="1209358" y="5850693"/>
                    <a:pt x="1086739" y="6087039"/>
                  </a:cubicBezTo>
                  <a:cubicBezTo>
                    <a:pt x="1029145" y="6198609"/>
                    <a:pt x="884238" y="6144317"/>
                    <a:pt x="912940" y="6018079"/>
                  </a:cubicBezTo>
                  <a:cubicBezTo>
                    <a:pt x="989203" y="5676512"/>
                    <a:pt x="1237869" y="5097392"/>
                    <a:pt x="1315403" y="4884095"/>
                  </a:cubicBezTo>
                  <a:cubicBezTo>
                    <a:pt x="1360678" y="4761287"/>
                    <a:pt x="1501331" y="4592885"/>
                    <a:pt x="1724851" y="4330439"/>
                  </a:cubicBezTo>
                  <a:cubicBezTo>
                    <a:pt x="1884744" y="4142733"/>
                    <a:pt x="2046414" y="3897559"/>
                    <a:pt x="2098929" y="3759002"/>
                  </a:cubicBezTo>
                  <a:cubicBezTo>
                    <a:pt x="2151444" y="3620445"/>
                    <a:pt x="2388426" y="2896672"/>
                    <a:pt x="2602675" y="2246178"/>
                  </a:cubicBezTo>
                  <a:cubicBezTo>
                    <a:pt x="2698623" y="1953761"/>
                    <a:pt x="2580767" y="1793296"/>
                    <a:pt x="2439670" y="1739829"/>
                  </a:cubicBezTo>
                  <a:cubicBezTo>
                    <a:pt x="2279142" y="1679504"/>
                    <a:pt x="2063814" y="1746751"/>
                    <a:pt x="1960626" y="1991226"/>
                  </a:cubicBezTo>
                  <a:cubicBezTo>
                    <a:pt x="1806892" y="2354002"/>
                    <a:pt x="1194753" y="3917371"/>
                    <a:pt x="882460" y="4801926"/>
                  </a:cubicBezTo>
                  <a:cubicBezTo>
                    <a:pt x="756412" y="5157145"/>
                    <a:pt x="592836" y="5574531"/>
                    <a:pt x="555498" y="6045638"/>
                  </a:cubicBezTo>
                  <a:cubicBezTo>
                    <a:pt x="536194" y="6271507"/>
                    <a:pt x="547434" y="6504997"/>
                    <a:pt x="567055" y="6721722"/>
                  </a:cubicBezTo>
                  <a:lnTo>
                    <a:pt x="5830126" y="6721722"/>
                  </a:lnTo>
                  <a:lnTo>
                    <a:pt x="6764973" y="6631489"/>
                  </a:lnTo>
                  <a:cubicBezTo>
                    <a:pt x="6956362" y="6612756"/>
                    <a:pt x="6983095" y="6567671"/>
                    <a:pt x="6959346" y="6325673"/>
                  </a:cubicBezTo>
                  <a:cubicBezTo>
                    <a:pt x="6878320" y="5498395"/>
                    <a:pt x="6598349" y="4092251"/>
                    <a:pt x="6675184" y="3195884"/>
                  </a:cubicBezTo>
                  <a:cubicBezTo>
                    <a:pt x="6686043" y="3065202"/>
                    <a:pt x="6644704" y="2935852"/>
                    <a:pt x="6553264" y="2842507"/>
                  </a:cubicBezTo>
                  <a:cubicBezTo>
                    <a:pt x="6524181" y="2812916"/>
                    <a:pt x="6493955" y="2784785"/>
                    <a:pt x="6463983" y="2758941"/>
                  </a:cubicBezTo>
                  <a:cubicBezTo>
                    <a:pt x="6319266" y="2631052"/>
                    <a:pt x="6263704" y="2432043"/>
                    <a:pt x="6315329" y="2247385"/>
                  </a:cubicBezTo>
                  <a:cubicBezTo>
                    <a:pt x="6434836" y="1824538"/>
                    <a:pt x="6617844" y="1159630"/>
                    <a:pt x="6709093" y="806633"/>
                  </a:cubicBezTo>
                  <a:cubicBezTo>
                    <a:pt x="6725285" y="742752"/>
                    <a:pt x="6706172" y="674744"/>
                    <a:pt x="6659181" y="628262"/>
                  </a:cubicBezTo>
                  <a:cubicBezTo>
                    <a:pt x="6428740" y="400297"/>
                    <a:pt x="6162167" y="160838"/>
                    <a:pt x="6026404" y="85654"/>
                  </a:cubicBezTo>
                  <a:cubicBezTo>
                    <a:pt x="5951157" y="43173"/>
                    <a:pt x="5881434" y="-7310"/>
                    <a:pt x="5797423" y="882"/>
                  </a:cubicBezTo>
                  <a:cubicBezTo>
                    <a:pt x="5793677" y="1263"/>
                    <a:pt x="5791264" y="1517"/>
                    <a:pt x="5787644" y="3041"/>
                  </a:cubicBezTo>
                  <a:cubicBezTo>
                    <a:pt x="5608193" y="29393"/>
                    <a:pt x="5415788" y="50666"/>
                    <a:pt x="5221986" y="69652"/>
                  </a:cubicBezTo>
                  <a:cubicBezTo>
                    <a:pt x="5138039" y="77844"/>
                    <a:pt x="5053965" y="84892"/>
                    <a:pt x="4971161" y="93020"/>
                  </a:cubicBezTo>
                  <a:cubicBezTo>
                    <a:pt x="4701985" y="119373"/>
                    <a:pt x="4440619" y="148773"/>
                    <a:pt x="4216845" y="193160"/>
                  </a:cubicBezTo>
                  <a:cubicBezTo>
                    <a:pt x="3863594" y="265169"/>
                    <a:pt x="3495739" y="352291"/>
                    <a:pt x="3150743" y="457193"/>
                  </a:cubicBezTo>
                  <a:cubicBezTo>
                    <a:pt x="2928049" y="525074"/>
                    <a:pt x="2666492" y="719067"/>
                    <a:pt x="2531237" y="763453"/>
                  </a:cubicBezTo>
                  <a:cubicBezTo>
                    <a:pt x="2346579" y="825175"/>
                    <a:pt x="2141030" y="852798"/>
                    <a:pt x="1928749" y="873562"/>
                  </a:cubicBezTo>
                  <a:cubicBezTo>
                    <a:pt x="1792859" y="886897"/>
                    <a:pt x="1654366" y="898010"/>
                    <a:pt x="1516063" y="911535"/>
                  </a:cubicBezTo>
                  <a:cubicBezTo>
                    <a:pt x="1454341" y="917568"/>
                    <a:pt x="1392619" y="923600"/>
                    <a:pt x="1331024" y="932109"/>
                  </a:cubicBezTo>
                  <a:cubicBezTo>
                    <a:pt x="945642" y="981068"/>
                    <a:pt x="539941" y="1230305"/>
                    <a:pt x="185611" y="1265040"/>
                  </a:cubicBezTo>
                  <a:cubicBezTo>
                    <a:pt x="158433" y="1267707"/>
                    <a:pt x="131128" y="1269167"/>
                    <a:pt x="104966" y="1269167"/>
                  </a:cubicBezTo>
                  <a:cubicBezTo>
                    <a:pt x="67501" y="1269104"/>
                    <a:pt x="32766" y="1266627"/>
                    <a:pt x="318" y="1262182"/>
                  </a:cubicBezTo>
                  <a:lnTo>
                    <a:pt x="318" y="1763706"/>
                  </a:lnTo>
                  <a:close/>
                </a:path>
              </a:pathLst>
            </a:custGeom>
            <a:grpFill/>
            <a:ln w="6350" cap="flat">
              <a:noFill/>
              <a:prstDash val="solid"/>
              <a:miter/>
            </a:ln>
          </p:spPr>
          <p:txBody>
            <a:bodyPr rtlCol="0" anchor="ctr"/>
            <a:lstStyle/>
            <a:p>
              <a:endParaRPr lang="en-US"/>
            </a:p>
          </p:txBody>
        </p:sp>
      </p:grpSp>
      <p:sp>
        <p:nvSpPr>
          <p:cNvPr id="13" name="Text Placeholder 12">
            <a:extLst>
              <a:ext uri="{FF2B5EF4-FFF2-40B4-BE49-F238E27FC236}">
                <a16:creationId xmlns:a16="http://schemas.microsoft.com/office/drawing/2014/main" id="{546C7135-C1A3-9840-809F-82021A911F54}"/>
              </a:ext>
            </a:extLst>
          </p:cNvPr>
          <p:cNvSpPr>
            <a:spLocks noGrp="1"/>
          </p:cNvSpPr>
          <p:nvPr>
            <p:ph type="body" sz="quarter" idx="10" hasCustomPrompt="1"/>
          </p:nvPr>
        </p:nvSpPr>
        <p:spPr>
          <a:xfrm>
            <a:off x="838200" y="2084531"/>
            <a:ext cx="10515600" cy="2442737"/>
          </a:xfrm>
        </p:spPr>
        <p:txBody>
          <a:bodyPr anchor="ctr"/>
          <a:lstStyle>
            <a:lvl1pPr algn="ctr">
              <a:buNone/>
              <a:defRPr sz="4400">
                <a:solidFill>
                  <a:schemeClr val="accent6"/>
                </a:solidFill>
                <a:latin typeface="+mj-lt"/>
              </a:defRPr>
            </a:lvl1pPr>
            <a:lvl2pPr algn="ctr">
              <a:buNone/>
              <a:defRPr/>
            </a:lvl2pPr>
            <a:lvl3pPr algn="ctr">
              <a:buNone/>
              <a:defRPr/>
            </a:lvl3pPr>
            <a:lvl4pPr algn="ctr">
              <a:buNone/>
              <a:defRPr/>
            </a:lvl4pPr>
            <a:lvl5pPr algn="ctr">
              <a:buNone/>
              <a:defRPr/>
            </a:lvl5pPr>
          </a:lstStyle>
          <a:p>
            <a:pPr lvl="0"/>
            <a:r>
              <a:rPr lang="en-US" dirty="0"/>
              <a:t>Your Quote Goes Here</a:t>
            </a:r>
          </a:p>
        </p:txBody>
      </p:sp>
      <p:sp>
        <p:nvSpPr>
          <p:cNvPr id="15" name="Text Placeholder 14">
            <a:extLst>
              <a:ext uri="{FF2B5EF4-FFF2-40B4-BE49-F238E27FC236}">
                <a16:creationId xmlns:a16="http://schemas.microsoft.com/office/drawing/2014/main" id="{9E4E1107-A191-2744-9920-55265D19CCA3}"/>
              </a:ext>
            </a:extLst>
          </p:cNvPr>
          <p:cNvSpPr>
            <a:spLocks noGrp="1"/>
          </p:cNvSpPr>
          <p:nvPr>
            <p:ph type="body" sz="quarter" idx="11" hasCustomPrompt="1"/>
          </p:nvPr>
        </p:nvSpPr>
        <p:spPr>
          <a:xfrm>
            <a:off x="838200" y="5415126"/>
            <a:ext cx="10515600" cy="557213"/>
          </a:xfrm>
        </p:spPr>
        <p:txBody>
          <a:bodyPr anchor="ctr"/>
          <a:lstStyle>
            <a:lvl1pPr algn="r">
              <a:buFont typeface="Arial" panose="020B0604020202020204" pitchFamily="34" charset="0"/>
              <a:buNone/>
              <a:defRPr>
                <a:solidFill>
                  <a:schemeClr val="accent6"/>
                </a:solidFill>
              </a:defRPr>
            </a:lvl1pPr>
            <a:lvl2pPr algn="l">
              <a:buNone/>
              <a:defRPr/>
            </a:lvl2pPr>
            <a:lvl3pPr algn="l">
              <a:buNone/>
              <a:defRPr/>
            </a:lvl3pPr>
            <a:lvl4pPr algn="l">
              <a:buNone/>
              <a:defRPr/>
            </a:lvl4pPr>
            <a:lvl5pPr algn="l">
              <a:buNone/>
              <a:defRPr/>
            </a:lvl5pPr>
          </a:lstStyle>
          <a:p>
            <a:pPr lvl="0"/>
            <a:r>
              <a:rPr lang="en-US" dirty="0"/>
              <a:t>— Author</a:t>
            </a:r>
          </a:p>
        </p:txBody>
      </p:sp>
      <p:grpSp>
        <p:nvGrpSpPr>
          <p:cNvPr id="22" name="Group 21">
            <a:extLst>
              <a:ext uri="{FF2B5EF4-FFF2-40B4-BE49-F238E27FC236}">
                <a16:creationId xmlns:a16="http://schemas.microsoft.com/office/drawing/2014/main" id="{10A679D7-7D98-7F46-A2FD-053B4FD96B67}"/>
              </a:ext>
            </a:extLst>
          </p:cNvPr>
          <p:cNvGrpSpPr/>
          <p:nvPr/>
        </p:nvGrpSpPr>
        <p:grpSpPr>
          <a:xfrm>
            <a:off x="838200" y="493951"/>
            <a:ext cx="1765062" cy="1405444"/>
            <a:chOff x="597596" y="1137821"/>
            <a:chExt cx="1765062" cy="1405444"/>
          </a:xfrm>
        </p:grpSpPr>
        <p:sp>
          <p:nvSpPr>
            <p:cNvPr id="23" name="Freeform 22">
              <a:extLst>
                <a:ext uri="{FF2B5EF4-FFF2-40B4-BE49-F238E27FC236}">
                  <a16:creationId xmlns:a16="http://schemas.microsoft.com/office/drawing/2014/main" id="{8384524F-902B-FC47-B279-3B682A452B1A}"/>
                </a:ext>
              </a:extLst>
            </p:cNvPr>
            <p:cNvSpPr/>
            <p:nvPr/>
          </p:nvSpPr>
          <p:spPr>
            <a:xfrm>
              <a:off x="597596" y="1137821"/>
              <a:ext cx="809016" cy="1405444"/>
            </a:xfrm>
            <a:custGeom>
              <a:avLst/>
              <a:gdLst>
                <a:gd name="connsiteX0" fmla="*/ 702722 w 809016"/>
                <a:gd name="connsiteY0" fmla="*/ 0 h 1405444"/>
                <a:gd name="connsiteX1" fmla="*/ 791301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1"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6"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9"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637CE6DC-1D02-8047-BBAC-A810712684C5}"/>
                </a:ext>
              </a:extLst>
            </p:cNvPr>
            <p:cNvSpPr/>
            <p:nvPr/>
          </p:nvSpPr>
          <p:spPr>
            <a:xfrm>
              <a:off x="1553642" y="1137821"/>
              <a:ext cx="809016" cy="1405444"/>
            </a:xfrm>
            <a:custGeom>
              <a:avLst/>
              <a:gdLst>
                <a:gd name="connsiteX0" fmla="*/ 702722 w 809016"/>
                <a:gd name="connsiteY0" fmla="*/ 0 h 1405444"/>
                <a:gd name="connsiteX1" fmla="*/ 791300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0"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5"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8"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aphic 6">
            <a:extLst>
              <a:ext uri="{FF2B5EF4-FFF2-40B4-BE49-F238E27FC236}">
                <a16:creationId xmlns:a16="http://schemas.microsoft.com/office/drawing/2014/main" id="{21787F2F-E114-4F08-B4D8-6C23F4EE6213}"/>
              </a:ext>
            </a:extLst>
          </p:cNvPr>
          <p:cNvGrpSpPr/>
          <p:nvPr/>
        </p:nvGrpSpPr>
        <p:grpSpPr>
          <a:xfrm>
            <a:off x="0" y="136279"/>
            <a:ext cx="6966634" cy="6721721"/>
            <a:chOff x="0" y="136214"/>
            <a:chExt cx="6966634" cy="6721721"/>
          </a:xfrm>
          <a:solidFill>
            <a:schemeClr val="accent6">
              <a:lumMod val="20000"/>
              <a:lumOff val="80000"/>
              <a:alpha val="22000"/>
            </a:schemeClr>
          </a:solidFill>
        </p:grpSpPr>
        <p:sp>
          <p:nvSpPr>
            <p:cNvPr id="14" name="Freeform 4">
              <a:extLst>
                <a:ext uri="{FF2B5EF4-FFF2-40B4-BE49-F238E27FC236}">
                  <a16:creationId xmlns:a16="http://schemas.microsoft.com/office/drawing/2014/main" id="{D8CBF1FF-718D-4BD7-AD60-DB3A04B84820}"/>
                </a:ext>
              </a:extLst>
            </p:cNvPr>
            <p:cNvSpPr/>
            <p:nvPr/>
          </p:nvSpPr>
          <p:spPr>
            <a:xfrm>
              <a:off x="2527330" y="4265951"/>
              <a:ext cx="1244177" cy="1950311"/>
            </a:xfrm>
            <a:custGeom>
              <a:avLst/>
              <a:gdLst>
                <a:gd name="connsiteX0" fmla="*/ 1236886 w 1244177"/>
                <a:gd name="connsiteY0" fmla="*/ 428540 h 1950311"/>
                <a:gd name="connsiteX1" fmla="*/ 1198786 w 1244177"/>
                <a:gd name="connsiteY1" fmla="*/ 206353 h 1950311"/>
                <a:gd name="connsiteX2" fmla="*/ 1028923 w 1244177"/>
                <a:gd name="connsiteY2" fmla="*/ 48492 h 1950311"/>
                <a:gd name="connsiteX3" fmla="*/ 980664 w 1244177"/>
                <a:gd name="connsiteY3" fmla="*/ 27347 h 1950311"/>
                <a:gd name="connsiteX4" fmla="*/ 838170 w 1244177"/>
                <a:gd name="connsiteY4" fmla="*/ 105 h 1950311"/>
                <a:gd name="connsiteX5" fmla="*/ 794672 w 1244177"/>
                <a:gd name="connsiteY5" fmla="*/ 1502 h 1950311"/>
                <a:gd name="connsiteX6" fmla="*/ 518955 w 1244177"/>
                <a:gd name="connsiteY6" fmla="*/ 179874 h 1950311"/>
                <a:gd name="connsiteX7" fmla="*/ 510319 w 1244177"/>
                <a:gd name="connsiteY7" fmla="*/ 200511 h 1950311"/>
                <a:gd name="connsiteX8" fmla="*/ 28164 w 1244177"/>
                <a:gd name="connsiteY8" fmla="*/ 1526772 h 1950311"/>
                <a:gd name="connsiteX9" fmla="*/ 50198 w 1244177"/>
                <a:gd name="connsiteY9" fmla="*/ 1815063 h 1950311"/>
                <a:gd name="connsiteX10" fmla="*/ 65819 w 1244177"/>
                <a:gd name="connsiteY10" fmla="*/ 1833732 h 1950311"/>
                <a:gd name="connsiteX11" fmla="*/ 254224 w 1244177"/>
                <a:gd name="connsiteY11" fmla="*/ 1939903 h 1950311"/>
                <a:gd name="connsiteX12" fmla="*/ 377350 w 1244177"/>
                <a:gd name="connsiteY12" fmla="*/ 1948857 h 1950311"/>
                <a:gd name="connsiteX13" fmla="*/ 401607 w 1244177"/>
                <a:gd name="connsiteY13" fmla="*/ 1945682 h 1950311"/>
                <a:gd name="connsiteX14" fmla="*/ 653384 w 1244177"/>
                <a:gd name="connsiteY14" fmla="*/ 1758420 h 1950311"/>
                <a:gd name="connsiteX15" fmla="*/ 917862 w 1244177"/>
                <a:gd name="connsiteY15" fmla="*/ 1161203 h 1950311"/>
                <a:gd name="connsiteX16" fmla="*/ 1155289 w 1244177"/>
                <a:gd name="connsiteY16" fmla="*/ 625961 h 1950311"/>
                <a:gd name="connsiteX17" fmla="*/ 1236886 w 1244177"/>
                <a:gd name="connsiteY17" fmla="*/ 428540 h 195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177" h="1950311">
                  <a:moveTo>
                    <a:pt x="1236886" y="428540"/>
                  </a:moveTo>
                  <a:cubicBezTo>
                    <a:pt x="1254539" y="354943"/>
                    <a:pt x="1239490" y="276140"/>
                    <a:pt x="1198786" y="206353"/>
                  </a:cubicBezTo>
                  <a:cubicBezTo>
                    <a:pt x="1161766" y="142536"/>
                    <a:pt x="1103409" y="86339"/>
                    <a:pt x="1028923" y="48492"/>
                  </a:cubicBezTo>
                  <a:cubicBezTo>
                    <a:pt x="1013493" y="40682"/>
                    <a:pt x="997364" y="33506"/>
                    <a:pt x="980664" y="27347"/>
                  </a:cubicBezTo>
                  <a:cubicBezTo>
                    <a:pt x="934880" y="9821"/>
                    <a:pt x="886176" y="740"/>
                    <a:pt x="838170" y="105"/>
                  </a:cubicBezTo>
                  <a:cubicBezTo>
                    <a:pt x="823565" y="-212"/>
                    <a:pt x="808960" y="169"/>
                    <a:pt x="794672" y="1502"/>
                  </a:cubicBezTo>
                  <a:cubicBezTo>
                    <a:pt x="668688" y="12488"/>
                    <a:pt x="564929" y="80179"/>
                    <a:pt x="518955" y="179874"/>
                  </a:cubicBezTo>
                  <a:cubicBezTo>
                    <a:pt x="515843" y="186605"/>
                    <a:pt x="512986" y="193463"/>
                    <a:pt x="510319" y="200511"/>
                  </a:cubicBezTo>
                  <a:lnTo>
                    <a:pt x="28164" y="1526772"/>
                  </a:lnTo>
                  <a:cubicBezTo>
                    <a:pt x="-15525" y="1640755"/>
                    <a:pt x="-8539" y="1737275"/>
                    <a:pt x="50198" y="1815063"/>
                  </a:cubicBezTo>
                  <a:cubicBezTo>
                    <a:pt x="55024" y="1821476"/>
                    <a:pt x="60294" y="1827763"/>
                    <a:pt x="65819" y="1833732"/>
                  </a:cubicBezTo>
                  <a:cubicBezTo>
                    <a:pt x="112237" y="1885484"/>
                    <a:pt x="179928" y="1922822"/>
                    <a:pt x="254224" y="1939903"/>
                  </a:cubicBezTo>
                  <a:cubicBezTo>
                    <a:pt x="294228" y="1949111"/>
                    <a:pt x="336012" y="1952540"/>
                    <a:pt x="377350" y="1948857"/>
                  </a:cubicBezTo>
                  <a:cubicBezTo>
                    <a:pt x="384843" y="1948095"/>
                    <a:pt x="392971" y="1947079"/>
                    <a:pt x="401607" y="1945682"/>
                  </a:cubicBezTo>
                  <a:cubicBezTo>
                    <a:pt x="475521" y="1934125"/>
                    <a:pt x="586964" y="1893295"/>
                    <a:pt x="653384" y="1758420"/>
                  </a:cubicBezTo>
                  <a:lnTo>
                    <a:pt x="917862" y="1161203"/>
                  </a:lnTo>
                  <a:lnTo>
                    <a:pt x="1155289" y="625961"/>
                  </a:lnTo>
                  <a:lnTo>
                    <a:pt x="1236886" y="428540"/>
                  </a:lnTo>
                  <a:close/>
                </a:path>
              </a:pathLst>
            </a:custGeom>
            <a:grpFill/>
            <a:ln w="6350" cap="flat">
              <a:noFill/>
              <a:prstDash val="solid"/>
              <a:miter/>
            </a:ln>
          </p:spPr>
          <p:txBody>
            <a:bodyPr rtlCol="0" anchor="ctr"/>
            <a:lstStyle/>
            <a:p>
              <a:endParaRPr lang="en-US"/>
            </a:p>
          </p:txBody>
        </p:sp>
        <p:sp>
          <p:nvSpPr>
            <p:cNvPr id="16" name="Freeform 5">
              <a:extLst>
                <a:ext uri="{FF2B5EF4-FFF2-40B4-BE49-F238E27FC236}">
                  <a16:creationId xmlns:a16="http://schemas.microsoft.com/office/drawing/2014/main" id="{C7C45823-9E9E-435E-A8B9-1D90D01B7799}"/>
                </a:ext>
              </a:extLst>
            </p:cNvPr>
            <p:cNvSpPr/>
            <p:nvPr/>
          </p:nvSpPr>
          <p:spPr>
            <a:xfrm>
              <a:off x="740326" y="1985798"/>
              <a:ext cx="726478" cy="1379884"/>
            </a:xfrm>
            <a:custGeom>
              <a:avLst/>
              <a:gdLst>
                <a:gd name="connsiteX0" fmla="*/ 295358 w 726478"/>
                <a:gd name="connsiteY0" fmla="*/ 1561 h 1379884"/>
                <a:gd name="connsiteX1" fmla="*/ 218968 w 726478"/>
                <a:gd name="connsiteY1" fmla="*/ 18706 h 1379884"/>
                <a:gd name="connsiteX2" fmla="*/ 200743 w 726478"/>
                <a:gd name="connsiteY2" fmla="*/ 25500 h 1379884"/>
                <a:gd name="connsiteX3" fmla="*/ 157373 w 726478"/>
                <a:gd name="connsiteY3" fmla="*/ 47852 h 1379884"/>
                <a:gd name="connsiteX4" fmla="*/ 33167 w 726478"/>
                <a:gd name="connsiteY4" fmla="*/ 530135 h 1379884"/>
                <a:gd name="connsiteX5" fmla="*/ 34246 w 726478"/>
                <a:gd name="connsiteY5" fmla="*/ 534389 h 1379884"/>
                <a:gd name="connsiteX6" fmla="*/ 99651 w 726478"/>
                <a:gd name="connsiteY6" fmla="*/ 766545 h 1379884"/>
                <a:gd name="connsiteX7" fmla="*/ 250654 w 726478"/>
                <a:gd name="connsiteY7" fmla="*/ 1217459 h 1379884"/>
                <a:gd name="connsiteX8" fmla="*/ 255544 w 726478"/>
                <a:gd name="connsiteY8" fmla="*/ 1231175 h 1379884"/>
                <a:gd name="connsiteX9" fmla="*/ 380131 w 726478"/>
                <a:gd name="connsiteY9" fmla="*/ 1379701 h 1379884"/>
                <a:gd name="connsiteX10" fmla="*/ 454807 w 726478"/>
                <a:gd name="connsiteY10" fmla="*/ 1297278 h 1379884"/>
                <a:gd name="connsiteX11" fmla="*/ 486557 w 726478"/>
                <a:gd name="connsiteY11" fmla="*/ 1229397 h 1379884"/>
                <a:gd name="connsiteX12" fmla="*/ 591205 w 726478"/>
                <a:gd name="connsiteY12" fmla="*/ 965681 h 1379884"/>
                <a:gd name="connsiteX13" fmla="*/ 643465 w 726478"/>
                <a:gd name="connsiteY13" fmla="*/ 821092 h 1379884"/>
                <a:gd name="connsiteX14" fmla="*/ 700298 w 726478"/>
                <a:gd name="connsiteY14" fmla="*/ 662342 h 1379884"/>
                <a:gd name="connsiteX15" fmla="*/ 669310 w 726478"/>
                <a:gd name="connsiteY15" fmla="*/ 244004 h 1379884"/>
                <a:gd name="connsiteX16" fmla="*/ 295358 w 726478"/>
                <a:gd name="connsiteY16" fmla="*/ 1561 h 137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478" h="1379884">
                  <a:moveTo>
                    <a:pt x="295358" y="1561"/>
                  </a:moveTo>
                  <a:cubicBezTo>
                    <a:pt x="268815" y="4164"/>
                    <a:pt x="243415" y="10006"/>
                    <a:pt x="218968" y="18706"/>
                  </a:cubicBezTo>
                  <a:cubicBezTo>
                    <a:pt x="212872" y="20865"/>
                    <a:pt x="206712" y="23024"/>
                    <a:pt x="200743" y="25500"/>
                  </a:cubicBezTo>
                  <a:cubicBezTo>
                    <a:pt x="185884" y="31723"/>
                    <a:pt x="171406" y="39153"/>
                    <a:pt x="157373" y="47852"/>
                  </a:cubicBezTo>
                  <a:cubicBezTo>
                    <a:pt x="39326" y="119417"/>
                    <a:pt x="-51606" y="278230"/>
                    <a:pt x="33167" y="530135"/>
                  </a:cubicBezTo>
                  <a:cubicBezTo>
                    <a:pt x="33548" y="531532"/>
                    <a:pt x="33865" y="532929"/>
                    <a:pt x="34246" y="534389"/>
                  </a:cubicBezTo>
                  <a:cubicBezTo>
                    <a:pt x="60726" y="628115"/>
                    <a:pt x="77871" y="692822"/>
                    <a:pt x="99651" y="766545"/>
                  </a:cubicBezTo>
                  <a:cubicBezTo>
                    <a:pt x="125369" y="869225"/>
                    <a:pt x="158516" y="989811"/>
                    <a:pt x="250654" y="1217459"/>
                  </a:cubicBezTo>
                  <a:cubicBezTo>
                    <a:pt x="252305" y="1222094"/>
                    <a:pt x="253893" y="1226476"/>
                    <a:pt x="255544" y="1231175"/>
                  </a:cubicBezTo>
                  <a:cubicBezTo>
                    <a:pt x="277578" y="1292770"/>
                    <a:pt x="330347" y="1384527"/>
                    <a:pt x="380131" y="1379701"/>
                  </a:cubicBezTo>
                  <a:cubicBezTo>
                    <a:pt x="406674" y="1377098"/>
                    <a:pt x="433090" y="1338871"/>
                    <a:pt x="454807" y="1297278"/>
                  </a:cubicBezTo>
                  <a:cubicBezTo>
                    <a:pt x="467189" y="1273720"/>
                    <a:pt x="478111" y="1249209"/>
                    <a:pt x="486557" y="1229397"/>
                  </a:cubicBezTo>
                  <a:cubicBezTo>
                    <a:pt x="531451" y="1122844"/>
                    <a:pt x="563011" y="1041754"/>
                    <a:pt x="591205" y="965681"/>
                  </a:cubicBezTo>
                  <a:cubicBezTo>
                    <a:pt x="609239" y="917167"/>
                    <a:pt x="625749" y="870685"/>
                    <a:pt x="643465" y="821092"/>
                  </a:cubicBezTo>
                  <a:cubicBezTo>
                    <a:pt x="660610" y="772895"/>
                    <a:pt x="678835" y="721651"/>
                    <a:pt x="700298" y="662342"/>
                  </a:cubicBezTo>
                  <a:cubicBezTo>
                    <a:pt x="725761" y="591349"/>
                    <a:pt x="754971" y="418883"/>
                    <a:pt x="669310" y="244004"/>
                  </a:cubicBezTo>
                  <a:cubicBezTo>
                    <a:pt x="576092" y="55155"/>
                    <a:pt x="427502" y="-11393"/>
                    <a:pt x="295358" y="1561"/>
                  </a:cubicBezTo>
                  <a:close/>
                </a:path>
              </a:pathLst>
            </a:custGeom>
            <a:grpFill/>
            <a:ln w="6350" cap="flat">
              <a:noFill/>
              <a:prstDash val="solid"/>
              <a:miter/>
            </a:ln>
          </p:spPr>
          <p:txBody>
            <a:bodyPr rtlCol="0" anchor="ctr"/>
            <a:lstStyle/>
            <a:p>
              <a:endParaRPr lang="en-US"/>
            </a:p>
          </p:txBody>
        </p:sp>
        <p:sp>
          <p:nvSpPr>
            <p:cNvPr id="17" name="Freeform 6">
              <a:extLst>
                <a:ext uri="{FF2B5EF4-FFF2-40B4-BE49-F238E27FC236}">
                  <a16:creationId xmlns:a16="http://schemas.microsoft.com/office/drawing/2014/main" id="{5C69CEB8-7265-4373-856A-E4A8AF279BB7}"/>
                </a:ext>
              </a:extLst>
            </p:cNvPr>
            <p:cNvSpPr/>
            <p:nvPr/>
          </p:nvSpPr>
          <p:spPr>
            <a:xfrm>
              <a:off x="3593784" y="4461912"/>
              <a:ext cx="1162639" cy="1684983"/>
            </a:xfrm>
            <a:custGeom>
              <a:avLst/>
              <a:gdLst>
                <a:gd name="connsiteX0" fmla="*/ 1162492 w 1162639"/>
                <a:gd name="connsiteY0" fmla="*/ 350815 h 1684983"/>
                <a:gd name="connsiteX1" fmla="*/ 1125218 w 1162639"/>
                <a:gd name="connsiteY1" fmla="*/ 200321 h 1684983"/>
                <a:gd name="connsiteX2" fmla="*/ 918208 w 1162639"/>
                <a:gd name="connsiteY2" fmla="*/ 25886 h 1684983"/>
                <a:gd name="connsiteX3" fmla="*/ 917382 w 1162639"/>
                <a:gd name="connsiteY3" fmla="*/ 25632 h 1684983"/>
                <a:gd name="connsiteX4" fmla="*/ 743646 w 1162639"/>
                <a:gd name="connsiteY4" fmla="*/ 1439 h 1684983"/>
                <a:gd name="connsiteX5" fmla="*/ 479804 w 1162639"/>
                <a:gd name="connsiteY5" fmla="*/ 185525 h 1684983"/>
                <a:gd name="connsiteX6" fmla="*/ 419669 w 1162639"/>
                <a:gd name="connsiteY6" fmla="*/ 331384 h 1684983"/>
                <a:gd name="connsiteX7" fmla="*/ 415923 w 1162639"/>
                <a:gd name="connsiteY7" fmla="*/ 347387 h 1684983"/>
                <a:gd name="connsiteX8" fmla="*/ 413256 w 1162639"/>
                <a:gd name="connsiteY8" fmla="*/ 357737 h 1684983"/>
                <a:gd name="connsiteX9" fmla="*/ 412240 w 1162639"/>
                <a:gd name="connsiteY9" fmla="*/ 361039 h 1684983"/>
                <a:gd name="connsiteX10" fmla="*/ 386713 w 1162639"/>
                <a:gd name="connsiteY10" fmla="*/ 418951 h 1684983"/>
                <a:gd name="connsiteX11" fmla="*/ 338897 w 1162639"/>
                <a:gd name="connsiteY11" fmla="*/ 526393 h 1684983"/>
                <a:gd name="connsiteX12" fmla="*/ 220724 w 1162639"/>
                <a:gd name="connsiteY12" fmla="*/ 813096 h 1684983"/>
                <a:gd name="connsiteX13" fmla="*/ 18349 w 1162639"/>
                <a:gd name="connsiteY13" fmla="*/ 1302808 h 1684983"/>
                <a:gd name="connsiteX14" fmla="*/ 55179 w 1162639"/>
                <a:gd name="connsiteY14" fmla="*/ 1562967 h 1684983"/>
                <a:gd name="connsiteX15" fmla="*/ 336040 w 1162639"/>
                <a:gd name="connsiteY15" fmla="*/ 1683808 h 1684983"/>
                <a:gd name="connsiteX16" fmla="*/ 393952 w 1162639"/>
                <a:gd name="connsiteY16" fmla="*/ 1672822 h 1684983"/>
                <a:gd name="connsiteX17" fmla="*/ 560512 w 1162639"/>
                <a:gd name="connsiteY17" fmla="*/ 1545632 h 1684983"/>
                <a:gd name="connsiteX18" fmla="*/ 569339 w 1162639"/>
                <a:gd name="connsiteY18" fmla="*/ 1532551 h 1684983"/>
                <a:gd name="connsiteX19" fmla="*/ 569529 w 1162639"/>
                <a:gd name="connsiteY19" fmla="*/ 1532296 h 1684983"/>
                <a:gd name="connsiteX20" fmla="*/ 569656 w 1162639"/>
                <a:gd name="connsiteY20" fmla="*/ 1532170 h 1684983"/>
                <a:gd name="connsiteX21" fmla="*/ 1149284 w 1162639"/>
                <a:gd name="connsiteY21" fmla="*/ 424476 h 1684983"/>
                <a:gd name="connsiteX22" fmla="*/ 1161730 w 1162639"/>
                <a:gd name="connsiteY22" fmla="*/ 365294 h 1684983"/>
                <a:gd name="connsiteX23" fmla="*/ 1161794 w 1162639"/>
                <a:gd name="connsiteY23" fmla="*/ 363643 h 1684983"/>
                <a:gd name="connsiteX24" fmla="*/ 1162492 w 1162639"/>
                <a:gd name="connsiteY24" fmla="*/ 350815 h 168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2639" h="1684983">
                  <a:moveTo>
                    <a:pt x="1162492" y="350815"/>
                  </a:moveTo>
                  <a:cubicBezTo>
                    <a:pt x="1164207" y="299317"/>
                    <a:pt x="1150935" y="247628"/>
                    <a:pt x="1125218" y="200321"/>
                  </a:cubicBezTo>
                  <a:cubicBezTo>
                    <a:pt x="1084133" y="124628"/>
                    <a:pt x="1011426" y="60176"/>
                    <a:pt x="918208" y="25886"/>
                  </a:cubicBezTo>
                  <a:cubicBezTo>
                    <a:pt x="917954" y="25822"/>
                    <a:pt x="917763" y="25696"/>
                    <a:pt x="917382" y="25632"/>
                  </a:cubicBezTo>
                  <a:cubicBezTo>
                    <a:pt x="861121" y="4804"/>
                    <a:pt x="801114" y="-3641"/>
                    <a:pt x="743646" y="1439"/>
                  </a:cubicBezTo>
                  <a:cubicBezTo>
                    <a:pt x="618678" y="12360"/>
                    <a:pt x="517713" y="82909"/>
                    <a:pt x="479804" y="185525"/>
                  </a:cubicBezTo>
                  <a:lnTo>
                    <a:pt x="419669" y="331384"/>
                  </a:lnTo>
                  <a:cubicBezTo>
                    <a:pt x="417955" y="336782"/>
                    <a:pt x="417066" y="342179"/>
                    <a:pt x="415923" y="347387"/>
                  </a:cubicBezTo>
                  <a:cubicBezTo>
                    <a:pt x="415161" y="350879"/>
                    <a:pt x="414272" y="354308"/>
                    <a:pt x="413256" y="357737"/>
                  </a:cubicBezTo>
                  <a:cubicBezTo>
                    <a:pt x="412938" y="358880"/>
                    <a:pt x="412684" y="359896"/>
                    <a:pt x="412240" y="361039"/>
                  </a:cubicBezTo>
                  <a:lnTo>
                    <a:pt x="386713" y="418951"/>
                  </a:lnTo>
                  <a:lnTo>
                    <a:pt x="338897" y="526393"/>
                  </a:lnTo>
                  <a:lnTo>
                    <a:pt x="220724" y="813096"/>
                  </a:lnTo>
                  <a:lnTo>
                    <a:pt x="18349" y="1302808"/>
                  </a:lnTo>
                  <a:cubicBezTo>
                    <a:pt x="-23942" y="1422315"/>
                    <a:pt x="14730" y="1510961"/>
                    <a:pt x="55179" y="1562967"/>
                  </a:cubicBezTo>
                  <a:cubicBezTo>
                    <a:pt x="119124" y="1645644"/>
                    <a:pt x="229233" y="1693206"/>
                    <a:pt x="336040" y="1683808"/>
                  </a:cubicBezTo>
                  <a:cubicBezTo>
                    <a:pt x="353693" y="1682284"/>
                    <a:pt x="373314" y="1678918"/>
                    <a:pt x="393952" y="1672822"/>
                  </a:cubicBezTo>
                  <a:cubicBezTo>
                    <a:pt x="448054" y="1656947"/>
                    <a:pt x="509077" y="1621260"/>
                    <a:pt x="560512" y="1545632"/>
                  </a:cubicBezTo>
                  <a:cubicBezTo>
                    <a:pt x="563433" y="1541377"/>
                    <a:pt x="566418" y="1537059"/>
                    <a:pt x="569339" y="1532551"/>
                  </a:cubicBezTo>
                  <a:lnTo>
                    <a:pt x="569529" y="1532296"/>
                  </a:lnTo>
                  <a:lnTo>
                    <a:pt x="569656" y="1532170"/>
                  </a:lnTo>
                  <a:lnTo>
                    <a:pt x="1149284" y="424476"/>
                  </a:lnTo>
                  <a:cubicBezTo>
                    <a:pt x="1155825" y="405045"/>
                    <a:pt x="1159889" y="385233"/>
                    <a:pt x="1161730" y="365294"/>
                  </a:cubicBezTo>
                  <a:cubicBezTo>
                    <a:pt x="1161794" y="364722"/>
                    <a:pt x="1161857" y="364151"/>
                    <a:pt x="1161794" y="363643"/>
                  </a:cubicBezTo>
                  <a:cubicBezTo>
                    <a:pt x="1161984" y="359452"/>
                    <a:pt x="1162238" y="355197"/>
                    <a:pt x="1162492" y="350815"/>
                  </a:cubicBezTo>
                  <a:close/>
                </a:path>
              </a:pathLst>
            </a:custGeom>
            <a:grpFill/>
            <a:ln w="6350" cap="flat">
              <a:noFill/>
              <a:prstDash val="solid"/>
              <a:miter/>
            </a:ln>
          </p:spPr>
          <p:txBody>
            <a:bodyPr rtlCol="0" anchor="ctr"/>
            <a:lstStyle/>
            <a:p>
              <a:endParaRPr lang="en-US"/>
            </a:p>
          </p:txBody>
        </p:sp>
        <p:sp>
          <p:nvSpPr>
            <p:cNvPr id="18" name="Freeform 7">
              <a:extLst>
                <a:ext uri="{FF2B5EF4-FFF2-40B4-BE49-F238E27FC236}">
                  <a16:creationId xmlns:a16="http://schemas.microsoft.com/office/drawing/2014/main" id="{8F11FC79-81F7-4CA4-B5B0-7F5572706158}"/>
                </a:ext>
              </a:extLst>
            </p:cNvPr>
            <p:cNvSpPr/>
            <p:nvPr/>
          </p:nvSpPr>
          <p:spPr>
            <a:xfrm>
              <a:off x="0" y="136214"/>
              <a:ext cx="6966634" cy="6721721"/>
            </a:xfrm>
            <a:custGeom>
              <a:avLst/>
              <a:gdLst>
                <a:gd name="connsiteX0" fmla="*/ 0 w 6966634"/>
                <a:gd name="connsiteY0" fmla="*/ 1763706 h 6721721"/>
                <a:gd name="connsiteX1" fmla="*/ 103759 w 6966634"/>
                <a:gd name="connsiteY1" fmla="*/ 1767960 h 6721721"/>
                <a:gd name="connsiteX2" fmla="*/ 234061 w 6966634"/>
                <a:gd name="connsiteY2" fmla="*/ 1761419 h 6721721"/>
                <a:gd name="connsiteX3" fmla="*/ 927037 w 6966634"/>
                <a:gd name="connsiteY3" fmla="*/ 1568887 h 6721721"/>
                <a:gd name="connsiteX4" fmla="*/ 1395476 w 6966634"/>
                <a:gd name="connsiteY4" fmla="*/ 1425695 h 6721721"/>
                <a:gd name="connsiteX5" fmla="*/ 1564450 w 6966634"/>
                <a:gd name="connsiteY5" fmla="*/ 1406708 h 6721721"/>
                <a:gd name="connsiteX6" fmla="*/ 1765872 w 6966634"/>
                <a:gd name="connsiteY6" fmla="*/ 1388166 h 6721721"/>
                <a:gd name="connsiteX7" fmla="*/ 1977200 w 6966634"/>
                <a:gd name="connsiteY7" fmla="*/ 1369878 h 6721721"/>
                <a:gd name="connsiteX8" fmla="*/ 2687193 w 6966634"/>
                <a:gd name="connsiteY8" fmla="*/ 1236782 h 6721721"/>
                <a:gd name="connsiteX9" fmla="*/ 3007106 w 6966634"/>
                <a:gd name="connsiteY9" fmla="*/ 1079493 h 6721721"/>
                <a:gd name="connsiteX10" fmla="*/ 3295714 w 6966634"/>
                <a:gd name="connsiteY10" fmla="*/ 934014 h 6721721"/>
                <a:gd name="connsiteX11" fmla="*/ 4315714 w 6966634"/>
                <a:gd name="connsiteY11" fmla="*/ 682046 h 6721721"/>
                <a:gd name="connsiteX12" fmla="*/ 5019675 w 6966634"/>
                <a:gd name="connsiteY12" fmla="*/ 589400 h 6721721"/>
                <a:gd name="connsiteX13" fmla="*/ 5270373 w 6966634"/>
                <a:gd name="connsiteY13" fmla="*/ 564825 h 6721721"/>
                <a:gd name="connsiteX14" fmla="*/ 5763578 w 6966634"/>
                <a:gd name="connsiteY14" fmla="*/ 509072 h 6721721"/>
                <a:gd name="connsiteX15" fmla="*/ 5784723 w 6966634"/>
                <a:gd name="connsiteY15" fmla="*/ 520693 h 6721721"/>
                <a:gd name="connsiteX16" fmla="*/ 6180519 w 6966634"/>
                <a:gd name="connsiteY16" fmla="*/ 858449 h 6721721"/>
                <a:gd name="connsiteX17" fmla="*/ 5836984 w 6966634"/>
                <a:gd name="connsiteY17" fmla="*/ 2111241 h 6721721"/>
                <a:gd name="connsiteX18" fmla="*/ 6132640 w 6966634"/>
                <a:gd name="connsiteY18" fmla="*/ 3131813 h 6721721"/>
                <a:gd name="connsiteX19" fmla="*/ 6177598 w 6966634"/>
                <a:gd name="connsiteY19" fmla="*/ 3171056 h 6721721"/>
                <a:gd name="connsiteX20" fmla="*/ 6358192 w 6966634"/>
                <a:gd name="connsiteY20" fmla="*/ 5548115 h 6721721"/>
                <a:gd name="connsiteX21" fmla="*/ 6439535 w 6966634"/>
                <a:gd name="connsiteY21" fmla="*/ 6162224 h 6721721"/>
                <a:gd name="connsiteX22" fmla="*/ 4910646 w 6966634"/>
                <a:gd name="connsiteY22" fmla="*/ 6309670 h 6721721"/>
                <a:gd name="connsiteX23" fmla="*/ 4831017 w 6966634"/>
                <a:gd name="connsiteY23" fmla="*/ 5497061 h 6721721"/>
                <a:gd name="connsiteX24" fmla="*/ 4678236 w 6966634"/>
                <a:gd name="connsiteY24" fmla="*/ 5452167 h 6721721"/>
                <a:gd name="connsiteX25" fmla="*/ 4395851 w 6966634"/>
                <a:gd name="connsiteY25" fmla="*/ 5992170 h 6721721"/>
                <a:gd name="connsiteX26" fmla="*/ 3952558 w 6966634"/>
                <a:gd name="connsiteY26" fmla="*/ 6277413 h 6721721"/>
                <a:gd name="connsiteX27" fmla="*/ 3436874 w 6966634"/>
                <a:gd name="connsiteY27" fmla="*/ 6052495 h 6721721"/>
                <a:gd name="connsiteX28" fmla="*/ 3413697 w 6966634"/>
                <a:gd name="connsiteY28" fmla="*/ 6019920 h 6721721"/>
                <a:gd name="connsiteX29" fmla="*/ 2927033 w 6966634"/>
                <a:gd name="connsiteY29" fmla="*/ 6345612 h 6721721"/>
                <a:gd name="connsiteX30" fmla="*/ 2376678 w 6966634"/>
                <a:gd name="connsiteY30" fmla="*/ 6122790 h 6721721"/>
                <a:gd name="connsiteX31" fmla="*/ 2222056 w 6966634"/>
                <a:gd name="connsiteY31" fmla="*/ 6554336 h 6721721"/>
                <a:gd name="connsiteX32" fmla="*/ 2217357 w 6966634"/>
                <a:gd name="connsiteY32" fmla="*/ 6569703 h 6721721"/>
                <a:gd name="connsiteX33" fmla="*/ 1941957 w 6966634"/>
                <a:gd name="connsiteY33" fmla="*/ 6596246 h 6721721"/>
                <a:gd name="connsiteX34" fmla="*/ 1970151 w 6966634"/>
                <a:gd name="connsiteY34" fmla="*/ 6464293 h 6721721"/>
                <a:gd name="connsiteX35" fmla="*/ 2631567 w 6966634"/>
                <a:gd name="connsiteY35" fmla="*/ 4614348 h 6721721"/>
                <a:gd name="connsiteX36" fmla="*/ 2546477 w 6966634"/>
                <a:gd name="connsiteY36" fmla="*/ 4101585 h 6721721"/>
                <a:gd name="connsiteX37" fmla="*/ 2279904 w 6966634"/>
                <a:gd name="connsiteY37" fmla="*/ 3976871 h 6721721"/>
                <a:gd name="connsiteX38" fmla="*/ 1930146 w 6966634"/>
                <a:gd name="connsiteY38" fmla="*/ 4503604 h 6721721"/>
                <a:gd name="connsiteX39" fmla="*/ 1567561 w 6966634"/>
                <a:gd name="connsiteY39" fmla="*/ 4976615 h 6721721"/>
                <a:gd name="connsiteX40" fmla="*/ 1086739 w 6966634"/>
                <a:gd name="connsiteY40" fmla="*/ 6087039 h 6721721"/>
                <a:gd name="connsiteX41" fmla="*/ 912940 w 6966634"/>
                <a:gd name="connsiteY41" fmla="*/ 6018079 h 6721721"/>
                <a:gd name="connsiteX42" fmla="*/ 1315403 w 6966634"/>
                <a:gd name="connsiteY42" fmla="*/ 4884095 h 6721721"/>
                <a:gd name="connsiteX43" fmla="*/ 1724851 w 6966634"/>
                <a:gd name="connsiteY43" fmla="*/ 4330439 h 6721721"/>
                <a:gd name="connsiteX44" fmla="*/ 2098929 w 6966634"/>
                <a:gd name="connsiteY44" fmla="*/ 3759002 h 6721721"/>
                <a:gd name="connsiteX45" fmla="*/ 2602675 w 6966634"/>
                <a:gd name="connsiteY45" fmla="*/ 2246178 h 6721721"/>
                <a:gd name="connsiteX46" fmla="*/ 2439670 w 6966634"/>
                <a:gd name="connsiteY46" fmla="*/ 1739829 h 6721721"/>
                <a:gd name="connsiteX47" fmla="*/ 1960626 w 6966634"/>
                <a:gd name="connsiteY47" fmla="*/ 1991226 h 6721721"/>
                <a:gd name="connsiteX48" fmla="*/ 882460 w 6966634"/>
                <a:gd name="connsiteY48" fmla="*/ 4801926 h 6721721"/>
                <a:gd name="connsiteX49" fmla="*/ 555498 w 6966634"/>
                <a:gd name="connsiteY49" fmla="*/ 6045638 h 6721721"/>
                <a:gd name="connsiteX50" fmla="*/ 567055 w 6966634"/>
                <a:gd name="connsiteY50" fmla="*/ 6721722 h 6721721"/>
                <a:gd name="connsiteX51" fmla="*/ 5830126 w 6966634"/>
                <a:gd name="connsiteY51" fmla="*/ 6721722 h 6721721"/>
                <a:gd name="connsiteX52" fmla="*/ 6764973 w 6966634"/>
                <a:gd name="connsiteY52" fmla="*/ 6631489 h 6721721"/>
                <a:gd name="connsiteX53" fmla="*/ 6959346 w 6966634"/>
                <a:gd name="connsiteY53" fmla="*/ 6325673 h 6721721"/>
                <a:gd name="connsiteX54" fmla="*/ 6675184 w 6966634"/>
                <a:gd name="connsiteY54" fmla="*/ 3195884 h 6721721"/>
                <a:gd name="connsiteX55" fmla="*/ 6553264 w 6966634"/>
                <a:gd name="connsiteY55" fmla="*/ 2842507 h 6721721"/>
                <a:gd name="connsiteX56" fmla="*/ 6463983 w 6966634"/>
                <a:gd name="connsiteY56" fmla="*/ 2758941 h 6721721"/>
                <a:gd name="connsiteX57" fmla="*/ 6315329 w 6966634"/>
                <a:gd name="connsiteY57" fmla="*/ 2247385 h 6721721"/>
                <a:gd name="connsiteX58" fmla="*/ 6709093 w 6966634"/>
                <a:gd name="connsiteY58" fmla="*/ 806633 h 6721721"/>
                <a:gd name="connsiteX59" fmla="*/ 6659181 w 6966634"/>
                <a:gd name="connsiteY59" fmla="*/ 628262 h 6721721"/>
                <a:gd name="connsiteX60" fmla="*/ 6026404 w 6966634"/>
                <a:gd name="connsiteY60" fmla="*/ 85654 h 6721721"/>
                <a:gd name="connsiteX61" fmla="*/ 5797423 w 6966634"/>
                <a:gd name="connsiteY61" fmla="*/ 882 h 6721721"/>
                <a:gd name="connsiteX62" fmla="*/ 5787644 w 6966634"/>
                <a:gd name="connsiteY62" fmla="*/ 3041 h 6721721"/>
                <a:gd name="connsiteX63" fmla="*/ 5221986 w 6966634"/>
                <a:gd name="connsiteY63" fmla="*/ 69652 h 6721721"/>
                <a:gd name="connsiteX64" fmla="*/ 4971161 w 6966634"/>
                <a:gd name="connsiteY64" fmla="*/ 93020 h 6721721"/>
                <a:gd name="connsiteX65" fmla="*/ 4216845 w 6966634"/>
                <a:gd name="connsiteY65" fmla="*/ 193160 h 6721721"/>
                <a:gd name="connsiteX66" fmla="*/ 3150743 w 6966634"/>
                <a:gd name="connsiteY66" fmla="*/ 457193 h 6721721"/>
                <a:gd name="connsiteX67" fmla="*/ 2531237 w 6966634"/>
                <a:gd name="connsiteY67" fmla="*/ 763453 h 6721721"/>
                <a:gd name="connsiteX68" fmla="*/ 1928749 w 6966634"/>
                <a:gd name="connsiteY68" fmla="*/ 873562 h 6721721"/>
                <a:gd name="connsiteX69" fmla="*/ 1516063 w 6966634"/>
                <a:gd name="connsiteY69" fmla="*/ 911535 h 6721721"/>
                <a:gd name="connsiteX70" fmla="*/ 1331024 w 6966634"/>
                <a:gd name="connsiteY70" fmla="*/ 932109 h 6721721"/>
                <a:gd name="connsiteX71" fmla="*/ 185611 w 6966634"/>
                <a:gd name="connsiteY71" fmla="*/ 1265040 h 6721721"/>
                <a:gd name="connsiteX72" fmla="*/ 104966 w 6966634"/>
                <a:gd name="connsiteY72" fmla="*/ 1269167 h 6721721"/>
                <a:gd name="connsiteX73" fmla="*/ 318 w 6966634"/>
                <a:gd name="connsiteY73" fmla="*/ 1262182 h 6721721"/>
                <a:gd name="connsiteX74" fmla="*/ 318 w 6966634"/>
                <a:gd name="connsiteY74" fmla="*/ 1763706 h 67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966634" h="6721721">
                  <a:moveTo>
                    <a:pt x="0" y="1763706"/>
                  </a:moveTo>
                  <a:cubicBezTo>
                    <a:pt x="33401" y="1766372"/>
                    <a:pt x="67945" y="1767896"/>
                    <a:pt x="103759" y="1767960"/>
                  </a:cubicBezTo>
                  <a:cubicBezTo>
                    <a:pt x="146177" y="1767579"/>
                    <a:pt x="189484" y="1765801"/>
                    <a:pt x="234061" y="1761419"/>
                  </a:cubicBezTo>
                  <a:cubicBezTo>
                    <a:pt x="478473" y="1737480"/>
                    <a:pt x="705803" y="1651691"/>
                    <a:pt x="927037" y="1568887"/>
                  </a:cubicBezTo>
                  <a:cubicBezTo>
                    <a:pt x="1098868" y="1503419"/>
                    <a:pt x="1261174" y="1442649"/>
                    <a:pt x="1395476" y="1425695"/>
                  </a:cubicBezTo>
                  <a:cubicBezTo>
                    <a:pt x="1450785" y="1417821"/>
                    <a:pt x="1507554" y="1412296"/>
                    <a:pt x="1564450" y="1406708"/>
                  </a:cubicBezTo>
                  <a:cubicBezTo>
                    <a:pt x="1631125" y="1400168"/>
                    <a:pt x="1699133" y="1394707"/>
                    <a:pt x="1765872" y="1388166"/>
                  </a:cubicBezTo>
                  <a:cubicBezTo>
                    <a:pt x="1837627" y="1382388"/>
                    <a:pt x="1908112" y="1376673"/>
                    <a:pt x="1977200" y="1369878"/>
                  </a:cubicBezTo>
                  <a:cubicBezTo>
                    <a:pt x="2193227" y="1348733"/>
                    <a:pt x="2446846" y="1316411"/>
                    <a:pt x="2687193" y="1236782"/>
                  </a:cubicBezTo>
                  <a:cubicBezTo>
                    <a:pt x="2792159" y="1201603"/>
                    <a:pt x="2891409" y="1145723"/>
                    <a:pt x="3007106" y="1079493"/>
                  </a:cubicBezTo>
                  <a:cubicBezTo>
                    <a:pt x="3102610" y="1024057"/>
                    <a:pt x="3220720" y="956366"/>
                    <a:pt x="3295714" y="934014"/>
                  </a:cubicBezTo>
                  <a:cubicBezTo>
                    <a:pt x="3595941" y="842320"/>
                    <a:pt x="3937953" y="757611"/>
                    <a:pt x="4315714" y="682046"/>
                  </a:cubicBezTo>
                  <a:cubicBezTo>
                    <a:pt x="4523423" y="639247"/>
                    <a:pt x="4787583" y="612196"/>
                    <a:pt x="5019675" y="589400"/>
                  </a:cubicBezTo>
                  <a:lnTo>
                    <a:pt x="5270373" y="564825"/>
                  </a:lnTo>
                  <a:cubicBezTo>
                    <a:pt x="5430901" y="549077"/>
                    <a:pt x="5601145" y="531170"/>
                    <a:pt x="5763578" y="509072"/>
                  </a:cubicBezTo>
                  <a:cubicBezTo>
                    <a:pt x="5770245" y="513390"/>
                    <a:pt x="5777929" y="516438"/>
                    <a:pt x="5784723" y="520693"/>
                  </a:cubicBezTo>
                  <a:cubicBezTo>
                    <a:pt x="5828221" y="545077"/>
                    <a:pt x="5967476" y="656138"/>
                    <a:pt x="6180519" y="858449"/>
                  </a:cubicBezTo>
                  <a:cubicBezTo>
                    <a:pt x="6084824" y="1218113"/>
                    <a:pt x="5940552" y="1743385"/>
                    <a:pt x="5836984" y="2111241"/>
                  </a:cubicBezTo>
                  <a:cubicBezTo>
                    <a:pt x="5732082" y="2479224"/>
                    <a:pt x="5848604" y="2879210"/>
                    <a:pt x="6132640" y="3131813"/>
                  </a:cubicBezTo>
                  <a:cubicBezTo>
                    <a:pt x="6147626" y="3144132"/>
                    <a:pt x="6162612" y="3157531"/>
                    <a:pt x="6177598" y="3171056"/>
                  </a:cubicBezTo>
                  <a:cubicBezTo>
                    <a:pt x="6121654" y="3859714"/>
                    <a:pt x="6246940" y="4756143"/>
                    <a:pt x="6358192" y="5548115"/>
                  </a:cubicBezTo>
                  <a:cubicBezTo>
                    <a:pt x="6388418" y="5767063"/>
                    <a:pt x="6417564" y="5976105"/>
                    <a:pt x="6439535" y="6162224"/>
                  </a:cubicBezTo>
                  <a:lnTo>
                    <a:pt x="4910646" y="6309670"/>
                  </a:lnTo>
                  <a:lnTo>
                    <a:pt x="4831017" y="5497061"/>
                  </a:lnTo>
                  <a:cubicBezTo>
                    <a:pt x="4823397" y="5419274"/>
                    <a:pt x="4724591" y="5365299"/>
                    <a:pt x="4678236" y="5452167"/>
                  </a:cubicBezTo>
                  <a:cubicBezTo>
                    <a:pt x="4630801" y="5540305"/>
                    <a:pt x="4395851" y="5992170"/>
                    <a:pt x="4395851" y="5992170"/>
                  </a:cubicBezTo>
                  <a:cubicBezTo>
                    <a:pt x="4289235" y="6163430"/>
                    <a:pt x="4132961" y="6261030"/>
                    <a:pt x="3952558" y="6277413"/>
                  </a:cubicBezTo>
                  <a:cubicBezTo>
                    <a:pt x="3754755" y="6294367"/>
                    <a:pt x="3556889" y="6209023"/>
                    <a:pt x="3436874" y="6052495"/>
                  </a:cubicBezTo>
                  <a:cubicBezTo>
                    <a:pt x="3428428" y="6042082"/>
                    <a:pt x="3421063" y="6030398"/>
                    <a:pt x="3413697" y="6019920"/>
                  </a:cubicBezTo>
                  <a:cubicBezTo>
                    <a:pt x="3312541" y="6209341"/>
                    <a:pt x="3138361" y="6327324"/>
                    <a:pt x="2927033" y="6345612"/>
                  </a:cubicBezTo>
                  <a:cubicBezTo>
                    <a:pt x="2715705" y="6363900"/>
                    <a:pt x="2502662" y="6276206"/>
                    <a:pt x="2376678" y="6122790"/>
                  </a:cubicBezTo>
                  <a:cubicBezTo>
                    <a:pt x="2316099" y="6293351"/>
                    <a:pt x="2261299" y="6445751"/>
                    <a:pt x="2222056" y="6554336"/>
                  </a:cubicBezTo>
                  <a:cubicBezTo>
                    <a:pt x="2220722" y="6558908"/>
                    <a:pt x="2218944" y="6564179"/>
                    <a:pt x="2217357" y="6569703"/>
                  </a:cubicBezTo>
                  <a:lnTo>
                    <a:pt x="1941957" y="6596246"/>
                  </a:lnTo>
                  <a:cubicBezTo>
                    <a:pt x="1948053" y="6527920"/>
                    <a:pt x="1966341" y="6474326"/>
                    <a:pt x="1970151" y="6464293"/>
                  </a:cubicBezTo>
                  <a:cubicBezTo>
                    <a:pt x="2028698" y="6299066"/>
                    <a:pt x="2574544" y="4769542"/>
                    <a:pt x="2631567" y="4614348"/>
                  </a:cubicBezTo>
                  <a:cubicBezTo>
                    <a:pt x="2731008" y="4344028"/>
                    <a:pt x="2605024" y="4165720"/>
                    <a:pt x="2546477" y="4101585"/>
                  </a:cubicBezTo>
                  <a:cubicBezTo>
                    <a:pt x="2469769" y="4018146"/>
                    <a:pt x="2369185" y="3971918"/>
                    <a:pt x="2279904" y="3976871"/>
                  </a:cubicBezTo>
                  <a:cubicBezTo>
                    <a:pt x="2191512" y="4143813"/>
                    <a:pt x="2078863" y="4329423"/>
                    <a:pt x="1930146" y="4503604"/>
                  </a:cubicBezTo>
                  <a:cubicBezTo>
                    <a:pt x="1774762" y="4685849"/>
                    <a:pt x="1599311" y="4892541"/>
                    <a:pt x="1567561" y="4976615"/>
                  </a:cubicBezTo>
                  <a:cubicBezTo>
                    <a:pt x="1489837" y="5188705"/>
                    <a:pt x="1209358" y="5850693"/>
                    <a:pt x="1086739" y="6087039"/>
                  </a:cubicBezTo>
                  <a:cubicBezTo>
                    <a:pt x="1029145" y="6198609"/>
                    <a:pt x="884238" y="6144317"/>
                    <a:pt x="912940" y="6018079"/>
                  </a:cubicBezTo>
                  <a:cubicBezTo>
                    <a:pt x="989203" y="5676512"/>
                    <a:pt x="1237869" y="5097392"/>
                    <a:pt x="1315403" y="4884095"/>
                  </a:cubicBezTo>
                  <a:cubicBezTo>
                    <a:pt x="1360678" y="4761287"/>
                    <a:pt x="1501331" y="4592885"/>
                    <a:pt x="1724851" y="4330439"/>
                  </a:cubicBezTo>
                  <a:cubicBezTo>
                    <a:pt x="1884744" y="4142733"/>
                    <a:pt x="2046414" y="3897559"/>
                    <a:pt x="2098929" y="3759002"/>
                  </a:cubicBezTo>
                  <a:cubicBezTo>
                    <a:pt x="2151444" y="3620445"/>
                    <a:pt x="2388426" y="2896672"/>
                    <a:pt x="2602675" y="2246178"/>
                  </a:cubicBezTo>
                  <a:cubicBezTo>
                    <a:pt x="2698623" y="1953761"/>
                    <a:pt x="2580767" y="1793296"/>
                    <a:pt x="2439670" y="1739829"/>
                  </a:cubicBezTo>
                  <a:cubicBezTo>
                    <a:pt x="2279142" y="1679504"/>
                    <a:pt x="2063814" y="1746751"/>
                    <a:pt x="1960626" y="1991226"/>
                  </a:cubicBezTo>
                  <a:cubicBezTo>
                    <a:pt x="1806892" y="2354002"/>
                    <a:pt x="1194753" y="3917371"/>
                    <a:pt x="882460" y="4801926"/>
                  </a:cubicBezTo>
                  <a:cubicBezTo>
                    <a:pt x="756412" y="5157145"/>
                    <a:pt x="592836" y="5574531"/>
                    <a:pt x="555498" y="6045638"/>
                  </a:cubicBezTo>
                  <a:cubicBezTo>
                    <a:pt x="536194" y="6271507"/>
                    <a:pt x="547434" y="6504997"/>
                    <a:pt x="567055" y="6721722"/>
                  </a:cubicBezTo>
                  <a:lnTo>
                    <a:pt x="5830126" y="6721722"/>
                  </a:lnTo>
                  <a:lnTo>
                    <a:pt x="6764973" y="6631489"/>
                  </a:lnTo>
                  <a:cubicBezTo>
                    <a:pt x="6956362" y="6612756"/>
                    <a:pt x="6983095" y="6567671"/>
                    <a:pt x="6959346" y="6325673"/>
                  </a:cubicBezTo>
                  <a:cubicBezTo>
                    <a:pt x="6878320" y="5498395"/>
                    <a:pt x="6598349" y="4092251"/>
                    <a:pt x="6675184" y="3195884"/>
                  </a:cubicBezTo>
                  <a:cubicBezTo>
                    <a:pt x="6686043" y="3065202"/>
                    <a:pt x="6644704" y="2935852"/>
                    <a:pt x="6553264" y="2842507"/>
                  </a:cubicBezTo>
                  <a:cubicBezTo>
                    <a:pt x="6524181" y="2812916"/>
                    <a:pt x="6493955" y="2784785"/>
                    <a:pt x="6463983" y="2758941"/>
                  </a:cubicBezTo>
                  <a:cubicBezTo>
                    <a:pt x="6319266" y="2631052"/>
                    <a:pt x="6263704" y="2432043"/>
                    <a:pt x="6315329" y="2247385"/>
                  </a:cubicBezTo>
                  <a:cubicBezTo>
                    <a:pt x="6434836" y="1824538"/>
                    <a:pt x="6617844" y="1159630"/>
                    <a:pt x="6709093" y="806633"/>
                  </a:cubicBezTo>
                  <a:cubicBezTo>
                    <a:pt x="6725285" y="742752"/>
                    <a:pt x="6706172" y="674744"/>
                    <a:pt x="6659181" y="628262"/>
                  </a:cubicBezTo>
                  <a:cubicBezTo>
                    <a:pt x="6428740" y="400297"/>
                    <a:pt x="6162167" y="160838"/>
                    <a:pt x="6026404" y="85654"/>
                  </a:cubicBezTo>
                  <a:cubicBezTo>
                    <a:pt x="5951157" y="43173"/>
                    <a:pt x="5881434" y="-7310"/>
                    <a:pt x="5797423" y="882"/>
                  </a:cubicBezTo>
                  <a:cubicBezTo>
                    <a:pt x="5793677" y="1263"/>
                    <a:pt x="5791264" y="1517"/>
                    <a:pt x="5787644" y="3041"/>
                  </a:cubicBezTo>
                  <a:cubicBezTo>
                    <a:pt x="5608193" y="29393"/>
                    <a:pt x="5415788" y="50666"/>
                    <a:pt x="5221986" y="69652"/>
                  </a:cubicBezTo>
                  <a:cubicBezTo>
                    <a:pt x="5138039" y="77844"/>
                    <a:pt x="5053965" y="84892"/>
                    <a:pt x="4971161" y="93020"/>
                  </a:cubicBezTo>
                  <a:cubicBezTo>
                    <a:pt x="4701985" y="119373"/>
                    <a:pt x="4440619" y="148773"/>
                    <a:pt x="4216845" y="193160"/>
                  </a:cubicBezTo>
                  <a:cubicBezTo>
                    <a:pt x="3863594" y="265169"/>
                    <a:pt x="3495739" y="352291"/>
                    <a:pt x="3150743" y="457193"/>
                  </a:cubicBezTo>
                  <a:cubicBezTo>
                    <a:pt x="2928049" y="525074"/>
                    <a:pt x="2666492" y="719067"/>
                    <a:pt x="2531237" y="763453"/>
                  </a:cubicBezTo>
                  <a:cubicBezTo>
                    <a:pt x="2346579" y="825175"/>
                    <a:pt x="2141030" y="852798"/>
                    <a:pt x="1928749" y="873562"/>
                  </a:cubicBezTo>
                  <a:cubicBezTo>
                    <a:pt x="1792859" y="886897"/>
                    <a:pt x="1654366" y="898010"/>
                    <a:pt x="1516063" y="911535"/>
                  </a:cubicBezTo>
                  <a:cubicBezTo>
                    <a:pt x="1454341" y="917568"/>
                    <a:pt x="1392619" y="923600"/>
                    <a:pt x="1331024" y="932109"/>
                  </a:cubicBezTo>
                  <a:cubicBezTo>
                    <a:pt x="945642" y="981068"/>
                    <a:pt x="539941" y="1230305"/>
                    <a:pt x="185611" y="1265040"/>
                  </a:cubicBezTo>
                  <a:cubicBezTo>
                    <a:pt x="158433" y="1267707"/>
                    <a:pt x="131128" y="1269167"/>
                    <a:pt x="104966" y="1269167"/>
                  </a:cubicBezTo>
                  <a:cubicBezTo>
                    <a:pt x="67501" y="1269104"/>
                    <a:pt x="32766" y="1266627"/>
                    <a:pt x="318" y="1262182"/>
                  </a:cubicBezTo>
                  <a:lnTo>
                    <a:pt x="318" y="1763706"/>
                  </a:lnTo>
                  <a:close/>
                </a:path>
              </a:pathLst>
            </a:custGeom>
            <a:grpFill/>
            <a:ln w="6350"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A4585EE-6455-4BA7-920B-4999B53F85A2}"/>
              </a:ext>
            </a:extLst>
          </p:cNvPr>
          <p:cNvGrpSpPr/>
          <p:nvPr/>
        </p:nvGrpSpPr>
        <p:grpSpPr>
          <a:xfrm>
            <a:off x="838200" y="493951"/>
            <a:ext cx="1765062" cy="1405444"/>
            <a:chOff x="597596" y="1137821"/>
            <a:chExt cx="1765062" cy="1405444"/>
          </a:xfrm>
        </p:grpSpPr>
        <p:sp>
          <p:nvSpPr>
            <p:cNvPr id="20" name="Freeform 22">
              <a:extLst>
                <a:ext uri="{FF2B5EF4-FFF2-40B4-BE49-F238E27FC236}">
                  <a16:creationId xmlns:a16="http://schemas.microsoft.com/office/drawing/2014/main" id="{C72A217C-8264-49C4-ADDA-DED0B1623DAC}"/>
                </a:ext>
              </a:extLst>
            </p:cNvPr>
            <p:cNvSpPr/>
            <p:nvPr/>
          </p:nvSpPr>
          <p:spPr>
            <a:xfrm>
              <a:off x="597596" y="1137821"/>
              <a:ext cx="809016" cy="1405444"/>
            </a:xfrm>
            <a:custGeom>
              <a:avLst/>
              <a:gdLst>
                <a:gd name="connsiteX0" fmla="*/ 702722 w 809016"/>
                <a:gd name="connsiteY0" fmla="*/ 0 h 1405444"/>
                <a:gd name="connsiteX1" fmla="*/ 791301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1"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6"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9"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3">
              <a:extLst>
                <a:ext uri="{FF2B5EF4-FFF2-40B4-BE49-F238E27FC236}">
                  <a16:creationId xmlns:a16="http://schemas.microsoft.com/office/drawing/2014/main" id="{A9F1D02A-C3DA-489F-AF73-2B23BFA97A69}"/>
                </a:ext>
              </a:extLst>
            </p:cNvPr>
            <p:cNvSpPr/>
            <p:nvPr/>
          </p:nvSpPr>
          <p:spPr>
            <a:xfrm>
              <a:off x="1553642" y="1137821"/>
              <a:ext cx="809016" cy="1405444"/>
            </a:xfrm>
            <a:custGeom>
              <a:avLst/>
              <a:gdLst>
                <a:gd name="connsiteX0" fmla="*/ 702722 w 809016"/>
                <a:gd name="connsiteY0" fmla="*/ 0 h 1405444"/>
                <a:gd name="connsiteX1" fmla="*/ 791300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0"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5"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8"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Picture 25" descr="Text&#10;&#10;Description automatically generated with medium confidence">
            <a:extLst>
              <a:ext uri="{FF2B5EF4-FFF2-40B4-BE49-F238E27FC236}">
                <a16:creationId xmlns:a16="http://schemas.microsoft.com/office/drawing/2014/main" id="{55C87832-1840-4508-9F4D-A2CC33A353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3390974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Quote Layout_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B9D953-985D-154B-8CB9-6B4A856D5775}"/>
              </a:ext>
            </a:extLst>
          </p:cNvPr>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5902E845-6448-D146-A875-6EC1E23A75DF}"/>
              </a:ext>
            </a:extLst>
          </p:cNvPr>
          <p:cNvGrpSpPr/>
          <p:nvPr/>
        </p:nvGrpSpPr>
        <p:grpSpPr>
          <a:xfrm>
            <a:off x="0" y="136279"/>
            <a:ext cx="6966634" cy="6721721"/>
            <a:chOff x="0" y="136214"/>
            <a:chExt cx="6966634" cy="6721721"/>
          </a:xfrm>
          <a:solidFill>
            <a:schemeClr val="accent6">
              <a:lumMod val="20000"/>
              <a:lumOff val="80000"/>
              <a:alpha val="3000"/>
            </a:schemeClr>
          </a:solidFill>
        </p:grpSpPr>
        <p:sp>
          <p:nvSpPr>
            <p:cNvPr id="5" name="Freeform 4">
              <a:extLst>
                <a:ext uri="{FF2B5EF4-FFF2-40B4-BE49-F238E27FC236}">
                  <a16:creationId xmlns:a16="http://schemas.microsoft.com/office/drawing/2014/main" id="{B44ABD44-CF46-7A4A-9C84-E4607E582198}"/>
                </a:ext>
              </a:extLst>
            </p:cNvPr>
            <p:cNvSpPr/>
            <p:nvPr/>
          </p:nvSpPr>
          <p:spPr>
            <a:xfrm>
              <a:off x="2527330" y="4265951"/>
              <a:ext cx="1244177" cy="1950311"/>
            </a:xfrm>
            <a:custGeom>
              <a:avLst/>
              <a:gdLst>
                <a:gd name="connsiteX0" fmla="*/ 1236886 w 1244177"/>
                <a:gd name="connsiteY0" fmla="*/ 428540 h 1950311"/>
                <a:gd name="connsiteX1" fmla="*/ 1198786 w 1244177"/>
                <a:gd name="connsiteY1" fmla="*/ 206353 h 1950311"/>
                <a:gd name="connsiteX2" fmla="*/ 1028923 w 1244177"/>
                <a:gd name="connsiteY2" fmla="*/ 48492 h 1950311"/>
                <a:gd name="connsiteX3" fmla="*/ 980664 w 1244177"/>
                <a:gd name="connsiteY3" fmla="*/ 27347 h 1950311"/>
                <a:gd name="connsiteX4" fmla="*/ 838170 w 1244177"/>
                <a:gd name="connsiteY4" fmla="*/ 105 h 1950311"/>
                <a:gd name="connsiteX5" fmla="*/ 794672 w 1244177"/>
                <a:gd name="connsiteY5" fmla="*/ 1502 h 1950311"/>
                <a:gd name="connsiteX6" fmla="*/ 518955 w 1244177"/>
                <a:gd name="connsiteY6" fmla="*/ 179874 h 1950311"/>
                <a:gd name="connsiteX7" fmla="*/ 510319 w 1244177"/>
                <a:gd name="connsiteY7" fmla="*/ 200511 h 1950311"/>
                <a:gd name="connsiteX8" fmla="*/ 28164 w 1244177"/>
                <a:gd name="connsiteY8" fmla="*/ 1526772 h 1950311"/>
                <a:gd name="connsiteX9" fmla="*/ 50198 w 1244177"/>
                <a:gd name="connsiteY9" fmla="*/ 1815063 h 1950311"/>
                <a:gd name="connsiteX10" fmla="*/ 65819 w 1244177"/>
                <a:gd name="connsiteY10" fmla="*/ 1833732 h 1950311"/>
                <a:gd name="connsiteX11" fmla="*/ 254224 w 1244177"/>
                <a:gd name="connsiteY11" fmla="*/ 1939903 h 1950311"/>
                <a:gd name="connsiteX12" fmla="*/ 377350 w 1244177"/>
                <a:gd name="connsiteY12" fmla="*/ 1948857 h 1950311"/>
                <a:gd name="connsiteX13" fmla="*/ 401607 w 1244177"/>
                <a:gd name="connsiteY13" fmla="*/ 1945682 h 1950311"/>
                <a:gd name="connsiteX14" fmla="*/ 653384 w 1244177"/>
                <a:gd name="connsiteY14" fmla="*/ 1758420 h 1950311"/>
                <a:gd name="connsiteX15" fmla="*/ 917862 w 1244177"/>
                <a:gd name="connsiteY15" fmla="*/ 1161203 h 1950311"/>
                <a:gd name="connsiteX16" fmla="*/ 1155289 w 1244177"/>
                <a:gd name="connsiteY16" fmla="*/ 625961 h 1950311"/>
                <a:gd name="connsiteX17" fmla="*/ 1236886 w 1244177"/>
                <a:gd name="connsiteY17" fmla="*/ 428540 h 195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4177" h="1950311">
                  <a:moveTo>
                    <a:pt x="1236886" y="428540"/>
                  </a:moveTo>
                  <a:cubicBezTo>
                    <a:pt x="1254539" y="354943"/>
                    <a:pt x="1239490" y="276140"/>
                    <a:pt x="1198786" y="206353"/>
                  </a:cubicBezTo>
                  <a:cubicBezTo>
                    <a:pt x="1161766" y="142536"/>
                    <a:pt x="1103409" y="86339"/>
                    <a:pt x="1028923" y="48492"/>
                  </a:cubicBezTo>
                  <a:cubicBezTo>
                    <a:pt x="1013493" y="40682"/>
                    <a:pt x="997364" y="33506"/>
                    <a:pt x="980664" y="27347"/>
                  </a:cubicBezTo>
                  <a:cubicBezTo>
                    <a:pt x="934880" y="9821"/>
                    <a:pt x="886176" y="740"/>
                    <a:pt x="838170" y="105"/>
                  </a:cubicBezTo>
                  <a:cubicBezTo>
                    <a:pt x="823565" y="-212"/>
                    <a:pt x="808960" y="169"/>
                    <a:pt x="794672" y="1502"/>
                  </a:cubicBezTo>
                  <a:cubicBezTo>
                    <a:pt x="668688" y="12488"/>
                    <a:pt x="564929" y="80179"/>
                    <a:pt x="518955" y="179874"/>
                  </a:cubicBezTo>
                  <a:cubicBezTo>
                    <a:pt x="515843" y="186605"/>
                    <a:pt x="512986" y="193463"/>
                    <a:pt x="510319" y="200511"/>
                  </a:cubicBezTo>
                  <a:lnTo>
                    <a:pt x="28164" y="1526772"/>
                  </a:lnTo>
                  <a:cubicBezTo>
                    <a:pt x="-15525" y="1640755"/>
                    <a:pt x="-8539" y="1737275"/>
                    <a:pt x="50198" y="1815063"/>
                  </a:cubicBezTo>
                  <a:cubicBezTo>
                    <a:pt x="55024" y="1821476"/>
                    <a:pt x="60294" y="1827763"/>
                    <a:pt x="65819" y="1833732"/>
                  </a:cubicBezTo>
                  <a:cubicBezTo>
                    <a:pt x="112237" y="1885484"/>
                    <a:pt x="179928" y="1922822"/>
                    <a:pt x="254224" y="1939903"/>
                  </a:cubicBezTo>
                  <a:cubicBezTo>
                    <a:pt x="294228" y="1949111"/>
                    <a:pt x="336012" y="1952540"/>
                    <a:pt x="377350" y="1948857"/>
                  </a:cubicBezTo>
                  <a:cubicBezTo>
                    <a:pt x="384843" y="1948095"/>
                    <a:pt x="392971" y="1947079"/>
                    <a:pt x="401607" y="1945682"/>
                  </a:cubicBezTo>
                  <a:cubicBezTo>
                    <a:pt x="475521" y="1934125"/>
                    <a:pt x="586964" y="1893295"/>
                    <a:pt x="653384" y="1758420"/>
                  </a:cubicBezTo>
                  <a:lnTo>
                    <a:pt x="917862" y="1161203"/>
                  </a:lnTo>
                  <a:lnTo>
                    <a:pt x="1155289" y="625961"/>
                  </a:lnTo>
                  <a:lnTo>
                    <a:pt x="1236886" y="428540"/>
                  </a:lnTo>
                  <a:close/>
                </a:path>
              </a:pathLst>
            </a:custGeom>
            <a:grpFill/>
            <a:ln w="635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91AD276-1215-234D-BFAD-CEBC9A99A3A4}"/>
                </a:ext>
              </a:extLst>
            </p:cNvPr>
            <p:cNvSpPr/>
            <p:nvPr/>
          </p:nvSpPr>
          <p:spPr>
            <a:xfrm>
              <a:off x="740326" y="1985798"/>
              <a:ext cx="726478" cy="1379884"/>
            </a:xfrm>
            <a:custGeom>
              <a:avLst/>
              <a:gdLst>
                <a:gd name="connsiteX0" fmla="*/ 295358 w 726478"/>
                <a:gd name="connsiteY0" fmla="*/ 1561 h 1379884"/>
                <a:gd name="connsiteX1" fmla="*/ 218968 w 726478"/>
                <a:gd name="connsiteY1" fmla="*/ 18706 h 1379884"/>
                <a:gd name="connsiteX2" fmla="*/ 200743 w 726478"/>
                <a:gd name="connsiteY2" fmla="*/ 25500 h 1379884"/>
                <a:gd name="connsiteX3" fmla="*/ 157373 w 726478"/>
                <a:gd name="connsiteY3" fmla="*/ 47852 h 1379884"/>
                <a:gd name="connsiteX4" fmla="*/ 33167 w 726478"/>
                <a:gd name="connsiteY4" fmla="*/ 530135 h 1379884"/>
                <a:gd name="connsiteX5" fmla="*/ 34246 w 726478"/>
                <a:gd name="connsiteY5" fmla="*/ 534389 h 1379884"/>
                <a:gd name="connsiteX6" fmla="*/ 99651 w 726478"/>
                <a:gd name="connsiteY6" fmla="*/ 766545 h 1379884"/>
                <a:gd name="connsiteX7" fmla="*/ 250654 w 726478"/>
                <a:gd name="connsiteY7" fmla="*/ 1217459 h 1379884"/>
                <a:gd name="connsiteX8" fmla="*/ 255544 w 726478"/>
                <a:gd name="connsiteY8" fmla="*/ 1231175 h 1379884"/>
                <a:gd name="connsiteX9" fmla="*/ 380131 w 726478"/>
                <a:gd name="connsiteY9" fmla="*/ 1379701 h 1379884"/>
                <a:gd name="connsiteX10" fmla="*/ 454807 w 726478"/>
                <a:gd name="connsiteY10" fmla="*/ 1297278 h 1379884"/>
                <a:gd name="connsiteX11" fmla="*/ 486557 w 726478"/>
                <a:gd name="connsiteY11" fmla="*/ 1229397 h 1379884"/>
                <a:gd name="connsiteX12" fmla="*/ 591205 w 726478"/>
                <a:gd name="connsiteY12" fmla="*/ 965681 h 1379884"/>
                <a:gd name="connsiteX13" fmla="*/ 643465 w 726478"/>
                <a:gd name="connsiteY13" fmla="*/ 821092 h 1379884"/>
                <a:gd name="connsiteX14" fmla="*/ 700298 w 726478"/>
                <a:gd name="connsiteY14" fmla="*/ 662342 h 1379884"/>
                <a:gd name="connsiteX15" fmla="*/ 669310 w 726478"/>
                <a:gd name="connsiteY15" fmla="*/ 244004 h 1379884"/>
                <a:gd name="connsiteX16" fmla="*/ 295358 w 726478"/>
                <a:gd name="connsiteY16" fmla="*/ 1561 h 137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478" h="1379884">
                  <a:moveTo>
                    <a:pt x="295358" y="1561"/>
                  </a:moveTo>
                  <a:cubicBezTo>
                    <a:pt x="268815" y="4164"/>
                    <a:pt x="243415" y="10006"/>
                    <a:pt x="218968" y="18706"/>
                  </a:cubicBezTo>
                  <a:cubicBezTo>
                    <a:pt x="212872" y="20865"/>
                    <a:pt x="206712" y="23024"/>
                    <a:pt x="200743" y="25500"/>
                  </a:cubicBezTo>
                  <a:cubicBezTo>
                    <a:pt x="185884" y="31723"/>
                    <a:pt x="171406" y="39153"/>
                    <a:pt x="157373" y="47852"/>
                  </a:cubicBezTo>
                  <a:cubicBezTo>
                    <a:pt x="39326" y="119417"/>
                    <a:pt x="-51606" y="278230"/>
                    <a:pt x="33167" y="530135"/>
                  </a:cubicBezTo>
                  <a:cubicBezTo>
                    <a:pt x="33548" y="531532"/>
                    <a:pt x="33865" y="532929"/>
                    <a:pt x="34246" y="534389"/>
                  </a:cubicBezTo>
                  <a:cubicBezTo>
                    <a:pt x="60726" y="628115"/>
                    <a:pt x="77871" y="692822"/>
                    <a:pt x="99651" y="766545"/>
                  </a:cubicBezTo>
                  <a:cubicBezTo>
                    <a:pt x="125369" y="869225"/>
                    <a:pt x="158516" y="989811"/>
                    <a:pt x="250654" y="1217459"/>
                  </a:cubicBezTo>
                  <a:cubicBezTo>
                    <a:pt x="252305" y="1222094"/>
                    <a:pt x="253893" y="1226476"/>
                    <a:pt x="255544" y="1231175"/>
                  </a:cubicBezTo>
                  <a:cubicBezTo>
                    <a:pt x="277578" y="1292770"/>
                    <a:pt x="330347" y="1384527"/>
                    <a:pt x="380131" y="1379701"/>
                  </a:cubicBezTo>
                  <a:cubicBezTo>
                    <a:pt x="406674" y="1377098"/>
                    <a:pt x="433090" y="1338871"/>
                    <a:pt x="454807" y="1297278"/>
                  </a:cubicBezTo>
                  <a:cubicBezTo>
                    <a:pt x="467189" y="1273720"/>
                    <a:pt x="478111" y="1249209"/>
                    <a:pt x="486557" y="1229397"/>
                  </a:cubicBezTo>
                  <a:cubicBezTo>
                    <a:pt x="531451" y="1122844"/>
                    <a:pt x="563011" y="1041754"/>
                    <a:pt x="591205" y="965681"/>
                  </a:cubicBezTo>
                  <a:cubicBezTo>
                    <a:pt x="609239" y="917167"/>
                    <a:pt x="625749" y="870685"/>
                    <a:pt x="643465" y="821092"/>
                  </a:cubicBezTo>
                  <a:cubicBezTo>
                    <a:pt x="660610" y="772895"/>
                    <a:pt x="678835" y="721651"/>
                    <a:pt x="700298" y="662342"/>
                  </a:cubicBezTo>
                  <a:cubicBezTo>
                    <a:pt x="725761" y="591349"/>
                    <a:pt x="754971" y="418883"/>
                    <a:pt x="669310" y="244004"/>
                  </a:cubicBezTo>
                  <a:cubicBezTo>
                    <a:pt x="576092" y="55155"/>
                    <a:pt x="427502" y="-11393"/>
                    <a:pt x="295358" y="1561"/>
                  </a:cubicBezTo>
                  <a:close/>
                </a:path>
              </a:pathLst>
            </a:custGeom>
            <a:grpFill/>
            <a:ln w="635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1F0399B9-265D-8749-9718-CE3538044B72}"/>
                </a:ext>
              </a:extLst>
            </p:cNvPr>
            <p:cNvSpPr/>
            <p:nvPr/>
          </p:nvSpPr>
          <p:spPr>
            <a:xfrm>
              <a:off x="3593784" y="4461912"/>
              <a:ext cx="1162639" cy="1684983"/>
            </a:xfrm>
            <a:custGeom>
              <a:avLst/>
              <a:gdLst>
                <a:gd name="connsiteX0" fmla="*/ 1162492 w 1162639"/>
                <a:gd name="connsiteY0" fmla="*/ 350815 h 1684983"/>
                <a:gd name="connsiteX1" fmla="*/ 1125218 w 1162639"/>
                <a:gd name="connsiteY1" fmla="*/ 200321 h 1684983"/>
                <a:gd name="connsiteX2" fmla="*/ 918208 w 1162639"/>
                <a:gd name="connsiteY2" fmla="*/ 25886 h 1684983"/>
                <a:gd name="connsiteX3" fmla="*/ 917382 w 1162639"/>
                <a:gd name="connsiteY3" fmla="*/ 25632 h 1684983"/>
                <a:gd name="connsiteX4" fmla="*/ 743646 w 1162639"/>
                <a:gd name="connsiteY4" fmla="*/ 1439 h 1684983"/>
                <a:gd name="connsiteX5" fmla="*/ 479804 w 1162639"/>
                <a:gd name="connsiteY5" fmla="*/ 185525 h 1684983"/>
                <a:gd name="connsiteX6" fmla="*/ 419669 w 1162639"/>
                <a:gd name="connsiteY6" fmla="*/ 331384 h 1684983"/>
                <a:gd name="connsiteX7" fmla="*/ 415923 w 1162639"/>
                <a:gd name="connsiteY7" fmla="*/ 347387 h 1684983"/>
                <a:gd name="connsiteX8" fmla="*/ 413256 w 1162639"/>
                <a:gd name="connsiteY8" fmla="*/ 357737 h 1684983"/>
                <a:gd name="connsiteX9" fmla="*/ 412240 w 1162639"/>
                <a:gd name="connsiteY9" fmla="*/ 361039 h 1684983"/>
                <a:gd name="connsiteX10" fmla="*/ 386713 w 1162639"/>
                <a:gd name="connsiteY10" fmla="*/ 418951 h 1684983"/>
                <a:gd name="connsiteX11" fmla="*/ 338897 w 1162639"/>
                <a:gd name="connsiteY11" fmla="*/ 526393 h 1684983"/>
                <a:gd name="connsiteX12" fmla="*/ 220724 w 1162639"/>
                <a:gd name="connsiteY12" fmla="*/ 813096 h 1684983"/>
                <a:gd name="connsiteX13" fmla="*/ 18349 w 1162639"/>
                <a:gd name="connsiteY13" fmla="*/ 1302808 h 1684983"/>
                <a:gd name="connsiteX14" fmla="*/ 55179 w 1162639"/>
                <a:gd name="connsiteY14" fmla="*/ 1562967 h 1684983"/>
                <a:gd name="connsiteX15" fmla="*/ 336040 w 1162639"/>
                <a:gd name="connsiteY15" fmla="*/ 1683808 h 1684983"/>
                <a:gd name="connsiteX16" fmla="*/ 393952 w 1162639"/>
                <a:gd name="connsiteY16" fmla="*/ 1672822 h 1684983"/>
                <a:gd name="connsiteX17" fmla="*/ 560512 w 1162639"/>
                <a:gd name="connsiteY17" fmla="*/ 1545632 h 1684983"/>
                <a:gd name="connsiteX18" fmla="*/ 569339 w 1162639"/>
                <a:gd name="connsiteY18" fmla="*/ 1532551 h 1684983"/>
                <a:gd name="connsiteX19" fmla="*/ 569529 w 1162639"/>
                <a:gd name="connsiteY19" fmla="*/ 1532296 h 1684983"/>
                <a:gd name="connsiteX20" fmla="*/ 569656 w 1162639"/>
                <a:gd name="connsiteY20" fmla="*/ 1532170 h 1684983"/>
                <a:gd name="connsiteX21" fmla="*/ 1149284 w 1162639"/>
                <a:gd name="connsiteY21" fmla="*/ 424476 h 1684983"/>
                <a:gd name="connsiteX22" fmla="*/ 1161730 w 1162639"/>
                <a:gd name="connsiteY22" fmla="*/ 365294 h 1684983"/>
                <a:gd name="connsiteX23" fmla="*/ 1161794 w 1162639"/>
                <a:gd name="connsiteY23" fmla="*/ 363643 h 1684983"/>
                <a:gd name="connsiteX24" fmla="*/ 1162492 w 1162639"/>
                <a:gd name="connsiteY24" fmla="*/ 350815 h 168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2639" h="1684983">
                  <a:moveTo>
                    <a:pt x="1162492" y="350815"/>
                  </a:moveTo>
                  <a:cubicBezTo>
                    <a:pt x="1164207" y="299317"/>
                    <a:pt x="1150935" y="247628"/>
                    <a:pt x="1125218" y="200321"/>
                  </a:cubicBezTo>
                  <a:cubicBezTo>
                    <a:pt x="1084133" y="124628"/>
                    <a:pt x="1011426" y="60176"/>
                    <a:pt x="918208" y="25886"/>
                  </a:cubicBezTo>
                  <a:cubicBezTo>
                    <a:pt x="917954" y="25822"/>
                    <a:pt x="917763" y="25696"/>
                    <a:pt x="917382" y="25632"/>
                  </a:cubicBezTo>
                  <a:cubicBezTo>
                    <a:pt x="861121" y="4804"/>
                    <a:pt x="801114" y="-3641"/>
                    <a:pt x="743646" y="1439"/>
                  </a:cubicBezTo>
                  <a:cubicBezTo>
                    <a:pt x="618678" y="12360"/>
                    <a:pt x="517713" y="82909"/>
                    <a:pt x="479804" y="185525"/>
                  </a:cubicBezTo>
                  <a:lnTo>
                    <a:pt x="419669" y="331384"/>
                  </a:lnTo>
                  <a:cubicBezTo>
                    <a:pt x="417955" y="336782"/>
                    <a:pt x="417066" y="342179"/>
                    <a:pt x="415923" y="347387"/>
                  </a:cubicBezTo>
                  <a:cubicBezTo>
                    <a:pt x="415161" y="350879"/>
                    <a:pt x="414272" y="354308"/>
                    <a:pt x="413256" y="357737"/>
                  </a:cubicBezTo>
                  <a:cubicBezTo>
                    <a:pt x="412938" y="358880"/>
                    <a:pt x="412684" y="359896"/>
                    <a:pt x="412240" y="361039"/>
                  </a:cubicBezTo>
                  <a:lnTo>
                    <a:pt x="386713" y="418951"/>
                  </a:lnTo>
                  <a:lnTo>
                    <a:pt x="338897" y="526393"/>
                  </a:lnTo>
                  <a:lnTo>
                    <a:pt x="220724" y="813096"/>
                  </a:lnTo>
                  <a:lnTo>
                    <a:pt x="18349" y="1302808"/>
                  </a:lnTo>
                  <a:cubicBezTo>
                    <a:pt x="-23942" y="1422315"/>
                    <a:pt x="14730" y="1510961"/>
                    <a:pt x="55179" y="1562967"/>
                  </a:cubicBezTo>
                  <a:cubicBezTo>
                    <a:pt x="119124" y="1645644"/>
                    <a:pt x="229233" y="1693206"/>
                    <a:pt x="336040" y="1683808"/>
                  </a:cubicBezTo>
                  <a:cubicBezTo>
                    <a:pt x="353693" y="1682284"/>
                    <a:pt x="373314" y="1678918"/>
                    <a:pt x="393952" y="1672822"/>
                  </a:cubicBezTo>
                  <a:cubicBezTo>
                    <a:pt x="448054" y="1656947"/>
                    <a:pt x="509077" y="1621260"/>
                    <a:pt x="560512" y="1545632"/>
                  </a:cubicBezTo>
                  <a:cubicBezTo>
                    <a:pt x="563433" y="1541377"/>
                    <a:pt x="566418" y="1537059"/>
                    <a:pt x="569339" y="1532551"/>
                  </a:cubicBezTo>
                  <a:lnTo>
                    <a:pt x="569529" y="1532296"/>
                  </a:lnTo>
                  <a:lnTo>
                    <a:pt x="569656" y="1532170"/>
                  </a:lnTo>
                  <a:lnTo>
                    <a:pt x="1149284" y="424476"/>
                  </a:lnTo>
                  <a:cubicBezTo>
                    <a:pt x="1155825" y="405045"/>
                    <a:pt x="1159889" y="385233"/>
                    <a:pt x="1161730" y="365294"/>
                  </a:cubicBezTo>
                  <a:cubicBezTo>
                    <a:pt x="1161794" y="364722"/>
                    <a:pt x="1161857" y="364151"/>
                    <a:pt x="1161794" y="363643"/>
                  </a:cubicBezTo>
                  <a:cubicBezTo>
                    <a:pt x="1161984" y="359452"/>
                    <a:pt x="1162238" y="355197"/>
                    <a:pt x="1162492" y="350815"/>
                  </a:cubicBezTo>
                  <a:close/>
                </a:path>
              </a:pathLst>
            </a:custGeom>
            <a:grp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8F4D1A-D1A5-F44E-BEC0-6ECD038133A9}"/>
                </a:ext>
              </a:extLst>
            </p:cNvPr>
            <p:cNvSpPr/>
            <p:nvPr/>
          </p:nvSpPr>
          <p:spPr>
            <a:xfrm>
              <a:off x="0" y="136214"/>
              <a:ext cx="6966634" cy="6721721"/>
            </a:xfrm>
            <a:custGeom>
              <a:avLst/>
              <a:gdLst>
                <a:gd name="connsiteX0" fmla="*/ 0 w 6966634"/>
                <a:gd name="connsiteY0" fmla="*/ 1763706 h 6721721"/>
                <a:gd name="connsiteX1" fmla="*/ 103759 w 6966634"/>
                <a:gd name="connsiteY1" fmla="*/ 1767960 h 6721721"/>
                <a:gd name="connsiteX2" fmla="*/ 234061 w 6966634"/>
                <a:gd name="connsiteY2" fmla="*/ 1761419 h 6721721"/>
                <a:gd name="connsiteX3" fmla="*/ 927037 w 6966634"/>
                <a:gd name="connsiteY3" fmla="*/ 1568887 h 6721721"/>
                <a:gd name="connsiteX4" fmla="*/ 1395476 w 6966634"/>
                <a:gd name="connsiteY4" fmla="*/ 1425695 h 6721721"/>
                <a:gd name="connsiteX5" fmla="*/ 1564450 w 6966634"/>
                <a:gd name="connsiteY5" fmla="*/ 1406708 h 6721721"/>
                <a:gd name="connsiteX6" fmla="*/ 1765872 w 6966634"/>
                <a:gd name="connsiteY6" fmla="*/ 1388166 h 6721721"/>
                <a:gd name="connsiteX7" fmla="*/ 1977200 w 6966634"/>
                <a:gd name="connsiteY7" fmla="*/ 1369878 h 6721721"/>
                <a:gd name="connsiteX8" fmla="*/ 2687193 w 6966634"/>
                <a:gd name="connsiteY8" fmla="*/ 1236782 h 6721721"/>
                <a:gd name="connsiteX9" fmla="*/ 3007106 w 6966634"/>
                <a:gd name="connsiteY9" fmla="*/ 1079493 h 6721721"/>
                <a:gd name="connsiteX10" fmla="*/ 3295714 w 6966634"/>
                <a:gd name="connsiteY10" fmla="*/ 934014 h 6721721"/>
                <a:gd name="connsiteX11" fmla="*/ 4315714 w 6966634"/>
                <a:gd name="connsiteY11" fmla="*/ 682046 h 6721721"/>
                <a:gd name="connsiteX12" fmla="*/ 5019675 w 6966634"/>
                <a:gd name="connsiteY12" fmla="*/ 589400 h 6721721"/>
                <a:gd name="connsiteX13" fmla="*/ 5270373 w 6966634"/>
                <a:gd name="connsiteY13" fmla="*/ 564825 h 6721721"/>
                <a:gd name="connsiteX14" fmla="*/ 5763578 w 6966634"/>
                <a:gd name="connsiteY14" fmla="*/ 509072 h 6721721"/>
                <a:gd name="connsiteX15" fmla="*/ 5784723 w 6966634"/>
                <a:gd name="connsiteY15" fmla="*/ 520693 h 6721721"/>
                <a:gd name="connsiteX16" fmla="*/ 6180519 w 6966634"/>
                <a:gd name="connsiteY16" fmla="*/ 858449 h 6721721"/>
                <a:gd name="connsiteX17" fmla="*/ 5836984 w 6966634"/>
                <a:gd name="connsiteY17" fmla="*/ 2111241 h 6721721"/>
                <a:gd name="connsiteX18" fmla="*/ 6132640 w 6966634"/>
                <a:gd name="connsiteY18" fmla="*/ 3131813 h 6721721"/>
                <a:gd name="connsiteX19" fmla="*/ 6177598 w 6966634"/>
                <a:gd name="connsiteY19" fmla="*/ 3171056 h 6721721"/>
                <a:gd name="connsiteX20" fmla="*/ 6358192 w 6966634"/>
                <a:gd name="connsiteY20" fmla="*/ 5548115 h 6721721"/>
                <a:gd name="connsiteX21" fmla="*/ 6439535 w 6966634"/>
                <a:gd name="connsiteY21" fmla="*/ 6162224 h 6721721"/>
                <a:gd name="connsiteX22" fmla="*/ 4910646 w 6966634"/>
                <a:gd name="connsiteY22" fmla="*/ 6309670 h 6721721"/>
                <a:gd name="connsiteX23" fmla="*/ 4831017 w 6966634"/>
                <a:gd name="connsiteY23" fmla="*/ 5497061 h 6721721"/>
                <a:gd name="connsiteX24" fmla="*/ 4678236 w 6966634"/>
                <a:gd name="connsiteY24" fmla="*/ 5452167 h 6721721"/>
                <a:gd name="connsiteX25" fmla="*/ 4395851 w 6966634"/>
                <a:gd name="connsiteY25" fmla="*/ 5992170 h 6721721"/>
                <a:gd name="connsiteX26" fmla="*/ 3952558 w 6966634"/>
                <a:gd name="connsiteY26" fmla="*/ 6277413 h 6721721"/>
                <a:gd name="connsiteX27" fmla="*/ 3436874 w 6966634"/>
                <a:gd name="connsiteY27" fmla="*/ 6052495 h 6721721"/>
                <a:gd name="connsiteX28" fmla="*/ 3413697 w 6966634"/>
                <a:gd name="connsiteY28" fmla="*/ 6019920 h 6721721"/>
                <a:gd name="connsiteX29" fmla="*/ 2927033 w 6966634"/>
                <a:gd name="connsiteY29" fmla="*/ 6345612 h 6721721"/>
                <a:gd name="connsiteX30" fmla="*/ 2376678 w 6966634"/>
                <a:gd name="connsiteY30" fmla="*/ 6122790 h 6721721"/>
                <a:gd name="connsiteX31" fmla="*/ 2222056 w 6966634"/>
                <a:gd name="connsiteY31" fmla="*/ 6554336 h 6721721"/>
                <a:gd name="connsiteX32" fmla="*/ 2217357 w 6966634"/>
                <a:gd name="connsiteY32" fmla="*/ 6569703 h 6721721"/>
                <a:gd name="connsiteX33" fmla="*/ 1941957 w 6966634"/>
                <a:gd name="connsiteY33" fmla="*/ 6596246 h 6721721"/>
                <a:gd name="connsiteX34" fmla="*/ 1970151 w 6966634"/>
                <a:gd name="connsiteY34" fmla="*/ 6464293 h 6721721"/>
                <a:gd name="connsiteX35" fmla="*/ 2631567 w 6966634"/>
                <a:gd name="connsiteY35" fmla="*/ 4614348 h 6721721"/>
                <a:gd name="connsiteX36" fmla="*/ 2546477 w 6966634"/>
                <a:gd name="connsiteY36" fmla="*/ 4101585 h 6721721"/>
                <a:gd name="connsiteX37" fmla="*/ 2279904 w 6966634"/>
                <a:gd name="connsiteY37" fmla="*/ 3976871 h 6721721"/>
                <a:gd name="connsiteX38" fmla="*/ 1930146 w 6966634"/>
                <a:gd name="connsiteY38" fmla="*/ 4503604 h 6721721"/>
                <a:gd name="connsiteX39" fmla="*/ 1567561 w 6966634"/>
                <a:gd name="connsiteY39" fmla="*/ 4976615 h 6721721"/>
                <a:gd name="connsiteX40" fmla="*/ 1086739 w 6966634"/>
                <a:gd name="connsiteY40" fmla="*/ 6087039 h 6721721"/>
                <a:gd name="connsiteX41" fmla="*/ 912940 w 6966634"/>
                <a:gd name="connsiteY41" fmla="*/ 6018079 h 6721721"/>
                <a:gd name="connsiteX42" fmla="*/ 1315403 w 6966634"/>
                <a:gd name="connsiteY42" fmla="*/ 4884095 h 6721721"/>
                <a:gd name="connsiteX43" fmla="*/ 1724851 w 6966634"/>
                <a:gd name="connsiteY43" fmla="*/ 4330439 h 6721721"/>
                <a:gd name="connsiteX44" fmla="*/ 2098929 w 6966634"/>
                <a:gd name="connsiteY44" fmla="*/ 3759002 h 6721721"/>
                <a:gd name="connsiteX45" fmla="*/ 2602675 w 6966634"/>
                <a:gd name="connsiteY45" fmla="*/ 2246178 h 6721721"/>
                <a:gd name="connsiteX46" fmla="*/ 2439670 w 6966634"/>
                <a:gd name="connsiteY46" fmla="*/ 1739829 h 6721721"/>
                <a:gd name="connsiteX47" fmla="*/ 1960626 w 6966634"/>
                <a:gd name="connsiteY47" fmla="*/ 1991226 h 6721721"/>
                <a:gd name="connsiteX48" fmla="*/ 882460 w 6966634"/>
                <a:gd name="connsiteY48" fmla="*/ 4801926 h 6721721"/>
                <a:gd name="connsiteX49" fmla="*/ 555498 w 6966634"/>
                <a:gd name="connsiteY49" fmla="*/ 6045638 h 6721721"/>
                <a:gd name="connsiteX50" fmla="*/ 567055 w 6966634"/>
                <a:gd name="connsiteY50" fmla="*/ 6721722 h 6721721"/>
                <a:gd name="connsiteX51" fmla="*/ 5830126 w 6966634"/>
                <a:gd name="connsiteY51" fmla="*/ 6721722 h 6721721"/>
                <a:gd name="connsiteX52" fmla="*/ 6764973 w 6966634"/>
                <a:gd name="connsiteY52" fmla="*/ 6631489 h 6721721"/>
                <a:gd name="connsiteX53" fmla="*/ 6959346 w 6966634"/>
                <a:gd name="connsiteY53" fmla="*/ 6325673 h 6721721"/>
                <a:gd name="connsiteX54" fmla="*/ 6675184 w 6966634"/>
                <a:gd name="connsiteY54" fmla="*/ 3195884 h 6721721"/>
                <a:gd name="connsiteX55" fmla="*/ 6553264 w 6966634"/>
                <a:gd name="connsiteY55" fmla="*/ 2842507 h 6721721"/>
                <a:gd name="connsiteX56" fmla="*/ 6463983 w 6966634"/>
                <a:gd name="connsiteY56" fmla="*/ 2758941 h 6721721"/>
                <a:gd name="connsiteX57" fmla="*/ 6315329 w 6966634"/>
                <a:gd name="connsiteY57" fmla="*/ 2247385 h 6721721"/>
                <a:gd name="connsiteX58" fmla="*/ 6709093 w 6966634"/>
                <a:gd name="connsiteY58" fmla="*/ 806633 h 6721721"/>
                <a:gd name="connsiteX59" fmla="*/ 6659181 w 6966634"/>
                <a:gd name="connsiteY59" fmla="*/ 628262 h 6721721"/>
                <a:gd name="connsiteX60" fmla="*/ 6026404 w 6966634"/>
                <a:gd name="connsiteY60" fmla="*/ 85654 h 6721721"/>
                <a:gd name="connsiteX61" fmla="*/ 5797423 w 6966634"/>
                <a:gd name="connsiteY61" fmla="*/ 882 h 6721721"/>
                <a:gd name="connsiteX62" fmla="*/ 5787644 w 6966634"/>
                <a:gd name="connsiteY62" fmla="*/ 3041 h 6721721"/>
                <a:gd name="connsiteX63" fmla="*/ 5221986 w 6966634"/>
                <a:gd name="connsiteY63" fmla="*/ 69652 h 6721721"/>
                <a:gd name="connsiteX64" fmla="*/ 4971161 w 6966634"/>
                <a:gd name="connsiteY64" fmla="*/ 93020 h 6721721"/>
                <a:gd name="connsiteX65" fmla="*/ 4216845 w 6966634"/>
                <a:gd name="connsiteY65" fmla="*/ 193160 h 6721721"/>
                <a:gd name="connsiteX66" fmla="*/ 3150743 w 6966634"/>
                <a:gd name="connsiteY66" fmla="*/ 457193 h 6721721"/>
                <a:gd name="connsiteX67" fmla="*/ 2531237 w 6966634"/>
                <a:gd name="connsiteY67" fmla="*/ 763453 h 6721721"/>
                <a:gd name="connsiteX68" fmla="*/ 1928749 w 6966634"/>
                <a:gd name="connsiteY68" fmla="*/ 873562 h 6721721"/>
                <a:gd name="connsiteX69" fmla="*/ 1516063 w 6966634"/>
                <a:gd name="connsiteY69" fmla="*/ 911535 h 6721721"/>
                <a:gd name="connsiteX70" fmla="*/ 1331024 w 6966634"/>
                <a:gd name="connsiteY70" fmla="*/ 932109 h 6721721"/>
                <a:gd name="connsiteX71" fmla="*/ 185611 w 6966634"/>
                <a:gd name="connsiteY71" fmla="*/ 1265040 h 6721721"/>
                <a:gd name="connsiteX72" fmla="*/ 104966 w 6966634"/>
                <a:gd name="connsiteY72" fmla="*/ 1269167 h 6721721"/>
                <a:gd name="connsiteX73" fmla="*/ 318 w 6966634"/>
                <a:gd name="connsiteY73" fmla="*/ 1262182 h 6721721"/>
                <a:gd name="connsiteX74" fmla="*/ 318 w 6966634"/>
                <a:gd name="connsiteY74" fmla="*/ 1763706 h 67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966634" h="6721721">
                  <a:moveTo>
                    <a:pt x="0" y="1763706"/>
                  </a:moveTo>
                  <a:cubicBezTo>
                    <a:pt x="33401" y="1766372"/>
                    <a:pt x="67945" y="1767896"/>
                    <a:pt x="103759" y="1767960"/>
                  </a:cubicBezTo>
                  <a:cubicBezTo>
                    <a:pt x="146177" y="1767579"/>
                    <a:pt x="189484" y="1765801"/>
                    <a:pt x="234061" y="1761419"/>
                  </a:cubicBezTo>
                  <a:cubicBezTo>
                    <a:pt x="478473" y="1737480"/>
                    <a:pt x="705803" y="1651691"/>
                    <a:pt x="927037" y="1568887"/>
                  </a:cubicBezTo>
                  <a:cubicBezTo>
                    <a:pt x="1098868" y="1503419"/>
                    <a:pt x="1261174" y="1442649"/>
                    <a:pt x="1395476" y="1425695"/>
                  </a:cubicBezTo>
                  <a:cubicBezTo>
                    <a:pt x="1450785" y="1417821"/>
                    <a:pt x="1507554" y="1412296"/>
                    <a:pt x="1564450" y="1406708"/>
                  </a:cubicBezTo>
                  <a:cubicBezTo>
                    <a:pt x="1631125" y="1400168"/>
                    <a:pt x="1699133" y="1394707"/>
                    <a:pt x="1765872" y="1388166"/>
                  </a:cubicBezTo>
                  <a:cubicBezTo>
                    <a:pt x="1837627" y="1382388"/>
                    <a:pt x="1908112" y="1376673"/>
                    <a:pt x="1977200" y="1369878"/>
                  </a:cubicBezTo>
                  <a:cubicBezTo>
                    <a:pt x="2193227" y="1348733"/>
                    <a:pt x="2446846" y="1316411"/>
                    <a:pt x="2687193" y="1236782"/>
                  </a:cubicBezTo>
                  <a:cubicBezTo>
                    <a:pt x="2792159" y="1201603"/>
                    <a:pt x="2891409" y="1145723"/>
                    <a:pt x="3007106" y="1079493"/>
                  </a:cubicBezTo>
                  <a:cubicBezTo>
                    <a:pt x="3102610" y="1024057"/>
                    <a:pt x="3220720" y="956366"/>
                    <a:pt x="3295714" y="934014"/>
                  </a:cubicBezTo>
                  <a:cubicBezTo>
                    <a:pt x="3595941" y="842320"/>
                    <a:pt x="3937953" y="757611"/>
                    <a:pt x="4315714" y="682046"/>
                  </a:cubicBezTo>
                  <a:cubicBezTo>
                    <a:pt x="4523423" y="639247"/>
                    <a:pt x="4787583" y="612196"/>
                    <a:pt x="5019675" y="589400"/>
                  </a:cubicBezTo>
                  <a:lnTo>
                    <a:pt x="5270373" y="564825"/>
                  </a:lnTo>
                  <a:cubicBezTo>
                    <a:pt x="5430901" y="549077"/>
                    <a:pt x="5601145" y="531170"/>
                    <a:pt x="5763578" y="509072"/>
                  </a:cubicBezTo>
                  <a:cubicBezTo>
                    <a:pt x="5770245" y="513390"/>
                    <a:pt x="5777929" y="516438"/>
                    <a:pt x="5784723" y="520693"/>
                  </a:cubicBezTo>
                  <a:cubicBezTo>
                    <a:pt x="5828221" y="545077"/>
                    <a:pt x="5967476" y="656138"/>
                    <a:pt x="6180519" y="858449"/>
                  </a:cubicBezTo>
                  <a:cubicBezTo>
                    <a:pt x="6084824" y="1218113"/>
                    <a:pt x="5940552" y="1743385"/>
                    <a:pt x="5836984" y="2111241"/>
                  </a:cubicBezTo>
                  <a:cubicBezTo>
                    <a:pt x="5732082" y="2479224"/>
                    <a:pt x="5848604" y="2879210"/>
                    <a:pt x="6132640" y="3131813"/>
                  </a:cubicBezTo>
                  <a:cubicBezTo>
                    <a:pt x="6147626" y="3144132"/>
                    <a:pt x="6162612" y="3157531"/>
                    <a:pt x="6177598" y="3171056"/>
                  </a:cubicBezTo>
                  <a:cubicBezTo>
                    <a:pt x="6121654" y="3859714"/>
                    <a:pt x="6246940" y="4756143"/>
                    <a:pt x="6358192" y="5548115"/>
                  </a:cubicBezTo>
                  <a:cubicBezTo>
                    <a:pt x="6388418" y="5767063"/>
                    <a:pt x="6417564" y="5976105"/>
                    <a:pt x="6439535" y="6162224"/>
                  </a:cubicBezTo>
                  <a:lnTo>
                    <a:pt x="4910646" y="6309670"/>
                  </a:lnTo>
                  <a:lnTo>
                    <a:pt x="4831017" y="5497061"/>
                  </a:lnTo>
                  <a:cubicBezTo>
                    <a:pt x="4823397" y="5419274"/>
                    <a:pt x="4724591" y="5365299"/>
                    <a:pt x="4678236" y="5452167"/>
                  </a:cubicBezTo>
                  <a:cubicBezTo>
                    <a:pt x="4630801" y="5540305"/>
                    <a:pt x="4395851" y="5992170"/>
                    <a:pt x="4395851" y="5992170"/>
                  </a:cubicBezTo>
                  <a:cubicBezTo>
                    <a:pt x="4289235" y="6163430"/>
                    <a:pt x="4132961" y="6261030"/>
                    <a:pt x="3952558" y="6277413"/>
                  </a:cubicBezTo>
                  <a:cubicBezTo>
                    <a:pt x="3754755" y="6294367"/>
                    <a:pt x="3556889" y="6209023"/>
                    <a:pt x="3436874" y="6052495"/>
                  </a:cubicBezTo>
                  <a:cubicBezTo>
                    <a:pt x="3428428" y="6042082"/>
                    <a:pt x="3421063" y="6030398"/>
                    <a:pt x="3413697" y="6019920"/>
                  </a:cubicBezTo>
                  <a:cubicBezTo>
                    <a:pt x="3312541" y="6209341"/>
                    <a:pt x="3138361" y="6327324"/>
                    <a:pt x="2927033" y="6345612"/>
                  </a:cubicBezTo>
                  <a:cubicBezTo>
                    <a:pt x="2715705" y="6363900"/>
                    <a:pt x="2502662" y="6276206"/>
                    <a:pt x="2376678" y="6122790"/>
                  </a:cubicBezTo>
                  <a:cubicBezTo>
                    <a:pt x="2316099" y="6293351"/>
                    <a:pt x="2261299" y="6445751"/>
                    <a:pt x="2222056" y="6554336"/>
                  </a:cubicBezTo>
                  <a:cubicBezTo>
                    <a:pt x="2220722" y="6558908"/>
                    <a:pt x="2218944" y="6564179"/>
                    <a:pt x="2217357" y="6569703"/>
                  </a:cubicBezTo>
                  <a:lnTo>
                    <a:pt x="1941957" y="6596246"/>
                  </a:lnTo>
                  <a:cubicBezTo>
                    <a:pt x="1948053" y="6527920"/>
                    <a:pt x="1966341" y="6474326"/>
                    <a:pt x="1970151" y="6464293"/>
                  </a:cubicBezTo>
                  <a:cubicBezTo>
                    <a:pt x="2028698" y="6299066"/>
                    <a:pt x="2574544" y="4769542"/>
                    <a:pt x="2631567" y="4614348"/>
                  </a:cubicBezTo>
                  <a:cubicBezTo>
                    <a:pt x="2731008" y="4344028"/>
                    <a:pt x="2605024" y="4165720"/>
                    <a:pt x="2546477" y="4101585"/>
                  </a:cubicBezTo>
                  <a:cubicBezTo>
                    <a:pt x="2469769" y="4018146"/>
                    <a:pt x="2369185" y="3971918"/>
                    <a:pt x="2279904" y="3976871"/>
                  </a:cubicBezTo>
                  <a:cubicBezTo>
                    <a:pt x="2191512" y="4143813"/>
                    <a:pt x="2078863" y="4329423"/>
                    <a:pt x="1930146" y="4503604"/>
                  </a:cubicBezTo>
                  <a:cubicBezTo>
                    <a:pt x="1774762" y="4685849"/>
                    <a:pt x="1599311" y="4892541"/>
                    <a:pt x="1567561" y="4976615"/>
                  </a:cubicBezTo>
                  <a:cubicBezTo>
                    <a:pt x="1489837" y="5188705"/>
                    <a:pt x="1209358" y="5850693"/>
                    <a:pt x="1086739" y="6087039"/>
                  </a:cubicBezTo>
                  <a:cubicBezTo>
                    <a:pt x="1029145" y="6198609"/>
                    <a:pt x="884238" y="6144317"/>
                    <a:pt x="912940" y="6018079"/>
                  </a:cubicBezTo>
                  <a:cubicBezTo>
                    <a:pt x="989203" y="5676512"/>
                    <a:pt x="1237869" y="5097392"/>
                    <a:pt x="1315403" y="4884095"/>
                  </a:cubicBezTo>
                  <a:cubicBezTo>
                    <a:pt x="1360678" y="4761287"/>
                    <a:pt x="1501331" y="4592885"/>
                    <a:pt x="1724851" y="4330439"/>
                  </a:cubicBezTo>
                  <a:cubicBezTo>
                    <a:pt x="1884744" y="4142733"/>
                    <a:pt x="2046414" y="3897559"/>
                    <a:pt x="2098929" y="3759002"/>
                  </a:cubicBezTo>
                  <a:cubicBezTo>
                    <a:pt x="2151444" y="3620445"/>
                    <a:pt x="2388426" y="2896672"/>
                    <a:pt x="2602675" y="2246178"/>
                  </a:cubicBezTo>
                  <a:cubicBezTo>
                    <a:pt x="2698623" y="1953761"/>
                    <a:pt x="2580767" y="1793296"/>
                    <a:pt x="2439670" y="1739829"/>
                  </a:cubicBezTo>
                  <a:cubicBezTo>
                    <a:pt x="2279142" y="1679504"/>
                    <a:pt x="2063814" y="1746751"/>
                    <a:pt x="1960626" y="1991226"/>
                  </a:cubicBezTo>
                  <a:cubicBezTo>
                    <a:pt x="1806892" y="2354002"/>
                    <a:pt x="1194753" y="3917371"/>
                    <a:pt x="882460" y="4801926"/>
                  </a:cubicBezTo>
                  <a:cubicBezTo>
                    <a:pt x="756412" y="5157145"/>
                    <a:pt x="592836" y="5574531"/>
                    <a:pt x="555498" y="6045638"/>
                  </a:cubicBezTo>
                  <a:cubicBezTo>
                    <a:pt x="536194" y="6271507"/>
                    <a:pt x="547434" y="6504997"/>
                    <a:pt x="567055" y="6721722"/>
                  </a:cubicBezTo>
                  <a:lnTo>
                    <a:pt x="5830126" y="6721722"/>
                  </a:lnTo>
                  <a:lnTo>
                    <a:pt x="6764973" y="6631489"/>
                  </a:lnTo>
                  <a:cubicBezTo>
                    <a:pt x="6956362" y="6612756"/>
                    <a:pt x="6983095" y="6567671"/>
                    <a:pt x="6959346" y="6325673"/>
                  </a:cubicBezTo>
                  <a:cubicBezTo>
                    <a:pt x="6878320" y="5498395"/>
                    <a:pt x="6598349" y="4092251"/>
                    <a:pt x="6675184" y="3195884"/>
                  </a:cubicBezTo>
                  <a:cubicBezTo>
                    <a:pt x="6686043" y="3065202"/>
                    <a:pt x="6644704" y="2935852"/>
                    <a:pt x="6553264" y="2842507"/>
                  </a:cubicBezTo>
                  <a:cubicBezTo>
                    <a:pt x="6524181" y="2812916"/>
                    <a:pt x="6493955" y="2784785"/>
                    <a:pt x="6463983" y="2758941"/>
                  </a:cubicBezTo>
                  <a:cubicBezTo>
                    <a:pt x="6319266" y="2631052"/>
                    <a:pt x="6263704" y="2432043"/>
                    <a:pt x="6315329" y="2247385"/>
                  </a:cubicBezTo>
                  <a:cubicBezTo>
                    <a:pt x="6434836" y="1824538"/>
                    <a:pt x="6617844" y="1159630"/>
                    <a:pt x="6709093" y="806633"/>
                  </a:cubicBezTo>
                  <a:cubicBezTo>
                    <a:pt x="6725285" y="742752"/>
                    <a:pt x="6706172" y="674744"/>
                    <a:pt x="6659181" y="628262"/>
                  </a:cubicBezTo>
                  <a:cubicBezTo>
                    <a:pt x="6428740" y="400297"/>
                    <a:pt x="6162167" y="160838"/>
                    <a:pt x="6026404" y="85654"/>
                  </a:cubicBezTo>
                  <a:cubicBezTo>
                    <a:pt x="5951157" y="43173"/>
                    <a:pt x="5881434" y="-7310"/>
                    <a:pt x="5797423" y="882"/>
                  </a:cubicBezTo>
                  <a:cubicBezTo>
                    <a:pt x="5793677" y="1263"/>
                    <a:pt x="5791264" y="1517"/>
                    <a:pt x="5787644" y="3041"/>
                  </a:cubicBezTo>
                  <a:cubicBezTo>
                    <a:pt x="5608193" y="29393"/>
                    <a:pt x="5415788" y="50666"/>
                    <a:pt x="5221986" y="69652"/>
                  </a:cubicBezTo>
                  <a:cubicBezTo>
                    <a:pt x="5138039" y="77844"/>
                    <a:pt x="5053965" y="84892"/>
                    <a:pt x="4971161" y="93020"/>
                  </a:cubicBezTo>
                  <a:cubicBezTo>
                    <a:pt x="4701985" y="119373"/>
                    <a:pt x="4440619" y="148773"/>
                    <a:pt x="4216845" y="193160"/>
                  </a:cubicBezTo>
                  <a:cubicBezTo>
                    <a:pt x="3863594" y="265169"/>
                    <a:pt x="3495739" y="352291"/>
                    <a:pt x="3150743" y="457193"/>
                  </a:cubicBezTo>
                  <a:cubicBezTo>
                    <a:pt x="2928049" y="525074"/>
                    <a:pt x="2666492" y="719067"/>
                    <a:pt x="2531237" y="763453"/>
                  </a:cubicBezTo>
                  <a:cubicBezTo>
                    <a:pt x="2346579" y="825175"/>
                    <a:pt x="2141030" y="852798"/>
                    <a:pt x="1928749" y="873562"/>
                  </a:cubicBezTo>
                  <a:cubicBezTo>
                    <a:pt x="1792859" y="886897"/>
                    <a:pt x="1654366" y="898010"/>
                    <a:pt x="1516063" y="911535"/>
                  </a:cubicBezTo>
                  <a:cubicBezTo>
                    <a:pt x="1454341" y="917568"/>
                    <a:pt x="1392619" y="923600"/>
                    <a:pt x="1331024" y="932109"/>
                  </a:cubicBezTo>
                  <a:cubicBezTo>
                    <a:pt x="945642" y="981068"/>
                    <a:pt x="539941" y="1230305"/>
                    <a:pt x="185611" y="1265040"/>
                  </a:cubicBezTo>
                  <a:cubicBezTo>
                    <a:pt x="158433" y="1267707"/>
                    <a:pt x="131128" y="1269167"/>
                    <a:pt x="104966" y="1269167"/>
                  </a:cubicBezTo>
                  <a:cubicBezTo>
                    <a:pt x="67501" y="1269104"/>
                    <a:pt x="32766" y="1266627"/>
                    <a:pt x="318" y="1262182"/>
                  </a:cubicBezTo>
                  <a:lnTo>
                    <a:pt x="318" y="1763706"/>
                  </a:lnTo>
                  <a:close/>
                </a:path>
              </a:pathLst>
            </a:custGeom>
            <a:grpFill/>
            <a:ln w="6350" cap="flat">
              <a:noFill/>
              <a:prstDash val="solid"/>
              <a:miter/>
            </a:ln>
          </p:spPr>
          <p:txBody>
            <a:bodyPr rtlCol="0" anchor="ctr"/>
            <a:lstStyle/>
            <a:p>
              <a:endParaRPr lang="en-US"/>
            </a:p>
          </p:txBody>
        </p:sp>
      </p:grpSp>
      <p:sp>
        <p:nvSpPr>
          <p:cNvPr id="13" name="Text Placeholder 12">
            <a:extLst>
              <a:ext uri="{FF2B5EF4-FFF2-40B4-BE49-F238E27FC236}">
                <a16:creationId xmlns:a16="http://schemas.microsoft.com/office/drawing/2014/main" id="{546C7135-C1A3-9840-809F-82021A911F54}"/>
              </a:ext>
            </a:extLst>
          </p:cNvPr>
          <p:cNvSpPr>
            <a:spLocks noGrp="1"/>
          </p:cNvSpPr>
          <p:nvPr>
            <p:ph type="body" sz="quarter" idx="10" hasCustomPrompt="1"/>
          </p:nvPr>
        </p:nvSpPr>
        <p:spPr>
          <a:xfrm>
            <a:off x="838200" y="2084531"/>
            <a:ext cx="10515600" cy="2442737"/>
          </a:xfrm>
        </p:spPr>
        <p:txBody>
          <a:bodyPr anchor="ctr"/>
          <a:lstStyle>
            <a:lvl1pPr algn="ctr">
              <a:buNone/>
              <a:defRPr sz="4400">
                <a:solidFill>
                  <a:schemeClr val="accent6">
                    <a:lumMod val="20000"/>
                    <a:lumOff val="80000"/>
                  </a:schemeClr>
                </a:solidFill>
                <a:latin typeface="+mj-lt"/>
              </a:defRPr>
            </a:lvl1pPr>
            <a:lvl2pPr algn="ctr">
              <a:buNone/>
              <a:defRPr/>
            </a:lvl2pPr>
            <a:lvl3pPr algn="ctr">
              <a:buNone/>
              <a:defRPr/>
            </a:lvl3pPr>
            <a:lvl4pPr algn="ctr">
              <a:buNone/>
              <a:defRPr/>
            </a:lvl4pPr>
            <a:lvl5pPr algn="ctr">
              <a:buNone/>
              <a:defRPr/>
            </a:lvl5pPr>
          </a:lstStyle>
          <a:p>
            <a:pPr lvl="0"/>
            <a:r>
              <a:rPr lang="en-US" dirty="0"/>
              <a:t>Your Quote Goes Here</a:t>
            </a:r>
          </a:p>
        </p:txBody>
      </p:sp>
      <p:sp>
        <p:nvSpPr>
          <p:cNvPr id="15" name="Text Placeholder 14">
            <a:extLst>
              <a:ext uri="{FF2B5EF4-FFF2-40B4-BE49-F238E27FC236}">
                <a16:creationId xmlns:a16="http://schemas.microsoft.com/office/drawing/2014/main" id="{9E4E1107-A191-2744-9920-55265D19CCA3}"/>
              </a:ext>
            </a:extLst>
          </p:cNvPr>
          <p:cNvSpPr>
            <a:spLocks noGrp="1"/>
          </p:cNvSpPr>
          <p:nvPr>
            <p:ph type="body" sz="quarter" idx="11" hasCustomPrompt="1"/>
          </p:nvPr>
        </p:nvSpPr>
        <p:spPr>
          <a:xfrm>
            <a:off x="838200" y="5415126"/>
            <a:ext cx="10515600" cy="557213"/>
          </a:xfrm>
        </p:spPr>
        <p:txBody>
          <a:bodyPr anchor="ctr"/>
          <a:lstStyle>
            <a:lvl1pPr algn="r">
              <a:buFont typeface="Arial" panose="020B0604020202020204" pitchFamily="34" charset="0"/>
              <a:buNone/>
              <a:defRPr>
                <a:solidFill>
                  <a:schemeClr val="accent6">
                    <a:lumMod val="20000"/>
                    <a:lumOff val="80000"/>
                  </a:schemeClr>
                </a:solidFill>
              </a:defRPr>
            </a:lvl1pPr>
            <a:lvl2pPr algn="l">
              <a:buNone/>
              <a:defRPr/>
            </a:lvl2pPr>
            <a:lvl3pPr algn="l">
              <a:buNone/>
              <a:defRPr/>
            </a:lvl3pPr>
            <a:lvl4pPr algn="l">
              <a:buNone/>
              <a:defRPr/>
            </a:lvl4pPr>
            <a:lvl5pPr algn="l">
              <a:buNone/>
              <a:defRPr/>
            </a:lvl5pPr>
          </a:lstStyle>
          <a:p>
            <a:pPr lvl="0"/>
            <a:r>
              <a:rPr lang="en-US" dirty="0"/>
              <a:t>— Author</a:t>
            </a:r>
          </a:p>
        </p:txBody>
      </p:sp>
      <p:grpSp>
        <p:nvGrpSpPr>
          <p:cNvPr id="3" name="Group 2">
            <a:extLst>
              <a:ext uri="{FF2B5EF4-FFF2-40B4-BE49-F238E27FC236}">
                <a16:creationId xmlns:a16="http://schemas.microsoft.com/office/drawing/2014/main" id="{12411265-68C1-DF47-9AD2-57C4598215C6}"/>
              </a:ext>
            </a:extLst>
          </p:cNvPr>
          <p:cNvGrpSpPr/>
          <p:nvPr/>
        </p:nvGrpSpPr>
        <p:grpSpPr>
          <a:xfrm>
            <a:off x="838200" y="531085"/>
            <a:ext cx="1765062" cy="1405444"/>
            <a:chOff x="597596" y="1137821"/>
            <a:chExt cx="1765062" cy="1405444"/>
          </a:xfrm>
        </p:grpSpPr>
        <p:sp>
          <p:nvSpPr>
            <p:cNvPr id="19" name="Freeform 18">
              <a:extLst>
                <a:ext uri="{FF2B5EF4-FFF2-40B4-BE49-F238E27FC236}">
                  <a16:creationId xmlns:a16="http://schemas.microsoft.com/office/drawing/2014/main" id="{2F47A51F-41DF-1B4B-B3C1-3A6BDDDB3EBD}"/>
                </a:ext>
              </a:extLst>
            </p:cNvPr>
            <p:cNvSpPr/>
            <p:nvPr/>
          </p:nvSpPr>
          <p:spPr>
            <a:xfrm>
              <a:off x="597596" y="1137821"/>
              <a:ext cx="809016" cy="1405444"/>
            </a:xfrm>
            <a:custGeom>
              <a:avLst/>
              <a:gdLst>
                <a:gd name="connsiteX0" fmla="*/ 702722 w 809016"/>
                <a:gd name="connsiteY0" fmla="*/ 0 h 1405444"/>
                <a:gd name="connsiteX1" fmla="*/ 791301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1"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6"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9"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0469B66-53C2-1847-A981-CDC0FBFC314D}"/>
                </a:ext>
              </a:extLst>
            </p:cNvPr>
            <p:cNvSpPr/>
            <p:nvPr/>
          </p:nvSpPr>
          <p:spPr>
            <a:xfrm>
              <a:off x="1553642" y="1137821"/>
              <a:ext cx="809016" cy="1405444"/>
            </a:xfrm>
            <a:custGeom>
              <a:avLst/>
              <a:gdLst>
                <a:gd name="connsiteX0" fmla="*/ 702722 w 809016"/>
                <a:gd name="connsiteY0" fmla="*/ 0 h 1405444"/>
                <a:gd name="connsiteX1" fmla="*/ 791300 w 809016"/>
                <a:gd name="connsiteY1" fmla="*/ 88579 h 1405444"/>
                <a:gd name="connsiteX2" fmla="*/ 596428 w 809016"/>
                <a:gd name="connsiteY2" fmla="*/ 330693 h 1405444"/>
                <a:gd name="connsiteX3" fmla="*/ 525565 w 809016"/>
                <a:gd name="connsiteY3" fmla="*/ 513755 h 1405444"/>
                <a:gd name="connsiteX4" fmla="*/ 552140 w 809016"/>
                <a:gd name="connsiteY4" fmla="*/ 590523 h 1405444"/>
                <a:gd name="connsiteX5" fmla="*/ 631859 w 809016"/>
                <a:gd name="connsiteY5" fmla="*/ 667291 h 1405444"/>
                <a:gd name="connsiteX6" fmla="*/ 761774 w 809016"/>
                <a:gd name="connsiteY6" fmla="*/ 803111 h 1405444"/>
                <a:gd name="connsiteX7" fmla="*/ 809016 w 809016"/>
                <a:gd name="connsiteY7" fmla="*/ 992078 h 1405444"/>
                <a:gd name="connsiteX8" fmla="*/ 696817 w 809016"/>
                <a:gd name="connsiteY8" fmla="*/ 1290293 h 1405444"/>
                <a:gd name="connsiteX9" fmla="*/ 413366 w 809016"/>
                <a:gd name="connsiteY9" fmla="*/ 1405444 h 1405444"/>
                <a:gd name="connsiteX10" fmla="*/ 115153 w 809016"/>
                <a:gd name="connsiteY10" fmla="*/ 1290293 h 1405444"/>
                <a:gd name="connsiteX11" fmla="*/ 0 w 809016"/>
                <a:gd name="connsiteY11" fmla="*/ 992078 h 1405444"/>
                <a:gd name="connsiteX12" fmla="*/ 191921 w 809016"/>
                <a:gd name="connsiteY12" fmla="*/ 487182 h 1405444"/>
                <a:gd name="connsiteX13" fmla="*/ 702722 w 809016"/>
                <a:gd name="connsiteY13" fmla="*/ 0 h 14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016" h="1405444">
                  <a:moveTo>
                    <a:pt x="702722" y="0"/>
                  </a:moveTo>
                  <a:lnTo>
                    <a:pt x="791300" y="88579"/>
                  </a:lnTo>
                  <a:cubicBezTo>
                    <a:pt x="708627" y="175267"/>
                    <a:pt x="643670" y="255932"/>
                    <a:pt x="596428" y="330693"/>
                  </a:cubicBezTo>
                  <a:cubicBezTo>
                    <a:pt x="549186" y="405571"/>
                    <a:pt x="525565" y="466513"/>
                    <a:pt x="525565" y="513755"/>
                  </a:cubicBezTo>
                  <a:cubicBezTo>
                    <a:pt x="525565" y="541391"/>
                    <a:pt x="534424" y="566902"/>
                    <a:pt x="552140" y="590523"/>
                  </a:cubicBezTo>
                  <a:cubicBezTo>
                    <a:pt x="569855" y="614144"/>
                    <a:pt x="596428" y="639773"/>
                    <a:pt x="631859" y="667291"/>
                  </a:cubicBezTo>
                  <a:cubicBezTo>
                    <a:pt x="686896" y="710636"/>
                    <a:pt x="730241" y="755869"/>
                    <a:pt x="761774" y="803111"/>
                  </a:cubicBezTo>
                  <a:cubicBezTo>
                    <a:pt x="793190" y="850353"/>
                    <a:pt x="809016" y="913421"/>
                    <a:pt x="809016" y="992078"/>
                  </a:cubicBezTo>
                  <a:cubicBezTo>
                    <a:pt x="809016" y="1114198"/>
                    <a:pt x="771578" y="1213525"/>
                    <a:pt x="696817" y="1290293"/>
                  </a:cubicBezTo>
                  <a:cubicBezTo>
                    <a:pt x="621938" y="1367061"/>
                    <a:pt x="527455" y="1405444"/>
                    <a:pt x="413366" y="1405444"/>
                  </a:cubicBezTo>
                  <a:cubicBezTo>
                    <a:pt x="291246" y="1405444"/>
                    <a:pt x="191921" y="1367061"/>
                    <a:pt x="115153" y="1290293"/>
                  </a:cubicBezTo>
                  <a:cubicBezTo>
                    <a:pt x="38385" y="1213525"/>
                    <a:pt x="0" y="1114198"/>
                    <a:pt x="0" y="992078"/>
                  </a:cubicBezTo>
                  <a:cubicBezTo>
                    <a:pt x="0" y="838542"/>
                    <a:pt x="63894" y="670244"/>
                    <a:pt x="191921" y="487182"/>
                  </a:cubicBezTo>
                  <a:cubicBezTo>
                    <a:pt x="319827" y="304120"/>
                    <a:pt x="490134" y="141726"/>
                    <a:pt x="702722"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descr="Text&#10;&#10;Description automatically generated with medium confidence">
            <a:extLst>
              <a:ext uri="{FF2B5EF4-FFF2-40B4-BE49-F238E27FC236}">
                <a16:creationId xmlns:a16="http://schemas.microsoft.com/office/drawing/2014/main" id="{C9430CE4-41FA-4CB4-BFCA-8DD06A39819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1806826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440B-4FE7-9346-9EE2-65D2427FB896}"/>
              </a:ext>
            </a:extLst>
          </p:cNvPr>
          <p:cNvSpPr>
            <a:spLocks noGrp="1"/>
          </p:cNvSpPr>
          <p:nvPr>
            <p:ph type="title" hasCustomPrompt="1"/>
          </p:nvPr>
        </p:nvSpPr>
        <p:spPr>
          <a:xfrm>
            <a:off x="838201" y="342900"/>
            <a:ext cx="10515591" cy="952500"/>
          </a:xfrm>
          <a:prstGeom prst="rect">
            <a:avLst/>
          </a:prstGeom>
        </p:spPr>
        <p:txBody>
          <a:bodyPr anchor="b"/>
          <a:lstStyle>
            <a:lvl1pPr>
              <a:defRPr sz="2800"/>
            </a:lvl1pPr>
          </a:lstStyle>
          <a:p>
            <a:r>
              <a:rPr lang="en-US" dirty="0"/>
              <a:t>Add Slide Headline Here (Use Title Case Format)</a:t>
            </a:r>
          </a:p>
        </p:txBody>
      </p:sp>
      <p:sp>
        <p:nvSpPr>
          <p:cNvPr id="3" name="Vertical Text Placeholder 2">
            <a:extLst>
              <a:ext uri="{FF2B5EF4-FFF2-40B4-BE49-F238E27FC236}">
                <a16:creationId xmlns:a16="http://schemas.microsoft.com/office/drawing/2014/main" id="{0A8B2EE7-6D08-A743-BCA2-6D1FB7F6ED0C}"/>
              </a:ext>
            </a:extLst>
          </p:cNvPr>
          <p:cNvSpPr>
            <a:spLocks noGrp="1"/>
          </p:cNvSpPr>
          <p:nvPr>
            <p:ph type="body" orient="vert" idx="1" hasCustomPrompt="1"/>
          </p:nvPr>
        </p:nvSpPr>
        <p:spPr/>
        <p:txBody>
          <a:bodyPr vert="eaVert"/>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E4DB2FC4-7BAF-9B47-9216-D1EC17F5315C}"/>
              </a:ext>
            </a:extLst>
          </p:cNvPr>
          <p:cNvSpPr>
            <a:spLocks noGrp="1"/>
          </p:cNvSpPr>
          <p:nvPr>
            <p:ph type="dt" sz="half" idx="10"/>
          </p:nvPr>
        </p:nvSpPr>
        <p:spPr>
          <a:xfrm>
            <a:off x="8784133" y="6481669"/>
            <a:ext cx="869371" cy="262031"/>
          </a:xfrm>
          <a:prstGeom prst="rect">
            <a:avLst/>
          </a:prstGeom>
        </p:spPr>
        <p:txBody>
          <a:bodyPr/>
          <a:lstStyle/>
          <a:p>
            <a:fld id="{0FFC0C85-5263-4B38-A7BE-D7539CE1D951}" type="datetime1">
              <a:rPr lang="en-US" smtClean="0"/>
              <a:t>9/20/2023</a:t>
            </a:fld>
            <a:endParaRPr lang="en-US"/>
          </a:p>
        </p:txBody>
      </p:sp>
      <p:sp>
        <p:nvSpPr>
          <p:cNvPr id="9" name="Footer Placeholder 8">
            <a:extLst>
              <a:ext uri="{FF2B5EF4-FFF2-40B4-BE49-F238E27FC236}">
                <a16:creationId xmlns:a16="http://schemas.microsoft.com/office/drawing/2014/main" id="{9C58D659-6DB8-FD45-A9DF-8726A61F3CA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36362A98-B2F8-F142-856A-6A5F01CAFC3F}"/>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767676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BAEB077-893E-D14C-9916-56639EB81318}"/>
              </a:ext>
            </a:extLst>
          </p:cNvPr>
          <p:cNvSpPr>
            <a:spLocks noGrp="1"/>
          </p:cNvSpPr>
          <p:nvPr>
            <p:ph type="body" orient="vert" idx="1" hasCustomPrompt="1"/>
          </p:nvPr>
        </p:nvSpPr>
        <p:spPr>
          <a:xfrm>
            <a:off x="838200" y="533399"/>
            <a:ext cx="10515600" cy="5643563"/>
          </a:xfrm>
        </p:spPr>
        <p:txBody>
          <a:bodyPr vert="eaVert"/>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a:extLst>
              <a:ext uri="{FF2B5EF4-FFF2-40B4-BE49-F238E27FC236}">
                <a16:creationId xmlns:a16="http://schemas.microsoft.com/office/drawing/2014/main" id="{55B81184-CD37-B447-9018-1F12FB3F9880}"/>
              </a:ext>
            </a:extLst>
          </p:cNvPr>
          <p:cNvSpPr>
            <a:spLocks noGrp="1"/>
          </p:cNvSpPr>
          <p:nvPr>
            <p:ph type="dt" sz="half" idx="10"/>
          </p:nvPr>
        </p:nvSpPr>
        <p:spPr>
          <a:xfrm>
            <a:off x="8784133" y="6481669"/>
            <a:ext cx="869371" cy="262031"/>
          </a:xfrm>
          <a:prstGeom prst="rect">
            <a:avLst/>
          </a:prstGeom>
        </p:spPr>
        <p:txBody>
          <a:bodyPr/>
          <a:lstStyle/>
          <a:p>
            <a:fld id="{D18EFF23-CCB2-4E56-B9FD-7D5164026CE8}" type="datetime1">
              <a:rPr lang="en-US" smtClean="0"/>
              <a:t>9/20/2023</a:t>
            </a:fld>
            <a:endParaRPr lang="en-US"/>
          </a:p>
        </p:txBody>
      </p:sp>
      <p:sp>
        <p:nvSpPr>
          <p:cNvPr id="12" name="Footer Placeholder 11">
            <a:extLst>
              <a:ext uri="{FF2B5EF4-FFF2-40B4-BE49-F238E27FC236}">
                <a16:creationId xmlns:a16="http://schemas.microsoft.com/office/drawing/2014/main" id="{04652408-13FF-E946-94D2-4F64A9270DDA}"/>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B44010B5-7E9C-C64B-AD9A-D128C45EBF8A}"/>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4191839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02A95CE5-B0DE-45BD-BEC6-748E87232BC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331771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8A9B-98A1-504C-96ED-0E5E84FDA383}"/>
              </a:ext>
            </a:extLst>
          </p:cNvPr>
          <p:cNvSpPr>
            <a:spLocks noGrp="1"/>
          </p:cNvSpPr>
          <p:nvPr>
            <p:ph type="title" hasCustomPrompt="1"/>
          </p:nvPr>
        </p:nvSpPr>
        <p:spPr>
          <a:xfrm>
            <a:off x="838201" y="342900"/>
            <a:ext cx="10515591" cy="952500"/>
          </a:xfrm>
          <a:prstGeom prst="rect">
            <a:avLst/>
          </a:prstGeom>
        </p:spPr>
        <p:txBody>
          <a:bodyPr/>
          <a:lstStyle>
            <a:lvl1pPr>
              <a:defRPr sz="2800"/>
            </a:lvl1pPr>
          </a:lstStyle>
          <a:p>
            <a:r>
              <a:rPr lang="en-US" dirty="0"/>
              <a:t>Add Slide Headline Here (Use Title Case Format)</a:t>
            </a:r>
          </a:p>
        </p:txBody>
      </p:sp>
      <p:sp>
        <p:nvSpPr>
          <p:cNvPr id="7" name="Date Placeholder 6">
            <a:extLst>
              <a:ext uri="{FF2B5EF4-FFF2-40B4-BE49-F238E27FC236}">
                <a16:creationId xmlns:a16="http://schemas.microsoft.com/office/drawing/2014/main" id="{9A3F7870-522D-2142-B428-D81B940252A6}"/>
              </a:ext>
            </a:extLst>
          </p:cNvPr>
          <p:cNvSpPr>
            <a:spLocks noGrp="1"/>
          </p:cNvSpPr>
          <p:nvPr>
            <p:ph type="dt" sz="half" idx="10"/>
          </p:nvPr>
        </p:nvSpPr>
        <p:spPr>
          <a:xfrm>
            <a:off x="8784133" y="6481669"/>
            <a:ext cx="869371" cy="262031"/>
          </a:xfrm>
          <a:prstGeom prst="rect">
            <a:avLst/>
          </a:prstGeom>
        </p:spPr>
        <p:txBody>
          <a:bodyPr/>
          <a:lstStyle/>
          <a:p>
            <a:fld id="{DECE956F-A7B2-42EA-AB79-07C79172D150}" type="datetime1">
              <a:rPr lang="en-US" smtClean="0"/>
              <a:t>9/20/2023</a:t>
            </a:fld>
            <a:endParaRPr lang="en-US"/>
          </a:p>
        </p:txBody>
      </p:sp>
      <p:sp>
        <p:nvSpPr>
          <p:cNvPr id="8" name="Footer Placeholder 7">
            <a:extLst>
              <a:ext uri="{FF2B5EF4-FFF2-40B4-BE49-F238E27FC236}">
                <a16:creationId xmlns:a16="http://schemas.microsoft.com/office/drawing/2014/main" id="{6907E489-124C-6748-A696-D1DF94E24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E6C93-72B3-8349-84E5-C77F07B848FE}"/>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419646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_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8A9B-98A1-504C-96ED-0E5E84FDA383}"/>
              </a:ext>
            </a:extLst>
          </p:cNvPr>
          <p:cNvSpPr>
            <a:spLocks noGrp="1"/>
          </p:cNvSpPr>
          <p:nvPr>
            <p:ph type="title" hasCustomPrompt="1"/>
          </p:nvPr>
        </p:nvSpPr>
        <p:spPr>
          <a:xfrm>
            <a:off x="838201" y="342900"/>
            <a:ext cx="10515591" cy="952500"/>
          </a:xfrm>
          <a:prstGeom prst="rect">
            <a:avLst/>
          </a:prstGeom>
        </p:spPr>
        <p:txBody>
          <a:bodyPr/>
          <a:lstStyle>
            <a:lvl1pPr algn="ctr">
              <a:defRPr sz="2800"/>
            </a:lvl1pPr>
          </a:lstStyle>
          <a:p>
            <a:r>
              <a:rPr lang="en-US" dirty="0"/>
              <a:t>Add Slide Headline Here (Use Title Case Format)</a:t>
            </a:r>
          </a:p>
        </p:txBody>
      </p:sp>
      <p:sp>
        <p:nvSpPr>
          <p:cNvPr id="7" name="Date Placeholder 6">
            <a:extLst>
              <a:ext uri="{FF2B5EF4-FFF2-40B4-BE49-F238E27FC236}">
                <a16:creationId xmlns:a16="http://schemas.microsoft.com/office/drawing/2014/main" id="{9A3F7870-522D-2142-B428-D81B940252A6}"/>
              </a:ext>
            </a:extLst>
          </p:cNvPr>
          <p:cNvSpPr>
            <a:spLocks noGrp="1"/>
          </p:cNvSpPr>
          <p:nvPr>
            <p:ph type="dt" sz="half" idx="10"/>
          </p:nvPr>
        </p:nvSpPr>
        <p:spPr>
          <a:xfrm>
            <a:off x="8784133" y="6481669"/>
            <a:ext cx="869371" cy="262031"/>
          </a:xfrm>
          <a:prstGeom prst="rect">
            <a:avLst/>
          </a:prstGeom>
        </p:spPr>
        <p:txBody>
          <a:bodyPr/>
          <a:lstStyle/>
          <a:p>
            <a:fld id="{65CE6328-80DD-4E7A-87EF-3178A5F51B62}" type="datetime1">
              <a:rPr lang="en-US" smtClean="0"/>
              <a:t>9/20/2023</a:t>
            </a:fld>
            <a:endParaRPr lang="en-US"/>
          </a:p>
        </p:txBody>
      </p:sp>
      <p:sp>
        <p:nvSpPr>
          <p:cNvPr id="8" name="Footer Placeholder 7">
            <a:extLst>
              <a:ext uri="{FF2B5EF4-FFF2-40B4-BE49-F238E27FC236}">
                <a16:creationId xmlns:a16="http://schemas.microsoft.com/office/drawing/2014/main" id="{6907E489-124C-6748-A696-D1DF94E24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E6C93-72B3-8349-84E5-C77F07B848FE}"/>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364755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_Whi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7E2D41-3E85-DE44-81AA-44EB2E9E72ED}"/>
              </a:ext>
            </a:extLst>
          </p:cNvPr>
          <p:cNvSpPr>
            <a:spLocks noGrp="1"/>
          </p:cNvSpPr>
          <p:nvPr>
            <p:ph type="dt" sz="half" idx="10"/>
          </p:nvPr>
        </p:nvSpPr>
        <p:spPr>
          <a:xfrm>
            <a:off x="8784133" y="6481669"/>
            <a:ext cx="869371" cy="262031"/>
          </a:xfrm>
          <a:prstGeom prst="rect">
            <a:avLst/>
          </a:prstGeom>
        </p:spPr>
        <p:txBody>
          <a:bodyPr/>
          <a:lstStyle/>
          <a:p>
            <a:fld id="{35C76B97-B8C6-4F03-852B-CE0F16397A3E}" type="datetime1">
              <a:rPr lang="en-US" smtClean="0"/>
              <a:t>9/20/2023</a:t>
            </a:fld>
            <a:endParaRPr lang="en-US"/>
          </a:p>
        </p:txBody>
      </p:sp>
      <p:sp>
        <p:nvSpPr>
          <p:cNvPr id="3" name="Footer Placeholder 2">
            <a:extLst>
              <a:ext uri="{FF2B5EF4-FFF2-40B4-BE49-F238E27FC236}">
                <a16:creationId xmlns:a16="http://schemas.microsoft.com/office/drawing/2014/main" id="{88AEF27C-0EC0-1041-9CDC-5E21AEBFD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FAE74-0240-234A-A4C2-21D1CCE91BD6}"/>
              </a:ext>
            </a:extLst>
          </p:cNvPr>
          <p:cNvSpPr>
            <a:spLocks noGrp="1"/>
          </p:cNvSpPr>
          <p:nvPr>
            <p:ph type="sldNum" sz="quarter" idx="12"/>
          </p:nvPr>
        </p:nvSpPr>
        <p:spPr/>
        <p:txBody>
          <a:bodyPr/>
          <a:lstStyle/>
          <a:p>
            <a:fld id="{BF76F403-B427-4A07-85C1-AC8B3D123FEE}" type="slidenum">
              <a:rPr lang="en-US" smtClean="0"/>
              <a:t>‹#›</a:t>
            </a:fld>
            <a:endParaRPr lang="en-US"/>
          </a:p>
        </p:txBody>
      </p:sp>
    </p:spTree>
    <p:extLst>
      <p:ext uri="{BB962C8B-B14F-4D97-AF65-F5344CB8AC3E}">
        <p14:creationId xmlns:p14="http://schemas.microsoft.com/office/powerpoint/2010/main" val="123676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w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70CCB99-4733-6E47-8BE4-5334A1A721FF}"/>
              </a:ext>
            </a:extLst>
          </p:cNvPr>
          <p:cNvSpPr>
            <a:spLocks noGrp="1"/>
          </p:cNvSpPr>
          <p:nvPr>
            <p:ph type="pic" sz="quarter" idx="16" hasCustomPrompt="1"/>
          </p:nvPr>
        </p:nvSpPr>
        <p:spPr>
          <a:xfrm>
            <a:off x="0" y="0"/>
            <a:ext cx="12192000" cy="6858000"/>
          </a:xfrm>
          <a:solidFill>
            <a:schemeClr val="accent6">
              <a:lumMod val="20000"/>
              <a:lumOff val="80000"/>
            </a:schemeClr>
          </a:solidFill>
        </p:spPr>
        <p:txBody>
          <a:bodyPr rIns="731520" anchor="ctr"/>
          <a:lstStyle>
            <a:lvl1pPr marL="228600" marR="0" indent="-228600" algn="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2000"/>
            </a:lvl1pPr>
          </a:lstStyle>
          <a:p>
            <a:pPr marL="228600" marR="0" lvl="0" indent="-228600" algn="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[Drag And Drop]</a:t>
            </a:r>
          </a:p>
        </p:txBody>
      </p:sp>
    </p:spTree>
    <p:extLst>
      <p:ext uri="{BB962C8B-B14F-4D97-AF65-F5344CB8AC3E}">
        <p14:creationId xmlns:p14="http://schemas.microsoft.com/office/powerpoint/2010/main" val="33169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_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B9D953-985D-154B-8CB9-6B4A856D5775}"/>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12AA96-5045-443F-8BCD-7E323CD11FA1}"/>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517F9E83-409D-DA4A-808D-60A8B20AE9A6}"/>
              </a:ext>
            </a:extLst>
          </p:cNvPr>
          <p:cNvSpPr>
            <a:spLocks noGrp="1"/>
          </p:cNvSpPr>
          <p:nvPr>
            <p:ph type="body" sz="quarter" idx="10" hasCustomPrompt="1"/>
          </p:nvPr>
        </p:nvSpPr>
        <p:spPr>
          <a:xfrm>
            <a:off x="838200" y="533400"/>
            <a:ext cx="10515600" cy="5676900"/>
          </a:xfrm>
        </p:spPr>
        <p:txBody>
          <a:bodyPr anchor="ctr"/>
          <a:lstStyle>
            <a:lvl1pPr algn="ctr">
              <a:buNone/>
              <a:defRPr sz="3200">
                <a:solidFill>
                  <a:schemeClr val="bg1"/>
                </a:solidFill>
                <a:latin typeface="+mj-lt"/>
              </a:defRPr>
            </a:lvl1pPr>
            <a:lvl2pPr algn="ctr">
              <a:buFont typeface="Arial" panose="020B0604020202020204" pitchFamily="34" charset="0"/>
              <a:buNone/>
              <a:defRPr sz="3200">
                <a:solidFill>
                  <a:schemeClr val="bg1"/>
                </a:solidFill>
                <a:latin typeface="+mj-lt"/>
              </a:defRPr>
            </a:lvl2pPr>
            <a:lvl3pPr algn="ctr">
              <a:buFont typeface="Arial" panose="020B0604020202020204" pitchFamily="34" charset="0"/>
              <a:buNone/>
              <a:defRPr sz="3200">
                <a:solidFill>
                  <a:schemeClr val="bg1"/>
                </a:solidFill>
                <a:latin typeface="+mj-lt"/>
              </a:defRPr>
            </a:lvl3pPr>
            <a:lvl4pPr algn="ctr">
              <a:buFont typeface="Arial" panose="020B0604020202020204" pitchFamily="34" charset="0"/>
              <a:buNone/>
              <a:defRPr sz="3200">
                <a:solidFill>
                  <a:schemeClr val="bg1"/>
                </a:solidFill>
                <a:latin typeface="+mj-lt"/>
              </a:defRPr>
            </a:lvl4pPr>
            <a:lvl5pPr algn="ctr">
              <a:buFont typeface="Arial" panose="020B0604020202020204" pitchFamily="34" charset="0"/>
              <a:buNone/>
              <a:defRPr sz="3200">
                <a:solidFill>
                  <a:schemeClr val="bg1"/>
                </a:solidFill>
                <a:latin typeface="+mj-lt"/>
              </a:defRPr>
            </a:lvl5pPr>
          </a:lstStyle>
          <a:p>
            <a:pPr lvl="0"/>
            <a:r>
              <a:rPr lang="en-US" dirty="0"/>
              <a:t>Add content here</a:t>
            </a:r>
          </a:p>
        </p:txBody>
      </p:sp>
      <p:pic>
        <p:nvPicPr>
          <p:cNvPr id="6" name="Picture 5" descr="Text&#10;&#10;Description automatically generated with medium confidence">
            <a:extLst>
              <a:ext uri="{FF2B5EF4-FFF2-40B4-BE49-F238E27FC236}">
                <a16:creationId xmlns:a16="http://schemas.microsoft.com/office/drawing/2014/main" id="{4E8CDD27-EAAE-46FD-BAA6-C4BD849DD57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34870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_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29564B-F6F9-1E4D-A79C-0DE990C2A73A}"/>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C141B22-6FD0-F348-A69D-1DA55F49541B}"/>
              </a:ext>
            </a:extLst>
          </p:cNvPr>
          <p:cNvSpPr>
            <a:spLocks noGrp="1"/>
          </p:cNvSpPr>
          <p:nvPr>
            <p:ph type="body" sz="quarter" idx="10" hasCustomPrompt="1"/>
          </p:nvPr>
        </p:nvSpPr>
        <p:spPr>
          <a:xfrm>
            <a:off x="838200" y="533400"/>
            <a:ext cx="10515600" cy="5676900"/>
          </a:xfrm>
        </p:spPr>
        <p:txBody>
          <a:bodyPr anchor="ctr"/>
          <a:lstStyle>
            <a:lvl1pPr algn="ctr">
              <a:buNone/>
              <a:defRPr sz="3200">
                <a:solidFill>
                  <a:schemeClr val="bg1"/>
                </a:solidFill>
                <a:latin typeface="+mj-lt"/>
              </a:defRPr>
            </a:lvl1pPr>
            <a:lvl2pPr algn="ctr">
              <a:buNone/>
              <a:defRPr sz="3200">
                <a:solidFill>
                  <a:schemeClr val="bg1"/>
                </a:solidFill>
                <a:latin typeface="+mj-lt"/>
              </a:defRPr>
            </a:lvl2pPr>
            <a:lvl3pPr algn="ctr">
              <a:buNone/>
              <a:defRPr sz="3200">
                <a:solidFill>
                  <a:schemeClr val="bg1"/>
                </a:solidFill>
                <a:latin typeface="+mj-lt"/>
              </a:defRPr>
            </a:lvl3pPr>
            <a:lvl4pPr algn="ctr">
              <a:buNone/>
              <a:defRPr sz="3200">
                <a:solidFill>
                  <a:schemeClr val="bg1"/>
                </a:solidFill>
                <a:latin typeface="+mj-lt"/>
              </a:defRPr>
            </a:lvl4pPr>
            <a:lvl5pPr algn="ctr">
              <a:buNone/>
              <a:defRPr sz="3200">
                <a:solidFill>
                  <a:schemeClr val="bg1"/>
                </a:solidFill>
                <a:latin typeface="+mj-lt"/>
              </a:defRPr>
            </a:lvl5pPr>
          </a:lstStyle>
          <a:p>
            <a:pPr lvl="0"/>
            <a:r>
              <a:rPr lang="en-US" dirty="0"/>
              <a:t>Add content here</a:t>
            </a:r>
          </a:p>
        </p:txBody>
      </p:sp>
      <p:pic>
        <p:nvPicPr>
          <p:cNvPr id="6" name="Picture 5" descr="Text&#10;&#10;Description automatically generated with medium confidence">
            <a:extLst>
              <a:ext uri="{FF2B5EF4-FFF2-40B4-BE49-F238E27FC236}">
                <a16:creationId xmlns:a16="http://schemas.microsoft.com/office/drawing/2014/main" id="{018A47D4-8F77-418A-BEC6-0DB4F1B2F77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203260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_Right">
    <p:spTree>
      <p:nvGrpSpPr>
        <p:cNvPr id="1" name=""/>
        <p:cNvGrpSpPr/>
        <p:nvPr/>
      </p:nvGrpSpPr>
      <p:grpSpPr>
        <a:xfrm>
          <a:off x="0" y="0"/>
          <a:ext cx="0" cy="0"/>
          <a:chOff x="0" y="0"/>
          <a:chExt cx="0" cy="0"/>
        </a:xfrm>
      </p:grpSpPr>
      <p:sp>
        <p:nvSpPr>
          <p:cNvPr id="37" name="Picture Placeholder 9">
            <a:extLst>
              <a:ext uri="{FF2B5EF4-FFF2-40B4-BE49-F238E27FC236}">
                <a16:creationId xmlns:a16="http://schemas.microsoft.com/office/drawing/2014/main" id="{A196799D-9C56-204F-8BAB-5A39C342070B}"/>
              </a:ext>
            </a:extLst>
          </p:cNvPr>
          <p:cNvSpPr>
            <a:spLocks noGrp="1"/>
          </p:cNvSpPr>
          <p:nvPr>
            <p:ph type="pic" sz="quarter" idx="13" hasCustomPrompt="1"/>
          </p:nvPr>
        </p:nvSpPr>
        <p:spPr>
          <a:xfrm>
            <a:off x="8576073" y="0"/>
            <a:ext cx="3615927" cy="6858000"/>
          </a:xfrm>
          <a:custGeom>
            <a:avLst/>
            <a:gdLst>
              <a:gd name="connsiteX0" fmla="*/ 453816 w 3615927"/>
              <a:gd name="connsiteY0" fmla="*/ 0 h 6858000"/>
              <a:gd name="connsiteX1" fmla="*/ 3565414 w 3615927"/>
              <a:gd name="connsiteY1" fmla="*/ 0 h 6858000"/>
              <a:gd name="connsiteX2" fmla="*/ 3615927 w 3615927"/>
              <a:gd name="connsiteY2" fmla="*/ 1 h 6858000"/>
              <a:gd name="connsiteX3" fmla="*/ 3615927 w 3615927"/>
              <a:gd name="connsiteY3" fmla="*/ 6858000 h 6858000"/>
              <a:gd name="connsiteX4" fmla="*/ 525848 w 3615927"/>
              <a:gd name="connsiteY4" fmla="*/ 6858000 h 6858000"/>
              <a:gd name="connsiteX5" fmla="*/ 468921 w 3615927"/>
              <a:gd name="connsiteY5" fmla="*/ 6853534 h 6858000"/>
              <a:gd name="connsiteX6" fmla="*/ 296908 w 3615927"/>
              <a:gd name="connsiteY6" fmla="*/ 6624702 h 6858000"/>
              <a:gd name="connsiteX7" fmla="*/ 48179 w 3615927"/>
              <a:gd name="connsiteY7" fmla="*/ 5751767 h 6858000"/>
              <a:gd name="connsiteX8" fmla="*/ 59037 w 3615927"/>
              <a:gd name="connsiteY8" fmla="*/ 4968177 h 6858000"/>
              <a:gd name="connsiteX9" fmla="*/ 433307 w 3615927"/>
              <a:gd name="connsiteY9" fmla="*/ 3617151 h 6858000"/>
              <a:gd name="connsiteX10" fmla="*/ 532303 w 3615927"/>
              <a:gd name="connsiteY10" fmla="*/ 1146938 h 6858000"/>
              <a:gd name="connsiteX11" fmla="*/ 452142 w 3615927"/>
              <a:gd name="connsiteY11" fmla="*/ 1394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5927" h="6858000">
                <a:moveTo>
                  <a:pt x="453816" y="0"/>
                </a:moveTo>
                <a:lnTo>
                  <a:pt x="3565414" y="0"/>
                </a:lnTo>
                <a:lnTo>
                  <a:pt x="3615927" y="1"/>
                </a:lnTo>
                <a:lnTo>
                  <a:pt x="3615927" y="6858000"/>
                </a:lnTo>
                <a:lnTo>
                  <a:pt x="525848" y="6858000"/>
                </a:lnTo>
                <a:lnTo>
                  <a:pt x="468921" y="6853534"/>
                </a:lnTo>
                <a:cubicBezTo>
                  <a:pt x="406493" y="6839729"/>
                  <a:pt x="358487" y="6791295"/>
                  <a:pt x="296908" y="6624702"/>
                </a:cubicBezTo>
                <a:cubicBezTo>
                  <a:pt x="237726" y="6462967"/>
                  <a:pt x="104948" y="6056059"/>
                  <a:pt x="48179" y="5751767"/>
                </a:cubicBezTo>
                <a:cubicBezTo>
                  <a:pt x="-31514" y="5323142"/>
                  <a:pt x="-1288" y="5353368"/>
                  <a:pt x="59037" y="4968177"/>
                </a:cubicBezTo>
                <a:cubicBezTo>
                  <a:pt x="118220" y="4584256"/>
                  <a:pt x="404350" y="4037331"/>
                  <a:pt x="433307" y="3617151"/>
                </a:cubicBezTo>
                <a:cubicBezTo>
                  <a:pt x="484043" y="2885504"/>
                  <a:pt x="482836" y="1878585"/>
                  <a:pt x="532303" y="1146938"/>
                </a:cubicBezTo>
                <a:cubicBezTo>
                  <a:pt x="550249" y="891295"/>
                  <a:pt x="460996" y="477549"/>
                  <a:pt x="452142" y="139499"/>
                </a:cubicBezTo>
                <a:close/>
              </a:path>
            </a:pathLst>
          </a:custGeom>
          <a:solidFill>
            <a:schemeClr val="accent6">
              <a:lumMod val="20000"/>
              <a:lumOff val="80000"/>
            </a:schemeClr>
          </a:solidFill>
        </p:spPr>
        <p:txBody>
          <a:bodyPr wrap="square" rIns="365760" anchor="ctr">
            <a:noAutofit/>
          </a:bodyPr>
          <a:lstStyle>
            <a:lvl1pPr marL="228600" marR="0" indent="-228600" algn="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sz="1600"/>
            </a:lvl1pPr>
          </a:lstStyle>
          <a:p>
            <a:pPr marL="228600" marR="0" lvl="0" indent="-228600" algn="ctr" defTabSz="914400" rtl="0" eaLnBrk="1" fontAlgn="auto" latinLnBrk="0" hangingPunct="1">
              <a:lnSpc>
                <a:spcPct val="90000"/>
              </a:lnSpc>
              <a:spcBef>
                <a:spcPts val="1000"/>
              </a:spcBef>
              <a:spcAft>
                <a:spcPts val="0"/>
              </a:spcAft>
              <a:buClr>
                <a:schemeClr val="accent6">
                  <a:lumMod val="60000"/>
                  <a:lumOff val="40000"/>
                </a:schemeClr>
              </a:buClr>
              <a:buSzPct val="90000"/>
              <a:buFont typeface="Arial" panose="020B0604020202020204" pitchFamily="34" charset="0"/>
              <a:buNone/>
              <a:tabLst/>
              <a:defRPr/>
            </a:pPr>
            <a:r>
              <a:rPr lang="en-US" dirty="0"/>
              <a:t>Add Your Image Here [Drag And Drop]</a:t>
            </a:r>
          </a:p>
        </p:txBody>
      </p:sp>
      <p:sp>
        <p:nvSpPr>
          <p:cNvPr id="6" name="Text Placeholder 2">
            <a:extLst>
              <a:ext uri="{FF2B5EF4-FFF2-40B4-BE49-F238E27FC236}">
                <a16:creationId xmlns:a16="http://schemas.microsoft.com/office/drawing/2014/main" id="{D80717E3-3266-DE46-B59C-1CE72BAF575B}"/>
              </a:ext>
            </a:extLst>
          </p:cNvPr>
          <p:cNvSpPr>
            <a:spLocks noGrp="1"/>
          </p:cNvSpPr>
          <p:nvPr>
            <p:ph type="body" idx="1" hasCustomPrompt="1"/>
          </p:nvPr>
        </p:nvSpPr>
        <p:spPr>
          <a:xfrm>
            <a:off x="838200" y="3732895"/>
            <a:ext cx="7137916" cy="2477405"/>
          </a:xfrm>
        </p:spPr>
        <p:txBody>
          <a:bodyPr/>
          <a:lstStyle>
            <a:lvl1pPr marL="0" indent="0" algn="l">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a:t>
            </a:r>
            <a:r>
              <a:rPr lang="en-US" dirty="0" err="1"/>
              <a:t>Subheadline</a:t>
            </a:r>
            <a:r>
              <a:rPr lang="en-US" dirty="0"/>
              <a:t> Here</a:t>
            </a:r>
          </a:p>
        </p:txBody>
      </p:sp>
      <p:sp>
        <p:nvSpPr>
          <p:cNvPr id="7" name="Title 1">
            <a:extLst>
              <a:ext uri="{FF2B5EF4-FFF2-40B4-BE49-F238E27FC236}">
                <a16:creationId xmlns:a16="http://schemas.microsoft.com/office/drawing/2014/main" id="{F77D620B-019A-1D40-89C5-726DB4AEDAA8}"/>
              </a:ext>
            </a:extLst>
          </p:cNvPr>
          <p:cNvSpPr>
            <a:spLocks noGrp="1"/>
          </p:cNvSpPr>
          <p:nvPr>
            <p:ph type="title" hasCustomPrompt="1"/>
          </p:nvPr>
        </p:nvSpPr>
        <p:spPr>
          <a:xfrm>
            <a:off x="838200" y="533400"/>
            <a:ext cx="7137916" cy="3199495"/>
          </a:xfrm>
          <a:prstGeom prst="rect">
            <a:avLst/>
          </a:prstGeom>
        </p:spPr>
        <p:txBody>
          <a:bodyPr anchor="b"/>
          <a:lstStyle>
            <a:lvl1pPr algn="l">
              <a:defRPr sz="2800">
                <a:solidFill>
                  <a:schemeClr val="accent6"/>
                </a:solidFill>
              </a:defRPr>
            </a:lvl1pPr>
          </a:lstStyle>
          <a:p>
            <a:r>
              <a:rPr lang="en-US" dirty="0"/>
              <a:t>Add Section Headline Here </a:t>
            </a:r>
            <a:br>
              <a:rPr lang="en-US" dirty="0"/>
            </a:br>
            <a:r>
              <a:rPr lang="en-US" dirty="0"/>
              <a:t>(Use Title Case Format)</a:t>
            </a:r>
          </a:p>
        </p:txBody>
      </p:sp>
      <p:pic>
        <p:nvPicPr>
          <p:cNvPr id="8" name="Picture 7" descr="A picture containing text, clipart&#10;&#10;Description automatically generated">
            <a:extLst>
              <a:ext uri="{FF2B5EF4-FFF2-40B4-BE49-F238E27FC236}">
                <a16:creationId xmlns:a16="http://schemas.microsoft.com/office/drawing/2014/main" id="{8B3E7E05-CC20-4F37-B02E-624D3551F04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9944" y="6484562"/>
            <a:ext cx="984129" cy="283464"/>
          </a:xfrm>
          <a:prstGeom prst="rect">
            <a:avLst/>
          </a:prstGeom>
        </p:spPr>
      </p:pic>
    </p:spTree>
    <p:extLst>
      <p:ext uri="{BB962C8B-B14F-4D97-AF65-F5344CB8AC3E}">
        <p14:creationId xmlns:p14="http://schemas.microsoft.com/office/powerpoint/2010/main" val="3770716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5EAB7E-B439-6740-A167-AE9744B3415E}"/>
              </a:ext>
            </a:extLst>
          </p:cNvPr>
          <p:cNvSpPr>
            <a:spLocks noGrp="1"/>
          </p:cNvSpPr>
          <p:nvPr>
            <p:ph type="body" idx="1"/>
          </p:nvPr>
        </p:nvSpPr>
        <p:spPr>
          <a:xfrm>
            <a:off x="838201" y="1600201"/>
            <a:ext cx="10515585" cy="4589968"/>
          </a:xfrm>
          <a:prstGeom prst="rect">
            <a:avLst/>
          </a:prstGeom>
        </p:spPr>
        <p:txBody>
          <a:bodyPr vert="horz" lIns="91440" tIns="45720" rIns="91440" bIns="45720" rtlCol="0">
            <a:normAutofit/>
          </a:bodyPr>
          <a:lstStyle/>
          <a:p>
            <a:pPr lvl="0"/>
            <a:r>
              <a:rPr lang="en-US" dirty="0"/>
              <a:t>Add content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6">
            <a:extLst>
              <a:ext uri="{FF2B5EF4-FFF2-40B4-BE49-F238E27FC236}">
                <a16:creationId xmlns:a16="http://schemas.microsoft.com/office/drawing/2014/main" id="{053CC8E4-AD1B-7540-B0E2-F2BC2F6BEA8C}"/>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735553" y="6481669"/>
            <a:ext cx="1502973" cy="262031"/>
          </a:xfrm>
          <a:prstGeom prst="rect">
            <a:avLst/>
          </a:prstGeom>
        </p:spPr>
      </p:pic>
      <p:cxnSp>
        <p:nvCxnSpPr>
          <p:cNvPr id="9" name="Straight Connector 8">
            <a:extLst>
              <a:ext uri="{FF2B5EF4-FFF2-40B4-BE49-F238E27FC236}">
                <a16:creationId xmlns:a16="http://schemas.microsoft.com/office/drawing/2014/main" id="{65A46F62-3033-4E46-A0ED-9D1F91282011}"/>
              </a:ext>
            </a:extLst>
          </p:cNvPr>
          <p:cNvCxnSpPr>
            <a:cxnSpLocks/>
          </p:cNvCxnSpPr>
          <p:nvPr/>
        </p:nvCxnSpPr>
        <p:spPr>
          <a:xfrm>
            <a:off x="11354931" y="6461633"/>
            <a:ext cx="0" cy="28206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Placeholder 14">
            <a:extLst>
              <a:ext uri="{FF2B5EF4-FFF2-40B4-BE49-F238E27FC236}">
                <a16:creationId xmlns:a16="http://schemas.microsoft.com/office/drawing/2014/main" id="{26D149E6-3CCF-C440-B1F7-99DEDD803270}"/>
              </a:ext>
            </a:extLst>
          </p:cNvPr>
          <p:cNvSpPr>
            <a:spLocks noGrp="1"/>
          </p:cNvSpPr>
          <p:nvPr>
            <p:ph type="title"/>
          </p:nvPr>
        </p:nvSpPr>
        <p:spPr>
          <a:xfrm>
            <a:off x="838200" y="365125"/>
            <a:ext cx="10515600" cy="930275"/>
          </a:xfrm>
          <a:prstGeom prst="rect">
            <a:avLst/>
          </a:prstGeom>
        </p:spPr>
        <p:txBody>
          <a:bodyPr vert="horz" lIns="91440" tIns="45720" rIns="91440" bIns="45720" rtlCol="0" anchor="b">
            <a:normAutofit/>
          </a:bodyPr>
          <a:lstStyle/>
          <a:p>
            <a:r>
              <a:rPr lang="en-US" dirty="0"/>
              <a:t>Add Slide Headline Here (Use Title Case Format)</a:t>
            </a:r>
          </a:p>
        </p:txBody>
      </p:sp>
      <p:sp>
        <p:nvSpPr>
          <p:cNvPr id="20" name="Footer Placeholder 19">
            <a:extLst>
              <a:ext uri="{FF2B5EF4-FFF2-40B4-BE49-F238E27FC236}">
                <a16:creationId xmlns:a16="http://schemas.microsoft.com/office/drawing/2014/main" id="{7D163F6B-9D3B-3249-8E30-C596010183EF}"/>
              </a:ext>
            </a:extLst>
          </p:cNvPr>
          <p:cNvSpPr>
            <a:spLocks noGrp="1"/>
          </p:cNvSpPr>
          <p:nvPr>
            <p:ph type="ftr" sz="quarter" idx="3"/>
          </p:nvPr>
        </p:nvSpPr>
        <p:spPr>
          <a:xfrm>
            <a:off x="2403711" y="6492875"/>
            <a:ext cx="7369014" cy="2508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1" name="Slide Number Placeholder 5">
            <a:extLst>
              <a:ext uri="{FF2B5EF4-FFF2-40B4-BE49-F238E27FC236}">
                <a16:creationId xmlns:a16="http://schemas.microsoft.com/office/drawing/2014/main" id="{10DC692A-FF89-4744-BC0F-88D32916780F}"/>
              </a:ext>
            </a:extLst>
          </p:cNvPr>
          <p:cNvSpPr>
            <a:spLocks noGrp="1"/>
          </p:cNvSpPr>
          <p:nvPr>
            <p:ph type="sldNum" sz="quarter" idx="4"/>
          </p:nvPr>
        </p:nvSpPr>
        <p:spPr>
          <a:xfrm>
            <a:off x="11549269" y="6477000"/>
            <a:ext cx="528431" cy="264747"/>
          </a:xfrm>
          <a:prstGeom prst="rect">
            <a:avLst/>
          </a:prstGeom>
        </p:spPr>
        <p:txBody>
          <a:bodyPr vert="horz" lIns="0" tIns="45720" rIns="91440" bIns="45720" rtlCol="0" anchor="ctr"/>
          <a:lstStyle>
            <a:lvl1pPr algn="l">
              <a:defRPr sz="1000">
                <a:solidFill>
                  <a:schemeClr val="accent6"/>
                </a:solidFill>
              </a:defRPr>
            </a:lvl1pPr>
          </a:lstStyle>
          <a:p>
            <a:fld id="{BF76F403-B427-4A07-85C1-AC8B3D123FEE}" type="slidenum">
              <a:rPr lang="en-US" smtClean="0"/>
              <a:t>‹#›</a:t>
            </a:fld>
            <a:endParaRPr lang="en-US"/>
          </a:p>
        </p:txBody>
      </p:sp>
      <p:pic>
        <p:nvPicPr>
          <p:cNvPr id="11" name="Picture 6">
            <a:extLst>
              <a:ext uri="{FF2B5EF4-FFF2-40B4-BE49-F238E27FC236}">
                <a16:creationId xmlns:a16="http://schemas.microsoft.com/office/drawing/2014/main" id="{3726949F-F25C-4294-8B8B-CF26F876383B}"/>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735553" y="6481669"/>
            <a:ext cx="1502973" cy="262031"/>
          </a:xfrm>
          <a:prstGeom prst="rect">
            <a:avLst/>
          </a:prstGeom>
        </p:spPr>
      </p:pic>
      <p:cxnSp>
        <p:nvCxnSpPr>
          <p:cNvPr id="12" name="Straight Connector 11">
            <a:extLst>
              <a:ext uri="{FF2B5EF4-FFF2-40B4-BE49-F238E27FC236}">
                <a16:creationId xmlns:a16="http://schemas.microsoft.com/office/drawing/2014/main" id="{DF35D2D8-BEC6-44F4-A6A4-8CD9FDB6AEC1}"/>
              </a:ext>
            </a:extLst>
          </p:cNvPr>
          <p:cNvCxnSpPr>
            <a:cxnSpLocks/>
          </p:cNvCxnSpPr>
          <p:nvPr/>
        </p:nvCxnSpPr>
        <p:spPr>
          <a:xfrm>
            <a:off x="11354931" y="6461633"/>
            <a:ext cx="0" cy="28206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with medium confidence">
            <a:extLst>
              <a:ext uri="{FF2B5EF4-FFF2-40B4-BE49-F238E27FC236}">
                <a16:creationId xmlns:a16="http://schemas.microsoft.com/office/drawing/2014/main" id="{2C47E89D-8B11-47E4-B718-3BF5A7E0BE79}"/>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70858" y="6487612"/>
            <a:ext cx="984129" cy="283464"/>
          </a:xfrm>
          <a:prstGeom prst="rect">
            <a:avLst/>
          </a:prstGeom>
        </p:spPr>
      </p:pic>
    </p:spTree>
    <p:extLst>
      <p:ext uri="{BB962C8B-B14F-4D97-AF65-F5344CB8AC3E}">
        <p14:creationId xmlns:p14="http://schemas.microsoft.com/office/powerpoint/2010/main" val="21223882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4" r:id="rId26"/>
    <p:sldLayoutId id="2147483715" r:id="rId27"/>
    <p:sldLayoutId id="2147483716" r:id="rId28"/>
  </p:sldLayoutIdLst>
  <p:hf hdr="0" ftr="0" dt="0"/>
  <p:txStyles>
    <p:titleStyle>
      <a:lvl1pPr algn="l" defTabSz="914400" rtl="0" eaLnBrk="1" latinLnBrk="0" hangingPunct="1">
        <a:lnSpc>
          <a:spcPct val="90000"/>
        </a:lnSpc>
        <a:spcBef>
          <a:spcPct val="0"/>
        </a:spcBef>
        <a:buNone/>
        <a:defRPr sz="2800" kern="1200">
          <a:solidFill>
            <a:schemeClr val="accent6"/>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816">
          <p15:clr>
            <a:srgbClr val="F26B43"/>
          </p15:clr>
        </p15:guide>
        <p15:guide id="14" pos="7152">
          <p15:clr>
            <a:srgbClr val="F26B43"/>
          </p15:clr>
        </p15:guide>
        <p15:guide id="15" pos="528">
          <p15:clr>
            <a:srgbClr val="F26B43"/>
          </p15:clr>
        </p15:guide>
        <p15:guide id="16" orient="horz" pos="4080">
          <p15:clr>
            <a:srgbClr val="F26B43"/>
          </p15:clr>
        </p15:guide>
        <p15:guide id="17" orient="horz" pos="336">
          <p15:clr>
            <a:srgbClr val="F26B43"/>
          </p15:clr>
        </p15:guide>
        <p15:guide id="18" orient="horz" pos="1008">
          <p15:clr>
            <a:srgbClr val="F26B43"/>
          </p15:clr>
        </p15:guide>
        <p15:guide id="19" orient="horz" pos="216">
          <p15:clr>
            <a:srgbClr val="F26B43"/>
          </p15:clr>
        </p15:guide>
        <p15:guide id="20" pos="72">
          <p15:clr>
            <a:srgbClr val="F26B43"/>
          </p15:clr>
        </p15:guide>
        <p15:guide id="21" pos="7608">
          <p15:clr>
            <a:srgbClr val="F26B43"/>
          </p15:clr>
        </p15:guide>
        <p15:guide id="22" orient="horz" pos="72">
          <p15:clr>
            <a:srgbClr val="F26B43"/>
          </p15:clr>
        </p15:guide>
        <p15:guide id="23" orient="horz" pos="4248">
          <p15:clr>
            <a:srgbClr val="F26B43"/>
          </p15:clr>
        </p15:guide>
        <p15:guide id="24" orient="horz" pos="39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5830C830"/><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B725DD30"/><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hyperlink" Target="https://youtu.be/GOqEl4ADyV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3120-EAB6-4A4D-9796-08789F561C95}"/>
              </a:ext>
            </a:extLst>
          </p:cNvPr>
          <p:cNvSpPr>
            <a:spLocks noGrp="1"/>
          </p:cNvSpPr>
          <p:nvPr>
            <p:ph type="title"/>
          </p:nvPr>
        </p:nvSpPr>
        <p:spPr>
          <a:xfrm>
            <a:off x="0" y="3166713"/>
            <a:ext cx="12191999" cy="712919"/>
          </a:xfrm>
        </p:spPr>
        <p:txBody>
          <a:bodyPr>
            <a:noAutofit/>
          </a:bodyPr>
          <a:lstStyle/>
          <a:p>
            <a:pPr>
              <a:lnSpc>
                <a:spcPct val="100000"/>
              </a:lnSpc>
            </a:pPr>
            <a:r>
              <a:rPr lang="en-US" sz="2000" dirty="0"/>
              <a:t>Exploration of Early RGPG Support Options and Approaches: </a:t>
            </a:r>
            <a:br>
              <a:rPr lang="en-US" sz="2000" dirty="0"/>
            </a:br>
            <a:r>
              <a:rPr lang="en-US" sz="1800" i="1" dirty="0"/>
              <a:t>Information Scan Covering Trends in Gaming, Alcohol, and Mental Health</a:t>
            </a:r>
          </a:p>
        </p:txBody>
      </p:sp>
      <p:sp>
        <p:nvSpPr>
          <p:cNvPr id="3" name="Subtitle 2">
            <a:extLst>
              <a:ext uri="{FF2B5EF4-FFF2-40B4-BE49-F238E27FC236}">
                <a16:creationId xmlns:a16="http://schemas.microsoft.com/office/drawing/2014/main" id="{C7967980-1A20-4D2F-9C3F-A8CB04FF907E}"/>
              </a:ext>
            </a:extLst>
          </p:cNvPr>
          <p:cNvSpPr>
            <a:spLocks noGrp="1"/>
          </p:cNvSpPr>
          <p:nvPr>
            <p:ph type="body" idx="1"/>
          </p:nvPr>
        </p:nvSpPr>
        <p:spPr>
          <a:xfrm>
            <a:off x="4466122" y="4089378"/>
            <a:ext cx="3103078" cy="561340"/>
          </a:xfrm>
        </p:spPr>
        <p:txBody>
          <a:bodyPr/>
          <a:lstStyle/>
          <a:p>
            <a:pPr algn="l"/>
            <a:r>
              <a:rPr lang="en-US" dirty="0">
                <a:latin typeface="+mj-lt"/>
              </a:rPr>
              <a:t>September 20, 2023 - Final</a:t>
            </a:r>
          </a:p>
        </p:txBody>
      </p:sp>
    </p:spTree>
    <p:extLst>
      <p:ext uri="{BB962C8B-B14F-4D97-AF65-F5344CB8AC3E}">
        <p14:creationId xmlns:p14="http://schemas.microsoft.com/office/powerpoint/2010/main" val="353706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5736-26C0-8CD1-B523-774609C3D6B6}"/>
              </a:ext>
            </a:extLst>
          </p:cNvPr>
          <p:cNvSpPr>
            <a:spLocks noGrp="1"/>
          </p:cNvSpPr>
          <p:nvPr>
            <p:ph type="title"/>
          </p:nvPr>
        </p:nvSpPr>
        <p:spPr>
          <a:xfrm>
            <a:off x="838201" y="217640"/>
            <a:ext cx="10515591" cy="952500"/>
          </a:xfrm>
        </p:spPr>
        <p:txBody>
          <a:bodyPr/>
          <a:lstStyle/>
          <a:p>
            <a:r>
              <a:rPr lang="en-US" dirty="0"/>
              <a:t>Clarifying Terminology</a:t>
            </a:r>
          </a:p>
        </p:txBody>
      </p:sp>
      <p:sp>
        <p:nvSpPr>
          <p:cNvPr id="3" name="Content Placeholder 2">
            <a:extLst>
              <a:ext uri="{FF2B5EF4-FFF2-40B4-BE49-F238E27FC236}">
                <a16:creationId xmlns:a16="http://schemas.microsoft.com/office/drawing/2014/main" id="{F2D2A56B-AF23-7038-C48D-694ECA3A7EF7}"/>
              </a:ext>
            </a:extLst>
          </p:cNvPr>
          <p:cNvSpPr>
            <a:spLocks noGrp="1"/>
          </p:cNvSpPr>
          <p:nvPr>
            <p:ph idx="1"/>
          </p:nvPr>
        </p:nvSpPr>
        <p:spPr>
          <a:xfrm>
            <a:off x="838201" y="1474941"/>
            <a:ext cx="6310085" cy="4589968"/>
          </a:xfrm>
        </p:spPr>
        <p:txBody>
          <a:bodyPr>
            <a:normAutofit/>
          </a:bodyPr>
          <a:lstStyle/>
          <a:p>
            <a:pPr marL="0" indent="0">
              <a:spcAft>
                <a:spcPts val="1200"/>
              </a:spcAft>
              <a:buNone/>
            </a:pPr>
            <a:r>
              <a:rPr lang="en-US" sz="1800" dirty="0"/>
              <a:t>The following terms are used throughout this document to describe tools and approaches for providing early support within the alcohol and gaming spaces:</a:t>
            </a:r>
          </a:p>
          <a:p>
            <a:pPr>
              <a:spcAft>
                <a:spcPts val="1200"/>
              </a:spcAft>
            </a:pPr>
            <a:r>
              <a:rPr lang="en-US" sz="1800" b="1" dirty="0"/>
              <a:t>Stages of change: </a:t>
            </a:r>
            <a:r>
              <a:rPr lang="en-US" sz="1800" dirty="0"/>
              <a:t>support and treatment framework utilized in alcohol, substance, and gambling treatment programs.</a:t>
            </a:r>
          </a:p>
          <a:p>
            <a:pPr>
              <a:spcAft>
                <a:spcPts val="1200"/>
              </a:spcAft>
            </a:pPr>
            <a:r>
              <a:rPr lang="en-US" sz="1800" b="1" dirty="0"/>
              <a:t>Pre-Contemplation: </a:t>
            </a:r>
            <a:r>
              <a:rPr lang="en-US" sz="1800" dirty="0"/>
              <a:t>the first stage of change; person </a:t>
            </a:r>
            <a:r>
              <a:rPr lang="en-US" sz="1800" dirty="0">
                <a:ea typeface="Calibri" panose="020F0502020204030204" pitchFamily="34" charset="0"/>
                <a:cs typeface="Times New Roman" panose="02020603050405020304" pitchFamily="18" charset="0"/>
              </a:rPr>
              <a:t>does not recognize that a behavior change may be needed</a:t>
            </a:r>
            <a:endParaRPr lang="en-US" sz="1800" dirty="0"/>
          </a:p>
          <a:p>
            <a:pPr>
              <a:spcAft>
                <a:spcPts val="1200"/>
              </a:spcAft>
            </a:pPr>
            <a:r>
              <a:rPr lang="en-US" sz="1800" b="1" dirty="0"/>
              <a:t>Contemplation: </a:t>
            </a:r>
            <a:r>
              <a:rPr lang="en-US" sz="1800" dirty="0"/>
              <a:t>the second stage of change; person is thinking about change but has not acted on change</a:t>
            </a:r>
          </a:p>
          <a:p>
            <a:pPr>
              <a:spcAft>
                <a:spcPts val="1200"/>
              </a:spcAft>
            </a:pPr>
            <a:r>
              <a:rPr lang="en-US" sz="1800" b="1" dirty="0"/>
              <a:t>Sober Curious: </a:t>
            </a:r>
            <a:r>
              <a:rPr lang="en-US" sz="1800" dirty="0"/>
              <a:t>coined term in the alcohol space to describe the exploration of a person’s relationship with alcohol and tools/resources to guide change outside of a traditional treatment program</a:t>
            </a:r>
          </a:p>
        </p:txBody>
      </p:sp>
      <p:sp>
        <p:nvSpPr>
          <p:cNvPr id="4" name="Slide Number Placeholder 3">
            <a:extLst>
              <a:ext uri="{FF2B5EF4-FFF2-40B4-BE49-F238E27FC236}">
                <a16:creationId xmlns:a16="http://schemas.microsoft.com/office/drawing/2014/main" id="{57855DF9-71F1-1CBC-2189-79CA898267FC}"/>
              </a:ext>
            </a:extLst>
          </p:cNvPr>
          <p:cNvSpPr>
            <a:spLocks noGrp="1"/>
          </p:cNvSpPr>
          <p:nvPr>
            <p:ph type="sldNum" sz="quarter" idx="12"/>
          </p:nvPr>
        </p:nvSpPr>
        <p:spPr/>
        <p:txBody>
          <a:bodyPr/>
          <a:lstStyle/>
          <a:p>
            <a:fld id="{BF76F403-B427-4A07-85C1-AC8B3D123FEE}" type="slidenum">
              <a:rPr lang="en-US" smtClean="0"/>
              <a:t>10</a:t>
            </a:fld>
            <a:endParaRPr lang="en-US" dirty="0"/>
          </a:p>
        </p:txBody>
      </p:sp>
      <p:pic>
        <p:nvPicPr>
          <p:cNvPr id="7" name="Picture 2" descr="IJERPH | Free Full-Text | Introduction of Alternative Proteins for Health  Professionals&amp;rsquo; Diet: The Transtheoretical Model and Motivational  Interviewing of Nutritional Interventions">
            <a:extLst>
              <a:ext uri="{FF2B5EF4-FFF2-40B4-BE49-F238E27FC236}">
                <a16:creationId xmlns:a16="http://schemas.microsoft.com/office/drawing/2014/main" id="{174165B7-BEC2-A18F-08ED-2D8F4D1351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7142" y="1273419"/>
            <a:ext cx="4450211" cy="46007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A550B0-81AE-684F-7DB5-C29E01A2D148}"/>
              </a:ext>
            </a:extLst>
          </p:cNvPr>
          <p:cNvSpPr txBox="1"/>
          <p:nvPr/>
        </p:nvSpPr>
        <p:spPr>
          <a:xfrm>
            <a:off x="8193313" y="5884771"/>
            <a:ext cx="2380343" cy="523220"/>
          </a:xfrm>
          <a:prstGeom prst="rect">
            <a:avLst/>
          </a:prstGeom>
          <a:noFill/>
        </p:spPr>
        <p:txBody>
          <a:bodyPr wrap="square" rtlCol="0">
            <a:spAutoFit/>
          </a:bodyPr>
          <a:lstStyle/>
          <a:p>
            <a:pPr algn="ctr"/>
            <a:r>
              <a:rPr lang="en-US" sz="1400" b="1" dirty="0">
                <a:solidFill>
                  <a:srgbClr val="FF0000"/>
                </a:solidFill>
              </a:rPr>
              <a:t>Termination – leaving the cycle of change</a:t>
            </a:r>
          </a:p>
        </p:txBody>
      </p:sp>
      <p:sp>
        <p:nvSpPr>
          <p:cNvPr id="9" name="TextBox 8">
            <a:extLst>
              <a:ext uri="{FF2B5EF4-FFF2-40B4-BE49-F238E27FC236}">
                <a16:creationId xmlns:a16="http://schemas.microsoft.com/office/drawing/2014/main" id="{EC321E4A-CB37-552B-1597-15F9FF5DD166}"/>
              </a:ext>
            </a:extLst>
          </p:cNvPr>
          <p:cNvSpPr txBox="1"/>
          <p:nvPr/>
        </p:nvSpPr>
        <p:spPr>
          <a:xfrm>
            <a:off x="7961086" y="703945"/>
            <a:ext cx="2764973" cy="646331"/>
          </a:xfrm>
          <a:prstGeom prst="rect">
            <a:avLst/>
          </a:prstGeom>
          <a:noFill/>
        </p:spPr>
        <p:txBody>
          <a:bodyPr wrap="square" rtlCol="0">
            <a:spAutoFit/>
          </a:bodyPr>
          <a:lstStyle/>
          <a:p>
            <a:pPr algn="ctr"/>
            <a:r>
              <a:rPr lang="en-US" b="1" dirty="0">
                <a:solidFill>
                  <a:schemeClr val="accent6"/>
                </a:solidFill>
              </a:rPr>
              <a:t>Stages of Change Framework</a:t>
            </a:r>
          </a:p>
        </p:txBody>
      </p:sp>
      <p:sp>
        <p:nvSpPr>
          <p:cNvPr id="5" name="TextBox 4">
            <a:extLst>
              <a:ext uri="{FF2B5EF4-FFF2-40B4-BE49-F238E27FC236}">
                <a16:creationId xmlns:a16="http://schemas.microsoft.com/office/drawing/2014/main" id="{A90EE9A0-7200-DD03-5483-49656D9D1406}"/>
              </a:ext>
            </a:extLst>
          </p:cNvPr>
          <p:cNvSpPr txBox="1"/>
          <p:nvPr/>
        </p:nvSpPr>
        <p:spPr>
          <a:xfrm>
            <a:off x="0" y="5970644"/>
            <a:ext cx="7590773" cy="400110"/>
          </a:xfrm>
          <a:prstGeom prst="rect">
            <a:avLst/>
          </a:prstGeom>
          <a:noFill/>
        </p:spPr>
        <p:txBody>
          <a:bodyPr wrap="square" rtlCol="0">
            <a:spAutoFit/>
          </a:bodyPr>
          <a:lstStyle/>
          <a:p>
            <a:r>
              <a:rPr lang="en-US" sz="1000" dirty="0"/>
              <a:t>Sources:  National Library of Medicine, Brief Interventions and Brief Therapies for Substance Abuse; NBI Bookshelf: Enhancing Motivation for Change in Substance use Disorder Treatment; Stages of Change Framework graphic from FutureLearn.com; Sober Curious by Ruby Warrington</a:t>
            </a:r>
          </a:p>
        </p:txBody>
      </p:sp>
    </p:spTree>
    <p:extLst>
      <p:ext uri="{BB962C8B-B14F-4D97-AF65-F5344CB8AC3E}">
        <p14:creationId xmlns:p14="http://schemas.microsoft.com/office/powerpoint/2010/main" val="1410108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unset over a beach&#10;&#10;Description automatically generated">
            <a:extLst>
              <a:ext uri="{FF2B5EF4-FFF2-40B4-BE49-F238E27FC236}">
                <a16:creationId xmlns:a16="http://schemas.microsoft.com/office/drawing/2014/main" id="{333A3F08-C437-98B4-6A7B-5764C4042277}"/>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62EEFC3A-4508-2DD4-4892-E570844AD1FE}"/>
              </a:ext>
            </a:extLst>
          </p:cNvPr>
          <p:cNvSpPr>
            <a:spLocks noGrp="1"/>
          </p:cNvSpPr>
          <p:nvPr>
            <p:ph type="title"/>
          </p:nvPr>
        </p:nvSpPr>
        <p:spPr/>
        <p:txBody>
          <a:bodyPr>
            <a:normAutofit/>
          </a:bodyPr>
          <a:lstStyle/>
          <a:p>
            <a:r>
              <a:rPr lang="en-US" sz="2400" dirty="0"/>
              <a:t>Prevalence and Nature</a:t>
            </a:r>
            <a:br>
              <a:rPr lang="en-US" sz="2400" dirty="0"/>
            </a:br>
            <a:r>
              <a:rPr lang="en-US" sz="2400" dirty="0"/>
              <a:t>of Early Support Resources &amp; Tools</a:t>
            </a:r>
          </a:p>
        </p:txBody>
      </p:sp>
      <p:sp>
        <p:nvSpPr>
          <p:cNvPr id="2" name="Slide Number Placeholder 3">
            <a:extLst>
              <a:ext uri="{FF2B5EF4-FFF2-40B4-BE49-F238E27FC236}">
                <a16:creationId xmlns:a16="http://schemas.microsoft.com/office/drawing/2014/main" id="{5D18D97A-9D25-9F6F-DB20-C0C1535163BF}"/>
              </a:ext>
            </a:extLst>
          </p:cNvPr>
          <p:cNvSpPr txBox="1">
            <a:spLocks/>
          </p:cNvSpPr>
          <p:nvPr/>
        </p:nvSpPr>
        <p:spPr>
          <a:xfrm>
            <a:off x="11549269" y="6477000"/>
            <a:ext cx="528431" cy="2647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76F403-B427-4A07-85C1-AC8B3D123FEE}" type="slidenum">
              <a:rPr lang="en-US" sz="1000" smtClean="0"/>
              <a:pPr/>
              <a:t>11</a:t>
            </a:fld>
            <a:endParaRPr lang="en-US" sz="1000" dirty="0"/>
          </a:p>
        </p:txBody>
      </p:sp>
    </p:spTree>
    <p:extLst>
      <p:ext uri="{BB962C8B-B14F-4D97-AF65-F5344CB8AC3E}">
        <p14:creationId xmlns:p14="http://schemas.microsoft.com/office/powerpoint/2010/main" val="3607813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5718463" cy="592336"/>
          </a:xfrm>
        </p:spPr>
        <p:txBody>
          <a:bodyPr anchor="t">
            <a:noAutofit/>
          </a:bodyPr>
          <a:lstStyle/>
          <a:p>
            <a:r>
              <a:rPr lang="en-US" sz="2200" dirty="0"/>
              <a:t>Search Results: “Manage my gambling”</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926465" y="935236"/>
            <a:ext cx="9977584" cy="1459896"/>
          </a:xfrm>
        </p:spPr>
        <p:txBody>
          <a:bodyPr>
            <a:noAutofit/>
          </a:bodyPr>
          <a:lstStyle/>
          <a:p>
            <a:pPr>
              <a:spcBef>
                <a:spcPts val="0"/>
              </a:spcBef>
              <a:spcAft>
                <a:spcPts val="1800"/>
              </a:spcAft>
            </a:pPr>
            <a:r>
              <a:rPr lang="en-US" sz="1400" dirty="0"/>
              <a:t>The majority of links resulting from a search on “manage my gambling” reflected messages about addiction, how to stop gambling, and obtaining financial help.</a:t>
            </a:r>
          </a:p>
          <a:p>
            <a:pPr>
              <a:spcBef>
                <a:spcPts val="0"/>
              </a:spcBef>
              <a:spcAft>
                <a:spcPts val="1800"/>
              </a:spcAft>
            </a:pPr>
            <a:r>
              <a:rPr lang="en-US" sz="1400" dirty="0"/>
              <a:t>The key exception to these messages was the first link returned for the Victoria Department of Health’s Better Health Channel. While most other sites used language such as “addiction,” “compulsive,” and “how to stop,” the Better Health site presented messaging such as “assessing your gambling” and “strategies for change.” (refer to next slide for more details)</a:t>
            </a:r>
          </a:p>
          <a:p>
            <a:pPr>
              <a:spcBef>
                <a:spcPts val="0"/>
              </a:spcBef>
              <a:spcAft>
                <a:spcPts val="1800"/>
              </a:spcAft>
            </a:pPr>
            <a:endParaRPr lang="en-US" sz="14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12</a:t>
            </a:fld>
            <a:endParaRPr lang="en-US"/>
          </a:p>
        </p:txBody>
      </p:sp>
      <p:pic>
        <p:nvPicPr>
          <p:cNvPr id="10" name="Picture 9" descr="A screenshot of a phone&#10;&#10;Description automatically generated">
            <a:extLst>
              <a:ext uri="{FF2B5EF4-FFF2-40B4-BE49-F238E27FC236}">
                <a16:creationId xmlns:a16="http://schemas.microsoft.com/office/drawing/2014/main" id="{607E2741-D6B1-A2F3-C96E-A3759D45D2C5}"/>
              </a:ext>
            </a:extLst>
          </p:cNvPr>
          <p:cNvPicPr>
            <a:picLocks noChangeAspect="1"/>
          </p:cNvPicPr>
          <p:nvPr/>
        </p:nvPicPr>
        <p:blipFill rotWithShape="1">
          <a:blip r:embed="rId2">
            <a:extLst>
              <a:ext uri="{28A0092B-C50C-407E-A947-70E740481C1C}">
                <a14:useLocalDpi xmlns:a14="http://schemas.microsoft.com/office/drawing/2010/main" val="0"/>
              </a:ext>
            </a:extLst>
          </a:blip>
          <a:srcRect t="17748" b="19405"/>
          <a:stretch/>
        </p:blipFill>
        <p:spPr>
          <a:xfrm>
            <a:off x="4534832" y="2603072"/>
            <a:ext cx="2515345" cy="3698473"/>
          </a:xfrm>
          <a:prstGeom prst="rect">
            <a:avLst/>
          </a:prstGeom>
          <a:ln>
            <a:solidFill>
              <a:schemeClr val="tx1"/>
            </a:solidFill>
          </a:ln>
        </p:spPr>
      </p:pic>
      <p:pic>
        <p:nvPicPr>
          <p:cNvPr id="12" name="Picture 11" descr="A screenshot of a phone&#10;&#10;Description automatically generated">
            <a:extLst>
              <a:ext uri="{FF2B5EF4-FFF2-40B4-BE49-F238E27FC236}">
                <a16:creationId xmlns:a16="http://schemas.microsoft.com/office/drawing/2014/main" id="{C7D43956-B4C8-7F97-2F44-BEC6BFC866B0}"/>
              </a:ext>
            </a:extLst>
          </p:cNvPr>
          <p:cNvPicPr>
            <a:picLocks noChangeAspect="1"/>
          </p:cNvPicPr>
          <p:nvPr/>
        </p:nvPicPr>
        <p:blipFill rotWithShape="1">
          <a:blip r:embed="rId3">
            <a:extLst>
              <a:ext uri="{28A0092B-C50C-407E-A947-70E740481C1C}">
                <a14:useLocalDpi xmlns:a14="http://schemas.microsoft.com/office/drawing/2010/main" val="0"/>
              </a:ext>
            </a:extLst>
          </a:blip>
          <a:srcRect t="10507" b="13519"/>
          <a:stretch/>
        </p:blipFill>
        <p:spPr>
          <a:xfrm>
            <a:off x="8182816" y="2603294"/>
            <a:ext cx="2433861" cy="3698251"/>
          </a:xfrm>
          <a:prstGeom prst="rect">
            <a:avLst/>
          </a:prstGeom>
          <a:ln>
            <a:solidFill>
              <a:schemeClr val="tx1"/>
            </a:solidFill>
          </a:ln>
        </p:spPr>
      </p:pic>
      <p:pic>
        <p:nvPicPr>
          <p:cNvPr id="14" name="Picture 13" descr="A screenshot of a computer&#10;&#10;Description automatically generated">
            <a:extLst>
              <a:ext uri="{FF2B5EF4-FFF2-40B4-BE49-F238E27FC236}">
                <a16:creationId xmlns:a16="http://schemas.microsoft.com/office/drawing/2014/main" id="{4C7E9FC2-8335-682D-3996-6A64BA089F11}"/>
              </a:ext>
            </a:extLst>
          </p:cNvPr>
          <p:cNvPicPr>
            <a:picLocks noChangeAspect="1"/>
          </p:cNvPicPr>
          <p:nvPr/>
        </p:nvPicPr>
        <p:blipFill rotWithShape="1">
          <a:blip r:embed="rId4">
            <a:extLst>
              <a:ext uri="{28A0092B-C50C-407E-A947-70E740481C1C}">
                <a14:useLocalDpi xmlns:a14="http://schemas.microsoft.com/office/drawing/2010/main" val="0"/>
              </a:ext>
            </a:extLst>
          </a:blip>
          <a:srcRect t="25898" b="-1"/>
          <a:stretch/>
        </p:blipFill>
        <p:spPr>
          <a:xfrm>
            <a:off x="1048736" y="2576945"/>
            <a:ext cx="2515346" cy="3727836"/>
          </a:xfrm>
          <a:prstGeom prst="rect">
            <a:avLst/>
          </a:prstGeom>
          <a:ln>
            <a:solidFill>
              <a:schemeClr val="tx1"/>
            </a:solidFill>
          </a:ln>
        </p:spPr>
      </p:pic>
    </p:spTree>
    <p:extLst>
      <p:ext uri="{BB962C8B-B14F-4D97-AF65-F5344CB8AC3E}">
        <p14:creationId xmlns:p14="http://schemas.microsoft.com/office/powerpoint/2010/main" val="221199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92336"/>
          </a:xfrm>
        </p:spPr>
        <p:txBody>
          <a:bodyPr anchor="t">
            <a:noAutofit/>
          </a:bodyPr>
          <a:lstStyle/>
          <a:p>
            <a:r>
              <a:rPr lang="en-US" sz="2200" dirty="0"/>
              <a:t>Learnings from Victoria’s Better Health Channel</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838202" y="966351"/>
            <a:ext cx="5257798" cy="592336"/>
          </a:xfrm>
        </p:spPr>
        <p:txBody>
          <a:bodyPr>
            <a:noAutofit/>
          </a:bodyPr>
          <a:lstStyle/>
          <a:p>
            <a:pPr>
              <a:spcBef>
                <a:spcPts val="0"/>
              </a:spcBef>
              <a:spcAft>
                <a:spcPts val="1800"/>
              </a:spcAft>
            </a:pPr>
            <a:r>
              <a:rPr lang="en-US" sz="1400" b="0" i="0" dirty="0">
                <a:effectLst/>
                <a:latin typeface="VIC-Regular"/>
              </a:rPr>
              <a:t>The Better Health Channel is managed by the Victoria Department of Health, State Government of Victoria, Australia.</a:t>
            </a:r>
          </a:p>
          <a:p>
            <a:pPr>
              <a:spcBef>
                <a:spcPts val="0"/>
              </a:spcBef>
              <a:spcAft>
                <a:spcPts val="1800"/>
              </a:spcAft>
            </a:pPr>
            <a:r>
              <a:rPr lang="en-US" sz="1400" dirty="0">
                <a:latin typeface="VIC-Regular"/>
              </a:rPr>
              <a:t>As illustrated in the website images presented here, the language used is inclusive of gamblers across the change spectrum – from seeking advice to better manage or cut down on gambling to deciding to seek treatment and/or give up gambling.</a:t>
            </a:r>
            <a:endParaRPr lang="en-US" sz="14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13</a:t>
            </a:fld>
            <a:endParaRPr lang="en-US"/>
          </a:p>
        </p:txBody>
      </p:sp>
      <p:pic>
        <p:nvPicPr>
          <p:cNvPr id="6" name="Picture 5">
            <a:extLst>
              <a:ext uri="{FF2B5EF4-FFF2-40B4-BE49-F238E27FC236}">
                <a16:creationId xmlns:a16="http://schemas.microsoft.com/office/drawing/2014/main" id="{44188134-FF9F-1777-8DD6-6379FD8CCA97}"/>
              </a:ext>
            </a:extLst>
          </p:cNvPr>
          <p:cNvPicPr>
            <a:picLocks noChangeAspect="1"/>
          </p:cNvPicPr>
          <p:nvPr/>
        </p:nvPicPr>
        <p:blipFill rotWithShape="1">
          <a:blip r:embed="rId3"/>
          <a:srcRect l="1357" t="16278" r="18907" b="14194"/>
          <a:stretch/>
        </p:blipFill>
        <p:spPr>
          <a:xfrm>
            <a:off x="395333" y="2764034"/>
            <a:ext cx="6158249" cy="3356213"/>
          </a:xfrm>
          <a:prstGeom prst="rect">
            <a:avLst/>
          </a:prstGeom>
          <a:ln>
            <a:solidFill>
              <a:schemeClr val="tx1"/>
            </a:solidFill>
          </a:ln>
        </p:spPr>
      </p:pic>
      <p:pic>
        <p:nvPicPr>
          <p:cNvPr id="8" name="Picture 7">
            <a:extLst>
              <a:ext uri="{FF2B5EF4-FFF2-40B4-BE49-F238E27FC236}">
                <a16:creationId xmlns:a16="http://schemas.microsoft.com/office/drawing/2014/main" id="{B6869A7A-32AE-3880-33E3-73DF8C10FCBD}"/>
              </a:ext>
            </a:extLst>
          </p:cNvPr>
          <p:cNvPicPr>
            <a:picLocks noChangeAspect="1"/>
          </p:cNvPicPr>
          <p:nvPr/>
        </p:nvPicPr>
        <p:blipFill>
          <a:blip r:embed="rId4"/>
          <a:stretch>
            <a:fillRect/>
          </a:stretch>
        </p:blipFill>
        <p:spPr>
          <a:xfrm>
            <a:off x="6609783" y="1015880"/>
            <a:ext cx="5467917" cy="5114756"/>
          </a:xfrm>
          <a:prstGeom prst="rect">
            <a:avLst/>
          </a:prstGeom>
          <a:ln>
            <a:solidFill>
              <a:schemeClr val="tx1"/>
            </a:solidFill>
          </a:ln>
        </p:spPr>
      </p:pic>
      <p:sp>
        <p:nvSpPr>
          <p:cNvPr id="5" name="TextBox 4">
            <a:extLst>
              <a:ext uri="{FF2B5EF4-FFF2-40B4-BE49-F238E27FC236}">
                <a16:creationId xmlns:a16="http://schemas.microsoft.com/office/drawing/2014/main" id="{D66265CB-9B29-E839-D47F-9EE0A15AFD96}"/>
              </a:ext>
            </a:extLst>
          </p:cNvPr>
          <p:cNvSpPr txBox="1"/>
          <p:nvPr/>
        </p:nvSpPr>
        <p:spPr>
          <a:xfrm>
            <a:off x="1182757" y="6484257"/>
            <a:ext cx="8650672" cy="246221"/>
          </a:xfrm>
          <a:prstGeom prst="rect">
            <a:avLst/>
          </a:prstGeom>
          <a:noFill/>
        </p:spPr>
        <p:txBody>
          <a:bodyPr wrap="square" rtlCol="0">
            <a:spAutoFit/>
          </a:bodyPr>
          <a:lstStyle/>
          <a:p>
            <a:r>
              <a:rPr lang="en-US" sz="1000" dirty="0"/>
              <a:t>Source: Victoria Department of Health </a:t>
            </a:r>
            <a:r>
              <a:rPr lang="en-US" sz="1000" i="1" dirty="0"/>
              <a:t>Better Health Channel</a:t>
            </a:r>
          </a:p>
        </p:txBody>
      </p:sp>
    </p:spTree>
    <p:extLst>
      <p:ext uri="{BB962C8B-B14F-4D97-AF65-F5344CB8AC3E}">
        <p14:creationId xmlns:p14="http://schemas.microsoft.com/office/powerpoint/2010/main" val="309022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55323" y="218257"/>
            <a:ext cx="8882195" cy="592336"/>
          </a:xfrm>
        </p:spPr>
        <p:txBody>
          <a:bodyPr anchor="t">
            <a:noAutofit/>
          </a:bodyPr>
          <a:lstStyle/>
          <a:p>
            <a:r>
              <a:rPr lang="en-US" sz="2200" dirty="0"/>
              <a:t>Learnings from Victoria’s Better Health Channel</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14</a:t>
            </a:fld>
            <a:endParaRPr lang="en-US"/>
          </a:p>
        </p:txBody>
      </p:sp>
      <p:pic>
        <p:nvPicPr>
          <p:cNvPr id="10" name="Picture 9">
            <a:extLst>
              <a:ext uri="{FF2B5EF4-FFF2-40B4-BE49-F238E27FC236}">
                <a16:creationId xmlns:a16="http://schemas.microsoft.com/office/drawing/2014/main" id="{D5BB01D8-6DA4-92D3-82EE-AA52932E2ECD}"/>
              </a:ext>
            </a:extLst>
          </p:cNvPr>
          <p:cNvPicPr>
            <a:picLocks noChangeAspect="1"/>
          </p:cNvPicPr>
          <p:nvPr/>
        </p:nvPicPr>
        <p:blipFill>
          <a:blip r:embed="rId2"/>
          <a:stretch>
            <a:fillRect/>
          </a:stretch>
        </p:blipFill>
        <p:spPr>
          <a:xfrm>
            <a:off x="5929163" y="1066273"/>
            <a:ext cx="4801672" cy="4268153"/>
          </a:xfrm>
          <a:prstGeom prst="rect">
            <a:avLst/>
          </a:prstGeom>
          <a:ln>
            <a:solidFill>
              <a:schemeClr val="tx1"/>
            </a:solidFill>
          </a:ln>
        </p:spPr>
      </p:pic>
      <p:sp>
        <p:nvSpPr>
          <p:cNvPr id="3" name="Content Placeholder 2">
            <a:extLst>
              <a:ext uri="{FF2B5EF4-FFF2-40B4-BE49-F238E27FC236}">
                <a16:creationId xmlns:a16="http://schemas.microsoft.com/office/drawing/2014/main" id="{5A090E8D-82CF-A8AC-D564-5466ED08E8BD}"/>
              </a:ext>
            </a:extLst>
          </p:cNvPr>
          <p:cNvSpPr>
            <a:spLocks noGrp="1"/>
          </p:cNvSpPr>
          <p:nvPr>
            <p:ph idx="1"/>
          </p:nvPr>
        </p:nvSpPr>
        <p:spPr>
          <a:xfrm>
            <a:off x="438716" y="1256105"/>
            <a:ext cx="5047684" cy="4017163"/>
          </a:xfrm>
        </p:spPr>
        <p:txBody>
          <a:bodyPr>
            <a:noAutofit/>
          </a:bodyPr>
          <a:lstStyle/>
          <a:p>
            <a:pPr marL="0" indent="0">
              <a:lnSpc>
                <a:spcPct val="100000"/>
              </a:lnSpc>
              <a:spcBef>
                <a:spcPts val="600"/>
              </a:spcBef>
              <a:spcAft>
                <a:spcPts val="600"/>
              </a:spcAft>
              <a:buNone/>
            </a:pPr>
            <a:r>
              <a:rPr lang="en-US" sz="1400" b="0" i="0" dirty="0">
                <a:effectLst/>
                <a:latin typeface="VIC-Regular"/>
              </a:rPr>
              <a:t>The Better Health Channel uses the following approach:</a:t>
            </a:r>
          </a:p>
          <a:p>
            <a:pPr>
              <a:lnSpc>
                <a:spcPct val="100000"/>
              </a:lnSpc>
              <a:spcBef>
                <a:spcPts val="600"/>
              </a:spcBef>
              <a:spcAft>
                <a:spcPts val="600"/>
              </a:spcAft>
            </a:pPr>
            <a:r>
              <a:rPr lang="en-US" sz="1400" dirty="0">
                <a:latin typeface="VIC-Regular"/>
              </a:rPr>
              <a:t>Does not assume that the gambler needs and/or is ready for treatment</a:t>
            </a:r>
          </a:p>
          <a:p>
            <a:pPr>
              <a:lnSpc>
                <a:spcPct val="100000"/>
              </a:lnSpc>
              <a:spcBef>
                <a:spcPts val="600"/>
              </a:spcBef>
              <a:spcAft>
                <a:spcPts val="600"/>
              </a:spcAft>
            </a:pPr>
            <a:r>
              <a:rPr lang="en-US" sz="1400" dirty="0">
                <a:latin typeface="VIC-Regular"/>
              </a:rPr>
              <a:t>Meets the gambler where they are in their change journey</a:t>
            </a:r>
          </a:p>
          <a:p>
            <a:pPr>
              <a:lnSpc>
                <a:spcPct val="100000"/>
              </a:lnSpc>
              <a:spcBef>
                <a:spcPts val="600"/>
              </a:spcBef>
              <a:spcAft>
                <a:spcPts val="600"/>
              </a:spcAft>
            </a:pPr>
            <a:r>
              <a:rPr lang="en-US" sz="1400" dirty="0">
                <a:latin typeface="VIC-Regular"/>
              </a:rPr>
              <a:t>Provides a variety of support options, including an assessment tool and information, offering social/entertainment alternatives to gambling, promoting self-care, and providing multiple links to help lines/professional help.</a:t>
            </a:r>
          </a:p>
          <a:p>
            <a:pPr>
              <a:lnSpc>
                <a:spcPct val="100000"/>
              </a:lnSpc>
              <a:spcBef>
                <a:spcPts val="600"/>
              </a:spcBef>
              <a:spcAft>
                <a:spcPts val="600"/>
              </a:spcAft>
            </a:pPr>
            <a:r>
              <a:rPr lang="en-US" sz="1400" b="1" dirty="0">
                <a:latin typeface="VIC-Regular"/>
              </a:rPr>
              <a:t>More information from the website can be found in the appendix of this document.</a:t>
            </a:r>
            <a:endParaRPr lang="en-US" sz="1400" b="1" dirty="0"/>
          </a:p>
        </p:txBody>
      </p:sp>
      <p:sp>
        <p:nvSpPr>
          <p:cNvPr id="5" name="TextBox 4">
            <a:extLst>
              <a:ext uri="{FF2B5EF4-FFF2-40B4-BE49-F238E27FC236}">
                <a16:creationId xmlns:a16="http://schemas.microsoft.com/office/drawing/2014/main" id="{E4B1FBEE-8D84-AFD7-E882-E3334F2A6C09}"/>
              </a:ext>
            </a:extLst>
          </p:cNvPr>
          <p:cNvSpPr txBox="1"/>
          <p:nvPr/>
        </p:nvSpPr>
        <p:spPr>
          <a:xfrm>
            <a:off x="1182757" y="6484257"/>
            <a:ext cx="8650672" cy="246221"/>
          </a:xfrm>
          <a:prstGeom prst="rect">
            <a:avLst/>
          </a:prstGeom>
          <a:noFill/>
        </p:spPr>
        <p:txBody>
          <a:bodyPr wrap="square" rtlCol="0">
            <a:spAutoFit/>
          </a:bodyPr>
          <a:lstStyle/>
          <a:p>
            <a:r>
              <a:rPr lang="en-US" sz="1000" dirty="0"/>
              <a:t>Source: Victoria Department of Health </a:t>
            </a:r>
            <a:r>
              <a:rPr lang="en-US" sz="1000" i="1" dirty="0"/>
              <a:t>Better Health Channel</a:t>
            </a:r>
          </a:p>
        </p:txBody>
      </p:sp>
    </p:spTree>
    <p:extLst>
      <p:ext uri="{BB962C8B-B14F-4D97-AF65-F5344CB8AC3E}">
        <p14:creationId xmlns:p14="http://schemas.microsoft.com/office/powerpoint/2010/main" val="2183363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55323" y="218256"/>
            <a:ext cx="4104917" cy="698515"/>
          </a:xfrm>
        </p:spPr>
        <p:txBody>
          <a:bodyPr anchor="t">
            <a:noAutofit/>
          </a:bodyPr>
          <a:lstStyle/>
          <a:p>
            <a:r>
              <a:rPr lang="en-US" sz="2200" dirty="0"/>
              <a:t>Victoria’s Gambler’s Help Site</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15</a:t>
            </a:fld>
            <a:endParaRPr lang="en-US"/>
          </a:p>
        </p:txBody>
      </p:sp>
      <p:sp>
        <p:nvSpPr>
          <p:cNvPr id="3" name="Content Placeholder 2">
            <a:extLst>
              <a:ext uri="{FF2B5EF4-FFF2-40B4-BE49-F238E27FC236}">
                <a16:creationId xmlns:a16="http://schemas.microsoft.com/office/drawing/2014/main" id="{5A090E8D-82CF-A8AC-D564-5466ED08E8BD}"/>
              </a:ext>
            </a:extLst>
          </p:cNvPr>
          <p:cNvSpPr>
            <a:spLocks noGrp="1"/>
          </p:cNvSpPr>
          <p:nvPr>
            <p:ph idx="1"/>
          </p:nvPr>
        </p:nvSpPr>
        <p:spPr>
          <a:xfrm>
            <a:off x="438716" y="925905"/>
            <a:ext cx="5047684" cy="1060375"/>
          </a:xfrm>
        </p:spPr>
        <p:txBody>
          <a:bodyPr>
            <a:noAutofit/>
          </a:bodyPr>
          <a:lstStyle/>
          <a:p>
            <a:pPr>
              <a:lnSpc>
                <a:spcPct val="100000"/>
              </a:lnSpc>
              <a:spcBef>
                <a:spcPts val="600"/>
              </a:spcBef>
              <a:spcAft>
                <a:spcPts val="600"/>
              </a:spcAft>
            </a:pPr>
            <a:r>
              <a:rPr lang="en-US" sz="1400" b="0" i="0" dirty="0">
                <a:effectLst/>
                <a:latin typeface="VIC-Regular"/>
              </a:rPr>
              <a:t>In reviewing </a:t>
            </a:r>
            <a:r>
              <a:rPr lang="en-US" sz="1400" dirty="0">
                <a:latin typeface="VIC-Regular"/>
              </a:rPr>
              <a:t>search results for “cut down on gambling,” a</a:t>
            </a:r>
            <a:r>
              <a:rPr lang="en-US" sz="1400" b="0" i="0" dirty="0">
                <a:effectLst/>
                <a:latin typeface="VIC-Regular"/>
              </a:rPr>
              <a:t>nother Victoria, Australia site was an exception amidst several sites with headlines using words/phrases like “addiction” and “stop gambling.” </a:t>
            </a:r>
          </a:p>
          <a:p>
            <a:pPr>
              <a:lnSpc>
                <a:spcPct val="100000"/>
              </a:lnSpc>
              <a:spcBef>
                <a:spcPts val="600"/>
              </a:spcBef>
              <a:spcAft>
                <a:spcPts val="600"/>
              </a:spcAft>
            </a:pPr>
            <a:r>
              <a:rPr lang="en-US" sz="1400" b="0" i="0" dirty="0">
                <a:effectLst/>
                <a:latin typeface="VIC-Regular"/>
              </a:rPr>
              <a:t>While the content on the Gambler’s Help website was also focused on supporting players to stop gambling, its initial messages focused on “reduction” and “meeting your needs…ensuring choice and control.”</a:t>
            </a:r>
          </a:p>
          <a:p>
            <a:pPr>
              <a:lnSpc>
                <a:spcPct val="100000"/>
              </a:lnSpc>
              <a:spcBef>
                <a:spcPts val="600"/>
              </a:spcBef>
              <a:spcAft>
                <a:spcPts val="600"/>
              </a:spcAft>
            </a:pPr>
            <a:r>
              <a:rPr lang="en-US" sz="1400" b="1" dirty="0">
                <a:latin typeface="VIC-Regular"/>
              </a:rPr>
              <a:t>More information from the website can be found in the appendix of this document.</a:t>
            </a:r>
            <a:endParaRPr lang="en-US" sz="1400" b="1" dirty="0"/>
          </a:p>
        </p:txBody>
      </p:sp>
      <p:sp>
        <p:nvSpPr>
          <p:cNvPr id="5" name="TextBox 4">
            <a:extLst>
              <a:ext uri="{FF2B5EF4-FFF2-40B4-BE49-F238E27FC236}">
                <a16:creationId xmlns:a16="http://schemas.microsoft.com/office/drawing/2014/main" id="{E4B1FBEE-8D84-AFD7-E882-E3334F2A6C09}"/>
              </a:ext>
            </a:extLst>
          </p:cNvPr>
          <p:cNvSpPr txBox="1"/>
          <p:nvPr/>
        </p:nvSpPr>
        <p:spPr>
          <a:xfrm>
            <a:off x="1182757" y="6484257"/>
            <a:ext cx="2119243" cy="246221"/>
          </a:xfrm>
          <a:prstGeom prst="rect">
            <a:avLst/>
          </a:prstGeom>
          <a:noFill/>
        </p:spPr>
        <p:txBody>
          <a:bodyPr wrap="square" rtlCol="0">
            <a:spAutoFit/>
          </a:bodyPr>
          <a:lstStyle/>
          <a:p>
            <a:r>
              <a:rPr lang="en-US" sz="1000" dirty="0"/>
              <a:t>Source: Gambler’s Help website</a:t>
            </a:r>
            <a:endParaRPr lang="en-US" sz="1000" i="1" dirty="0"/>
          </a:p>
        </p:txBody>
      </p:sp>
      <p:pic>
        <p:nvPicPr>
          <p:cNvPr id="12" name="Picture 11">
            <a:extLst>
              <a:ext uri="{FF2B5EF4-FFF2-40B4-BE49-F238E27FC236}">
                <a16:creationId xmlns:a16="http://schemas.microsoft.com/office/drawing/2014/main" id="{8F941860-DFB6-0F8B-DE63-DA1B6FE6AE9E}"/>
              </a:ext>
            </a:extLst>
          </p:cNvPr>
          <p:cNvPicPr>
            <a:picLocks noChangeAspect="1"/>
          </p:cNvPicPr>
          <p:nvPr/>
        </p:nvPicPr>
        <p:blipFill>
          <a:blip r:embed="rId2"/>
          <a:stretch>
            <a:fillRect/>
          </a:stretch>
        </p:blipFill>
        <p:spPr>
          <a:xfrm>
            <a:off x="5990659" y="688156"/>
            <a:ext cx="5762625" cy="5581650"/>
          </a:xfrm>
          <a:prstGeom prst="rect">
            <a:avLst/>
          </a:prstGeom>
          <a:ln>
            <a:solidFill>
              <a:schemeClr val="tx1"/>
            </a:solidFill>
          </a:ln>
        </p:spPr>
      </p:pic>
      <p:pic>
        <p:nvPicPr>
          <p:cNvPr id="6" name="Picture 5">
            <a:extLst>
              <a:ext uri="{FF2B5EF4-FFF2-40B4-BE49-F238E27FC236}">
                <a16:creationId xmlns:a16="http://schemas.microsoft.com/office/drawing/2014/main" id="{B96EFCD7-50C8-82BC-CEA3-12D55C30A086}"/>
              </a:ext>
            </a:extLst>
          </p:cNvPr>
          <p:cNvPicPr>
            <a:picLocks noChangeAspect="1"/>
          </p:cNvPicPr>
          <p:nvPr/>
        </p:nvPicPr>
        <p:blipFill>
          <a:blip r:embed="rId3"/>
          <a:stretch>
            <a:fillRect/>
          </a:stretch>
        </p:blipFill>
        <p:spPr>
          <a:xfrm>
            <a:off x="101326" y="3732687"/>
            <a:ext cx="5822077" cy="2515713"/>
          </a:xfrm>
          <a:prstGeom prst="rect">
            <a:avLst/>
          </a:prstGeom>
          <a:ln>
            <a:solidFill>
              <a:schemeClr val="tx1"/>
            </a:solidFill>
          </a:ln>
        </p:spPr>
      </p:pic>
    </p:spTree>
    <p:extLst>
      <p:ext uri="{BB962C8B-B14F-4D97-AF65-F5344CB8AC3E}">
        <p14:creationId xmlns:p14="http://schemas.microsoft.com/office/powerpoint/2010/main" val="3321671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9788" y="342899"/>
            <a:ext cx="10515600" cy="528959"/>
          </a:xfrm>
        </p:spPr>
        <p:txBody>
          <a:bodyPr anchor="ctr">
            <a:noAutofit/>
          </a:bodyPr>
          <a:lstStyle/>
          <a:p>
            <a:r>
              <a:rPr lang="en-US" sz="2400" dirty="0"/>
              <a:t>Searches for Gambling Advice/Help Often Point to Treatment</a:t>
            </a:r>
          </a:p>
        </p:txBody>
      </p:sp>
      <p:sp>
        <p:nvSpPr>
          <p:cNvPr id="9" name="Text Placeholder 8">
            <a:extLst>
              <a:ext uri="{FF2B5EF4-FFF2-40B4-BE49-F238E27FC236}">
                <a16:creationId xmlns:a16="http://schemas.microsoft.com/office/drawing/2014/main" id="{DC8D8E2C-1776-E3A1-D794-EFB77200542C}"/>
              </a:ext>
            </a:extLst>
          </p:cNvPr>
          <p:cNvSpPr>
            <a:spLocks noGrp="1"/>
          </p:cNvSpPr>
          <p:nvPr>
            <p:ph type="body" idx="1"/>
          </p:nvPr>
        </p:nvSpPr>
        <p:spPr>
          <a:xfrm>
            <a:off x="752704" y="2253330"/>
            <a:ext cx="5157787" cy="601663"/>
          </a:xfrm>
        </p:spPr>
        <p:txBody>
          <a:bodyPr>
            <a:normAutofit/>
          </a:bodyPr>
          <a:lstStyle/>
          <a:p>
            <a:pPr algn="ctr"/>
            <a:r>
              <a:rPr lang="en-US" sz="1600" b="1" dirty="0"/>
              <a:t>Oregon Problem Gambling Resource (OPGR)</a:t>
            </a:r>
          </a:p>
        </p:txBody>
      </p:sp>
      <p:sp>
        <p:nvSpPr>
          <p:cNvPr id="12" name="Text Placeholder 11">
            <a:extLst>
              <a:ext uri="{FF2B5EF4-FFF2-40B4-BE49-F238E27FC236}">
                <a16:creationId xmlns:a16="http://schemas.microsoft.com/office/drawing/2014/main" id="{E7682A59-155B-5830-9BF8-C1C61F4BD30C}"/>
              </a:ext>
            </a:extLst>
          </p:cNvPr>
          <p:cNvSpPr>
            <a:spLocks noGrp="1"/>
          </p:cNvSpPr>
          <p:nvPr>
            <p:ph type="body" sz="quarter" idx="3"/>
          </p:nvPr>
        </p:nvSpPr>
        <p:spPr>
          <a:xfrm>
            <a:off x="6237513" y="2253331"/>
            <a:ext cx="5183188" cy="612868"/>
          </a:xfrm>
        </p:spPr>
        <p:txBody>
          <a:bodyPr>
            <a:normAutofit/>
          </a:bodyPr>
          <a:lstStyle/>
          <a:p>
            <a:pPr algn="ctr"/>
            <a:r>
              <a:rPr lang="en-US" sz="1600" b="1" dirty="0"/>
              <a:t>Oregon/National  Council of Problem Gambling (OCPG / NCPG)</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16</a:t>
            </a:fld>
            <a:endParaRPr lang="en-US"/>
          </a:p>
        </p:txBody>
      </p:sp>
      <p:sp>
        <p:nvSpPr>
          <p:cNvPr id="3" name="Content Placeholder 5">
            <a:extLst>
              <a:ext uri="{FF2B5EF4-FFF2-40B4-BE49-F238E27FC236}">
                <a16:creationId xmlns:a16="http://schemas.microsoft.com/office/drawing/2014/main" id="{245D2B15-EFFF-9A31-2EDB-9E69BFA8D580}"/>
              </a:ext>
            </a:extLst>
          </p:cNvPr>
          <p:cNvSpPr txBox="1">
            <a:spLocks/>
          </p:cNvSpPr>
          <p:nvPr/>
        </p:nvSpPr>
        <p:spPr>
          <a:xfrm>
            <a:off x="838201" y="974900"/>
            <a:ext cx="10515585" cy="1092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Google searches for gambling advice or gambling help point to problem gambling treatment services or responsible gambling content.</a:t>
            </a:r>
          </a:p>
          <a:p>
            <a:r>
              <a:rPr lang="en-US" sz="1400" dirty="0"/>
              <a:t>OPGR, OCPG and NCPG have social media accounts, however, engagement is low. </a:t>
            </a:r>
          </a:p>
          <a:p>
            <a:pPr lvl="1"/>
            <a:r>
              <a:rPr lang="en-US" sz="1400" dirty="0"/>
              <a:t>OPGR Facebook content is limited (1 post in 2023*, 7 in 2022) and engagement is low.</a:t>
            </a:r>
          </a:p>
          <a:p>
            <a:pPr lvl="1"/>
            <a:r>
              <a:rPr lang="en-US" sz="1400" dirty="0"/>
              <a:t>NCPG is much more active, however, their content is directed to treatment providers. </a:t>
            </a:r>
            <a:endParaRPr lang="en-US" sz="1400" strike="sngStrike" dirty="0">
              <a:solidFill>
                <a:srgbClr val="00B050"/>
              </a:solidFill>
            </a:endParaRPr>
          </a:p>
        </p:txBody>
      </p:sp>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246221"/>
          </a:xfrm>
          <a:prstGeom prst="rect">
            <a:avLst/>
          </a:prstGeom>
          <a:noFill/>
        </p:spPr>
        <p:txBody>
          <a:bodyPr wrap="square" rtlCol="0">
            <a:spAutoFit/>
          </a:bodyPr>
          <a:lstStyle/>
          <a:p>
            <a:r>
              <a:rPr lang="en-US" sz="1000" dirty="0"/>
              <a:t>Source: Websites for OPGR, OCPG, NCPG;  *counts as of August 17, 2023</a:t>
            </a:r>
          </a:p>
        </p:txBody>
      </p:sp>
      <p:pic>
        <p:nvPicPr>
          <p:cNvPr id="10" name="Content Placeholder 9">
            <a:extLst>
              <a:ext uri="{FF2B5EF4-FFF2-40B4-BE49-F238E27FC236}">
                <a16:creationId xmlns:a16="http://schemas.microsoft.com/office/drawing/2014/main" id="{AB296FB6-F847-C8F1-40D1-FE6F4DD3E162}"/>
              </a:ext>
            </a:extLst>
          </p:cNvPr>
          <p:cNvPicPr>
            <a:picLocks noGrp="1" noChangeAspect="1"/>
          </p:cNvPicPr>
          <p:nvPr>
            <p:ph sz="half" idx="2"/>
          </p:nvPr>
        </p:nvPicPr>
        <p:blipFill>
          <a:blip r:embed="rId3"/>
          <a:stretch>
            <a:fillRect/>
          </a:stretch>
        </p:blipFill>
        <p:spPr>
          <a:xfrm>
            <a:off x="2206171" y="2849909"/>
            <a:ext cx="2646089" cy="3579235"/>
          </a:xfrm>
        </p:spPr>
      </p:pic>
      <p:pic>
        <p:nvPicPr>
          <p:cNvPr id="22" name="Picture 21">
            <a:extLst>
              <a:ext uri="{FF2B5EF4-FFF2-40B4-BE49-F238E27FC236}">
                <a16:creationId xmlns:a16="http://schemas.microsoft.com/office/drawing/2014/main" id="{5B7BBF95-B8C4-FF8A-FE3C-84B29C1F2619}"/>
              </a:ext>
            </a:extLst>
          </p:cNvPr>
          <p:cNvPicPr>
            <a:picLocks noChangeAspect="1"/>
          </p:cNvPicPr>
          <p:nvPr/>
        </p:nvPicPr>
        <p:blipFill>
          <a:blip r:embed="rId4"/>
          <a:stretch>
            <a:fillRect/>
          </a:stretch>
        </p:blipFill>
        <p:spPr>
          <a:xfrm>
            <a:off x="7896167" y="2864439"/>
            <a:ext cx="3693423" cy="1890982"/>
          </a:xfrm>
          <a:prstGeom prst="rect">
            <a:avLst/>
          </a:prstGeom>
        </p:spPr>
      </p:pic>
      <p:pic>
        <p:nvPicPr>
          <p:cNvPr id="13" name="Picture 12">
            <a:extLst>
              <a:ext uri="{FF2B5EF4-FFF2-40B4-BE49-F238E27FC236}">
                <a16:creationId xmlns:a16="http://schemas.microsoft.com/office/drawing/2014/main" id="{7A052089-115B-2123-CDC2-710EEA1AA4A5}"/>
              </a:ext>
            </a:extLst>
          </p:cNvPr>
          <p:cNvPicPr>
            <a:picLocks noChangeAspect="1"/>
          </p:cNvPicPr>
          <p:nvPr/>
        </p:nvPicPr>
        <p:blipFill>
          <a:blip r:embed="rId5"/>
          <a:stretch>
            <a:fillRect/>
          </a:stretch>
        </p:blipFill>
        <p:spPr>
          <a:xfrm>
            <a:off x="6897161" y="3849781"/>
            <a:ext cx="2368464" cy="2873829"/>
          </a:xfrm>
          <a:prstGeom prst="rect">
            <a:avLst/>
          </a:prstGeom>
        </p:spPr>
      </p:pic>
      <p:sp>
        <p:nvSpPr>
          <p:cNvPr id="23" name="TextBox 22">
            <a:extLst>
              <a:ext uri="{FF2B5EF4-FFF2-40B4-BE49-F238E27FC236}">
                <a16:creationId xmlns:a16="http://schemas.microsoft.com/office/drawing/2014/main" id="{F80F3B1E-C37D-FD06-D4D5-8A9B9F0A5135}"/>
              </a:ext>
            </a:extLst>
          </p:cNvPr>
          <p:cNvSpPr txBox="1"/>
          <p:nvPr/>
        </p:nvSpPr>
        <p:spPr>
          <a:xfrm>
            <a:off x="297712" y="3837956"/>
            <a:ext cx="1687391" cy="1200329"/>
          </a:xfrm>
          <a:prstGeom prst="rect">
            <a:avLst/>
          </a:prstGeom>
          <a:noFill/>
        </p:spPr>
        <p:txBody>
          <a:bodyPr wrap="square" rtlCol="0">
            <a:spAutoFit/>
          </a:bodyPr>
          <a:lstStyle/>
          <a:p>
            <a:pPr algn="ctr"/>
            <a:r>
              <a:rPr lang="en-US" sz="1200" dirty="0">
                <a:solidFill>
                  <a:schemeClr val="accent6"/>
                </a:solidFill>
              </a:rPr>
              <a:t>OPGR is player-facing; has a Facebook account, however, it has limited posts (7 in 2022) and content engagement is low.</a:t>
            </a:r>
          </a:p>
        </p:txBody>
      </p:sp>
      <p:sp>
        <p:nvSpPr>
          <p:cNvPr id="24" name="TextBox 23">
            <a:extLst>
              <a:ext uri="{FF2B5EF4-FFF2-40B4-BE49-F238E27FC236}">
                <a16:creationId xmlns:a16="http://schemas.microsoft.com/office/drawing/2014/main" id="{3B390D94-CE0D-8489-4DA7-CBDFF7901818}"/>
              </a:ext>
            </a:extLst>
          </p:cNvPr>
          <p:cNvSpPr txBox="1"/>
          <p:nvPr/>
        </p:nvSpPr>
        <p:spPr>
          <a:xfrm>
            <a:off x="5891489" y="2857945"/>
            <a:ext cx="2004677" cy="646331"/>
          </a:xfrm>
          <a:prstGeom prst="rect">
            <a:avLst/>
          </a:prstGeom>
          <a:noFill/>
        </p:spPr>
        <p:txBody>
          <a:bodyPr wrap="square" rtlCol="0">
            <a:spAutoFit/>
          </a:bodyPr>
          <a:lstStyle/>
          <a:p>
            <a:pPr algn="ctr"/>
            <a:r>
              <a:rPr lang="en-US" sz="1200" dirty="0">
                <a:solidFill>
                  <a:schemeClr val="accent6"/>
                </a:solidFill>
              </a:rPr>
              <a:t>OCPG social media content has industry/ treatment field and player resource content.</a:t>
            </a:r>
          </a:p>
        </p:txBody>
      </p:sp>
      <p:sp>
        <p:nvSpPr>
          <p:cNvPr id="25" name="TextBox 24">
            <a:extLst>
              <a:ext uri="{FF2B5EF4-FFF2-40B4-BE49-F238E27FC236}">
                <a16:creationId xmlns:a16="http://schemas.microsoft.com/office/drawing/2014/main" id="{EC6C22BE-687E-53B7-71C7-F1DBEC2E657C}"/>
              </a:ext>
            </a:extLst>
          </p:cNvPr>
          <p:cNvSpPr txBox="1"/>
          <p:nvPr/>
        </p:nvSpPr>
        <p:spPr>
          <a:xfrm>
            <a:off x="9292319" y="5034172"/>
            <a:ext cx="1695394" cy="646331"/>
          </a:xfrm>
          <a:prstGeom prst="rect">
            <a:avLst/>
          </a:prstGeom>
          <a:noFill/>
        </p:spPr>
        <p:txBody>
          <a:bodyPr wrap="square" rtlCol="0">
            <a:spAutoFit/>
          </a:bodyPr>
          <a:lstStyle/>
          <a:p>
            <a:pPr algn="ctr"/>
            <a:r>
              <a:rPr lang="en-US" sz="1200" dirty="0">
                <a:solidFill>
                  <a:schemeClr val="accent6"/>
                </a:solidFill>
              </a:rPr>
              <a:t>NCPG social media content has industry/ treatment field content.</a:t>
            </a:r>
          </a:p>
        </p:txBody>
      </p:sp>
    </p:spTree>
    <p:extLst>
      <p:ext uri="{BB962C8B-B14F-4D97-AF65-F5344CB8AC3E}">
        <p14:creationId xmlns:p14="http://schemas.microsoft.com/office/powerpoint/2010/main" val="2837520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432954" y="342900"/>
            <a:ext cx="2932086" cy="545563"/>
          </a:xfrm>
        </p:spPr>
        <p:txBody>
          <a:bodyPr anchor="t">
            <a:noAutofit/>
          </a:bodyPr>
          <a:lstStyle/>
          <a:p>
            <a:r>
              <a:rPr lang="en-US" sz="2000" dirty="0"/>
              <a:t>Gambling Resources Not as Abundant or as Diverse as Alcohol Resources</a:t>
            </a:r>
          </a:p>
        </p:txBody>
      </p:sp>
      <p:sp>
        <p:nvSpPr>
          <p:cNvPr id="6" name="Content Placeholder 5">
            <a:extLst>
              <a:ext uri="{FF2B5EF4-FFF2-40B4-BE49-F238E27FC236}">
                <a16:creationId xmlns:a16="http://schemas.microsoft.com/office/drawing/2014/main" id="{53B256CE-9ED1-1A7D-6526-48D8039E839A}"/>
              </a:ext>
            </a:extLst>
          </p:cNvPr>
          <p:cNvSpPr>
            <a:spLocks noGrp="1"/>
          </p:cNvSpPr>
          <p:nvPr>
            <p:ph idx="1"/>
          </p:nvPr>
        </p:nvSpPr>
        <p:spPr>
          <a:xfrm>
            <a:off x="338642" y="1793857"/>
            <a:ext cx="2789022" cy="2825436"/>
          </a:xfrm>
        </p:spPr>
        <p:txBody>
          <a:bodyPr>
            <a:noAutofit/>
          </a:bodyPr>
          <a:lstStyle/>
          <a:p>
            <a:pPr>
              <a:spcAft>
                <a:spcPts val="1200"/>
              </a:spcAft>
            </a:pPr>
            <a:r>
              <a:rPr lang="en-US" sz="1400" dirty="0"/>
              <a:t>A quick search for </a:t>
            </a:r>
            <a:r>
              <a:rPr lang="en-US" sz="1400" i="1" dirty="0"/>
              <a:t>gambling help</a:t>
            </a:r>
            <a:r>
              <a:rPr lang="en-US" sz="1400" dirty="0"/>
              <a:t> in Android and IOS app stores shows a few resources to quit gambling, then slot game apps available!</a:t>
            </a:r>
          </a:p>
          <a:p>
            <a:pPr>
              <a:spcAft>
                <a:spcPts val="1200"/>
              </a:spcAft>
            </a:pPr>
            <a:r>
              <a:rPr lang="en-US" sz="1400" dirty="0"/>
              <a:t>Searching for gambling help on Instagram once again brings up very mixed messages – some potentially harmful: Posts from individuals going through recovery, RGPG providers, and gamblers offering gambling tips.</a:t>
            </a:r>
          </a:p>
          <a:p>
            <a:pPr>
              <a:spcAft>
                <a:spcPts val="1200"/>
              </a:spcAft>
            </a:pPr>
            <a:endParaRPr lang="en-US" sz="1400" dirty="0"/>
          </a:p>
          <a:p>
            <a:pPr>
              <a:spcAft>
                <a:spcPts val="1200"/>
              </a:spcAft>
            </a:pPr>
            <a:endParaRPr lang="en-US" sz="14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17</a:t>
            </a:fld>
            <a:endParaRPr lang="en-US"/>
          </a:p>
        </p:txBody>
      </p:sp>
      <p:pic>
        <p:nvPicPr>
          <p:cNvPr id="3" name="Picture 2">
            <a:extLst>
              <a:ext uri="{FF2B5EF4-FFF2-40B4-BE49-F238E27FC236}">
                <a16:creationId xmlns:a16="http://schemas.microsoft.com/office/drawing/2014/main" id="{4A98ADA5-C14E-C875-4B2B-B1720EED817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564" r="9577"/>
          <a:stretch/>
        </p:blipFill>
        <p:spPr bwMode="auto">
          <a:xfrm>
            <a:off x="7367137" y="787936"/>
            <a:ext cx="4674220" cy="5696321"/>
          </a:xfrm>
          <a:prstGeom prst="rect">
            <a:avLst/>
          </a:prstGeom>
          <a:noFill/>
          <a:ln>
            <a:solidFill>
              <a:schemeClr val="tx1"/>
            </a:solidFill>
          </a:ln>
        </p:spPr>
      </p:pic>
      <p:pic>
        <p:nvPicPr>
          <p:cNvPr id="5" name="Picture 4">
            <a:extLst>
              <a:ext uri="{FF2B5EF4-FFF2-40B4-BE49-F238E27FC236}">
                <a16:creationId xmlns:a16="http://schemas.microsoft.com/office/drawing/2014/main" id="{B4F946F3-7AB1-4A6A-97EB-45C2B65014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052"/>
          <a:stretch/>
        </p:blipFill>
        <p:spPr bwMode="auto">
          <a:xfrm>
            <a:off x="3526928" y="1070313"/>
            <a:ext cx="3728721" cy="4938596"/>
          </a:xfrm>
          <a:prstGeom prst="rect">
            <a:avLst/>
          </a:prstGeom>
          <a:noFill/>
          <a:ln>
            <a:solidFill>
              <a:schemeClr val="tx1"/>
            </a:solidFill>
          </a:ln>
        </p:spPr>
      </p:pic>
      <p:sp>
        <p:nvSpPr>
          <p:cNvPr id="10" name="TextBox 9">
            <a:extLst>
              <a:ext uri="{FF2B5EF4-FFF2-40B4-BE49-F238E27FC236}">
                <a16:creationId xmlns:a16="http://schemas.microsoft.com/office/drawing/2014/main" id="{1D4C6004-10F7-F803-F1B2-AA946E2DFDFB}"/>
              </a:ext>
            </a:extLst>
          </p:cNvPr>
          <p:cNvSpPr txBox="1"/>
          <p:nvPr/>
        </p:nvSpPr>
        <p:spPr>
          <a:xfrm>
            <a:off x="4223825" y="463508"/>
            <a:ext cx="3628276" cy="338554"/>
          </a:xfrm>
          <a:prstGeom prst="rect">
            <a:avLst/>
          </a:prstGeom>
          <a:noFill/>
        </p:spPr>
        <p:txBody>
          <a:bodyPr wrap="square" rtlCol="0">
            <a:spAutoFit/>
          </a:bodyPr>
          <a:lstStyle/>
          <a:p>
            <a:r>
              <a:rPr lang="en-US" sz="1600" b="1" u="sng" dirty="0"/>
              <a:t>Gambling Help App Search</a:t>
            </a:r>
          </a:p>
        </p:txBody>
      </p:sp>
      <p:sp>
        <p:nvSpPr>
          <p:cNvPr id="8" name="TextBox 7">
            <a:extLst>
              <a:ext uri="{FF2B5EF4-FFF2-40B4-BE49-F238E27FC236}">
                <a16:creationId xmlns:a16="http://schemas.microsoft.com/office/drawing/2014/main" id="{9DC5E1F3-E95E-FB06-EC4E-104FDB1DDC53}"/>
              </a:ext>
            </a:extLst>
          </p:cNvPr>
          <p:cNvSpPr txBox="1"/>
          <p:nvPr/>
        </p:nvSpPr>
        <p:spPr>
          <a:xfrm>
            <a:off x="1182757" y="6484257"/>
            <a:ext cx="8650672" cy="246221"/>
          </a:xfrm>
          <a:prstGeom prst="rect">
            <a:avLst/>
          </a:prstGeom>
          <a:noFill/>
        </p:spPr>
        <p:txBody>
          <a:bodyPr wrap="square" rtlCol="0">
            <a:spAutoFit/>
          </a:bodyPr>
          <a:lstStyle/>
          <a:p>
            <a:r>
              <a:rPr lang="en-US" sz="1000" dirty="0"/>
              <a:t>Source: Android / IOS app store search</a:t>
            </a:r>
          </a:p>
        </p:txBody>
      </p:sp>
    </p:spTree>
    <p:extLst>
      <p:ext uri="{BB962C8B-B14F-4D97-AF65-F5344CB8AC3E}">
        <p14:creationId xmlns:p14="http://schemas.microsoft.com/office/powerpoint/2010/main" val="2455828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42900" y="342900"/>
            <a:ext cx="2738091" cy="1184564"/>
          </a:xfrm>
        </p:spPr>
        <p:txBody>
          <a:bodyPr anchor="t">
            <a:noAutofit/>
          </a:bodyPr>
          <a:lstStyle/>
          <a:p>
            <a:r>
              <a:rPr lang="en-US" sz="2000" dirty="0"/>
              <a:t>Gambling Resources Not as Abundant or as Diverse as Alcohol Resources</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18</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Android / IOS app store search</a:t>
            </a:r>
          </a:p>
        </p:txBody>
      </p:sp>
      <p:pic>
        <p:nvPicPr>
          <p:cNvPr id="8" name="Picture 7">
            <a:extLst>
              <a:ext uri="{FF2B5EF4-FFF2-40B4-BE49-F238E27FC236}">
                <a16:creationId xmlns:a16="http://schemas.microsoft.com/office/drawing/2014/main" id="{034EED52-E5AA-20F4-8CF4-8986360CAFA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49615" y="1200301"/>
            <a:ext cx="4660237" cy="5181563"/>
          </a:xfrm>
          <a:prstGeom prst="rect">
            <a:avLst/>
          </a:prstGeom>
          <a:noFill/>
          <a:ln>
            <a:solidFill>
              <a:schemeClr val="tx1"/>
            </a:solidFill>
          </a:ln>
        </p:spPr>
      </p:pic>
      <p:pic>
        <p:nvPicPr>
          <p:cNvPr id="9" name="Picture 8">
            <a:extLst>
              <a:ext uri="{FF2B5EF4-FFF2-40B4-BE49-F238E27FC236}">
                <a16:creationId xmlns:a16="http://schemas.microsoft.com/office/drawing/2014/main" id="{55B8FEA2-6B70-2E34-06D1-AE29A6F329A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407413" y="1200302"/>
            <a:ext cx="3964839" cy="5181563"/>
          </a:xfrm>
          <a:prstGeom prst="rect">
            <a:avLst/>
          </a:prstGeom>
          <a:noFill/>
          <a:ln>
            <a:solidFill>
              <a:schemeClr val="tx1"/>
            </a:solidFill>
          </a:ln>
        </p:spPr>
      </p:pic>
      <p:sp>
        <p:nvSpPr>
          <p:cNvPr id="11" name="TextBox 10">
            <a:extLst>
              <a:ext uri="{FF2B5EF4-FFF2-40B4-BE49-F238E27FC236}">
                <a16:creationId xmlns:a16="http://schemas.microsoft.com/office/drawing/2014/main" id="{36C12B64-2AB9-C033-EEBF-A9D4A1626811}"/>
              </a:ext>
            </a:extLst>
          </p:cNvPr>
          <p:cNvSpPr txBox="1"/>
          <p:nvPr/>
        </p:nvSpPr>
        <p:spPr>
          <a:xfrm>
            <a:off x="3080991" y="830130"/>
            <a:ext cx="8928061" cy="338554"/>
          </a:xfrm>
          <a:prstGeom prst="rect">
            <a:avLst/>
          </a:prstGeom>
          <a:noFill/>
        </p:spPr>
        <p:txBody>
          <a:bodyPr wrap="square" rtlCol="0">
            <a:spAutoFit/>
          </a:bodyPr>
          <a:lstStyle/>
          <a:p>
            <a:pPr algn="ctr"/>
            <a:r>
              <a:rPr lang="en-US" sz="1600" b="1" u="sng" dirty="0"/>
              <a:t>Alcohol Help App Search</a:t>
            </a:r>
          </a:p>
        </p:txBody>
      </p:sp>
      <p:sp>
        <p:nvSpPr>
          <p:cNvPr id="14" name="Content Placeholder 5">
            <a:extLst>
              <a:ext uri="{FF2B5EF4-FFF2-40B4-BE49-F238E27FC236}">
                <a16:creationId xmlns:a16="http://schemas.microsoft.com/office/drawing/2014/main" id="{B12839C7-89BF-CD49-321C-38B33D8DA06A}"/>
              </a:ext>
            </a:extLst>
          </p:cNvPr>
          <p:cNvSpPr>
            <a:spLocks noGrp="1"/>
          </p:cNvSpPr>
          <p:nvPr>
            <p:ph idx="1"/>
          </p:nvPr>
        </p:nvSpPr>
        <p:spPr>
          <a:xfrm>
            <a:off x="338642" y="1685856"/>
            <a:ext cx="2612376" cy="3606143"/>
          </a:xfrm>
        </p:spPr>
        <p:txBody>
          <a:bodyPr>
            <a:noAutofit/>
          </a:bodyPr>
          <a:lstStyle/>
          <a:p>
            <a:pPr>
              <a:spcAft>
                <a:spcPts val="1200"/>
              </a:spcAft>
            </a:pPr>
            <a:r>
              <a:rPr lang="en-US" sz="1400" dirty="0"/>
              <a:t>A quick search for </a:t>
            </a:r>
            <a:r>
              <a:rPr lang="en-US" sz="1400" i="1" dirty="0"/>
              <a:t>alcohol help </a:t>
            </a:r>
            <a:r>
              <a:rPr lang="en-US" sz="1400" dirty="0"/>
              <a:t>in Android and IOS app stores shows a variety of options – reduce drinking, dry January, and quitting resources. Additional exploration of the alcohol space / sober curiosity is provided in the next section.</a:t>
            </a:r>
          </a:p>
          <a:p>
            <a:pPr>
              <a:spcAft>
                <a:spcPts val="1200"/>
              </a:spcAft>
            </a:pPr>
            <a:r>
              <a:rPr lang="en-US" sz="1400" dirty="0"/>
              <a:t>Play Store options for “alcohol help” resulted in apps reflecting a broad array of support tools with hopeful, more casual, and  sometimes even playful images and messaging.</a:t>
            </a:r>
          </a:p>
          <a:p>
            <a:pPr>
              <a:spcAft>
                <a:spcPts val="1200"/>
              </a:spcAft>
            </a:pPr>
            <a:endParaRPr lang="en-US" sz="1400" dirty="0"/>
          </a:p>
          <a:p>
            <a:pPr>
              <a:spcAft>
                <a:spcPts val="1200"/>
              </a:spcAft>
            </a:pPr>
            <a:endParaRPr lang="en-US" sz="1400" dirty="0"/>
          </a:p>
        </p:txBody>
      </p:sp>
    </p:spTree>
    <p:extLst>
      <p:ext uri="{BB962C8B-B14F-4D97-AF65-F5344CB8AC3E}">
        <p14:creationId xmlns:p14="http://schemas.microsoft.com/office/powerpoint/2010/main" val="261788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9788" y="342899"/>
            <a:ext cx="4668305" cy="1147501"/>
          </a:xfrm>
        </p:spPr>
        <p:txBody>
          <a:bodyPr anchor="ctr">
            <a:noAutofit/>
          </a:bodyPr>
          <a:lstStyle/>
          <a:p>
            <a:r>
              <a:rPr lang="en-US" sz="2400" dirty="0"/>
              <a:t>The Responsible Gaming Information Provided to Players Varies Across Jurisdictions</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19</a:t>
            </a:fld>
            <a:endParaRPr lang="en-US"/>
          </a:p>
        </p:txBody>
      </p:sp>
      <p:sp>
        <p:nvSpPr>
          <p:cNvPr id="3" name="Content Placeholder 5">
            <a:extLst>
              <a:ext uri="{FF2B5EF4-FFF2-40B4-BE49-F238E27FC236}">
                <a16:creationId xmlns:a16="http://schemas.microsoft.com/office/drawing/2014/main" id="{245D2B15-EFFF-9A31-2EDB-9E69BFA8D580}"/>
              </a:ext>
            </a:extLst>
          </p:cNvPr>
          <p:cNvSpPr txBox="1">
            <a:spLocks/>
          </p:cNvSpPr>
          <p:nvPr/>
        </p:nvSpPr>
        <p:spPr>
          <a:xfrm>
            <a:off x="557847" y="1646429"/>
            <a:ext cx="4788331" cy="4525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400" dirty="0"/>
              <a:t>We used the World Lottery Association (WLA) RG Framework (RGF) Certification to identify U.S. Lotteries that have been recognized for their RG commitment and work.</a:t>
            </a:r>
          </a:p>
          <a:p>
            <a:pPr>
              <a:spcAft>
                <a:spcPts val="600"/>
              </a:spcAft>
            </a:pPr>
            <a:r>
              <a:rPr lang="en-US" sz="1400" dirty="0"/>
              <a:t>Among the 15 WLA RGF Certified U.S. Lotteries, RG content and format on their respective websites varied quite a bit:</a:t>
            </a:r>
          </a:p>
          <a:p>
            <a:pPr lvl="1">
              <a:spcAft>
                <a:spcPts val="600"/>
              </a:spcAft>
            </a:pPr>
            <a:r>
              <a:rPr lang="en-US" sz="1400" dirty="0"/>
              <a:t>Minimal content: a link and/or contact information to PG help (text and/or PG logo)</a:t>
            </a:r>
          </a:p>
          <a:p>
            <a:pPr lvl="1">
              <a:spcAft>
                <a:spcPts val="600"/>
              </a:spcAft>
            </a:pPr>
            <a:r>
              <a:rPr lang="en-US" sz="1400" dirty="0"/>
              <a:t>Basic: a variety of content (tips, resources) and links to more resources presented in a simple format (text, graphics)</a:t>
            </a:r>
          </a:p>
          <a:p>
            <a:pPr lvl="1">
              <a:spcAft>
                <a:spcPts val="600"/>
              </a:spcAft>
            </a:pPr>
            <a:r>
              <a:rPr lang="en-US" sz="1400" dirty="0"/>
              <a:t>Integrated: provide a robust amount of content in an engaging way (videos, quizzes, calculators, RG tools, tips, gambling and financial education, etc.)</a:t>
            </a:r>
          </a:p>
          <a:p>
            <a:pPr>
              <a:spcAft>
                <a:spcPts val="600"/>
              </a:spcAft>
            </a:pPr>
            <a:r>
              <a:rPr lang="en-US" sz="1400" dirty="0"/>
              <a:t>As we’ll see later in this literature scan, it is important to find a balance between content AND visually engaging format.</a:t>
            </a:r>
          </a:p>
          <a:p>
            <a:pPr>
              <a:spcAft>
                <a:spcPts val="600"/>
              </a:spcAft>
            </a:pPr>
            <a:r>
              <a:rPr lang="en-US" sz="1400" dirty="0"/>
              <a:t>Details from scanning the 15 WLA certified Lotteries available in the appendix.</a:t>
            </a:r>
          </a:p>
        </p:txBody>
      </p:sp>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246221"/>
          </a:xfrm>
          <a:prstGeom prst="rect">
            <a:avLst/>
          </a:prstGeom>
          <a:noFill/>
        </p:spPr>
        <p:txBody>
          <a:bodyPr wrap="square" rtlCol="0">
            <a:spAutoFit/>
          </a:bodyPr>
          <a:lstStyle/>
          <a:p>
            <a:r>
              <a:rPr lang="en-US" sz="1000" dirty="0"/>
              <a:t>Source: World Lottery Association (WLA) website; state lottery websites</a:t>
            </a:r>
          </a:p>
        </p:txBody>
      </p:sp>
      <p:pic>
        <p:nvPicPr>
          <p:cNvPr id="18" name="Picture 17">
            <a:extLst>
              <a:ext uri="{FF2B5EF4-FFF2-40B4-BE49-F238E27FC236}">
                <a16:creationId xmlns:a16="http://schemas.microsoft.com/office/drawing/2014/main" id="{E4689FB9-8184-133F-F605-B861271CC34F}"/>
              </a:ext>
            </a:extLst>
          </p:cNvPr>
          <p:cNvPicPr>
            <a:picLocks noChangeAspect="1"/>
          </p:cNvPicPr>
          <p:nvPr/>
        </p:nvPicPr>
        <p:blipFill>
          <a:blip r:embed="rId3"/>
          <a:stretch>
            <a:fillRect/>
          </a:stretch>
        </p:blipFill>
        <p:spPr>
          <a:xfrm>
            <a:off x="5683353" y="342899"/>
            <a:ext cx="5968217" cy="3421494"/>
          </a:xfrm>
          <a:prstGeom prst="rect">
            <a:avLst/>
          </a:prstGeom>
          <a:ln>
            <a:solidFill>
              <a:schemeClr val="tx1"/>
            </a:solidFill>
          </a:ln>
        </p:spPr>
      </p:pic>
      <p:pic>
        <p:nvPicPr>
          <p:cNvPr id="7" name="Picture 6">
            <a:extLst>
              <a:ext uri="{FF2B5EF4-FFF2-40B4-BE49-F238E27FC236}">
                <a16:creationId xmlns:a16="http://schemas.microsoft.com/office/drawing/2014/main" id="{158A8B14-C531-C9C3-A64F-85C9D35C6FD7}"/>
              </a:ext>
            </a:extLst>
          </p:cNvPr>
          <p:cNvPicPr>
            <a:picLocks noChangeAspect="1"/>
          </p:cNvPicPr>
          <p:nvPr/>
        </p:nvPicPr>
        <p:blipFill>
          <a:blip r:embed="rId4"/>
          <a:stretch>
            <a:fillRect/>
          </a:stretch>
        </p:blipFill>
        <p:spPr>
          <a:xfrm>
            <a:off x="6845824" y="2365702"/>
            <a:ext cx="5004883" cy="3421495"/>
          </a:xfrm>
          <a:prstGeom prst="rect">
            <a:avLst/>
          </a:prstGeom>
          <a:ln>
            <a:solidFill>
              <a:schemeClr val="tx1"/>
            </a:solidFill>
          </a:ln>
        </p:spPr>
      </p:pic>
      <p:pic>
        <p:nvPicPr>
          <p:cNvPr id="8" name="Picture 7">
            <a:extLst>
              <a:ext uri="{FF2B5EF4-FFF2-40B4-BE49-F238E27FC236}">
                <a16:creationId xmlns:a16="http://schemas.microsoft.com/office/drawing/2014/main" id="{C3EF5148-6AF9-CA9A-E690-114D15392D4E}"/>
              </a:ext>
            </a:extLst>
          </p:cNvPr>
          <p:cNvPicPr>
            <a:picLocks noChangeAspect="1"/>
          </p:cNvPicPr>
          <p:nvPr/>
        </p:nvPicPr>
        <p:blipFill>
          <a:blip r:embed="rId5"/>
          <a:stretch>
            <a:fillRect/>
          </a:stretch>
        </p:blipFill>
        <p:spPr>
          <a:xfrm>
            <a:off x="8402374" y="3726560"/>
            <a:ext cx="3524539" cy="3015187"/>
          </a:xfrm>
          <a:prstGeom prst="rect">
            <a:avLst/>
          </a:prstGeom>
          <a:ln>
            <a:solidFill>
              <a:schemeClr val="tx1"/>
            </a:solidFill>
          </a:ln>
        </p:spPr>
      </p:pic>
    </p:spTree>
    <p:extLst>
      <p:ext uri="{BB962C8B-B14F-4D97-AF65-F5344CB8AC3E}">
        <p14:creationId xmlns:p14="http://schemas.microsoft.com/office/powerpoint/2010/main" val="93115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2393033-5659-DF43-942F-C81E3D2D2CBF}"/>
              </a:ext>
            </a:extLst>
          </p:cNvPr>
          <p:cNvSpPr/>
          <p:nvPr/>
        </p:nvSpPr>
        <p:spPr>
          <a:xfrm>
            <a:off x="0" y="3608671"/>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C936829-67AA-F443-98E1-903872744594}"/>
              </a:ext>
            </a:extLst>
          </p:cNvPr>
          <p:cNvSpPr/>
          <p:nvPr/>
        </p:nvSpPr>
        <p:spPr>
          <a:xfrm>
            <a:off x="0" y="2625637"/>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0497E27-16B2-C943-811A-58F0A1A5C164}"/>
              </a:ext>
            </a:extLst>
          </p:cNvPr>
          <p:cNvSpPr/>
          <p:nvPr/>
        </p:nvSpPr>
        <p:spPr>
          <a:xfrm>
            <a:off x="0" y="1630641"/>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C3287CC-5F30-354B-BE2F-5B361CC28433}"/>
              </a:ext>
            </a:extLst>
          </p:cNvPr>
          <p:cNvSpPr/>
          <p:nvPr/>
        </p:nvSpPr>
        <p:spPr>
          <a:xfrm>
            <a:off x="0" y="4589268"/>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621EB2-3491-304F-ABCC-9E799EEF3468}"/>
              </a:ext>
            </a:extLst>
          </p:cNvPr>
          <p:cNvSpPr>
            <a:spLocks noGrp="1"/>
          </p:cNvSpPr>
          <p:nvPr>
            <p:ph type="title"/>
          </p:nvPr>
        </p:nvSpPr>
        <p:spPr>
          <a:xfrm>
            <a:off x="838201" y="154023"/>
            <a:ext cx="10515591" cy="625185"/>
          </a:xfrm>
        </p:spPr>
        <p:txBody>
          <a:bodyPr>
            <a:normAutofit/>
          </a:bodyPr>
          <a:lstStyle/>
          <a:p>
            <a:r>
              <a:rPr lang="en-US" dirty="0"/>
              <a:t>Table of Contents</a:t>
            </a:r>
          </a:p>
        </p:txBody>
      </p:sp>
      <p:sp>
        <p:nvSpPr>
          <p:cNvPr id="4" name="Slide Number Placeholder 3">
            <a:extLst>
              <a:ext uri="{FF2B5EF4-FFF2-40B4-BE49-F238E27FC236}">
                <a16:creationId xmlns:a16="http://schemas.microsoft.com/office/drawing/2014/main" id="{ADEE3812-D696-254B-82E9-3DA577C5830F}"/>
              </a:ext>
            </a:extLst>
          </p:cNvPr>
          <p:cNvSpPr>
            <a:spLocks noGrp="1"/>
          </p:cNvSpPr>
          <p:nvPr>
            <p:ph type="sldNum" sz="quarter" idx="12"/>
          </p:nvPr>
        </p:nvSpPr>
        <p:spPr/>
        <p:txBody>
          <a:bodyPr/>
          <a:lstStyle/>
          <a:p>
            <a:fld id="{A5372ACD-772C-B049-BE4A-A074B631CA84}" type="slidenum">
              <a:rPr lang="en-US" smtClean="0"/>
              <a:pPr/>
              <a:t>2</a:t>
            </a:fld>
            <a:endParaRPr lang="en-US" dirty="0">
              <a:solidFill>
                <a:schemeClr val="accent6"/>
              </a:solidFill>
            </a:endParaRPr>
          </a:p>
        </p:txBody>
      </p:sp>
      <p:sp>
        <p:nvSpPr>
          <p:cNvPr id="62" name="TextBox 61">
            <a:extLst>
              <a:ext uri="{FF2B5EF4-FFF2-40B4-BE49-F238E27FC236}">
                <a16:creationId xmlns:a16="http://schemas.microsoft.com/office/drawing/2014/main" id="{DB57224A-A8D2-8549-9F51-AF82C99A0ED1}"/>
              </a:ext>
            </a:extLst>
          </p:cNvPr>
          <p:cNvSpPr txBox="1"/>
          <p:nvPr/>
        </p:nvSpPr>
        <p:spPr>
          <a:xfrm>
            <a:off x="1082729" y="4634125"/>
            <a:ext cx="4677271" cy="646331"/>
          </a:xfrm>
          <a:prstGeom prst="rect">
            <a:avLst/>
          </a:prstGeom>
          <a:noFill/>
        </p:spPr>
        <p:txBody>
          <a:bodyPr wrap="square" rtlCol="0" anchor="ctr">
            <a:spAutoFit/>
          </a:bodyPr>
          <a:lstStyle/>
          <a:p>
            <a:r>
              <a:rPr lang="en-US" dirty="0">
                <a:solidFill>
                  <a:schemeClr val="accent6"/>
                </a:solidFill>
                <a:latin typeface="+mj-lt"/>
              </a:rPr>
              <a:t>Research About Evaluation, Self-Help, and Communication Channels</a:t>
            </a:r>
          </a:p>
        </p:txBody>
      </p:sp>
      <p:sp>
        <p:nvSpPr>
          <p:cNvPr id="63" name="TextBox 62">
            <a:extLst>
              <a:ext uri="{FF2B5EF4-FFF2-40B4-BE49-F238E27FC236}">
                <a16:creationId xmlns:a16="http://schemas.microsoft.com/office/drawing/2014/main" id="{2345BDDD-BE49-7542-9B23-D9DEF4FF12A7}"/>
              </a:ext>
            </a:extLst>
          </p:cNvPr>
          <p:cNvSpPr txBox="1"/>
          <p:nvPr/>
        </p:nvSpPr>
        <p:spPr>
          <a:xfrm>
            <a:off x="1082729" y="3677973"/>
            <a:ext cx="4597663" cy="646331"/>
          </a:xfrm>
          <a:prstGeom prst="rect">
            <a:avLst/>
          </a:prstGeom>
          <a:noFill/>
        </p:spPr>
        <p:txBody>
          <a:bodyPr wrap="square" rtlCol="0" anchor="ctr">
            <a:spAutoFit/>
          </a:bodyPr>
          <a:lstStyle/>
          <a:p>
            <a:r>
              <a:rPr lang="en-US" dirty="0">
                <a:solidFill>
                  <a:schemeClr val="accent6"/>
                </a:solidFill>
                <a:latin typeface="+mj-lt"/>
              </a:rPr>
              <a:t>Prevalence and Nature</a:t>
            </a:r>
          </a:p>
          <a:p>
            <a:r>
              <a:rPr lang="en-US" dirty="0">
                <a:solidFill>
                  <a:schemeClr val="accent6"/>
                </a:solidFill>
                <a:latin typeface="+mj-lt"/>
              </a:rPr>
              <a:t>of Early Support Resources &amp; Tools</a:t>
            </a:r>
          </a:p>
        </p:txBody>
      </p:sp>
      <p:sp>
        <p:nvSpPr>
          <p:cNvPr id="64" name="TextBox 63">
            <a:extLst>
              <a:ext uri="{FF2B5EF4-FFF2-40B4-BE49-F238E27FC236}">
                <a16:creationId xmlns:a16="http://schemas.microsoft.com/office/drawing/2014/main" id="{5FE07CC6-5774-3A45-BCE9-47CC1A9E5C4E}"/>
              </a:ext>
            </a:extLst>
          </p:cNvPr>
          <p:cNvSpPr txBox="1"/>
          <p:nvPr/>
        </p:nvSpPr>
        <p:spPr>
          <a:xfrm>
            <a:off x="1082730" y="1829740"/>
            <a:ext cx="4677270" cy="369332"/>
          </a:xfrm>
          <a:prstGeom prst="rect">
            <a:avLst/>
          </a:prstGeom>
          <a:noFill/>
        </p:spPr>
        <p:txBody>
          <a:bodyPr wrap="square" rtlCol="0" anchor="ctr">
            <a:spAutoFit/>
          </a:bodyPr>
          <a:lstStyle/>
          <a:p>
            <a:r>
              <a:rPr lang="en-US" dirty="0">
                <a:solidFill>
                  <a:schemeClr val="accent6"/>
                </a:solidFill>
                <a:latin typeface="+mj-lt"/>
              </a:rPr>
              <a:t>Executive Summary</a:t>
            </a:r>
          </a:p>
        </p:txBody>
      </p:sp>
      <p:grpSp>
        <p:nvGrpSpPr>
          <p:cNvPr id="6" name="Group 5">
            <a:extLst>
              <a:ext uri="{FF2B5EF4-FFF2-40B4-BE49-F238E27FC236}">
                <a16:creationId xmlns:a16="http://schemas.microsoft.com/office/drawing/2014/main" id="{4487C77C-EAF7-22CF-0DEE-674CC16CAB41}"/>
              </a:ext>
            </a:extLst>
          </p:cNvPr>
          <p:cNvGrpSpPr/>
          <p:nvPr/>
        </p:nvGrpSpPr>
        <p:grpSpPr>
          <a:xfrm>
            <a:off x="342549" y="1718826"/>
            <a:ext cx="613361" cy="602805"/>
            <a:chOff x="723897" y="1760220"/>
            <a:chExt cx="1165860" cy="1165860"/>
          </a:xfrm>
        </p:grpSpPr>
        <p:sp>
          <p:nvSpPr>
            <p:cNvPr id="7" name="Oval 6">
              <a:extLst>
                <a:ext uri="{FF2B5EF4-FFF2-40B4-BE49-F238E27FC236}">
                  <a16:creationId xmlns:a16="http://schemas.microsoft.com/office/drawing/2014/main" id="{5E5108E9-5E7F-C015-8545-401E9E89D75E}"/>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398B9B75-3E7C-BDA1-C620-77E0F1075A83}"/>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3</a:t>
              </a:r>
            </a:p>
          </p:txBody>
        </p:sp>
      </p:grpSp>
      <p:grpSp>
        <p:nvGrpSpPr>
          <p:cNvPr id="9" name="Group 8">
            <a:extLst>
              <a:ext uri="{FF2B5EF4-FFF2-40B4-BE49-F238E27FC236}">
                <a16:creationId xmlns:a16="http://schemas.microsoft.com/office/drawing/2014/main" id="{6F7A3B1E-B8C4-87B9-B995-075480D5B31D}"/>
              </a:ext>
            </a:extLst>
          </p:cNvPr>
          <p:cNvGrpSpPr/>
          <p:nvPr/>
        </p:nvGrpSpPr>
        <p:grpSpPr>
          <a:xfrm>
            <a:off x="342549" y="2708959"/>
            <a:ext cx="613361" cy="602805"/>
            <a:chOff x="723897" y="1760220"/>
            <a:chExt cx="1165860" cy="1165860"/>
          </a:xfrm>
        </p:grpSpPr>
        <p:sp>
          <p:nvSpPr>
            <p:cNvPr id="10" name="Oval 9">
              <a:extLst>
                <a:ext uri="{FF2B5EF4-FFF2-40B4-BE49-F238E27FC236}">
                  <a16:creationId xmlns:a16="http://schemas.microsoft.com/office/drawing/2014/main" id="{02F7813F-B74C-8B2C-C262-CF2B9283C0EA}"/>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60E8867B-3618-BB1F-675C-A1B0A9A7D218}"/>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9</a:t>
              </a:r>
            </a:p>
          </p:txBody>
        </p:sp>
      </p:grpSp>
      <p:grpSp>
        <p:nvGrpSpPr>
          <p:cNvPr id="12" name="Group 11">
            <a:extLst>
              <a:ext uri="{FF2B5EF4-FFF2-40B4-BE49-F238E27FC236}">
                <a16:creationId xmlns:a16="http://schemas.microsoft.com/office/drawing/2014/main" id="{CC551640-495C-7CD3-FC76-E67A57CDCE86}"/>
              </a:ext>
            </a:extLst>
          </p:cNvPr>
          <p:cNvGrpSpPr/>
          <p:nvPr/>
        </p:nvGrpSpPr>
        <p:grpSpPr>
          <a:xfrm>
            <a:off x="342549" y="3676994"/>
            <a:ext cx="613361" cy="602805"/>
            <a:chOff x="723897" y="1760220"/>
            <a:chExt cx="1165860" cy="1165860"/>
          </a:xfrm>
        </p:grpSpPr>
        <p:sp>
          <p:nvSpPr>
            <p:cNvPr id="13" name="Oval 12">
              <a:extLst>
                <a:ext uri="{FF2B5EF4-FFF2-40B4-BE49-F238E27FC236}">
                  <a16:creationId xmlns:a16="http://schemas.microsoft.com/office/drawing/2014/main" id="{F058678E-ED4D-24AC-9C92-F26CBA36DADF}"/>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1F876560-6006-C869-4CD3-9B794F2FF015}"/>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11</a:t>
              </a:r>
            </a:p>
          </p:txBody>
        </p:sp>
      </p:grpSp>
      <p:grpSp>
        <p:nvGrpSpPr>
          <p:cNvPr id="15" name="Group 14">
            <a:extLst>
              <a:ext uri="{FF2B5EF4-FFF2-40B4-BE49-F238E27FC236}">
                <a16:creationId xmlns:a16="http://schemas.microsoft.com/office/drawing/2014/main" id="{2AADD4FF-8BD2-C682-68B8-B5F328313943}"/>
              </a:ext>
            </a:extLst>
          </p:cNvPr>
          <p:cNvGrpSpPr/>
          <p:nvPr/>
        </p:nvGrpSpPr>
        <p:grpSpPr>
          <a:xfrm>
            <a:off x="342549" y="4668946"/>
            <a:ext cx="613361" cy="602805"/>
            <a:chOff x="723897" y="1760220"/>
            <a:chExt cx="1165860" cy="1165860"/>
          </a:xfrm>
        </p:grpSpPr>
        <p:sp>
          <p:nvSpPr>
            <p:cNvPr id="16" name="Oval 15">
              <a:extLst>
                <a:ext uri="{FF2B5EF4-FFF2-40B4-BE49-F238E27FC236}">
                  <a16:creationId xmlns:a16="http://schemas.microsoft.com/office/drawing/2014/main" id="{D4907DC7-3776-5ECA-C5EA-D30531CA34D4}"/>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CD440D61-10D0-6809-0522-1921BDA136E0}"/>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21</a:t>
              </a:r>
            </a:p>
          </p:txBody>
        </p:sp>
      </p:grpSp>
      <p:sp>
        <p:nvSpPr>
          <p:cNvPr id="21" name="TextBox 20">
            <a:extLst>
              <a:ext uri="{FF2B5EF4-FFF2-40B4-BE49-F238E27FC236}">
                <a16:creationId xmlns:a16="http://schemas.microsoft.com/office/drawing/2014/main" id="{1FF8AE52-68AE-026B-4383-597FC15842CA}"/>
              </a:ext>
            </a:extLst>
          </p:cNvPr>
          <p:cNvSpPr txBox="1"/>
          <p:nvPr/>
        </p:nvSpPr>
        <p:spPr>
          <a:xfrm>
            <a:off x="1089211" y="2801573"/>
            <a:ext cx="4670789" cy="369332"/>
          </a:xfrm>
          <a:prstGeom prst="rect">
            <a:avLst/>
          </a:prstGeom>
          <a:noFill/>
        </p:spPr>
        <p:txBody>
          <a:bodyPr wrap="square" rtlCol="0" anchor="ctr">
            <a:spAutoFit/>
          </a:bodyPr>
          <a:lstStyle/>
          <a:p>
            <a:r>
              <a:rPr lang="en-US" dirty="0">
                <a:solidFill>
                  <a:schemeClr val="accent6"/>
                </a:solidFill>
                <a:latin typeface="+mj-lt"/>
              </a:rPr>
              <a:t>Objectives &amp; Methodology</a:t>
            </a:r>
          </a:p>
        </p:txBody>
      </p:sp>
      <p:sp>
        <p:nvSpPr>
          <p:cNvPr id="3" name="Rectangle 2">
            <a:extLst>
              <a:ext uri="{FF2B5EF4-FFF2-40B4-BE49-F238E27FC236}">
                <a16:creationId xmlns:a16="http://schemas.microsoft.com/office/drawing/2014/main" id="{DB849728-A474-F51A-1259-C55649DCDD14}"/>
              </a:ext>
            </a:extLst>
          </p:cNvPr>
          <p:cNvSpPr/>
          <p:nvPr/>
        </p:nvSpPr>
        <p:spPr>
          <a:xfrm>
            <a:off x="6232470" y="2631457"/>
            <a:ext cx="595953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F66EFC-EC6A-22B2-B5D5-5855D3CC5265}"/>
              </a:ext>
            </a:extLst>
          </p:cNvPr>
          <p:cNvSpPr/>
          <p:nvPr/>
        </p:nvSpPr>
        <p:spPr>
          <a:xfrm>
            <a:off x="6232470" y="3612278"/>
            <a:ext cx="595953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AAE754D-51C7-1BBF-EC40-C56C1DDF5240}"/>
              </a:ext>
            </a:extLst>
          </p:cNvPr>
          <p:cNvSpPr txBox="1"/>
          <p:nvPr/>
        </p:nvSpPr>
        <p:spPr>
          <a:xfrm>
            <a:off x="7315199" y="3664392"/>
            <a:ext cx="4534252" cy="646331"/>
          </a:xfrm>
          <a:prstGeom prst="rect">
            <a:avLst/>
          </a:prstGeom>
          <a:noFill/>
        </p:spPr>
        <p:txBody>
          <a:bodyPr wrap="square" rtlCol="0" anchor="ctr">
            <a:spAutoFit/>
          </a:bodyPr>
          <a:lstStyle/>
          <a:p>
            <a:r>
              <a:rPr lang="en-US" dirty="0">
                <a:solidFill>
                  <a:schemeClr val="accent6"/>
                </a:solidFill>
                <a:latin typeface="+mj-lt"/>
              </a:rPr>
              <a:t>Moving Forward: </a:t>
            </a:r>
          </a:p>
          <a:p>
            <a:r>
              <a:rPr lang="en-US" dirty="0">
                <a:solidFill>
                  <a:schemeClr val="accent6"/>
                </a:solidFill>
                <a:latin typeface="+mj-lt"/>
              </a:rPr>
              <a:t>Opportunities to Explore Further</a:t>
            </a:r>
          </a:p>
        </p:txBody>
      </p:sp>
      <p:sp>
        <p:nvSpPr>
          <p:cNvPr id="19" name="TextBox 18">
            <a:extLst>
              <a:ext uri="{FF2B5EF4-FFF2-40B4-BE49-F238E27FC236}">
                <a16:creationId xmlns:a16="http://schemas.microsoft.com/office/drawing/2014/main" id="{A0F4D555-FE2A-2B97-032E-E27074FB9C28}"/>
              </a:ext>
            </a:extLst>
          </p:cNvPr>
          <p:cNvSpPr txBox="1"/>
          <p:nvPr/>
        </p:nvSpPr>
        <p:spPr>
          <a:xfrm>
            <a:off x="7315199" y="2700759"/>
            <a:ext cx="4762501" cy="646331"/>
          </a:xfrm>
          <a:prstGeom prst="rect">
            <a:avLst/>
          </a:prstGeom>
          <a:noFill/>
        </p:spPr>
        <p:txBody>
          <a:bodyPr wrap="square" rtlCol="0" anchor="ctr">
            <a:spAutoFit/>
          </a:bodyPr>
          <a:lstStyle/>
          <a:p>
            <a:r>
              <a:rPr lang="en-US" dirty="0">
                <a:solidFill>
                  <a:schemeClr val="accent6"/>
                </a:solidFill>
                <a:latin typeface="+mj-lt"/>
              </a:rPr>
              <a:t>Societal Shift on Mental Health and Well-Being</a:t>
            </a:r>
          </a:p>
        </p:txBody>
      </p:sp>
      <p:grpSp>
        <p:nvGrpSpPr>
          <p:cNvPr id="20" name="Group 19">
            <a:extLst>
              <a:ext uri="{FF2B5EF4-FFF2-40B4-BE49-F238E27FC236}">
                <a16:creationId xmlns:a16="http://schemas.microsoft.com/office/drawing/2014/main" id="{0FFF7ADE-A45D-9A18-9F68-C4955901F1F4}"/>
              </a:ext>
            </a:extLst>
          </p:cNvPr>
          <p:cNvGrpSpPr/>
          <p:nvPr/>
        </p:nvGrpSpPr>
        <p:grpSpPr>
          <a:xfrm>
            <a:off x="6575019" y="2707037"/>
            <a:ext cx="613361" cy="602805"/>
            <a:chOff x="723897" y="1760220"/>
            <a:chExt cx="1165860" cy="1165860"/>
          </a:xfrm>
        </p:grpSpPr>
        <p:sp>
          <p:nvSpPr>
            <p:cNvPr id="22" name="Oval 21">
              <a:extLst>
                <a:ext uri="{FF2B5EF4-FFF2-40B4-BE49-F238E27FC236}">
                  <a16:creationId xmlns:a16="http://schemas.microsoft.com/office/drawing/2014/main" id="{8FB09FF6-DD58-75C5-F120-F2DE2B49F3B3}"/>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EB447C24-D47F-9146-D136-A8035EB53B37}"/>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31</a:t>
              </a:r>
            </a:p>
          </p:txBody>
        </p:sp>
      </p:grpSp>
      <p:grpSp>
        <p:nvGrpSpPr>
          <p:cNvPr id="24" name="Group 23">
            <a:extLst>
              <a:ext uri="{FF2B5EF4-FFF2-40B4-BE49-F238E27FC236}">
                <a16:creationId xmlns:a16="http://schemas.microsoft.com/office/drawing/2014/main" id="{CF3BAC69-9721-D6B3-D272-121968A1FCA0}"/>
              </a:ext>
            </a:extLst>
          </p:cNvPr>
          <p:cNvGrpSpPr/>
          <p:nvPr/>
        </p:nvGrpSpPr>
        <p:grpSpPr>
          <a:xfrm>
            <a:off x="6575019" y="3691956"/>
            <a:ext cx="613361" cy="602805"/>
            <a:chOff x="723897" y="1760220"/>
            <a:chExt cx="1165860" cy="1165860"/>
          </a:xfrm>
        </p:grpSpPr>
        <p:sp>
          <p:nvSpPr>
            <p:cNvPr id="25" name="Oval 24">
              <a:extLst>
                <a:ext uri="{FF2B5EF4-FFF2-40B4-BE49-F238E27FC236}">
                  <a16:creationId xmlns:a16="http://schemas.microsoft.com/office/drawing/2014/main" id="{E3B2E64F-65FD-20A6-ACAB-3958002E0A7E}"/>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C394AC48-AE95-0FF6-CDDB-F129B0100C5E}"/>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33</a:t>
              </a:r>
            </a:p>
          </p:txBody>
        </p:sp>
      </p:grpSp>
      <p:sp>
        <p:nvSpPr>
          <p:cNvPr id="28" name="Rectangle 27">
            <a:extLst>
              <a:ext uri="{FF2B5EF4-FFF2-40B4-BE49-F238E27FC236}">
                <a16:creationId xmlns:a16="http://schemas.microsoft.com/office/drawing/2014/main" id="{20856759-40C5-5B9E-0C86-130B78612F08}"/>
              </a:ext>
            </a:extLst>
          </p:cNvPr>
          <p:cNvSpPr/>
          <p:nvPr/>
        </p:nvSpPr>
        <p:spPr>
          <a:xfrm>
            <a:off x="6223200" y="4600074"/>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3AB0470-848F-4771-4E38-750A1BA95CD3}"/>
              </a:ext>
            </a:extLst>
          </p:cNvPr>
          <p:cNvSpPr txBox="1"/>
          <p:nvPr/>
        </p:nvSpPr>
        <p:spPr>
          <a:xfrm>
            <a:off x="7305929" y="4779523"/>
            <a:ext cx="4597663" cy="369332"/>
          </a:xfrm>
          <a:prstGeom prst="rect">
            <a:avLst/>
          </a:prstGeom>
          <a:noFill/>
        </p:spPr>
        <p:txBody>
          <a:bodyPr wrap="square" rtlCol="0" anchor="ctr">
            <a:spAutoFit/>
          </a:bodyPr>
          <a:lstStyle/>
          <a:p>
            <a:r>
              <a:rPr lang="en-US" dirty="0">
                <a:solidFill>
                  <a:schemeClr val="accent6"/>
                </a:solidFill>
                <a:latin typeface="+mj-lt"/>
              </a:rPr>
              <a:t>Appendix</a:t>
            </a:r>
          </a:p>
        </p:txBody>
      </p:sp>
      <p:grpSp>
        <p:nvGrpSpPr>
          <p:cNvPr id="30" name="Group 29">
            <a:extLst>
              <a:ext uri="{FF2B5EF4-FFF2-40B4-BE49-F238E27FC236}">
                <a16:creationId xmlns:a16="http://schemas.microsoft.com/office/drawing/2014/main" id="{139DAAB8-2E08-6952-F83B-7149E7172C1B}"/>
              </a:ext>
            </a:extLst>
          </p:cNvPr>
          <p:cNvGrpSpPr/>
          <p:nvPr/>
        </p:nvGrpSpPr>
        <p:grpSpPr>
          <a:xfrm>
            <a:off x="6565749" y="4668397"/>
            <a:ext cx="613361" cy="602805"/>
            <a:chOff x="723897" y="1760220"/>
            <a:chExt cx="1165860" cy="1165860"/>
          </a:xfrm>
        </p:grpSpPr>
        <p:sp>
          <p:nvSpPr>
            <p:cNvPr id="31" name="Oval 30">
              <a:extLst>
                <a:ext uri="{FF2B5EF4-FFF2-40B4-BE49-F238E27FC236}">
                  <a16:creationId xmlns:a16="http://schemas.microsoft.com/office/drawing/2014/main" id="{10BC938D-24D8-360A-133C-345F7C855723}"/>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B9152645-D7C4-11CB-CBD6-ED0D3C879191}"/>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35</a:t>
              </a:r>
            </a:p>
          </p:txBody>
        </p:sp>
      </p:grpSp>
      <p:sp>
        <p:nvSpPr>
          <p:cNvPr id="27" name="Rectangle 26">
            <a:extLst>
              <a:ext uri="{FF2B5EF4-FFF2-40B4-BE49-F238E27FC236}">
                <a16:creationId xmlns:a16="http://schemas.microsoft.com/office/drawing/2014/main" id="{88A9B056-2C79-F2F2-3479-E585EEA27F32}"/>
              </a:ext>
            </a:extLst>
          </p:cNvPr>
          <p:cNvSpPr/>
          <p:nvPr/>
        </p:nvSpPr>
        <p:spPr>
          <a:xfrm>
            <a:off x="6245211" y="1632703"/>
            <a:ext cx="5968800" cy="7576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148BF8-2E08-4C39-650D-8F67C557206D}"/>
              </a:ext>
            </a:extLst>
          </p:cNvPr>
          <p:cNvSpPr txBox="1"/>
          <p:nvPr/>
        </p:nvSpPr>
        <p:spPr>
          <a:xfrm>
            <a:off x="7327940" y="1677560"/>
            <a:ext cx="4677271" cy="646331"/>
          </a:xfrm>
          <a:prstGeom prst="rect">
            <a:avLst/>
          </a:prstGeom>
          <a:noFill/>
        </p:spPr>
        <p:txBody>
          <a:bodyPr wrap="square" rtlCol="0" anchor="ctr">
            <a:spAutoFit/>
          </a:bodyPr>
          <a:lstStyle/>
          <a:p>
            <a:r>
              <a:rPr lang="en-US" dirty="0">
                <a:solidFill>
                  <a:schemeClr val="accent6"/>
                </a:solidFill>
                <a:latin typeface="+mj-lt"/>
              </a:rPr>
              <a:t>Learning from the Sober Curious Movement</a:t>
            </a:r>
          </a:p>
        </p:txBody>
      </p:sp>
      <p:grpSp>
        <p:nvGrpSpPr>
          <p:cNvPr id="34" name="Group 33">
            <a:extLst>
              <a:ext uri="{FF2B5EF4-FFF2-40B4-BE49-F238E27FC236}">
                <a16:creationId xmlns:a16="http://schemas.microsoft.com/office/drawing/2014/main" id="{43AE1D82-9AB0-60AB-B4EE-A598EBC6DF8D}"/>
              </a:ext>
            </a:extLst>
          </p:cNvPr>
          <p:cNvGrpSpPr/>
          <p:nvPr/>
        </p:nvGrpSpPr>
        <p:grpSpPr>
          <a:xfrm>
            <a:off x="6587760" y="1712381"/>
            <a:ext cx="613361" cy="602805"/>
            <a:chOff x="723897" y="1760220"/>
            <a:chExt cx="1165860" cy="1165860"/>
          </a:xfrm>
        </p:grpSpPr>
        <p:sp>
          <p:nvSpPr>
            <p:cNvPr id="35" name="Oval 34">
              <a:extLst>
                <a:ext uri="{FF2B5EF4-FFF2-40B4-BE49-F238E27FC236}">
                  <a16:creationId xmlns:a16="http://schemas.microsoft.com/office/drawing/2014/main" id="{92C0E2FE-C8D9-991A-574B-C028CF9CC6EF}"/>
                </a:ext>
              </a:extLst>
            </p:cNvPr>
            <p:cNvSpPr/>
            <p:nvPr/>
          </p:nvSpPr>
          <p:spPr>
            <a:xfrm>
              <a:off x="723897" y="1760220"/>
              <a:ext cx="1165860" cy="1165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B2B17839-A46B-F358-8B1D-0D54FFB91A00}"/>
                </a:ext>
              </a:extLst>
            </p:cNvPr>
            <p:cNvSpPr txBox="1"/>
            <p:nvPr/>
          </p:nvSpPr>
          <p:spPr>
            <a:xfrm>
              <a:off x="775332" y="2015759"/>
              <a:ext cx="1062990" cy="654783"/>
            </a:xfrm>
            <a:prstGeom prst="rect">
              <a:avLst/>
            </a:prstGeom>
            <a:noFill/>
          </p:spPr>
          <p:txBody>
            <a:bodyPr wrap="square" rtlCol="0" anchor="ctr">
              <a:spAutoFit/>
            </a:bodyPr>
            <a:lstStyle/>
            <a:p>
              <a:pPr algn="ctr"/>
              <a:r>
                <a:rPr lang="en-US" sz="1600" dirty="0">
                  <a:solidFill>
                    <a:schemeClr val="bg1"/>
                  </a:solidFill>
                  <a:latin typeface="+mj-lt"/>
                </a:rPr>
                <a:t>25</a:t>
              </a:r>
            </a:p>
          </p:txBody>
        </p:sp>
      </p:grpSp>
    </p:spTree>
    <p:extLst>
      <p:ext uri="{BB962C8B-B14F-4D97-AF65-F5344CB8AC3E}">
        <p14:creationId xmlns:p14="http://schemas.microsoft.com/office/powerpoint/2010/main" val="248886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9788" y="342899"/>
            <a:ext cx="7824152" cy="521661"/>
          </a:xfrm>
        </p:spPr>
        <p:txBody>
          <a:bodyPr anchor="ctr">
            <a:noAutofit/>
          </a:bodyPr>
          <a:lstStyle/>
          <a:p>
            <a:r>
              <a:rPr lang="en-US" sz="2400" dirty="0"/>
              <a:t>The Responsible Gaming Information Provided to Players Varies Across Jurisdictions</a:t>
            </a:r>
          </a:p>
        </p:txBody>
      </p:sp>
      <p:sp>
        <p:nvSpPr>
          <p:cNvPr id="9" name="Text Placeholder 8">
            <a:extLst>
              <a:ext uri="{FF2B5EF4-FFF2-40B4-BE49-F238E27FC236}">
                <a16:creationId xmlns:a16="http://schemas.microsoft.com/office/drawing/2014/main" id="{DC8D8E2C-1776-E3A1-D794-EFB77200542C}"/>
              </a:ext>
            </a:extLst>
          </p:cNvPr>
          <p:cNvSpPr>
            <a:spLocks noGrp="1"/>
          </p:cNvSpPr>
          <p:nvPr>
            <p:ph type="body" idx="1"/>
          </p:nvPr>
        </p:nvSpPr>
        <p:spPr>
          <a:xfrm>
            <a:off x="1880464" y="1936919"/>
            <a:ext cx="5157787" cy="601663"/>
          </a:xfrm>
        </p:spPr>
        <p:txBody>
          <a:bodyPr>
            <a:normAutofit/>
          </a:bodyPr>
          <a:lstStyle/>
          <a:p>
            <a:pPr algn="ctr"/>
            <a:r>
              <a:rPr lang="en-US" sz="1600" b="1" dirty="0"/>
              <a:t>Hoosier Lottery – Positive Play content integration</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20</a:t>
            </a:fld>
            <a:endParaRPr lang="en-US" dirty="0"/>
          </a:p>
        </p:txBody>
      </p:sp>
      <p:sp>
        <p:nvSpPr>
          <p:cNvPr id="3" name="Content Placeholder 5">
            <a:extLst>
              <a:ext uri="{FF2B5EF4-FFF2-40B4-BE49-F238E27FC236}">
                <a16:creationId xmlns:a16="http://schemas.microsoft.com/office/drawing/2014/main" id="{245D2B15-EFFF-9A31-2EDB-9E69BFA8D580}"/>
              </a:ext>
            </a:extLst>
          </p:cNvPr>
          <p:cNvSpPr txBox="1">
            <a:spLocks/>
          </p:cNvSpPr>
          <p:nvPr/>
        </p:nvSpPr>
        <p:spPr>
          <a:xfrm>
            <a:off x="838201" y="1109551"/>
            <a:ext cx="7924515" cy="100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New Jersey, Tennessee, Texas and Hoosier Lottery had well integrated RG content presented as text, interactive tools and embedded videos. Hoosier Lottery integrates Positive Play throughout their RG section, with a quiz to learn more about responsible gaming, tools, calculators, and financial education.</a:t>
            </a:r>
          </a:p>
          <a:p>
            <a:r>
              <a:rPr lang="en-US" sz="1400" dirty="0"/>
              <a:t>Details from scanning the 15 WLA certified Lotteries available in the appendix.</a:t>
            </a:r>
          </a:p>
        </p:txBody>
      </p:sp>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246221"/>
          </a:xfrm>
          <a:prstGeom prst="rect">
            <a:avLst/>
          </a:prstGeom>
          <a:noFill/>
        </p:spPr>
        <p:txBody>
          <a:bodyPr wrap="square" rtlCol="0">
            <a:spAutoFit/>
          </a:bodyPr>
          <a:lstStyle/>
          <a:p>
            <a:r>
              <a:rPr lang="en-US" sz="1000" dirty="0"/>
              <a:t>Source: World Lottery Association (WLA) website; state lottery websites</a:t>
            </a:r>
          </a:p>
        </p:txBody>
      </p:sp>
      <p:pic>
        <p:nvPicPr>
          <p:cNvPr id="14" name="Content Placeholder 13">
            <a:extLst>
              <a:ext uri="{FF2B5EF4-FFF2-40B4-BE49-F238E27FC236}">
                <a16:creationId xmlns:a16="http://schemas.microsoft.com/office/drawing/2014/main" id="{A4746BE8-2AE6-D9A1-CC0E-9CBCABF82A40}"/>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860810" y="51507"/>
            <a:ext cx="3247370" cy="6374125"/>
          </a:xfrm>
          <a:prstGeom prst="rect">
            <a:avLst/>
          </a:prstGeom>
        </p:spPr>
      </p:pic>
      <p:pic>
        <p:nvPicPr>
          <p:cNvPr id="15" name="Content Placeholder 5">
            <a:extLst>
              <a:ext uri="{FF2B5EF4-FFF2-40B4-BE49-F238E27FC236}">
                <a16:creationId xmlns:a16="http://schemas.microsoft.com/office/drawing/2014/main" id="{AB59CA03-69C6-F482-09F5-8E228593D022}"/>
              </a:ext>
            </a:extLst>
          </p:cNvPr>
          <p:cNvPicPr>
            <a:picLocks/>
          </p:cNvPicPr>
          <p:nvPr/>
        </p:nvPicPr>
        <p:blipFill>
          <a:blip r:embed="rId4" cstate="hqprint">
            <a:extLst>
              <a:ext uri="{28A0092B-C50C-407E-A947-70E740481C1C}">
                <a14:useLocalDpi xmlns:a14="http://schemas.microsoft.com/office/drawing/2010/main"/>
              </a:ext>
            </a:extLst>
          </a:blip>
          <a:stretch>
            <a:fillRect/>
          </a:stretch>
        </p:blipFill>
        <p:spPr>
          <a:xfrm>
            <a:off x="349010" y="2688027"/>
            <a:ext cx="4991100" cy="2607069"/>
          </a:xfrm>
          <a:prstGeom prst="rect">
            <a:avLst/>
          </a:prstGeom>
        </p:spPr>
      </p:pic>
      <p:pic>
        <p:nvPicPr>
          <p:cNvPr id="16" name="Picture 15">
            <a:extLst>
              <a:ext uri="{FF2B5EF4-FFF2-40B4-BE49-F238E27FC236}">
                <a16:creationId xmlns:a16="http://schemas.microsoft.com/office/drawing/2014/main" id="{9E8D9C32-714D-1117-B204-B4BEB891E05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80464" y="4810235"/>
            <a:ext cx="3291840" cy="1508010"/>
          </a:xfrm>
          <a:prstGeom prst="rect">
            <a:avLst/>
          </a:prstGeom>
        </p:spPr>
      </p:pic>
      <p:pic>
        <p:nvPicPr>
          <p:cNvPr id="17" name="Picture 16">
            <a:extLst>
              <a:ext uri="{FF2B5EF4-FFF2-40B4-BE49-F238E27FC236}">
                <a16:creationId xmlns:a16="http://schemas.microsoft.com/office/drawing/2014/main" id="{260F4EAD-EA9B-1110-1265-76040EECD2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56265" y="2715022"/>
            <a:ext cx="3291840" cy="1367226"/>
          </a:xfrm>
          <a:prstGeom prst="rect">
            <a:avLst/>
          </a:prstGeom>
        </p:spPr>
      </p:pic>
      <p:pic>
        <p:nvPicPr>
          <p:cNvPr id="6" name="Picture 5">
            <a:extLst>
              <a:ext uri="{FF2B5EF4-FFF2-40B4-BE49-F238E27FC236}">
                <a16:creationId xmlns:a16="http://schemas.microsoft.com/office/drawing/2014/main" id="{382E37D3-C8DE-6C3A-5C04-920F90F01E3D}"/>
              </a:ext>
            </a:extLst>
          </p:cNvPr>
          <p:cNvPicPr>
            <a:picLocks noChangeAspect="1"/>
          </p:cNvPicPr>
          <p:nvPr/>
        </p:nvPicPr>
        <p:blipFill>
          <a:blip r:embed="rId7"/>
          <a:stretch>
            <a:fillRect/>
          </a:stretch>
        </p:blipFill>
        <p:spPr>
          <a:xfrm>
            <a:off x="5462242" y="4232094"/>
            <a:ext cx="3291840" cy="1144374"/>
          </a:xfrm>
          <a:prstGeom prst="rect">
            <a:avLst/>
          </a:prstGeom>
          <a:ln>
            <a:solidFill>
              <a:schemeClr val="bg1"/>
            </a:solidFill>
          </a:ln>
        </p:spPr>
      </p:pic>
    </p:spTree>
    <p:extLst>
      <p:ext uri="{BB962C8B-B14F-4D97-AF65-F5344CB8AC3E}">
        <p14:creationId xmlns:p14="http://schemas.microsoft.com/office/powerpoint/2010/main" val="356738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each with rocks and water&#10;&#10;Description automatically generated">
            <a:extLst>
              <a:ext uri="{FF2B5EF4-FFF2-40B4-BE49-F238E27FC236}">
                <a16:creationId xmlns:a16="http://schemas.microsoft.com/office/drawing/2014/main" id="{B21406F2-929E-5D28-22FA-3DA813EFFCF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643" r="32643"/>
          <a:stretch>
            <a:fillRect/>
          </a:stretch>
        </p:blipFill>
        <p:spPr/>
      </p:pic>
      <p:sp>
        <p:nvSpPr>
          <p:cNvPr id="4" name="Title 3">
            <a:extLst>
              <a:ext uri="{FF2B5EF4-FFF2-40B4-BE49-F238E27FC236}">
                <a16:creationId xmlns:a16="http://schemas.microsoft.com/office/drawing/2014/main" id="{A8880DDC-63A7-A7B4-10C0-9D1CAF2AC249}"/>
              </a:ext>
            </a:extLst>
          </p:cNvPr>
          <p:cNvSpPr>
            <a:spLocks noGrp="1"/>
          </p:cNvSpPr>
          <p:nvPr>
            <p:ph type="title"/>
          </p:nvPr>
        </p:nvSpPr>
        <p:spPr/>
        <p:txBody>
          <a:bodyPr/>
          <a:lstStyle/>
          <a:p>
            <a:r>
              <a:rPr lang="en-US" dirty="0"/>
              <a:t>Research About Evaluation, Self-Help, </a:t>
            </a:r>
            <a:br>
              <a:rPr lang="en-US" dirty="0"/>
            </a:br>
            <a:r>
              <a:rPr lang="en-US" dirty="0"/>
              <a:t>and Communication Channels</a:t>
            </a:r>
          </a:p>
        </p:txBody>
      </p:sp>
      <p:sp>
        <p:nvSpPr>
          <p:cNvPr id="2" name="Slide Number Placeholder 3">
            <a:extLst>
              <a:ext uri="{FF2B5EF4-FFF2-40B4-BE49-F238E27FC236}">
                <a16:creationId xmlns:a16="http://schemas.microsoft.com/office/drawing/2014/main" id="{C02CDC7D-30D0-4DE9-BBF4-AB64FC438575}"/>
              </a:ext>
            </a:extLst>
          </p:cNvPr>
          <p:cNvSpPr txBox="1">
            <a:spLocks/>
          </p:cNvSpPr>
          <p:nvPr/>
        </p:nvSpPr>
        <p:spPr>
          <a:xfrm>
            <a:off x="11549269" y="6477000"/>
            <a:ext cx="528431" cy="2647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76F403-B427-4A07-85C1-AC8B3D123FEE}" type="slidenum">
              <a:rPr lang="en-US" sz="1000" smtClean="0">
                <a:solidFill>
                  <a:schemeClr val="bg1"/>
                </a:solidFill>
              </a:rPr>
              <a:pPr/>
              <a:t>21</a:t>
            </a:fld>
            <a:endParaRPr lang="en-US" sz="1000" dirty="0">
              <a:solidFill>
                <a:schemeClr val="bg1"/>
              </a:solidFill>
            </a:endParaRPr>
          </a:p>
        </p:txBody>
      </p:sp>
    </p:spTree>
    <p:extLst>
      <p:ext uri="{BB962C8B-B14F-4D97-AF65-F5344CB8AC3E}">
        <p14:creationId xmlns:p14="http://schemas.microsoft.com/office/powerpoint/2010/main" val="12061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9FA5-58AE-CFB7-F311-55BB85F39944}"/>
              </a:ext>
            </a:extLst>
          </p:cNvPr>
          <p:cNvSpPr>
            <a:spLocks noGrp="1"/>
          </p:cNvSpPr>
          <p:nvPr>
            <p:ph type="title"/>
          </p:nvPr>
        </p:nvSpPr>
        <p:spPr>
          <a:xfrm>
            <a:off x="551690" y="342900"/>
            <a:ext cx="5047437" cy="618396"/>
          </a:xfrm>
        </p:spPr>
        <p:txBody>
          <a:bodyPr>
            <a:normAutofit/>
          </a:bodyPr>
          <a:lstStyle/>
          <a:p>
            <a:r>
              <a:rPr lang="en-US" dirty="0"/>
              <a:t>Results from GREO Research</a:t>
            </a:r>
          </a:p>
        </p:txBody>
      </p:sp>
      <p:sp>
        <p:nvSpPr>
          <p:cNvPr id="5" name="Text Placeholder 4">
            <a:extLst>
              <a:ext uri="{FF2B5EF4-FFF2-40B4-BE49-F238E27FC236}">
                <a16:creationId xmlns:a16="http://schemas.microsoft.com/office/drawing/2014/main" id="{CAF1881A-25B1-45E8-656D-9D361C86CBA0}"/>
              </a:ext>
            </a:extLst>
          </p:cNvPr>
          <p:cNvSpPr>
            <a:spLocks noGrp="1"/>
          </p:cNvSpPr>
          <p:nvPr>
            <p:ph type="body" sz="quarter" idx="3"/>
          </p:nvPr>
        </p:nvSpPr>
        <p:spPr>
          <a:xfrm>
            <a:off x="6300593" y="2744014"/>
            <a:ext cx="5403932" cy="612868"/>
          </a:xfrm>
        </p:spPr>
        <p:txBody>
          <a:bodyPr anchor="t">
            <a:normAutofit/>
          </a:bodyPr>
          <a:lstStyle/>
          <a:p>
            <a:r>
              <a:rPr lang="en-US" sz="1800" b="1" dirty="0">
                <a:latin typeface="+mn-lt"/>
              </a:rPr>
              <a:t>Main Reasons </a:t>
            </a:r>
            <a:r>
              <a:rPr lang="en-US" sz="1800" b="1" u="sng" dirty="0">
                <a:latin typeface="+mn-lt"/>
              </a:rPr>
              <a:t>Not</a:t>
            </a:r>
            <a:r>
              <a:rPr lang="en-US" sz="1800" b="1" dirty="0">
                <a:latin typeface="+mn-lt"/>
              </a:rPr>
              <a:t> Interested in Taking PG Screener:</a:t>
            </a:r>
          </a:p>
        </p:txBody>
      </p:sp>
      <p:sp>
        <p:nvSpPr>
          <p:cNvPr id="6" name="Content Placeholder 5">
            <a:extLst>
              <a:ext uri="{FF2B5EF4-FFF2-40B4-BE49-F238E27FC236}">
                <a16:creationId xmlns:a16="http://schemas.microsoft.com/office/drawing/2014/main" id="{2DE9FF71-A70C-CF4A-3DB5-95E5EA55C967}"/>
              </a:ext>
            </a:extLst>
          </p:cNvPr>
          <p:cNvSpPr>
            <a:spLocks noGrp="1"/>
          </p:cNvSpPr>
          <p:nvPr>
            <p:ph sz="quarter" idx="4"/>
          </p:nvPr>
        </p:nvSpPr>
        <p:spPr>
          <a:xfrm>
            <a:off x="6300593" y="3101733"/>
            <a:ext cx="5403931" cy="2646422"/>
          </a:xfrm>
        </p:spPr>
        <p:txBody>
          <a:bodyPr>
            <a:normAutofit/>
          </a:bodyPr>
          <a:lstStyle/>
          <a:p>
            <a:r>
              <a:rPr lang="en-US" sz="1800" b="1" dirty="0"/>
              <a:t>32% </a:t>
            </a:r>
            <a:r>
              <a:rPr lang="en-US" sz="1800" dirty="0"/>
              <a:t>of participants said they wanted to </a:t>
            </a:r>
            <a:r>
              <a:rPr lang="en-US" sz="1800" b="1" dirty="0">
                <a:solidFill>
                  <a:srgbClr val="0070C0"/>
                </a:solidFill>
              </a:rPr>
              <a:t>avoid the distress that the screener might cause</a:t>
            </a:r>
            <a:r>
              <a:rPr lang="en-US" sz="1800" dirty="0"/>
              <a:t>. They were worried the screener’s results would make them feel shame, guilt, or embarrassment.</a:t>
            </a:r>
          </a:p>
          <a:p>
            <a:r>
              <a:rPr lang="en-US" sz="1800" b="1" dirty="0"/>
              <a:t>19% </a:t>
            </a:r>
            <a:r>
              <a:rPr lang="en-US" sz="1800" dirty="0"/>
              <a:t>said they would not want to take it because </a:t>
            </a:r>
            <a:r>
              <a:rPr lang="en-US" sz="1800" b="1" dirty="0">
                <a:solidFill>
                  <a:srgbClr val="0070C0"/>
                </a:solidFill>
              </a:rPr>
              <a:t>they did not have gambling problems</a:t>
            </a:r>
            <a:r>
              <a:rPr lang="en-US" sz="1800" dirty="0"/>
              <a:t>.</a:t>
            </a:r>
          </a:p>
        </p:txBody>
      </p:sp>
      <p:sp>
        <p:nvSpPr>
          <p:cNvPr id="7" name="Slide Number Placeholder 6">
            <a:extLst>
              <a:ext uri="{FF2B5EF4-FFF2-40B4-BE49-F238E27FC236}">
                <a16:creationId xmlns:a16="http://schemas.microsoft.com/office/drawing/2014/main" id="{1EF413FE-CCA6-88D7-2A82-2FEA1AFCE8FB}"/>
              </a:ext>
            </a:extLst>
          </p:cNvPr>
          <p:cNvSpPr>
            <a:spLocks noGrp="1"/>
          </p:cNvSpPr>
          <p:nvPr>
            <p:ph type="sldNum" sz="quarter" idx="12"/>
          </p:nvPr>
        </p:nvSpPr>
        <p:spPr/>
        <p:txBody>
          <a:bodyPr/>
          <a:lstStyle/>
          <a:p>
            <a:fld id="{BF76F403-B427-4A07-85C1-AC8B3D123FEE}" type="slidenum">
              <a:rPr lang="en-US" smtClean="0"/>
              <a:t>22</a:t>
            </a:fld>
            <a:endParaRPr lang="en-US"/>
          </a:p>
        </p:txBody>
      </p:sp>
      <p:sp>
        <p:nvSpPr>
          <p:cNvPr id="8" name="TextBox 7">
            <a:extLst>
              <a:ext uri="{FF2B5EF4-FFF2-40B4-BE49-F238E27FC236}">
                <a16:creationId xmlns:a16="http://schemas.microsoft.com/office/drawing/2014/main" id="{0229C88E-0150-4092-17C7-F933E428F131}"/>
              </a:ext>
            </a:extLst>
          </p:cNvPr>
          <p:cNvSpPr txBox="1"/>
          <p:nvPr/>
        </p:nvSpPr>
        <p:spPr>
          <a:xfrm>
            <a:off x="1182757" y="6484257"/>
            <a:ext cx="8650672" cy="246221"/>
          </a:xfrm>
          <a:prstGeom prst="rect">
            <a:avLst/>
          </a:prstGeom>
          <a:noFill/>
        </p:spPr>
        <p:txBody>
          <a:bodyPr wrap="square" rtlCol="0">
            <a:spAutoFit/>
          </a:bodyPr>
          <a:lstStyle/>
          <a:p>
            <a:r>
              <a:rPr lang="en-US" sz="1000" dirty="0"/>
              <a:t>Source: GREO Research Snapshot: Frequent Reasons for and Against Completing a Problem Gambling Screener 2021</a:t>
            </a:r>
          </a:p>
        </p:txBody>
      </p:sp>
      <p:sp>
        <p:nvSpPr>
          <p:cNvPr id="9" name="Content Placeholder 7">
            <a:extLst>
              <a:ext uri="{FF2B5EF4-FFF2-40B4-BE49-F238E27FC236}">
                <a16:creationId xmlns:a16="http://schemas.microsoft.com/office/drawing/2014/main" id="{2198BE0D-2535-00C8-48DB-F2D89A30E47E}"/>
              </a:ext>
            </a:extLst>
          </p:cNvPr>
          <p:cNvSpPr txBox="1">
            <a:spLocks/>
          </p:cNvSpPr>
          <p:nvPr/>
        </p:nvSpPr>
        <p:spPr>
          <a:xfrm>
            <a:off x="570133" y="1199693"/>
            <a:ext cx="8005738" cy="14050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None/>
              <a:defRPr sz="2400" b="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dirty="0">
                <a:latin typeface="Calibri" panose="020F0502020204030204" pitchFamily="34" charset="0"/>
                <a:ea typeface="Times New Roman" panose="02020603050405020304" pitchFamily="18" charset="0"/>
                <a:cs typeface="Times New Roman" panose="02020603050405020304" pitchFamily="18" charset="0"/>
              </a:rPr>
              <a:t>GREO Evidence Insights, an independent knowledge and exchange organization, summarized a study with 262 U.S. gamblers age 18+ who gamble at least once per week and not in problem gambling treatment to understand why they may or may not complete a problem gambling screener provided online:</a:t>
            </a:r>
          </a:p>
        </p:txBody>
      </p:sp>
      <p:sp>
        <p:nvSpPr>
          <p:cNvPr id="14" name="Rectangle 13">
            <a:extLst>
              <a:ext uri="{FF2B5EF4-FFF2-40B4-BE49-F238E27FC236}">
                <a16:creationId xmlns:a16="http://schemas.microsoft.com/office/drawing/2014/main" id="{9A8A7CE3-0799-4D74-7463-DBF2F4F6A331}"/>
              </a:ext>
            </a:extLst>
          </p:cNvPr>
          <p:cNvSpPr/>
          <p:nvPr/>
        </p:nvSpPr>
        <p:spPr>
          <a:xfrm>
            <a:off x="9067169" y="234487"/>
            <a:ext cx="2482100" cy="22936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205864-F449-9E1B-5C59-27403779953E}"/>
              </a:ext>
            </a:extLst>
          </p:cNvPr>
          <p:cNvSpPr txBox="1"/>
          <p:nvPr/>
        </p:nvSpPr>
        <p:spPr>
          <a:xfrm>
            <a:off x="9248755" y="357858"/>
            <a:ext cx="2097314" cy="1015663"/>
          </a:xfrm>
          <a:prstGeom prst="rect">
            <a:avLst/>
          </a:prstGeom>
          <a:noFill/>
        </p:spPr>
        <p:txBody>
          <a:bodyPr wrap="square" rtlCol="0">
            <a:spAutoFit/>
          </a:bodyPr>
          <a:lstStyle/>
          <a:p>
            <a:pPr algn="ctr"/>
            <a:r>
              <a:rPr lang="en-US" sz="6000" dirty="0">
                <a:solidFill>
                  <a:schemeClr val="bg1"/>
                </a:solidFill>
              </a:rPr>
              <a:t>61%</a:t>
            </a:r>
          </a:p>
        </p:txBody>
      </p:sp>
      <p:sp>
        <p:nvSpPr>
          <p:cNvPr id="16" name="TextBox 15">
            <a:extLst>
              <a:ext uri="{FF2B5EF4-FFF2-40B4-BE49-F238E27FC236}">
                <a16:creationId xmlns:a16="http://schemas.microsoft.com/office/drawing/2014/main" id="{B9ACE886-F04A-F1FE-5AD0-830FAE107623}"/>
              </a:ext>
            </a:extLst>
          </p:cNvPr>
          <p:cNvSpPr txBox="1"/>
          <p:nvPr/>
        </p:nvSpPr>
        <p:spPr>
          <a:xfrm>
            <a:off x="9357612" y="1381115"/>
            <a:ext cx="1988457" cy="923330"/>
          </a:xfrm>
          <a:prstGeom prst="rect">
            <a:avLst/>
          </a:prstGeom>
          <a:noFill/>
        </p:spPr>
        <p:txBody>
          <a:bodyPr wrap="square" rtlCol="0">
            <a:spAutoFit/>
          </a:bodyPr>
          <a:lstStyle/>
          <a:p>
            <a:pPr algn="ctr"/>
            <a:r>
              <a:rPr lang="en-US" dirty="0">
                <a:solidFill>
                  <a:schemeClr val="bg1"/>
                </a:solidFill>
              </a:rPr>
              <a:t>of gamblers in the study did not take the PG screener</a:t>
            </a:r>
          </a:p>
        </p:txBody>
      </p:sp>
      <p:sp>
        <p:nvSpPr>
          <p:cNvPr id="3" name="Text Placeholder 2">
            <a:extLst>
              <a:ext uri="{FF2B5EF4-FFF2-40B4-BE49-F238E27FC236}">
                <a16:creationId xmlns:a16="http://schemas.microsoft.com/office/drawing/2014/main" id="{D4A7FB64-0140-E74C-C05A-6A8128799C7F}"/>
              </a:ext>
            </a:extLst>
          </p:cNvPr>
          <p:cNvSpPr>
            <a:spLocks noGrp="1"/>
          </p:cNvSpPr>
          <p:nvPr>
            <p:ph type="body" idx="1"/>
          </p:nvPr>
        </p:nvSpPr>
        <p:spPr>
          <a:xfrm>
            <a:off x="451482" y="2716894"/>
            <a:ext cx="5403931" cy="601663"/>
          </a:xfrm>
        </p:spPr>
        <p:txBody>
          <a:bodyPr anchor="t">
            <a:normAutofit/>
          </a:bodyPr>
          <a:lstStyle/>
          <a:p>
            <a:r>
              <a:rPr lang="en-US" sz="1800" b="1" dirty="0">
                <a:latin typeface="+mn-lt"/>
              </a:rPr>
              <a:t>Main Reasons Interested in Taking PG Screener:</a:t>
            </a:r>
          </a:p>
        </p:txBody>
      </p:sp>
      <p:sp>
        <p:nvSpPr>
          <p:cNvPr id="4" name="Content Placeholder 3">
            <a:extLst>
              <a:ext uri="{FF2B5EF4-FFF2-40B4-BE49-F238E27FC236}">
                <a16:creationId xmlns:a16="http://schemas.microsoft.com/office/drawing/2014/main" id="{0A0641BC-32F5-EC76-ACD6-C5A847DB5294}"/>
              </a:ext>
            </a:extLst>
          </p:cNvPr>
          <p:cNvSpPr>
            <a:spLocks noGrp="1"/>
          </p:cNvSpPr>
          <p:nvPr>
            <p:ph sz="half" idx="2"/>
          </p:nvPr>
        </p:nvSpPr>
        <p:spPr>
          <a:xfrm>
            <a:off x="451482" y="3101732"/>
            <a:ext cx="5147645" cy="2950725"/>
          </a:xfrm>
        </p:spPr>
        <p:txBody>
          <a:bodyPr>
            <a:normAutofit/>
          </a:bodyPr>
          <a:lstStyle/>
          <a:p>
            <a:r>
              <a:rPr lang="en-US" sz="1800" dirty="0"/>
              <a:t>35% of participants wanted to “check in” on their gambling behavior to see if it was causing harm. Note that they did not necessarily think they had gambling problems.</a:t>
            </a:r>
          </a:p>
          <a:p>
            <a:r>
              <a:rPr lang="en-US" sz="1800" dirty="0"/>
              <a:t>18% said they would take it out of curiosity, but they were not concerned about their gambling behavior.</a:t>
            </a:r>
          </a:p>
        </p:txBody>
      </p:sp>
      <p:cxnSp>
        <p:nvCxnSpPr>
          <p:cNvPr id="10" name="Straight Connector 9">
            <a:extLst>
              <a:ext uri="{FF2B5EF4-FFF2-40B4-BE49-F238E27FC236}">
                <a16:creationId xmlns:a16="http://schemas.microsoft.com/office/drawing/2014/main" id="{9846AECD-0467-4D94-E950-126FB9505CF8}"/>
              </a:ext>
            </a:extLst>
          </p:cNvPr>
          <p:cNvCxnSpPr/>
          <p:nvPr/>
        </p:nvCxnSpPr>
        <p:spPr>
          <a:xfrm>
            <a:off x="6016170" y="2887581"/>
            <a:ext cx="0" cy="3383280"/>
          </a:xfrm>
          <a:prstGeom prst="line">
            <a:avLst/>
          </a:prstGeom>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327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23</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244778" cy="400110"/>
          </a:xfrm>
          <a:prstGeom prst="rect">
            <a:avLst/>
          </a:prstGeom>
          <a:noFill/>
        </p:spPr>
        <p:txBody>
          <a:bodyPr wrap="square" rtlCol="0">
            <a:spAutoFit/>
          </a:bodyPr>
          <a:lstStyle/>
          <a:p>
            <a:r>
              <a:rPr lang="en-US" sz="1000" dirty="0"/>
              <a:t>Source: Addictions &amp; Stages of Change Presentation (Maryland.gov); Gambling Research Australia: A Comprehensive Assessment of Self-Help Strategies and Actions 2013</a:t>
            </a:r>
          </a:p>
        </p:txBody>
      </p:sp>
      <p:sp>
        <p:nvSpPr>
          <p:cNvPr id="9" name="Title 8">
            <a:extLst>
              <a:ext uri="{FF2B5EF4-FFF2-40B4-BE49-F238E27FC236}">
                <a16:creationId xmlns:a16="http://schemas.microsoft.com/office/drawing/2014/main" id="{018143AC-BFC9-B453-45EE-6EB75A4EC88B}"/>
              </a:ext>
            </a:extLst>
          </p:cNvPr>
          <p:cNvSpPr>
            <a:spLocks noGrp="1"/>
          </p:cNvSpPr>
          <p:nvPr>
            <p:ph type="title"/>
          </p:nvPr>
        </p:nvSpPr>
        <p:spPr>
          <a:xfrm>
            <a:off x="838201" y="342900"/>
            <a:ext cx="10515591" cy="589255"/>
          </a:xfrm>
        </p:spPr>
        <p:txBody>
          <a:bodyPr/>
          <a:lstStyle/>
          <a:p>
            <a:r>
              <a:rPr lang="en-US" dirty="0"/>
              <a:t>Top Self-Help Strategies by Stage of Change </a:t>
            </a:r>
          </a:p>
        </p:txBody>
      </p:sp>
      <p:sp>
        <p:nvSpPr>
          <p:cNvPr id="6" name="Content Placeholder 5">
            <a:extLst>
              <a:ext uri="{FF2B5EF4-FFF2-40B4-BE49-F238E27FC236}">
                <a16:creationId xmlns:a16="http://schemas.microsoft.com/office/drawing/2014/main" id="{C3CA0857-5E7A-4614-A194-27192B24DE65}"/>
              </a:ext>
            </a:extLst>
          </p:cNvPr>
          <p:cNvSpPr>
            <a:spLocks noGrp="1"/>
          </p:cNvSpPr>
          <p:nvPr>
            <p:ph idx="1"/>
          </p:nvPr>
        </p:nvSpPr>
        <p:spPr>
          <a:xfrm>
            <a:off x="630864" y="2150076"/>
            <a:ext cx="5349806" cy="4258962"/>
          </a:xfrm>
        </p:spPr>
        <p:txBody>
          <a:bodyPr>
            <a:normAutofit/>
          </a:bodyPr>
          <a:lstStyle/>
          <a:p>
            <a:pPr marL="0" indent="0">
              <a:spcAft>
                <a:spcPts val="1000"/>
              </a:spcAft>
              <a:buNone/>
            </a:pPr>
            <a:r>
              <a:rPr lang="en-US" sz="1400" dirty="0"/>
              <a:t>Based on their report </a:t>
            </a:r>
            <a:r>
              <a:rPr lang="en-US" sz="1400" i="1" dirty="0"/>
              <a:t>A Comprehensive Assessment of Self-Help Strategies and Actions 2013</a:t>
            </a:r>
            <a:r>
              <a:rPr lang="en-US" sz="1400" dirty="0"/>
              <a:t>:</a:t>
            </a:r>
          </a:p>
          <a:p>
            <a:pPr>
              <a:spcAft>
                <a:spcPts val="1000"/>
              </a:spcAft>
            </a:pPr>
            <a:r>
              <a:rPr lang="en-US" sz="1400" dirty="0"/>
              <a:t>“Self-help is the most widely used type of help amongst gamblers, and the first choice of gamblers if a problem has developed.”</a:t>
            </a:r>
          </a:p>
          <a:p>
            <a:pPr>
              <a:spcAft>
                <a:spcPts val="1000"/>
              </a:spcAft>
            </a:pPr>
            <a:r>
              <a:rPr lang="en-US" sz="1400" dirty="0"/>
              <a:t>“Participants in the </a:t>
            </a:r>
            <a:r>
              <a:rPr lang="en-US" sz="1400" b="1" dirty="0">
                <a:solidFill>
                  <a:srgbClr val="0070C0"/>
                </a:solidFill>
              </a:rPr>
              <a:t>earlier stages</a:t>
            </a:r>
            <a:r>
              <a:rPr lang="en-US" sz="1400" b="1" dirty="0"/>
              <a:t> </a:t>
            </a:r>
            <a:r>
              <a:rPr lang="en-US" sz="1400" dirty="0"/>
              <a:t>of change were more likely to use ‘</a:t>
            </a:r>
            <a:r>
              <a:rPr lang="en-US" sz="1400" b="1" dirty="0">
                <a:solidFill>
                  <a:srgbClr val="0070C0"/>
                </a:solidFill>
              </a:rPr>
              <a:t>planning</a:t>
            </a:r>
            <a:r>
              <a:rPr lang="en-US" sz="1400" dirty="0"/>
              <a:t>’ and ‘</a:t>
            </a:r>
            <a:r>
              <a:rPr lang="en-US" sz="1400" b="1" dirty="0">
                <a:solidFill>
                  <a:srgbClr val="0070C0"/>
                </a:solidFill>
              </a:rPr>
              <a:t>setting limits</a:t>
            </a:r>
            <a:r>
              <a:rPr lang="en-US" sz="1400" dirty="0"/>
              <a:t>’ strategies”</a:t>
            </a:r>
          </a:p>
          <a:p>
            <a:pPr>
              <a:spcAft>
                <a:spcPts val="1000"/>
              </a:spcAft>
            </a:pPr>
            <a:r>
              <a:rPr lang="en-US" sz="1400" dirty="0"/>
              <a:t>“While participants in </a:t>
            </a:r>
            <a:r>
              <a:rPr lang="en-US" sz="1400" b="1" dirty="0">
                <a:solidFill>
                  <a:srgbClr val="0070C0"/>
                </a:solidFill>
              </a:rPr>
              <a:t>later stages </a:t>
            </a:r>
            <a:r>
              <a:rPr lang="en-US" sz="1400" dirty="0"/>
              <a:t>were more likely to use ‘</a:t>
            </a:r>
            <a:r>
              <a:rPr lang="en-US" sz="1400" b="1" dirty="0">
                <a:solidFill>
                  <a:srgbClr val="0070C0"/>
                </a:solidFill>
              </a:rPr>
              <a:t>changing thoughts</a:t>
            </a:r>
            <a:r>
              <a:rPr lang="en-US" sz="1400" dirty="0"/>
              <a:t>’, ‘</a:t>
            </a:r>
            <a:r>
              <a:rPr lang="en-US" sz="1400" b="1" dirty="0">
                <a:solidFill>
                  <a:srgbClr val="0070C0"/>
                </a:solidFill>
              </a:rPr>
              <a:t>health and wellbeing</a:t>
            </a:r>
            <a:r>
              <a:rPr lang="en-US" sz="1400" dirty="0"/>
              <a:t>’, and ‘</a:t>
            </a:r>
            <a:r>
              <a:rPr lang="en-US" sz="1400" b="1" dirty="0">
                <a:solidFill>
                  <a:srgbClr val="0070C0"/>
                </a:solidFill>
              </a:rPr>
              <a:t>self-assessment</a:t>
            </a:r>
            <a:r>
              <a:rPr lang="en-US" sz="1400" dirty="0"/>
              <a:t>’” strategies</a:t>
            </a:r>
          </a:p>
          <a:p>
            <a:pPr>
              <a:spcAft>
                <a:spcPts val="1000"/>
              </a:spcAft>
            </a:pPr>
            <a:r>
              <a:rPr lang="en-US" sz="1400" b="1" dirty="0">
                <a:solidFill>
                  <a:srgbClr val="0070C0"/>
                </a:solidFill>
              </a:rPr>
              <a:t>Changing Thoughts </a:t>
            </a:r>
            <a:r>
              <a:rPr lang="en-US" sz="1400" dirty="0"/>
              <a:t>among the top 5 strategies, regardless of what stage of change you are in</a:t>
            </a:r>
          </a:p>
          <a:p>
            <a:pPr marL="285750" indent="-285750">
              <a:spcAft>
                <a:spcPts val="600"/>
              </a:spcAft>
              <a:buFont typeface="Arial" panose="020B0604020202020204" pitchFamily="34" charset="0"/>
              <a:buChar char="•"/>
            </a:pPr>
            <a:r>
              <a:rPr lang="en-US" sz="1400" dirty="0">
                <a:solidFill>
                  <a:schemeClr val="accent6"/>
                </a:solidFill>
              </a:rPr>
              <a:t>Top actions by those in the Contemplation stage are focused on changing how you think about gambling.</a:t>
            </a:r>
          </a:p>
        </p:txBody>
      </p:sp>
      <p:graphicFrame>
        <p:nvGraphicFramePr>
          <p:cNvPr id="3" name="Content Placeholder 17">
            <a:extLst>
              <a:ext uri="{FF2B5EF4-FFF2-40B4-BE49-F238E27FC236}">
                <a16:creationId xmlns:a16="http://schemas.microsoft.com/office/drawing/2014/main" id="{35782FE4-F70F-D4AB-A99E-C5479A2FF455}"/>
              </a:ext>
            </a:extLst>
          </p:cNvPr>
          <p:cNvGraphicFramePr>
            <a:graphicFrameLocks/>
          </p:cNvGraphicFramePr>
          <p:nvPr>
            <p:extLst>
              <p:ext uri="{D42A27DB-BD31-4B8C-83A1-F6EECF244321}">
                <p14:modId xmlns:p14="http://schemas.microsoft.com/office/powerpoint/2010/main" val="3625989545"/>
              </p:ext>
            </p:extLst>
          </p:nvPr>
        </p:nvGraphicFramePr>
        <p:xfrm>
          <a:off x="6785431" y="2460502"/>
          <a:ext cx="4763838" cy="3160429"/>
        </p:xfrm>
        <a:graphic>
          <a:graphicData uri="http://schemas.openxmlformats.org/drawingml/2006/table">
            <a:tbl>
              <a:tblPr>
                <a:tableStyleId>{2D5ABB26-0587-4C30-8999-92F81FD0307C}</a:tableStyleId>
              </a:tblPr>
              <a:tblGrid>
                <a:gridCol w="3619309">
                  <a:extLst>
                    <a:ext uri="{9D8B030D-6E8A-4147-A177-3AD203B41FA5}">
                      <a16:colId xmlns:a16="http://schemas.microsoft.com/office/drawing/2014/main" val="3099279922"/>
                    </a:ext>
                  </a:extLst>
                </a:gridCol>
                <a:gridCol w="1144529">
                  <a:extLst>
                    <a:ext uri="{9D8B030D-6E8A-4147-A177-3AD203B41FA5}">
                      <a16:colId xmlns:a16="http://schemas.microsoft.com/office/drawing/2014/main" val="2491260651"/>
                    </a:ext>
                  </a:extLst>
                </a:gridCol>
              </a:tblGrid>
              <a:tr h="594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mn-lt"/>
                          <a:ea typeface="+mn-ea"/>
                          <a:cs typeface="+mn-cs"/>
                        </a:rPr>
                        <a:t>(List of top 30 actions by stage of change in appendix for reference)</a:t>
                      </a:r>
                    </a:p>
                  </a:txBody>
                  <a:tcPr marL="7335" marR="7335" marT="18288" marB="18288" anchor="b">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accent6"/>
                          </a:solidFill>
                          <a:effectLst/>
                        </a:rPr>
                        <a:t>Contemplation (n=120)</a:t>
                      </a:r>
                      <a:endParaRPr lang="en-US" sz="1400" b="1" i="0" u="none" strike="noStrike" dirty="0">
                        <a:solidFill>
                          <a:schemeClr val="accent6"/>
                        </a:solidFill>
                        <a:effectLst/>
                        <a:latin typeface="+mn-lt"/>
                      </a:endParaRPr>
                    </a:p>
                  </a:txBody>
                  <a:tcPr marL="7335" marR="7335" marT="18288" marB="18288"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5244164"/>
                  </a:ext>
                </a:extLst>
              </a:tr>
              <a:tr h="320529">
                <a:tc>
                  <a:txBody>
                    <a:bodyPr/>
                    <a:lstStyle/>
                    <a:p>
                      <a:pPr algn="l" fontAlgn="b"/>
                      <a:r>
                        <a:rPr lang="en-US" sz="1400" b="1" u="none" strike="noStrike" dirty="0">
                          <a:solidFill>
                            <a:schemeClr val="accent6"/>
                          </a:solidFill>
                          <a:effectLst/>
                        </a:rPr>
                        <a:t>Accept that gambling needs to change</a:t>
                      </a:r>
                      <a:endParaRPr lang="en-US" sz="1400" b="1" i="0" u="none" strike="noStrike" dirty="0">
                        <a:solidFill>
                          <a:schemeClr val="accent6"/>
                        </a:solidFill>
                        <a:effectLst/>
                        <a:latin typeface="+mn-lt"/>
                      </a:endParaRPr>
                    </a:p>
                  </a:txBody>
                  <a:tcPr marL="7335" marR="7335" marT="18288" marB="18288"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1400" b="1" u="none" strike="noStrike" dirty="0">
                          <a:solidFill>
                            <a:schemeClr val="accent6"/>
                          </a:solidFill>
                          <a:effectLst/>
                        </a:rPr>
                        <a:t>84%</a:t>
                      </a:r>
                      <a:endParaRPr lang="en-US" sz="1400" b="1" i="0" u="none" strike="noStrike" dirty="0">
                        <a:solidFill>
                          <a:schemeClr val="accent6"/>
                        </a:solidFill>
                        <a:effectLst/>
                        <a:latin typeface="+mn-lt"/>
                      </a:endParaRPr>
                    </a:p>
                  </a:txBody>
                  <a:tcPr marL="7335" marR="7335" marT="18288" marB="18288"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184597313"/>
                  </a:ext>
                </a:extLst>
              </a:tr>
              <a:tr h="594151">
                <a:tc>
                  <a:txBody>
                    <a:bodyPr/>
                    <a:lstStyle/>
                    <a:p>
                      <a:pPr algn="l" fontAlgn="b"/>
                      <a:r>
                        <a:rPr lang="en-US" sz="1400" b="1" u="none" strike="noStrike" dirty="0">
                          <a:solidFill>
                            <a:schemeClr val="accent6"/>
                          </a:solidFill>
                          <a:effectLst/>
                        </a:rPr>
                        <a:t>Remind yourself of negative consequences of gambling</a:t>
                      </a:r>
                      <a:endParaRPr lang="en-US" sz="1400" b="1" i="0" u="none" strike="noStrike" dirty="0">
                        <a:solidFill>
                          <a:schemeClr val="accent6"/>
                        </a:solidFill>
                        <a:effectLst/>
                        <a:latin typeface="+mn-lt"/>
                      </a:endParaRPr>
                    </a:p>
                  </a:txBody>
                  <a:tcPr marL="7335" marR="7335" marT="18288" marB="18288" anchor="ctr"/>
                </a:tc>
                <a:tc>
                  <a:txBody>
                    <a:bodyPr/>
                    <a:lstStyle/>
                    <a:p>
                      <a:pPr algn="ctr" fontAlgn="b"/>
                      <a:r>
                        <a:rPr lang="en-US" sz="1400" b="1" u="none" strike="noStrike" dirty="0">
                          <a:solidFill>
                            <a:schemeClr val="accent6"/>
                          </a:solidFill>
                          <a:effectLst/>
                        </a:rPr>
                        <a:t>81%</a:t>
                      </a:r>
                      <a:endParaRPr lang="en-US" sz="1400" b="1" i="0" u="none" strike="noStrike" dirty="0">
                        <a:solidFill>
                          <a:schemeClr val="accent6"/>
                        </a:solidFill>
                        <a:effectLst/>
                        <a:latin typeface="+mn-lt"/>
                      </a:endParaRPr>
                    </a:p>
                  </a:txBody>
                  <a:tcPr marL="7335" marR="7335" marT="18288" marB="18288" anchor="ctr"/>
                </a:tc>
                <a:extLst>
                  <a:ext uri="{0D108BD9-81ED-4DB2-BD59-A6C34878D82A}">
                    <a16:rowId xmlns:a16="http://schemas.microsoft.com/office/drawing/2014/main" val="2649275761"/>
                  </a:ext>
                </a:extLst>
              </a:tr>
              <a:tr h="320529">
                <a:tc>
                  <a:txBody>
                    <a:bodyPr/>
                    <a:lstStyle/>
                    <a:p>
                      <a:pPr algn="l" fontAlgn="b"/>
                      <a:r>
                        <a:rPr lang="en-US" sz="1400" b="1" u="none" strike="noStrike" dirty="0">
                          <a:solidFill>
                            <a:schemeClr val="accent6"/>
                          </a:solidFill>
                          <a:effectLst/>
                        </a:rPr>
                        <a:t>Think about how your money can be better spent</a:t>
                      </a:r>
                      <a:endParaRPr lang="en-US" sz="1400" b="1" i="0" u="none" strike="noStrike" dirty="0">
                        <a:solidFill>
                          <a:schemeClr val="accent6"/>
                        </a:solidFill>
                        <a:effectLst/>
                        <a:latin typeface="+mn-lt"/>
                      </a:endParaRPr>
                    </a:p>
                  </a:txBody>
                  <a:tcPr marL="7335" marR="7335" marT="18288" marB="18288" anchor="ctr">
                    <a:solidFill>
                      <a:schemeClr val="bg1">
                        <a:lumMod val="95000"/>
                      </a:schemeClr>
                    </a:solidFill>
                  </a:tcPr>
                </a:tc>
                <a:tc>
                  <a:txBody>
                    <a:bodyPr/>
                    <a:lstStyle/>
                    <a:p>
                      <a:pPr algn="ctr" fontAlgn="b"/>
                      <a:r>
                        <a:rPr lang="en-US" sz="1400" b="1" u="none" strike="noStrike" dirty="0">
                          <a:solidFill>
                            <a:schemeClr val="accent6"/>
                          </a:solidFill>
                          <a:effectLst/>
                        </a:rPr>
                        <a:t>80%</a:t>
                      </a:r>
                      <a:endParaRPr lang="en-US" sz="1400" b="1" i="0" u="none" strike="noStrike" dirty="0">
                        <a:solidFill>
                          <a:schemeClr val="accent6"/>
                        </a:solidFill>
                        <a:effectLst/>
                        <a:latin typeface="+mn-lt"/>
                      </a:endParaRPr>
                    </a:p>
                  </a:txBody>
                  <a:tcPr marL="7335" marR="7335" marT="18288" marB="18288" anchor="ctr">
                    <a:solidFill>
                      <a:schemeClr val="bg1">
                        <a:lumMod val="95000"/>
                      </a:schemeClr>
                    </a:solidFill>
                  </a:tcPr>
                </a:tc>
                <a:extLst>
                  <a:ext uri="{0D108BD9-81ED-4DB2-BD59-A6C34878D82A}">
                    <a16:rowId xmlns:a16="http://schemas.microsoft.com/office/drawing/2014/main" val="1234262346"/>
                  </a:ext>
                </a:extLst>
              </a:tr>
              <a:tr h="594151">
                <a:tc>
                  <a:txBody>
                    <a:bodyPr/>
                    <a:lstStyle/>
                    <a:p>
                      <a:pPr algn="l" fontAlgn="b"/>
                      <a:r>
                        <a:rPr lang="en-US" sz="1400" b="1" u="none" strike="noStrike" dirty="0">
                          <a:solidFill>
                            <a:schemeClr val="accent6"/>
                          </a:solidFill>
                          <a:effectLst/>
                        </a:rPr>
                        <a:t>Remind yourself sometimes people win at gambling but system is designed for you to lose</a:t>
                      </a:r>
                      <a:endParaRPr lang="en-US" sz="1400" b="1" i="0" u="none" strike="noStrike" dirty="0">
                        <a:solidFill>
                          <a:schemeClr val="accent6"/>
                        </a:solidFill>
                        <a:effectLst/>
                        <a:latin typeface="+mn-lt"/>
                      </a:endParaRPr>
                    </a:p>
                  </a:txBody>
                  <a:tcPr marL="7335" marR="7335" marT="18288" marB="18288" anchor="ctr"/>
                </a:tc>
                <a:tc>
                  <a:txBody>
                    <a:bodyPr/>
                    <a:lstStyle/>
                    <a:p>
                      <a:pPr algn="ctr" fontAlgn="b"/>
                      <a:r>
                        <a:rPr lang="en-US" sz="1400" b="1" u="none" strike="noStrike" dirty="0">
                          <a:solidFill>
                            <a:schemeClr val="accent6"/>
                          </a:solidFill>
                          <a:effectLst/>
                        </a:rPr>
                        <a:t>75%</a:t>
                      </a:r>
                      <a:endParaRPr lang="en-US" sz="1400" b="1" i="0" u="none" strike="noStrike" dirty="0">
                        <a:solidFill>
                          <a:schemeClr val="accent6"/>
                        </a:solidFill>
                        <a:effectLst/>
                        <a:latin typeface="+mn-lt"/>
                      </a:endParaRPr>
                    </a:p>
                  </a:txBody>
                  <a:tcPr marL="7335" marR="7335" marT="18288" marB="18288" anchor="ctr"/>
                </a:tc>
                <a:extLst>
                  <a:ext uri="{0D108BD9-81ED-4DB2-BD59-A6C34878D82A}">
                    <a16:rowId xmlns:a16="http://schemas.microsoft.com/office/drawing/2014/main" val="97922725"/>
                  </a:ext>
                </a:extLst>
              </a:tr>
              <a:tr h="594151">
                <a:tc>
                  <a:txBody>
                    <a:bodyPr/>
                    <a:lstStyle/>
                    <a:p>
                      <a:pPr algn="l" fontAlgn="b"/>
                      <a:r>
                        <a:rPr lang="en-US" sz="1400" b="1" u="none" strike="noStrike" dirty="0">
                          <a:solidFill>
                            <a:schemeClr val="accent6"/>
                          </a:solidFill>
                          <a:effectLst/>
                        </a:rPr>
                        <a:t>Remind yourself of the positive consequences of not gambling</a:t>
                      </a:r>
                      <a:endParaRPr lang="en-US" sz="1400" b="1" i="0" u="none" strike="noStrike" dirty="0">
                        <a:solidFill>
                          <a:schemeClr val="accent6"/>
                        </a:solidFill>
                        <a:effectLst/>
                        <a:latin typeface="+mn-lt"/>
                      </a:endParaRPr>
                    </a:p>
                  </a:txBody>
                  <a:tcPr marL="7335" marR="7335" marT="18288" marB="18288" anchor="ctr">
                    <a:solidFill>
                      <a:schemeClr val="bg1">
                        <a:lumMod val="95000"/>
                      </a:schemeClr>
                    </a:solidFill>
                  </a:tcPr>
                </a:tc>
                <a:tc>
                  <a:txBody>
                    <a:bodyPr/>
                    <a:lstStyle/>
                    <a:p>
                      <a:pPr algn="ctr" fontAlgn="b"/>
                      <a:r>
                        <a:rPr lang="en-US" sz="1400" b="1" u="none" strike="noStrike" dirty="0">
                          <a:solidFill>
                            <a:schemeClr val="accent6"/>
                          </a:solidFill>
                          <a:effectLst/>
                        </a:rPr>
                        <a:t>74%</a:t>
                      </a:r>
                      <a:endParaRPr lang="en-US" sz="1400" b="1" i="0" u="none" strike="noStrike" dirty="0">
                        <a:solidFill>
                          <a:schemeClr val="accent6"/>
                        </a:solidFill>
                        <a:effectLst/>
                        <a:latin typeface="+mn-lt"/>
                      </a:endParaRPr>
                    </a:p>
                  </a:txBody>
                  <a:tcPr marL="7335" marR="7335" marT="18288" marB="18288" anchor="ctr">
                    <a:solidFill>
                      <a:schemeClr val="bg1">
                        <a:lumMod val="95000"/>
                      </a:schemeClr>
                    </a:solidFill>
                  </a:tcPr>
                </a:tc>
                <a:extLst>
                  <a:ext uri="{0D108BD9-81ED-4DB2-BD59-A6C34878D82A}">
                    <a16:rowId xmlns:a16="http://schemas.microsoft.com/office/drawing/2014/main" val="1576877703"/>
                  </a:ext>
                </a:extLst>
              </a:tr>
            </a:tbl>
          </a:graphicData>
        </a:graphic>
      </p:graphicFrame>
      <p:sp>
        <p:nvSpPr>
          <p:cNvPr id="5" name="Text Placeholder 11">
            <a:extLst>
              <a:ext uri="{FF2B5EF4-FFF2-40B4-BE49-F238E27FC236}">
                <a16:creationId xmlns:a16="http://schemas.microsoft.com/office/drawing/2014/main" id="{6AE3AA3F-068A-4C82-B712-1605804B3045}"/>
              </a:ext>
            </a:extLst>
          </p:cNvPr>
          <p:cNvSpPr txBox="1">
            <a:spLocks/>
          </p:cNvSpPr>
          <p:nvPr/>
        </p:nvSpPr>
        <p:spPr>
          <a:xfrm>
            <a:off x="6900763" y="2259116"/>
            <a:ext cx="4441900" cy="402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u="sng" dirty="0"/>
              <a:t>Top 5 Action Uptake in Contemplation Stage</a:t>
            </a:r>
          </a:p>
        </p:txBody>
      </p:sp>
      <p:sp>
        <p:nvSpPr>
          <p:cNvPr id="14" name="TextBox 13">
            <a:extLst>
              <a:ext uri="{FF2B5EF4-FFF2-40B4-BE49-F238E27FC236}">
                <a16:creationId xmlns:a16="http://schemas.microsoft.com/office/drawing/2014/main" id="{A789B27E-44F9-952B-A850-DA9211506F5E}"/>
              </a:ext>
            </a:extLst>
          </p:cNvPr>
          <p:cNvSpPr txBox="1"/>
          <p:nvPr/>
        </p:nvSpPr>
        <p:spPr>
          <a:xfrm>
            <a:off x="630864" y="1146102"/>
            <a:ext cx="10918404" cy="6740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000"/>
              </a:spcAft>
              <a:buClr>
                <a:srgbClr val="4F4F4F">
                  <a:lumMod val="60000"/>
                  <a:lumOff val="40000"/>
                </a:srgbClr>
              </a:buClr>
              <a:buSzPct val="90000"/>
              <a:buFont typeface="Arial" panose="020B0604020202020204" pitchFamily="34" charset="0"/>
              <a:buNone/>
              <a:tabLst/>
              <a:defRPr/>
            </a:pPr>
            <a:r>
              <a:rPr kumimoji="0" lang="en-US" sz="1400" b="0" i="0" u="none" strike="noStrike" kern="1200" cap="none" spc="0" normalizeH="0" baseline="0" noProof="0" dirty="0">
                <a:ln>
                  <a:noFill/>
                </a:ln>
                <a:solidFill>
                  <a:srgbClr val="4F4F4F"/>
                </a:solidFill>
                <a:effectLst/>
                <a:uLnTx/>
                <a:uFillTx/>
                <a:latin typeface="Calibri"/>
                <a:ea typeface="+mn-ea"/>
                <a:cs typeface="+mn-cs"/>
              </a:rPr>
              <a:t>Gambling Research Australia conducted research on the self-help approach to help address gambling harms. Their assessment included: literature review, audit of 34 gambling-related websites, analysis of 604 PG forum posts, analysis of 85 PG counselling transcripts,  two surveys (benchmark n=716 + 30 days post n=410), and interviews with 30 gamblers.</a:t>
            </a:r>
          </a:p>
        </p:txBody>
      </p:sp>
    </p:spTree>
    <p:extLst>
      <p:ext uri="{BB962C8B-B14F-4D97-AF65-F5344CB8AC3E}">
        <p14:creationId xmlns:p14="http://schemas.microsoft.com/office/powerpoint/2010/main" val="125983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EE8309E5-FCC9-EC89-B7D6-5CFB014484FD}"/>
              </a:ext>
            </a:extLst>
          </p:cNvPr>
          <p:cNvSpPr>
            <a:spLocks noGrp="1"/>
          </p:cNvSpPr>
          <p:nvPr>
            <p:ph type="title"/>
          </p:nvPr>
        </p:nvSpPr>
        <p:spPr/>
        <p:txBody>
          <a:bodyPr/>
          <a:lstStyle/>
          <a:p>
            <a:r>
              <a:rPr lang="en-US" dirty="0"/>
              <a:t>Learnings from Prior RGPG Research</a:t>
            </a:r>
          </a:p>
        </p:txBody>
      </p:sp>
      <p:sp>
        <p:nvSpPr>
          <p:cNvPr id="3" name="Content Placeholder 2">
            <a:extLst>
              <a:ext uri="{FF2B5EF4-FFF2-40B4-BE49-F238E27FC236}">
                <a16:creationId xmlns:a16="http://schemas.microsoft.com/office/drawing/2014/main" id="{C5B77275-607E-D74B-1C92-B80680F25F57}"/>
              </a:ext>
            </a:extLst>
          </p:cNvPr>
          <p:cNvSpPr>
            <a:spLocks noGrp="1"/>
          </p:cNvSpPr>
          <p:nvPr>
            <p:ph type="body" sz="half" idx="2"/>
          </p:nvPr>
        </p:nvSpPr>
        <p:spPr/>
        <p:txBody>
          <a:bodyPr anchor="t">
            <a:noAutofit/>
          </a:bodyPr>
          <a:lstStyle/>
          <a:p>
            <a:pPr>
              <a:lnSpc>
                <a:spcPct val="120000"/>
              </a:lnSpc>
              <a:spcAft>
                <a:spcPts val="600"/>
              </a:spcAft>
              <a:buClr>
                <a:srgbClr val="0000FF"/>
              </a:buClr>
            </a:pPr>
            <a:r>
              <a:rPr lang="en-US" sz="1300" dirty="0">
                <a:cs typeface="Calibri" charset="0"/>
              </a:rPr>
              <a:t>In 2017, the Oregon Lottery conducted research with adult Oregonians reflecting a spectrum of gambling levels from moderate and frequent gamblers to problem gamblers in recovery, to explore whether OSL advertisements launched in the past were effective in increasing awareness about RG practices and resources. This study also explored opportunities to tailor OSL’s messaging and communication channels reflecting the great impact and reach.</a:t>
            </a:r>
          </a:p>
          <a:p>
            <a:pPr>
              <a:spcAft>
                <a:spcPts val="600"/>
              </a:spcAft>
            </a:pPr>
            <a:r>
              <a:rPr lang="en-US" sz="1300" dirty="0"/>
              <a:t>The following findings are in alignment with other learnings presented in this document:</a:t>
            </a:r>
          </a:p>
          <a:p>
            <a:pPr marL="285750" indent="-285750">
              <a:spcAft>
                <a:spcPts val="600"/>
              </a:spcAft>
              <a:buFont typeface="Arial" panose="020B0604020202020204" pitchFamily="34" charset="0"/>
              <a:buChar char="•"/>
            </a:pPr>
            <a:r>
              <a:rPr lang="en-US" sz="1300" dirty="0"/>
              <a:t>YouTube – Considered a great platform when considering treatment, to learn how to get help</a:t>
            </a:r>
          </a:p>
          <a:p>
            <a:pPr marL="285750" indent="-285750">
              <a:spcAft>
                <a:spcPts val="600"/>
              </a:spcAft>
              <a:buFont typeface="Arial" panose="020B0604020202020204" pitchFamily="34" charset="0"/>
              <a:buChar char="•"/>
            </a:pPr>
            <a:r>
              <a:rPr lang="en-US" sz="1300" dirty="0"/>
              <a:t>Opportunity in the “it affects spouses/family/friends” territory; targeting the community of a problem gambler was a smart approach; community is influential in seeking treatment</a:t>
            </a:r>
          </a:p>
          <a:p>
            <a:pPr marL="285750" indent="-285750">
              <a:spcAft>
                <a:spcPts val="600"/>
              </a:spcAft>
              <a:buFont typeface="Arial" panose="020B0604020202020204" pitchFamily="34" charset="0"/>
              <a:buChar char="•"/>
            </a:pPr>
            <a:r>
              <a:rPr lang="en-US" sz="1300" dirty="0"/>
              <a:t>It would be helpful for there to be more awareness of specific resources that are available</a:t>
            </a:r>
          </a:p>
          <a:p>
            <a:pPr marL="285750" indent="-285750">
              <a:spcAft>
                <a:spcPts val="600"/>
              </a:spcAft>
              <a:buFont typeface="Arial" panose="020B0604020202020204" pitchFamily="34" charset="0"/>
              <a:buChar char="•"/>
            </a:pPr>
            <a:r>
              <a:rPr lang="en-US" sz="1300" dirty="0"/>
              <a:t>Demonstrating tactical measures (e.g. setting a time/money limit) works well</a:t>
            </a:r>
          </a:p>
          <a:p>
            <a:pPr marL="285750" indent="-285750">
              <a:spcAft>
                <a:spcPts val="600"/>
              </a:spcAft>
              <a:buFont typeface="Arial" panose="020B0604020202020204" pitchFamily="34" charset="0"/>
              <a:buChar char="•"/>
            </a:pPr>
            <a:r>
              <a:rPr lang="en-US" sz="1300" dirty="0"/>
              <a:t>Short, engaging, linear stories and straightforward analogies work well</a:t>
            </a:r>
          </a:p>
          <a:p>
            <a:pPr marL="285750" indent="-285750">
              <a:spcAft>
                <a:spcPts val="600"/>
              </a:spcAft>
              <a:buFont typeface="Arial" panose="020B0604020202020204" pitchFamily="34" charset="0"/>
              <a:buChar char="•"/>
            </a:pPr>
            <a:r>
              <a:rPr lang="en-US" sz="1300" dirty="0"/>
              <a:t>Consider more: social media advertising, YouTube, advertising on ATMs at bars/in stores where tickets are sold</a:t>
            </a:r>
          </a:p>
          <a:p>
            <a:pPr marL="285750" indent="-285750">
              <a:spcAft>
                <a:spcPts val="600"/>
              </a:spcAft>
              <a:buFont typeface="Arial" panose="020B0604020202020204" pitchFamily="34" charset="0"/>
              <a:buChar char="•"/>
            </a:pPr>
            <a:endParaRPr lang="en-US" sz="1300" dirty="0"/>
          </a:p>
        </p:txBody>
      </p:sp>
      <p:sp>
        <p:nvSpPr>
          <p:cNvPr id="4" name="Slide Number Placeholder 3">
            <a:extLst>
              <a:ext uri="{FF2B5EF4-FFF2-40B4-BE49-F238E27FC236}">
                <a16:creationId xmlns:a16="http://schemas.microsoft.com/office/drawing/2014/main" id="{29FE3BBF-CE6F-71A3-3094-671568C6880A}"/>
              </a:ext>
            </a:extLst>
          </p:cNvPr>
          <p:cNvSpPr>
            <a:spLocks noGrp="1"/>
          </p:cNvSpPr>
          <p:nvPr>
            <p:ph type="sldNum" sz="quarter" idx="12"/>
          </p:nvPr>
        </p:nvSpPr>
        <p:spPr/>
        <p:txBody>
          <a:bodyPr anchor="ctr">
            <a:normAutofit/>
          </a:bodyPr>
          <a:lstStyle/>
          <a:p>
            <a:pPr>
              <a:spcAft>
                <a:spcPts val="600"/>
              </a:spcAft>
            </a:pPr>
            <a:fld id="{BF76F403-B427-4A07-85C1-AC8B3D123FEE}" type="slidenum">
              <a:rPr lang="en-US" smtClean="0"/>
              <a:pPr>
                <a:spcAft>
                  <a:spcPts val="600"/>
                </a:spcAft>
              </a:pPr>
              <a:t>24</a:t>
            </a:fld>
            <a:endParaRPr lang="en-US"/>
          </a:p>
        </p:txBody>
      </p:sp>
      <p:pic>
        <p:nvPicPr>
          <p:cNvPr id="9" name="Picture Placeholder 8" descr="A person holding a cell phone&#10;&#10;Description automatically generated with medium confidence">
            <a:extLst>
              <a:ext uri="{FF2B5EF4-FFF2-40B4-BE49-F238E27FC236}">
                <a16:creationId xmlns:a16="http://schemas.microsoft.com/office/drawing/2014/main" id="{C887F7AC-A43A-272C-FC28-3EC9B0942A5B}"/>
              </a:ext>
            </a:extLst>
          </p:cNvPr>
          <p:cNvPicPr>
            <a:picLocks noGrp="1" noChangeAspect="1"/>
          </p:cNvPicPr>
          <p:nvPr>
            <p:ph type="pic" idx="1"/>
          </p:nvPr>
        </p:nvPicPr>
        <p:blipFill rotWithShape="1">
          <a:blip r:embed="rId2">
            <a:extLst>
              <a:ext uri="{28A0092B-C50C-407E-A947-70E740481C1C}">
                <a14:useLocalDpi xmlns:a14="http://schemas.microsoft.com/office/drawing/2010/main"/>
              </a:ext>
            </a:extLst>
          </a:blip>
          <a:srcRect/>
          <a:stretch/>
        </p:blipFill>
        <p:spPr/>
      </p:pic>
      <p:sp>
        <p:nvSpPr>
          <p:cNvPr id="2" name="TextBox 1">
            <a:extLst>
              <a:ext uri="{FF2B5EF4-FFF2-40B4-BE49-F238E27FC236}">
                <a16:creationId xmlns:a16="http://schemas.microsoft.com/office/drawing/2014/main" id="{0ADB4A41-4EF6-2896-5587-E86230D69E7B}"/>
              </a:ext>
            </a:extLst>
          </p:cNvPr>
          <p:cNvSpPr txBox="1"/>
          <p:nvPr/>
        </p:nvSpPr>
        <p:spPr>
          <a:xfrm>
            <a:off x="1182757" y="6484257"/>
            <a:ext cx="8650672" cy="246221"/>
          </a:xfrm>
          <a:prstGeom prst="rect">
            <a:avLst/>
          </a:prstGeom>
          <a:noFill/>
        </p:spPr>
        <p:txBody>
          <a:bodyPr wrap="square" rtlCol="0">
            <a:spAutoFit/>
          </a:bodyPr>
          <a:lstStyle/>
          <a:p>
            <a:r>
              <a:rPr lang="en-US" sz="1000" dirty="0"/>
              <a:t>Source: OSL RGPG Message Testing 2017</a:t>
            </a:r>
          </a:p>
        </p:txBody>
      </p:sp>
    </p:spTree>
    <p:extLst>
      <p:ext uri="{BB962C8B-B14F-4D97-AF65-F5344CB8AC3E}">
        <p14:creationId xmlns:p14="http://schemas.microsoft.com/office/powerpoint/2010/main" val="361294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unset over a beach&#10;&#10;Description automatically generated">
            <a:extLst>
              <a:ext uri="{FF2B5EF4-FFF2-40B4-BE49-F238E27FC236}">
                <a16:creationId xmlns:a16="http://schemas.microsoft.com/office/drawing/2014/main" id="{E412007E-D68A-F4BD-53B4-757D75E5F37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319A9BF-9590-9810-D6A2-83B01A1DA40A}"/>
              </a:ext>
            </a:extLst>
          </p:cNvPr>
          <p:cNvSpPr>
            <a:spLocks noGrp="1"/>
          </p:cNvSpPr>
          <p:nvPr>
            <p:ph type="title"/>
          </p:nvPr>
        </p:nvSpPr>
        <p:spPr/>
        <p:txBody>
          <a:bodyPr/>
          <a:lstStyle/>
          <a:p>
            <a:r>
              <a:rPr lang="en-US" dirty="0"/>
              <a:t>Learning from the Sober Curious Movement</a:t>
            </a:r>
          </a:p>
        </p:txBody>
      </p:sp>
      <p:sp>
        <p:nvSpPr>
          <p:cNvPr id="3" name="Slide Number Placeholder 2">
            <a:extLst>
              <a:ext uri="{FF2B5EF4-FFF2-40B4-BE49-F238E27FC236}">
                <a16:creationId xmlns:a16="http://schemas.microsoft.com/office/drawing/2014/main" id="{4EE70520-7827-4379-B2BE-7F01E65E21A8}"/>
              </a:ext>
            </a:extLst>
          </p:cNvPr>
          <p:cNvSpPr>
            <a:spLocks noGrp="1"/>
          </p:cNvSpPr>
          <p:nvPr>
            <p:ph type="sldNum" sz="quarter" idx="4294967295"/>
          </p:nvPr>
        </p:nvSpPr>
        <p:spPr>
          <a:xfrm>
            <a:off x="11663363" y="6477000"/>
            <a:ext cx="528637" cy="265113"/>
          </a:xfrm>
        </p:spPr>
        <p:txBody>
          <a:bodyPr/>
          <a:lstStyle/>
          <a:p>
            <a:fld id="{BF76F403-B427-4A07-85C1-AC8B3D123FEE}" type="slidenum">
              <a:rPr lang="en-US" smtClean="0"/>
              <a:t>25</a:t>
            </a:fld>
            <a:endParaRPr lang="en-US"/>
          </a:p>
        </p:txBody>
      </p:sp>
    </p:spTree>
    <p:extLst>
      <p:ext uri="{BB962C8B-B14F-4D97-AF65-F5344CB8AC3E}">
        <p14:creationId xmlns:p14="http://schemas.microsoft.com/office/powerpoint/2010/main" val="340637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35214"/>
          </a:xfrm>
        </p:spPr>
        <p:txBody>
          <a:bodyPr/>
          <a:lstStyle/>
          <a:p>
            <a:r>
              <a:rPr lang="en-US" dirty="0"/>
              <a:t>What is Sober Curious?</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26</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Sober Curious by Ruby Warrington; Stages of change literature review </a:t>
            </a:r>
          </a:p>
        </p:txBody>
      </p:sp>
      <p:sp>
        <p:nvSpPr>
          <p:cNvPr id="5" name="Content Placeholder 4">
            <a:extLst>
              <a:ext uri="{FF2B5EF4-FFF2-40B4-BE49-F238E27FC236}">
                <a16:creationId xmlns:a16="http://schemas.microsoft.com/office/drawing/2014/main" id="{C47FA922-0A37-F898-E101-F0781C2194D5}"/>
              </a:ext>
            </a:extLst>
          </p:cNvPr>
          <p:cNvSpPr>
            <a:spLocks noGrp="1"/>
          </p:cNvSpPr>
          <p:nvPr>
            <p:ph idx="1"/>
          </p:nvPr>
        </p:nvSpPr>
        <p:spPr>
          <a:xfrm>
            <a:off x="4463143" y="1600201"/>
            <a:ext cx="6890643" cy="4669970"/>
          </a:xfrm>
        </p:spPr>
        <p:txBody>
          <a:bodyPr>
            <a:normAutofit/>
          </a:bodyPr>
          <a:lstStyle/>
          <a:p>
            <a:pPr>
              <a:spcAft>
                <a:spcPts val="600"/>
              </a:spcAft>
            </a:pPr>
            <a:r>
              <a:rPr lang="en-US" sz="1600" dirty="0"/>
              <a:t>Ruby Warrington (author of Sober Curious) started questioning her drinking habits and decided to try Alcoholics Anonymous (AA).  At AA, she felt out of place and didn’t identify as an alcoholic, so she set out to explore her drinking habits.</a:t>
            </a:r>
          </a:p>
          <a:p>
            <a:pPr>
              <a:spcAft>
                <a:spcPts val="600"/>
              </a:spcAft>
            </a:pPr>
            <a:r>
              <a:rPr lang="en-US" sz="1600" dirty="0"/>
              <a:t>The </a:t>
            </a:r>
            <a:r>
              <a:rPr lang="en-US" sz="1600" b="1" dirty="0">
                <a:solidFill>
                  <a:srgbClr val="3B83CB"/>
                </a:solidFill>
              </a:rPr>
              <a:t>goal of sober curiosity isn’t sobriety </a:t>
            </a:r>
            <a:r>
              <a:rPr lang="en-US" sz="1600" dirty="0"/>
              <a:t>– it is to become more aware of your drinking habits, understand the why’s behind drinking and give flexibility in managing if or when you drink.</a:t>
            </a:r>
          </a:p>
          <a:p>
            <a:pPr>
              <a:spcAft>
                <a:spcPts val="600"/>
              </a:spcAft>
            </a:pPr>
            <a:r>
              <a:rPr lang="en-US" sz="1600" dirty="0"/>
              <a:t>Sober Curiosity utilizes the stages of behavior change framework; however, </a:t>
            </a:r>
            <a:r>
              <a:rPr lang="en-US" sz="1600" b="1" dirty="0">
                <a:solidFill>
                  <a:srgbClr val="3B83CB"/>
                </a:solidFill>
              </a:rPr>
              <a:t>relapse is not part of the change cycle (since sobriety isn’t the goal)</a:t>
            </a:r>
            <a:r>
              <a:rPr lang="en-US" sz="1600" dirty="0"/>
              <a:t>.</a:t>
            </a:r>
          </a:p>
          <a:p>
            <a:pPr>
              <a:spcAft>
                <a:spcPts val="600"/>
              </a:spcAft>
            </a:pPr>
            <a:r>
              <a:rPr lang="en-US" sz="1600" dirty="0"/>
              <a:t>The Sober Curious movement </a:t>
            </a:r>
            <a:r>
              <a:rPr lang="en-US" sz="1600" b="1" dirty="0">
                <a:solidFill>
                  <a:srgbClr val="3B83CB"/>
                </a:solidFill>
              </a:rPr>
              <a:t>isn’t for those with problematic alcohol consumption behaviors</a:t>
            </a:r>
            <a:r>
              <a:rPr lang="en-US" sz="1600" dirty="0"/>
              <a:t>.</a:t>
            </a:r>
          </a:p>
          <a:p>
            <a:pPr>
              <a:spcAft>
                <a:spcPts val="600"/>
              </a:spcAft>
            </a:pPr>
            <a:r>
              <a:rPr lang="en-US" sz="1600" b="1" dirty="0">
                <a:solidFill>
                  <a:srgbClr val="3B83CB"/>
                </a:solidFill>
              </a:rPr>
              <a:t>Sober Curiosity aligns more closely with the Contemplation, Preparation, Action, and Maintenance stages of change </a:t>
            </a:r>
            <a:r>
              <a:rPr lang="en-US" sz="1600" dirty="0"/>
              <a:t>– where the person begins to evaluate themselves (what they’re doing, why they’re doing it, thinking about change).</a:t>
            </a:r>
          </a:p>
          <a:p>
            <a:pPr>
              <a:spcAft>
                <a:spcPts val="600"/>
              </a:spcAft>
            </a:pPr>
            <a:endParaRPr lang="en-US" sz="1600" dirty="0"/>
          </a:p>
        </p:txBody>
      </p:sp>
      <p:pic>
        <p:nvPicPr>
          <p:cNvPr id="3" name="Picture 2">
            <a:extLst>
              <a:ext uri="{FF2B5EF4-FFF2-40B4-BE49-F238E27FC236}">
                <a16:creationId xmlns:a16="http://schemas.microsoft.com/office/drawing/2014/main" id="{B82F1462-1199-098A-D87B-6734552A22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571" y="2028371"/>
            <a:ext cx="4296228" cy="3222171"/>
          </a:xfrm>
          <a:prstGeom prst="rect">
            <a:avLst/>
          </a:prstGeom>
        </p:spPr>
      </p:pic>
    </p:spTree>
    <p:extLst>
      <p:ext uri="{BB962C8B-B14F-4D97-AF65-F5344CB8AC3E}">
        <p14:creationId xmlns:p14="http://schemas.microsoft.com/office/powerpoint/2010/main" val="4204972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78757"/>
          </a:xfrm>
        </p:spPr>
        <p:txBody>
          <a:bodyPr/>
          <a:lstStyle/>
          <a:p>
            <a:r>
              <a:rPr lang="en-US" dirty="0"/>
              <a:t>What is Sober Curious? (continued)</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27</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Sober Curious by Ruby Warrington; American Heart Association; OSF HealthCare, Blue Cross Blue Shield Michigan, Dry July Foundation </a:t>
            </a:r>
          </a:p>
        </p:txBody>
      </p:sp>
      <p:sp>
        <p:nvSpPr>
          <p:cNvPr id="8" name="Content Placeholder 7">
            <a:extLst>
              <a:ext uri="{FF2B5EF4-FFF2-40B4-BE49-F238E27FC236}">
                <a16:creationId xmlns:a16="http://schemas.microsoft.com/office/drawing/2014/main" id="{F144E2ED-5FB4-8C61-15FB-E6C94DC37565}"/>
              </a:ext>
            </a:extLst>
          </p:cNvPr>
          <p:cNvSpPr>
            <a:spLocks noGrp="1"/>
          </p:cNvSpPr>
          <p:nvPr>
            <p:ph idx="1"/>
          </p:nvPr>
        </p:nvSpPr>
        <p:spPr>
          <a:xfrm>
            <a:off x="838201" y="1127032"/>
            <a:ext cx="10515590" cy="2808350"/>
          </a:xfrm>
        </p:spPr>
        <p:txBody>
          <a:bodyPr>
            <a:normAutofit lnSpcReduction="10000"/>
          </a:bodyPr>
          <a:lstStyle/>
          <a:p>
            <a:pPr>
              <a:spcAft>
                <a:spcPts val="600"/>
              </a:spcAft>
            </a:pPr>
            <a:r>
              <a:rPr lang="en-US" sz="1600" dirty="0"/>
              <a:t>Change can be challenging and lonely – for example, when dieting </a:t>
            </a:r>
            <a:r>
              <a:rPr lang="en-US" sz="1600" dirty="0">
                <a:effectLst/>
                <a:ea typeface="Calibri" panose="020F0502020204030204" pitchFamily="34" charset="0"/>
                <a:cs typeface="Times New Roman" panose="02020603050405020304" pitchFamily="18" charset="0"/>
              </a:rPr>
              <a:t>you may avoid eating out, may avoid gathering with friends, avoid celebrations/events, etc.</a:t>
            </a:r>
            <a:endParaRPr lang="en-US" sz="1600" dirty="0"/>
          </a:p>
          <a:p>
            <a:pPr>
              <a:spcAft>
                <a:spcPts val="600"/>
              </a:spcAft>
            </a:pPr>
            <a:r>
              <a:rPr lang="en-US" sz="1600" dirty="0"/>
              <a:t>Drinking is part of everyday life – social events, celebrations (like weddings, graduations), how you unwind at the end of the day, etc.</a:t>
            </a:r>
          </a:p>
          <a:p>
            <a:pPr>
              <a:spcAft>
                <a:spcPts val="600"/>
              </a:spcAft>
            </a:pPr>
            <a:r>
              <a:rPr lang="en-US" sz="1600" dirty="0"/>
              <a:t>Social challenges like Dry January, Sober Spring, Dry July, and Sober October have become more commonplace. </a:t>
            </a:r>
          </a:p>
          <a:p>
            <a:pPr lvl="1">
              <a:spcAft>
                <a:spcPts val="600"/>
              </a:spcAft>
            </a:pPr>
            <a:r>
              <a:rPr lang="en-US" sz="1600" dirty="0"/>
              <a:t>Content is easily found, bars offer mocktails, grocery stores have non-alcoholic options, can recruit friends to join the challenge, can find inspiration/support on social media, drink tracking apps (# of drinks, mood, weight), dating apps, books, journals/diaries, etc.</a:t>
            </a:r>
          </a:p>
          <a:p>
            <a:pPr>
              <a:spcAft>
                <a:spcPts val="600"/>
              </a:spcAft>
            </a:pPr>
            <a:r>
              <a:rPr lang="en-US" sz="1600" dirty="0"/>
              <a:t>Sample of content and ways to engage available online and/or through social media:</a:t>
            </a:r>
          </a:p>
        </p:txBody>
      </p:sp>
      <p:pic>
        <p:nvPicPr>
          <p:cNvPr id="1026" name="Picture 2" descr="Want a short-term New Year's resolution you may be able to keep? Try Dry  January. | American Heart Association">
            <a:extLst>
              <a:ext uri="{FF2B5EF4-FFF2-40B4-BE49-F238E27FC236}">
                <a16:creationId xmlns:a16="http://schemas.microsoft.com/office/drawing/2014/main" id="{FBD8AC0B-E654-1019-9F40-F2E5D0105EE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87582" y="3854597"/>
            <a:ext cx="1990350" cy="2124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8BAC58-A36B-EC85-1481-34386B7E53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343070" y="3847340"/>
            <a:ext cx="1697947" cy="2197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y January? Tips to be Successful - A Healthier Michigan">
            <a:extLst>
              <a:ext uri="{FF2B5EF4-FFF2-40B4-BE49-F238E27FC236}">
                <a16:creationId xmlns:a16="http://schemas.microsoft.com/office/drawing/2014/main" id="{76A17F94-A639-B9CC-078F-F6430CE039F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222555" y="3913934"/>
            <a:ext cx="2115459" cy="21154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4F2ED11-7628-E28A-4A3B-F74C1146E04B}"/>
              </a:ext>
            </a:extLst>
          </p:cNvPr>
          <p:cNvGrpSpPr/>
          <p:nvPr/>
        </p:nvGrpSpPr>
        <p:grpSpPr>
          <a:xfrm>
            <a:off x="6544837" y="3925171"/>
            <a:ext cx="2696029" cy="2126888"/>
            <a:chOff x="8403770" y="4045137"/>
            <a:chExt cx="2696029" cy="2126888"/>
          </a:xfrm>
        </p:grpSpPr>
        <p:pic>
          <p:nvPicPr>
            <p:cNvPr id="1032" name="Picture 8" descr="Get behind 'Dry July' - Gannawarra Shire Council">
              <a:extLst>
                <a:ext uri="{FF2B5EF4-FFF2-40B4-BE49-F238E27FC236}">
                  <a16:creationId xmlns:a16="http://schemas.microsoft.com/office/drawing/2014/main" id="{F0D2E0A6-033D-0646-5D18-73A048D8D21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547139" y="4045137"/>
              <a:ext cx="2409289" cy="1056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y July 2020 - How it works graphic | The New Daily">
              <a:extLst>
                <a:ext uri="{FF2B5EF4-FFF2-40B4-BE49-F238E27FC236}">
                  <a16:creationId xmlns:a16="http://schemas.microsoft.com/office/drawing/2014/main" id="{501F6327-66BF-AC99-3E2F-526C6120ADE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403770" y="5172248"/>
              <a:ext cx="2696029" cy="99977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5C07B423-D7A5-0322-B98E-78BC246BF60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77671" y="3890932"/>
            <a:ext cx="2600029" cy="1734523"/>
          </a:xfrm>
          <a:prstGeom prst="rect">
            <a:avLst/>
          </a:prstGeom>
        </p:spPr>
      </p:pic>
    </p:spTree>
    <p:extLst>
      <p:ext uri="{BB962C8B-B14F-4D97-AF65-F5344CB8AC3E}">
        <p14:creationId xmlns:p14="http://schemas.microsoft.com/office/powerpoint/2010/main" val="104533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hands holding each other&#10;&#10;Description automatically generated">
            <a:extLst>
              <a:ext uri="{FF2B5EF4-FFF2-40B4-BE49-F238E27FC236}">
                <a16:creationId xmlns:a16="http://schemas.microsoft.com/office/drawing/2014/main" id="{1F04210B-9C0B-EE17-A327-BE2091BE8045}"/>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5F8A9E61-63E9-2320-A54D-09521CC98A7C}"/>
              </a:ext>
            </a:extLst>
          </p:cNvPr>
          <p:cNvSpPr>
            <a:spLocks noGrp="1"/>
          </p:cNvSpPr>
          <p:nvPr>
            <p:ph type="sldNum" sz="quarter" idx="12"/>
          </p:nvPr>
        </p:nvSpPr>
        <p:spPr/>
        <p:txBody>
          <a:bodyPr/>
          <a:lstStyle/>
          <a:p>
            <a:fld id="{BF76F403-B427-4A07-85C1-AC8B3D123FEE}" type="slidenum">
              <a:rPr lang="en-US" smtClean="0"/>
              <a:t>28</a:t>
            </a:fld>
            <a:endParaRPr lang="en-US"/>
          </a:p>
        </p:txBody>
      </p:sp>
      <p:sp>
        <p:nvSpPr>
          <p:cNvPr id="8" name="Title 7">
            <a:extLst>
              <a:ext uri="{FF2B5EF4-FFF2-40B4-BE49-F238E27FC236}">
                <a16:creationId xmlns:a16="http://schemas.microsoft.com/office/drawing/2014/main" id="{454D824A-9166-F395-A12C-825A9B873204}"/>
              </a:ext>
            </a:extLst>
          </p:cNvPr>
          <p:cNvSpPr>
            <a:spLocks noGrp="1"/>
          </p:cNvSpPr>
          <p:nvPr>
            <p:ph type="title"/>
          </p:nvPr>
        </p:nvSpPr>
        <p:spPr>
          <a:xfrm>
            <a:off x="4861559" y="342900"/>
            <a:ext cx="6492241" cy="556986"/>
          </a:xfrm>
        </p:spPr>
        <p:txBody>
          <a:bodyPr/>
          <a:lstStyle/>
          <a:p>
            <a:r>
              <a:rPr lang="en-US" dirty="0"/>
              <a:t>Sober Curious Tools and Strategies</a:t>
            </a:r>
          </a:p>
        </p:txBody>
      </p:sp>
      <p:sp>
        <p:nvSpPr>
          <p:cNvPr id="9" name="Text Placeholder 8">
            <a:extLst>
              <a:ext uri="{FF2B5EF4-FFF2-40B4-BE49-F238E27FC236}">
                <a16:creationId xmlns:a16="http://schemas.microsoft.com/office/drawing/2014/main" id="{325C9E5C-98B5-D192-8C0E-8A0AFE41AD6F}"/>
              </a:ext>
            </a:extLst>
          </p:cNvPr>
          <p:cNvSpPr>
            <a:spLocks noGrp="1"/>
          </p:cNvSpPr>
          <p:nvPr>
            <p:ph type="body" sz="half" idx="2"/>
          </p:nvPr>
        </p:nvSpPr>
        <p:spPr>
          <a:xfrm>
            <a:off x="4863148" y="1175658"/>
            <a:ext cx="6618610" cy="5189028"/>
          </a:xfrm>
        </p:spPr>
        <p:txBody>
          <a:bodyPr>
            <a:normAutofit/>
          </a:bodyPr>
          <a:lstStyle/>
          <a:p>
            <a:r>
              <a:rPr lang="en-US" sz="1600" dirty="0"/>
              <a:t>The Sober Curious movement uses many tools and strategies utilized by other well-being/treatment programs:</a:t>
            </a:r>
          </a:p>
          <a:p>
            <a:pPr marL="342900" indent="-342900">
              <a:buFont typeface="Arial" panose="020B0604020202020204" pitchFamily="34" charset="0"/>
              <a:buChar char="•"/>
            </a:pPr>
            <a:r>
              <a:rPr lang="en-US" sz="1600" dirty="0"/>
              <a:t>Self-reflection / practice mindfulness</a:t>
            </a:r>
          </a:p>
          <a:p>
            <a:pPr marL="342900" indent="-342900">
              <a:buFont typeface="Arial" panose="020B0604020202020204" pitchFamily="34" charset="0"/>
              <a:buChar char="•"/>
            </a:pPr>
            <a:r>
              <a:rPr lang="en-US" sz="1600" dirty="0"/>
              <a:t>Self-care exploration</a:t>
            </a:r>
          </a:p>
          <a:p>
            <a:pPr marL="342900" indent="-342900">
              <a:buFont typeface="Arial" panose="020B0604020202020204" pitchFamily="34" charset="0"/>
              <a:buChar char="•"/>
            </a:pPr>
            <a:r>
              <a:rPr lang="en-US" sz="1600" dirty="0"/>
              <a:t>Meditation</a:t>
            </a:r>
          </a:p>
          <a:p>
            <a:pPr marL="342900" indent="-342900">
              <a:buFont typeface="Arial" panose="020B0604020202020204" pitchFamily="34" charset="0"/>
              <a:buChar char="•"/>
            </a:pPr>
            <a:r>
              <a:rPr lang="en-US" sz="1600" dirty="0"/>
              <a:t>Focus on what you want as much as what you don’t</a:t>
            </a:r>
          </a:p>
          <a:p>
            <a:pPr marL="342900" indent="-342900">
              <a:buFont typeface="Arial" panose="020B0604020202020204" pitchFamily="34" charset="0"/>
              <a:buChar char="•"/>
            </a:pPr>
            <a:r>
              <a:rPr lang="en-US" sz="1600" dirty="0"/>
              <a:t>Make space for new things (rituals, activities, friends, etc.)</a:t>
            </a:r>
          </a:p>
          <a:p>
            <a:pPr marL="342900" indent="-342900">
              <a:buFont typeface="Arial" panose="020B0604020202020204" pitchFamily="34" charset="0"/>
              <a:buChar char="•"/>
            </a:pPr>
            <a:r>
              <a:rPr lang="en-US" sz="1600" dirty="0"/>
              <a:t>Understanding triggers / why you drink</a:t>
            </a:r>
          </a:p>
          <a:p>
            <a:pPr marL="342900" indent="-342900">
              <a:buFont typeface="Arial" panose="020B0604020202020204" pitchFamily="34" charset="0"/>
              <a:buChar char="•"/>
            </a:pPr>
            <a:r>
              <a:rPr lang="en-US" sz="1600" dirty="0"/>
              <a:t>List out what causes you stress</a:t>
            </a:r>
          </a:p>
          <a:p>
            <a:pPr marL="342900" indent="-342900">
              <a:buFont typeface="Arial" panose="020B0604020202020204" pitchFamily="34" charset="0"/>
              <a:buChar char="•"/>
            </a:pPr>
            <a:r>
              <a:rPr lang="en-US" sz="1600" dirty="0"/>
              <a:t>List out things you’ve always wanted to do</a:t>
            </a:r>
          </a:p>
          <a:p>
            <a:pPr marL="342900" indent="-342900">
              <a:buFont typeface="Arial" panose="020B0604020202020204" pitchFamily="34" charset="0"/>
              <a:buChar char="•"/>
            </a:pPr>
            <a:r>
              <a:rPr lang="en-US" sz="1600" dirty="0"/>
              <a:t>Give yourself permission to slow down</a:t>
            </a:r>
          </a:p>
          <a:p>
            <a:pPr marL="342900" indent="-342900">
              <a:buFont typeface="Arial" panose="020B0604020202020204" pitchFamily="34" charset="0"/>
              <a:buChar char="•"/>
            </a:pPr>
            <a:r>
              <a:rPr lang="en-US" sz="1600" dirty="0"/>
              <a:t>Find a sober buddy as your support network</a:t>
            </a:r>
          </a:p>
          <a:p>
            <a:pPr marL="342900" indent="-342900">
              <a:buFont typeface="Arial" panose="020B0604020202020204" pitchFamily="34" charset="0"/>
              <a:buChar char="•"/>
            </a:pPr>
            <a:r>
              <a:rPr lang="en-US" sz="1600" dirty="0"/>
              <a:t>Focus on gratitude</a:t>
            </a:r>
          </a:p>
          <a:p>
            <a:pPr marL="342900" indent="-342900">
              <a:buFont typeface="Arial" panose="020B0604020202020204" pitchFamily="34" charset="0"/>
              <a:buChar char="•"/>
            </a:pPr>
            <a:r>
              <a:rPr lang="en-US" sz="1600" dirty="0"/>
              <a:t>Acknowledge (or document) your achievements</a:t>
            </a:r>
          </a:p>
          <a:p>
            <a:pPr marL="342900" indent="-342900">
              <a:buFont typeface="Arial" panose="020B0604020202020204" pitchFamily="34" charset="0"/>
              <a:buChar char="•"/>
            </a:pPr>
            <a:r>
              <a:rPr lang="en-US" sz="1600" dirty="0"/>
              <a:t>Make it normal </a:t>
            </a:r>
            <a:r>
              <a:rPr lang="en-US" sz="1600" b="1" i="1" dirty="0"/>
              <a:t>not to drink</a:t>
            </a:r>
            <a:r>
              <a:rPr lang="en-US" sz="1600" dirty="0"/>
              <a:t> as it is </a:t>
            </a:r>
            <a:r>
              <a:rPr lang="en-US" sz="1600" b="1" i="1" dirty="0"/>
              <a:t>to drink</a:t>
            </a:r>
          </a:p>
          <a:p>
            <a:pPr marL="342900" indent="-342900">
              <a:buFont typeface="Arial" panose="020B0604020202020204" pitchFamily="34" charset="0"/>
              <a:buChar char="•"/>
            </a:pPr>
            <a:endParaRPr lang="en-US" sz="1600" dirty="0"/>
          </a:p>
        </p:txBody>
      </p:sp>
      <p:sp>
        <p:nvSpPr>
          <p:cNvPr id="2" name="TextBox 1">
            <a:extLst>
              <a:ext uri="{FF2B5EF4-FFF2-40B4-BE49-F238E27FC236}">
                <a16:creationId xmlns:a16="http://schemas.microsoft.com/office/drawing/2014/main" id="{CC3758ED-176C-49E3-BA05-B50286B81779}"/>
              </a:ext>
            </a:extLst>
          </p:cNvPr>
          <p:cNvSpPr txBox="1"/>
          <p:nvPr/>
        </p:nvSpPr>
        <p:spPr>
          <a:xfrm>
            <a:off x="4213443" y="6484257"/>
            <a:ext cx="5120640" cy="400110"/>
          </a:xfrm>
          <a:prstGeom prst="rect">
            <a:avLst/>
          </a:prstGeom>
          <a:noFill/>
        </p:spPr>
        <p:txBody>
          <a:bodyPr wrap="square" rtlCol="0">
            <a:spAutoFit/>
          </a:bodyPr>
          <a:lstStyle/>
          <a:p>
            <a:r>
              <a:rPr lang="en-US" sz="1000" dirty="0"/>
              <a:t>Source: Sober Curious Reset by Ruby Warrington; *How Long Does it Actually Take to Form a New Habit? By James Clear</a:t>
            </a:r>
          </a:p>
        </p:txBody>
      </p:sp>
      <p:sp>
        <p:nvSpPr>
          <p:cNvPr id="3" name="Speech Bubble: Rectangle with Corners Rounded 2">
            <a:extLst>
              <a:ext uri="{FF2B5EF4-FFF2-40B4-BE49-F238E27FC236}">
                <a16:creationId xmlns:a16="http://schemas.microsoft.com/office/drawing/2014/main" id="{1BE1A01C-55AA-8D90-6A5E-E93F760CE30A}"/>
              </a:ext>
            </a:extLst>
          </p:cNvPr>
          <p:cNvSpPr/>
          <p:nvPr/>
        </p:nvSpPr>
        <p:spPr>
          <a:xfrm>
            <a:off x="586596" y="570781"/>
            <a:ext cx="2708694" cy="1449237"/>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“On average, it takes more than 2 months before a new behavior becomes automatic – 66 days to be exact.”*</a:t>
            </a:r>
          </a:p>
        </p:txBody>
      </p:sp>
    </p:spTree>
    <p:extLst>
      <p:ext uri="{BB962C8B-B14F-4D97-AF65-F5344CB8AC3E}">
        <p14:creationId xmlns:p14="http://schemas.microsoft.com/office/powerpoint/2010/main" val="2345295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0A9F-7CAC-5B1B-96B1-34E2D3743844}"/>
              </a:ext>
            </a:extLst>
          </p:cNvPr>
          <p:cNvSpPr>
            <a:spLocks noGrp="1"/>
          </p:cNvSpPr>
          <p:nvPr>
            <p:ph type="title"/>
          </p:nvPr>
        </p:nvSpPr>
        <p:spPr>
          <a:xfrm>
            <a:off x="838201" y="342900"/>
            <a:ext cx="10515591" cy="532628"/>
          </a:xfrm>
        </p:spPr>
        <p:txBody>
          <a:bodyPr/>
          <a:lstStyle/>
          <a:p>
            <a:r>
              <a:rPr lang="en-US" dirty="0"/>
              <a:t>Sober Curious Journey (Illustrative)</a:t>
            </a:r>
          </a:p>
        </p:txBody>
      </p:sp>
      <p:sp>
        <p:nvSpPr>
          <p:cNvPr id="4" name="Slide Number Placeholder 3">
            <a:extLst>
              <a:ext uri="{FF2B5EF4-FFF2-40B4-BE49-F238E27FC236}">
                <a16:creationId xmlns:a16="http://schemas.microsoft.com/office/drawing/2014/main" id="{73B9F57B-0F22-F7E1-C7AC-4A1807939825}"/>
              </a:ext>
            </a:extLst>
          </p:cNvPr>
          <p:cNvSpPr>
            <a:spLocks noGrp="1"/>
          </p:cNvSpPr>
          <p:nvPr>
            <p:ph type="sldNum" sz="quarter" idx="12"/>
          </p:nvPr>
        </p:nvSpPr>
        <p:spPr/>
        <p:txBody>
          <a:bodyPr/>
          <a:lstStyle/>
          <a:p>
            <a:fld id="{BF76F403-B427-4A07-85C1-AC8B3D123FEE}" type="slidenum">
              <a:rPr lang="en-US" smtClean="0"/>
              <a:t>29</a:t>
            </a:fld>
            <a:endParaRPr lang="en-US"/>
          </a:p>
        </p:txBody>
      </p:sp>
      <p:sp>
        <p:nvSpPr>
          <p:cNvPr id="5" name="Arrow: Pentagon 4">
            <a:extLst>
              <a:ext uri="{FF2B5EF4-FFF2-40B4-BE49-F238E27FC236}">
                <a16:creationId xmlns:a16="http://schemas.microsoft.com/office/drawing/2014/main" id="{7BA8CD75-2AC4-3229-7C50-DFE4930088AE}"/>
              </a:ext>
            </a:extLst>
          </p:cNvPr>
          <p:cNvSpPr/>
          <p:nvPr/>
        </p:nvSpPr>
        <p:spPr>
          <a:xfrm>
            <a:off x="1524000" y="2083708"/>
            <a:ext cx="1625599" cy="929821"/>
          </a:xfrm>
          <a:prstGeom prst="homePlate">
            <a:avLst>
              <a:gd name="adj" fmla="val 40078"/>
            </a:avLst>
          </a:prstGeom>
        </p:spPr>
        <p:style>
          <a:lnRef idx="2">
            <a:schemeClr val="accent2">
              <a:shade val="50000"/>
            </a:schemeClr>
          </a:lnRef>
          <a:fillRef idx="1">
            <a:schemeClr val="accent2"/>
          </a:fillRef>
          <a:effectRef idx="0">
            <a:schemeClr val="accent2"/>
          </a:effectRef>
          <a:fontRef idx="minor">
            <a:schemeClr val="lt1"/>
          </a:fontRef>
        </p:style>
        <p:txBody>
          <a:bodyPr lIns="45720" tIns="0" rIns="0" bIns="0" rtlCol="0" anchor="ctr"/>
          <a:lstStyle/>
          <a:p>
            <a:pPr algn="ctr"/>
            <a:r>
              <a:rPr lang="en-US" sz="1400" dirty="0">
                <a:solidFill>
                  <a:schemeClr val="bg1"/>
                </a:solidFill>
              </a:rPr>
              <a:t>Realizing change is needed after “boozy” December</a:t>
            </a:r>
          </a:p>
        </p:txBody>
      </p:sp>
      <p:sp>
        <p:nvSpPr>
          <p:cNvPr id="6" name="Arrow: Right 5">
            <a:extLst>
              <a:ext uri="{FF2B5EF4-FFF2-40B4-BE49-F238E27FC236}">
                <a16:creationId xmlns:a16="http://schemas.microsoft.com/office/drawing/2014/main" id="{123E5AC0-6EA6-12A6-7C87-16B60FAF2473}"/>
              </a:ext>
            </a:extLst>
          </p:cNvPr>
          <p:cNvSpPr/>
          <p:nvPr/>
        </p:nvSpPr>
        <p:spPr>
          <a:xfrm>
            <a:off x="3223988" y="2155376"/>
            <a:ext cx="7930234" cy="79102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Self-evaluation / working to change mindset</a:t>
            </a:r>
          </a:p>
        </p:txBody>
      </p:sp>
      <p:sp>
        <p:nvSpPr>
          <p:cNvPr id="7" name="Rectangle: Rounded Corners 6">
            <a:extLst>
              <a:ext uri="{FF2B5EF4-FFF2-40B4-BE49-F238E27FC236}">
                <a16:creationId xmlns:a16="http://schemas.microsoft.com/office/drawing/2014/main" id="{FD92ADC3-D9FB-4728-5231-04E3685DC75E}"/>
              </a:ext>
            </a:extLst>
          </p:cNvPr>
          <p:cNvSpPr/>
          <p:nvPr/>
        </p:nvSpPr>
        <p:spPr>
          <a:xfrm>
            <a:off x="3361874" y="2940959"/>
            <a:ext cx="1407886" cy="7910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Finding substitutes/ alternatives</a:t>
            </a:r>
          </a:p>
        </p:txBody>
      </p:sp>
      <p:sp>
        <p:nvSpPr>
          <p:cNvPr id="8" name="Rectangle: Rounded Corners 7">
            <a:extLst>
              <a:ext uri="{FF2B5EF4-FFF2-40B4-BE49-F238E27FC236}">
                <a16:creationId xmlns:a16="http://schemas.microsoft.com/office/drawing/2014/main" id="{07035BBB-321F-F868-BCFA-ABE364659DFC}"/>
              </a:ext>
            </a:extLst>
          </p:cNvPr>
          <p:cNvSpPr/>
          <p:nvPr/>
        </p:nvSpPr>
        <p:spPr>
          <a:xfrm>
            <a:off x="4951188" y="2940959"/>
            <a:ext cx="1407886" cy="7910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Rely on friends/others for support</a:t>
            </a:r>
          </a:p>
        </p:txBody>
      </p:sp>
      <p:sp>
        <p:nvSpPr>
          <p:cNvPr id="9" name="Rectangle: Rounded Corners 8">
            <a:extLst>
              <a:ext uri="{FF2B5EF4-FFF2-40B4-BE49-F238E27FC236}">
                <a16:creationId xmlns:a16="http://schemas.microsoft.com/office/drawing/2014/main" id="{90A51B23-0306-FC9B-353E-5D7461F34982}"/>
              </a:ext>
            </a:extLst>
          </p:cNvPr>
          <p:cNvSpPr/>
          <p:nvPr/>
        </p:nvSpPr>
        <p:spPr>
          <a:xfrm>
            <a:off x="4065817" y="3842658"/>
            <a:ext cx="1407886" cy="791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Avoiding places with alcohol</a:t>
            </a:r>
          </a:p>
        </p:txBody>
      </p:sp>
      <p:sp>
        <p:nvSpPr>
          <p:cNvPr id="10" name="Rectangle: Rounded Corners 9">
            <a:extLst>
              <a:ext uri="{FF2B5EF4-FFF2-40B4-BE49-F238E27FC236}">
                <a16:creationId xmlns:a16="http://schemas.microsoft.com/office/drawing/2014/main" id="{6A8039CE-829A-E15E-1D5C-580095FD7A06}"/>
              </a:ext>
            </a:extLst>
          </p:cNvPr>
          <p:cNvSpPr/>
          <p:nvPr/>
        </p:nvSpPr>
        <p:spPr>
          <a:xfrm>
            <a:off x="8441874" y="3842658"/>
            <a:ext cx="1407886" cy="79102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Reintroducing places with alcohol</a:t>
            </a:r>
          </a:p>
        </p:txBody>
      </p:sp>
      <p:sp>
        <p:nvSpPr>
          <p:cNvPr id="11" name="Rectangle: Rounded Corners 10">
            <a:extLst>
              <a:ext uri="{FF2B5EF4-FFF2-40B4-BE49-F238E27FC236}">
                <a16:creationId xmlns:a16="http://schemas.microsoft.com/office/drawing/2014/main" id="{E77FA6CE-4C06-47E6-4FC3-7171CF580427}"/>
              </a:ext>
            </a:extLst>
          </p:cNvPr>
          <p:cNvSpPr/>
          <p:nvPr/>
        </p:nvSpPr>
        <p:spPr>
          <a:xfrm>
            <a:off x="4011372" y="4753427"/>
            <a:ext cx="1407886" cy="791029"/>
          </a:xfrm>
          <a:prstGeom prst="roundRect">
            <a:avLst/>
          </a:prstGeom>
          <a:solidFill>
            <a:srgbClr val="0070C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Finding a starting point (e.g. Dry January)</a:t>
            </a:r>
          </a:p>
        </p:txBody>
      </p:sp>
      <p:sp>
        <p:nvSpPr>
          <p:cNvPr id="12" name="Rectangle: Rounded Corners 11">
            <a:extLst>
              <a:ext uri="{FF2B5EF4-FFF2-40B4-BE49-F238E27FC236}">
                <a16:creationId xmlns:a16="http://schemas.microsoft.com/office/drawing/2014/main" id="{4A7B699E-4D8A-0FAD-C569-40734053863A}"/>
              </a:ext>
            </a:extLst>
          </p:cNvPr>
          <p:cNvSpPr/>
          <p:nvPr/>
        </p:nvSpPr>
        <p:spPr>
          <a:xfrm>
            <a:off x="5622458" y="4753426"/>
            <a:ext cx="1407886" cy="79102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Extending another month</a:t>
            </a:r>
          </a:p>
        </p:txBody>
      </p:sp>
      <p:sp>
        <p:nvSpPr>
          <p:cNvPr id="13" name="Rectangle: Rounded Corners 12">
            <a:extLst>
              <a:ext uri="{FF2B5EF4-FFF2-40B4-BE49-F238E27FC236}">
                <a16:creationId xmlns:a16="http://schemas.microsoft.com/office/drawing/2014/main" id="{5389C358-4A64-7746-BE62-03BCF2F2EAFF}"/>
              </a:ext>
            </a:extLst>
          </p:cNvPr>
          <p:cNvSpPr/>
          <p:nvPr/>
        </p:nvSpPr>
        <p:spPr>
          <a:xfrm>
            <a:off x="7233544" y="4753425"/>
            <a:ext cx="2737764" cy="79102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Extending another month or longer</a:t>
            </a:r>
          </a:p>
        </p:txBody>
      </p:sp>
      <p:sp>
        <p:nvSpPr>
          <p:cNvPr id="14" name="TextBox 13">
            <a:extLst>
              <a:ext uri="{FF2B5EF4-FFF2-40B4-BE49-F238E27FC236}">
                <a16:creationId xmlns:a16="http://schemas.microsoft.com/office/drawing/2014/main" id="{FD6433CD-12B0-7D33-DF9C-9ED00281E5B8}"/>
              </a:ext>
            </a:extLst>
          </p:cNvPr>
          <p:cNvSpPr txBox="1"/>
          <p:nvPr/>
        </p:nvSpPr>
        <p:spPr>
          <a:xfrm>
            <a:off x="1524000" y="6484257"/>
            <a:ext cx="7810083" cy="246221"/>
          </a:xfrm>
          <a:prstGeom prst="rect">
            <a:avLst/>
          </a:prstGeom>
          <a:noFill/>
        </p:spPr>
        <p:txBody>
          <a:bodyPr wrap="square" rtlCol="0">
            <a:spAutoFit/>
          </a:bodyPr>
          <a:lstStyle/>
          <a:p>
            <a:r>
              <a:rPr lang="en-US" sz="1000" dirty="0"/>
              <a:t>Source: Tom Holland interview – Jay Shetty Podcast; </a:t>
            </a:r>
            <a:r>
              <a:rPr lang="en-US" sz="1000" dirty="0">
                <a:hlinkClick r:id="rId2"/>
              </a:rPr>
              <a:t>https://youtu.be/GOqEl4ADyVk</a:t>
            </a:r>
            <a:r>
              <a:rPr lang="en-US" sz="1000" dirty="0"/>
              <a:t> start at 30:46</a:t>
            </a:r>
          </a:p>
        </p:txBody>
      </p:sp>
      <p:sp>
        <p:nvSpPr>
          <p:cNvPr id="15" name="Rectangle: Rounded Corners 14">
            <a:extLst>
              <a:ext uri="{FF2B5EF4-FFF2-40B4-BE49-F238E27FC236}">
                <a16:creationId xmlns:a16="http://schemas.microsoft.com/office/drawing/2014/main" id="{0FCF41FF-8DBC-4238-E091-46C52D82DA25}"/>
              </a:ext>
            </a:extLst>
          </p:cNvPr>
          <p:cNvSpPr/>
          <p:nvPr/>
        </p:nvSpPr>
        <p:spPr>
          <a:xfrm>
            <a:off x="10107370" y="4753425"/>
            <a:ext cx="1407886" cy="79102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Sobriety / new lifestyle</a:t>
            </a:r>
          </a:p>
        </p:txBody>
      </p:sp>
      <p:sp>
        <p:nvSpPr>
          <p:cNvPr id="16" name="TextBox 15">
            <a:extLst>
              <a:ext uri="{FF2B5EF4-FFF2-40B4-BE49-F238E27FC236}">
                <a16:creationId xmlns:a16="http://schemas.microsoft.com/office/drawing/2014/main" id="{A415F188-6930-CB0D-497D-5632EDEC7BAD}"/>
              </a:ext>
            </a:extLst>
          </p:cNvPr>
          <p:cNvSpPr txBox="1"/>
          <p:nvPr/>
        </p:nvSpPr>
        <p:spPr>
          <a:xfrm>
            <a:off x="7240801" y="5611588"/>
            <a:ext cx="2605314" cy="307777"/>
          </a:xfrm>
          <a:prstGeom prst="rect">
            <a:avLst/>
          </a:prstGeom>
          <a:noFill/>
        </p:spPr>
        <p:txBody>
          <a:bodyPr wrap="square" rtlCol="0">
            <a:spAutoFit/>
          </a:bodyPr>
          <a:lstStyle/>
          <a:p>
            <a:pPr algn="ctr"/>
            <a:r>
              <a:rPr lang="en-US" sz="1400" i="1" dirty="0"/>
              <a:t>“Prove to myself I can do it”</a:t>
            </a:r>
          </a:p>
        </p:txBody>
      </p:sp>
      <p:sp>
        <p:nvSpPr>
          <p:cNvPr id="17" name="TextBox 16">
            <a:extLst>
              <a:ext uri="{FF2B5EF4-FFF2-40B4-BE49-F238E27FC236}">
                <a16:creationId xmlns:a16="http://schemas.microsoft.com/office/drawing/2014/main" id="{490D938F-1F83-B4E2-75A8-6CB6CE4F00BF}"/>
              </a:ext>
            </a:extLst>
          </p:cNvPr>
          <p:cNvSpPr txBox="1"/>
          <p:nvPr/>
        </p:nvSpPr>
        <p:spPr>
          <a:xfrm>
            <a:off x="5587999" y="5600379"/>
            <a:ext cx="1589313" cy="738664"/>
          </a:xfrm>
          <a:prstGeom prst="rect">
            <a:avLst/>
          </a:prstGeom>
          <a:noFill/>
        </p:spPr>
        <p:txBody>
          <a:bodyPr wrap="square" rtlCol="0">
            <a:spAutoFit/>
          </a:bodyPr>
          <a:lstStyle/>
          <a:p>
            <a:pPr algn="ctr"/>
            <a:r>
              <a:rPr lang="en-US" sz="1400" i="1" dirty="0"/>
              <a:t>“Still struggling… worried I had a drinking problem”</a:t>
            </a:r>
          </a:p>
        </p:txBody>
      </p:sp>
      <p:sp>
        <p:nvSpPr>
          <p:cNvPr id="18" name="TextBox 17">
            <a:extLst>
              <a:ext uri="{FF2B5EF4-FFF2-40B4-BE49-F238E27FC236}">
                <a16:creationId xmlns:a16="http://schemas.microsoft.com/office/drawing/2014/main" id="{722BBD45-6FE1-99B6-8E63-417A34D6C4F3}"/>
              </a:ext>
            </a:extLst>
          </p:cNvPr>
          <p:cNvSpPr txBox="1"/>
          <p:nvPr/>
        </p:nvSpPr>
        <p:spPr>
          <a:xfrm>
            <a:off x="9592115" y="5618847"/>
            <a:ext cx="2605314" cy="523220"/>
          </a:xfrm>
          <a:prstGeom prst="rect">
            <a:avLst/>
          </a:prstGeom>
          <a:noFill/>
        </p:spPr>
        <p:txBody>
          <a:bodyPr wrap="square" rtlCol="0">
            <a:spAutoFit/>
          </a:bodyPr>
          <a:lstStyle/>
          <a:p>
            <a:pPr algn="ctr"/>
            <a:r>
              <a:rPr lang="en-US" sz="1400" i="1" dirty="0"/>
              <a:t>“Hardest thing I ever did…best thing I ever did”</a:t>
            </a:r>
          </a:p>
        </p:txBody>
      </p:sp>
      <p:sp>
        <p:nvSpPr>
          <p:cNvPr id="19" name="TextBox 18">
            <a:extLst>
              <a:ext uri="{FF2B5EF4-FFF2-40B4-BE49-F238E27FC236}">
                <a16:creationId xmlns:a16="http://schemas.microsoft.com/office/drawing/2014/main" id="{66444C09-5624-268F-EBB5-FD0FC586F505}"/>
              </a:ext>
            </a:extLst>
          </p:cNvPr>
          <p:cNvSpPr txBox="1"/>
          <p:nvPr/>
        </p:nvSpPr>
        <p:spPr>
          <a:xfrm>
            <a:off x="3497937" y="5594227"/>
            <a:ext cx="1964863" cy="523220"/>
          </a:xfrm>
          <a:prstGeom prst="rect">
            <a:avLst/>
          </a:prstGeom>
          <a:noFill/>
        </p:spPr>
        <p:txBody>
          <a:bodyPr wrap="square" rtlCol="0">
            <a:spAutoFit/>
          </a:bodyPr>
          <a:lstStyle/>
          <a:p>
            <a:pPr algn="ctr"/>
            <a:r>
              <a:rPr lang="en-US" sz="1400" i="1" dirty="0"/>
              <a:t>“All I could think about was drinking”</a:t>
            </a:r>
          </a:p>
        </p:txBody>
      </p:sp>
      <p:graphicFrame>
        <p:nvGraphicFramePr>
          <p:cNvPr id="20" name="Table 20">
            <a:extLst>
              <a:ext uri="{FF2B5EF4-FFF2-40B4-BE49-F238E27FC236}">
                <a16:creationId xmlns:a16="http://schemas.microsoft.com/office/drawing/2014/main" id="{5235B729-9DB1-FDEE-80C7-F646AC5A9D8D}"/>
              </a:ext>
            </a:extLst>
          </p:cNvPr>
          <p:cNvGraphicFramePr>
            <a:graphicFrameLocks noGrp="1"/>
          </p:cNvGraphicFramePr>
          <p:nvPr>
            <p:extLst>
              <p:ext uri="{D42A27DB-BD31-4B8C-83A1-F6EECF244321}">
                <p14:modId xmlns:p14="http://schemas.microsoft.com/office/powerpoint/2010/main" val="4239664126"/>
              </p:ext>
            </p:extLst>
          </p:nvPr>
        </p:nvGraphicFramePr>
        <p:xfrm>
          <a:off x="16338" y="2336797"/>
          <a:ext cx="1543947" cy="3447145"/>
        </p:xfrm>
        <a:graphic>
          <a:graphicData uri="http://schemas.openxmlformats.org/drawingml/2006/table">
            <a:tbl>
              <a:tblPr firstRow="1" bandRow="1">
                <a:tableStyleId>{2D5ABB26-0587-4C30-8999-92F81FD0307C}</a:tableStyleId>
              </a:tblPr>
              <a:tblGrid>
                <a:gridCol w="1543947">
                  <a:extLst>
                    <a:ext uri="{9D8B030D-6E8A-4147-A177-3AD203B41FA5}">
                      <a16:colId xmlns:a16="http://schemas.microsoft.com/office/drawing/2014/main" val="1542615697"/>
                    </a:ext>
                  </a:extLst>
                </a:gridCol>
              </a:tblGrid>
              <a:tr h="925153">
                <a:tc>
                  <a:txBody>
                    <a:bodyPr/>
                    <a:lstStyle/>
                    <a:p>
                      <a:r>
                        <a:rPr lang="en-US" sz="1600" i="1" dirty="0">
                          <a:solidFill>
                            <a:schemeClr val="accent6">
                              <a:lumMod val="60000"/>
                              <a:lumOff val="40000"/>
                            </a:schemeClr>
                          </a:solidFill>
                        </a:rPr>
                        <a:t>Contemplation</a:t>
                      </a:r>
                    </a:p>
                  </a:txBody>
                  <a:tcPr/>
                </a:tc>
                <a:extLst>
                  <a:ext uri="{0D108BD9-81ED-4DB2-BD59-A6C34878D82A}">
                    <a16:rowId xmlns:a16="http://schemas.microsoft.com/office/drawing/2014/main" val="2144694955"/>
                  </a:ext>
                </a:extLst>
              </a:tr>
              <a:tr h="925153">
                <a:tc>
                  <a:txBody>
                    <a:bodyPr/>
                    <a:lstStyle/>
                    <a:p>
                      <a:r>
                        <a:rPr lang="en-US" sz="1600" i="1" dirty="0">
                          <a:solidFill>
                            <a:schemeClr val="accent6">
                              <a:lumMod val="60000"/>
                              <a:lumOff val="40000"/>
                            </a:schemeClr>
                          </a:solidFill>
                        </a:rPr>
                        <a:t>Preparation</a:t>
                      </a:r>
                    </a:p>
                  </a:txBody>
                  <a:tcPr/>
                </a:tc>
                <a:extLst>
                  <a:ext uri="{0D108BD9-81ED-4DB2-BD59-A6C34878D82A}">
                    <a16:rowId xmlns:a16="http://schemas.microsoft.com/office/drawing/2014/main" val="3811008853"/>
                  </a:ext>
                </a:extLst>
              </a:tr>
              <a:tr h="1596839">
                <a:tc>
                  <a:txBody>
                    <a:bodyPr/>
                    <a:lstStyle/>
                    <a:p>
                      <a:r>
                        <a:rPr lang="en-US" sz="1600" i="1" dirty="0">
                          <a:solidFill>
                            <a:schemeClr val="accent6">
                              <a:lumMod val="60000"/>
                              <a:lumOff val="40000"/>
                            </a:schemeClr>
                          </a:solidFill>
                        </a:rPr>
                        <a:t>Action/</a:t>
                      </a:r>
                    </a:p>
                    <a:p>
                      <a:r>
                        <a:rPr lang="en-US" sz="1600" i="1" dirty="0">
                          <a:solidFill>
                            <a:schemeClr val="accent6">
                              <a:lumMod val="60000"/>
                              <a:lumOff val="40000"/>
                            </a:schemeClr>
                          </a:solidFill>
                        </a:rPr>
                        <a:t>Maintenance</a:t>
                      </a:r>
                    </a:p>
                  </a:txBody>
                  <a:tcPr/>
                </a:tc>
                <a:extLst>
                  <a:ext uri="{0D108BD9-81ED-4DB2-BD59-A6C34878D82A}">
                    <a16:rowId xmlns:a16="http://schemas.microsoft.com/office/drawing/2014/main" val="289084875"/>
                  </a:ext>
                </a:extLst>
              </a:tr>
            </a:tbl>
          </a:graphicData>
        </a:graphic>
      </p:graphicFrame>
      <p:sp>
        <p:nvSpPr>
          <p:cNvPr id="3" name="Content Placeholder 7">
            <a:extLst>
              <a:ext uri="{FF2B5EF4-FFF2-40B4-BE49-F238E27FC236}">
                <a16:creationId xmlns:a16="http://schemas.microsoft.com/office/drawing/2014/main" id="{3C4B2D01-3014-D6EA-16C8-C8DD6C436281}"/>
              </a:ext>
            </a:extLst>
          </p:cNvPr>
          <p:cNvSpPr>
            <a:spLocks noGrp="1"/>
          </p:cNvSpPr>
          <p:nvPr>
            <p:ph idx="1"/>
          </p:nvPr>
        </p:nvSpPr>
        <p:spPr>
          <a:xfrm>
            <a:off x="838201" y="1003663"/>
            <a:ext cx="10515590" cy="1137197"/>
          </a:xfrm>
        </p:spPr>
        <p:txBody>
          <a:bodyPr>
            <a:normAutofit/>
          </a:bodyPr>
          <a:lstStyle/>
          <a:p>
            <a:pPr>
              <a:spcBef>
                <a:spcPts val="600"/>
              </a:spcBef>
              <a:spcAft>
                <a:spcPts val="600"/>
              </a:spcAft>
            </a:pPr>
            <a:r>
              <a:rPr lang="en-US" sz="1600" dirty="0"/>
              <a:t>Case studies and interviews found during this information scan often mentioned individuals initiating their change journey after overindulging – in this case alcohol.</a:t>
            </a:r>
          </a:p>
          <a:p>
            <a:pPr>
              <a:spcBef>
                <a:spcPts val="600"/>
              </a:spcBef>
              <a:spcAft>
                <a:spcPts val="600"/>
              </a:spcAft>
            </a:pPr>
            <a:r>
              <a:rPr lang="en-US" sz="1600" dirty="0"/>
              <a:t>Below is a high-level journey that seems common among those wanting to change their alcohol consumption behavior.</a:t>
            </a:r>
          </a:p>
          <a:p>
            <a:pPr>
              <a:spcBef>
                <a:spcPts val="600"/>
              </a:spcBef>
              <a:spcAft>
                <a:spcPts val="600"/>
              </a:spcAft>
            </a:pPr>
            <a:endParaRPr lang="en-US" sz="1600" dirty="0"/>
          </a:p>
        </p:txBody>
      </p:sp>
    </p:spTree>
    <p:extLst>
      <p:ext uri="{BB962C8B-B14F-4D97-AF65-F5344CB8AC3E}">
        <p14:creationId xmlns:p14="http://schemas.microsoft.com/office/powerpoint/2010/main" val="32406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92336"/>
          </a:xfrm>
        </p:spPr>
        <p:txBody>
          <a:bodyPr anchor="t"/>
          <a:lstStyle/>
          <a:p>
            <a:r>
              <a:rPr lang="en-US" dirty="0"/>
              <a:t>Executive Summary: Background</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838200" y="1055914"/>
            <a:ext cx="10515591" cy="2962984"/>
          </a:xfrm>
        </p:spPr>
        <p:txBody>
          <a:bodyPr>
            <a:noAutofit/>
          </a:bodyPr>
          <a:lstStyle/>
          <a:p>
            <a:pPr marL="0" marR="0" indent="0" algn="just">
              <a:spcBef>
                <a:spcPts val="0"/>
              </a:spcBef>
              <a:spcAft>
                <a:spcPts val="0"/>
              </a:spcAft>
              <a:buNone/>
            </a:pPr>
            <a:r>
              <a:rPr lang="en-US" sz="1400" dirty="0">
                <a:effectLst/>
                <a:ea typeface="Times New Roman" panose="02020603050405020304" pitchFamily="18" charset="0"/>
                <a:cs typeface="Times New Roman" panose="02020603050405020304" pitchFamily="18" charset="0"/>
              </a:rPr>
              <a:t>The Oregon Lottery’s Responsible Gaming Code of Practice states the following goals:</a:t>
            </a:r>
            <a:endParaRPr lang="en-US" sz="1400" dirty="0">
              <a:effectLst/>
              <a:ea typeface="Calibri" panose="020F0502020204030204" pitchFamily="34" charset="0"/>
              <a:cs typeface="Arial" panose="020B0604020202020204" pitchFamily="34" charset="0"/>
            </a:endParaRPr>
          </a:p>
          <a:p>
            <a:pPr marR="0" lvl="0" algn="just">
              <a:spcBef>
                <a:spcPts val="600"/>
              </a:spcBef>
              <a:spcAft>
                <a:spcPts val="0"/>
              </a:spcAft>
            </a:pPr>
            <a:r>
              <a:rPr lang="en-US" sz="1400" dirty="0">
                <a:effectLst/>
                <a:ea typeface="Calibri" panose="020F0502020204030204" pitchFamily="34" charset="0"/>
                <a:cs typeface="Arial" panose="020B0604020202020204" pitchFamily="34" charset="0"/>
              </a:rPr>
              <a:t>Provide information and tools</a:t>
            </a:r>
            <a:r>
              <a:rPr lang="en-US" sz="1400" dirty="0">
                <a:effectLst/>
                <a:ea typeface="Calibri" panose="020F0502020204030204" pitchFamily="34" charset="0"/>
                <a:cs typeface="Calibri" panose="020F0502020204030204" pitchFamily="34" charset="0"/>
              </a:rPr>
              <a:t> to help players make informed choices and enjoy Lottery games in a responsible way</a:t>
            </a:r>
            <a:endParaRPr lang="en-US" sz="1400" dirty="0">
              <a:effectLst/>
              <a:ea typeface="Calibri" panose="020F0502020204030204" pitchFamily="34" charset="0"/>
              <a:cs typeface="Arial" panose="020B0604020202020204" pitchFamily="34" charset="0"/>
            </a:endParaRPr>
          </a:p>
          <a:p>
            <a:pPr marR="0" lvl="0" algn="just">
              <a:spcBef>
                <a:spcPts val="600"/>
              </a:spcBef>
              <a:spcAft>
                <a:spcPts val="0"/>
              </a:spcAft>
            </a:pPr>
            <a:r>
              <a:rPr lang="en-US" sz="1400" dirty="0">
                <a:effectLst/>
                <a:ea typeface="Calibri" panose="020F0502020204030204" pitchFamily="34" charset="0"/>
                <a:cs typeface="Calibri" panose="020F0502020204030204" pitchFamily="34" charset="0"/>
              </a:rPr>
              <a:t>Ensure that people affected by gambling issues know how to access help</a:t>
            </a:r>
            <a:endParaRPr lang="en-US" sz="1400" dirty="0">
              <a:effectLst/>
              <a:ea typeface="Calibri" panose="020F0502020204030204" pitchFamily="34" charset="0"/>
              <a:cs typeface="Arial" panose="020B0604020202020204" pitchFamily="34" charset="0"/>
            </a:endParaRPr>
          </a:p>
          <a:p>
            <a:pPr marL="0" marR="0" indent="0" algn="just">
              <a:spcBef>
                <a:spcPts val="0"/>
              </a:spcBef>
              <a:spcAft>
                <a:spcPts val="0"/>
              </a:spcAft>
              <a:buNone/>
            </a:pPr>
            <a:endParaRPr lang="en-US" sz="1400" dirty="0">
              <a:effectLst/>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1400" dirty="0">
                <a:ea typeface="Times New Roman" panose="02020603050405020304" pitchFamily="18" charset="0"/>
                <a:cs typeface="Times New Roman" panose="02020603050405020304" pitchFamily="18" charset="0"/>
              </a:rPr>
              <a:t>As a means of reinforcing its commitment to these goals, the Oregon Lottery (OSL) is conducting </a:t>
            </a:r>
            <a:r>
              <a:rPr lang="en-US" sz="1400" dirty="0">
                <a:effectLst/>
                <a:ea typeface="Times New Roman" panose="02020603050405020304" pitchFamily="18" charset="0"/>
                <a:cs typeface="Times New Roman" panose="02020603050405020304" pitchFamily="18" charset="0"/>
              </a:rPr>
              <a:t>research to better understand opportunities to increase the set of tools, resources and services available to people who are questioning or concerned about their gaming and considering making changes – but may not be receptive to considering problem gambling (PG) treatment. </a:t>
            </a:r>
          </a:p>
          <a:p>
            <a:pPr marL="0" marR="0" indent="0" algn="just">
              <a:spcBef>
                <a:spcPts val="0"/>
              </a:spcBef>
              <a:spcAft>
                <a:spcPts val="0"/>
              </a:spcAft>
              <a:buNone/>
            </a:pPr>
            <a:endParaRPr lang="en-US" sz="1400" dirty="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400" dirty="0">
                <a:effectLst/>
                <a:ea typeface="Calibri" panose="020F0502020204030204" pitchFamily="34" charset="0"/>
                <a:cs typeface="Times New Roman" panose="02020603050405020304" pitchFamily="18" charset="0"/>
              </a:rPr>
              <a:t>This document reflects the first phase of this research in which OSL is conducting a literature scan </a:t>
            </a:r>
            <a:r>
              <a:rPr lang="en-US" sz="1400" dirty="0">
                <a:effectLst/>
                <a:ea typeface="Times New Roman" panose="02020603050405020304" pitchFamily="18" charset="0"/>
                <a:cs typeface="Times New Roman" panose="02020603050405020304" pitchFamily="18" charset="0"/>
              </a:rPr>
              <a:t>to better understand the current PG prevention and support landscape. Because there is limited literature available regarding PG prevention support addressing earlier stages of awareness and consideration, this literature scan includes exploring insights that can be gained from better understanding the range of tools and support available to those considering a change to their alcohol consumption (the “sober curious” movement).</a:t>
            </a:r>
            <a:endParaRPr lang="en-US" sz="14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3</a:t>
            </a:fld>
            <a:endParaRPr lang="en-US"/>
          </a:p>
        </p:txBody>
      </p:sp>
      <p:grpSp>
        <p:nvGrpSpPr>
          <p:cNvPr id="12" name="Group 11">
            <a:extLst>
              <a:ext uri="{FF2B5EF4-FFF2-40B4-BE49-F238E27FC236}">
                <a16:creationId xmlns:a16="http://schemas.microsoft.com/office/drawing/2014/main" id="{8A4CD36A-D478-CA98-39BB-E5DD0AB673C5}"/>
              </a:ext>
            </a:extLst>
          </p:cNvPr>
          <p:cNvGrpSpPr/>
          <p:nvPr/>
        </p:nvGrpSpPr>
        <p:grpSpPr>
          <a:xfrm>
            <a:off x="3328548" y="4018898"/>
            <a:ext cx="4808629" cy="2074223"/>
            <a:chOff x="3328548" y="4461661"/>
            <a:chExt cx="4808629" cy="2074223"/>
          </a:xfrm>
        </p:grpSpPr>
        <p:pic>
          <p:nvPicPr>
            <p:cNvPr id="10" name="Picture 9">
              <a:extLst>
                <a:ext uri="{FF2B5EF4-FFF2-40B4-BE49-F238E27FC236}">
                  <a16:creationId xmlns:a16="http://schemas.microsoft.com/office/drawing/2014/main" id="{D6E152B9-F8D1-416E-7697-8BE561B69D72}"/>
                </a:ext>
              </a:extLst>
            </p:cNvPr>
            <p:cNvPicPr>
              <a:picLocks noChangeAspect="1"/>
            </p:cNvPicPr>
            <p:nvPr/>
          </p:nvPicPr>
          <p:blipFill rotWithShape="1">
            <a:blip r:embed="rId2"/>
            <a:srcRect l="11205" r="5320" b="-650"/>
            <a:stretch/>
          </p:blipFill>
          <p:spPr>
            <a:xfrm>
              <a:off x="3328548" y="4461661"/>
              <a:ext cx="4808629" cy="2074223"/>
            </a:xfrm>
            <a:prstGeom prst="rect">
              <a:avLst/>
            </a:prstGeom>
          </p:spPr>
        </p:pic>
        <p:sp>
          <p:nvSpPr>
            <p:cNvPr id="11" name="Flowchart: Connector 10">
              <a:extLst>
                <a:ext uri="{FF2B5EF4-FFF2-40B4-BE49-F238E27FC236}">
                  <a16:creationId xmlns:a16="http://schemas.microsoft.com/office/drawing/2014/main" id="{0A38B83A-5F80-3BC7-3D7B-CEF7303F7D2E}"/>
                </a:ext>
              </a:extLst>
            </p:cNvPr>
            <p:cNvSpPr/>
            <p:nvPr/>
          </p:nvSpPr>
          <p:spPr>
            <a:xfrm>
              <a:off x="3488043" y="4921991"/>
              <a:ext cx="1007918" cy="997527"/>
            </a:xfrm>
            <a:prstGeom prst="flowChartConnector">
              <a:avLst/>
            </a:prstGeom>
            <a:solidFill>
              <a:schemeClr val="accent2">
                <a:alpha val="32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880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F8B3E6-242D-F797-C298-7C252E70AB96}"/>
              </a:ext>
            </a:extLst>
          </p:cNvPr>
          <p:cNvSpPr>
            <a:spLocks noGrp="1"/>
          </p:cNvSpPr>
          <p:nvPr>
            <p:ph type="title"/>
          </p:nvPr>
        </p:nvSpPr>
        <p:spPr>
          <a:xfrm>
            <a:off x="838201" y="342900"/>
            <a:ext cx="10515591" cy="484414"/>
          </a:xfrm>
        </p:spPr>
        <p:txBody>
          <a:bodyPr/>
          <a:lstStyle/>
          <a:p>
            <a:r>
              <a:rPr lang="en-US" dirty="0"/>
              <a:t>Limited Social Media Challenges in the Gambling Space</a:t>
            </a:r>
          </a:p>
        </p:txBody>
      </p:sp>
      <p:sp>
        <p:nvSpPr>
          <p:cNvPr id="4" name="Slide Number Placeholder 3">
            <a:extLst>
              <a:ext uri="{FF2B5EF4-FFF2-40B4-BE49-F238E27FC236}">
                <a16:creationId xmlns:a16="http://schemas.microsoft.com/office/drawing/2014/main" id="{B09712F2-FD97-5CEF-2293-8776BCE4E0B8}"/>
              </a:ext>
            </a:extLst>
          </p:cNvPr>
          <p:cNvSpPr>
            <a:spLocks noGrp="1"/>
          </p:cNvSpPr>
          <p:nvPr>
            <p:ph type="sldNum" sz="quarter" idx="12"/>
          </p:nvPr>
        </p:nvSpPr>
        <p:spPr/>
        <p:txBody>
          <a:bodyPr/>
          <a:lstStyle/>
          <a:p>
            <a:fld id="{BF76F403-B427-4A07-85C1-AC8B3D123FEE}" type="slidenum">
              <a:rPr lang="en-US" smtClean="0"/>
              <a:t>30</a:t>
            </a:fld>
            <a:endParaRPr lang="en-US"/>
          </a:p>
        </p:txBody>
      </p:sp>
      <p:pic>
        <p:nvPicPr>
          <p:cNvPr id="10" name="Content Placeholder 8">
            <a:extLst>
              <a:ext uri="{FF2B5EF4-FFF2-40B4-BE49-F238E27FC236}">
                <a16:creationId xmlns:a16="http://schemas.microsoft.com/office/drawing/2014/main" id="{53D315FB-F271-053A-40D0-E4CE6C796919}"/>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b="28209"/>
          <a:stretch/>
        </p:blipFill>
        <p:spPr>
          <a:xfrm>
            <a:off x="6503684" y="2319688"/>
            <a:ext cx="3086406" cy="1705141"/>
          </a:xfrm>
        </p:spPr>
      </p:pic>
      <p:pic>
        <p:nvPicPr>
          <p:cNvPr id="14" name="Content Placeholder 13">
            <a:extLst>
              <a:ext uri="{FF2B5EF4-FFF2-40B4-BE49-F238E27FC236}">
                <a16:creationId xmlns:a16="http://schemas.microsoft.com/office/drawing/2014/main" id="{FE507E06-9187-5756-0FE3-DFDA881C5525}"/>
              </a:ext>
            </a:extLst>
          </p:cNvPr>
          <p:cNvPicPr>
            <a:picLocks noGrp="1" noChangeAspect="1"/>
          </p:cNvPicPr>
          <p:nvPr>
            <p:ph sz="half" idx="13"/>
          </p:nvPr>
        </p:nvPicPr>
        <p:blipFill>
          <a:blip r:embed="rId4">
            <a:extLst>
              <a:ext uri="{28A0092B-C50C-407E-A947-70E740481C1C}">
                <a14:useLocalDpi xmlns:a14="http://schemas.microsoft.com/office/drawing/2010/main"/>
              </a:ext>
            </a:extLst>
          </a:blip>
          <a:stretch>
            <a:fillRect/>
          </a:stretch>
        </p:blipFill>
        <p:spPr>
          <a:xfrm>
            <a:off x="6525406" y="4137191"/>
            <a:ext cx="4206763" cy="1951937"/>
          </a:xfrm>
        </p:spPr>
      </p:pic>
      <p:pic>
        <p:nvPicPr>
          <p:cNvPr id="16" name="Picture 15">
            <a:extLst>
              <a:ext uri="{FF2B5EF4-FFF2-40B4-BE49-F238E27FC236}">
                <a16:creationId xmlns:a16="http://schemas.microsoft.com/office/drawing/2014/main" id="{17D882F0-E268-8764-F8F0-EACF27E4E2A5}"/>
              </a:ext>
            </a:extLst>
          </p:cNvPr>
          <p:cNvPicPr>
            <a:picLocks noChangeAspect="1"/>
          </p:cNvPicPr>
          <p:nvPr/>
        </p:nvPicPr>
        <p:blipFill rotWithShape="1">
          <a:blip r:embed="rId5">
            <a:extLst>
              <a:ext uri="{28A0092B-C50C-407E-A947-70E740481C1C}">
                <a14:useLocalDpi xmlns:a14="http://schemas.microsoft.com/office/drawing/2010/main"/>
              </a:ext>
            </a:extLst>
          </a:blip>
          <a:srcRect r="74970"/>
          <a:stretch/>
        </p:blipFill>
        <p:spPr>
          <a:xfrm>
            <a:off x="3994452" y="2220995"/>
            <a:ext cx="2319721" cy="4021498"/>
          </a:xfrm>
          <a:prstGeom prst="rect">
            <a:avLst/>
          </a:prstGeom>
        </p:spPr>
      </p:pic>
      <p:pic>
        <p:nvPicPr>
          <p:cNvPr id="18" name="Picture 17" descr="A screenshot of a person leaning on a railing&#10;&#10;Description automatically generated with medium confidence">
            <a:extLst>
              <a:ext uri="{FF2B5EF4-FFF2-40B4-BE49-F238E27FC236}">
                <a16:creationId xmlns:a16="http://schemas.microsoft.com/office/drawing/2014/main" id="{4D5D034B-99C0-E005-A621-2FE405AA958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32295" y="2319688"/>
            <a:ext cx="2172646" cy="3799614"/>
          </a:xfrm>
          <a:prstGeom prst="rect">
            <a:avLst/>
          </a:prstGeom>
        </p:spPr>
      </p:pic>
      <p:sp>
        <p:nvSpPr>
          <p:cNvPr id="3" name="TextBox 2">
            <a:extLst>
              <a:ext uri="{FF2B5EF4-FFF2-40B4-BE49-F238E27FC236}">
                <a16:creationId xmlns:a16="http://schemas.microsoft.com/office/drawing/2014/main" id="{7F66BF71-2C0C-AE22-9C4D-343B00AE456E}"/>
              </a:ext>
            </a:extLst>
          </p:cNvPr>
          <p:cNvSpPr txBox="1"/>
          <p:nvPr/>
        </p:nvSpPr>
        <p:spPr>
          <a:xfrm>
            <a:off x="756920" y="1081708"/>
            <a:ext cx="10912566" cy="584775"/>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accent6"/>
                </a:solidFill>
              </a:rPr>
              <a:t>An extensive – but not exhaustive - search was conducted to identify similar social media tactics for making a gambling change. One social media gambling challenge was found: 100 Day Challenge (available online/app) to take a break from gambling.</a:t>
            </a:r>
          </a:p>
        </p:txBody>
      </p:sp>
    </p:spTree>
    <p:extLst>
      <p:ext uri="{BB962C8B-B14F-4D97-AF65-F5344CB8AC3E}">
        <p14:creationId xmlns:p14="http://schemas.microsoft.com/office/powerpoint/2010/main" val="1268324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unset over a beach&#10;&#10;Description automatically generated">
            <a:extLst>
              <a:ext uri="{FF2B5EF4-FFF2-40B4-BE49-F238E27FC236}">
                <a16:creationId xmlns:a16="http://schemas.microsoft.com/office/drawing/2014/main" id="{E412007E-D68A-F4BD-53B4-757D75E5F37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319A9BF-9590-9810-D6A2-83B01A1DA40A}"/>
              </a:ext>
            </a:extLst>
          </p:cNvPr>
          <p:cNvSpPr>
            <a:spLocks noGrp="1"/>
          </p:cNvSpPr>
          <p:nvPr>
            <p:ph type="title"/>
          </p:nvPr>
        </p:nvSpPr>
        <p:spPr/>
        <p:txBody>
          <a:bodyPr/>
          <a:lstStyle/>
          <a:p>
            <a:r>
              <a:rPr lang="en-US" dirty="0"/>
              <a:t>Societal Shift</a:t>
            </a:r>
            <a:br>
              <a:rPr lang="en-US" dirty="0"/>
            </a:br>
            <a:r>
              <a:rPr lang="en-US" dirty="0"/>
              <a:t>on Mental Health &amp; Well-being</a:t>
            </a:r>
          </a:p>
        </p:txBody>
      </p:sp>
      <p:sp>
        <p:nvSpPr>
          <p:cNvPr id="3" name="Slide Number Placeholder 2">
            <a:extLst>
              <a:ext uri="{FF2B5EF4-FFF2-40B4-BE49-F238E27FC236}">
                <a16:creationId xmlns:a16="http://schemas.microsoft.com/office/drawing/2014/main" id="{4EE70520-7827-4379-B2BE-7F01E65E21A8}"/>
              </a:ext>
            </a:extLst>
          </p:cNvPr>
          <p:cNvSpPr>
            <a:spLocks noGrp="1"/>
          </p:cNvSpPr>
          <p:nvPr>
            <p:ph type="sldNum" sz="quarter" idx="4294967295"/>
          </p:nvPr>
        </p:nvSpPr>
        <p:spPr>
          <a:xfrm>
            <a:off x="11663363" y="6477000"/>
            <a:ext cx="528637" cy="265113"/>
          </a:xfrm>
        </p:spPr>
        <p:txBody>
          <a:bodyPr/>
          <a:lstStyle/>
          <a:p>
            <a:fld id="{BF76F403-B427-4A07-85C1-AC8B3D123FEE}" type="slidenum">
              <a:rPr lang="en-US" smtClean="0"/>
              <a:t>31</a:t>
            </a:fld>
            <a:endParaRPr lang="en-US"/>
          </a:p>
        </p:txBody>
      </p:sp>
    </p:spTree>
    <p:extLst>
      <p:ext uri="{BB962C8B-B14F-4D97-AF65-F5344CB8AC3E}">
        <p14:creationId xmlns:p14="http://schemas.microsoft.com/office/powerpoint/2010/main" val="2208400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D0429-132A-5DF6-6FEB-0B722F2F3EC4}"/>
              </a:ext>
            </a:extLst>
          </p:cNvPr>
          <p:cNvSpPr>
            <a:spLocks noGrp="1"/>
          </p:cNvSpPr>
          <p:nvPr>
            <p:ph type="body" sz="half" idx="2"/>
          </p:nvPr>
        </p:nvSpPr>
        <p:spPr>
          <a:xfrm>
            <a:off x="839788" y="1024344"/>
            <a:ext cx="10672784" cy="952501"/>
          </a:xfrm>
        </p:spPr>
        <p:txBody>
          <a:bodyPr anchor="t">
            <a:normAutofit/>
          </a:bodyPr>
          <a:lstStyle/>
          <a:p>
            <a:pPr marL="285750" indent="-285750">
              <a:buFont typeface="Arial" panose="020B0604020202020204" pitchFamily="34" charset="0"/>
              <a:buChar char="•"/>
            </a:pPr>
            <a:r>
              <a:rPr lang="en-US" sz="1600" dirty="0"/>
              <a:t>Talking about mental health and self-care is more commonplace today vs. 5 years ago.</a:t>
            </a:r>
          </a:p>
          <a:p>
            <a:pPr marL="285750" indent="-285750">
              <a:buFont typeface="Arial" panose="020B0604020202020204" pitchFamily="34" charset="0"/>
              <a:buChar char="•"/>
            </a:pPr>
            <a:r>
              <a:rPr lang="en-US" sz="1600" dirty="0"/>
              <a:t>There are a variety of apps available that align with Sober Curious tools/strategies as well as cognitive/experiential approaches to raise awareness and increase concern in the precontemplation/contemplation stages of change.</a:t>
            </a:r>
          </a:p>
        </p:txBody>
      </p:sp>
      <p:sp>
        <p:nvSpPr>
          <p:cNvPr id="4" name="Slide Number Placeholder 3">
            <a:extLst>
              <a:ext uri="{FF2B5EF4-FFF2-40B4-BE49-F238E27FC236}">
                <a16:creationId xmlns:a16="http://schemas.microsoft.com/office/drawing/2014/main" id="{D0051B27-80A2-2987-174E-7335969F928A}"/>
              </a:ext>
            </a:extLst>
          </p:cNvPr>
          <p:cNvSpPr>
            <a:spLocks noGrp="1"/>
          </p:cNvSpPr>
          <p:nvPr>
            <p:ph type="sldNum" sz="quarter" idx="12"/>
          </p:nvPr>
        </p:nvSpPr>
        <p:spPr>
          <a:xfrm>
            <a:off x="11549269" y="6477000"/>
            <a:ext cx="528431" cy="264747"/>
          </a:xfrm>
        </p:spPr>
        <p:txBody>
          <a:bodyPr anchor="ctr">
            <a:normAutofit/>
          </a:bodyPr>
          <a:lstStyle/>
          <a:p>
            <a:pPr>
              <a:spcAft>
                <a:spcPts val="600"/>
              </a:spcAft>
            </a:pPr>
            <a:fld id="{BF76F403-B427-4A07-85C1-AC8B3D123FEE}" type="slidenum">
              <a:rPr lang="en-US" smtClean="0"/>
              <a:pPr>
                <a:spcAft>
                  <a:spcPts val="600"/>
                </a:spcAft>
              </a:pPr>
              <a:t>32</a:t>
            </a:fld>
            <a:endParaRPr lang="en-US"/>
          </a:p>
        </p:txBody>
      </p:sp>
      <p:sp>
        <p:nvSpPr>
          <p:cNvPr id="2" name="Title 1">
            <a:extLst>
              <a:ext uri="{FF2B5EF4-FFF2-40B4-BE49-F238E27FC236}">
                <a16:creationId xmlns:a16="http://schemas.microsoft.com/office/drawing/2014/main" id="{D4834284-3016-A3D0-CCC3-6E5C2B172400}"/>
              </a:ext>
            </a:extLst>
          </p:cNvPr>
          <p:cNvSpPr>
            <a:spLocks noGrp="1"/>
          </p:cNvSpPr>
          <p:nvPr>
            <p:ph type="title"/>
          </p:nvPr>
        </p:nvSpPr>
        <p:spPr>
          <a:xfrm>
            <a:off x="839788" y="342899"/>
            <a:ext cx="10515600" cy="514179"/>
          </a:xfrm>
        </p:spPr>
        <p:txBody>
          <a:bodyPr anchor="b">
            <a:normAutofit/>
          </a:bodyPr>
          <a:lstStyle/>
          <a:p>
            <a:r>
              <a:rPr lang="en-US" dirty="0"/>
              <a:t>Help Easily Accessible Outside of Traditional Clinical Setting</a:t>
            </a:r>
          </a:p>
        </p:txBody>
      </p:sp>
      <p:graphicFrame>
        <p:nvGraphicFramePr>
          <p:cNvPr id="8" name="Table 8">
            <a:extLst>
              <a:ext uri="{FF2B5EF4-FFF2-40B4-BE49-F238E27FC236}">
                <a16:creationId xmlns:a16="http://schemas.microsoft.com/office/drawing/2014/main" id="{90F8F883-5FBD-B196-0222-4A63933585A5}"/>
              </a:ext>
            </a:extLst>
          </p:cNvPr>
          <p:cNvGraphicFramePr>
            <a:graphicFrameLocks noGrp="1"/>
          </p:cNvGraphicFramePr>
          <p:nvPr>
            <p:extLst>
              <p:ext uri="{D42A27DB-BD31-4B8C-83A1-F6EECF244321}">
                <p14:modId xmlns:p14="http://schemas.microsoft.com/office/powerpoint/2010/main" val="3571794742"/>
              </p:ext>
            </p:extLst>
          </p:nvPr>
        </p:nvGraphicFramePr>
        <p:xfrm>
          <a:off x="1182758" y="2362925"/>
          <a:ext cx="9579318" cy="3863706"/>
        </p:xfrm>
        <a:graphic>
          <a:graphicData uri="http://schemas.openxmlformats.org/drawingml/2006/table">
            <a:tbl>
              <a:tblPr firstRow="1" bandRow="1">
                <a:tableStyleId>{2D5ABB26-0587-4C30-8999-92F81FD0307C}</a:tableStyleId>
              </a:tblPr>
              <a:tblGrid>
                <a:gridCol w="1574956">
                  <a:extLst>
                    <a:ext uri="{9D8B030D-6E8A-4147-A177-3AD203B41FA5}">
                      <a16:colId xmlns:a16="http://schemas.microsoft.com/office/drawing/2014/main" val="965513457"/>
                    </a:ext>
                  </a:extLst>
                </a:gridCol>
                <a:gridCol w="1386115">
                  <a:extLst>
                    <a:ext uri="{9D8B030D-6E8A-4147-A177-3AD203B41FA5}">
                      <a16:colId xmlns:a16="http://schemas.microsoft.com/office/drawing/2014/main" val="3716226568"/>
                    </a:ext>
                  </a:extLst>
                </a:gridCol>
                <a:gridCol w="6618247">
                  <a:extLst>
                    <a:ext uri="{9D8B030D-6E8A-4147-A177-3AD203B41FA5}">
                      <a16:colId xmlns:a16="http://schemas.microsoft.com/office/drawing/2014/main" val="260270300"/>
                    </a:ext>
                  </a:extLst>
                </a:gridCol>
              </a:tblGrid>
              <a:tr h="566233">
                <a:tc>
                  <a:txBody>
                    <a:bodyPr/>
                    <a:lstStyle/>
                    <a:p>
                      <a:r>
                        <a:rPr lang="en-US" sz="1400" dirty="0"/>
                        <a:t>Talk Therapy</a:t>
                      </a:r>
                    </a:p>
                  </a:txBody>
                  <a:tcPr anchor="ctr">
                    <a:solidFill>
                      <a:schemeClr val="accent4">
                        <a:lumMod val="20000"/>
                        <a:lumOff val="80000"/>
                      </a:schemeClr>
                    </a:solidFill>
                  </a:tcPr>
                </a:tc>
                <a:tc>
                  <a:txBody>
                    <a:bodyPr/>
                    <a:lstStyle/>
                    <a:p>
                      <a:r>
                        <a:rPr lang="en-US" sz="1400" dirty="0" err="1"/>
                        <a:t>BetterHelp</a:t>
                      </a:r>
                      <a:endParaRPr lang="en-US" sz="1400" dirty="0"/>
                    </a:p>
                  </a:txBody>
                  <a:tcPr anchor="ctr">
                    <a:solidFill>
                      <a:schemeClr val="accent4">
                        <a:lumMod val="20000"/>
                        <a:lumOff val="80000"/>
                      </a:schemeClr>
                    </a:solidFill>
                  </a:tcPr>
                </a:tc>
                <a:tc>
                  <a:txBody>
                    <a:bodyPr/>
                    <a:lstStyle/>
                    <a:p>
                      <a:r>
                        <a:rPr lang="en-US" sz="1400" dirty="0"/>
                        <a:t>Change the way people approach their mental health and help them tackle life's challenges by providing accessible and affordable care</a:t>
                      </a:r>
                    </a:p>
                  </a:txBody>
                  <a:tcPr anchor="ctr">
                    <a:solidFill>
                      <a:schemeClr val="accent4">
                        <a:lumMod val="20000"/>
                        <a:lumOff val="80000"/>
                      </a:schemeClr>
                    </a:solidFill>
                  </a:tcPr>
                </a:tc>
                <a:extLst>
                  <a:ext uri="{0D108BD9-81ED-4DB2-BD59-A6C34878D82A}">
                    <a16:rowId xmlns:a16="http://schemas.microsoft.com/office/drawing/2014/main" val="31289822"/>
                  </a:ext>
                </a:extLst>
              </a:tr>
              <a:tr h="566233">
                <a:tc>
                  <a:txBody>
                    <a:bodyPr/>
                    <a:lstStyle/>
                    <a:p>
                      <a:r>
                        <a:rPr lang="en-US" sz="1400" dirty="0"/>
                        <a:t>Self-Care</a:t>
                      </a:r>
                    </a:p>
                  </a:txBody>
                  <a:tcPr anchor="ctr"/>
                </a:tc>
                <a:tc>
                  <a:txBody>
                    <a:bodyPr/>
                    <a:lstStyle/>
                    <a:p>
                      <a:r>
                        <a:rPr lang="en-US" sz="1400" dirty="0"/>
                        <a:t>Headspace</a:t>
                      </a:r>
                    </a:p>
                  </a:txBody>
                  <a:tcPr anchor="ctr"/>
                </a:tc>
                <a:tc>
                  <a:txBody>
                    <a:bodyPr/>
                    <a:lstStyle/>
                    <a:p>
                      <a:r>
                        <a:rPr lang="en-US" sz="1400" dirty="0"/>
                        <a:t>Through science-backed meditation and mindfulness tools, Headspace helps you create life-changing habits to support your mental health and find a healthier, happier you.</a:t>
                      </a:r>
                    </a:p>
                  </a:txBody>
                  <a:tcPr anchor="ctr"/>
                </a:tc>
                <a:extLst>
                  <a:ext uri="{0D108BD9-81ED-4DB2-BD59-A6C34878D82A}">
                    <a16:rowId xmlns:a16="http://schemas.microsoft.com/office/drawing/2014/main" val="459059326"/>
                  </a:ext>
                </a:extLst>
              </a:tr>
              <a:tr h="799387">
                <a:tc>
                  <a:txBody>
                    <a:bodyPr/>
                    <a:lstStyle/>
                    <a:p>
                      <a:r>
                        <a:rPr lang="en-US" sz="1400" dirty="0"/>
                        <a:t>Cognitive Behavior Therapy (CBT)</a:t>
                      </a:r>
                    </a:p>
                  </a:txBody>
                  <a:tcPr anchor="ctr">
                    <a:solidFill>
                      <a:schemeClr val="accent4">
                        <a:lumMod val="20000"/>
                        <a:lumOff val="80000"/>
                      </a:schemeClr>
                    </a:solidFill>
                  </a:tcPr>
                </a:tc>
                <a:tc>
                  <a:txBody>
                    <a:bodyPr/>
                    <a:lstStyle/>
                    <a:p>
                      <a:r>
                        <a:rPr lang="en-US" sz="1400" dirty="0" err="1"/>
                        <a:t>MoodKit</a:t>
                      </a:r>
                      <a:endParaRPr lang="en-US" sz="1400" dirty="0"/>
                    </a:p>
                  </a:txBody>
                  <a:tcPr anchor="ctr">
                    <a:solidFill>
                      <a:schemeClr val="accent4">
                        <a:lumMod val="20000"/>
                        <a:lumOff val="80000"/>
                      </a:schemeClr>
                    </a:solidFill>
                  </a:tcPr>
                </a:tc>
                <a:tc>
                  <a:txBody>
                    <a:bodyPr/>
                    <a:lstStyle/>
                    <a:p>
                      <a:r>
                        <a:rPr lang="en-US" sz="1400" dirty="0"/>
                        <a:t>Uses principles/techniques of CBT; helps you to engage in mood-enhancing activities, identify &amp; change unhealthy thinking, rate &amp; chart mood across time, and create journal entries designed to promote well-being.</a:t>
                      </a:r>
                    </a:p>
                  </a:txBody>
                  <a:tcPr anchor="ctr">
                    <a:solidFill>
                      <a:schemeClr val="accent4">
                        <a:lumMod val="20000"/>
                        <a:lumOff val="80000"/>
                      </a:schemeClr>
                    </a:solidFill>
                  </a:tcPr>
                </a:tc>
                <a:extLst>
                  <a:ext uri="{0D108BD9-81ED-4DB2-BD59-A6C34878D82A}">
                    <a16:rowId xmlns:a16="http://schemas.microsoft.com/office/drawing/2014/main" val="3176834957"/>
                  </a:ext>
                </a:extLst>
              </a:tr>
              <a:tr h="799387">
                <a:tc>
                  <a:txBody>
                    <a:bodyPr/>
                    <a:lstStyle/>
                    <a:p>
                      <a:r>
                        <a:rPr lang="en-US" sz="1400" dirty="0"/>
                        <a:t>Addiction</a:t>
                      </a:r>
                    </a:p>
                  </a:txBody>
                  <a:tcPr anchor="ctr"/>
                </a:tc>
                <a:tc>
                  <a:txBody>
                    <a:bodyPr/>
                    <a:lstStyle/>
                    <a:p>
                      <a:r>
                        <a:rPr lang="en-US" sz="1400" dirty="0"/>
                        <a:t>I Am Sober</a:t>
                      </a:r>
                    </a:p>
                  </a:txBody>
                  <a:tcPr anchor="ctr"/>
                </a:tc>
                <a:tc>
                  <a:txBody>
                    <a:bodyPr/>
                    <a:lstStyle/>
                    <a:p>
                      <a:r>
                        <a:rPr lang="en-US" sz="1400" dirty="0"/>
                        <a:t>For any addiction; track your sober days, it helps you build new habits and provides ongoing motivation by connecting you to a wide network of people all striving for the same goal: staying sober one day at a time.</a:t>
                      </a:r>
                    </a:p>
                  </a:txBody>
                  <a:tcPr anchor="ctr"/>
                </a:tc>
                <a:extLst>
                  <a:ext uri="{0D108BD9-81ED-4DB2-BD59-A6C34878D82A}">
                    <a16:rowId xmlns:a16="http://schemas.microsoft.com/office/drawing/2014/main" val="3390296278"/>
                  </a:ext>
                </a:extLst>
              </a:tr>
              <a:tr h="566233">
                <a:tc>
                  <a:txBody>
                    <a:bodyPr/>
                    <a:lstStyle/>
                    <a:p>
                      <a:r>
                        <a:rPr lang="en-US" sz="1400" dirty="0"/>
                        <a:t>Positive Thinking</a:t>
                      </a:r>
                    </a:p>
                  </a:txBody>
                  <a:tcPr anchor="ctr">
                    <a:solidFill>
                      <a:schemeClr val="accent4">
                        <a:lumMod val="20000"/>
                        <a:lumOff val="80000"/>
                      </a:schemeClr>
                    </a:solidFill>
                  </a:tcPr>
                </a:tc>
                <a:tc>
                  <a:txBody>
                    <a:bodyPr/>
                    <a:lstStyle/>
                    <a:p>
                      <a:r>
                        <a:rPr lang="en-US" sz="1400" dirty="0"/>
                        <a:t>Happify</a:t>
                      </a:r>
                    </a:p>
                  </a:txBody>
                  <a:tcPr anchor="ctr">
                    <a:solidFill>
                      <a:schemeClr val="accent4">
                        <a:lumMod val="20000"/>
                        <a:lumOff val="80000"/>
                      </a:schemeClr>
                    </a:solidFill>
                  </a:tcPr>
                </a:tc>
                <a:tc>
                  <a:txBody>
                    <a:bodyPr/>
                    <a:lstStyle/>
                    <a:p>
                      <a:r>
                        <a:rPr lang="en-US" sz="1400" dirty="0"/>
                        <a:t>Helps you relieve stress and think more positively in just a few minutes each day through fun, evidence-based games, and activities.</a:t>
                      </a:r>
                    </a:p>
                  </a:txBody>
                  <a:tcPr anchor="ctr">
                    <a:solidFill>
                      <a:schemeClr val="accent4">
                        <a:lumMod val="20000"/>
                        <a:lumOff val="80000"/>
                      </a:schemeClr>
                    </a:solidFill>
                  </a:tcPr>
                </a:tc>
                <a:extLst>
                  <a:ext uri="{0D108BD9-81ED-4DB2-BD59-A6C34878D82A}">
                    <a16:rowId xmlns:a16="http://schemas.microsoft.com/office/drawing/2014/main" val="1648189882"/>
                  </a:ext>
                </a:extLst>
              </a:tr>
              <a:tr h="566233">
                <a:tc>
                  <a:txBody>
                    <a:bodyPr/>
                    <a:lstStyle/>
                    <a:p>
                      <a:r>
                        <a:rPr lang="en-US" sz="1400" dirty="0"/>
                        <a:t>Gratitude</a:t>
                      </a:r>
                    </a:p>
                  </a:txBody>
                  <a:tcPr anchor="ctr"/>
                </a:tc>
                <a:tc>
                  <a:txBody>
                    <a:bodyPr/>
                    <a:lstStyle/>
                    <a:p>
                      <a:r>
                        <a:rPr lang="en-US" sz="1400" dirty="0"/>
                        <a:t>Gratitude</a:t>
                      </a:r>
                    </a:p>
                  </a:txBody>
                  <a:tcPr anchor="ctr"/>
                </a:tc>
                <a:tc>
                  <a:txBody>
                    <a:bodyPr/>
                    <a:lstStyle/>
                    <a:p>
                      <a:r>
                        <a:rPr lang="en-US" sz="1400" dirty="0"/>
                        <a:t>This app helps to teach you how to love and care for yourself through the power of gratefulness. </a:t>
                      </a:r>
                    </a:p>
                  </a:txBody>
                  <a:tcPr anchor="ctr"/>
                </a:tc>
                <a:extLst>
                  <a:ext uri="{0D108BD9-81ED-4DB2-BD59-A6C34878D82A}">
                    <a16:rowId xmlns:a16="http://schemas.microsoft.com/office/drawing/2014/main" val="3195485446"/>
                  </a:ext>
                </a:extLst>
              </a:tr>
            </a:tbl>
          </a:graphicData>
        </a:graphic>
      </p:graphicFrame>
      <p:sp>
        <p:nvSpPr>
          <p:cNvPr id="10" name="TextBox 9">
            <a:extLst>
              <a:ext uri="{FF2B5EF4-FFF2-40B4-BE49-F238E27FC236}">
                <a16:creationId xmlns:a16="http://schemas.microsoft.com/office/drawing/2014/main" id="{76037BB0-DE08-4762-DC8D-FA4D25FF94C7}"/>
              </a:ext>
            </a:extLst>
          </p:cNvPr>
          <p:cNvSpPr txBox="1"/>
          <p:nvPr/>
        </p:nvSpPr>
        <p:spPr>
          <a:xfrm>
            <a:off x="1182757" y="6484257"/>
            <a:ext cx="8650672" cy="400110"/>
          </a:xfrm>
          <a:prstGeom prst="rect">
            <a:avLst/>
          </a:prstGeom>
          <a:noFill/>
        </p:spPr>
        <p:txBody>
          <a:bodyPr wrap="square" rtlCol="0">
            <a:spAutoFit/>
          </a:bodyPr>
          <a:lstStyle/>
          <a:p>
            <a:r>
              <a:rPr lang="en-US" sz="1000" dirty="0"/>
              <a:t>Source: App details pulled from specific App website</a:t>
            </a:r>
          </a:p>
          <a:p>
            <a:r>
              <a:rPr lang="en-US" sz="1000" dirty="0"/>
              <a:t>               Free version of the app is available</a:t>
            </a:r>
          </a:p>
        </p:txBody>
      </p:sp>
      <p:sp>
        <p:nvSpPr>
          <p:cNvPr id="6" name="Star: 5 Points 5">
            <a:extLst>
              <a:ext uri="{FF2B5EF4-FFF2-40B4-BE49-F238E27FC236}">
                <a16:creationId xmlns:a16="http://schemas.microsoft.com/office/drawing/2014/main" id="{CCE55D26-DBB3-045E-8EEC-83630DE0A629}"/>
              </a:ext>
            </a:extLst>
          </p:cNvPr>
          <p:cNvSpPr/>
          <p:nvPr/>
        </p:nvSpPr>
        <p:spPr>
          <a:xfrm>
            <a:off x="3686634" y="4622797"/>
            <a:ext cx="137160" cy="13716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034F5DA9-C75B-9397-6C13-CF6FB53BBD1A}"/>
              </a:ext>
            </a:extLst>
          </p:cNvPr>
          <p:cNvSpPr/>
          <p:nvPr/>
        </p:nvSpPr>
        <p:spPr>
          <a:xfrm>
            <a:off x="1553029" y="6702195"/>
            <a:ext cx="91440" cy="9144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5CBCC7F1-FFBD-73D1-77AE-78987231E0D8}"/>
              </a:ext>
            </a:extLst>
          </p:cNvPr>
          <p:cNvSpPr/>
          <p:nvPr/>
        </p:nvSpPr>
        <p:spPr>
          <a:xfrm>
            <a:off x="3447149" y="5304968"/>
            <a:ext cx="137160" cy="13716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3A2AF4AE-4C1A-905E-92DF-2BA42FDDC7EE}"/>
              </a:ext>
            </a:extLst>
          </p:cNvPr>
          <p:cNvSpPr/>
          <p:nvPr/>
        </p:nvSpPr>
        <p:spPr>
          <a:xfrm>
            <a:off x="3585035" y="5863762"/>
            <a:ext cx="137160" cy="13716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587BD87F-49C8-1C7F-56EA-9061E5E3FACA}"/>
              </a:ext>
            </a:extLst>
          </p:cNvPr>
          <p:cNvSpPr/>
          <p:nvPr/>
        </p:nvSpPr>
        <p:spPr>
          <a:xfrm>
            <a:off x="3686637" y="3135085"/>
            <a:ext cx="137160" cy="13716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7655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unset over a beach&#10;&#10;Description automatically generated">
            <a:extLst>
              <a:ext uri="{FF2B5EF4-FFF2-40B4-BE49-F238E27FC236}">
                <a16:creationId xmlns:a16="http://schemas.microsoft.com/office/drawing/2014/main" id="{45409932-8221-FA81-3EE3-922AF17CDD00}"/>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319A9BF-9590-9810-D6A2-83B01A1DA40A}"/>
              </a:ext>
            </a:extLst>
          </p:cNvPr>
          <p:cNvSpPr>
            <a:spLocks noGrp="1"/>
          </p:cNvSpPr>
          <p:nvPr>
            <p:ph type="title"/>
          </p:nvPr>
        </p:nvSpPr>
        <p:spPr/>
        <p:txBody>
          <a:bodyPr/>
          <a:lstStyle/>
          <a:p>
            <a:r>
              <a:rPr lang="en-US" dirty="0"/>
              <a:t>Moving Forward:</a:t>
            </a:r>
            <a:br>
              <a:rPr lang="en-US" dirty="0"/>
            </a:br>
            <a:r>
              <a:rPr lang="en-US" dirty="0"/>
              <a:t>Opportunities to Explore Further</a:t>
            </a:r>
          </a:p>
        </p:txBody>
      </p:sp>
      <p:sp>
        <p:nvSpPr>
          <p:cNvPr id="3" name="Slide Number Placeholder 2">
            <a:extLst>
              <a:ext uri="{FF2B5EF4-FFF2-40B4-BE49-F238E27FC236}">
                <a16:creationId xmlns:a16="http://schemas.microsoft.com/office/drawing/2014/main" id="{4EE70520-7827-4379-B2BE-7F01E65E21A8}"/>
              </a:ext>
            </a:extLst>
          </p:cNvPr>
          <p:cNvSpPr>
            <a:spLocks noGrp="1"/>
          </p:cNvSpPr>
          <p:nvPr>
            <p:ph type="sldNum" sz="quarter" idx="4294967295"/>
          </p:nvPr>
        </p:nvSpPr>
        <p:spPr>
          <a:xfrm>
            <a:off x="11663363" y="6477000"/>
            <a:ext cx="528637" cy="265113"/>
          </a:xfrm>
        </p:spPr>
        <p:txBody>
          <a:bodyPr/>
          <a:lstStyle/>
          <a:p>
            <a:fld id="{BF76F403-B427-4A07-85C1-AC8B3D123FEE}" type="slidenum">
              <a:rPr lang="en-US" smtClean="0"/>
              <a:t>33</a:t>
            </a:fld>
            <a:endParaRPr lang="en-US"/>
          </a:p>
        </p:txBody>
      </p:sp>
    </p:spTree>
    <p:extLst>
      <p:ext uri="{BB962C8B-B14F-4D97-AF65-F5344CB8AC3E}">
        <p14:creationId xmlns:p14="http://schemas.microsoft.com/office/powerpoint/2010/main" val="785405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BB6AC2-DCF2-22B4-0C49-FB457D1E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672" y="390498"/>
            <a:ext cx="4435771" cy="15802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64C306-531B-4FB5-366F-9783CE006190}"/>
              </a:ext>
            </a:extLst>
          </p:cNvPr>
          <p:cNvSpPr>
            <a:spLocks noGrp="1"/>
          </p:cNvSpPr>
          <p:nvPr>
            <p:ph type="title"/>
          </p:nvPr>
        </p:nvSpPr>
        <p:spPr>
          <a:xfrm>
            <a:off x="838201" y="255816"/>
            <a:ext cx="10515591" cy="952500"/>
          </a:xfrm>
        </p:spPr>
        <p:txBody>
          <a:bodyPr/>
          <a:lstStyle/>
          <a:p>
            <a:r>
              <a:rPr lang="en-US" dirty="0"/>
              <a:t>Next Steps:</a:t>
            </a:r>
          </a:p>
        </p:txBody>
      </p:sp>
      <p:sp>
        <p:nvSpPr>
          <p:cNvPr id="3" name="Content Placeholder 2">
            <a:extLst>
              <a:ext uri="{FF2B5EF4-FFF2-40B4-BE49-F238E27FC236}">
                <a16:creationId xmlns:a16="http://schemas.microsoft.com/office/drawing/2014/main" id="{CA058D4F-4473-C1B9-35B6-85D09845CE2F}"/>
              </a:ext>
            </a:extLst>
          </p:cNvPr>
          <p:cNvSpPr>
            <a:spLocks noGrp="1"/>
          </p:cNvSpPr>
          <p:nvPr>
            <p:ph idx="1"/>
          </p:nvPr>
        </p:nvSpPr>
        <p:spPr>
          <a:xfrm>
            <a:off x="664034" y="2233685"/>
            <a:ext cx="5168876" cy="3589597"/>
          </a:xfrm>
        </p:spPr>
        <p:txBody>
          <a:bodyPr>
            <a:noAutofit/>
          </a:bodyPr>
          <a:lstStyle/>
          <a:p>
            <a:pPr marL="0" indent="0">
              <a:spcBef>
                <a:spcPts val="0"/>
              </a:spcBef>
              <a:spcAft>
                <a:spcPts val="600"/>
              </a:spcAft>
              <a:buNone/>
            </a:pPr>
            <a:r>
              <a:rPr lang="en-US" sz="1300" u="sng" dirty="0"/>
              <a:t>Interviews with Prevention / Treatment Providers:</a:t>
            </a:r>
          </a:p>
          <a:p>
            <a:pPr marL="342900" marR="0" lvl="0" indent="-34290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Understand from a clinician’s POV:  how often do they encounter individuals seeking support other than referral to treatment?</a:t>
            </a:r>
          </a:p>
          <a:p>
            <a:pPr marL="742950" marR="0" lvl="1" indent="-28575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How do these instances tend to be handled today?</a:t>
            </a:r>
          </a:p>
          <a:p>
            <a:pPr marL="742950" marR="0" lvl="1" indent="-28575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What opportunities do they see for better addressing these instances?</a:t>
            </a:r>
          </a:p>
          <a:p>
            <a:pPr marL="342900" marR="0" lvl="0" indent="-34290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What are their thoughts about tools and support to help individuals make desired changes to their gaming without necessarily recommending abstinence?</a:t>
            </a:r>
          </a:p>
          <a:p>
            <a:pPr marL="342900" marR="0" lvl="0" indent="-34290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Is the current system set up to support those with low/emerging gambling concerns? Are there currently defined levels of support for these players?</a:t>
            </a:r>
          </a:p>
          <a:p>
            <a:pPr marL="342900" marR="0" lvl="0" indent="-34290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Have they received input from problem gamblers about what they wish they knew or had access to before needing treatment? (e.g., ‘I wish I had known this was available’)</a:t>
            </a:r>
          </a:p>
          <a:p>
            <a:pPr marL="342900" marR="0" lvl="0" indent="-342900">
              <a:spcBef>
                <a:spcPts val="600"/>
              </a:spcBef>
              <a:spcAft>
                <a:spcPts val="0"/>
              </a:spcAft>
              <a:buFont typeface="Courier New" panose="02070309020205020404" pitchFamily="49" charset="0"/>
              <a:buChar char="o"/>
            </a:pPr>
            <a:r>
              <a:rPr lang="en-US" sz="1300" dirty="0">
                <a:effectLst/>
                <a:ea typeface="Calibri" panose="020F0502020204030204" pitchFamily="34" charset="0"/>
                <a:cs typeface="Arial" panose="020B0604020202020204" pitchFamily="34" charset="0"/>
              </a:rPr>
              <a:t>Explore roles of the operator (OSL) and prevention/treatment providers – how can operators help? </a:t>
            </a:r>
            <a:endParaRPr lang="en-US" sz="1300" dirty="0"/>
          </a:p>
        </p:txBody>
      </p:sp>
      <p:sp>
        <p:nvSpPr>
          <p:cNvPr id="4" name="Slide Number Placeholder 3">
            <a:extLst>
              <a:ext uri="{FF2B5EF4-FFF2-40B4-BE49-F238E27FC236}">
                <a16:creationId xmlns:a16="http://schemas.microsoft.com/office/drawing/2014/main" id="{004EF86B-AF60-D64B-AD81-F59481149B9B}"/>
              </a:ext>
            </a:extLst>
          </p:cNvPr>
          <p:cNvSpPr>
            <a:spLocks noGrp="1"/>
          </p:cNvSpPr>
          <p:nvPr>
            <p:ph type="sldNum" sz="quarter" idx="12"/>
          </p:nvPr>
        </p:nvSpPr>
        <p:spPr/>
        <p:txBody>
          <a:bodyPr/>
          <a:lstStyle/>
          <a:p>
            <a:fld id="{BF76F403-B427-4A07-85C1-AC8B3D123FEE}" type="slidenum">
              <a:rPr lang="en-US" smtClean="0"/>
              <a:t>34</a:t>
            </a:fld>
            <a:endParaRPr lang="en-US"/>
          </a:p>
        </p:txBody>
      </p:sp>
      <p:pic>
        <p:nvPicPr>
          <p:cNvPr id="8" name="Graphic 7" descr="Checkmark with solid fill">
            <a:extLst>
              <a:ext uri="{FF2B5EF4-FFF2-40B4-BE49-F238E27FC236}">
                <a16:creationId xmlns:a16="http://schemas.microsoft.com/office/drawing/2014/main" id="{8E0EB5BF-B6EB-D956-3325-440ACCBEF4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3284" y="841345"/>
            <a:ext cx="495447" cy="678547"/>
          </a:xfrm>
          <a:prstGeom prst="rect">
            <a:avLst/>
          </a:prstGeom>
        </p:spPr>
      </p:pic>
      <p:sp>
        <p:nvSpPr>
          <p:cNvPr id="5" name="Content Placeholder 2">
            <a:extLst>
              <a:ext uri="{FF2B5EF4-FFF2-40B4-BE49-F238E27FC236}">
                <a16:creationId xmlns:a16="http://schemas.microsoft.com/office/drawing/2014/main" id="{8FF67A69-B803-E75F-B67C-4FC4681115F6}"/>
              </a:ext>
            </a:extLst>
          </p:cNvPr>
          <p:cNvSpPr txBox="1">
            <a:spLocks/>
          </p:cNvSpPr>
          <p:nvPr/>
        </p:nvSpPr>
        <p:spPr>
          <a:xfrm>
            <a:off x="6273974" y="2232082"/>
            <a:ext cx="5295594" cy="1810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300" u="sng" dirty="0"/>
              <a:t>Online Diaries/Interviews with Gamblers Who Have Contemplated a Change:</a:t>
            </a:r>
          </a:p>
          <a:p>
            <a:pPr marL="342900" indent="-342900">
              <a:lnSpc>
                <a:spcPct val="106000"/>
              </a:lnSpc>
              <a:spcBef>
                <a:spcPts val="0"/>
              </a:spcBef>
              <a:spcAft>
                <a:spcPts val="800"/>
              </a:spcAft>
              <a:buFont typeface="Symbol" panose="05050102010706020507" pitchFamily="18" charset="2"/>
              <a:buChar char=""/>
            </a:pPr>
            <a:r>
              <a:rPr lang="en-US" sz="1300" dirty="0">
                <a:ea typeface="Calibri" panose="020F0502020204030204" pitchFamily="34" charset="0"/>
                <a:cs typeface="Arial" panose="020B0604020202020204" pitchFamily="34" charset="0"/>
              </a:rPr>
              <a:t>Gain a deeper understanding of gamblers who have had concerns about their gambling behavior in the past and considered making a change </a:t>
            </a:r>
          </a:p>
          <a:p>
            <a:pPr marL="342900" indent="-342900">
              <a:lnSpc>
                <a:spcPct val="106000"/>
              </a:lnSpc>
              <a:spcBef>
                <a:spcPts val="0"/>
              </a:spcBef>
              <a:spcAft>
                <a:spcPts val="800"/>
              </a:spcAft>
              <a:buFont typeface="Symbol" panose="05050102010706020507" pitchFamily="18" charset="2"/>
              <a:buChar char=""/>
            </a:pPr>
            <a:r>
              <a:rPr lang="en-US" sz="1300" dirty="0">
                <a:ea typeface="Calibri" panose="020F0502020204030204" pitchFamily="34" charset="0"/>
                <a:cs typeface="Arial" panose="020B0604020202020204" pitchFamily="34" charset="0"/>
              </a:rPr>
              <a:t>Gain insights into more proactive forms of support  </a:t>
            </a:r>
          </a:p>
          <a:p>
            <a:pPr marL="342900" indent="-342900">
              <a:lnSpc>
                <a:spcPct val="106000"/>
              </a:lnSpc>
              <a:spcBef>
                <a:spcPts val="0"/>
              </a:spcBef>
              <a:spcAft>
                <a:spcPts val="800"/>
              </a:spcAft>
              <a:buFont typeface="Symbol" panose="05050102010706020507" pitchFamily="18" charset="2"/>
              <a:buChar char=""/>
            </a:pPr>
            <a:r>
              <a:rPr lang="en-US" sz="1300" dirty="0">
                <a:ea typeface="Calibri" panose="020F0502020204030204" pitchFamily="34" charset="0"/>
                <a:cs typeface="Arial" panose="020B0604020202020204" pitchFamily="34" charset="0"/>
              </a:rPr>
              <a:t>Understand their journey in their own personal stages and experiences </a:t>
            </a:r>
          </a:p>
        </p:txBody>
      </p:sp>
    </p:spTree>
    <p:extLst>
      <p:ext uri="{BB962C8B-B14F-4D97-AF65-F5344CB8AC3E}">
        <p14:creationId xmlns:p14="http://schemas.microsoft.com/office/powerpoint/2010/main" val="3408068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25CE-67CF-3D29-0CB8-F534C87533C7}"/>
              </a:ext>
            </a:extLst>
          </p:cNvPr>
          <p:cNvSpPr>
            <a:spLocks noGrp="1"/>
          </p:cNvSpPr>
          <p:nvPr>
            <p:ph type="title"/>
          </p:nvPr>
        </p:nvSpPr>
        <p:spPr/>
        <p:txBody>
          <a:bodyPr/>
          <a:lstStyle/>
          <a:p>
            <a:r>
              <a:rPr lang="en-US" dirty="0"/>
              <a:t>APPENDIX</a:t>
            </a:r>
          </a:p>
        </p:txBody>
      </p:sp>
      <p:sp>
        <p:nvSpPr>
          <p:cNvPr id="3" name="Slide Number Placeholder 3">
            <a:extLst>
              <a:ext uri="{FF2B5EF4-FFF2-40B4-BE49-F238E27FC236}">
                <a16:creationId xmlns:a16="http://schemas.microsoft.com/office/drawing/2014/main" id="{F0F290D0-EE14-C3BE-C9AB-28EA5778B9CD}"/>
              </a:ext>
            </a:extLst>
          </p:cNvPr>
          <p:cNvSpPr txBox="1">
            <a:spLocks/>
          </p:cNvSpPr>
          <p:nvPr/>
        </p:nvSpPr>
        <p:spPr>
          <a:xfrm>
            <a:off x="11549269" y="6477000"/>
            <a:ext cx="528431" cy="2647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76F403-B427-4A07-85C1-AC8B3D123FEE}" type="slidenum">
              <a:rPr lang="en-US" sz="1000" smtClean="0"/>
              <a:pPr/>
              <a:t>35</a:t>
            </a:fld>
            <a:endParaRPr lang="en-US" sz="1000" dirty="0"/>
          </a:p>
        </p:txBody>
      </p:sp>
    </p:spTree>
    <p:extLst>
      <p:ext uri="{BB962C8B-B14F-4D97-AF65-F5344CB8AC3E}">
        <p14:creationId xmlns:p14="http://schemas.microsoft.com/office/powerpoint/2010/main" val="3704392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55323" y="218257"/>
            <a:ext cx="8882195" cy="592336"/>
          </a:xfrm>
        </p:spPr>
        <p:txBody>
          <a:bodyPr anchor="t">
            <a:noAutofit/>
          </a:bodyPr>
          <a:lstStyle/>
          <a:p>
            <a:r>
              <a:rPr lang="en-US" sz="2200" dirty="0"/>
              <a:t>Learnings from Victoria’s Better Health Channel</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36</a:t>
            </a:fld>
            <a:endParaRPr lang="en-US"/>
          </a:p>
        </p:txBody>
      </p:sp>
      <p:pic>
        <p:nvPicPr>
          <p:cNvPr id="10" name="Picture 9">
            <a:extLst>
              <a:ext uri="{FF2B5EF4-FFF2-40B4-BE49-F238E27FC236}">
                <a16:creationId xmlns:a16="http://schemas.microsoft.com/office/drawing/2014/main" id="{D5BB01D8-6DA4-92D3-82EE-AA52932E2ECD}"/>
              </a:ext>
            </a:extLst>
          </p:cNvPr>
          <p:cNvPicPr>
            <a:picLocks noChangeAspect="1"/>
          </p:cNvPicPr>
          <p:nvPr/>
        </p:nvPicPr>
        <p:blipFill>
          <a:blip r:embed="rId2"/>
          <a:stretch>
            <a:fillRect/>
          </a:stretch>
        </p:blipFill>
        <p:spPr>
          <a:xfrm>
            <a:off x="214284" y="881305"/>
            <a:ext cx="3692239" cy="3281990"/>
          </a:xfrm>
          <a:prstGeom prst="rect">
            <a:avLst/>
          </a:prstGeom>
          <a:ln>
            <a:solidFill>
              <a:schemeClr val="tx1"/>
            </a:solidFill>
          </a:ln>
        </p:spPr>
      </p:pic>
      <p:pic>
        <p:nvPicPr>
          <p:cNvPr id="12" name="Picture 11">
            <a:extLst>
              <a:ext uri="{FF2B5EF4-FFF2-40B4-BE49-F238E27FC236}">
                <a16:creationId xmlns:a16="http://schemas.microsoft.com/office/drawing/2014/main" id="{8A143E40-B83F-568B-EC30-CEF5C5F45ED9}"/>
              </a:ext>
            </a:extLst>
          </p:cNvPr>
          <p:cNvPicPr>
            <a:picLocks noChangeAspect="1"/>
          </p:cNvPicPr>
          <p:nvPr/>
        </p:nvPicPr>
        <p:blipFill>
          <a:blip r:embed="rId3"/>
          <a:stretch>
            <a:fillRect/>
          </a:stretch>
        </p:blipFill>
        <p:spPr>
          <a:xfrm>
            <a:off x="2012862" y="2322590"/>
            <a:ext cx="3120814" cy="4189049"/>
          </a:xfrm>
          <a:prstGeom prst="rect">
            <a:avLst/>
          </a:prstGeom>
          <a:ln>
            <a:solidFill>
              <a:schemeClr val="tx1"/>
            </a:solidFill>
          </a:ln>
        </p:spPr>
      </p:pic>
      <p:pic>
        <p:nvPicPr>
          <p:cNvPr id="11" name="Picture 10">
            <a:extLst>
              <a:ext uri="{FF2B5EF4-FFF2-40B4-BE49-F238E27FC236}">
                <a16:creationId xmlns:a16="http://schemas.microsoft.com/office/drawing/2014/main" id="{5C429CB8-FEC7-4A1A-C3CA-F6CE9365D130}"/>
              </a:ext>
            </a:extLst>
          </p:cNvPr>
          <p:cNvPicPr>
            <a:picLocks noChangeAspect="1"/>
          </p:cNvPicPr>
          <p:nvPr/>
        </p:nvPicPr>
        <p:blipFill>
          <a:blip r:embed="rId4"/>
          <a:stretch>
            <a:fillRect/>
          </a:stretch>
        </p:blipFill>
        <p:spPr>
          <a:xfrm>
            <a:off x="5415280" y="2322591"/>
            <a:ext cx="3327395" cy="4189049"/>
          </a:xfrm>
          <a:prstGeom prst="rect">
            <a:avLst/>
          </a:prstGeom>
          <a:ln>
            <a:solidFill>
              <a:schemeClr val="tx1"/>
            </a:solidFill>
          </a:ln>
        </p:spPr>
      </p:pic>
      <p:pic>
        <p:nvPicPr>
          <p:cNvPr id="14" name="Picture 13">
            <a:extLst>
              <a:ext uri="{FF2B5EF4-FFF2-40B4-BE49-F238E27FC236}">
                <a16:creationId xmlns:a16="http://schemas.microsoft.com/office/drawing/2014/main" id="{27F3D6AD-2CE5-281B-2D68-CE9B514B7433}"/>
              </a:ext>
            </a:extLst>
          </p:cNvPr>
          <p:cNvPicPr>
            <a:picLocks noChangeAspect="1"/>
          </p:cNvPicPr>
          <p:nvPr/>
        </p:nvPicPr>
        <p:blipFill>
          <a:blip r:embed="rId5"/>
          <a:stretch>
            <a:fillRect/>
          </a:stretch>
        </p:blipFill>
        <p:spPr>
          <a:xfrm>
            <a:off x="8796288" y="2322590"/>
            <a:ext cx="3187894" cy="4189050"/>
          </a:xfrm>
          <a:prstGeom prst="rect">
            <a:avLst/>
          </a:prstGeom>
          <a:ln>
            <a:solidFill>
              <a:schemeClr val="tx1"/>
            </a:solidFill>
          </a:ln>
        </p:spPr>
      </p:pic>
      <p:sp>
        <p:nvSpPr>
          <p:cNvPr id="3" name="Content Placeholder 2">
            <a:extLst>
              <a:ext uri="{FF2B5EF4-FFF2-40B4-BE49-F238E27FC236}">
                <a16:creationId xmlns:a16="http://schemas.microsoft.com/office/drawing/2014/main" id="{5A090E8D-82CF-A8AC-D564-5466ED08E8BD}"/>
              </a:ext>
            </a:extLst>
          </p:cNvPr>
          <p:cNvSpPr>
            <a:spLocks noGrp="1"/>
          </p:cNvSpPr>
          <p:nvPr>
            <p:ph idx="1"/>
          </p:nvPr>
        </p:nvSpPr>
        <p:spPr>
          <a:xfrm>
            <a:off x="4125192" y="957723"/>
            <a:ext cx="7665486" cy="592336"/>
          </a:xfrm>
        </p:spPr>
        <p:txBody>
          <a:bodyPr>
            <a:noAutofit/>
          </a:bodyPr>
          <a:lstStyle/>
          <a:p>
            <a:pPr marL="0" indent="0">
              <a:lnSpc>
                <a:spcPct val="100000"/>
              </a:lnSpc>
              <a:spcBef>
                <a:spcPts val="600"/>
              </a:spcBef>
              <a:buNone/>
            </a:pPr>
            <a:r>
              <a:rPr lang="en-US" sz="1200" b="0" i="0" dirty="0">
                <a:effectLst/>
                <a:latin typeface="VIC-Regular"/>
              </a:rPr>
              <a:t>The Better Health Channel uses the following approach:</a:t>
            </a:r>
          </a:p>
          <a:p>
            <a:pPr>
              <a:lnSpc>
                <a:spcPct val="100000"/>
              </a:lnSpc>
              <a:spcBef>
                <a:spcPts val="600"/>
              </a:spcBef>
            </a:pPr>
            <a:r>
              <a:rPr lang="en-US" sz="1200" dirty="0">
                <a:latin typeface="VIC-Regular"/>
              </a:rPr>
              <a:t>Does not assume that the gambler needs and/or is ready for treatment</a:t>
            </a:r>
          </a:p>
          <a:p>
            <a:pPr>
              <a:lnSpc>
                <a:spcPct val="100000"/>
              </a:lnSpc>
              <a:spcBef>
                <a:spcPts val="600"/>
              </a:spcBef>
            </a:pPr>
            <a:r>
              <a:rPr lang="en-US" sz="1200" dirty="0">
                <a:latin typeface="VIC-Regular"/>
              </a:rPr>
              <a:t>Meets the gambler where they are in their change journey</a:t>
            </a:r>
          </a:p>
          <a:p>
            <a:pPr>
              <a:lnSpc>
                <a:spcPct val="100000"/>
              </a:lnSpc>
              <a:spcBef>
                <a:spcPts val="600"/>
              </a:spcBef>
            </a:pPr>
            <a:r>
              <a:rPr lang="en-US" sz="1200" dirty="0">
                <a:latin typeface="VIC-Regular"/>
              </a:rPr>
              <a:t>Provides a variety of support options, including an assessment tool and information, offering social/entertainment alternatives to gambling, promoting self-care, and providing multiple links to help lines/professional help.</a:t>
            </a:r>
            <a:endParaRPr lang="en-US" sz="1200" dirty="0"/>
          </a:p>
        </p:txBody>
      </p:sp>
    </p:spTree>
    <p:extLst>
      <p:ext uri="{BB962C8B-B14F-4D97-AF65-F5344CB8AC3E}">
        <p14:creationId xmlns:p14="http://schemas.microsoft.com/office/powerpoint/2010/main" val="226852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55323" y="218256"/>
            <a:ext cx="4104917" cy="698515"/>
          </a:xfrm>
        </p:spPr>
        <p:txBody>
          <a:bodyPr anchor="t">
            <a:noAutofit/>
          </a:bodyPr>
          <a:lstStyle/>
          <a:p>
            <a:r>
              <a:rPr lang="en-US" sz="2200" dirty="0"/>
              <a:t>Victoria’s Gambler’s Help Site</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37</a:t>
            </a:fld>
            <a:endParaRPr lang="en-US"/>
          </a:p>
        </p:txBody>
      </p:sp>
      <p:sp>
        <p:nvSpPr>
          <p:cNvPr id="5" name="TextBox 4">
            <a:extLst>
              <a:ext uri="{FF2B5EF4-FFF2-40B4-BE49-F238E27FC236}">
                <a16:creationId xmlns:a16="http://schemas.microsoft.com/office/drawing/2014/main" id="{E4B1FBEE-8D84-AFD7-E882-E3334F2A6C09}"/>
              </a:ext>
            </a:extLst>
          </p:cNvPr>
          <p:cNvSpPr txBox="1"/>
          <p:nvPr/>
        </p:nvSpPr>
        <p:spPr>
          <a:xfrm>
            <a:off x="1182757" y="6484257"/>
            <a:ext cx="2119243" cy="246221"/>
          </a:xfrm>
          <a:prstGeom prst="rect">
            <a:avLst/>
          </a:prstGeom>
          <a:noFill/>
        </p:spPr>
        <p:txBody>
          <a:bodyPr wrap="square" rtlCol="0">
            <a:spAutoFit/>
          </a:bodyPr>
          <a:lstStyle/>
          <a:p>
            <a:r>
              <a:rPr lang="en-US" sz="1000" dirty="0"/>
              <a:t>Source: Gambler’s Help website</a:t>
            </a:r>
            <a:endParaRPr lang="en-US" sz="1000" i="1" dirty="0"/>
          </a:p>
        </p:txBody>
      </p:sp>
      <p:pic>
        <p:nvPicPr>
          <p:cNvPr id="7" name="Picture 6">
            <a:extLst>
              <a:ext uri="{FF2B5EF4-FFF2-40B4-BE49-F238E27FC236}">
                <a16:creationId xmlns:a16="http://schemas.microsoft.com/office/drawing/2014/main" id="{DAEFD829-0B96-0F22-C7C5-073AB288615E}"/>
              </a:ext>
            </a:extLst>
          </p:cNvPr>
          <p:cNvPicPr>
            <a:picLocks noChangeAspect="1"/>
          </p:cNvPicPr>
          <p:nvPr/>
        </p:nvPicPr>
        <p:blipFill>
          <a:blip r:embed="rId2"/>
          <a:stretch>
            <a:fillRect/>
          </a:stretch>
        </p:blipFill>
        <p:spPr>
          <a:xfrm>
            <a:off x="523240" y="674447"/>
            <a:ext cx="7833360" cy="5458810"/>
          </a:xfrm>
          <a:prstGeom prst="rect">
            <a:avLst/>
          </a:prstGeom>
          <a:ln>
            <a:solidFill>
              <a:schemeClr val="tx1"/>
            </a:solidFill>
          </a:ln>
        </p:spPr>
      </p:pic>
    </p:spTree>
    <p:extLst>
      <p:ext uri="{BB962C8B-B14F-4D97-AF65-F5344CB8AC3E}">
        <p14:creationId xmlns:p14="http://schemas.microsoft.com/office/powerpoint/2010/main" val="4002554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355323" y="218256"/>
            <a:ext cx="4104917" cy="698515"/>
          </a:xfrm>
        </p:spPr>
        <p:txBody>
          <a:bodyPr anchor="t">
            <a:noAutofit/>
          </a:bodyPr>
          <a:lstStyle/>
          <a:p>
            <a:r>
              <a:rPr lang="en-US" sz="2200" dirty="0"/>
              <a:t>Victoria’s Gambler’s Help Site</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38</a:t>
            </a:fld>
            <a:endParaRPr lang="en-US"/>
          </a:p>
        </p:txBody>
      </p:sp>
      <p:sp>
        <p:nvSpPr>
          <p:cNvPr id="5" name="TextBox 4">
            <a:extLst>
              <a:ext uri="{FF2B5EF4-FFF2-40B4-BE49-F238E27FC236}">
                <a16:creationId xmlns:a16="http://schemas.microsoft.com/office/drawing/2014/main" id="{E4B1FBEE-8D84-AFD7-E882-E3334F2A6C09}"/>
              </a:ext>
            </a:extLst>
          </p:cNvPr>
          <p:cNvSpPr txBox="1"/>
          <p:nvPr/>
        </p:nvSpPr>
        <p:spPr>
          <a:xfrm>
            <a:off x="1182757" y="6484257"/>
            <a:ext cx="2119243" cy="246221"/>
          </a:xfrm>
          <a:prstGeom prst="rect">
            <a:avLst/>
          </a:prstGeom>
          <a:noFill/>
        </p:spPr>
        <p:txBody>
          <a:bodyPr wrap="square" rtlCol="0">
            <a:spAutoFit/>
          </a:bodyPr>
          <a:lstStyle/>
          <a:p>
            <a:r>
              <a:rPr lang="en-US" sz="1000" dirty="0"/>
              <a:t>Source: Gambler’s Help website</a:t>
            </a:r>
            <a:endParaRPr lang="en-US" sz="1000" i="1" dirty="0"/>
          </a:p>
        </p:txBody>
      </p:sp>
      <p:pic>
        <p:nvPicPr>
          <p:cNvPr id="8" name="Picture 7">
            <a:extLst>
              <a:ext uri="{FF2B5EF4-FFF2-40B4-BE49-F238E27FC236}">
                <a16:creationId xmlns:a16="http://schemas.microsoft.com/office/drawing/2014/main" id="{D44D148A-6D2D-DE91-E297-D78879610652}"/>
              </a:ext>
            </a:extLst>
          </p:cNvPr>
          <p:cNvPicPr>
            <a:picLocks noChangeAspect="1"/>
          </p:cNvPicPr>
          <p:nvPr/>
        </p:nvPicPr>
        <p:blipFill>
          <a:blip r:embed="rId2"/>
          <a:stretch>
            <a:fillRect/>
          </a:stretch>
        </p:blipFill>
        <p:spPr>
          <a:xfrm>
            <a:off x="355322" y="1054576"/>
            <a:ext cx="4838977" cy="4652238"/>
          </a:xfrm>
          <a:prstGeom prst="rect">
            <a:avLst/>
          </a:prstGeom>
        </p:spPr>
      </p:pic>
      <p:pic>
        <p:nvPicPr>
          <p:cNvPr id="13" name="Picture 12">
            <a:extLst>
              <a:ext uri="{FF2B5EF4-FFF2-40B4-BE49-F238E27FC236}">
                <a16:creationId xmlns:a16="http://schemas.microsoft.com/office/drawing/2014/main" id="{D3082EE3-1752-6D85-983C-75279394B603}"/>
              </a:ext>
            </a:extLst>
          </p:cNvPr>
          <p:cNvPicPr>
            <a:picLocks noChangeAspect="1"/>
          </p:cNvPicPr>
          <p:nvPr/>
        </p:nvPicPr>
        <p:blipFill>
          <a:blip r:embed="rId3"/>
          <a:stretch>
            <a:fillRect/>
          </a:stretch>
        </p:blipFill>
        <p:spPr>
          <a:xfrm>
            <a:off x="6149710" y="38575"/>
            <a:ext cx="5099148" cy="6497577"/>
          </a:xfrm>
          <a:prstGeom prst="rect">
            <a:avLst/>
          </a:prstGeom>
        </p:spPr>
      </p:pic>
    </p:spTree>
    <p:extLst>
      <p:ext uri="{BB962C8B-B14F-4D97-AF65-F5344CB8AC3E}">
        <p14:creationId xmlns:p14="http://schemas.microsoft.com/office/powerpoint/2010/main" val="1716521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8201" y="451755"/>
            <a:ext cx="10515591" cy="434340"/>
          </a:xfrm>
        </p:spPr>
        <p:txBody>
          <a:bodyPr>
            <a:normAutofit fontScale="90000"/>
          </a:bodyPr>
          <a:lstStyle/>
          <a:p>
            <a:r>
              <a:rPr lang="en-US" dirty="0"/>
              <a:t>How Are WLA Certified U.S. Lotteries Talking About RG? </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39</a:t>
            </a:fld>
            <a:endParaRPr lang="en-US"/>
          </a:p>
        </p:txBody>
      </p:sp>
      <p:graphicFrame>
        <p:nvGraphicFramePr>
          <p:cNvPr id="10" name="Table 10">
            <a:extLst>
              <a:ext uri="{FF2B5EF4-FFF2-40B4-BE49-F238E27FC236}">
                <a16:creationId xmlns:a16="http://schemas.microsoft.com/office/drawing/2014/main" id="{2B306834-5F39-3714-9067-F527BBDDB7D2}"/>
              </a:ext>
            </a:extLst>
          </p:cNvPr>
          <p:cNvGraphicFramePr>
            <a:graphicFrameLocks noGrp="1"/>
          </p:cNvGraphicFramePr>
          <p:nvPr>
            <p:ph idx="1"/>
          </p:nvPr>
        </p:nvGraphicFramePr>
        <p:xfrm>
          <a:off x="133169" y="1843402"/>
          <a:ext cx="11530512" cy="4562842"/>
        </p:xfrm>
        <a:graphic>
          <a:graphicData uri="http://schemas.openxmlformats.org/drawingml/2006/table">
            <a:tbl>
              <a:tblPr firstRow="1" bandRow="1">
                <a:tableStyleId>{5940675A-B579-460E-94D1-54222C63F5DA}</a:tableStyleId>
              </a:tblPr>
              <a:tblGrid>
                <a:gridCol w="1681927">
                  <a:extLst>
                    <a:ext uri="{9D8B030D-6E8A-4147-A177-3AD203B41FA5}">
                      <a16:colId xmlns:a16="http://schemas.microsoft.com/office/drawing/2014/main" val="1833328188"/>
                    </a:ext>
                  </a:extLst>
                </a:gridCol>
                <a:gridCol w="1969717">
                  <a:extLst>
                    <a:ext uri="{9D8B030D-6E8A-4147-A177-3AD203B41FA5}">
                      <a16:colId xmlns:a16="http://schemas.microsoft.com/office/drawing/2014/main" val="3260102135"/>
                    </a:ext>
                  </a:extLst>
                </a:gridCol>
                <a:gridCol w="1969717">
                  <a:extLst>
                    <a:ext uri="{9D8B030D-6E8A-4147-A177-3AD203B41FA5}">
                      <a16:colId xmlns:a16="http://schemas.microsoft.com/office/drawing/2014/main" val="1036425373"/>
                    </a:ext>
                  </a:extLst>
                </a:gridCol>
                <a:gridCol w="1969717">
                  <a:extLst>
                    <a:ext uri="{9D8B030D-6E8A-4147-A177-3AD203B41FA5}">
                      <a16:colId xmlns:a16="http://schemas.microsoft.com/office/drawing/2014/main" val="2647867868"/>
                    </a:ext>
                  </a:extLst>
                </a:gridCol>
                <a:gridCol w="1969717">
                  <a:extLst>
                    <a:ext uri="{9D8B030D-6E8A-4147-A177-3AD203B41FA5}">
                      <a16:colId xmlns:a16="http://schemas.microsoft.com/office/drawing/2014/main" val="285361009"/>
                    </a:ext>
                  </a:extLst>
                </a:gridCol>
                <a:gridCol w="1969717">
                  <a:extLst>
                    <a:ext uri="{9D8B030D-6E8A-4147-A177-3AD203B41FA5}">
                      <a16:colId xmlns:a16="http://schemas.microsoft.com/office/drawing/2014/main" val="2352383171"/>
                    </a:ext>
                  </a:extLst>
                </a:gridCol>
              </a:tblGrid>
              <a:tr h="364345">
                <a:tc>
                  <a:txBody>
                    <a:bodyPr/>
                    <a:lstStyle/>
                    <a:p>
                      <a:endParaRPr lang="en-US" sz="1200" dirty="0">
                        <a:solidFill>
                          <a:schemeClr val="accent6"/>
                        </a:solidFill>
                      </a:endParaRP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dirty="0">
                          <a:solidFill>
                            <a:schemeClr val="accent6"/>
                          </a:solidFill>
                        </a:rPr>
                        <a:t>CA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CO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GA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rPr>
                        <a:t>Hoosier (IN)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IL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703153555"/>
                  </a:ext>
                </a:extLst>
              </a:tr>
              <a:tr h="458254">
                <a:tc>
                  <a:txBody>
                    <a:bodyPr/>
                    <a:lstStyle/>
                    <a:p>
                      <a:r>
                        <a:rPr lang="en-US" sz="1200" b="1" dirty="0">
                          <a:solidFill>
                            <a:schemeClr val="accent6"/>
                          </a:solidFill>
                        </a:rPr>
                        <a:t>How RG Info is Described on Website</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Know Your Limits</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Keep Play Positive</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Responsible Gaming</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1591196"/>
                  </a:ext>
                </a:extLst>
              </a:tr>
              <a:tr h="584262">
                <a:tc>
                  <a:txBody>
                    <a:bodyPr/>
                    <a:lstStyle/>
                    <a:p>
                      <a:r>
                        <a:rPr lang="en-US" sz="1200" b="1" dirty="0">
                          <a:solidFill>
                            <a:schemeClr val="accent6"/>
                          </a:solidFill>
                        </a:rPr>
                        <a:t>Placement of RG on Home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Menu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Menu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Under rotating content window</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Positive Play link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Link at bottom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0077195"/>
                  </a:ext>
                </a:extLst>
              </a:tr>
              <a:tr h="1632588">
                <a:tc>
                  <a:txBody>
                    <a:bodyPr/>
                    <a:lstStyle/>
                    <a:p>
                      <a:pPr algn="l" rtl="0" fontAlgn="ctr"/>
                      <a:r>
                        <a:rPr lang="en-US" sz="1200" b="1" i="0" u="none" strike="noStrike">
                          <a:solidFill>
                            <a:srgbClr val="4F4F4F"/>
                          </a:solidFill>
                          <a:effectLst/>
                          <a:latin typeface="Calibri" panose="020F0502020204030204" pitchFamily="34" charset="0"/>
                        </a:rPr>
                        <a:t>What RGPG Content is Available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RG tips, PG help links and contact info, WLA RG certification</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PG helpline, PG behaviors to avoid, youth gambling warning, RG tips, link to </a:t>
                      </a:r>
                      <a:r>
                        <a:rPr lang="en-US" sz="1200" dirty="0" err="1">
                          <a:solidFill>
                            <a:schemeClr val="accent6"/>
                          </a:solidFill>
                        </a:rPr>
                        <a:t>Gamesense</a:t>
                      </a:r>
                      <a:r>
                        <a:rPr lang="en-US" sz="1200" dirty="0">
                          <a:solidFill>
                            <a:schemeClr val="accent6"/>
                          </a:solidFill>
                        </a:rPr>
                        <a:t>, </a:t>
                      </a:r>
                      <a:r>
                        <a:rPr lang="en-US" sz="1200" dirty="0" err="1">
                          <a:solidFill>
                            <a:schemeClr val="accent6"/>
                          </a:solidFill>
                        </a:rPr>
                        <a:t>Gamtalk</a:t>
                      </a:r>
                      <a:r>
                        <a:rPr lang="en-US" sz="1200" dirty="0">
                          <a:solidFill>
                            <a:schemeClr val="accent6"/>
                          </a:solidFill>
                        </a:rPr>
                        <a:t>, Gam-Anon, variety of treatment and support resources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Self-assessment (text, not interactive), debunking myths, online safeguards, RG tips, PG help links and contact info, links to Gam-Anon, Gamblers Anonymous, downloadable RG brochure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Positive Play (PP) videos, track your play calculator, PP quiz, helpful resources, financial literacy education tools, preventing underage play, downloadable resources, connect w/counselor (chat)</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RG commitment, RG tips, PG help, myths and facts, player security, online gaming safeguards, RG gaming guide (English and Spanish), links  to download or access more info</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45670"/>
                  </a:ext>
                </a:extLst>
              </a:tr>
              <a:tr h="655675">
                <a:tc>
                  <a:txBody>
                    <a:bodyPr/>
                    <a:lstStyle/>
                    <a:p>
                      <a:pPr algn="l" rtl="0" fontAlgn="ctr"/>
                      <a:r>
                        <a:rPr lang="en-US" sz="1200" b="1" i="0" u="none" strike="noStrike" dirty="0">
                          <a:solidFill>
                            <a:srgbClr val="4F4F4F"/>
                          </a:solidFill>
                          <a:effectLst/>
                          <a:latin typeface="Calibri" panose="020F0502020204030204" pitchFamily="34" charset="0"/>
                        </a:rPr>
                        <a:t>How is the RGPG Content Presented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Image, expandable sections of text</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Scenic state illustrations, images/text, interactive quiz, link to resources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Tabs for different RG information, mostly text based with some images, </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Images, text, embedded videos, organized categories, visually engaging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Text, images/graphics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741578"/>
                  </a:ext>
                </a:extLst>
              </a:tr>
              <a:tr h="867718">
                <a:tc>
                  <a:txBody>
                    <a:bodyPr/>
                    <a:lstStyle/>
                    <a:p>
                      <a:r>
                        <a:rPr lang="en-US" sz="1200" b="1" dirty="0">
                          <a:solidFill>
                            <a:schemeClr val="accent6"/>
                          </a:solidFill>
                        </a:rPr>
                        <a:t>Special callouts?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Provide Gambling and Debt resources; includes tips to prevent Underage gambling</a:t>
                      </a:r>
                    </a:p>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Provide Gambling and financial education resources; includes tips to prevent Underage gambling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4223559"/>
                  </a:ext>
                </a:extLst>
              </a:tr>
            </a:tbl>
          </a:graphicData>
        </a:graphic>
      </p:graphicFrame>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246221"/>
          </a:xfrm>
          <a:prstGeom prst="rect">
            <a:avLst/>
          </a:prstGeom>
          <a:noFill/>
        </p:spPr>
        <p:txBody>
          <a:bodyPr wrap="square" rtlCol="0">
            <a:spAutoFit/>
          </a:bodyPr>
          <a:lstStyle/>
          <a:p>
            <a:r>
              <a:rPr lang="en-US" sz="1000" dirty="0"/>
              <a:t>Source: World Lottery Association (WLA) website; state lottery websites</a:t>
            </a:r>
          </a:p>
        </p:txBody>
      </p:sp>
      <p:sp>
        <p:nvSpPr>
          <p:cNvPr id="7" name="Content Placeholder 5">
            <a:extLst>
              <a:ext uri="{FF2B5EF4-FFF2-40B4-BE49-F238E27FC236}">
                <a16:creationId xmlns:a16="http://schemas.microsoft.com/office/drawing/2014/main" id="{73D67A3E-FCAC-E1B5-8967-41177FE40734}"/>
              </a:ext>
            </a:extLst>
          </p:cNvPr>
          <p:cNvSpPr txBox="1">
            <a:spLocks/>
          </p:cNvSpPr>
          <p:nvPr/>
        </p:nvSpPr>
        <p:spPr>
          <a:xfrm>
            <a:off x="838201" y="1084938"/>
            <a:ext cx="10515585" cy="4611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The responsible gaming information provided to players vary across jurisdictions – some had minimal information, some had simple text-based information, some had rich and interactive information. </a:t>
            </a:r>
          </a:p>
        </p:txBody>
      </p:sp>
    </p:spTree>
    <p:extLst>
      <p:ext uri="{BB962C8B-B14F-4D97-AF65-F5344CB8AC3E}">
        <p14:creationId xmlns:p14="http://schemas.microsoft.com/office/powerpoint/2010/main" val="356592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92336"/>
          </a:xfrm>
        </p:spPr>
        <p:txBody>
          <a:bodyPr anchor="t">
            <a:noAutofit/>
          </a:bodyPr>
          <a:lstStyle/>
          <a:p>
            <a:r>
              <a:rPr lang="en-US" sz="2200" dirty="0"/>
              <a:t>Executive Summary:</a:t>
            </a:r>
            <a:br>
              <a:rPr lang="en-US" sz="2200" dirty="0"/>
            </a:br>
            <a:r>
              <a:rPr lang="en-US" sz="2200" dirty="0"/>
              <a:t>Key Elements of Early Support Options for Alcohol Consumption and Gaming </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838201" y="1206466"/>
            <a:ext cx="10348679" cy="5146964"/>
          </a:xfrm>
        </p:spPr>
        <p:txBody>
          <a:bodyPr>
            <a:noAutofit/>
          </a:bodyPr>
          <a:lstStyle/>
          <a:p>
            <a:pPr>
              <a:spcBef>
                <a:spcPts val="0"/>
              </a:spcBef>
              <a:spcAft>
                <a:spcPts val="1800"/>
              </a:spcAft>
            </a:pPr>
            <a:r>
              <a:rPr lang="en-US" sz="1400" dirty="0"/>
              <a:t>The availability of information and resources varied between the gambling vs alcohol spaces – resources were more abundant for those seeking information and/or considering a change in their alcohol consumption.</a:t>
            </a:r>
          </a:p>
          <a:p>
            <a:pPr>
              <a:spcBef>
                <a:spcPts val="0"/>
              </a:spcBef>
              <a:spcAft>
                <a:spcPts val="1800"/>
              </a:spcAft>
            </a:pPr>
            <a:r>
              <a:rPr lang="en-US" sz="1400" dirty="0"/>
              <a:t>A very popular approach to early support and contemplation in the alcohol space is the sober curious movement which takes an exploratory self-help approach.</a:t>
            </a:r>
          </a:p>
          <a:p>
            <a:pPr>
              <a:spcBef>
                <a:spcPts val="0"/>
              </a:spcBef>
              <a:spcAft>
                <a:spcPts val="1800"/>
              </a:spcAft>
            </a:pPr>
            <a:r>
              <a:rPr lang="en-US" sz="1400" dirty="0"/>
              <a:t>The table below summarizes key elements of early support/prevention activities observed for gaming versus alcohol consumption. Similarities and differences are also called out:</a:t>
            </a:r>
          </a:p>
          <a:p>
            <a:pPr marL="0" indent="0">
              <a:spcBef>
                <a:spcPts val="0"/>
              </a:spcBef>
              <a:spcAft>
                <a:spcPts val="1800"/>
              </a:spcAft>
              <a:buNone/>
            </a:pPr>
            <a:r>
              <a:rPr lang="en-US" sz="1400" dirty="0"/>
              <a:t>	</a:t>
            </a:r>
          </a:p>
          <a:p>
            <a:pPr>
              <a:spcBef>
                <a:spcPts val="0"/>
              </a:spcBef>
              <a:spcAft>
                <a:spcPts val="1800"/>
              </a:spcAft>
            </a:pPr>
            <a:endParaRPr lang="en-US" sz="1400" dirty="0"/>
          </a:p>
          <a:p>
            <a:pPr>
              <a:spcBef>
                <a:spcPts val="0"/>
              </a:spcBef>
              <a:spcAft>
                <a:spcPts val="1800"/>
              </a:spcAft>
            </a:pPr>
            <a:endParaRPr lang="en-US" sz="1400" dirty="0"/>
          </a:p>
          <a:p>
            <a:pPr>
              <a:spcBef>
                <a:spcPts val="0"/>
              </a:spcBef>
              <a:spcAft>
                <a:spcPts val="1800"/>
              </a:spcAft>
            </a:pPr>
            <a:endParaRPr lang="en-US" sz="1400" dirty="0"/>
          </a:p>
          <a:p>
            <a:pPr>
              <a:spcBef>
                <a:spcPts val="0"/>
              </a:spcBef>
              <a:spcAft>
                <a:spcPts val="1800"/>
              </a:spcAft>
            </a:pPr>
            <a:endParaRPr lang="en-US" sz="1400" dirty="0"/>
          </a:p>
          <a:p>
            <a:pPr>
              <a:spcBef>
                <a:spcPts val="0"/>
              </a:spcBef>
              <a:spcAft>
                <a:spcPts val="1800"/>
              </a:spcAft>
            </a:pPr>
            <a:endParaRPr lang="en-US" sz="14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4</a:t>
            </a:fld>
            <a:endParaRPr lang="en-US"/>
          </a:p>
        </p:txBody>
      </p:sp>
      <p:graphicFrame>
        <p:nvGraphicFramePr>
          <p:cNvPr id="5" name="Table 4">
            <a:extLst>
              <a:ext uri="{FF2B5EF4-FFF2-40B4-BE49-F238E27FC236}">
                <a16:creationId xmlns:a16="http://schemas.microsoft.com/office/drawing/2014/main" id="{C7CCC06F-AF2D-5CAE-FF6B-C704C07F449C}"/>
              </a:ext>
            </a:extLst>
          </p:cNvPr>
          <p:cNvGraphicFramePr>
            <a:graphicFrameLocks noGrp="1"/>
          </p:cNvGraphicFramePr>
          <p:nvPr>
            <p:extLst>
              <p:ext uri="{D42A27DB-BD31-4B8C-83A1-F6EECF244321}">
                <p14:modId xmlns:p14="http://schemas.microsoft.com/office/powerpoint/2010/main" val="3764709307"/>
              </p:ext>
            </p:extLst>
          </p:nvPr>
        </p:nvGraphicFramePr>
        <p:xfrm>
          <a:off x="1103870" y="2972044"/>
          <a:ext cx="9893644" cy="3550920"/>
        </p:xfrm>
        <a:graphic>
          <a:graphicData uri="http://schemas.openxmlformats.org/drawingml/2006/table">
            <a:tbl>
              <a:tblPr firstRow="1" firstCol="1" bandRow="1">
                <a:tableStyleId>{912C8C85-51F0-491E-9774-3900AFEF0FD7}</a:tableStyleId>
              </a:tblPr>
              <a:tblGrid>
                <a:gridCol w="4946822">
                  <a:extLst>
                    <a:ext uri="{9D8B030D-6E8A-4147-A177-3AD203B41FA5}">
                      <a16:colId xmlns:a16="http://schemas.microsoft.com/office/drawing/2014/main" val="362139723"/>
                    </a:ext>
                  </a:extLst>
                </a:gridCol>
                <a:gridCol w="4946822">
                  <a:extLst>
                    <a:ext uri="{9D8B030D-6E8A-4147-A177-3AD203B41FA5}">
                      <a16:colId xmlns:a16="http://schemas.microsoft.com/office/drawing/2014/main" val="2673918564"/>
                    </a:ext>
                  </a:extLst>
                </a:gridCol>
              </a:tblGrid>
              <a:tr h="204658">
                <a:tc>
                  <a:txBody>
                    <a:bodyPr/>
                    <a:lstStyle/>
                    <a:p>
                      <a:pPr marL="0" marR="0">
                        <a:spcBef>
                          <a:spcPts val="0"/>
                        </a:spcBef>
                        <a:spcAft>
                          <a:spcPts val="0"/>
                        </a:spcAft>
                      </a:pPr>
                      <a:r>
                        <a:rPr lang="en-US" sz="1400" dirty="0">
                          <a:effectLst/>
                        </a:rPr>
                        <a:t>Gambling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Alcohol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8684779"/>
                  </a:ext>
                </a:extLst>
              </a:tr>
              <a:tr h="774778">
                <a:tc gridSpan="2">
                  <a:txBody>
                    <a:bodyPr/>
                    <a:lstStyle/>
                    <a:p>
                      <a:pPr marL="342900" marR="0" lvl="0" indent="-342900">
                        <a:spcBef>
                          <a:spcPts val="0"/>
                        </a:spcBef>
                        <a:spcAft>
                          <a:spcPts val="600"/>
                        </a:spcAft>
                        <a:buFont typeface="Symbol" panose="05050102010706020507" pitchFamily="18" charset="2"/>
                        <a:buChar char=""/>
                      </a:pPr>
                      <a:r>
                        <a:rPr lang="en-US" sz="1400" b="0" dirty="0">
                          <a:solidFill>
                            <a:schemeClr val="accent6"/>
                          </a:solidFill>
                          <a:effectLst/>
                        </a:rPr>
                        <a:t>Both use the stages of change framework to evaluate where an individual is on the change spectrum (see page 10)</a:t>
                      </a:r>
                    </a:p>
                    <a:p>
                      <a:pPr marL="342900" marR="0" lvl="0" indent="-342900">
                        <a:spcBef>
                          <a:spcPts val="0"/>
                        </a:spcBef>
                        <a:spcAft>
                          <a:spcPts val="600"/>
                        </a:spcAft>
                        <a:buFont typeface="Symbol" panose="05050102010706020507" pitchFamily="18" charset="2"/>
                        <a:buChar char=""/>
                      </a:pPr>
                      <a:r>
                        <a:rPr lang="en-US" sz="1400" b="0" dirty="0">
                          <a:solidFill>
                            <a:schemeClr val="accent6"/>
                          </a:solidFill>
                          <a:effectLst/>
                        </a:rPr>
                        <a:t>Both use similar strategies, actions and tools to help guide change: self-help, self-reflection, mental health, cognitive behavior therapy, motivational interviewing</a:t>
                      </a:r>
                    </a:p>
                  </a:txBody>
                  <a:tcPr marL="45720" marR="45720"/>
                </a:tc>
                <a:tc hMerge="1">
                  <a:txBody>
                    <a:bodyPr/>
                    <a:lstStyle/>
                    <a:p>
                      <a:pPr marL="0" marR="0" lvl="0" indent="0">
                        <a:spcBef>
                          <a:spcPts val="0"/>
                        </a:spcBef>
                        <a:spcAft>
                          <a:spcPts val="600"/>
                        </a:spcAft>
                        <a:buFont typeface="Symbol" panose="05050102010706020507" pitchFamily="18" charset="2"/>
                        <a:buNone/>
                      </a:pPr>
                      <a:endParaRPr lang="en-US" sz="1400" dirty="0">
                        <a:solidFill>
                          <a:srgbClr val="00B050"/>
                        </a:solidFill>
                        <a:effectLst/>
                      </a:endParaRPr>
                    </a:p>
                  </a:txBody>
                  <a:tcPr marL="45720" marR="45720"/>
                </a:tc>
                <a:extLst>
                  <a:ext uri="{0D108BD9-81ED-4DB2-BD59-A6C34878D82A}">
                    <a16:rowId xmlns:a16="http://schemas.microsoft.com/office/drawing/2014/main" val="2028765450"/>
                  </a:ext>
                </a:extLst>
              </a:tr>
              <a:tr h="2426664">
                <a:tc>
                  <a:txBody>
                    <a:bodyPr/>
                    <a:lstStyle/>
                    <a:p>
                      <a:pPr marL="0" marR="0" lvl="0" indent="0">
                        <a:spcBef>
                          <a:spcPts val="0"/>
                        </a:spcBef>
                        <a:spcAft>
                          <a:spcPts val="600"/>
                        </a:spcAft>
                        <a:buFont typeface="Symbol" panose="05050102010706020507" pitchFamily="18" charset="2"/>
                        <a:buNone/>
                      </a:pPr>
                      <a:r>
                        <a:rPr lang="en-US" sz="1400" b="0" dirty="0">
                          <a:solidFill>
                            <a:schemeClr val="accent6"/>
                          </a:solidFill>
                          <a:effectLst/>
                        </a:rPr>
                        <a:t>Differences:</a:t>
                      </a:r>
                    </a:p>
                    <a:p>
                      <a:pPr marL="342900" marR="0" lvl="0" indent="-342900">
                        <a:spcBef>
                          <a:spcPts val="0"/>
                        </a:spcBef>
                        <a:spcAft>
                          <a:spcPts val="600"/>
                        </a:spcAft>
                        <a:buFont typeface="Symbol" panose="05050102010706020507" pitchFamily="18" charset="2"/>
                        <a:buChar char=""/>
                      </a:pPr>
                      <a:r>
                        <a:rPr lang="en-US" sz="1400" b="0" dirty="0">
                          <a:solidFill>
                            <a:schemeClr val="accent6"/>
                          </a:solidFill>
                          <a:effectLst/>
                        </a:rPr>
                        <a:t>Those that seek help are most frequently directed to treatment</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400" b="0" dirty="0">
                          <a:solidFill>
                            <a:schemeClr val="accent6"/>
                          </a:solidFill>
                          <a:effectLst/>
                        </a:rPr>
                        <a:t>Limited social media content / challenges (e.g. Dry January challenge)</a:t>
                      </a:r>
                    </a:p>
                    <a:p>
                      <a:pPr marL="342900" marR="0" lvl="0" indent="-342900">
                        <a:spcBef>
                          <a:spcPts val="0"/>
                        </a:spcBef>
                        <a:spcAft>
                          <a:spcPts val="600"/>
                        </a:spcAft>
                        <a:buFont typeface="Symbol" panose="05050102010706020507" pitchFamily="18" charset="2"/>
                        <a:buChar char=""/>
                      </a:pPr>
                      <a:r>
                        <a:rPr lang="en-US" sz="1400" b="0" dirty="0">
                          <a:solidFill>
                            <a:schemeClr val="accent6"/>
                          </a:solidFill>
                          <a:effectLst/>
                        </a:rPr>
                        <a:t>Limited social media engagement with treatment provider accounts (e.g. OCPR/OCPG Facebook posts)</a:t>
                      </a:r>
                    </a:p>
                    <a:p>
                      <a:pPr marL="342900" marR="0" lvl="0" indent="-342900">
                        <a:spcBef>
                          <a:spcPts val="0"/>
                        </a:spcBef>
                        <a:spcAft>
                          <a:spcPts val="600"/>
                        </a:spcAft>
                        <a:buFont typeface="Symbol" panose="05050102010706020507" pitchFamily="18" charset="2"/>
                        <a:buChar char=""/>
                      </a:pPr>
                      <a:r>
                        <a:rPr lang="en-US" sz="1400" b="0" dirty="0">
                          <a:solidFill>
                            <a:schemeClr val="accent6"/>
                          </a:solidFill>
                          <a:effectLst/>
                        </a:rPr>
                        <a:t>Search for gambling help turns up mixed – and potentially detrimental - results (e.g. app store displayed gambling tracking apps and online slot machine apps)</a:t>
                      </a:r>
                      <a:endParaRPr lang="en-US" sz="1400" b="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marL="0" marR="0" lvl="0" indent="0">
                        <a:spcBef>
                          <a:spcPts val="0"/>
                        </a:spcBef>
                        <a:spcAft>
                          <a:spcPts val="600"/>
                        </a:spcAft>
                        <a:buFont typeface="Symbol" panose="05050102010706020507" pitchFamily="18" charset="2"/>
                        <a:buNone/>
                      </a:pPr>
                      <a:r>
                        <a:rPr lang="en-US" sz="1400" dirty="0">
                          <a:solidFill>
                            <a:schemeClr val="accent6"/>
                          </a:solidFill>
                          <a:effectLst/>
                        </a:rPr>
                        <a:t>Differences:</a:t>
                      </a:r>
                    </a:p>
                    <a:p>
                      <a:pPr marL="342900" marR="0" lvl="0" indent="-342900">
                        <a:spcBef>
                          <a:spcPts val="0"/>
                        </a:spcBef>
                        <a:spcAft>
                          <a:spcPts val="600"/>
                        </a:spcAft>
                        <a:buFont typeface="Symbol" panose="05050102010706020507" pitchFamily="18" charset="2"/>
                        <a:buChar char=""/>
                      </a:pPr>
                      <a:r>
                        <a:rPr lang="en-US" sz="1400" dirty="0">
                          <a:solidFill>
                            <a:schemeClr val="accent6"/>
                          </a:solidFill>
                          <a:effectLst/>
                        </a:rPr>
                        <a:t>Variety of treatment and early consideration self-help options</a:t>
                      </a:r>
                    </a:p>
                    <a:p>
                      <a:pPr marL="342900" marR="0" lvl="0" indent="-342900">
                        <a:spcBef>
                          <a:spcPts val="0"/>
                        </a:spcBef>
                        <a:spcAft>
                          <a:spcPts val="600"/>
                        </a:spcAft>
                        <a:buFont typeface="Symbol" panose="05050102010706020507" pitchFamily="18" charset="2"/>
                        <a:buChar char=""/>
                      </a:pPr>
                      <a:r>
                        <a:rPr lang="en-US" sz="1400" dirty="0">
                          <a:solidFill>
                            <a:schemeClr val="accent6"/>
                          </a:solidFill>
                          <a:effectLst/>
                        </a:rPr>
                        <a:t>Plenty of social media content and engagement</a:t>
                      </a:r>
                    </a:p>
                    <a:p>
                      <a:pPr marL="342900" marR="0" lvl="0" indent="-342900">
                        <a:spcBef>
                          <a:spcPts val="0"/>
                        </a:spcBef>
                        <a:spcAft>
                          <a:spcPts val="600"/>
                        </a:spcAft>
                        <a:buFont typeface="Symbol" panose="05050102010706020507" pitchFamily="18" charset="2"/>
                        <a:buChar char=""/>
                      </a:pPr>
                      <a:r>
                        <a:rPr lang="en-US" sz="1400" dirty="0">
                          <a:solidFill>
                            <a:schemeClr val="accent6"/>
                          </a:solidFill>
                          <a:effectLst/>
                        </a:rPr>
                        <a:t>Resources outside of treatment (self-help, social media challenges, social media content, dating apps, social events, etc.)</a:t>
                      </a:r>
                    </a:p>
                    <a:p>
                      <a:pPr marL="342900" marR="0" lvl="0" indent="-342900">
                        <a:spcBef>
                          <a:spcPts val="0"/>
                        </a:spcBef>
                        <a:spcAft>
                          <a:spcPts val="600"/>
                        </a:spcAft>
                        <a:buFont typeface="Symbol" panose="05050102010706020507" pitchFamily="18" charset="2"/>
                        <a:buChar char=""/>
                      </a:pPr>
                      <a:r>
                        <a:rPr lang="en-US" sz="1400" dirty="0">
                          <a:solidFill>
                            <a:schemeClr val="accent6"/>
                          </a:solidFill>
                          <a:effectLst/>
                        </a:rPr>
                        <a:t>Search for help with alcohol turns up relevant resources without mixed messages</a:t>
                      </a:r>
                      <a:endParaRPr lang="en-US" sz="1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3376435452"/>
                  </a:ext>
                </a:extLst>
              </a:tr>
            </a:tbl>
          </a:graphicData>
        </a:graphic>
      </p:graphicFrame>
    </p:spTree>
    <p:extLst>
      <p:ext uri="{BB962C8B-B14F-4D97-AF65-F5344CB8AC3E}">
        <p14:creationId xmlns:p14="http://schemas.microsoft.com/office/powerpoint/2010/main" val="504663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8201" y="451755"/>
            <a:ext cx="10515591" cy="434340"/>
          </a:xfrm>
        </p:spPr>
        <p:txBody>
          <a:bodyPr>
            <a:normAutofit fontScale="90000"/>
          </a:bodyPr>
          <a:lstStyle/>
          <a:p>
            <a:r>
              <a:rPr lang="en-US" dirty="0"/>
              <a:t>How Are WLA Certified U.S. Lotteries Talking About RG? </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40</a:t>
            </a:fld>
            <a:endParaRPr lang="en-US"/>
          </a:p>
        </p:txBody>
      </p:sp>
      <p:graphicFrame>
        <p:nvGraphicFramePr>
          <p:cNvPr id="10" name="Table 10">
            <a:extLst>
              <a:ext uri="{FF2B5EF4-FFF2-40B4-BE49-F238E27FC236}">
                <a16:creationId xmlns:a16="http://schemas.microsoft.com/office/drawing/2014/main" id="{2B306834-5F39-3714-9067-F527BBDDB7D2}"/>
              </a:ext>
            </a:extLst>
          </p:cNvPr>
          <p:cNvGraphicFramePr>
            <a:graphicFrameLocks noGrp="1"/>
          </p:cNvGraphicFramePr>
          <p:nvPr>
            <p:ph idx="1"/>
          </p:nvPr>
        </p:nvGraphicFramePr>
        <p:xfrm>
          <a:off x="243832" y="1876696"/>
          <a:ext cx="11602727" cy="4618837"/>
        </p:xfrm>
        <a:graphic>
          <a:graphicData uri="http://schemas.openxmlformats.org/drawingml/2006/table">
            <a:tbl>
              <a:tblPr firstRow="1" bandRow="1">
                <a:tableStyleId>{5940675A-B579-460E-94D1-54222C63F5DA}</a:tableStyleId>
              </a:tblPr>
              <a:tblGrid>
                <a:gridCol w="1943600">
                  <a:extLst>
                    <a:ext uri="{9D8B030D-6E8A-4147-A177-3AD203B41FA5}">
                      <a16:colId xmlns:a16="http://schemas.microsoft.com/office/drawing/2014/main" val="1833328188"/>
                    </a:ext>
                  </a:extLst>
                </a:gridCol>
                <a:gridCol w="1842098">
                  <a:extLst>
                    <a:ext uri="{9D8B030D-6E8A-4147-A177-3AD203B41FA5}">
                      <a16:colId xmlns:a16="http://schemas.microsoft.com/office/drawing/2014/main" val="2183912740"/>
                    </a:ext>
                  </a:extLst>
                </a:gridCol>
                <a:gridCol w="1842098">
                  <a:extLst>
                    <a:ext uri="{9D8B030D-6E8A-4147-A177-3AD203B41FA5}">
                      <a16:colId xmlns:a16="http://schemas.microsoft.com/office/drawing/2014/main" val="617566806"/>
                    </a:ext>
                  </a:extLst>
                </a:gridCol>
                <a:gridCol w="1842098">
                  <a:extLst>
                    <a:ext uri="{9D8B030D-6E8A-4147-A177-3AD203B41FA5}">
                      <a16:colId xmlns:a16="http://schemas.microsoft.com/office/drawing/2014/main" val="3260102135"/>
                    </a:ext>
                  </a:extLst>
                </a:gridCol>
                <a:gridCol w="2141190">
                  <a:extLst>
                    <a:ext uri="{9D8B030D-6E8A-4147-A177-3AD203B41FA5}">
                      <a16:colId xmlns:a16="http://schemas.microsoft.com/office/drawing/2014/main" val="1036425373"/>
                    </a:ext>
                  </a:extLst>
                </a:gridCol>
                <a:gridCol w="1991643">
                  <a:extLst>
                    <a:ext uri="{9D8B030D-6E8A-4147-A177-3AD203B41FA5}">
                      <a16:colId xmlns:a16="http://schemas.microsoft.com/office/drawing/2014/main" val="2647867868"/>
                    </a:ext>
                  </a:extLst>
                </a:gridCol>
              </a:tblGrid>
              <a:tr h="248054">
                <a:tc>
                  <a:txBody>
                    <a:bodyPr/>
                    <a:lstStyle/>
                    <a:p>
                      <a:endParaRPr lang="en-US" sz="1200" b="1" dirty="0">
                        <a:solidFill>
                          <a:schemeClr val="accent6"/>
                        </a:solidFill>
                      </a:endParaRP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dirty="0">
                          <a:solidFill>
                            <a:schemeClr val="accent6"/>
                          </a:solidFill>
                        </a:rPr>
                        <a:t>MO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NC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NE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NJ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NM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45256839"/>
                  </a:ext>
                </a:extLst>
              </a:tr>
              <a:tr h="337695">
                <a:tc>
                  <a:txBody>
                    <a:bodyPr/>
                    <a:lstStyle/>
                    <a:p>
                      <a:r>
                        <a:rPr lang="en-US" sz="1200" b="1" dirty="0">
                          <a:solidFill>
                            <a:schemeClr val="accent6"/>
                          </a:solidFill>
                        </a:rPr>
                        <a:t>How RG Info is Described on Website</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Smart</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N/A</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Please 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756375"/>
                  </a:ext>
                </a:extLst>
              </a:tr>
              <a:tr h="835321">
                <a:tc>
                  <a:txBody>
                    <a:bodyPr/>
                    <a:lstStyle/>
                    <a:p>
                      <a:r>
                        <a:rPr lang="en-US" sz="1200" b="1" dirty="0">
                          <a:solidFill>
                            <a:schemeClr val="accent6"/>
                          </a:solidFill>
                        </a:rPr>
                        <a:t>Placement of RG on Home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Tab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Smart button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“Free PG help available” link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“Responsibility” link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Info middle of page, links to NM Council of PG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417063"/>
                  </a:ext>
                </a:extLst>
              </a:tr>
              <a:tr h="892979">
                <a:tc>
                  <a:txBody>
                    <a:bodyPr/>
                    <a:lstStyle/>
                    <a:p>
                      <a:pPr algn="l" rtl="0" fontAlgn="ctr"/>
                      <a:r>
                        <a:rPr lang="en-US" sz="1200" b="1" i="0" u="none" strike="noStrike">
                          <a:solidFill>
                            <a:srgbClr val="4F4F4F"/>
                          </a:solidFill>
                          <a:effectLst/>
                          <a:latin typeface="Calibri" panose="020F0502020204030204" pitchFamily="34" charset="0"/>
                        </a:rPr>
                        <a:t>What RGPG Content is Available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Self-exclusion program, RG commitment, RG tips, annual report, WLA and NASPL/NCPG RG Certificate, contact info to PG help, fraud info</a:t>
                      </a:r>
                      <a:r>
                        <a:rPr lang="en-US" sz="1200">
                          <a:solidFill>
                            <a:schemeClr val="accent6"/>
                          </a:solidFill>
                        </a:rPr>
                        <a:t>/reporting</a:t>
                      </a:r>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Tabs: play smarter, know the game, bust the myths, get support (call, text, chat), RG commitment; game odds, how to play info, remaining prizes, embedded videos</a:t>
                      </a:r>
                    </a:p>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Free problem gambling help for Nebraskans at problemgambling.nebraska.gov  </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Commitment to RG, WLA Certification and WLA process, links to PG resources, gaming tips, embedded videos for PGAM &amp;RG  commercial, press releases, underage gambling warning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For RG info go to PG site, helpline, NM Council of PG brochure in English and Spanish</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204372"/>
                  </a:ext>
                </a:extLst>
              </a:tr>
              <a:tr h="835321">
                <a:tc>
                  <a:txBody>
                    <a:bodyPr/>
                    <a:lstStyle/>
                    <a:p>
                      <a:pPr algn="l" rtl="0" fontAlgn="ctr"/>
                      <a:r>
                        <a:rPr lang="en-US" sz="1200" b="1" i="0" u="none" strike="noStrike" dirty="0">
                          <a:solidFill>
                            <a:srgbClr val="4F4F4F"/>
                          </a:solidFill>
                          <a:effectLst/>
                          <a:latin typeface="Calibri" panose="020F0502020204030204" pitchFamily="34" charset="0"/>
                        </a:rPr>
                        <a:t>How is the RGPG Content Presented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Text, graphics, embedded videos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Text, colorful headings, embedded videos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Small font text</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Text, simple graphics &amp; images</a:t>
                      </a:r>
                      <a:r>
                        <a:rPr lang="en-US" sz="1200">
                          <a:solidFill>
                            <a:schemeClr val="accent6"/>
                          </a:solidFill>
                        </a:rPr>
                        <a:t>, embedded videos</a:t>
                      </a:r>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Text with link to info/brochure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186659"/>
                  </a:ext>
                </a:extLst>
              </a:tr>
              <a:tr h="798189">
                <a:tc>
                  <a:txBody>
                    <a:bodyPr/>
                    <a:lstStyle/>
                    <a:p>
                      <a:r>
                        <a:rPr lang="en-US" sz="1200" b="1" dirty="0">
                          <a:solidFill>
                            <a:schemeClr val="accent6"/>
                          </a:solidFill>
                        </a:rPr>
                        <a:t>Special callouts?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chemeClr val="accent6"/>
                          </a:solidFill>
                        </a:rPr>
                        <a:t>Used distinct color scheme (green/purple) for RG content</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chemeClr val="accent6"/>
                          </a:solidFill>
                        </a:rPr>
                        <a:t>No RG tips, just straight to treatment site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chemeClr val="accent6"/>
                          </a:solidFill>
                        </a:rPr>
                        <a:t>Also includes tips to prevent Underage gambling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No RG tips, just straight to treatment site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4950759"/>
                  </a:ext>
                </a:extLst>
              </a:tr>
            </a:tbl>
          </a:graphicData>
        </a:graphic>
      </p:graphicFrame>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246221"/>
          </a:xfrm>
          <a:prstGeom prst="rect">
            <a:avLst/>
          </a:prstGeom>
          <a:noFill/>
        </p:spPr>
        <p:txBody>
          <a:bodyPr wrap="square" rtlCol="0">
            <a:spAutoFit/>
          </a:bodyPr>
          <a:lstStyle/>
          <a:p>
            <a:r>
              <a:rPr lang="en-US" sz="1000" dirty="0"/>
              <a:t>Source: World Lottery Association (WLA) website; state lottery websites</a:t>
            </a:r>
          </a:p>
        </p:txBody>
      </p:sp>
      <p:sp>
        <p:nvSpPr>
          <p:cNvPr id="6" name="Content Placeholder 5">
            <a:extLst>
              <a:ext uri="{FF2B5EF4-FFF2-40B4-BE49-F238E27FC236}">
                <a16:creationId xmlns:a16="http://schemas.microsoft.com/office/drawing/2014/main" id="{B8C2D914-09A4-E2C0-7DE3-CB9D0F8CACDC}"/>
              </a:ext>
            </a:extLst>
          </p:cNvPr>
          <p:cNvSpPr txBox="1">
            <a:spLocks/>
          </p:cNvSpPr>
          <p:nvPr/>
        </p:nvSpPr>
        <p:spPr>
          <a:xfrm>
            <a:off x="838201" y="1084938"/>
            <a:ext cx="10515585" cy="4611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The responsible gaming information provided to players vary across jurisdictions – some had minimal information, some had simple text-based information, some had rich and interactive information. </a:t>
            </a:r>
          </a:p>
        </p:txBody>
      </p:sp>
    </p:spTree>
    <p:extLst>
      <p:ext uri="{BB962C8B-B14F-4D97-AF65-F5344CB8AC3E}">
        <p14:creationId xmlns:p14="http://schemas.microsoft.com/office/powerpoint/2010/main" val="1433856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62-812D-8C4B-020E-A9F432FFB9B8}"/>
              </a:ext>
            </a:extLst>
          </p:cNvPr>
          <p:cNvSpPr>
            <a:spLocks noGrp="1"/>
          </p:cNvSpPr>
          <p:nvPr>
            <p:ph type="title"/>
          </p:nvPr>
        </p:nvSpPr>
        <p:spPr>
          <a:xfrm>
            <a:off x="838201" y="451755"/>
            <a:ext cx="10515591" cy="434340"/>
          </a:xfrm>
        </p:spPr>
        <p:txBody>
          <a:bodyPr>
            <a:normAutofit fontScale="90000"/>
          </a:bodyPr>
          <a:lstStyle/>
          <a:p>
            <a:r>
              <a:rPr lang="en-US" dirty="0"/>
              <a:t>How Are WLA Certified U.S. Lotteries Talking About RG? </a:t>
            </a:r>
          </a:p>
        </p:txBody>
      </p:sp>
      <p:sp>
        <p:nvSpPr>
          <p:cNvPr id="4" name="Slide Number Placeholder 3">
            <a:extLst>
              <a:ext uri="{FF2B5EF4-FFF2-40B4-BE49-F238E27FC236}">
                <a16:creationId xmlns:a16="http://schemas.microsoft.com/office/drawing/2014/main" id="{F65BEF19-5A3F-6A17-86F2-78587A5664B4}"/>
              </a:ext>
            </a:extLst>
          </p:cNvPr>
          <p:cNvSpPr>
            <a:spLocks noGrp="1"/>
          </p:cNvSpPr>
          <p:nvPr>
            <p:ph type="sldNum" sz="quarter" idx="12"/>
          </p:nvPr>
        </p:nvSpPr>
        <p:spPr/>
        <p:txBody>
          <a:bodyPr/>
          <a:lstStyle/>
          <a:p>
            <a:fld id="{BF76F403-B427-4A07-85C1-AC8B3D123FEE}" type="slidenum">
              <a:rPr lang="en-US" smtClean="0"/>
              <a:t>41</a:t>
            </a:fld>
            <a:endParaRPr lang="en-US"/>
          </a:p>
        </p:txBody>
      </p:sp>
      <p:graphicFrame>
        <p:nvGraphicFramePr>
          <p:cNvPr id="10" name="Table 10">
            <a:extLst>
              <a:ext uri="{FF2B5EF4-FFF2-40B4-BE49-F238E27FC236}">
                <a16:creationId xmlns:a16="http://schemas.microsoft.com/office/drawing/2014/main" id="{2B306834-5F39-3714-9067-F527BBDDB7D2}"/>
              </a:ext>
            </a:extLst>
          </p:cNvPr>
          <p:cNvGraphicFramePr>
            <a:graphicFrameLocks noGrp="1"/>
          </p:cNvGraphicFramePr>
          <p:nvPr>
            <p:ph idx="1"/>
            <p:extLst>
              <p:ext uri="{D42A27DB-BD31-4B8C-83A1-F6EECF244321}">
                <p14:modId xmlns:p14="http://schemas.microsoft.com/office/powerpoint/2010/main" val="2364232250"/>
              </p:ext>
            </p:extLst>
          </p:nvPr>
        </p:nvGraphicFramePr>
        <p:xfrm>
          <a:off x="243834" y="1752871"/>
          <a:ext cx="11771089" cy="4719610"/>
        </p:xfrm>
        <a:graphic>
          <a:graphicData uri="http://schemas.openxmlformats.org/drawingml/2006/table">
            <a:tbl>
              <a:tblPr firstRow="1" bandRow="1">
                <a:tableStyleId>{5940675A-B579-460E-94D1-54222C63F5DA}</a:tableStyleId>
              </a:tblPr>
              <a:tblGrid>
                <a:gridCol w="1617864">
                  <a:extLst>
                    <a:ext uri="{9D8B030D-6E8A-4147-A177-3AD203B41FA5}">
                      <a16:colId xmlns:a16="http://schemas.microsoft.com/office/drawing/2014/main" val="1833328188"/>
                    </a:ext>
                  </a:extLst>
                </a:gridCol>
                <a:gridCol w="2103120">
                  <a:extLst>
                    <a:ext uri="{9D8B030D-6E8A-4147-A177-3AD203B41FA5}">
                      <a16:colId xmlns:a16="http://schemas.microsoft.com/office/drawing/2014/main" val="1413778783"/>
                    </a:ext>
                  </a:extLst>
                </a:gridCol>
                <a:gridCol w="1492387">
                  <a:extLst>
                    <a:ext uri="{9D8B030D-6E8A-4147-A177-3AD203B41FA5}">
                      <a16:colId xmlns:a16="http://schemas.microsoft.com/office/drawing/2014/main" val="285361009"/>
                    </a:ext>
                  </a:extLst>
                </a:gridCol>
                <a:gridCol w="1541578">
                  <a:extLst>
                    <a:ext uri="{9D8B030D-6E8A-4147-A177-3AD203B41FA5}">
                      <a16:colId xmlns:a16="http://schemas.microsoft.com/office/drawing/2014/main" val="1167808893"/>
                    </a:ext>
                  </a:extLst>
                </a:gridCol>
                <a:gridCol w="1547554">
                  <a:extLst>
                    <a:ext uri="{9D8B030D-6E8A-4147-A177-3AD203B41FA5}">
                      <a16:colId xmlns:a16="http://schemas.microsoft.com/office/drawing/2014/main" val="2352383171"/>
                    </a:ext>
                  </a:extLst>
                </a:gridCol>
                <a:gridCol w="1914106">
                  <a:extLst>
                    <a:ext uri="{9D8B030D-6E8A-4147-A177-3AD203B41FA5}">
                      <a16:colId xmlns:a16="http://schemas.microsoft.com/office/drawing/2014/main" val="1104378040"/>
                    </a:ext>
                  </a:extLst>
                </a:gridCol>
                <a:gridCol w="1554480">
                  <a:extLst>
                    <a:ext uri="{9D8B030D-6E8A-4147-A177-3AD203B41FA5}">
                      <a16:colId xmlns:a16="http://schemas.microsoft.com/office/drawing/2014/main" val="1038526042"/>
                    </a:ext>
                  </a:extLst>
                </a:gridCol>
              </a:tblGrid>
              <a:tr h="223861">
                <a:tc>
                  <a:txBody>
                    <a:bodyPr/>
                    <a:lstStyle/>
                    <a:p>
                      <a:endParaRPr lang="en-US" sz="1200" b="1" dirty="0">
                        <a:solidFill>
                          <a:schemeClr val="accent6"/>
                        </a:solidFill>
                      </a:endParaRP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dirty="0">
                          <a:solidFill>
                            <a:schemeClr val="accent6"/>
                          </a:solidFill>
                        </a:rPr>
                        <a:t>OH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OR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PA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TN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TX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accent6"/>
                          </a:solidFill>
                        </a:rPr>
                        <a:t>WI Lottery</a:t>
                      </a:r>
                    </a:p>
                  </a:txBody>
                  <a:tcPr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45256839"/>
                  </a:ext>
                </a:extLst>
              </a:tr>
              <a:tr h="390584">
                <a:tc>
                  <a:txBody>
                    <a:bodyPr/>
                    <a:lstStyle/>
                    <a:p>
                      <a:r>
                        <a:rPr lang="en-US" sz="1200" b="1" dirty="0">
                          <a:solidFill>
                            <a:schemeClr val="accent6"/>
                          </a:solidFill>
                        </a:rPr>
                        <a:t>How RG Info is Described on Website</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Responsible Gaming</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Please 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Play Responsibly</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N/A</a:t>
                      </a:r>
                    </a:p>
                  </a:txBody>
                  <a:tcPr marT="18288" marB="18288" anchor="ctr">
                    <a:lnL w="12700" cmpd="sng">
                      <a:noFill/>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756375"/>
                  </a:ext>
                </a:extLst>
              </a:tr>
              <a:tr h="753849">
                <a:tc>
                  <a:txBody>
                    <a:bodyPr/>
                    <a:lstStyle/>
                    <a:p>
                      <a:r>
                        <a:rPr lang="en-US" sz="1200" b="1" dirty="0">
                          <a:solidFill>
                            <a:schemeClr val="accent6"/>
                          </a:solidFill>
                        </a:rPr>
                        <a:t>Placement of RG on Home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Link to RG section at bottom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Link at bottom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Link at top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Menu under Social Responsibility</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No link to RG section available, PG info at bottom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417063"/>
                  </a:ext>
                </a:extLst>
              </a:tr>
              <a:tr h="1810892">
                <a:tc>
                  <a:txBody>
                    <a:bodyPr/>
                    <a:lstStyle/>
                    <a:p>
                      <a:pPr algn="l" rtl="0" fontAlgn="ctr"/>
                      <a:r>
                        <a:rPr lang="en-US" sz="1200" b="1" i="0" u="none" strike="noStrike">
                          <a:solidFill>
                            <a:srgbClr val="4F4F4F"/>
                          </a:solidFill>
                          <a:effectLst/>
                          <a:latin typeface="Calibri" panose="020F0502020204030204" pitchFamily="34" charset="0"/>
                        </a:rPr>
                        <a:t>What RGPG Content is Available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Link to gamble responsibly and self-exclusion site; treatment programs, warning signs, time out program, RG commitment, odds, PG help (live chat, phone #, link), OH RG contact info, extensive resources listed (</a:t>
                      </a:r>
                      <a:r>
                        <a:rPr lang="en-US" sz="1200" b="0" dirty="0" err="1">
                          <a:solidFill>
                            <a:schemeClr val="accent6"/>
                          </a:solidFill>
                        </a:rPr>
                        <a:t>OH+Nat’l</a:t>
                      </a:r>
                      <a:r>
                        <a:rPr lang="en-US" sz="1200" b="0" dirty="0">
                          <a:solidFill>
                            <a:schemeClr val="accent6"/>
                          </a:solidFill>
                        </a:rPr>
                        <a:t>), Gamblers Anonymous, gam-anon.org, Problem Gambling Ohio</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RG commitment, RG tips, link to help resources, explain odds, RG Impact reports, OPGR.org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RG commitment/ strategy, phone # to PG help, RG links to articles/help, warning signs, link to NCPG screening tool, RG tips/tools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RG commitment, RG tips, RG resources (links, phone #), printable resources, embedded videos, CSR report, RG program update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Getting help (links, phone #), education (Positive Play, FAW, embedded training videos), guiding principles, risks of youth gambling, certifications, advertising guidelines, downloadable brochures/ posters (English &amp; Spanish)</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WLA Certification logo, Wisconsin Council on Problem Gambling logo, PG helpline (phone #, text)</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204372"/>
                  </a:ext>
                </a:extLst>
              </a:tr>
              <a:tr h="753849">
                <a:tc>
                  <a:txBody>
                    <a:bodyPr/>
                    <a:lstStyle/>
                    <a:p>
                      <a:pPr algn="l" rtl="0" fontAlgn="ctr"/>
                      <a:r>
                        <a:rPr lang="en-US" sz="1200" b="1" i="0" u="none" strike="noStrike" dirty="0">
                          <a:solidFill>
                            <a:srgbClr val="4F4F4F"/>
                          </a:solidFill>
                          <a:effectLst/>
                          <a:latin typeface="Calibri" panose="020F0502020204030204" pitchFamily="34" charset="0"/>
                        </a:rPr>
                        <a:t>How is the RGPG Content Presented on Website?</a:t>
                      </a:r>
                    </a:p>
                  </a:txBody>
                  <a:tcPr marR="7620" marT="7620" marB="0"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Graphic carousel highlighting two sites mentioned below; text, links, embedded videos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dirty="0">
                          <a:solidFill>
                            <a:schemeClr val="accent6"/>
                          </a:solidFill>
                        </a:rPr>
                        <a:t>Text, animated graphics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Text-based with links, no images or graphics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Colorful, graphics, text, embedded video</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solidFill>
                        </a:rPr>
                        <a:t>Menu tabs, text with links to resources, graphics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Logos and text at bottom of page</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186659"/>
                  </a:ext>
                </a:extLst>
              </a:tr>
              <a:tr h="720339">
                <a:tc>
                  <a:txBody>
                    <a:bodyPr/>
                    <a:lstStyle/>
                    <a:p>
                      <a:r>
                        <a:rPr lang="en-US" sz="1200" b="1" dirty="0">
                          <a:solidFill>
                            <a:schemeClr val="accent6"/>
                          </a:solidFill>
                        </a:rPr>
                        <a:t>Special callouts?</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chemeClr val="accent6"/>
                          </a:solidFill>
                        </a:rPr>
                        <a:t>Link to more info: Timeoutohio.com and keepitfunohio.com</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Includes tips to prevent Underage gambling</a:t>
                      </a: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solidFill>
                          <a:schemeClr val="accent6"/>
                        </a:solidFill>
                      </a:endParaRPr>
                    </a:p>
                  </a:txBody>
                  <a:tcPr marT="18288" marB="18288" anchor="ctr">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4950759"/>
                  </a:ext>
                </a:extLst>
              </a:tr>
            </a:tbl>
          </a:graphicData>
        </a:graphic>
      </p:graphicFrame>
      <p:sp>
        <p:nvSpPr>
          <p:cNvPr id="5" name="TextBox 4">
            <a:extLst>
              <a:ext uri="{FF2B5EF4-FFF2-40B4-BE49-F238E27FC236}">
                <a16:creationId xmlns:a16="http://schemas.microsoft.com/office/drawing/2014/main" id="{E30792B7-2F17-AFCB-B6F3-73BBA55290FF}"/>
              </a:ext>
            </a:extLst>
          </p:cNvPr>
          <p:cNvSpPr txBox="1"/>
          <p:nvPr/>
        </p:nvSpPr>
        <p:spPr>
          <a:xfrm>
            <a:off x="1182757" y="6484257"/>
            <a:ext cx="8650672" cy="400110"/>
          </a:xfrm>
          <a:prstGeom prst="rect">
            <a:avLst/>
          </a:prstGeom>
          <a:noFill/>
        </p:spPr>
        <p:txBody>
          <a:bodyPr wrap="square" rtlCol="0">
            <a:spAutoFit/>
          </a:bodyPr>
          <a:lstStyle/>
          <a:p>
            <a:r>
              <a:rPr lang="en-US" sz="1000" dirty="0"/>
              <a:t>Source: World Lottery Association (WLA) website; state lottery websites</a:t>
            </a:r>
          </a:p>
          <a:p>
            <a:r>
              <a:rPr lang="en-US" sz="1000" dirty="0"/>
              <a:t>*Not WLA RGF Certified; NASPL-NCPG Responsible </a:t>
            </a:r>
            <a:r>
              <a:rPr lang="en-US" sz="1000"/>
              <a:t>Gaming Verified</a:t>
            </a:r>
            <a:endParaRPr lang="en-US" sz="1000" dirty="0"/>
          </a:p>
        </p:txBody>
      </p:sp>
      <p:sp>
        <p:nvSpPr>
          <p:cNvPr id="6" name="Content Placeholder 5">
            <a:extLst>
              <a:ext uri="{FF2B5EF4-FFF2-40B4-BE49-F238E27FC236}">
                <a16:creationId xmlns:a16="http://schemas.microsoft.com/office/drawing/2014/main" id="{B8C2D914-09A4-E2C0-7DE3-CB9D0F8CACDC}"/>
              </a:ext>
            </a:extLst>
          </p:cNvPr>
          <p:cNvSpPr txBox="1">
            <a:spLocks/>
          </p:cNvSpPr>
          <p:nvPr/>
        </p:nvSpPr>
        <p:spPr>
          <a:xfrm>
            <a:off x="838201" y="1084938"/>
            <a:ext cx="10515585" cy="4611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The responsible gaming information provided to players vary across jurisdictions – some had minimal information, some had simple text-based information, some had rich and interactive information. </a:t>
            </a:r>
          </a:p>
        </p:txBody>
      </p:sp>
    </p:spTree>
    <p:extLst>
      <p:ext uri="{BB962C8B-B14F-4D97-AF65-F5344CB8AC3E}">
        <p14:creationId xmlns:p14="http://schemas.microsoft.com/office/powerpoint/2010/main" val="4225675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42</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Gambling Research Australia: A Comprehensive Assessment of Self-Help Strategies and Actions 2013</a:t>
            </a:r>
          </a:p>
        </p:txBody>
      </p:sp>
      <p:sp>
        <p:nvSpPr>
          <p:cNvPr id="9" name="Title 8">
            <a:extLst>
              <a:ext uri="{FF2B5EF4-FFF2-40B4-BE49-F238E27FC236}">
                <a16:creationId xmlns:a16="http://schemas.microsoft.com/office/drawing/2014/main" id="{018143AC-BFC9-B453-45EE-6EB75A4EC88B}"/>
              </a:ext>
            </a:extLst>
          </p:cNvPr>
          <p:cNvSpPr>
            <a:spLocks noGrp="1"/>
          </p:cNvSpPr>
          <p:nvPr>
            <p:ph type="title"/>
          </p:nvPr>
        </p:nvSpPr>
        <p:spPr>
          <a:xfrm>
            <a:off x="838201" y="342900"/>
            <a:ext cx="10515591" cy="578757"/>
          </a:xfrm>
        </p:spPr>
        <p:txBody>
          <a:bodyPr>
            <a:normAutofit/>
          </a:bodyPr>
          <a:lstStyle/>
          <a:p>
            <a:r>
              <a:rPr lang="en-US" dirty="0"/>
              <a:t>Uptake of Strategies/Actions – Contemplation Stage</a:t>
            </a:r>
          </a:p>
        </p:txBody>
      </p:sp>
      <p:pic>
        <p:nvPicPr>
          <p:cNvPr id="3" name="Picture 2">
            <a:extLst>
              <a:ext uri="{FF2B5EF4-FFF2-40B4-BE49-F238E27FC236}">
                <a16:creationId xmlns:a16="http://schemas.microsoft.com/office/drawing/2014/main" id="{149540AB-3FC8-0420-5220-E29452968CB5}"/>
              </a:ext>
            </a:extLst>
          </p:cNvPr>
          <p:cNvPicPr>
            <a:picLocks noChangeAspect="1"/>
          </p:cNvPicPr>
          <p:nvPr/>
        </p:nvPicPr>
        <p:blipFill>
          <a:blip r:embed="rId3"/>
          <a:stretch>
            <a:fillRect/>
          </a:stretch>
        </p:blipFill>
        <p:spPr>
          <a:xfrm>
            <a:off x="1293073" y="1608397"/>
            <a:ext cx="4572000" cy="3942225"/>
          </a:xfrm>
          <a:prstGeom prst="rect">
            <a:avLst/>
          </a:prstGeom>
        </p:spPr>
      </p:pic>
      <p:pic>
        <p:nvPicPr>
          <p:cNvPr id="6" name="Picture 5">
            <a:extLst>
              <a:ext uri="{FF2B5EF4-FFF2-40B4-BE49-F238E27FC236}">
                <a16:creationId xmlns:a16="http://schemas.microsoft.com/office/drawing/2014/main" id="{8CC6A0D7-4BC0-47F1-B137-656AD7881BD3}"/>
              </a:ext>
            </a:extLst>
          </p:cNvPr>
          <p:cNvPicPr>
            <a:picLocks noChangeAspect="1"/>
          </p:cNvPicPr>
          <p:nvPr/>
        </p:nvPicPr>
        <p:blipFill>
          <a:blip r:embed="rId4"/>
          <a:stretch>
            <a:fillRect/>
          </a:stretch>
        </p:blipFill>
        <p:spPr>
          <a:xfrm>
            <a:off x="6811044" y="1208921"/>
            <a:ext cx="4059823" cy="4987636"/>
          </a:xfrm>
          <a:prstGeom prst="rect">
            <a:avLst/>
          </a:prstGeom>
        </p:spPr>
      </p:pic>
    </p:spTree>
    <p:extLst>
      <p:ext uri="{BB962C8B-B14F-4D97-AF65-F5344CB8AC3E}">
        <p14:creationId xmlns:p14="http://schemas.microsoft.com/office/powerpoint/2010/main" val="1430221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43</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Gambling Research Australia: A Comprehensive Assessment of Self-Help Strategies and Actions 2013</a:t>
            </a:r>
          </a:p>
        </p:txBody>
      </p:sp>
      <p:sp>
        <p:nvSpPr>
          <p:cNvPr id="9" name="Title 8">
            <a:extLst>
              <a:ext uri="{FF2B5EF4-FFF2-40B4-BE49-F238E27FC236}">
                <a16:creationId xmlns:a16="http://schemas.microsoft.com/office/drawing/2014/main" id="{018143AC-BFC9-B453-45EE-6EB75A4EC88B}"/>
              </a:ext>
            </a:extLst>
          </p:cNvPr>
          <p:cNvSpPr>
            <a:spLocks noGrp="1"/>
          </p:cNvSpPr>
          <p:nvPr>
            <p:ph type="title"/>
          </p:nvPr>
        </p:nvSpPr>
        <p:spPr>
          <a:xfrm>
            <a:off x="838201" y="342900"/>
            <a:ext cx="10515591" cy="578757"/>
          </a:xfrm>
        </p:spPr>
        <p:txBody>
          <a:bodyPr>
            <a:normAutofit/>
          </a:bodyPr>
          <a:lstStyle/>
          <a:p>
            <a:r>
              <a:rPr lang="en-US" dirty="0"/>
              <a:t>Uptake of Strategies/Actions – Action Stage</a:t>
            </a:r>
          </a:p>
        </p:txBody>
      </p:sp>
      <p:pic>
        <p:nvPicPr>
          <p:cNvPr id="5" name="Picture 4">
            <a:extLst>
              <a:ext uri="{FF2B5EF4-FFF2-40B4-BE49-F238E27FC236}">
                <a16:creationId xmlns:a16="http://schemas.microsoft.com/office/drawing/2014/main" id="{3B01AC46-BE92-78A8-30D9-FEEE8BF1ECD8}"/>
              </a:ext>
            </a:extLst>
          </p:cNvPr>
          <p:cNvPicPr>
            <a:picLocks noChangeAspect="1"/>
          </p:cNvPicPr>
          <p:nvPr/>
        </p:nvPicPr>
        <p:blipFill>
          <a:blip r:embed="rId3"/>
          <a:stretch>
            <a:fillRect/>
          </a:stretch>
        </p:blipFill>
        <p:spPr>
          <a:xfrm>
            <a:off x="1070073" y="1591450"/>
            <a:ext cx="4572000" cy="3879511"/>
          </a:xfrm>
          <a:prstGeom prst="rect">
            <a:avLst/>
          </a:prstGeom>
        </p:spPr>
      </p:pic>
      <p:pic>
        <p:nvPicPr>
          <p:cNvPr id="10" name="Picture 9">
            <a:extLst>
              <a:ext uri="{FF2B5EF4-FFF2-40B4-BE49-F238E27FC236}">
                <a16:creationId xmlns:a16="http://schemas.microsoft.com/office/drawing/2014/main" id="{D24B3A67-E549-AC54-CA4F-BF8559BB957D}"/>
              </a:ext>
            </a:extLst>
          </p:cNvPr>
          <p:cNvPicPr>
            <a:picLocks noChangeAspect="1"/>
          </p:cNvPicPr>
          <p:nvPr/>
        </p:nvPicPr>
        <p:blipFill>
          <a:blip r:embed="rId4"/>
          <a:stretch>
            <a:fillRect/>
          </a:stretch>
        </p:blipFill>
        <p:spPr>
          <a:xfrm>
            <a:off x="6757746" y="1163965"/>
            <a:ext cx="4156364" cy="5129690"/>
          </a:xfrm>
          <a:prstGeom prst="rect">
            <a:avLst/>
          </a:prstGeom>
        </p:spPr>
      </p:pic>
    </p:spTree>
    <p:extLst>
      <p:ext uri="{BB962C8B-B14F-4D97-AF65-F5344CB8AC3E}">
        <p14:creationId xmlns:p14="http://schemas.microsoft.com/office/powerpoint/2010/main" val="3116078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92336"/>
          </a:xfrm>
        </p:spPr>
        <p:txBody>
          <a:bodyPr anchor="t">
            <a:normAutofit fontScale="90000"/>
          </a:bodyPr>
          <a:lstStyle/>
          <a:p>
            <a:r>
              <a:rPr lang="en-US" dirty="0"/>
              <a:t>Executive Summary: Sober Curiosity Offers Flexibility and Motivation</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838201" y="1055914"/>
            <a:ext cx="9489830" cy="5421086"/>
          </a:xfrm>
        </p:spPr>
        <p:txBody>
          <a:bodyPr>
            <a:noAutofit/>
          </a:bodyPr>
          <a:lstStyle/>
          <a:p>
            <a:pPr>
              <a:spcBef>
                <a:spcPts val="0"/>
              </a:spcBef>
              <a:spcAft>
                <a:spcPts val="1200"/>
              </a:spcAft>
            </a:pPr>
            <a:r>
              <a:rPr lang="en-US" sz="1600" dirty="0"/>
              <a:t>The strategies and actions used in the Sober Curious space align with strategies and actions used in the gambling prevention and treatment space, the difference is that the Sober Curious movement is delivered in a more positive, inclusive way.</a:t>
            </a:r>
          </a:p>
          <a:p>
            <a:pPr>
              <a:spcBef>
                <a:spcPts val="0"/>
              </a:spcBef>
              <a:spcAft>
                <a:spcPts val="1200"/>
              </a:spcAft>
            </a:pPr>
            <a:r>
              <a:rPr lang="en-US" sz="1600" dirty="0"/>
              <a:t>The sober curious approach offers the following: </a:t>
            </a:r>
          </a:p>
          <a:p>
            <a:pPr marL="457200" lvl="1">
              <a:spcBef>
                <a:spcPts val="0"/>
              </a:spcBef>
              <a:spcAft>
                <a:spcPts val="1200"/>
              </a:spcAft>
            </a:pPr>
            <a:r>
              <a:rPr lang="en-US" sz="1600" dirty="0"/>
              <a:t>There’s something that motivates you to change, not an assessment that labels you (no stigma)</a:t>
            </a:r>
          </a:p>
          <a:p>
            <a:pPr marL="457200" lvl="1">
              <a:spcBef>
                <a:spcPts val="0"/>
              </a:spcBef>
              <a:spcAft>
                <a:spcPts val="1200"/>
              </a:spcAft>
            </a:pPr>
            <a:r>
              <a:rPr lang="en-US" sz="1600" dirty="0"/>
              <a:t>Self-guided exploration of self, including behaviors (you’re in control)</a:t>
            </a:r>
          </a:p>
          <a:p>
            <a:pPr marL="457200" lvl="1">
              <a:spcBef>
                <a:spcPts val="0"/>
              </a:spcBef>
              <a:spcAft>
                <a:spcPts val="1200"/>
              </a:spcAft>
            </a:pPr>
            <a:r>
              <a:rPr lang="en-US" sz="1600" dirty="0"/>
              <a:t>Flexibility in finding what works for you</a:t>
            </a:r>
          </a:p>
          <a:p>
            <a:pPr marL="457200" lvl="1">
              <a:spcBef>
                <a:spcPts val="0"/>
              </a:spcBef>
              <a:spcAft>
                <a:spcPts val="1200"/>
              </a:spcAft>
            </a:pPr>
            <a:r>
              <a:rPr lang="en-US" sz="1600" dirty="0"/>
              <a:t>Doesn’t require you to be in a treatment setting</a:t>
            </a:r>
          </a:p>
          <a:p>
            <a:pPr marL="457200" lvl="1">
              <a:spcBef>
                <a:spcPts val="0"/>
              </a:spcBef>
              <a:spcAft>
                <a:spcPts val="1200"/>
              </a:spcAft>
            </a:pPr>
            <a:r>
              <a:rPr lang="en-US" sz="1600" dirty="0"/>
              <a:t>Easy to recruit others to join you in your journey (support/community)</a:t>
            </a:r>
          </a:p>
          <a:p>
            <a:pPr marL="457200" lvl="1">
              <a:spcBef>
                <a:spcPts val="0"/>
              </a:spcBef>
              <a:spcAft>
                <a:spcPts val="1200"/>
              </a:spcAft>
            </a:pPr>
            <a:r>
              <a:rPr lang="en-US" sz="1600" dirty="0"/>
              <a:t>Fun and engaging ways to try it out (e.g. dry January, sober spring)</a:t>
            </a:r>
          </a:p>
          <a:p>
            <a:pPr>
              <a:spcBef>
                <a:spcPts val="0"/>
              </a:spcBef>
              <a:spcAft>
                <a:spcPts val="1200"/>
              </a:spcAft>
            </a:pPr>
            <a:r>
              <a:rPr lang="en-US" sz="1600" dirty="0"/>
              <a:t>While prevention and treatment providers use PG screeners to categorize a player’s behaviors, player-facing assessments can be used to raise awareness and promote specific strategies and actions (e.g. changing thoughts, limiting, planning, etc.).</a:t>
            </a:r>
          </a:p>
          <a:p>
            <a:pPr marL="457200" lvl="1">
              <a:spcBef>
                <a:spcPts val="0"/>
              </a:spcBef>
              <a:spcAft>
                <a:spcPts val="1200"/>
              </a:spcAft>
            </a:pPr>
            <a:r>
              <a:rPr lang="en-US" sz="1600" dirty="0"/>
              <a:t>Hoosier Lottery’s Positive Play content is a good example of this.</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5</a:t>
            </a:fld>
            <a:endParaRPr lang="en-US"/>
          </a:p>
        </p:txBody>
      </p:sp>
    </p:spTree>
    <p:extLst>
      <p:ext uri="{BB962C8B-B14F-4D97-AF65-F5344CB8AC3E}">
        <p14:creationId xmlns:p14="http://schemas.microsoft.com/office/powerpoint/2010/main" val="275435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DD27-9477-B8E6-2AC0-D6CBFBF7E1B3}"/>
              </a:ext>
            </a:extLst>
          </p:cNvPr>
          <p:cNvSpPr>
            <a:spLocks noGrp="1"/>
          </p:cNvSpPr>
          <p:nvPr>
            <p:ph type="title"/>
          </p:nvPr>
        </p:nvSpPr>
        <p:spPr>
          <a:xfrm>
            <a:off x="838201" y="342900"/>
            <a:ext cx="10515591" cy="535214"/>
          </a:xfrm>
        </p:spPr>
        <p:txBody>
          <a:bodyPr/>
          <a:lstStyle/>
          <a:p>
            <a:r>
              <a:rPr lang="en-US" dirty="0"/>
              <a:t>Executive Summary: Explore New Alternatives with Care</a:t>
            </a:r>
          </a:p>
        </p:txBody>
      </p:sp>
      <p:sp>
        <p:nvSpPr>
          <p:cNvPr id="4" name="Slide Number Placeholder 3">
            <a:extLst>
              <a:ext uri="{FF2B5EF4-FFF2-40B4-BE49-F238E27FC236}">
                <a16:creationId xmlns:a16="http://schemas.microsoft.com/office/drawing/2014/main" id="{CE3102EC-3F71-E091-3CFC-34D8979014CD}"/>
              </a:ext>
            </a:extLst>
          </p:cNvPr>
          <p:cNvSpPr>
            <a:spLocks noGrp="1"/>
          </p:cNvSpPr>
          <p:nvPr>
            <p:ph type="sldNum" sz="quarter" idx="12"/>
          </p:nvPr>
        </p:nvSpPr>
        <p:spPr/>
        <p:txBody>
          <a:bodyPr/>
          <a:lstStyle/>
          <a:p>
            <a:fld id="{BF76F403-B427-4A07-85C1-AC8B3D123FEE}" type="slidenum">
              <a:rPr lang="en-US" smtClean="0"/>
              <a:t>6</a:t>
            </a:fld>
            <a:endParaRPr lang="en-US"/>
          </a:p>
        </p:txBody>
      </p:sp>
      <p:pic>
        <p:nvPicPr>
          <p:cNvPr id="7" name="Picture 6">
            <a:extLst>
              <a:ext uri="{FF2B5EF4-FFF2-40B4-BE49-F238E27FC236}">
                <a16:creationId xmlns:a16="http://schemas.microsoft.com/office/drawing/2014/main" id="{9D6ACF9C-C75A-6F53-1E0B-41D6BAA457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7502" y="3885415"/>
            <a:ext cx="1346103" cy="1467289"/>
          </a:xfrm>
          <a:prstGeom prst="rect">
            <a:avLst/>
          </a:prstGeom>
        </p:spPr>
      </p:pic>
      <p:graphicFrame>
        <p:nvGraphicFramePr>
          <p:cNvPr id="5" name="Table 7">
            <a:extLst>
              <a:ext uri="{FF2B5EF4-FFF2-40B4-BE49-F238E27FC236}">
                <a16:creationId xmlns:a16="http://schemas.microsoft.com/office/drawing/2014/main" id="{718D20BA-3D71-0F0C-9A37-0D8E2F465585}"/>
              </a:ext>
            </a:extLst>
          </p:cNvPr>
          <p:cNvGraphicFramePr>
            <a:graphicFrameLocks noGrp="1"/>
          </p:cNvGraphicFramePr>
          <p:nvPr>
            <p:extLst>
              <p:ext uri="{D42A27DB-BD31-4B8C-83A1-F6EECF244321}">
                <p14:modId xmlns:p14="http://schemas.microsoft.com/office/powerpoint/2010/main" val="3999383336"/>
              </p:ext>
            </p:extLst>
          </p:nvPr>
        </p:nvGraphicFramePr>
        <p:xfrm>
          <a:off x="378172" y="2541822"/>
          <a:ext cx="11491050" cy="1828800"/>
        </p:xfrm>
        <a:graphic>
          <a:graphicData uri="http://schemas.openxmlformats.org/drawingml/2006/table">
            <a:tbl>
              <a:tblPr firstRow="1" bandRow="1">
                <a:tableStyleId>{2D5ABB26-0587-4C30-8999-92F81FD0307C}</a:tableStyleId>
              </a:tblPr>
              <a:tblGrid>
                <a:gridCol w="1915175">
                  <a:extLst>
                    <a:ext uri="{9D8B030D-6E8A-4147-A177-3AD203B41FA5}">
                      <a16:colId xmlns:a16="http://schemas.microsoft.com/office/drawing/2014/main" val="2841185055"/>
                    </a:ext>
                  </a:extLst>
                </a:gridCol>
                <a:gridCol w="1915175">
                  <a:extLst>
                    <a:ext uri="{9D8B030D-6E8A-4147-A177-3AD203B41FA5}">
                      <a16:colId xmlns:a16="http://schemas.microsoft.com/office/drawing/2014/main" val="4284678482"/>
                    </a:ext>
                  </a:extLst>
                </a:gridCol>
                <a:gridCol w="1915175">
                  <a:extLst>
                    <a:ext uri="{9D8B030D-6E8A-4147-A177-3AD203B41FA5}">
                      <a16:colId xmlns:a16="http://schemas.microsoft.com/office/drawing/2014/main" val="2286654873"/>
                    </a:ext>
                  </a:extLst>
                </a:gridCol>
                <a:gridCol w="1915175">
                  <a:extLst>
                    <a:ext uri="{9D8B030D-6E8A-4147-A177-3AD203B41FA5}">
                      <a16:colId xmlns:a16="http://schemas.microsoft.com/office/drawing/2014/main" val="1399451731"/>
                    </a:ext>
                  </a:extLst>
                </a:gridCol>
                <a:gridCol w="1915175">
                  <a:extLst>
                    <a:ext uri="{9D8B030D-6E8A-4147-A177-3AD203B41FA5}">
                      <a16:colId xmlns:a16="http://schemas.microsoft.com/office/drawing/2014/main" val="876681254"/>
                    </a:ext>
                  </a:extLst>
                </a:gridCol>
                <a:gridCol w="1915175">
                  <a:extLst>
                    <a:ext uri="{9D8B030D-6E8A-4147-A177-3AD203B41FA5}">
                      <a16:colId xmlns:a16="http://schemas.microsoft.com/office/drawing/2014/main" val="2466946151"/>
                    </a:ext>
                  </a:extLst>
                </a:gridCol>
              </a:tblGrid>
              <a:tr h="370840">
                <a:tc>
                  <a:txBody>
                    <a:bodyPr/>
                    <a:lstStyle/>
                    <a:p>
                      <a:pPr algn="ctr"/>
                      <a:r>
                        <a:rPr lang="en-US" sz="1200" b="1" dirty="0">
                          <a:solidFill>
                            <a:schemeClr val="accent6"/>
                          </a:solidFill>
                        </a:rPr>
                        <a:t>Create Social Media Challenges</a:t>
                      </a:r>
                    </a:p>
                  </a:txBody>
                  <a:tcPr anchor="b"/>
                </a:tc>
                <a:tc>
                  <a:txBody>
                    <a:bodyPr/>
                    <a:lstStyle/>
                    <a:p>
                      <a:pPr algn="ctr"/>
                      <a:r>
                        <a:rPr lang="en-US" sz="1200" b="1" dirty="0">
                          <a:solidFill>
                            <a:schemeClr val="accent6"/>
                          </a:solidFill>
                        </a:rPr>
                        <a:t>Enable </a:t>
                      </a:r>
                    </a:p>
                    <a:p>
                      <a:pPr algn="ctr"/>
                      <a:r>
                        <a:rPr lang="en-US" sz="1200" b="1" dirty="0">
                          <a:solidFill>
                            <a:schemeClr val="accent6"/>
                          </a:solidFill>
                        </a:rPr>
                        <a:t>Self-Reflection</a:t>
                      </a:r>
                    </a:p>
                  </a:txBody>
                  <a:tcPr anchor="b"/>
                </a:tc>
                <a:tc>
                  <a:txBody>
                    <a:bodyPr/>
                    <a:lstStyle/>
                    <a:p>
                      <a:pPr algn="ctr"/>
                      <a:r>
                        <a:rPr lang="en-US" sz="1200" b="1" dirty="0">
                          <a:solidFill>
                            <a:schemeClr val="accent6"/>
                          </a:solidFill>
                        </a:rPr>
                        <a:t>Encourage Exploration / Trying New Things</a:t>
                      </a:r>
                    </a:p>
                  </a:txBody>
                  <a:tcPr anchor="b"/>
                </a:tc>
                <a:tc>
                  <a:txBody>
                    <a:bodyPr/>
                    <a:lstStyle/>
                    <a:p>
                      <a:pPr algn="ctr"/>
                      <a:r>
                        <a:rPr lang="en-US" sz="1200" b="1" dirty="0">
                          <a:solidFill>
                            <a:schemeClr val="accent6"/>
                          </a:solidFill>
                        </a:rPr>
                        <a:t>Aligning with Social Causes</a:t>
                      </a:r>
                    </a:p>
                  </a:txBody>
                  <a:tcPr anchor="b"/>
                </a:tc>
                <a:tc>
                  <a:txBody>
                    <a:bodyPr/>
                    <a:lstStyle/>
                    <a:p>
                      <a:pPr algn="ctr"/>
                      <a:r>
                        <a:rPr lang="en-US" sz="1200" b="1" dirty="0">
                          <a:solidFill>
                            <a:schemeClr val="accent6"/>
                          </a:solidFill>
                        </a:rPr>
                        <a:t>Partnering with Existing Apps</a:t>
                      </a:r>
                    </a:p>
                  </a:txBody>
                  <a:tcPr anchor="b"/>
                </a:tc>
                <a:tc>
                  <a:txBody>
                    <a:bodyPr/>
                    <a:lstStyle/>
                    <a:p>
                      <a:pPr algn="ctr"/>
                      <a:r>
                        <a:rPr lang="en-US" sz="1200" b="1" dirty="0">
                          <a:solidFill>
                            <a:schemeClr val="accent6"/>
                          </a:solidFill>
                        </a:rPr>
                        <a:t>Creating an Ambassador Network to Amplify Content</a:t>
                      </a:r>
                    </a:p>
                  </a:txBody>
                  <a:tcPr anchor="ctr"/>
                </a:tc>
                <a:extLst>
                  <a:ext uri="{0D108BD9-81ED-4DB2-BD59-A6C34878D82A}">
                    <a16:rowId xmlns:a16="http://schemas.microsoft.com/office/drawing/2014/main" val="2178693366"/>
                  </a:ext>
                </a:extLst>
              </a:tr>
              <a:tr h="370840">
                <a:tc>
                  <a:txBody>
                    <a:bodyPr/>
                    <a:lstStyle/>
                    <a:p>
                      <a:pPr algn="ctr"/>
                      <a:r>
                        <a:rPr lang="en-US" sz="1200" b="0" dirty="0">
                          <a:solidFill>
                            <a:schemeClr val="accent6"/>
                          </a:solidFill>
                        </a:rPr>
                        <a:t>Dry January, Sober Spring, etc.</a:t>
                      </a:r>
                    </a:p>
                  </a:txBody>
                  <a:tcPr/>
                </a:tc>
                <a:tc>
                  <a:txBody>
                    <a:bodyPr/>
                    <a:lstStyle/>
                    <a:p>
                      <a:pPr algn="ctr"/>
                      <a:r>
                        <a:rPr lang="en-US" sz="1200" b="0" dirty="0">
                          <a:solidFill>
                            <a:schemeClr val="accent6"/>
                          </a:solidFill>
                        </a:rPr>
                        <a:t>Apps, workbooks, journals, etc.</a:t>
                      </a:r>
                    </a:p>
                  </a:txBody>
                  <a:tcPr/>
                </a:tc>
                <a:tc>
                  <a:txBody>
                    <a:bodyPr/>
                    <a:lstStyle/>
                    <a:p>
                      <a:pPr algn="ctr"/>
                      <a:r>
                        <a:rPr lang="en-US" sz="1200" b="0" dirty="0">
                          <a:solidFill>
                            <a:schemeClr val="accent6"/>
                          </a:solidFill>
                        </a:rPr>
                        <a:t>Adventure cards, apps that get you out of your comfort zone</a:t>
                      </a:r>
                    </a:p>
                  </a:txBody>
                  <a:tcPr/>
                </a:tc>
                <a:tc>
                  <a:txBody>
                    <a:bodyPr/>
                    <a:lstStyle/>
                    <a:p>
                      <a:pPr algn="ctr"/>
                      <a:r>
                        <a:rPr lang="en-US" sz="1200" b="0" dirty="0">
                          <a:solidFill>
                            <a:schemeClr val="accent6"/>
                          </a:solidFill>
                        </a:rPr>
                        <a:t>Join a challenge and have family/friends sponsor you to support a cause you care about</a:t>
                      </a:r>
                    </a:p>
                  </a:txBody>
                  <a:tcPr/>
                </a:tc>
                <a:tc>
                  <a:txBody>
                    <a:bodyPr/>
                    <a:lstStyle/>
                    <a:p>
                      <a:pPr algn="ctr"/>
                      <a:r>
                        <a:rPr lang="en-US" sz="1200" b="0" dirty="0">
                          <a:solidFill>
                            <a:schemeClr val="accent6"/>
                          </a:solidFill>
                        </a:rPr>
                        <a:t>Promote free self-care apps, partner with existing apps, promote free apps available via health care provider, ability to integrate into Convenience app?, etc.</a:t>
                      </a:r>
                    </a:p>
                  </a:txBody>
                  <a:tcPr/>
                </a:tc>
                <a:tc>
                  <a:txBody>
                    <a:bodyPr/>
                    <a:lstStyle/>
                    <a:p>
                      <a:pPr algn="ctr"/>
                      <a:r>
                        <a:rPr lang="en-US" sz="1200" b="0" dirty="0">
                          <a:solidFill>
                            <a:schemeClr val="accent6"/>
                          </a:solidFill>
                        </a:rPr>
                        <a:t>Finding gambling prevention enthusiasts to amplify tips and advice on how to reduce gambling harms on social media.</a:t>
                      </a:r>
                    </a:p>
                  </a:txBody>
                  <a:tcPr/>
                </a:tc>
                <a:extLst>
                  <a:ext uri="{0D108BD9-81ED-4DB2-BD59-A6C34878D82A}">
                    <a16:rowId xmlns:a16="http://schemas.microsoft.com/office/drawing/2014/main" val="2411184294"/>
                  </a:ext>
                </a:extLst>
              </a:tr>
            </a:tbl>
          </a:graphicData>
        </a:graphic>
      </p:graphicFrame>
      <p:grpSp>
        <p:nvGrpSpPr>
          <p:cNvPr id="8" name="Group 7">
            <a:extLst>
              <a:ext uri="{FF2B5EF4-FFF2-40B4-BE49-F238E27FC236}">
                <a16:creationId xmlns:a16="http://schemas.microsoft.com/office/drawing/2014/main" id="{537A611B-C43D-69AA-8170-F872C00CA830}"/>
              </a:ext>
            </a:extLst>
          </p:cNvPr>
          <p:cNvGrpSpPr/>
          <p:nvPr/>
        </p:nvGrpSpPr>
        <p:grpSpPr>
          <a:xfrm>
            <a:off x="6274858" y="4020863"/>
            <a:ext cx="1562477" cy="1331841"/>
            <a:chOff x="8403770" y="4045137"/>
            <a:chExt cx="2696029" cy="2126888"/>
          </a:xfrm>
        </p:grpSpPr>
        <p:pic>
          <p:nvPicPr>
            <p:cNvPr id="9" name="Picture 8" descr="Get behind 'Dry July' - Gannawarra Shire Council">
              <a:extLst>
                <a:ext uri="{FF2B5EF4-FFF2-40B4-BE49-F238E27FC236}">
                  <a16:creationId xmlns:a16="http://schemas.microsoft.com/office/drawing/2014/main" id="{11E417D1-7E37-516D-2BEF-7F9ED6C9BBC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547139" y="4045137"/>
              <a:ext cx="2409289" cy="1056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ry July 2020 - How it works graphic | The New Daily">
              <a:extLst>
                <a:ext uri="{FF2B5EF4-FFF2-40B4-BE49-F238E27FC236}">
                  <a16:creationId xmlns:a16="http://schemas.microsoft.com/office/drawing/2014/main" id="{2262E16C-E32A-764D-1B6F-256CAEA9428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403770" y="5172248"/>
              <a:ext cx="2696029" cy="99977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Sober Curious by Ruby Warrington - Audiobook - Audible.com">
            <a:extLst>
              <a:ext uri="{FF2B5EF4-FFF2-40B4-BE49-F238E27FC236}">
                <a16:creationId xmlns:a16="http://schemas.microsoft.com/office/drawing/2014/main" id="{1707A634-F006-8A93-2CA7-1216F1B5D57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9021" y="3658432"/>
            <a:ext cx="1444221" cy="14442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phone&#10;&#10;Description automatically generated with medium confidence">
            <a:extLst>
              <a:ext uri="{FF2B5EF4-FFF2-40B4-BE49-F238E27FC236}">
                <a16:creationId xmlns:a16="http://schemas.microsoft.com/office/drawing/2014/main" id="{99DB0CC9-B887-2A22-B8D6-5D6A561465F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9689" y="3649839"/>
            <a:ext cx="1244766" cy="1775435"/>
          </a:xfrm>
          <a:prstGeom prst="rect">
            <a:avLst/>
          </a:prstGeom>
        </p:spPr>
      </p:pic>
      <p:pic>
        <p:nvPicPr>
          <p:cNvPr id="1030" name="Picture 6" descr="MoodKit | ReachOut Australia">
            <a:extLst>
              <a:ext uri="{FF2B5EF4-FFF2-40B4-BE49-F238E27FC236}">
                <a16:creationId xmlns:a16="http://schemas.microsoft.com/office/drawing/2014/main" id="{9C94C73F-6FEB-48BC-D95C-E6A96946488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35107" y="4927983"/>
            <a:ext cx="882459" cy="17506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CC8E226-A164-DAF8-35AB-7ACD02F473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79446" y="5044323"/>
            <a:ext cx="998019" cy="1677829"/>
          </a:xfrm>
          <a:prstGeom prst="rect">
            <a:avLst/>
          </a:prstGeom>
        </p:spPr>
      </p:pic>
      <p:pic>
        <p:nvPicPr>
          <p:cNvPr id="3" name="Picture 2">
            <a:extLst>
              <a:ext uri="{FF2B5EF4-FFF2-40B4-BE49-F238E27FC236}">
                <a16:creationId xmlns:a16="http://schemas.microsoft.com/office/drawing/2014/main" id="{EF5D86C0-64F8-716C-A08A-540311285C8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662612" y="5455625"/>
            <a:ext cx="995881" cy="1193957"/>
          </a:xfrm>
          <a:prstGeom prst="rect">
            <a:avLst/>
          </a:prstGeom>
        </p:spPr>
      </p:pic>
      <p:pic>
        <p:nvPicPr>
          <p:cNvPr id="12" name="Picture 11">
            <a:extLst>
              <a:ext uri="{FF2B5EF4-FFF2-40B4-BE49-F238E27FC236}">
                <a16:creationId xmlns:a16="http://schemas.microsoft.com/office/drawing/2014/main" id="{194B486C-F1E7-4579-C0F5-4EE324F6BE8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71510" y="4429696"/>
            <a:ext cx="1772180" cy="996574"/>
          </a:xfrm>
          <a:prstGeom prst="rect">
            <a:avLst/>
          </a:prstGeom>
        </p:spPr>
      </p:pic>
      <p:pic>
        <p:nvPicPr>
          <p:cNvPr id="17" name="Picture 16">
            <a:extLst>
              <a:ext uri="{FF2B5EF4-FFF2-40B4-BE49-F238E27FC236}">
                <a16:creationId xmlns:a16="http://schemas.microsoft.com/office/drawing/2014/main" id="{D507A8C7-7563-4858-69CD-AA3C4B92AA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587005" y="5197319"/>
            <a:ext cx="741189" cy="1494732"/>
          </a:xfrm>
          <a:prstGeom prst="rect">
            <a:avLst/>
          </a:prstGeom>
        </p:spPr>
      </p:pic>
      <p:sp>
        <p:nvSpPr>
          <p:cNvPr id="6" name="Content Placeholder 2">
            <a:extLst>
              <a:ext uri="{FF2B5EF4-FFF2-40B4-BE49-F238E27FC236}">
                <a16:creationId xmlns:a16="http://schemas.microsoft.com/office/drawing/2014/main" id="{D78BC173-98DF-44B9-5822-0AE5324658F4}"/>
              </a:ext>
            </a:extLst>
          </p:cNvPr>
          <p:cNvSpPr txBox="1">
            <a:spLocks/>
          </p:cNvSpPr>
          <p:nvPr/>
        </p:nvSpPr>
        <p:spPr>
          <a:xfrm>
            <a:off x="839788" y="1024344"/>
            <a:ext cx="10672784" cy="1517478"/>
          </a:xfrm>
          <a:prstGeom prst="rect">
            <a:avLst/>
          </a:prstGeom>
        </p:spPr>
        <p:txBody>
          <a:bodyPr anchor="t">
            <a:noAutofit/>
          </a:bodyPr>
          <a:lstStyle>
            <a:lvl1pPr marL="228600" indent="-228600" algn="l" defTabSz="914400" rtl="0" eaLnBrk="1" latinLnBrk="0" hangingPunct="1">
              <a:lnSpc>
                <a:spcPct val="90000"/>
              </a:lnSpc>
              <a:spcBef>
                <a:spcPts val="1000"/>
              </a:spcBef>
              <a:buClr>
                <a:schemeClr val="accent6">
                  <a:lumMod val="60000"/>
                  <a:lumOff val="40000"/>
                </a:schemeClr>
              </a:buClr>
              <a:buSzPct val="90000"/>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SzPct val="9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A variety of strategies and tools available for those considering a change in their alcohol consumption could be applied within the gambling space - but must be done with care – for example:</a:t>
            </a:r>
          </a:p>
          <a:p>
            <a:pPr marL="285750" indent="-285750"/>
            <a:r>
              <a:rPr lang="en-US" sz="1400" dirty="0"/>
              <a:t>Determining which entities are most appropriate to initiate a social media challenge or partner with existing apps</a:t>
            </a:r>
          </a:p>
          <a:p>
            <a:pPr marL="285750" indent="-285750">
              <a:lnSpc>
                <a:spcPct val="120000"/>
              </a:lnSpc>
            </a:pPr>
            <a:r>
              <a:rPr lang="en-US" sz="1400" dirty="0"/>
              <a:t>Determining how best to engage/communicate with individuals who do not identify as having problem gambling – and which entities are best positioned to deliver these messages</a:t>
            </a:r>
          </a:p>
        </p:txBody>
      </p:sp>
      <p:pic>
        <p:nvPicPr>
          <p:cNvPr id="16" name="Picture 15">
            <a:extLst>
              <a:ext uri="{FF2B5EF4-FFF2-40B4-BE49-F238E27FC236}">
                <a16:creationId xmlns:a16="http://schemas.microsoft.com/office/drawing/2014/main" id="{70050874-886B-C8C4-5FBF-5E3AF28C1730}"/>
              </a:ext>
            </a:extLst>
          </p:cNvPr>
          <p:cNvPicPr>
            <a:picLocks noChangeAspect="1"/>
          </p:cNvPicPr>
          <p:nvPr/>
        </p:nvPicPr>
        <p:blipFill>
          <a:blip r:embed="rId13"/>
          <a:stretch>
            <a:fillRect/>
          </a:stretch>
        </p:blipFill>
        <p:spPr>
          <a:xfrm>
            <a:off x="10352158" y="4255604"/>
            <a:ext cx="1186157" cy="1694098"/>
          </a:xfrm>
          <a:prstGeom prst="rect">
            <a:avLst/>
          </a:prstGeom>
        </p:spPr>
      </p:pic>
    </p:spTree>
    <p:extLst>
      <p:ext uri="{BB962C8B-B14F-4D97-AF65-F5344CB8AC3E}">
        <p14:creationId xmlns:p14="http://schemas.microsoft.com/office/powerpoint/2010/main" val="378008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p:txBody>
          <a:bodyPr/>
          <a:lstStyle/>
          <a:p>
            <a:r>
              <a:rPr lang="en-US" dirty="0"/>
              <a:t>Executive Summary: Language Matters!</a:t>
            </a:r>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7</a:t>
            </a:fld>
            <a:endParaRPr lang="en-US"/>
          </a:p>
        </p:txBody>
      </p:sp>
      <p:sp>
        <p:nvSpPr>
          <p:cNvPr id="7" name="TextBox 6">
            <a:extLst>
              <a:ext uri="{FF2B5EF4-FFF2-40B4-BE49-F238E27FC236}">
                <a16:creationId xmlns:a16="http://schemas.microsoft.com/office/drawing/2014/main" id="{AF0CD24D-7622-1C25-CACF-5DCFA43C52D8}"/>
              </a:ext>
            </a:extLst>
          </p:cNvPr>
          <p:cNvSpPr txBox="1"/>
          <p:nvPr/>
        </p:nvSpPr>
        <p:spPr>
          <a:xfrm>
            <a:off x="1182757" y="6484257"/>
            <a:ext cx="8650672" cy="246221"/>
          </a:xfrm>
          <a:prstGeom prst="rect">
            <a:avLst/>
          </a:prstGeom>
          <a:noFill/>
        </p:spPr>
        <p:txBody>
          <a:bodyPr wrap="square" rtlCol="0">
            <a:spAutoFit/>
          </a:bodyPr>
          <a:lstStyle/>
          <a:p>
            <a:r>
              <a:rPr lang="en-US" sz="1000" dirty="0"/>
              <a:t>Source: The Power of Language in Addiction Treatment and Responsible Gambling webinar (Dr. Rory </a:t>
            </a:r>
            <a:r>
              <a:rPr lang="en-US" sz="1000" dirty="0" err="1"/>
              <a:t>Pfund</a:t>
            </a:r>
            <a:r>
              <a:rPr lang="en-US" sz="1000" dirty="0"/>
              <a:t>, Dr. Michael Wohl)</a:t>
            </a:r>
          </a:p>
        </p:txBody>
      </p:sp>
      <p:sp>
        <p:nvSpPr>
          <p:cNvPr id="5" name="Content Placeholder 4">
            <a:extLst>
              <a:ext uri="{FF2B5EF4-FFF2-40B4-BE49-F238E27FC236}">
                <a16:creationId xmlns:a16="http://schemas.microsoft.com/office/drawing/2014/main" id="{208B5120-7AB9-48DD-390F-2EAD57A30D9E}"/>
              </a:ext>
            </a:extLst>
          </p:cNvPr>
          <p:cNvSpPr>
            <a:spLocks noGrp="1"/>
          </p:cNvSpPr>
          <p:nvPr>
            <p:ph idx="1"/>
          </p:nvPr>
        </p:nvSpPr>
        <p:spPr>
          <a:xfrm>
            <a:off x="838201" y="1600201"/>
            <a:ext cx="7086599" cy="4589968"/>
          </a:xfrm>
        </p:spPr>
        <p:txBody>
          <a:bodyPr>
            <a:normAutofit/>
          </a:bodyPr>
          <a:lstStyle/>
          <a:p>
            <a:pPr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What is being said (or written on screen) must match the imagery. For example, if the message is related to encouraging limits, images of those enjoying gambling are not consistent with that intent.</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Use positive/affirming language</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Remove ambiguity/clear call to action; easy to understand</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Removing stigmatizing language / normalize talking about gambling</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Focus on what you’ll gain, not what you’ll lose</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Focus on positive reinforcement / motivation</a:t>
            </a:r>
          </a:p>
          <a:p>
            <a:pPr marL="0" marR="0">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Empower them / show they’re capable of change / give them the tools</a:t>
            </a:r>
          </a:p>
          <a:p>
            <a:pPr marL="0" marR="0">
              <a:spcBef>
                <a:spcPts val="0"/>
              </a:spcBef>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Right message at the right time</a:t>
            </a:r>
          </a:p>
          <a:p>
            <a:pPr>
              <a:spcAft>
                <a:spcPts val="1200"/>
              </a:spcAft>
            </a:pPr>
            <a:endParaRPr lang="en-US" sz="1600" dirty="0"/>
          </a:p>
        </p:txBody>
      </p:sp>
      <p:pic>
        <p:nvPicPr>
          <p:cNvPr id="13" name="Picture 12">
            <a:extLst>
              <a:ext uri="{FF2B5EF4-FFF2-40B4-BE49-F238E27FC236}">
                <a16:creationId xmlns:a16="http://schemas.microsoft.com/office/drawing/2014/main" id="{AA3070E6-2299-033D-2DD7-AE4EAD49FA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83600" y="1330826"/>
            <a:ext cx="3243943" cy="1308547"/>
          </a:xfrm>
          <a:prstGeom prst="rect">
            <a:avLst/>
          </a:prstGeom>
        </p:spPr>
      </p:pic>
      <p:pic>
        <p:nvPicPr>
          <p:cNvPr id="15" name="Picture 14">
            <a:extLst>
              <a:ext uri="{FF2B5EF4-FFF2-40B4-BE49-F238E27FC236}">
                <a16:creationId xmlns:a16="http://schemas.microsoft.com/office/drawing/2014/main" id="{6CE2E27A-0BA5-C4DF-B792-C3080E71F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3600" y="2896888"/>
            <a:ext cx="3243943" cy="1784169"/>
          </a:xfrm>
          <a:prstGeom prst="rect">
            <a:avLst/>
          </a:prstGeom>
        </p:spPr>
      </p:pic>
      <p:pic>
        <p:nvPicPr>
          <p:cNvPr id="17" name="Picture 16">
            <a:extLst>
              <a:ext uri="{FF2B5EF4-FFF2-40B4-BE49-F238E27FC236}">
                <a16:creationId xmlns:a16="http://schemas.microsoft.com/office/drawing/2014/main" id="{E13DA8CC-F8FA-CE9F-0CCC-633445EE6E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45788" y="4845640"/>
            <a:ext cx="3367696" cy="1418650"/>
          </a:xfrm>
          <a:prstGeom prst="rect">
            <a:avLst/>
          </a:prstGeom>
        </p:spPr>
      </p:pic>
    </p:spTree>
    <p:extLst>
      <p:ext uri="{BB962C8B-B14F-4D97-AF65-F5344CB8AC3E}">
        <p14:creationId xmlns:p14="http://schemas.microsoft.com/office/powerpoint/2010/main" val="54762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8951-F896-456C-8383-2D1CE804EDE6}"/>
              </a:ext>
            </a:extLst>
          </p:cNvPr>
          <p:cNvSpPr>
            <a:spLocks noGrp="1"/>
          </p:cNvSpPr>
          <p:nvPr>
            <p:ph type="title"/>
          </p:nvPr>
        </p:nvSpPr>
        <p:spPr>
          <a:xfrm>
            <a:off x="838201" y="342900"/>
            <a:ext cx="10515591" cy="592336"/>
          </a:xfrm>
        </p:spPr>
        <p:txBody>
          <a:bodyPr anchor="t">
            <a:normAutofit fontScale="90000"/>
          </a:bodyPr>
          <a:lstStyle/>
          <a:p>
            <a:r>
              <a:rPr lang="en-US" dirty="0"/>
              <a:t>Executive Summary:</a:t>
            </a:r>
            <a:br>
              <a:rPr lang="en-US" dirty="0"/>
            </a:br>
            <a:r>
              <a:rPr lang="en-US" dirty="0"/>
              <a:t>Strategies for Change Observed by Gambling Research Australia</a:t>
            </a:r>
          </a:p>
        </p:txBody>
      </p:sp>
      <p:sp>
        <p:nvSpPr>
          <p:cNvPr id="3" name="Content Placeholder 2">
            <a:extLst>
              <a:ext uri="{FF2B5EF4-FFF2-40B4-BE49-F238E27FC236}">
                <a16:creationId xmlns:a16="http://schemas.microsoft.com/office/drawing/2014/main" id="{9BA878D8-7C48-4423-B90E-2B891760114B}"/>
              </a:ext>
            </a:extLst>
          </p:cNvPr>
          <p:cNvSpPr>
            <a:spLocks noGrp="1"/>
          </p:cNvSpPr>
          <p:nvPr>
            <p:ph idx="1"/>
          </p:nvPr>
        </p:nvSpPr>
        <p:spPr>
          <a:xfrm>
            <a:off x="838200" y="1553227"/>
            <a:ext cx="10515591" cy="4923772"/>
          </a:xfrm>
        </p:spPr>
        <p:txBody>
          <a:bodyPr>
            <a:noAutofit/>
          </a:bodyPr>
          <a:lstStyle/>
          <a:p>
            <a:pPr>
              <a:spcBef>
                <a:spcPts val="1200"/>
              </a:spcBef>
            </a:pPr>
            <a:r>
              <a:rPr lang="en-US" sz="1800" dirty="0"/>
              <a:t>The current problem gambling prevention and treatment programs point to professional help with the end goal of abstaining from gambling.</a:t>
            </a:r>
          </a:p>
          <a:p>
            <a:pPr>
              <a:spcBef>
                <a:spcPts val="1200"/>
              </a:spcBef>
            </a:pPr>
            <a:r>
              <a:rPr lang="en-US" sz="1800" dirty="0"/>
              <a:t>Based on research from Gambling Research Australia, most problem gamblers prefer the self-help route vs. going into a treatment program. Self-help isn’t for everyone and is not an effective approach for those with severe gambling harm/behavior.</a:t>
            </a:r>
          </a:p>
          <a:p>
            <a:pPr>
              <a:spcBef>
                <a:spcPts val="1200"/>
              </a:spcBef>
            </a:pPr>
            <a:r>
              <a:rPr lang="en-US" sz="1800" dirty="0"/>
              <a:t>Gambling Research Australia pointed out different strategies and actions based on where someone is on the stage of change spectrum:</a:t>
            </a:r>
          </a:p>
          <a:p>
            <a:pPr lvl="1">
              <a:spcBef>
                <a:spcPts val="1200"/>
              </a:spcBef>
            </a:pPr>
            <a:r>
              <a:rPr lang="en-US" sz="1800" dirty="0"/>
              <a:t>Participants in the </a:t>
            </a:r>
            <a:r>
              <a:rPr lang="en-US" sz="1800" b="1" dirty="0"/>
              <a:t>earlier stages of change </a:t>
            </a:r>
            <a:r>
              <a:rPr lang="en-US" sz="1800" dirty="0"/>
              <a:t>were more likely to use “planning” and “setting limits” strategies - Includes taking steps to be more aware of their gambling (gambling strategy, what they spend, time spent, and setting limits) and taking care of themselves.</a:t>
            </a:r>
          </a:p>
          <a:p>
            <a:pPr lvl="1">
              <a:spcBef>
                <a:spcPts val="1200"/>
              </a:spcBef>
            </a:pPr>
            <a:r>
              <a:rPr lang="en-US" sz="1800" dirty="0"/>
              <a:t>Participants in </a:t>
            </a:r>
            <a:r>
              <a:rPr lang="en-US" sz="1800" b="1" dirty="0"/>
              <a:t>later stages </a:t>
            </a:r>
            <a:r>
              <a:rPr lang="en-US" sz="1800" dirty="0"/>
              <a:t>were more likely to use “changing thoughts,” “health and well-being”, and “self-assessment” strategies - Focused on changing how you think about gambling.</a:t>
            </a:r>
          </a:p>
          <a:p>
            <a:pPr lvl="1">
              <a:spcBef>
                <a:spcPts val="1200"/>
              </a:spcBef>
            </a:pPr>
            <a:r>
              <a:rPr lang="en-US" sz="1800" dirty="0"/>
              <a:t>“Changing Thoughts” was among the top 5 strategies, regardless of what stage of change there were in.</a:t>
            </a:r>
          </a:p>
          <a:p>
            <a:pPr>
              <a:spcBef>
                <a:spcPts val="1200"/>
              </a:spcBef>
            </a:pPr>
            <a:endParaRPr lang="en-US" sz="1800" dirty="0"/>
          </a:p>
          <a:p>
            <a:pPr>
              <a:spcBef>
                <a:spcPts val="1200"/>
              </a:spcBef>
            </a:pPr>
            <a:endParaRPr lang="en-US" sz="1800" dirty="0"/>
          </a:p>
        </p:txBody>
      </p:sp>
      <p:sp>
        <p:nvSpPr>
          <p:cNvPr id="4" name="Slide Number Placeholder 3">
            <a:extLst>
              <a:ext uri="{FF2B5EF4-FFF2-40B4-BE49-F238E27FC236}">
                <a16:creationId xmlns:a16="http://schemas.microsoft.com/office/drawing/2014/main" id="{1C42969A-96C8-49FE-B512-8A05A0BC6B5F}"/>
              </a:ext>
            </a:extLst>
          </p:cNvPr>
          <p:cNvSpPr>
            <a:spLocks noGrp="1"/>
          </p:cNvSpPr>
          <p:nvPr>
            <p:ph type="sldNum" sz="quarter" idx="12"/>
          </p:nvPr>
        </p:nvSpPr>
        <p:spPr/>
        <p:txBody>
          <a:bodyPr/>
          <a:lstStyle/>
          <a:p>
            <a:fld id="{BF76F403-B427-4A07-85C1-AC8B3D123FEE}" type="slidenum">
              <a:rPr lang="en-US" smtClean="0"/>
              <a:t>8</a:t>
            </a:fld>
            <a:endParaRPr lang="en-US"/>
          </a:p>
        </p:txBody>
      </p:sp>
    </p:spTree>
    <p:extLst>
      <p:ext uri="{BB962C8B-B14F-4D97-AF65-F5344CB8AC3E}">
        <p14:creationId xmlns:p14="http://schemas.microsoft.com/office/powerpoint/2010/main" val="1187535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96B2-AF77-05C1-8ADF-BBDCA94E7CAD}"/>
              </a:ext>
            </a:extLst>
          </p:cNvPr>
          <p:cNvSpPr>
            <a:spLocks noGrp="1"/>
          </p:cNvSpPr>
          <p:nvPr>
            <p:ph type="title"/>
          </p:nvPr>
        </p:nvSpPr>
        <p:spPr>
          <a:xfrm>
            <a:off x="839788" y="353197"/>
            <a:ext cx="10514012" cy="609329"/>
          </a:xfrm>
        </p:spPr>
        <p:txBody>
          <a:bodyPr/>
          <a:lstStyle/>
          <a:p>
            <a:r>
              <a:rPr lang="en-US" dirty="0"/>
              <a:t>Objectives &amp; Methodology</a:t>
            </a:r>
          </a:p>
        </p:txBody>
      </p:sp>
      <p:sp>
        <p:nvSpPr>
          <p:cNvPr id="3" name="Content Placeholder 2">
            <a:extLst>
              <a:ext uri="{FF2B5EF4-FFF2-40B4-BE49-F238E27FC236}">
                <a16:creationId xmlns:a16="http://schemas.microsoft.com/office/drawing/2014/main" id="{2B9736C8-D40E-0127-0E56-A8D264A7CFF2}"/>
              </a:ext>
            </a:extLst>
          </p:cNvPr>
          <p:cNvSpPr>
            <a:spLocks noGrp="1"/>
          </p:cNvSpPr>
          <p:nvPr>
            <p:ph type="body" sz="half" idx="2"/>
          </p:nvPr>
        </p:nvSpPr>
        <p:spPr>
          <a:xfrm>
            <a:off x="5861596" y="1029903"/>
            <a:ext cx="5598082" cy="2898303"/>
          </a:xfrm>
        </p:spPr>
        <p:txBody>
          <a:bodyPr anchor="t">
            <a:noAutofit/>
          </a:bodyPr>
          <a:lstStyle/>
          <a:p>
            <a:pPr>
              <a:lnSpc>
                <a:spcPct val="100000"/>
              </a:lnSpc>
              <a:spcBef>
                <a:spcPts val="600"/>
              </a:spcBef>
            </a:pPr>
            <a:r>
              <a:rPr lang="en-US" sz="1400" b="1" dirty="0"/>
              <a:t>Objectives:</a:t>
            </a:r>
          </a:p>
          <a:p>
            <a:pPr marL="342900" marR="0" lvl="0" indent="-342900">
              <a:lnSpc>
                <a:spcPct val="100000"/>
              </a:lnSpc>
              <a:spcBef>
                <a:spcPts val="600"/>
              </a:spcBef>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Scan and compile information related to contemplation and “sober curiosity” within the alcohol consumption space with the goal of better understanding trends and resources used to support people in this phase.</a:t>
            </a:r>
            <a:endParaRPr lang="en-US" sz="1400" dirty="0">
              <a:effectLst/>
              <a:ea typeface="Calibri" panose="020F0502020204030204" pitchFamily="34" charset="0"/>
              <a:cs typeface="Arial" panose="020B0604020202020204" pitchFamily="34" charset="0"/>
            </a:endParaRPr>
          </a:p>
          <a:p>
            <a:pPr marL="342900" marR="0" lvl="0" indent="-342900">
              <a:lnSpc>
                <a:spcPct val="100000"/>
              </a:lnSpc>
              <a:spcBef>
                <a:spcPts val="600"/>
              </a:spcBef>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Early support options within the alcohol space were explored in addition to the limited literature related to early support/tools in the gambling behavior space</a:t>
            </a:r>
            <a:endParaRPr lang="en-US" sz="1400" dirty="0">
              <a:effectLst/>
              <a:ea typeface="Calibri" panose="020F0502020204030204" pitchFamily="34" charset="0"/>
              <a:cs typeface="Arial" panose="020B0604020202020204" pitchFamily="34" charset="0"/>
            </a:endParaRPr>
          </a:p>
          <a:p>
            <a:pPr marL="342900" marR="0" lvl="0" indent="-342900">
              <a:lnSpc>
                <a:spcPct val="100000"/>
              </a:lnSpc>
              <a:spcBef>
                <a:spcPts val="600"/>
              </a:spcBef>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Identify potential similarities and differences in sober curiosity behaviors and support when considering these concepts for alcohol vs. gambling behavior</a:t>
            </a:r>
            <a:endParaRPr lang="en-US" sz="1400" dirty="0">
              <a:effectLst/>
              <a:ea typeface="Calibri" panose="020F0502020204030204" pitchFamily="34" charset="0"/>
              <a:cs typeface="Arial" panose="020B0604020202020204" pitchFamily="34" charset="0"/>
            </a:endParaRPr>
          </a:p>
          <a:p>
            <a:pPr>
              <a:lnSpc>
                <a:spcPct val="100000"/>
              </a:lnSpc>
              <a:spcBef>
                <a:spcPts val="600"/>
              </a:spcBef>
            </a:pPr>
            <a:endParaRPr lang="en-US" sz="1400" b="1" dirty="0"/>
          </a:p>
          <a:p>
            <a:pPr>
              <a:lnSpc>
                <a:spcPct val="100000"/>
              </a:lnSpc>
              <a:spcBef>
                <a:spcPts val="600"/>
              </a:spcBef>
            </a:pPr>
            <a:r>
              <a:rPr lang="en-US" sz="1400" b="1" dirty="0"/>
              <a:t>Methodology:</a:t>
            </a:r>
          </a:p>
          <a:p>
            <a:pPr>
              <a:lnSpc>
                <a:spcPct val="100000"/>
              </a:lnSpc>
              <a:spcBef>
                <a:spcPts val="600"/>
              </a:spcBef>
            </a:pPr>
            <a:r>
              <a:rPr lang="en-US" sz="1400" dirty="0"/>
              <a:t>The following sources were used as part of this information scan</a:t>
            </a:r>
          </a:p>
          <a:p>
            <a:pPr marL="342900" marR="0" lvl="0" indent="-342900">
              <a:lnSpc>
                <a:spcPct val="100000"/>
              </a:lnSpc>
              <a:spcBef>
                <a:spcPts val="600"/>
              </a:spcBef>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Online research for gambling forums, studies/literature</a:t>
            </a:r>
          </a:p>
          <a:p>
            <a:pPr marL="342900" marR="0" lvl="0" indent="-342900">
              <a:lnSpc>
                <a:spcPct val="100000"/>
              </a:lnSpc>
              <a:spcBef>
                <a:spcPts val="600"/>
              </a:spcBef>
              <a:buFont typeface="Symbol" panose="05050102010706020507" pitchFamily="18" charset="2"/>
              <a:buChar char=""/>
            </a:pPr>
            <a:r>
              <a:rPr lang="en-US" sz="1400" dirty="0"/>
              <a:t>World Lottery Association (WLA) and state lottery websites</a:t>
            </a:r>
          </a:p>
          <a:p>
            <a:pPr marL="342900" marR="0" lvl="0" indent="-342900">
              <a:lnSpc>
                <a:spcPct val="100000"/>
              </a:lnSpc>
              <a:spcBef>
                <a:spcPts val="600"/>
              </a:spcBef>
              <a:buFont typeface="Symbol" panose="05050102010706020507" pitchFamily="18" charset="2"/>
              <a:buChar char=""/>
            </a:pPr>
            <a:r>
              <a:rPr lang="en-US" sz="1400" dirty="0">
                <a:ea typeface="Times New Roman" panose="02020603050405020304" pitchFamily="18" charset="0"/>
                <a:cs typeface="Arial" panose="020B0604020202020204" pitchFamily="34" charset="0"/>
              </a:rPr>
              <a:t>Problem Gambling Treatment sites (OPGR, OCPG, NCPG)</a:t>
            </a:r>
          </a:p>
          <a:p>
            <a:pPr marL="342900" marR="0" lvl="0" indent="-342900">
              <a:lnSpc>
                <a:spcPct val="100000"/>
              </a:lnSpc>
              <a:spcBef>
                <a:spcPts val="600"/>
              </a:spcBef>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App store searches to gauge the prevalence of resources via mobile</a:t>
            </a:r>
          </a:p>
          <a:p>
            <a:pPr marL="342900" marR="0" lvl="0" indent="-342900">
              <a:lnSpc>
                <a:spcPct val="100000"/>
              </a:lnSpc>
              <a:spcBef>
                <a:spcPts val="600"/>
              </a:spcBef>
              <a:buFont typeface="Symbol" panose="05050102010706020507" pitchFamily="18" charset="2"/>
              <a:buChar char=""/>
            </a:pPr>
            <a:r>
              <a:rPr lang="en-US" sz="1400" dirty="0"/>
              <a:t>Learnings from Oregon Lottery RGPG Message Testing - 2017</a:t>
            </a:r>
            <a:endParaRPr lang="en-US" sz="1400" dirty="0">
              <a:effectLst/>
              <a:ea typeface="Times New Roman" panose="02020603050405020304" pitchFamily="18" charset="0"/>
              <a:cs typeface="Arial" panose="020B0604020202020204" pitchFamily="34" charset="0"/>
            </a:endParaRPr>
          </a:p>
          <a:p>
            <a:pPr marL="342900" marR="0" lvl="0" indent="-342900">
              <a:lnSpc>
                <a:spcPct val="100000"/>
              </a:lnSpc>
              <a:spcBef>
                <a:spcPts val="600"/>
              </a:spcBef>
              <a:buFont typeface="Symbol" panose="05050102010706020507" pitchFamily="18" charset="2"/>
              <a:buChar char=""/>
            </a:pPr>
            <a:r>
              <a:rPr lang="en-US" sz="1400" dirty="0">
                <a:ea typeface="Times New Roman" panose="02020603050405020304" pitchFamily="18" charset="0"/>
                <a:cs typeface="Arial" panose="020B0604020202020204" pitchFamily="34" charset="0"/>
              </a:rPr>
              <a:t>Sober Curious book / Sober Curious Reset Workbook</a:t>
            </a:r>
          </a:p>
        </p:txBody>
      </p:sp>
      <p:sp>
        <p:nvSpPr>
          <p:cNvPr id="4" name="Slide Number Placeholder 3">
            <a:extLst>
              <a:ext uri="{FF2B5EF4-FFF2-40B4-BE49-F238E27FC236}">
                <a16:creationId xmlns:a16="http://schemas.microsoft.com/office/drawing/2014/main" id="{1D3CAF9B-4974-3AF2-AF88-655BBE35D915}"/>
              </a:ext>
            </a:extLst>
          </p:cNvPr>
          <p:cNvSpPr>
            <a:spLocks noGrp="1"/>
          </p:cNvSpPr>
          <p:nvPr>
            <p:ph type="sldNum" sz="quarter" idx="12"/>
          </p:nvPr>
        </p:nvSpPr>
        <p:spPr/>
        <p:txBody>
          <a:bodyPr/>
          <a:lstStyle/>
          <a:p>
            <a:fld id="{BF76F403-B427-4A07-85C1-AC8B3D123FEE}" type="slidenum">
              <a:rPr lang="en-US" smtClean="0"/>
              <a:t>9</a:t>
            </a:fld>
            <a:endParaRPr lang="en-US"/>
          </a:p>
        </p:txBody>
      </p:sp>
      <p:pic>
        <p:nvPicPr>
          <p:cNvPr id="7" name="Picture Placeholder 6" descr="Notepad, eyeglasses and coffee still life">
            <a:extLst>
              <a:ext uri="{FF2B5EF4-FFF2-40B4-BE49-F238E27FC236}">
                <a16:creationId xmlns:a16="http://schemas.microsoft.com/office/drawing/2014/main" id="{F88409F5-812A-52B5-62E1-FAB910FDD96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809325" y="1382127"/>
            <a:ext cx="4362407" cy="4347422"/>
          </a:xfrm>
        </p:spPr>
      </p:pic>
    </p:spTree>
    <p:extLst>
      <p:ext uri="{BB962C8B-B14F-4D97-AF65-F5344CB8AC3E}">
        <p14:creationId xmlns:p14="http://schemas.microsoft.com/office/powerpoint/2010/main" val="1284287634"/>
      </p:ext>
    </p:extLst>
  </p:cSld>
  <p:clrMapOvr>
    <a:masterClrMapping/>
  </p:clrMapOvr>
</p:sld>
</file>

<file path=ppt/theme/theme1.xml><?xml version="1.0" encoding="utf-8"?>
<a:theme xmlns:a="http://schemas.openxmlformats.org/drawingml/2006/main" name="2022 A&amp;I Template">
  <a:themeElements>
    <a:clrScheme name="Oregon Lottery 2021">
      <a:dk1>
        <a:srgbClr val="000000"/>
      </a:dk1>
      <a:lt1>
        <a:srgbClr val="FFFFFF"/>
      </a:lt1>
      <a:dk2>
        <a:srgbClr val="44546A"/>
      </a:dk2>
      <a:lt2>
        <a:srgbClr val="E7E6E6"/>
      </a:lt2>
      <a:accent1>
        <a:srgbClr val="CE0E2C"/>
      </a:accent1>
      <a:accent2>
        <a:srgbClr val="EFB73A"/>
      </a:accent2>
      <a:accent3>
        <a:srgbClr val="14C161"/>
      </a:accent3>
      <a:accent4>
        <a:srgbClr val="4EA3F9"/>
      </a:accent4>
      <a:accent5>
        <a:srgbClr val="A04EE7"/>
      </a:accent5>
      <a:accent6>
        <a:srgbClr val="4F4F4F"/>
      </a:accent6>
      <a:hlink>
        <a:srgbClr val="0970D9"/>
      </a:hlink>
      <a:folHlink>
        <a:srgbClr val="033D77"/>
      </a:folHlink>
    </a:clrScheme>
    <a:fontScheme name="OL Lottery">
      <a:majorFont>
        <a:latin typeface="Avenir Next LT Pro"/>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A&amp;I Template" id="{F8AB2ABD-F158-4D3C-9622-346A2EE67C4D}" vid="{E8FD9338-671A-484C-A013-AE93F70991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4845EC19BB14EAA9BEDBE034B2CF8" ma:contentTypeVersion="24" ma:contentTypeDescription="Create a new document." ma:contentTypeScope="" ma:versionID="14024c736007b076008745d9f2a3f31f">
  <xsd:schema xmlns:xsd="http://www.w3.org/2001/XMLSchema" xmlns:xs="http://www.w3.org/2001/XMLSchema" xmlns:p="http://schemas.microsoft.com/office/2006/metadata/properties" xmlns:ns1="http://schemas.microsoft.com/sharepoint/v3" xmlns:ns2="d8ae10b0-b75a-4c9c-ba2f-9f7e27e1f2f9" xmlns:ns3="59da1016-2a1b-4f8a-9768-d7a4932f6f16" targetNamespace="http://schemas.microsoft.com/office/2006/metadata/properties" ma:root="true" ma:fieldsID="bff30fc8266bcf403a3b5f535ae11923" ns1:_="" ns2:_="" ns3:_="">
    <xsd:import namespace="http://schemas.microsoft.com/sharepoint/v3"/>
    <xsd:import namespace="d8ae10b0-b75a-4c9c-ba2f-9f7e27e1f2f9"/>
    <xsd:import namespace="59da1016-2a1b-4f8a-9768-d7a4932f6f16"/>
    <xsd:element name="properties">
      <xsd:complexType>
        <xsd:sequence>
          <xsd:element name="documentManagement">
            <xsd:complexType>
              <xsd:all>
                <xsd:element ref="ns2:Page" minOccurs="0"/>
                <xsd:element ref="ns2:Category" minOccurs="0"/>
                <xsd:element ref="ns2:Date" minOccurs="0"/>
                <xsd:element ref="ns2:Contract_x0020_Year_x0028_s_x0029_" minOccurs="0"/>
                <xsd:element ref="ns2:Order_x0020_on_x0020_Page" minOccurs="0"/>
                <xsd:element ref="ns3:DocumentExpirationDate" minOccurs="0"/>
                <xsd:element ref="ns2:Meta_x0020_Keywords" minOccurs="0"/>
                <xsd:element ref="ns1:PublishingStartDate" minOccurs="0"/>
                <xsd:element ref="ns1:PublishingExpirationDate" minOccurs="0"/>
                <xsd:element ref="ns2:Meta_x0020_Description" minOccurs="0"/>
                <xsd:element ref="ns3:IACategory" minOccurs="0"/>
                <xsd:element ref="ns3:IATopic" minOccurs="0"/>
                <xsd:element ref="ns3:IASubtopic" minOccurs="0"/>
                <xsd:element ref="ns3:SharedWithUsers"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5"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element name="URL" ma:index="23"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8ae10b0-b75a-4c9c-ba2f-9f7e27e1f2f9" elementFormDefault="qualified">
    <xsd:import namespace="http://schemas.microsoft.com/office/2006/documentManagement/types"/>
    <xsd:import namespace="http://schemas.microsoft.com/office/infopath/2007/PartnerControls"/>
    <xsd:element name="Page" ma:index="2" nillable="true" ma:displayName="Page" ma:list="{a5a6ce9b-7d88-4063-9643-99eb56097892}" ma:internalName="Page" ma:readOnly="false" ma:showField="Title">
      <xsd:complexType>
        <xsd:complexContent>
          <xsd:extension base="dms:MultiChoiceLookup">
            <xsd:sequence>
              <xsd:element name="Value" type="dms:Lookup" maxOccurs="unbounded" minOccurs="0" nillable="true"/>
            </xsd:sequence>
          </xsd:extension>
        </xsd:complexContent>
      </xsd:complexType>
    </xsd:element>
    <xsd:element name="Category" ma:index="3" nillable="true" ma:displayName="Category" ma:internalName="Category" ma:readOnly="false">
      <xsd:complexType>
        <xsd:complexContent>
          <xsd:extension base="dms:MultiChoice">
            <xsd:sequence>
              <xsd:element name="Value" maxOccurs="unbounded" minOccurs="0" nillable="true">
                <xsd:simpleType>
                  <xsd:restriction base="dms:Choice">
                    <xsd:enumeration value="Ads"/>
                    <xsd:enumeration value="Annual Report"/>
                    <xsd:enumeration value="Application"/>
                    <xsd:enumeration value="Biennial Implementation Plan"/>
                    <xsd:enumeration value="Billing"/>
                    <xsd:enumeration value="Community Readiness"/>
                    <xsd:enumeration value="Contractual Requirements"/>
                    <xsd:enumeration value="Form"/>
                    <xsd:enumeration value="GPMS"/>
                    <xsd:enumeration value="Guideline"/>
                    <xsd:enumeration value="Helpline"/>
                    <xsd:enumeration value="Impacts of Problem Gambling"/>
                    <xsd:enumeration value="Implementation Plan"/>
                    <xsd:enumeration value="Integration"/>
                    <xsd:enumeration value="Lottery"/>
                    <xsd:enumeration value="Media"/>
                    <xsd:enumeration value="New System"/>
                    <xsd:enumeration value="Parents and Educators"/>
                    <xsd:enumeration value="Professionals"/>
                    <xsd:enumeration value="Public"/>
                    <xsd:enumeration value="Reporting"/>
                    <xsd:enumeration value="Screening Tools"/>
                    <xsd:enumeration value="Service Element"/>
                    <xsd:enumeration value="Service Element - County/CMHP"/>
                    <xsd:enumeration value="Service Element - Non-County"/>
                    <xsd:enumeration value="Site Review"/>
                    <xsd:enumeration value="Stigma"/>
                    <xsd:enumeration value="Technical Assistance"/>
                    <xsd:enumeration value="Toolkits"/>
                    <xsd:enumeration value="Training"/>
                    <xsd:enumeration value="Training for Allies"/>
                    <xsd:enumeration value="Web"/>
                    <xsd:enumeration value="Youth"/>
                    <xsd:enumeration value="Other"/>
                    <xsd:enumeration value="N/A"/>
                  </xsd:restriction>
                </xsd:simpleType>
              </xsd:element>
            </xsd:sequence>
          </xsd:extension>
        </xsd:complexContent>
      </xsd:complexType>
    </xsd:element>
    <xsd:element name="Date" ma:index="4" nillable="true" ma:displayName="Date" ma:description="Add date for website analytics and helpline reports, which display in date order (most recent first)." ma:format="DateOnly" ma:internalName="Date" ma:readOnly="false">
      <xsd:simpleType>
        <xsd:restriction base="dms:DateTime"/>
      </xsd:simpleType>
    </xsd:element>
    <xsd:element name="Contract_x0020_Year_x0028_s_x0029_" ma:index="5" nillable="true" ma:displayName="Contract Year(s)" ma:description="For service elements, enter the contract year(s)." ma:internalName="Contract_x0020_Year_x0028_s_x0029_">
      <xsd:simpleType>
        <xsd:restriction base="dms:Text">
          <xsd:maxLength value="255"/>
        </xsd:restriction>
      </xsd:simpleType>
    </xsd:element>
    <xsd:element name="Order_x0020_on_x0020_Page" ma:index="6" nillable="true" ma:displayName="Order on Page" ma:decimals="0" ma:description="For items needing to be ordered that are not already ordered by issue date, enter the order they should appear on the page." ma:internalName="Order_x0020_on_x0020_Page" ma:readOnly="false" ma:percentage="FALSE">
      <xsd:simpleType>
        <xsd:restriction base="dms:Number"/>
      </xsd:simpleType>
    </xsd:element>
    <xsd:element name="Meta_x0020_Keywords" ma:index="11" nillable="true" ma:displayName="Meta Keywords" ma:hidden="true" ma:internalName="Meta_x0020_Keywords" ma:readOnly="false">
      <xsd:simpleType>
        <xsd:restriction base="dms:Text"/>
      </xsd:simpleType>
    </xsd:element>
    <xsd:element name="Meta_x0020_Description" ma:index="17" nillable="true" ma:displayName="Meta Description" ma:hidden="true" ma:internalName="Meta_x0020_Descrip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DocumentExpirationDate" ma:index="7" nillable="true" ma:displayName="Document Expiration Date" ma:format="DateOnly" ma:internalName="DocumentExpirationDate" ma:readOnly="false">
      <xsd:simpleType>
        <xsd:restriction base="dms:DateTime"/>
      </xsd:simpleType>
    </xsd:element>
    <xsd:element name="IACategory" ma:index="18" nillable="true" ma:displayName="IA Category" ma:default="Programs and Services" ma:format="Dropdown" ma:hidden="true"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19" nillable="true" ma:displayName="IA Topic" ma:default="Programs and Services - Behavioral Health" ma:format="Dropdown" ma:hidden="true"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20" nillable="true" ma:displayName="IA Subtopic" ma:default="Addiction Services - Gambling" ma:format="Dropdown" ma:hidden="true"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Category xmlns="59da1016-2a1b-4f8a-9768-d7a4932f6f16">Programs and Services</IACategory>
    <Page xmlns="d8ae10b0-b75a-4c9c-ba2f-9f7e27e1f2f9"/>
    <DocumentExpirationDate xmlns="59da1016-2a1b-4f8a-9768-d7a4932f6f16" xsi:nil="true"/>
    <Date xmlns="d8ae10b0-b75a-4c9c-ba2f-9f7e27e1f2f9" xsi:nil="true"/>
    <IATopic xmlns="59da1016-2a1b-4f8a-9768-d7a4932f6f16">Programs and Services - Behavioral Health</IATopic>
    <Category xmlns="d8ae10b0-b75a-4c9c-ba2f-9f7e27e1f2f9"/>
    <Meta_x0020_Keywords xmlns="d8ae10b0-b75a-4c9c-ba2f-9f7e27e1f2f9" xsi:nil="true"/>
    <IASubtopic xmlns="59da1016-2a1b-4f8a-9768-d7a4932f6f16">Addiction Services - Gambling</IASubtopic>
    <URL xmlns="http://schemas.microsoft.com/sharepoint/v3">
      <Url>https://www.oregon.gov/oha/HSD/Problem-Gambling/Documents/Exploration%20of%20Early%20RGPG%20Support%20Options%20Info%20Scan_092023F.pptx</Url>
      <Description>PowerPoint Presentation</Description>
    </URL>
    <Meta_x0020_Description xmlns="d8ae10b0-b75a-4c9c-ba2f-9f7e27e1f2f9" xsi:nil="true"/>
    <PublishingExpirationDate xmlns="http://schemas.microsoft.com/sharepoint/v3" xsi:nil="true"/>
    <PublishingStartDate xmlns="http://schemas.microsoft.com/sharepoint/v3" xsi:nil="true"/>
    <Order_x0020_on_x0020_Page xmlns="d8ae10b0-b75a-4c9c-ba2f-9f7e27e1f2f9" xsi:nil="true"/>
    <Contract_x0020_Year_x0028_s_x0029_ xmlns="d8ae10b0-b75a-4c9c-ba2f-9f7e27e1f2f9" xsi:nil="true"/>
  </documentManagement>
</p:properties>
</file>

<file path=customXml/itemProps1.xml><?xml version="1.0" encoding="utf-8"?>
<ds:datastoreItem xmlns:ds="http://schemas.openxmlformats.org/officeDocument/2006/customXml" ds:itemID="{DD177850-8033-4106-83ED-8199226C5EF7}"/>
</file>

<file path=customXml/itemProps2.xml><?xml version="1.0" encoding="utf-8"?>
<ds:datastoreItem xmlns:ds="http://schemas.openxmlformats.org/officeDocument/2006/customXml" ds:itemID="{B6634D93-F366-4475-A636-C0E8BDE74703}"/>
</file>

<file path=customXml/itemProps3.xml><?xml version="1.0" encoding="utf-8"?>
<ds:datastoreItem xmlns:ds="http://schemas.openxmlformats.org/officeDocument/2006/customXml" ds:itemID="{0C7E44E5-91F5-4317-B891-A4B8879D146A}"/>
</file>

<file path=docProps/app.xml><?xml version="1.0" encoding="utf-8"?>
<Properties xmlns="http://schemas.openxmlformats.org/officeDocument/2006/extended-properties" xmlns:vt="http://schemas.openxmlformats.org/officeDocument/2006/docPropsVTypes">
  <Template>2022 A&amp;I Template</Template>
  <TotalTime>8191</TotalTime>
  <Words>6917</Words>
  <Application>Microsoft Office PowerPoint</Application>
  <PresentationFormat>Widescreen</PresentationFormat>
  <Paragraphs>554</Paragraphs>
  <Slides>43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Next LT Pro</vt:lpstr>
      <vt:lpstr>Brown LL Light</vt:lpstr>
      <vt:lpstr>Calibri</vt:lpstr>
      <vt:lpstr>Courier New</vt:lpstr>
      <vt:lpstr>Symbol</vt:lpstr>
      <vt:lpstr>VIC-Regular</vt:lpstr>
      <vt:lpstr>2022 A&amp;I Template</vt:lpstr>
      <vt:lpstr>Exploration of Early RGPG Support Options and Approaches:  Information Scan Covering Trends in Gaming, Alcohol, and Mental Health</vt:lpstr>
      <vt:lpstr>Table of Contents</vt:lpstr>
      <vt:lpstr>Executive Summary: Background</vt:lpstr>
      <vt:lpstr>Executive Summary: Key Elements of Early Support Options for Alcohol Consumption and Gaming </vt:lpstr>
      <vt:lpstr>Executive Summary: Sober Curiosity Offers Flexibility and Motivation</vt:lpstr>
      <vt:lpstr>Executive Summary: Explore New Alternatives with Care</vt:lpstr>
      <vt:lpstr>Executive Summary: Language Matters!</vt:lpstr>
      <vt:lpstr>Executive Summary: Strategies for Change Observed by Gambling Research Australia</vt:lpstr>
      <vt:lpstr>Objectives &amp; Methodology</vt:lpstr>
      <vt:lpstr>Clarifying Terminology</vt:lpstr>
      <vt:lpstr>Prevalence and Nature of Early Support Resources &amp; Tools</vt:lpstr>
      <vt:lpstr>Search Results: “Manage my gambling”</vt:lpstr>
      <vt:lpstr>Learnings from Victoria’s Better Health Channel</vt:lpstr>
      <vt:lpstr>Learnings from Victoria’s Better Health Channel</vt:lpstr>
      <vt:lpstr>Victoria’s Gambler’s Help Site</vt:lpstr>
      <vt:lpstr>Searches for Gambling Advice/Help Often Point to Treatment</vt:lpstr>
      <vt:lpstr>Gambling Resources Not as Abundant or as Diverse as Alcohol Resources</vt:lpstr>
      <vt:lpstr>Gambling Resources Not as Abundant or as Diverse as Alcohol Resources</vt:lpstr>
      <vt:lpstr>The Responsible Gaming Information Provided to Players Varies Across Jurisdictions</vt:lpstr>
      <vt:lpstr>The Responsible Gaming Information Provided to Players Varies Across Jurisdictions</vt:lpstr>
      <vt:lpstr>Research About Evaluation, Self-Help,  and Communication Channels</vt:lpstr>
      <vt:lpstr>Results from GREO Research</vt:lpstr>
      <vt:lpstr>Top Self-Help Strategies by Stage of Change </vt:lpstr>
      <vt:lpstr>Learnings from Prior RGPG Research</vt:lpstr>
      <vt:lpstr>Learning from the Sober Curious Movement</vt:lpstr>
      <vt:lpstr>What is Sober Curious?</vt:lpstr>
      <vt:lpstr>What is Sober Curious? (continued)</vt:lpstr>
      <vt:lpstr>Sober Curious Tools and Strategies</vt:lpstr>
      <vt:lpstr>Sober Curious Journey (Illustrative)</vt:lpstr>
      <vt:lpstr>Limited Social Media Challenges in the Gambling Space</vt:lpstr>
      <vt:lpstr>Societal Shift on Mental Health &amp; Well-being</vt:lpstr>
      <vt:lpstr>Help Easily Accessible Outside of Traditional Clinical Setting</vt:lpstr>
      <vt:lpstr>Moving Forward: Opportunities to Explore Further</vt:lpstr>
      <vt:lpstr>Next Steps:</vt:lpstr>
      <vt:lpstr>APPENDIX</vt:lpstr>
      <vt:lpstr>Learnings from Victoria’s Better Health Channel</vt:lpstr>
      <vt:lpstr>Victoria’s Gambler’s Help Site</vt:lpstr>
      <vt:lpstr>Victoria’s Gambler’s Help Site</vt:lpstr>
      <vt:lpstr>How Are WLA Certified U.S. Lotteries Talking About RG? </vt:lpstr>
      <vt:lpstr>How Are WLA Certified U.S. Lotteries Talking About RG? </vt:lpstr>
      <vt:lpstr>How Are WLA Certified U.S. Lotteries Talking About RG? </vt:lpstr>
      <vt:lpstr>Uptake of Strategies/Actions – Contemplation Stage</vt:lpstr>
      <vt:lpstr>Uptake of Strategies/Actions – Action Stage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Sofro, Laura</dc:creator>
  <cp:lastModifiedBy>Sofro, Laura</cp:lastModifiedBy>
  <cp:revision>319</cp:revision>
  <cp:lastPrinted>2023-09-20T01:07:45Z</cp:lastPrinted>
  <dcterms:created xsi:type="dcterms:W3CDTF">2021-07-30T22:12:28Z</dcterms:created>
  <dcterms:modified xsi:type="dcterms:W3CDTF">2023-09-20T16:36:45Z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0x010100C974845EC19BB14EAA9BEDBE034B2CF8</vt:lpwstr>
  </property>
  <property fmtid="{D5CDD505-2E9C-101B-9397-08002B2CF9AE}" pid="3" name="WorkflowChangePath">
    <vt:lpwstr>b3eeb6d4-b69a-4e13-99a9-28cf751abf3c,3;</vt:lpwstr>
  </property>
</Properties>
</file>