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Staff wellness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Clackamas community college</a:t>
            </a:r>
          </a:p>
          <a:p>
            <a:r>
              <a:rPr lang="en-US" dirty="0" smtClean="0"/>
              <a:t>2/13/2023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7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50310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CCC staff wellness program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We want to create opportunities and events for improving the overall health and wellness of our </a:t>
            </a:r>
            <a:r>
              <a:rPr lang="en-US" dirty="0" smtClean="0"/>
              <a:t>employees </a:t>
            </a:r>
            <a:r>
              <a:rPr lang="en-US" dirty="0" smtClean="0"/>
              <a:t>at </a:t>
            </a:r>
            <a:r>
              <a:rPr lang="en-US" dirty="0" smtClean="0"/>
              <a:t>CCC.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4982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CCC Staff wellness program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200" dirty="0" smtClean="0"/>
              <a:t>Quarterly staff challenges </a:t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lunch and learns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fitness center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staff only locker room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chair massage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health fairs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weekly newsletter</a:t>
            </a:r>
            <a:br>
              <a:rPr lang="en-US" sz="2200" dirty="0" smtClean="0"/>
            </a:b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39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336" y="804519"/>
            <a:ext cx="9603275" cy="1209811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Oebb</a:t>
            </a:r>
            <a:r>
              <a:rPr lang="en-US" dirty="0" smtClean="0"/>
              <a:t> choice trust wellness grant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survey to staff – how can we help support your overall health and wellness during </a:t>
            </a:r>
            <a:r>
              <a:rPr lang="en-US" sz="1800" dirty="0" err="1" smtClean="0"/>
              <a:t>covid</a:t>
            </a:r>
            <a:r>
              <a:rPr lang="en-US" sz="1800" dirty="0" smtClean="0"/>
              <a:t>?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Connect and engage with co-workers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What we did: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	Lunches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	</a:t>
            </a:r>
            <a:r>
              <a:rPr lang="en-US" sz="1800" dirty="0" smtClean="0"/>
              <a:t>Kaiser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	</a:t>
            </a:r>
            <a:r>
              <a:rPr lang="en-US" sz="1800" dirty="0" smtClean="0"/>
              <a:t>Moda</a:t>
            </a:r>
            <a:br>
              <a:rPr lang="en-US" sz="1800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/>
              <a:t>	</a:t>
            </a:r>
            <a:r>
              <a:rPr lang="en-US" sz="1800" dirty="0" smtClean="0"/>
              <a:t>Gift bags</a:t>
            </a:r>
            <a:br>
              <a:rPr lang="en-US" sz="18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718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Oebb</a:t>
            </a:r>
            <a:r>
              <a:rPr lang="en-US" dirty="0" smtClean="0"/>
              <a:t> choice trust wellness grant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3" y="2093843"/>
            <a:ext cx="3929891" cy="2213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49" y="2136589"/>
            <a:ext cx="3681891" cy="2127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756" y="4547045"/>
            <a:ext cx="3295284" cy="1900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4" y="4547045"/>
            <a:ext cx="3917614" cy="1906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39" y="4547045"/>
            <a:ext cx="3830516" cy="1906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49" y="2136589"/>
            <a:ext cx="3398765" cy="212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80AD766695914BB43FD80351581F3D" ma:contentTypeVersion="19" ma:contentTypeDescription="Create a new document." ma:contentTypeScope="" ma:versionID="2d3c0f7a6ecc25c6befafa54302fb66b">
  <xsd:schema xmlns:xsd="http://www.w3.org/2001/XMLSchema" xmlns:xs="http://www.w3.org/2001/XMLSchema" xmlns:p="http://schemas.microsoft.com/office/2006/metadata/properties" xmlns:ns1="http://schemas.microsoft.com/sharepoint/v3" xmlns:ns2="59da1016-2a1b-4f8a-9768-d7a4932f6f16" xmlns:ns3="1400f5b1-3664-4521-8467-6e286d77b1b7" targetNamespace="http://schemas.microsoft.com/office/2006/metadata/properties" ma:root="true" ma:fieldsID="855ebf2d55f61349886b203307281335" ns1:_="" ns2:_="" ns3:_="">
    <xsd:import namespace="http://schemas.microsoft.com/sharepoint/v3"/>
    <xsd:import namespace="59da1016-2a1b-4f8a-9768-d7a4932f6f16"/>
    <xsd:import namespace="1400f5b1-3664-4521-8467-6e286d77b1b7"/>
    <xsd:element name="properties">
      <xsd:complexType>
        <xsd:sequence>
          <xsd:element name="documentManagement">
            <xsd:complexType>
              <xsd:all>
                <xsd:element ref="ns2:IACategory" minOccurs="0"/>
                <xsd:element ref="ns2:IATopic" minOccurs="0"/>
                <xsd:element ref="ns2:IASubtopic" minOccurs="0"/>
                <xsd:element ref="ns2:DocumentExpirationDate" minOccurs="0"/>
                <xsd:element ref="ns3:Meta_x0020_Description" minOccurs="0"/>
                <xsd:element ref="ns3:Meta_x0020_Keywords" minOccurs="0"/>
                <xsd:element ref="ns1:URL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URL" ma:index="8" nillable="true" ma:displayName="URL" ma:internalName="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da1016-2a1b-4f8a-9768-d7a4932f6f16" elementFormDefault="qualified">
    <xsd:import namespace="http://schemas.microsoft.com/office/2006/documentManagement/types"/>
    <xsd:import namespace="http://schemas.microsoft.com/office/infopath/2007/PartnerControls"/>
    <xsd:element name="IACategory" ma:index="2" nillable="true" ma:displayName="IA Category" ma:format="Dropdown" ma:internalName="IACategory" ma:readOnly="false">
      <xsd:simpleType>
        <xsd:restriction base="dms:Choice">
          <xsd:enumeration value="About OHA"/>
          <xsd:enumeration value="Programs and Services"/>
          <xsd:enumeration value="Oregon Health Plan"/>
          <xsd:enumeration value="Health System Reform"/>
          <xsd:enumeration value="Licenses and Certificates"/>
          <xsd:enumeration value="Public Health"/>
        </xsd:restriction>
      </xsd:simpleType>
    </xsd:element>
    <xsd:element name="IATopic" ma:index="3" nillable="true" ma:displayName="IA Topic" ma:format="Dropdown" ma:internalName="IATopic" ma:readOnly="false">
      <xsd:simpleType>
        <xsd:restriction base="dms:Choice">
          <xsd:enumeration value="About OHA - Agency Communications"/>
          <xsd:enumeration value="About OHA - Budget"/>
          <xsd:enumeration value="About OHA - Contacts"/>
          <xsd:enumeration value="About OHA - Grants &amp; Contracts"/>
          <xsd:enumeration value="About OHA - Jobs &amp; Employment"/>
          <xsd:enumeration value="About OHA - Organization"/>
          <xsd:enumeration value="About OHA - Policies"/>
          <xsd:enumeration value="About OHA - Public Meetings"/>
          <xsd:enumeration value="About OHA - Public Records"/>
          <xsd:enumeration value="About OHA - Questions &amp; Comments"/>
          <xsd:enumeration value="About OHA - Reports &amp; Data"/>
          <xsd:enumeration value="About OHA - Rulemaking"/>
          <xsd:enumeration value="Programs and Services - Behavioral Health"/>
          <xsd:enumeration value="Programs and Services - Contacts"/>
          <xsd:enumeration value="Programs and Services - Coordinated Care"/>
          <xsd:enumeration value="Programs and Services - Disease"/>
          <xsd:enumeration value="Programs and Services - Environment"/>
          <xsd:enumeration value="Programs and Services - Health Resources"/>
          <xsd:enumeration value="Programs and Services - OEBB"/>
          <xsd:enumeration value="Programs and Services - Oregon Health Plan"/>
          <xsd:enumeration value="Programs and Services - Oregon State Hospital"/>
          <xsd:enumeration value="Programs and Services - PEBB"/>
          <xsd:enumeration value="Programs and Services - Pharmacy"/>
          <xsd:enumeration value="Programs and Services - Prevention"/>
          <xsd:enumeration value="Programs and Services - Safety"/>
          <xsd:enumeration value="Oregon Health Plan - Agency Communications"/>
          <xsd:enumeration value="Oregon Health Plan - Benefits"/>
          <xsd:enumeration value="Oregon Health Plan - Contacts"/>
          <xsd:enumeration value="Oregon Health Plan - Coordinated Care"/>
          <xsd:enumeration value="Oregon Health Plan - Grants &amp; Contracts"/>
          <xsd:enumeration value="Oregon Health Plan - Health Resources"/>
          <xsd:enumeration value="Oregon Health Plan - Policies"/>
          <xsd:enumeration value="Oregon Health Plan - Providers and Partners"/>
          <xsd:enumeration value="Oregon Health Plan - Public Meetings"/>
          <xsd:enumeration value="Oregon Health Plan - Questions &amp; Comments"/>
          <xsd:enumeration value="Oregon Health Plan - Rule Making"/>
          <xsd:enumeration value="Health System Reform - Agency Communications"/>
          <xsd:enumeration value="Health System Reform - Coordinated Care"/>
          <xsd:enumeration value="Health System Reform - Public Meetings"/>
          <xsd:enumeration value="Health System Reform - Questions &amp; Comments"/>
          <xsd:enumeration value="Health System Reform - Reports &amp; Data"/>
          <xsd:enumeration value="Licenses and Certificates - Certificates"/>
          <xsd:enumeration value="Licenses and Certificates - Contacts"/>
          <xsd:enumeration value="Licenses and Certificates - Licenses"/>
          <xsd:enumeration value="Licenses and Certificates - Vital Records"/>
          <xsd:enumeration value="Public Health - Agency Communications"/>
          <xsd:enumeration value="Public Health - Contacts"/>
          <xsd:enumeration value="Public Health - Disease"/>
          <xsd:enumeration value="Public Health - Environment"/>
          <xsd:enumeration value="Public Health - Health Resources"/>
          <xsd:enumeration value="Public Health - Questions &amp; Comments"/>
          <xsd:enumeration value="Public Health - Prevention"/>
          <xsd:enumeration value="Public Health - Providers and Partners"/>
          <xsd:enumeration value="Public Health - Reports &amp; Data"/>
          <xsd:enumeration value="Public Health - Safety"/>
          <xsd:enumeration value="Public Health - Vital Records"/>
        </xsd:restriction>
      </xsd:simpleType>
    </xsd:element>
    <xsd:element name="IASubtopic" ma:index="4" nillable="true" ma:displayName="IA Subtopic" ma:format="Dropdown" ma:internalName="IASubtopic" ma:readOnly="false">
      <xsd:simpleType>
        <xsd:restriction base="dms:Choice">
          <xsd:enumeration value="Addiction Services - Alcohol"/>
          <xsd:enumeration value="Addiction Services - Drug"/>
          <xsd:enumeration value="Addiction Services - Gambling"/>
          <xsd:enumeration value="Addiction Services - Tobacco"/>
          <xsd:enumeration value="Applications"/>
          <xsd:enumeration value="Benefits - Health Plans"/>
          <xsd:enumeration value="Benefits - OEBB"/>
          <xsd:enumeration value="Benefits - OHP"/>
          <xsd:enumeration value="Benefits - PEBB"/>
          <xsd:enumeration value="Benefits - Retirement"/>
          <xsd:enumeration value="Budget - Agency Summary"/>
          <xsd:enumeration value="Budget - Agency Request (ARB)"/>
          <xsd:enumeration value="Budget - Governors Budget"/>
          <xsd:enumeration value="Budget - Infrastructure"/>
          <xsd:enumeration value="Budget - Legislatively Adopted (LAB)"/>
          <xsd:enumeration value="Budget - Legislative action"/>
          <xsd:enumeration value="Budget - Overview"/>
          <xsd:enumeration value="Budget - Policy Option Package (POP)"/>
          <xsd:enumeration value="Budget - Priorities"/>
          <xsd:enumeration value="Budget - Program"/>
          <xsd:enumeration value="Budget - Reduction"/>
          <xsd:enumeration value="Budget - Strategic funding proposal"/>
          <xsd:enumeration value="Budget - Special report"/>
          <xsd:enumeration value="Budget - Stakeholder meeting"/>
          <xsd:enumeration value="CCO - Contact"/>
          <xsd:enumeration value="CCO - Audited Financial Statement"/>
          <xsd:enumeration value="CCO - Interim Financial Statement"/>
          <xsd:enumeration value="CCO - Internal Financial Statement"/>
          <xsd:enumeration value="Clean Air"/>
          <xsd:enumeration value="Clean Water"/>
          <xsd:enumeration value="Clinics"/>
          <xsd:enumeration value="Commissions"/>
          <xsd:enumeration value="Committee Members"/>
          <xsd:enumeration value="Committees"/>
          <xsd:enumeration value="Crisis Services"/>
          <xsd:enumeration value="Drug Addiction Services"/>
          <xsd:enumeration value="Electronic Health Care Records (EHR)"/>
          <xsd:enumeration value="Emergency Preparedness"/>
          <xsd:enumeration value="Environmental Pollution"/>
          <xsd:enumeration value="Featured Content"/>
          <xsd:enumeration value="Fees"/>
          <xsd:enumeration value="Health Services - Primary Care Home"/>
          <xsd:enumeration value="Health Services - Prioritized list"/>
          <xsd:enumeration value="ICD-10"/>
          <xsd:enumeration value="Immunizations"/>
          <xsd:enumeration value="Legislation - Bills"/>
          <xsd:enumeration value="Legislation - Contact"/>
          <xsd:enumeration value="Legislation - Highlights"/>
          <xsd:enumeration value="Legislation - Session Summary"/>
          <xsd:enumeration value="Materials - Commission"/>
          <xsd:enumeration value="Materials - Committee"/>
          <xsd:enumeration value="Materials - Coverage Guidance"/>
          <xsd:enumeration value="Materials - Evidence-based Guidelines"/>
          <xsd:enumeration value="Materials - Health care plan details"/>
          <xsd:enumeration value="Materials - Health care plan overview"/>
          <xsd:enumeration value="Materials - Meeting Document"/>
          <xsd:enumeration value="Materials - Meeting Recording"/>
          <xsd:enumeration value="Materials - Meeting Schedule"/>
          <xsd:enumeration value="Materials - Open Enrollment"/>
          <xsd:enumeration value="Materials - Training"/>
          <xsd:enumeration value="Materials - Webinar"/>
          <xsd:enumeration value="Materials - Workgroup"/>
          <xsd:enumeration value="Medical Marijuana (OMMP)"/>
          <xsd:enumeration value="Medical Services"/>
          <xsd:enumeration value="Meeting Document"/>
          <xsd:enumeration value="Meeting Schedule"/>
          <xsd:enumeration value="Mental Health Services"/>
          <xsd:enumeration value="Metrics - Behavioral Health"/>
          <xsd:enumeration value="Metrics - CCO"/>
          <xsd:enumeration value="Metrics - Demographics"/>
          <xsd:enumeration value="Metrics - Hospital Performance"/>
          <xsd:enumeration value="Metrics - Incentive"/>
          <xsd:enumeration value="Metrics - Measures and Outcomes Tracking (MOTS)"/>
          <xsd:enumeration value="Metrics - ONE Eligibility system"/>
          <xsd:enumeration value="Metrics - Prevention"/>
          <xsd:enumeration value="Metrics - Rural health"/>
          <xsd:enumeration value="Metrics - State-Wide"/>
          <xsd:enumeration value="News Letter"/>
          <xsd:enumeration value="News Release"/>
          <xsd:enumeration value="OHP - Medicaid Waiver"/>
          <xsd:enumeration value="OHP - Provider Announcement"/>
          <xsd:enumeration value="OHP - Provider Rates"/>
          <xsd:enumeration value="Preferred Drug List"/>
          <xsd:enumeration value="Prescription Drugs - Monitoring"/>
          <xsd:enumeration value="Prescription Drugs - Preferred List"/>
          <xsd:enumeration value="Prescription Drugs - Subsidy"/>
          <xsd:enumeration value="Prescription Drugs Subsidy"/>
          <xsd:enumeration value="Technical Assistance"/>
          <xsd:enumeration value="Training"/>
          <xsd:enumeration value="Vital Statistics - Birth Certificate"/>
          <xsd:enumeration value="Vital Statistics - Certificate Death"/>
          <xsd:enumeration value="Vital Statistics - Data Use Requests"/>
          <xsd:enumeration value="Vital Statistics - Divorce Data"/>
          <xsd:enumeration value="Vital Statistics - Domestic Partnership Data"/>
          <xsd:enumeration value="Vital Statistics - Fetal Death Data"/>
          <xsd:enumeration value="Vital Statistics - Marriage Data"/>
          <xsd:enumeration value="Vital Statistics - Teen Pregnancy Data"/>
          <xsd:enumeration value="Wellness - Exercise"/>
          <xsd:enumeration value="Wellness - HEM"/>
          <xsd:enumeration value="Wellness - Intervention"/>
          <xsd:enumeration value="Wellness - Pain Management"/>
          <xsd:enumeration value="Wellness - Reproductive Health"/>
          <xsd:enumeration value="Wellness - Stress Relief"/>
        </xsd:restriction>
      </xsd:simpleType>
    </xsd:element>
    <xsd:element name="DocumentExpirationDate" ma:index="5" nillable="true" ma:displayName="Document Expiration Date" ma:format="DateOnly" ma:internalName="DocumentExpirationDate" ma:readOnly="false">
      <xsd:simpleType>
        <xsd:restriction base="dms:DateTime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0f5b1-3664-4521-8467-6e286d77b1b7" elementFormDefault="qualified">
    <xsd:import namespace="http://schemas.microsoft.com/office/2006/documentManagement/types"/>
    <xsd:import namespace="http://schemas.microsoft.com/office/infopath/2007/PartnerControls"/>
    <xsd:element name="Meta_x0020_Description" ma:index="6" nillable="true" ma:displayName="Meta Description" ma:internalName="Meta_x0020_Description" ma:readOnly="false">
      <xsd:simpleType>
        <xsd:restriction base="dms:Text"/>
      </xsd:simpleType>
    </xsd:element>
    <xsd:element name="Meta_x0020_Keywords" ma:index="7" nillable="true" ma:displayName="Meta Keywords" ma:internalName="Meta_x0020_Keywords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ACategory xmlns="59da1016-2a1b-4f8a-9768-d7a4932f6f16" xsi:nil="true"/>
    <DocumentExpirationDate xmlns="59da1016-2a1b-4f8a-9768-d7a4932f6f16" xsi:nil="true"/>
    <IATopic xmlns="59da1016-2a1b-4f8a-9768-d7a4932f6f16" xsi:nil="true"/>
    <Meta_x0020_Keywords xmlns="1400f5b1-3664-4521-8467-6e286d77b1b7" xsi:nil="true"/>
    <IASubtopic xmlns="59da1016-2a1b-4f8a-9768-d7a4932f6f16" xsi:nil="true"/>
    <URL xmlns="http://schemas.microsoft.com/sharepoint/v3">
      <Url xsi:nil="true"/>
      <Description xsi:nil="true"/>
    </URL>
    <Meta_x0020_Description xmlns="1400f5b1-3664-4521-8467-6e286d77b1b7" xsi:nil="true"/>
  </documentManagement>
</p:properties>
</file>

<file path=customXml/itemProps1.xml><?xml version="1.0" encoding="utf-8"?>
<ds:datastoreItem xmlns:ds="http://schemas.openxmlformats.org/officeDocument/2006/customXml" ds:itemID="{E3447124-8D32-4CF7-B95D-040DF00ACEE4}"/>
</file>

<file path=customXml/itemProps2.xml><?xml version="1.0" encoding="utf-8"?>
<ds:datastoreItem xmlns:ds="http://schemas.openxmlformats.org/officeDocument/2006/customXml" ds:itemID="{D062B0F4-3762-4321-BE2A-547421CC6B85}"/>
</file>

<file path=customXml/itemProps3.xml><?xml version="1.0" encoding="utf-8"?>
<ds:datastoreItem xmlns:ds="http://schemas.openxmlformats.org/officeDocument/2006/customXml" ds:itemID="{EB0D8805-978F-42FA-AF4B-C9927C738836}"/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191</TotalTime>
  <Words>149</Words>
  <Application>Microsoft Office PowerPoint</Application>
  <PresentationFormat>Widescreen</PresentationFormat>
  <Paragraphs>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Gill Sans MT</vt:lpstr>
      <vt:lpstr>Gallery</vt:lpstr>
      <vt:lpstr>Staff wellness program</vt:lpstr>
      <vt:lpstr>CCC staff wellness program   We want to create opportunities and events for improving the overall health and wellness of our employees at CCC.            </vt:lpstr>
      <vt:lpstr>CCC Staff wellness program   Quarterly staff challenges   lunch and learns  fitness center  staff only locker room  chair massage  health fairs  weekly newsletter  </vt:lpstr>
      <vt:lpstr>Oebb choice trust wellness grant   survey to staff – how can we help support your overall health and wellness during covid?  Connect and engage with co-workers  What we did:   Lunches    Kaiser    Moda    Gift bags </vt:lpstr>
      <vt:lpstr>Oebb choice trust wellness grant</vt:lpstr>
    </vt:vector>
  </TitlesOfParts>
  <Company>Clackamas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wellness program</dc:title>
  <dc:creator>Tracy Nelson</dc:creator>
  <cp:lastModifiedBy>Tracy Nelson</cp:lastModifiedBy>
  <cp:revision>10</cp:revision>
  <dcterms:created xsi:type="dcterms:W3CDTF">2023-02-09T01:56:05Z</dcterms:created>
  <dcterms:modified xsi:type="dcterms:W3CDTF">2023-02-13T04:15:13Z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0x0101005C80AD766695914BB43FD80351581F3D</vt:lpwstr>
  </property>
</Properties>
</file>