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529389-CBB6-4C4C-B73E-1EC87BCB0290}" v="25" dt="2023-02-01T20:21:06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8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TRAN JESSICA" userId="c9e63750-17c2-471e-8af7-1778032fb358" providerId="ADAL" clId="{45529389-CBB6-4C4C-B73E-1EC87BCB0290}"/>
    <pc:docChg chg="undo custSel delSld modSld">
      <pc:chgData name="BELTRAN JESSICA" userId="c9e63750-17c2-471e-8af7-1778032fb358" providerId="ADAL" clId="{45529389-CBB6-4C4C-B73E-1EC87BCB0290}" dt="2023-02-01T20:26:57.969" v="963" actId="14100"/>
      <pc:docMkLst>
        <pc:docMk/>
      </pc:docMkLst>
      <pc:sldChg chg="modSp mod">
        <pc:chgData name="BELTRAN JESSICA" userId="c9e63750-17c2-471e-8af7-1778032fb358" providerId="ADAL" clId="{45529389-CBB6-4C4C-B73E-1EC87BCB0290}" dt="2023-01-28T00:42:09.091" v="420" actId="20577"/>
        <pc:sldMkLst>
          <pc:docMk/>
          <pc:sldMk cId="1547934700" sldId="257"/>
        </pc:sldMkLst>
        <pc:spChg chg="mod">
          <ac:chgData name="BELTRAN JESSICA" userId="c9e63750-17c2-471e-8af7-1778032fb358" providerId="ADAL" clId="{45529389-CBB6-4C4C-B73E-1EC87BCB0290}" dt="2023-01-28T00:42:09.091" v="420" actId="20577"/>
          <ac:spMkLst>
            <pc:docMk/>
            <pc:sldMk cId="1547934700" sldId="257"/>
            <ac:spMk id="2" creationId="{D3D67DBB-0F67-4D4F-A315-BF78DC953910}"/>
          </ac:spMkLst>
        </pc:spChg>
      </pc:sldChg>
      <pc:sldChg chg="addSp delSp modSp mod setBg">
        <pc:chgData name="BELTRAN JESSICA" userId="c9e63750-17c2-471e-8af7-1778032fb358" providerId="ADAL" clId="{45529389-CBB6-4C4C-B73E-1EC87BCB0290}" dt="2023-01-28T00:21:05.241" v="261" actId="26606"/>
        <pc:sldMkLst>
          <pc:docMk/>
          <pc:sldMk cId="2996270423" sldId="258"/>
        </pc:sldMkLst>
        <pc:spChg chg="mod">
          <ac:chgData name="BELTRAN JESSICA" userId="c9e63750-17c2-471e-8af7-1778032fb358" providerId="ADAL" clId="{45529389-CBB6-4C4C-B73E-1EC87BCB0290}" dt="2023-01-28T00:21:05.241" v="261" actId="26606"/>
          <ac:spMkLst>
            <pc:docMk/>
            <pc:sldMk cId="2996270423" sldId="258"/>
            <ac:spMk id="4" creationId="{E90C6B10-2471-4B7B-930F-1607C0F107D5}"/>
          </ac:spMkLst>
        </pc:spChg>
        <pc:spChg chg="add del">
          <ac:chgData name="BELTRAN JESSICA" userId="c9e63750-17c2-471e-8af7-1778032fb358" providerId="ADAL" clId="{45529389-CBB6-4C4C-B73E-1EC87BCB0290}" dt="2023-01-28T00:21:05.241" v="261" actId="26606"/>
          <ac:spMkLst>
            <pc:docMk/>
            <pc:sldMk cId="2996270423" sldId="258"/>
            <ac:spMk id="5" creationId="{F3DD35CE-D71E-4795-A9F9-4FB140C532A0}"/>
          </ac:spMkLst>
        </pc:spChg>
        <pc:spChg chg="add del">
          <ac:chgData name="BELTRAN JESSICA" userId="c9e63750-17c2-471e-8af7-1778032fb358" providerId="ADAL" clId="{45529389-CBB6-4C4C-B73E-1EC87BCB0290}" dt="2023-01-28T00:20:22.029" v="256" actId="26606"/>
          <ac:spMkLst>
            <pc:docMk/>
            <pc:sldMk cId="2996270423" sldId="258"/>
            <ac:spMk id="11" creationId="{56E9B3E6-E277-4D68-BA48-9CB43FFBD6E2}"/>
          </ac:spMkLst>
        </pc:spChg>
        <pc:spChg chg="add del">
          <ac:chgData name="BELTRAN JESSICA" userId="c9e63750-17c2-471e-8af7-1778032fb358" providerId="ADAL" clId="{45529389-CBB6-4C4C-B73E-1EC87BCB0290}" dt="2023-01-28T00:21:05.192" v="260" actId="26606"/>
          <ac:spMkLst>
            <pc:docMk/>
            <pc:sldMk cId="2996270423" sldId="258"/>
            <ac:spMk id="17" creationId="{7449A6C7-D15F-4AA5-BFA5-71A404B47016}"/>
          </ac:spMkLst>
        </pc:spChg>
        <pc:spChg chg="add del">
          <ac:chgData name="BELTRAN JESSICA" userId="c9e63750-17c2-471e-8af7-1778032fb358" providerId="ADAL" clId="{45529389-CBB6-4C4C-B73E-1EC87BCB0290}" dt="2023-01-28T00:20:22.029" v="256" actId="26606"/>
          <ac:spMkLst>
            <pc:docMk/>
            <pc:sldMk cId="2996270423" sldId="258"/>
            <ac:spMk id="18" creationId="{D5B0017B-2ECA-49AF-B397-DC140825DF8D}"/>
          </ac:spMkLst>
        </pc:spChg>
        <pc:spChg chg="add del">
          <ac:chgData name="BELTRAN JESSICA" userId="c9e63750-17c2-471e-8af7-1778032fb358" providerId="ADAL" clId="{45529389-CBB6-4C4C-B73E-1EC87BCB0290}" dt="2023-01-28T00:21:05.192" v="260" actId="26606"/>
          <ac:spMkLst>
            <pc:docMk/>
            <pc:sldMk cId="2996270423" sldId="258"/>
            <ac:spMk id="19" creationId="{ED888B23-07FA-482A-96DF-47E31AF1A603}"/>
          </ac:spMkLst>
        </pc:spChg>
        <pc:spChg chg="add del">
          <ac:chgData name="BELTRAN JESSICA" userId="c9e63750-17c2-471e-8af7-1778032fb358" providerId="ADAL" clId="{45529389-CBB6-4C4C-B73E-1EC87BCB0290}" dt="2023-01-28T00:20:52.801" v="258" actId="26606"/>
          <ac:spMkLst>
            <pc:docMk/>
            <pc:sldMk cId="2996270423" sldId="258"/>
            <ac:spMk id="22" creationId="{B819A166-7571-4003-A6B8-B62034C3ED30}"/>
          </ac:spMkLst>
        </pc:spChg>
        <pc:spChg chg="add del">
          <ac:chgData name="BELTRAN JESSICA" userId="c9e63750-17c2-471e-8af7-1778032fb358" providerId="ADAL" clId="{45529389-CBB6-4C4C-B73E-1EC87BCB0290}" dt="2023-01-28T00:21:05.192" v="260" actId="26606"/>
          <ac:spMkLst>
            <pc:docMk/>
            <pc:sldMk cId="2996270423" sldId="258"/>
            <ac:spMk id="25" creationId="{5C8908E2-EE49-44D2-9428-A28D2312A8D5}"/>
          </ac:spMkLst>
        </pc:spChg>
        <pc:spChg chg="add">
          <ac:chgData name="BELTRAN JESSICA" userId="c9e63750-17c2-471e-8af7-1778032fb358" providerId="ADAL" clId="{45529389-CBB6-4C4C-B73E-1EC87BCB0290}" dt="2023-01-28T00:21:05.241" v="261" actId="26606"/>
          <ac:spMkLst>
            <pc:docMk/>
            <pc:sldMk cId="2996270423" sldId="258"/>
            <ac:spMk id="29" creationId="{81D377EB-C9D2-4ED0-86A6-740A297E3EAC}"/>
          </ac:spMkLst>
        </pc:spChg>
        <pc:spChg chg="add">
          <ac:chgData name="BELTRAN JESSICA" userId="c9e63750-17c2-471e-8af7-1778032fb358" providerId="ADAL" clId="{45529389-CBB6-4C4C-B73E-1EC87BCB0290}" dt="2023-01-28T00:21:05.241" v="261" actId="26606"/>
          <ac:spMkLst>
            <pc:docMk/>
            <pc:sldMk cId="2996270423" sldId="258"/>
            <ac:spMk id="30" creationId="{066346BE-FDB4-4772-A696-0719490ABD64}"/>
          </ac:spMkLst>
        </pc:spChg>
        <pc:spChg chg="add">
          <ac:chgData name="BELTRAN JESSICA" userId="c9e63750-17c2-471e-8af7-1778032fb358" providerId="ADAL" clId="{45529389-CBB6-4C4C-B73E-1EC87BCB0290}" dt="2023-01-28T00:21:05.241" v="261" actId="26606"/>
          <ac:spMkLst>
            <pc:docMk/>
            <pc:sldMk cId="2996270423" sldId="258"/>
            <ac:spMk id="31" creationId="{FB92FFCE-0C90-454E-AA25-D4EE9A6C39C5}"/>
          </ac:spMkLst>
        </pc:spChg>
        <pc:grpChg chg="add del">
          <ac:chgData name="BELTRAN JESSICA" userId="c9e63750-17c2-471e-8af7-1778032fb358" providerId="ADAL" clId="{45529389-CBB6-4C4C-B73E-1EC87BCB0290}" dt="2023-01-28T00:20:22.029" v="256" actId="26606"/>
          <ac:grpSpMkLst>
            <pc:docMk/>
            <pc:sldMk cId="2996270423" sldId="258"/>
            <ac:grpSpMk id="13" creationId="{AE1C45F0-260A-458C-96ED-C1F6D2151219}"/>
          </ac:grpSpMkLst>
        </pc:grpChg>
        <pc:grpChg chg="add del">
          <ac:chgData name="BELTRAN JESSICA" userId="c9e63750-17c2-471e-8af7-1778032fb358" providerId="ADAL" clId="{45529389-CBB6-4C4C-B73E-1EC87BCB0290}" dt="2023-01-28T00:21:05.192" v="260" actId="26606"/>
          <ac:grpSpMkLst>
            <pc:docMk/>
            <pc:sldMk cId="2996270423" sldId="258"/>
            <ac:grpSpMk id="26" creationId="{05314994-6337-4875-8CF5-652CAFE8342C}"/>
          </ac:grpSpMkLst>
        </pc:grpChg>
        <pc:graphicFrameChg chg="add del">
          <ac:chgData name="BELTRAN JESSICA" userId="c9e63750-17c2-471e-8af7-1778032fb358" providerId="ADAL" clId="{45529389-CBB6-4C4C-B73E-1EC87BCB0290}" dt="2023-01-28T00:20:22.029" v="256" actId="26606"/>
          <ac:graphicFrameMkLst>
            <pc:docMk/>
            <pc:sldMk cId="2996270423" sldId="258"/>
            <ac:graphicFrameMk id="7" creationId="{82BD61F2-511C-6664-D4E9-0BCDCFB83634}"/>
          </ac:graphicFrameMkLst>
        </pc:graphicFrameChg>
        <pc:graphicFrameChg chg="add del">
          <ac:chgData name="BELTRAN JESSICA" userId="c9e63750-17c2-471e-8af7-1778032fb358" providerId="ADAL" clId="{45529389-CBB6-4C4C-B73E-1EC87BCB0290}" dt="2023-01-28T00:20:52.801" v="258" actId="26606"/>
          <ac:graphicFrameMkLst>
            <pc:docMk/>
            <pc:sldMk cId="2996270423" sldId="258"/>
            <ac:graphicFrameMk id="23" creationId="{AC451C2D-F55B-1985-BDA2-FE5ECEF8E7AD}"/>
          </ac:graphicFrameMkLst>
        </pc:graphicFrameChg>
        <pc:graphicFrameChg chg="add del">
          <ac:chgData name="BELTRAN JESSICA" userId="c9e63750-17c2-471e-8af7-1778032fb358" providerId="ADAL" clId="{45529389-CBB6-4C4C-B73E-1EC87BCB0290}" dt="2023-01-28T00:21:05.192" v="260" actId="26606"/>
          <ac:graphicFrameMkLst>
            <pc:docMk/>
            <pc:sldMk cId="2996270423" sldId="258"/>
            <ac:graphicFrameMk id="27" creationId="{861962C9-B987-4137-7402-33A16F63EA43}"/>
          </ac:graphicFrameMkLst>
        </pc:graphicFrameChg>
        <pc:graphicFrameChg chg="add">
          <ac:chgData name="BELTRAN JESSICA" userId="c9e63750-17c2-471e-8af7-1778032fb358" providerId="ADAL" clId="{45529389-CBB6-4C4C-B73E-1EC87BCB0290}" dt="2023-01-28T00:21:05.241" v="261" actId="26606"/>
          <ac:graphicFrameMkLst>
            <pc:docMk/>
            <pc:sldMk cId="2996270423" sldId="258"/>
            <ac:graphicFrameMk id="32" creationId="{05EE31E8-0B51-B61F-BE8B-02D8C78DD2B6}"/>
          </ac:graphicFrameMkLst>
        </pc:graphicFrameChg>
        <pc:cxnChg chg="add del">
          <ac:chgData name="BELTRAN JESSICA" userId="c9e63750-17c2-471e-8af7-1778032fb358" providerId="ADAL" clId="{45529389-CBB6-4C4C-B73E-1EC87BCB0290}" dt="2023-01-28T00:20:22.029" v="256" actId="26606"/>
          <ac:cxnSpMkLst>
            <pc:docMk/>
            <pc:sldMk cId="2996270423" sldId="258"/>
            <ac:cxnSpMk id="20" creationId="{6CF1BAF6-AD41-4082-B212-8A1F9A2E8779}"/>
          </ac:cxnSpMkLst>
        </pc:cxnChg>
      </pc:sldChg>
      <pc:sldChg chg="addSp delSp modSp mod setBg">
        <pc:chgData name="BELTRAN JESSICA" userId="c9e63750-17c2-471e-8af7-1778032fb358" providerId="ADAL" clId="{45529389-CBB6-4C4C-B73E-1EC87BCB0290}" dt="2023-01-28T00:54:09.460" v="456" actId="20577"/>
        <pc:sldMkLst>
          <pc:docMk/>
          <pc:sldMk cId="2850631066" sldId="259"/>
        </pc:sldMkLst>
        <pc:spChg chg="mod">
          <ac:chgData name="BELTRAN JESSICA" userId="c9e63750-17c2-471e-8af7-1778032fb358" providerId="ADAL" clId="{45529389-CBB6-4C4C-B73E-1EC87BCB0290}" dt="2023-01-28T00:46:28.198" v="433" actId="26606"/>
          <ac:spMkLst>
            <pc:docMk/>
            <pc:sldMk cId="2850631066" sldId="259"/>
            <ac:spMk id="2" creationId="{7F923263-2E09-460C-B1A3-7E2680BC69D5}"/>
          </ac:spMkLst>
        </pc:spChg>
        <pc:spChg chg="add del mod">
          <ac:chgData name="BELTRAN JESSICA" userId="c9e63750-17c2-471e-8af7-1778032fb358" providerId="ADAL" clId="{45529389-CBB6-4C4C-B73E-1EC87BCB0290}" dt="2023-01-28T00:24:00.516" v="296" actId="26606"/>
          <ac:spMkLst>
            <pc:docMk/>
            <pc:sldMk cId="2850631066" sldId="259"/>
            <ac:spMk id="3" creationId="{A5AA5B8B-F8FE-4A2C-A9FD-6346FDD16967}"/>
          </ac:spMkLst>
        </pc:spChg>
        <pc:spChg chg="add del">
          <ac:chgData name="BELTRAN JESSICA" userId="c9e63750-17c2-471e-8af7-1778032fb358" providerId="ADAL" clId="{45529389-CBB6-4C4C-B73E-1EC87BCB0290}" dt="2023-01-28T00:24:00.454" v="295" actId="26606"/>
          <ac:spMkLst>
            <pc:docMk/>
            <pc:sldMk cId="2850631066" sldId="259"/>
            <ac:spMk id="9" creationId="{6D19922F-AD68-4E94-85E8-0AA44A1B1AFC}"/>
          </ac:spMkLst>
        </pc:spChg>
        <pc:spChg chg="add del">
          <ac:chgData name="BELTRAN JESSICA" userId="c9e63750-17c2-471e-8af7-1778032fb358" providerId="ADAL" clId="{45529389-CBB6-4C4C-B73E-1EC87BCB0290}" dt="2023-01-28T00:45:45.959" v="431" actId="26606"/>
          <ac:spMkLst>
            <pc:docMk/>
            <pc:sldMk cId="2850631066" sldId="259"/>
            <ac:spMk id="11" creationId="{3A5B4632-C963-4296-86F0-79AA9EA5AE98}"/>
          </ac:spMkLst>
        </pc:spChg>
        <pc:spChg chg="add del">
          <ac:chgData name="BELTRAN JESSICA" userId="c9e63750-17c2-471e-8af7-1778032fb358" providerId="ADAL" clId="{45529389-CBB6-4C4C-B73E-1EC87BCB0290}" dt="2023-01-28T00:46:28.198" v="433" actId="26606"/>
          <ac:spMkLst>
            <pc:docMk/>
            <pc:sldMk cId="2850631066" sldId="259"/>
            <ac:spMk id="14" creationId="{6C4028FD-8BAA-4A19-BFDE-594D991B7552}"/>
          </ac:spMkLst>
        </pc:spChg>
        <pc:spChg chg="add">
          <ac:chgData name="BELTRAN JESSICA" userId="c9e63750-17c2-471e-8af7-1778032fb358" providerId="ADAL" clId="{45529389-CBB6-4C4C-B73E-1EC87BCB0290}" dt="2023-01-28T00:46:28.198" v="433" actId="26606"/>
          <ac:spMkLst>
            <pc:docMk/>
            <pc:sldMk cId="2850631066" sldId="259"/>
            <ac:spMk id="16" creationId="{955A2079-FA98-4876-80F0-72364A7D2EA4}"/>
          </ac:spMkLst>
        </pc:spChg>
        <pc:spChg chg="add del">
          <ac:chgData name="BELTRAN JESSICA" userId="c9e63750-17c2-471e-8af7-1778032fb358" providerId="ADAL" clId="{45529389-CBB6-4C4C-B73E-1EC87BCB0290}" dt="2023-01-28T00:43:56.297" v="423" actId="26606"/>
          <ac:spMkLst>
            <pc:docMk/>
            <pc:sldMk cId="2850631066" sldId="259"/>
            <ac:spMk id="17" creationId="{B819A166-7571-4003-A6B8-B62034C3ED30}"/>
          </ac:spMkLst>
        </pc:spChg>
        <pc:spChg chg="add del">
          <ac:chgData name="BELTRAN JESSICA" userId="c9e63750-17c2-471e-8af7-1778032fb358" providerId="ADAL" clId="{45529389-CBB6-4C4C-B73E-1EC87BCB0290}" dt="2023-01-28T00:44:21.824" v="425" actId="26606"/>
          <ac:spMkLst>
            <pc:docMk/>
            <pc:sldMk cId="2850631066" sldId="259"/>
            <ac:spMk id="19" creationId="{6C4028FD-8BAA-4A19-BFDE-594D991B7552}"/>
          </ac:spMkLst>
        </pc:spChg>
        <pc:spChg chg="add del">
          <ac:chgData name="BELTRAN JESSICA" userId="c9e63750-17c2-471e-8af7-1778032fb358" providerId="ADAL" clId="{45529389-CBB6-4C4C-B73E-1EC87BCB0290}" dt="2023-01-28T00:45:01.410" v="427" actId="26606"/>
          <ac:spMkLst>
            <pc:docMk/>
            <pc:sldMk cId="2850631066" sldId="259"/>
            <ac:spMk id="21" creationId="{955A2079-FA98-4876-80F0-72364A7D2EA4}"/>
          </ac:spMkLst>
        </pc:spChg>
        <pc:spChg chg="add del">
          <ac:chgData name="BELTRAN JESSICA" userId="c9e63750-17c2-471e-8af7-1778032fb358" providerId="ADAL" clId="{45529389-CBB6-4C4C-B73E-1EC87BCB0290}" dt="2023-01-28T00:45:32.504" v="429" actId="26606"/>
          <ac:spMkLst>
            <pc:docMk/>
            <pc:sldMk cId="2850631066" sldId="259"/>
            <ac:spMk id="23" creationId="{063BBA22-50EA-4C4D-BE05-F1CE4E63AA56}"/>
          </ac:spMkLst>
        </pc:spChg>
        <pc:spChg chg="add del">
          <ac:chgData name="BELTRAN JESSICA" userId="c9e63750-17c2-471e-8af7-1778032fb358" providerId="ADAL" clId="{45529389-CBB6-4C4C-B73E-1EC87BCB0290}" dt="2023-01-28T00:45:32.504" v="429" actId="26606"/>
          <ac:spMkLst>
            <pc:docMk/>
            <pc:sldMk cId="2850631066" sldId="259"/>
            <ac:spMk id="24" creationId="{BACC6370-2D7E-4714-9D71-7542949D7D5D}"/>
          </ac:spMkLst>
        </pc:spChg>
        <pc:spChg chg="add del">
          <ac:chgData name="BELTRAN JESSICA" userId="c9e63750-17c2-471e-8af7-1778032fb358" providerId="ADAL" clId="{45529389-CBB6-4C4C-B73E-1EC87BCB0290}" dt="2023-01-28T00:45:32.504" v="429" actId="26606"/>
          <ac:spMkLst>
            <pc:docMk/>
            <pc:sldMk cId="2850631066" sldId="259"/>
            <ac:spMk id="25" creationId="{F68B3F68-107C-434F-AA38-110D5EA91B85}"/>
          </ac:spMkLst>
        </pc:spChg>
        <pc:spChg chg="add del">
          <ac:chgData name="BELTRAN JESSICA" userId="c9e63750-17c2-471e-8af7-1778032fb358" providerId="ADAL" clId="{45529389-CBB6-4C4C-B73E-1EC87BCB0290}" dt="2023-01-28T00:45:32.504" v="429" actId="26606"/>
          <ac:spMkLst>
            <pc:docMk/>
            <pc:sldMk cId="2850631066" sldId="259"/>
            <ac:spMk id="26" creationId="{AAD0DBB9-1A4B-4391-81D4-CB19F9AB918A}"/>
          </ac:spMkLst>
        </pc:spChg>
        <pc:graphicFrameChg chg="add del">
          <ac:chgData name="BELTRAN JESSICA" userId="c9e63750-17c2-471e-8af7-1778032fb358" providerId="ADAL" clId="{45529389-CBB6-4C4C-B73E-1EC87BCB0290}" dt="2023-01-28T00:24:00.454" v="295" actId="26606"/>
          <ac:graphicFrameMkLst>
            <pc:docMk/>
            <pc:sldMk cId="2850631066" sldId="259"/>
            <ac:graphicFrameMk id="5" creationId="{BEB5298E-42BA-0E8A-03AD-73DE3371863F}"/>
          </ac:graphicFrameMkLst>
        </pc:graphicFrameChg>
        <pc:graphicFrameChg chg="add mod modGraphic">
          <ac:chgData name="BELTRAN JESSICA" userId="c9e63750-17c2-471e-8af7-1778032fb358" providerId="ADAL" clId="{45529389-CBB6-4C4C-B73E-1EC87BCB0290}" dt="2023-01-28T00:54:09.460" v="456" actId="20577"/>
          <ac:graphicFrameMkLst>
            <pc:docMk/>
            <pc:sldMk cId="2850631066" sldId="259"/>
            <ac:graphicFrameMk id="12" creationId="{1FF6C158-3D30-F3ED-D9FA-C8E83AF58267}"/>
          </ac:graphicFrameMkLst>
        </pc:graphicFrameChg>
      </pc:sldChg>
      <pc:sldChg chg="addSp delSp modSp mod">
        <pc:chgData name="BELTRAN JESSICA" userId="c9e63750-17c2-471e-8af7-1778032fb358" providerId="ADAL" clId="{45529389-CBB6-4C4C-B73E-1EC87BCB0290}" dt="2023-02-01T20:26:57.969" v="963" actId="14100"/>
        <pc:sldMkLst>
          <pc:docMk/>
          <pc:sldMk cId="2283002894" sldId="260"/>
        </pc:sldMkLst>
        <pc:spChg chg="add mod">
          <ac:chgData name="BELTRAN JESSICA" userId="c9e63750-17c2-471e-8af7-1778032fb358" providerId="ADAL" clId="{45529389-CBB6-4C4C-B73E-1EC87BCB0290}" dt="2023-02-01T20:22:21.345" v="904" actId="20577"/>
          <ac:spMkLst>
            <pc:docMk/>
            <pc:sldMk cId="2283002894" sldId="260"/>
            <ac:spMk id="2" creationId="{E8671C5B-393F-4C0B-937A-D2FE815572D6}"/>
          </ac:spMkLst>
        </pc:spChg>
        <pc:spChg chg="mod">
          <ac:chgData name="BELTRAN JESSICA" userId="c9e63750-17c2-471e-8af7-1778032fb358" providerId="ADAL" clId="{45529389-CBB6-4C4C-B73E-1EC87BCB0290}" dt="2023-02-01T20:19:28.560" v="792" actId="14100"/>
          <ac:spMkLst>
            <pc:docMk/>
            <pc:sldMk cId="2283002894" sldId="260"/>
            <ac:spMk id="4" creationId="{DED0EC10-F571-498C-B69A-7A964D8B21AA}"/>
          </ac:spMkLst>
        </pc:spChg>
        <pc:spChg chg="mod">
          <ac:chgData name="BELTRAN JESSICA" userId="c9e63750-17c2-471e-8af7-1778032fb358" providerId="ADAL" clId="{45529389-CBB6-4C4C-B73E-1EC87BCB0290}" dt="2023-01-28T00:31:15.476" v="350" actId="20577"/>
          <ac:spMkLst>
            <pc:docMk/>
            <pc:sldMk cId="2283002894" sldId="260"/>
            <ac:spMk id="5" creationId="{538D7ECB-DAAF-4495-B154-6B3171E251E7}"/>
          </ac:spMkLst>
        </pc:spChg>
        <pc:spChg chg="add del mod">
          <ac:chgData name="BELTRAN JESSICA" userId="c9e63750-17c2-471e-8af7-1778032fb358" providerId="ADAL" clId="{45529389-CBB6-4C4C-B73E-1EC87BCB0290}" dt="2023-01-28T00:28:07.043" v="317" actId="478"/>
          <ac:spMkLst>
            <pc:docMk/>
            <pc:sldMk cId="2283002894" sldId="260"/>
            <ac:spMk id="6" creationId="{68C99896-AD05-4876-9C0C-9EAAA9B55C27}"/>
          </ac:spMkLst>
        </pc:spChg>
        <pc:spChg chg="add del">
          <ac:chgData name="BELTRAN JESSICA" userId="c9e63750-17c2-471e-8af7-1778032fb358" providerId="ADAL" clId="{45529389-CBB6-4C4C-B73E-1EC87BCB0290}" dt="2023-01-28T00:29:31.046" v="340" actId="11529"/>
          <ac:spMkLst>
            <pc:docMk/>
            <pc:sldMk cId="2283002894" sldId="260"/>
            <ac:spMk id="7" creationId="{A1F5609F-410C-4EE4-AD71-06F9F78DCA40}"/>
          </ac:spMkLst>
        </pc:spChg>
        <pc:spChg chg="add del">
          <ac:chgData name="BELTRAN JESSICA" userId="c9e63750-17c2-471e-8af7-1778032fb358" providerId="ADAL" clId="{45529389-CBB6-4C4C-B73E-1EC87BCB0290}" dt="2023-01-28T00:30:02.799" v="342" actId="11529"/>
          <ac:spMkLst>
            <pc:docMk/>
            <pc:sldMk cId="2283002894" sldId="260"/>
            <ac:spMk id="8" creationId="{2B3FA84B-461D-487F-A535-D813C67816C6}"/>
          </ac:spMkLst>
        </pc:spChg>
        <pc:spChg chg="add mod">
          <ac:chgData name="BELTRAN JESSICA" userId="c9e63750-17c2-471e-8af7-1778032fb358" providerId="ADAL" clId="{45529389-CBB6-4C4C-B73E-1EC87BCB0290}" dt="2023-02-01T20:18:52.846" v="786" actId="1076"/>
          <ac:spMkLst>
            <pc:docMk/>
            <pc:sldMk cId="2283002894" sldId="260"/>
            <ac:spMk id="9" creationId="{37217984-4655-4785-8BDE-2DE9753D4F9F}"/>
          </ac:spMkLst>
        </pc:spChg>
        <pc:spChg chg="add mod">
          <ac:chgData name="BELTRAN JESSICA" userId="c9e63750-17c2-471e-8af7-1778032fb358" providerId="ADAL" clId="{45529389-CBB6-4C4C-B73E-1EC87BCB0290}" dt="2023-02-01T20:18:50.445" v="785" actId="1076"/>
          <ac:spMkLst>
            <pc:docMk/>
            <pc:sldMk cId="2283002894" sldId="260"/>
            <ac:spMk id="10" creationId="{3B95A16A-414C-439F-BBBD-1F6F7D890E3D}"/>
          </ac:spMkLst>
        </pc:spChg>
        <pc:spChg chg="add mod">
          <ac:chgData name="BELTRAN JESSICA" userId="c9e63750-17c2-471e-8af7-1778032fb358" providerId="ADAL" clId="{45529389-CBB6-4C4C-B73E-1EC87BCB0290}" dt="2023-02-01T20:22:46.248" v="907" actId="1076"/>
          <ac:spMkLst>
            <pc:docMk/>
            <pc:sldMk cId="2283002894" sldId="260"/>
            <ac:spMk id="11" creationId="{13CC7C4F-44BA-4938-9B27-C97E6C94263B}"/>
          </ac:spMkLst>
        </pc:spChg>
        <pc:spChg chg="add del">
          <ac:chgData name="BELTRAN JESSICA" userId="c9e63750-17c2-471e-8af7-1778032fb358" providerId="ADAL" clId="{45529389-CBB6-4C4C-B73E-1EC87BCB0290}" dt="2023-01-28T00:31:43.549" v="353" actId="11529"/>
          <ac:spMkLst>
            <pc:docMk/>
            <pc:sldMk cId="2283002894" sldId="260"/>
            <ac:spMk id="12" creationId="{C0FF3C13-3EA4-486A-A439-513D1009D8C0}"/>
          </ac:spMkLst>
        </pc:spChg>
        <pc:spChg chg="add mod">
          <ac:chgData name="BELTRAN JESSICA" userId="c9e63750-17c2-471e-8af7-1778032fb358" providerId="ADAL" clId="{45529389-CBB6-4C4C-B73E-1EC87BCB0290}" dt="2023-02-01T20:26:57.969" v="963" actId="14100"/>
          <ac:spMkLst>
            <pc:docMk/>
            <pc:sldMk cId="2283002894" sldId="260"/>
            <ac:spMk id="13" creationId="{64D73FD1-0076-4DAD-89CC-FB1979D16B7F}"/>
          </ac:spMkLst>
        </pc:spChg>
        <pc:spChg chg="add mod">
          <ac:chgData name="BELTRAN JESSICA" userId="c9e63750-17c2-471e-8af7-1778032fb358" providerId="ADAL" clId="{45529389-CBB6-4C4C-B73E-1EC87BCB0290}" dt="2023-02-01T20:26:43.243" v="962" actId="20577"/>
          <ac:spMkLst>
            <pc:docMk/>
            <pc:sldMk cId="2283002894" sldId="260"/>
            <ac:spMk id="14" creationId="{56E78EF6-4DD1-41FE-BE97-0C19A8DAAA30}"/>
          </ac:spMkLst>
        </pc:spChg>
      </pc:sldChg>
      <pc:sldChg chg="addSp delSp modSp mod setBg">
        <pc:chgData name="BELTRAN JESSICA" userId="c9e63750-17c2-471e-8af7-1778032fb358" providerId="ADAL" clId="{45529389-CBB6-4C4C-B73E-1EC87BCB0290}" dt="2023-02-01T20:18:09.595" v="784" actId="20577"/>
        <pc:sldMkLst>
          <pc:docMk/>
          <pc:sldMk cId="3879534829" sldId="261"/>
        </pc:sldMkLst>
        <pc:spChg chg="mod">
          <ac:chgData name="BELTRAN JESSICA" userId="c9e63750-17c2-471e-8af7-1778032fb358" providerId="ADAL" clId="{45529389-CBB6-4C4C-B73E-1EC87BCB0290}" dt="2023-02-01T20:18:09.595" v="784" actId="20577"/>
          <ac:spMkLst>
            <pc:docMk/>
            <pc:sldMk cId="3879534829" sldId="261"/>
            <ac:spMk id="2" creationId="{CB388E46-BF3D-446E-B2F4-4F41D2EB0DC3}"/>
          </ac:spMkLst>
        </pc:spChg>
        <pc:spChg chg="del mod">
          <ac:chgData name="BELTRAN JESSICA" userId="c9e63750-17c2-471e-8af7-1778032fb358" providerId="ADAL" clId="{45529389-CBB6-4C4C-B73E-1EC87BCB0290}" dt="2023-01-28T00:38:14.455" v="397" actId="26606"/>
          <ac:spMkLst>
            <pc:docMk/>
            <pc:sldMk cId="3879534829" sldId="261"/>
            <ac:spMk id="3" creationId="{841802CE-2AB7-499E-8D2F-53DFFA22A64A}"/>
          </ac:spMkLst>
        </pc:spChg>
        <pc:spChg chg="add del">
          <ac:chgData name="BELTRAN JESSICA" userId="c9e63750-17c2-471e-8af7-1778032fb358" providerId="ADAL" clId="{45529389-CBB6-4C4C-B73E-1EC87BCB0290}" dt="2023-01-28T00:39:30.107" v="406" actId="26606"/>
          <ac:spMkLst>
            <pc:docMk/>
            <pc:sldMk cId="3879534829" sldId="261"/>
            <ac:spMk id="9" creationId="{56E9B3E6-E277-4D68-BA48-9CB43FFBD6E2}"/>
          </ac:spMkLst>
        </pc:spChg>
        <pc:spChg chg="add del">
          <ac:chgData name="BELTRAN JESSICA" userId="c9e63750-17c2-471e-8af7-1778032fb358" providerId="ADAL" clId="{45529389-CBB6-4C4C-B73E-1EC87BCB0290}" dt="2023-01-28T00:39:30.107" v="406" actId="26606"/>
          <ac:spMkLst>
            <pc:docMk/>
            <pc:sldMk cId="3879534829" sldId="261"/>
            <ac:spMk id="16" creationId="{D5B0017B-2ECA-49AF-B397-DC140825DF8D}"/>
          </ac:spMkLst>
        </pc:spChg>
        <pc:spChg chg="add del">
          <ac:chgData name="BELTRAN JESSICA" userId="c9e63750-17c2-471e-8af7-1778032fb358" providerId="ADAL" clId="{45529389-CBB6-4C4C-B73E-1EC87BCB0290}" dt="2023-01-28T00:39:16.220" v="403" actId="26606"/>
          <ac:spMkLst>
            <pc:docMk/>
            <pc:sldMk cId="3879534829" sldId="261"/>
            <ac:spMk id="23" creationId="{6C4028FD-8BAA-4A19-BFDE-594D991B7552}"/>
          </ac:spMkLst>
        </pc:spChg>
        <pc:spChg chg="add del">
          <ac:chgData name="BELTRAN JESSICA" userId="c9e63750-17c2-471e-8af7-1778032fb358" providerId="ADAL" clId="{45529389-CBB6-4C4C-B73E-1EC87BCB0290}" dt="2023-01-28T00:39:30.043" v="405" actId="26606"/>
          <ac:spMkLst>
            <pc:docMk/>
            <pc:sldMk cId="3879534829" sldId="261"/>
            <ac:spMk id="25" creationId="{B670DBD5-770C-4383-9F54-5B86E86BD5BB}"/>
          </ac:spMkLst>
        </pc:spChg>
        <pc:spChg chg="add del">
          <ac:chgData name="BELTRAN JESSICA" userId="c9e63750-17c2-471e-8af7-1778032fb358" providerId="ADAL" clId="{45529389-CBB6-4C4C-B73E-1EC87BCB0290}" dt="2023-01-28T00:40:15.384" v="410" actId="26606"/>
          <ac:spMkLst>
            <pc:docMk/>
            <pc:sldMk cId="3879534829" sldId="261"/>
            <ac:spMk id="27" creationId="{C0A1ED06-4733-4020-9C60-81D4D801408D}"/>
          </ac:spMkLst>
        </pc:spChg>
        <pc:spChg chg="add del">
          <ac:chgData name="BELTRAN JESSICA" userId="c9e63750-17c2-471e-8af7-1778032fb358" providerId="ADAL" clId="{45529389-CBB6-4C4C-B73E-1EC87BCB0290}" dt="2023-01-28T00:40:15.384" v="410" actId="26606"/>
          <ac:spMkLst>
            <pc:docMk/>
            <pc:sldMk cId="3879534829" sldId="261"/>
            <ac:spMk id="28" creationId="{B0CA3509-3AF9-45FE-93ED-57BB5D5E8E07}"/>
          </ac:spMkLst>
        </pc:spChg>
        <pc:spChg chg="add">
          <ac:chgData name="BELTRAN JESSICA" userId="c9e63750-17c2-471e-8af7-1778032fb358" providerId="ADAL" clId="{45529389-CBB6-4C4C-B73E-1EC87BCB0290}" dt="2023-01-28T00:40:15.384" v="410" actId="26606"/>
          <ac:spMkLst>
            <pc:docMk/>
            <pc:sldMk cId="3879534829" sldId="261"/>
            <ac:spMk id="33" creationId="{6C4028FD-8BAA-4A19-BFDE-594D991B7552}"/>
          </ac:spMkLst>
        </pc:spChg>
        <pc:grpChg chg="add del">
          <ac:chgData name="BELTRAN JESSICA" userId="c9e63750-17c2-471e-8af7-1778032fb358" providerId="ADAL" clId="{45529389-CBB6-4C4C-B73E-1EC87BCB0290}" dt="2023-01-28T00:39:30.107" v="406" actId="26606"/>
          <ac:grpSpMkLst>
            <pc:docMk/>
            <pc:sldMk cId="3879534829" sldId="261"/>
            <ac:grpSpMk id="11" creationId="{AE1C45F0-260A-458C-96ED-C1F6D2151219}"/>
          </ac:grpSpMkLst>
        </pc:grpChg>
        <pc:graphicFrameChg chg="add mod modGraphic">
          <ac:chgData name="BELTRAN JESSICA" userId="c9e63750-17c2-471e-8af7-1778032fb358" providerId="ADAL" clId="{45529389-CBB6-4C4C-B73E-1EC87BCB0290}" dt="2023-01-28T00:52:45.144" v="451" actId="207"/>
          <ac:graphicFrameMkLst>
            <pc:docMk/>
            <pc:sldMk cId="3879534829" sldId="261"/>
            <ac:graphicFrameMk id="5" creationId="{B4B9AF04-859F-3B26-0144-42B34520A48F}"/>
          </ac:graphicFrameMkLst>
        </pc:graphicFrameChg>
        <pc:cxnChg chg="add del">
          <ac:chgData name="BELTRAN JESSICA" userId="c9e63750-17c2-471e-8af7-1778032fb358" providerId="ADAL" clId="{45529389-CBB6-4C4C-B73E-1EC87BCB0290}" dt="2023-01-28T00:39:30.107" v="406" actId="26606"/>
          <ac:cxnSpMkLst>
            <pc:docMk/>
            <pc:sldMk cId="3879534829" sldId="261"/>
            <ac:cxnSpMk id="18" creationId="{6CF1BAF6-AD41-4082-B212-8A1F9A2E8779}"/>
          </ac:cxnSpMkLst>
        </pc:cxnChg>
      </pc:sldChg>
      <pc:sldChg chg="addSp delSp modSp mod">
        <pc:chgData name="BELTRAN JESSICA" userId="c9e63750-17c2-471e-8af7-1778032fb358" providerId="ADAL" clId="{45529389-CBB6-4C4C-B73E-1EC87BCB0290}" dt="2023-02-01T20:20:34.579" v="805" actId="1076"/>
        <pc:sldMkLst>
          <pc:docMk/>
          <pc:sldMk cId="2586657371" sldId="262"/>
        </pc:sldMkLst>
        <pc:spChg chg="mod">
          <ac:chgData name="BELTRAN JESSICA" userId="c9e63750-17c2-471e-8af7-1778032fb358" providerId="ADAL" clId="{45529389-CBB6-4C4C-B73E-1EC87BCB0290}" dt="2023-02-01T20:17:31.011" v="736" actId="14100"/>
          <ac:spMkLst>
            <pc:docMk/>
            <pc:sldMk cId="2586657371" sldId="262"/>
            <ac:spMk id="2" creationId="{04CE9425-7E34-43CC-8CF1-570525D7B422}"/>
          </ac:spMkLst>
        </pc:spChg>
        <pc:spChg chg="mod">
          <ac:chgData name="BELTRAN JESSICA" userId="c9e63750-17c2-471e-8af7-1778032fb358" providerId="ADAL" clId="{45529389-CBB6-4C4C-B73E-1EC87BCB0290}" dt="2023-02-01T20:14:48.242" v="716" actId="14100"/>
          <ac:spMkLst>
            <pc:docMk/>
            <pc:sldMk cId="2586657371" sldId="262"/>
            <ac:spMk id="3" creationId="{F52A500F-01F4-449C-8B7E-95BFCBB1424B}"/>
          </ac:spMkLst>
        </pc:spChg>
        <pc:spChg chg="add mod">
          <ac:chgData name="BELTRAN JESSICA" userId="c9e63750-17c2-471e-8af7-1778032fb358" providerId="ADAL" clId="{45529389-CBB6-4C4C-B73E-1EC87BCB0290}" dt="2023-02-01T20:13:38.702" v="706" actId="1076"/>
          <ac:spMkLst>
            <pc:docMk/>
            <pc:sldMk cId="2586657371" sldId="262"/>
            <ac:spMk id="4" creationId="{F301896F-3544-450B-8585-81A545558937}"/>
          </ac:spMkLst>
        </pc:spChg>
        <pc:spChg chg="add mod">
          <ac:chgData name="BELTRAN JESSICA" userId="c9e63750-17c2-471e-8af7-1778032fb358" providerId="ADAL" clId="{45529389-CBB6-4C4C-B73E-1EC87BCB0290}" dt="2023-02-01T20:13:34.034" v="705" actId="1076"/>
          <ac:spMkLst>
            <pc:docMk/>
            <pc:sldMk cId="2586657371" sldId="262"/>
            <ac:spMk id="5" creationId="{BFF7D66A-158B-406B-B93E-857E42DDD667}"/>
          </ac:spMkLst>
        </pc:spChg>
        <pc:spChg chg="add mod">
          <ac:chgData name="BELTRAN JESSICA" userId="c9e63750-17c2-471e-8af7-1778032fb358" providerId="ADAL" clId="{45529389-CBB6-4C4C-B73E-1EC87BCB0290}" dt="2023-02-01T20:16:57.939" v="730" actId="1076"/>
          <ac:spMkLst>
            <pc:docMk/>
            <pc:sldMk cId="2586657371" sldId="262"/>
            <ac:spMk id="6" creationId="{91A4B815-83B4-4F03-8CA7-48188314A5DE}"/>
          </ac:spMkLst>
        </pc:spChg>
        <pc:spChg chg="add mod">
          <ac:chgData name="BELTRAN JESSICA" userId="c9e63750-17c2-471e-8af7-1778032fb358" providerId="ADAL" clId="{45529389-CBB6-4C4C-B73E-1EC87BCB0290}" dt="2023-02-01T20:14:39.916" v="715" actId="20577"/>
          <ac:spMkLst>
            <pc:docMk/>
            <pc:sldMk cId="2586657371" sldId="262"/>
            <ac:spMk id="7" creationId="{1C18248E-87D8-4C34-8B0F-CD893EF677C6}"/>
          </ac:spMkLst>
        </pc:spChg>
        <pc:spChg chg="add mod">
          <ac:chgData name="BELTRAN JESSICA" userId="c9e63750-17c2-471e-8af7-1778032fb358" providerId="ADAL" clId="{45529389-CBB6-4C4C-B73E-1EC87BCB0290}" dt="2023-02-01T20:20:21.944" v="802" actId="1076"/>
          <ac:spMkLst>
            <pc:docMk/>
            <pc:sldMk cId="2586657371" sldId="262"/>
            <ac:spMk id="8" creationId="{04F1D0A8-45A4-486F-AC3C-6383FF6FC6A7}"/>
          </ac:spMkLst>
        </pc:spChg>
        <pc:spChg chg="add del">
          <ac:chgData name="BELTRAN JESSICA" userId="c9e63750-17c2-471e-8af7-1778032fb358" providerId="ADAL" clId="{45529389-CBB6-4C4C-B73E-1EC87BCB0290}" dt="2023-01-28T00:56:34.779" v="471" actId="478"/>
          <ac:spMkLst>
            <pc:docMk/>
            <pc:sldMk cId="2586657371" sldId="262"/>
            <ac:spMk id="8" creationId="{349E909A-C519-44FA-B74F-BF0161E6D86D}"/>
          </ac:spMkLst>
        </pc:spChg>
        <pc:spChg chg="add mod">
          <ac:chgData name="BELTRAN JESSICA" userId="c9e63750-17c2-471e-8af7-1778032fb358" providerId="ADAL" clId="{45529389-CBB6-4C4C-B73E-1EC87BCB0290}" dt="2023-02-01T20:16:52.203" v="729" actId="1076"/>
          <ac:spMkLst>
            <pc:docMk/>
            <pc:sldMk cId="2586657371" sldId="262"/>
            <ac:spMk id="9" creationId="{8AB212E4-4616-4B23-B413-81DDEC44A50A}"/>
          </ac:spMkLst>
        </pc:spChg>
        <pc:spChg chg="add mod">
          <ac:chgData name="BELTRAN JESSICA" userId="c9e63750-17c2-471e-8af7-1778032fb358" providerId="ADAL" clId="{45529389-CBB6-4C4C-B73E-1EC87BCB0290}" dt="2023-02-01T20:17:05.621" v="732" actId="1076"/>
          <ac:spMkLst>
            <pc:docMk/>
            <pc:sldMk cId="2586657371" sldId="262"/>
            <ac:spMk id="10" creationId="{BBC98276-6DFD-4FA2-A68B-E4D612BD7A28}"/>
          </ac:spMkLst>
        </pc:spChg>
        <pc:spChg chg="add mod">
          <ac:chgData name="BELTRAN JESSICA" userId="c9e63750-17c2-471e-8af7-1778032fb358" providerId="ADAL" clId="{45529389-CBB6-4C4C-B73E-1EC87BCB0290}" dt="2023-02-01T20:20:34.579" v="805" actId="1076"/>
          <ac:spMkLst>
            <pc:docMk/>
            <pc:sldMk cId="2586657371" sldId="262"/>
            <ac:spMk id="11" creationId="{CAD257BD-01D5-4CB5-9999-44079FF990FE}"/>
          </ac:spMkLst>
        </pc:spChg>
      </pc:sldChg>
      <pc:sldChg chg="modSp del mod">
        <pc:chgData name="BELTRAN JESSICA" userId="c9e63750-17c2-471e-8af7-1778032fb358" providerId="ADAL" clId="{45529389-CBB6-4C4C-B73E-1EC87BCB0290}" dt="2023-02-01T20:11:58.059" v="606" actId="2696"/>
        <pc:sldMkLst>
          <pc:docMk/>
          <pc:sldMk cId="765086863" sldId="263"/>
        </pc:sldMkLst>
        <pc:spChg chg="mod">
          <ac:chgData name="BELTRAN JESSICA" userId="c9e63750-17c2-471e-8af7-1778032fb358" providerId="ADAL" clId="{45529389-CBB6-4C4C-B73E-1EC87BCB0290}" dt="2023-01-28T00:59:59.257" v="496" actId="20577"/>
          <ac:spMkLst>
            <pc:docMk/>
            <pc:sldMk cId="765086863" sldId="263"/>
            <ac:spMk id="3" creationId="{9DA9448D-E31C-410E-8BDD-C8316365537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8CBAD-D224-4E0C-8F93-85F8AA93C18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38AD27F-C75C-4385-8FC0-5B566D092CA4}">
      <dgm:prSet/>
      <dgm:spPr/>
      <dgm:t>
        <a:bodyPr/>
        <a:lstStyle/>
        <a:p>
          <a:pPr>
            <a:defRPr cap="all"/>
          </a:pPr>
          <a:r>
            <a:rPr lang="en-US" dirty="0"/>
            <a:t>All contract requirements have been completed</a:t>
          </a:r>
        </a:p>
      </dgm:t>
    </dgm:pt>
    <dgm:pt modelId="{A368429E-5FA3-424B-BDA1-10BFF714741C}" type="parTrans" cxnId="{48EFC36B-EC04-4817-9A94-52560E2A64ED}">
      <dgm:prSet/>
      <dgm:spPr/>
      <dgm:t>
        <a:bodyPr/>
        <a:lstStyle/>
        <a:p>
          <a:endParaRPr lang="en-US"/>
        </a:p>
      </dgm:t>
    </dgm:pt>
    <dgm:pt modelId="{3F66CE77-F6AC-4A17-A713-9C8DA720B33C}" type="sibTrans" cxnId="{48EFC36B-EC04-4817-9A94-52560E2A64ED}">
      <dgm:prSet/>
      <dgm:spPr/>
      <dgm:t>
        <a:bodyPr/>
        <a:lstStyle/>
        <a:p>
          <a:endParaRPr lang="en-US"/>
        </a:p>
      </dgm:t>
    </dgm:pt>
    <dgm:pt modelId="{916E5B4F-6B85-437E-97C4-C59D31BAD1DA}">
      <dgm:prSet/>
      <dgm:spPr/>
      <dgm:t>
        <a:bodyPr/>
        <a:lstStyle/>
        <a:p>
          <a:pPr>
            <a:defRPr cap="all"/>
          </a:pPr>
          <a:r>
            <a:rPr lang="en-US"/>
            <a:t>Expenditure Reports</a:t>
          </a:r>
        </a:p>
      </dgm:t>
    </dgm:pt>
    <dgm:pt modelId="{0D10922B-BFD7-4EEE-9F88-D0FF48CBF0A4}" type="parTrans" cxnId="{DE827A79-E70F-45C8-BB9D-928189D995C0}">
      <dgm:prSet/>
      <dgm:spPr/>
      <dgm:t>
        <a:bodyPr/>
        <a:lstStyle/>
        <a:p>
          <a:endParaRPr lang="en-US"/>
        </a:p>
      </dgm:t>
    </dgm:pt>
    <dgm:pt modelId="{972A5AF4-3FFD-4CDA-B289-4ED86809FB16}" type="sibTrans" cxnId="{DE827A79-E70F-45C8-BB9D-928189D995C0}">
      <dgm:prSet/>
      <dgm:spPr/>
      <dgm:t>
        <a:bodyPr/>
        <a:lstStyle/>
        <a:p>
          <a:endParaRPr lang="en-US"/>
        </a:p>
      </dgm:t>
    </dgm:pt>
    <dgm:pt modelId="{765B2946-0D47-4C15-B652-5C92799A9DCE}">
      <dgm:prSet/>
      <dgm:spPr/>
      <dgm:t>
        <a:bodyPr/>
        <a:lstStyle/>
        <a:p>
          <a:pPr>
            <a:defRPr cap="all"/>
          </a:pPr>
          <a:r>
            <a:rPr lang="en-US"/>
            <a:t>Activity Reports</a:t>
          </a:r>
        </a:p>
      </dgm:t>
    </dgm:pt>
    <dgm:pt modelId="{8ABC136D-302E-4833-BEE3-AE70FA98310E}" type="parTrans" cxnId="{BFC8C7BB-BC20-4464-B6A7-3A49933FAA9C}">
      <dgm:prSet/>
      <dgm:spPr/>
      <dgm:t>
        <a:bodyPr/>
        <a:lstStyle/>
        <a:p>
          <a:endParaRPr lang="en-US"/>
        </a:p>
      </dgm:t>
    </dgm:pt>
    <dgm:pt modelId="{A6AEBB8D-807D-4ADF-B5D5-7F1CBDF66762}" type="sibTrans" cxnId="{BFC8C7BB-BC20-4464-B6A7-3A49933FAA9C}">
      <dgm:prSet/>
      <dgm:spPr/>
      <dgm:t>
        <a:bodyPr/>
        <a:lstStyle/>
        <a:p>
          <a:endParaRPr lang="en-US"/>
        </a:p>
      </dgm:t>
    </dgm:pt>
    <dgm:pt modelId="{C2CAC262-05C1-4175-A782-747CD2A99C8D}" type="pres">
      <dgm:prSet presAssocID="{EA68CBAD-D224-4E0C-8F93-85F8AA93C18B}" presName="root" presStyleCnt="0">
        <dgm:presLayoutVars>
          <dgm:dir/>
          <dgm:resizeHandles val="exact"/>
        </dgm:presLayoutVars>
      </dgm:prSet>
      <dgm:spPr/>
    </dgm:pt>
    <dgm:pt modelId="{C5E41A09-0E65-403D-96F9-9EF82ECAC1C0}" type="pres">
      <dgm:prSet presAssocID="{B38AD27F-C75C-4385-8FC0-5B566D092CA4}" presName="compNode" presStyleCnt="0"/>
      <dgm:spPr/>
    </dgm:pt>
    <dgm:pt modelId="{87108E3C-A4E6-4E8F-B74B-E808B73F2EAB}" type="pres">
      <dgm:prSet presAssocID="{B38AD27F-C75C-4385-8FC0-5B566D092CA4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2FA1D25-023C-4C41-B251-CB4EBFFD78DD}" type="pres">
      <dgm:prSet presAssocID="{B38AD27F-C75C-4385-8FC0-5B566D092C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FCD2AB4-750A-4D1A-8E50-5A8A04032C8C}" type="pres">
      <dgm:prSet presAssocID="{B38AD27F-C75C-4385-8FC0-5B566D092CA4}" presName="spaceRect" presStyleCnt="0"/>
      <dgm:spPr/>
    </dgm:pt>
    <dgm:pt modelId="{636A0C8F-19FA-4E16-A7A8-D691D3C6C850}" type="pres">
      <dgm:prSet presAssocID="{B38AD27F-C75C-4385-8FC0-5B566D092CA4}" presName="textRect" presStyleLbl="revTx" presStyleIdx="0" presStyleCnt="3">
        <dgm:presLayoutVars>
          <dgm:chMax val="1"/>
          <dgm:chPref val="1"/>
        </dgm:presLayoutVars>
      </dgm:prSet>
      <dgm:spPr/>
    </dgm:pt>
    <dgm:pt modelId="{3517BB47-F727-438A-98F2-F24A60E570CE}" type="pres">
      <dgm:prSet presAssocID="{3F66CE77-F6AC-4A17-A713-9C8DA720B33C}" presName="sibTrans" presStyleCnt="0"/>
      <dgm:spPr/>
    </dgm:pt>
    <dgm:pt modelId="{57E75EE1-AFA4-4668-A5E3-4CD23716007A}" type="pres">
      <dgm:prSet presAssocID="{916E5B4F-6B85-437E-97C4-C59D31BAD1DA}" presName="compNode" presStyleCnt="0"/>
      <dgm:spPr/>
    </dgm:pt>
    <dgm:pt modelId="{60E5A2FF-E84E-4C8C-8F45-E2E0EA4191A9}" type="pres">
      <dgm:prSet presAssocID="{916E5B4F-6B85-437E-97C4-C59D31BAD1DA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82D72AE-D385-446E-B360-CEA445ECB8A7}" type="pres">
      <dgm:prSet presAssocID="{916E5B4F-6B85-437E-97C4-C59D31BAD1D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DAF1752-1D21-4619-AE2A-28C40518C733}" type="pres">
      <dgm:prSet presAssocID="{916E5B4F-6B85-437E-97C4-C59D31BAD1DA}" presName="spaceRect" presStyleCnt="0"/>
      <dgm:spPr/>
    </dgm:pt>
    <dgm:pt modelId="{0FCFBA67-D4DE-46A4-88B8-FB357B0F08FB}" type="pres">
      <dgm:prSet presAssocID="{916E5B4F-6B85-437E-97C4-C59D31BAD1DA}" presName="textRect" presStyleLbl="revTx" presStyleIdx="1" presStyleCnt="3">
        <dgm:presLayoutVars>
          <dgm:chMax val="1"/>
          <dgm:chPref val="1"/>
        </dgm:presLayoutVars>
      </dgm:prSet>
      <dgm:spPr/>
    </dgm:pt>
    <dgm:pt modelId="{ED6FCE38-3D9B-4C4C-9AB2-8966C3FBC500}" type="pres">
      <dgm:prSet presAssocID="{972A5AF4-3FFD-4CDA-B289-4ED86809FB16}" presName="sibTrans" presStyleCnt="0"/>
      <dgm:spPr/>
    </dgm:pt>
    <dgm:pt modelId="{A4914136-4C81-492E-9C1F-BD75BD63BA07}" type="pres">
      <dgm:prSet presAssocID="{765B2946-0D47-4C15-B652-5C92799A9DCE}" presName="compNode" presStyleCnt="0"/>
      <dgm:spPr/>
    </dgm:pt>
    <dgm:pt modelId="{22A25AA5-EFE7-4A4B-9B0E-3E5FBED37ACA}" type="pres">
      <dgm:prSet presAssocID="{765B2946-0D47-4C15-B652-5C92799A9DC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E1F8C91-56AE-407B-8509-DE0BB44E20BF}" type="pres">
      <dgm:prSet presAssocID="{765B2946-0D47-4C15-B652-5C92799A9D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579EC11-0633-43E1-BD11-E7E9C97F7BA3}" type="pres">
      <dgm:prSet presAssocID="{765B2946-0D47-4C15-B652-5C92799A9DCE}" presName="spaceRect" presStyleCnt="0"/>
      <dgm:spPr/>
    </dgm:pt>
    <dgm:pt modelId="{FF071147-0719-4EBC-A737-28A33EA42D33}" type="pres">
      <dgm:prSet presAssocID="{765B2946-0D47-4C15-B652-5C92799A9DC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95E843D-E1C6-450F-AD41-FBB37BA92E14}" type="presOf" srcId="{765B2946-0D47-4C15-B652-5C92799A9DCE}" destId="{FF071147-0719-4EBC-A737-28A33EA42D33}" srcOrd="0" destOrd="0" presId="urn:microsoft.com/office/officeart/2018/5/layout/IconLeafLabelList"/>
    <dgm:cxn modelId="{48EFC36B-EC04-4817-9A94-52560E2A64ED}" srcId="{EA68CBAD-D224-4E0C-8F93-85F8AA93C18B}" destId="{B38AD27F-C75C-4385-8FC0-5B566D092CA4}" srcOrd="0" destOrd="0" parTransId="{A368429E-5FA3-424B-BDA1-10BFF714741C}" sibTransId="{3F66CE77-F6AC-4A17-A713-9C8DA720B33C}"/>
    <dgm:cxn modelId="{EAF0514E-D54C-4C97-83F4-AA0AA1D53C53}" type="presOf" srcId="{916E5B4F-6B85-437E-97C4-C59D31BAD1DA}" destId="{0FCFBA67-D4DE-46A4-88B8-FB357B0F08FB}" srcOrd="0" destOrd="0" presId="urn:microsoft.com/office/officeart/2018/5/layout/IconLeafLabelList"/>
    <dgm:cxn modelId="{DE827A79-E70F-45C8-BB9D-928189D995C0}" srcId="{EA68CBAD-D224-4E0C-8F93-85F8AA93C18B}" destId="{916E5B4F-6B85-437E-97C4-C59D31BAD1DA}" srcOrd="1" destOrd="0" parTransId="{0D10922B-BFD7-4EEE-9F88-D0FF48CBF0A4}" sibTransId="{972A5AF4-3FFD-4CDA-B289-4ED86809FB16}"/>
    <dgm:cxn modelId="{0AC3B884-66A0-48E1-9665-1958D00E7AB0}" type="presOf" srcId="{B38AD27F-C75C-4385-8FC0-5B566D092CA4}" destId="{636A0C8F-19FA-4E16-A7A8-D691D3C6C850}" srcOrd="0" destOrd="0" presId="urn:microsoft.com/office/officeart/2018/5/layout/IconLeafLabelList"/>
    <dgm:cxn modelId="{BFC8C7BB-BC20-4464-B6A7-3A49933FAA9C}" srcId="{EA68CBAD-D224-4E0C-8F93-85F8AA93C18B}" destId="{765B2946-0D47-4C15-B652-5C92799A9DCE}" srcOrd="2" destOrd="0" parTransId="{8ABC136D-302E-4833-BEE3-AE70FA98310E}" sibTransId="{A6AEBB8D-807D-4ADF-B5D5-7F1CBDF66762}"/>
    <dgm:cxn modelId="{976D09F7-B2E6-46F8-A8A6-8D43A437EC73}" type="presOf" srcId="{EA68CBAD-D224-4E0C-8F93-85F8AA93C18B}" destId="{C2CAC262-05C1-4175-A782-747CD2A99C8D}" srcOrd="0" destOrd="0" presId="urn:microsoft.com/office/officeart/2018/5/layout/IconLeafLabelList"/>
    <dgm:cxn modelId="{46ED7307-ACF3-48B0-8380-F1F18764CCDD}" type="presParOf" srcId="{C2CAC262-05C1-4175-A782-747CD2A99C8D}" destId="{C5E41A09-0E65-403D-96F9-9EF82ECAC1C0}" srcOrd="0" destOrd="0" presId="urn:microsoft.com/office/officeart/2018/5/layout/IconLeafLabelList"/>
    <dgm:cxn modelId="{068F6AAF-AEA0-4BE8-9623-385498AD0E6A}" type="presParOf" srcId="{C5E41A09-0E65-403D-96F9-9EF82ECAC1C0}" destId="{87108E3C-A4E6-4E8F-B74B-E808B73F2EAB}" srcOrd="0" destOrd="0" presId="urn:microsoft.com/office/officeart/2018/5/layout/IconLeafLabelList"/>
    <dgm:cxn modelId="{AABF6BCA-EDC1-4AA1-925B-45A36100D09B}" type="presParOf" srcId="{C5E41A09-0E65-403D-96F9-9EF82ECAC1C0}" destId="{62FA1D25-023C-4C41-B251-CB4EBFFD78DD}" srcOrd="1" destOrd="0" presId="urn:microsoft.com/office/officeart/2018/5/layout/IconLeafLabelList"/>
    <dgm:cxn modelId="{28AC309F-603E-4549-9D10-1CDE42CC3B13}" type="presParOf" srcId="{C5E41A09-0E65-403D-96F9-9EF82ECAC1C0}" destId="{4FCD2AB4-750A-4D1A-8E50-5A8A04032C8C}" srcOrd="2" destOrd="0" presId="urn:microsoft.com/office/officeart/2018/5/layout/IconLeafLabelList"/>
    <dgm:cxn modelId="{46C93AF1-2383-4128-BF00-D3E83982E672}" type="presParOf" srcId="{C5E41A09-0E65-403D-96F9-9EF82ECAC1C0}" destId="{636A0C8F-19FA-4E16-A7A8-D691D3C6C850}" srcOrd="3" destOrd="0" presId="urn:microsoft.com/office/officeart/2018/5/layout/IconLeafLabelList"/>
    <dgm:cxn modelId="{316FF4C6-0108-438B-A738-089A84DB7E2A}" type="presParOf" srcId="{C2CAC262-05C1-4175-A782-747CD2A99C8D}" destId="{3517BB47-F727-438A-98F2-F24A60E570CE}" srcOrd="1" destOrd="0" presId="urn:microsoft.com/office/officeart/2018/5/layout/IconLeafLabelList"/>
    <dgm:cxn modelId="{8E55321C-679D-4BFA-BFEC-FDD9508C73B3}" type="presParOf" srcId="{C2CAC262-05C1-4175-A782-747CD2A99C8D}" destId="{57E75EE1-AFA4-4668-A5E3-4CD23716007A}" srcOrd="2" destOrd="0" presId="urn:microsoft.com/office/officeart/2018/5/layout/IconLeafLabelList"/>
    <dgm:cxn modelId="{7B0851D7-FFE6-4204-A291-8DC7AFB5D947}" type="presParOf" srcId="{57E75EE1-AFA4-4668-A5E3-4CD23716007A}" destId="{60E5A2FF-E84E-4C8C-8F45-E2E0EA4191A9}" srcOrd="0" destOrd="0" presId="urn:microsoft.com/office/officeart/2018/5/layout/IconLeafLabelList"/>
    <dgm:cxn modelId="{067AF330-FE69-4170-BB41-91F8AAE87EAD}" type="presParOf" srcId="{57E75EE1-AFA4-4668-A5E3-4CD23716007A}" destId="{882D72AE-D385-446E-B360-CEA445ECB8A7}" srcOrd="1" destOrd="0" presId="urn:microsoft.com/office/officeart/2018/5/layout/IconLeafLabelList"/>
    <dgm:cxn modelId="{CBA7CED5-D89F-4EB5-940D-67BA05343A7A}" type="presParOf" srcId="{57E75EE1-AFA4-4668-A5E3-4CD23716007A}" destId="{EDAF1752-1D21-4619-AE2A-28C40518C733}" srcOrd="2" destOrd="0" presId="urn:microsoft.com/office/officeart/2018/5/layout/IconLeafLabelList"/>
    <dgm:cxn modelId="{B705DB26-DD4C-4942-9FDC-728C58E19843}" type="presParOf" srcId="{57E75EE1-AFA4-4668-A5E3-4CD23716007A}" destId="{0FCFBA67-D4DE-46A4-88B8-FB357B0F08FB}" srcOrd="3" destOrd="0" presId="urn:microsoft.com/office/officeart/2018/5/layout/IconLeafLabelList"/>
    <dgm:cxn modelId="{BCD0DD36-9929-4EBF-AFA0-51BA8C55D425}" type="presParOf" srcId="{C2CAC262-05C1-4175-A782-747CD2A99C8D}" destId="{ED6FCE38-3D9B-4C4C-9AB2-8966C3FBC500}" srcOrd="3" destOrd="0" presId="urn:microsoft.com/office/officeart/2018/5/layout/IconLeafLabelList"/>
    <dgm:cxn modelId="{7FCE60F8-4568-4F6B-A86B-CE50CBEDED6A}" type="presParOf" srcId="{C2CAC262-05C1-4175-A782-747CD2A99C8D}" destId="{A4914136-4C81-492E-9C1F-BD75BD63BA07}" srcOrd="4" destOrd="0" presId="urn:microsoft.com/office/officeart/2018/5/layout/IconLeafLabelList"/>
    <dgm:cxn modelId="{F42359C5-2446-4A7E-A0E0-E6B27723D33F}" type="presParOf" srcId="{A4914136-4C81-492E-9C1F-BD75BD63BA07}" destId="{22A25AA5-EFE7-4A4B-9B0E-3E5FBED37ACA}" srcOrd="0" destOrd="0" presId="urn:microsoft.com/office/officeart/2018/5/layout/IconLeafLabelList"/>
    <dgm:cxn modelId="{C16634B1-91B4-4207-8E78-E348EEFEB4EB}" type="presParOf" srcId="{A4914136-4C81-492E-9C1F-BD75BD63BA07}" destId="{6E1F8C91-56AE-407B-8509-DE0BB44E20BF}" srcOrd="1" destOrd="0" presId="urn:microsoft.com/office/officeart/2018/5/layout/IconLeafLabelList"/>
    <dgm:cxn modelId="{BBFC1F78-76AA-4A95-B01D-E18A67035669}" type="presParOf" srcId="{A4914136-4C81-492E-9C1F-BD75BD63BA07}" destId="{8579EC11-0633-43E1-BD11-E7E9C97F7BA3}" srcOrd="2" destOrd="0" presId="urn:microsoft.com/office/officeart/2018/5/layout/IconLeafLabelList"/>
    <dgm:cxn modelId="{77A154E6-BBB8-4741-9D8E-713B04FC87BE}" type="presParOf" srcId="{A4914136-4C81-492E-9C1F-BD75BD63BA07}" destId="{FF071147-0719-4EBC-A737-28A33EA42D3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4A949-B825-40E4-81CE-D4E5BC953FB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01F2F9AC-CC3B-487C-BB53-3C7D4AF7FDF9}">
      <dgm:prSet/>
      <dgm:spPr/>
      <dgm:t>
        <a:bodyPr/>
        <a:lstStyle/>
        <a:p>
          <a:r>
            <a:rPr lang="en-US"/>
            <a:t>Final Expenditure report has been sent</a:t>
          </a:r>
        </a:p>
      </dgm:t>
    </dgm:pt>
    <dgm:pt modelId="{7568EF77-D3D2-4BA3-B7E8-7A1D4AE72CEF}" type="parTrans" cxnId="{2A4FF6BF-96AB-494F-AF4D-4D477EAC5B54}">
      <dgm:prSet/>
      <dgm:spPr/>
      <dgm:t>
        <a:bodyPr/>
        <a:lstStyle/>
        <a:p>
          <a:endParaRPr lang="en-US"/>
        </a:p>
      </dgm:t>
    </dgm:pt>
    <dgm:pt modelId="{683B3FE0-E2BB-434A-B3A8-D5D3BB237AD7}" type="sibTrans" cxnId="{2A4FF6BF-96AB-494F-AF4D-4D477EAC5B54}">
      <dgm:prSet/>
      <dgm:spPr/>
      <dgm:t>
        <a:bodyPr/>
        <a:lstStyle/>
        <a:p>
          <a:endParaRPr lang="en-US"/>
        </a:p>
      </dgm:t>
    </dgm:pt>
    <dgm:pt modelId="{23E97C07-0E5B-450F-B703-A87F981BB97B}">
      <dgm:prSet/>
      <dgm:spPr/>
      <dgm:t>
        <a:bodyPr/>
        <a:lstStyle/>
        <a:p>
          <a:r>
            <a:rPr lang="en-US"/>
            <a:t>Corrections to report have been made (if any), and returned</a:t>
          </a:r>
        </a:p>
      </dgm:t>
    </dgm:pt>
    <dgm:pt modelId="{201E9B8A-2F40-4D34-8A77-DE3057146A08}" type="parTrans" cxnId="{E2BB70FE-FC38-4673-A5DE-51D3631314C2}">
      <dgm:prSet/>
      <dgm:spPr/>
      <dgm:t>
        <a:bodyPr/>
        <a:lstStyle/>
        <a:p>
          <a:endParaRPr lang="en-US"/>
        </a:p>
      </dgm:t>
    </dgm:pt>
    <dgm:pt modelId="{EBA4116D-8415-45FE-BE6B-94A6CAE366A4}" type="sibTrans" cxnId="{E2BB70FE-FC38-4673-A5DE-51D3631314C2}">
      <dgm:prSet/>
      <dgm:spPr/>
      <dgm:t>
        <a:bodyPr/>
        <a:lstStyle/>
        <a:p>
          <a:endParaRPr lang="en-US"/>
        </a:p>
      </dgm:t>
    </dgm:pt>
    <dgm:pt modelId="{4D537252-3762-44C6-A2A0-BD8773F1732B}">
      <dgm:prSet/>
      <dgm:spPr/>
      <dgm:t>
        <a:bodyPr/>
        <a:lstStyle/>
        <a:p>
          <a:r>
            <a:rPr lang="en-US" dirty="0"/>
            <a:t>Remaining funds (if any), have been returned, and received</a:t>
          </a:r>
        </a:p>
      </dgm:t>
    </dgm:pt>
    <dgm:pt modelId="{31F469F0-9826-4CA0-B59A-CA4652C388AB}" type="parTrans" cxnId="{78F1A8D9-6F05-4BED-B14E-A65C8841C464}">
      <dgm:prSet/>
      <dgm:spPr/>
      <dgm:t>
        <a:bodyPr/>
        <a:lstStyle/>
        <a:p>
          <a:endParaRPr lang="en-US"/>
        </a:p>
      </dgm:t>
    </dgm:pt>
    <dgm:pt modelId="{DA6E45DC-BB4C-4217-A5CA-AF4D277EA6D5}" type="sibTrans" cxnId="{78F1A8D9-6F05-4BED-B14E-A65C8841C464}">
      <dgm:prSet/>
      <dgm:spPr/>
      <dgm:t>
        <a:bodyPr/>
        <a:lstStyle/>
        <a:p>
          <a:endParaRPr lang="en-US"/>
        </a:p>
      </dgm:t>
    </dgm:pt>
    <dgm:pt modelId="{F89C672B-EE85-49C9-9A66-77B07EAA9E9C}">
      <dgm:prSet/>
      <dgm:spPr/>
      <dgm:t>
        <a:bodyPr/>
        <a:lstStyle/>
        <a:p>
          <a:r>
            <a:rPr lang="en-US" dirty="0"/>
            <a:t>Balance owed (if any), has been returned, and received</a:t>
          </a:r>
        </a:p>
      </dgm:t>
    </dgm:pt>
    <dgm:pt modelId="{9E475297-FCAC-4073-B84C-0602AD3B4033}" type="parTrans" cxnId="{6EDD4A58-C16F-4485-86F5-CC53A146A946}">
      <dgm:prSet/>
      <dgm:spPr/>
      <dgm:t>
        <a:bodyPr/>
        <a:lstStyle/>
        <a:p>
          <a:endParaRPr lang="en-US"/>
        </a:p>
      </dgm:t>
    </dgm:pt>
    <dgm:pt modelId="{83A252D8-1983-4FA4-A3C8-A870BFE78E8F}" type="sibTrans" cxnId="{6EDD4A58-C16F-4485-86F5-CC53A146A946}">
      <dgm:prSet/>
      <dgm:spPr/>
      <dgm:t>
        <a:bodyPr/>
        <a:lstStyle/>
        <a:p>
          <a:endParaRPr lang="en-US"/>
        </a:p>
      </dgm:t>
    </dgm:pt>
    <dgm:pt modelId="{1185F399-78D0-4976-9FA6-09E3149C27D6}" type="pres">
      <dgm:prSet presAssocID="{7454A949-B825-40E4-81CE-D4E5BC953FB3}" presName="root" presStyleCnt="0">
        <dgm:presLayoutVars>
          <dgm:dir/>
          <dgm:resizeHandles val="exact"/>
        </dgm:presLayoutVars>
      </dgm:prSet>
      <dgm:spPr/>
    </dgm:pt>
    <dgm:pt modelId="{6FC08888-B80E-4544-A0BB-66E5303113D8}" type="pres">
      <dgm:prSet presAssocID="{01F2F9AC-CC3B-487C-BB53-3C7D4AF7FDF9}" presName="compNode" presStyleCnt="0"/>
      <dgm:spPr/>
    </dgm:pt>
    <dgm:pt modelId="{5F9960EE-DDA6-46E3-AAA6-0AD80BDE9BF5}" type="pres">
      <dgm:prSet presAssocID="{01F2F9AC-CC3B-487C-BB53-3C7D4AF7FDF9}" presName="bgRect" presStyleLbl="bgShp" presStyleIdx="0" presStyleCnt="4"/>
      <dgm:spPr>
        <a:solidFill>
          <a:schemeClr val="accent4">
            <a:lumMod val="20000"/>
            <a:lumOff val="80000"/>
          </a:schemeClr>
        </a:solidFill>
      </dgm:spPr>
    </dgm:pt>
    <dgm:pt modelId="{7D38AD2A-5D09-4D22-9B49-545A15A079EF}" type="pres">
      <dgm:prSet presAssocID="{01F2F9AC-CC3B-487C-BB53-3C7D4AF7FDF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7586B42-4B7E-4A5B-9922-1CC2880347E9}" type="pres">
      <dgm:prSet presAssocID="{01F2F9AC-CC3B-487C-BB53-3C7D4AF7FDF9}" presName="spaceRect" presStyleCnt="0"/>
      <dgm:spPr/>
    </dgm:pt>
    <dgm:pt modelId="{CBCA6668-FDBB-462A-B0E1-10644A6D3753}" type="pres">
      <dgm:prSet presAssocID="{01F2F9AC-CC3B-487C-BB53-3C7D4AF7FDF9}" presName="parTx" presStyleLbl="revTx" presStyleIdx="0" presStyleCnt="4">
        <dgm:presLayoutVars>
          <dgm:chMax val="0"/>
          <dgm:chPref val="0"/>
        </dgm:presLayoutVars>
      </dgm:prSet>
      <dgm:spPr/>
    </dgm:pt>
    <dgm:pt modelId="{D046A22D-773A-4D84-A94E-0E9D28637E0D}" type="pres">
      <dgm:prSet presAssocID="{683B3FE0-E2BB-434A-B3A8-D5D3BB237AD7}" presName="sibTrans" presStyleCnt="0"/>
      <dgm:spPr/>
    </dgm:pt>
    <dgm:pt modelId="{42DC1962-1FD6-48C4-A055-9F19AF5D46E1}" type="pres">
      <dgm:prSet presAssocID="{23E97C07-0E5B-450F-B703-A87F981BB97B}" presName="compNode" presStyleCnt="0"/>
      <dgm:spPr/>
    </dgm:pt>
    <dgm:pt modelId="{86F43A01-DA00-420B-8767-10DBD83075D8}" type="pres">
      <dgm:prSet presAssocID="{23E97C07-0E5B-450F-B703-A87F981BB97B}" presName="bgRect" presStyleLbl="bgShp" presStyleIdx="1" presStyleCnt="4" custLinFactNeighborY="-24"/>
      <dgm:spPr>
        <a:solidFill>
          <a:schemeClr val="accent2">
            <a:lumMod val="40000"/>
            <a:lumOff val="60000"/>
          </a:schemeClr>
        </a:solidFill>
      </dgm:spPr>
    </dgm:pt>
    <dgm:pt modelId="{E9A1E434-1CCF-4528-8EA4-50FBE5EC1FD5}" type="pres">
      <dgm:prSet presAssocID="{23E97C07-0E5B-450F-B703-A87F981BB97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5EBA7BB1-FDBF-4389-BCFB-E7479C0328CB}" type="pres">
      <dgm:prSet presAssocID="{23E97C07-0E5B-450F-B703-A87F981BB97B}" presName="spaceRect" presStyleCnt="0"/>
      <dgm:spPr/>
    </dgm:pt>
    <dgm:pt modelId="{FAED3CBE-AE27-4951-9F95-4B238D952538}" type="pres">
      <dgm:prSet presAssocID="{23E97C07-0E5B-450F-B703-A87F981BB97B}" presName="parTx" presStyleLbl="revTx" presStyleIdx="1" presStyleCnt="4">
        <dgm:presLayoutVars>
          <dgm:chMax val="0"/>
          <dgm:chPref val="0"/>
        </dgm:presLayoutVars>
      </dgm:prSet>
      <dgm:spPr/>
    </dgm:pt>
    <dgm:pt modelId="{8C9F8279-792D-447E-B15D-E7E81BF12845}" type="pres">
      <dgm:prSet presAssocID="{EBA4116D-8415-45FE-BE6B-94A6CAE366A4}" presName="sibTrans" presStyleCnt="0"/>
      <dgm:spPr/>
    </dgm:pt>
    <dgm:pt modelId="{ABF6BAA3-2AA5-4FE5-856F-CA4344BCFA55}" type="pres">
      <dgm:prSet presAssocID="{4D537252-3762-44C6-A2A0-BD8773F1732B}" presName="compNode" presStyleCnt="0"/>
      <dgm:spPr/>
    </dgm:pt>
    <dgm:pt modelId="{834309C6-9B89-435B-B652-01F2A69487B5}" type="pres">
      <dgm:prSet presAssocID="{4D537252-3762-44C6-A2A0-BD8773F1732B}" presName="bgRect" presStyleLbl="bgShp" presStyleIdx="2" presStyleCnt="4"/>
      <dgm:spPr>
        <a:solidFill>
          <a:schemeClr val="accent1">
            <a:lumMod val="40000"/>
            <a:lumOff val="60000"/>
          </a:schemeClr>
        </a:solidFill>
      </dgm:spPr>
    </dgm:pt>
    <dgm:pt modelId="{5C7CE6A2-F8C1-4890-846B-1D1EA0BBA35F}" type="pres">
      <dgm:prSet presAssocID="{4D537252-3762-44C6-A2A0-BD8773F1732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768242A-49F4-48CE-91A6-AA3DE719DDD9}" type="pres">
      <dgm:prSet presAssocID="{4D537252-3762-44C6-A2A0-BD8773F1732B}" presName="spaceRect" presStyleCnt="0"/>
      <dgm:spPr/>
    </dgm:pt>
    <dgm:pt modelId="{819D595E-94A6-4389-AB31-73E8CC434EB4}" type="pres">
      <dgm:prSet presAssocID="{4D537252-3762-44C6-A2A0-BD8773F1732B}" presName="parTx" presStyleLbl="revTx" presStyleIdx="2" presStyleCnt="4">
        <dgm:presLayoutVars>
          <dgm:chMax val="0"/>
          <dgm:chPref val="0"/>
        </dgm:presLayoutVars>
      </dgm:prSet>
      <dgm:spPr/>
    </dgm:pt>
    <dgm:pt modelId="{4AC85F73-B8B4-4A0C-8C20-219EA62521A2}" type="pres">
      <dgm:prSet presAssocID="{DA6E45DC-BB4C-4217-A5CA-AF4D277EA6D5}" presName="sibTrans" presStyleCnt="0"/>
      <dgm:spPr/>
    </dgm:pt>
    <dgm:pt modelId="{D6CBDE1B-3E62-42E6-BE67-2C8DED391916}" type="pres">
      <dgm:prSet presAssocID="{F89C672B-EE85-49C9-9A66-77B07EAA9E9C}" presName="compNode" presStyleCnt="0"/>
      <dgm:spPr/>
    </dgm:pt>
    <dgm:pt modelId="{43BC523B-46B7-4208-9845-DABF8F53DA99}" type="pres">
      <dgm:prSet presAssocID="{F89C672B-EE85-49C9-9A66-77B07EAA9E9C}" presName="bgRect" presStyleLbl="bgShp" presStyleIdx="3" presStyleCnt="4"/>
      <dgm:spPr/>
    </dgm:pt>
    <dgm:pt modelId="{0A3D26A1-EB75-4F83-8D3A-F0E51E6A2E0A}" type="pres">
      <dgm:prSet presAssocID="{F89C672B-EE85-49C9-9A66-77B07EAA9E9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ble"/>
        </a:ext>
      </dgm:extLst>
    </dgm:pt>
    <dgm:pt modelId="{4A66E691-8500-4F20-8AF8-81C47B0D7239}" type="pres">
      <dgm:prSet presAssocID="{F89C672B-EE85-49C9-9A66-77B07EAA9E9C}" presName="spaceRect" presStyleCnt="0"/>
      <dgm:spPr/>
    </dgm:pt>
    <dgm:pt modelId="{DBA37AB5-67A8-4BB3-8E05-75983A987BDF}" type="pres">
      <dgm:prSet presAssocID="{F89C672B-EE85-49C9-9A66-77B07EAA9E9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EDD4A58-C16F-4485-86F5-CC53A146A946}" srcId="{7454A949-B825-40E4-81CE-D4E5BC953FB3}" destId="{F89C672B-EE85-49C9-9A66-77B07EAA9E9C}" srcOrd="3" destOrd="0" parTransId="{9E475297-FCAC-4073-B84C-0602AD3B4033}" sibTransId="{83A252D8-1983-4FA4-A3C8-A870BFE78E8F}"/>
    <dgm:cxn modelId="{BE29BC8D-BCB1-4890-8B72-B7BB397D6813}" type="presOf" srcId="{23E97C07-0E5B-450F-B703-A87F981BB97B}" destId="{FAED3CBE-AE27-4951-9F95-4B238D952538}" srcOrd="0" destOrd="0" presId="urn:microsoft.com/office/officeart/2018/2/layout/IconVerticalSolidList"/>
    <dgm:cxn modelId="{E6CF7291-C782-4D48-888A-F14BE0B36F96}" type="presOf" srcId="{4D537252-3762-44C6-A2A0-BD8773F1732B}" destId="{819D595E-94A6-4389-AB31-73E8CC434EB4}" srcOrd="0" destOrd="0" presId="urn:microsoft.com/office/officeart/2018/2/layout/IconVerticalSolidList"/>
    <dgm:cxn modelId="{5A1C3D97-D0A4-46BB-8F3B-B10686BC204C}" type="presOf" srcId="{01F2F9AC-CC3B-487C-BB53-3C7D4AF7FDF9}" destId="{CBCA6668-FDBB-462A-B0E1-10644A6D3753}" srcOrd="0" destOrd="0" presId="urn:microsoft.com/office/officeart/2018/2/layout/IconVerticalSolidList"/>
    <dgm:cxn modelId="{AEBDCD98-BAC9-4827-9F93-90B145EF135C}" type="presOf" srcId="{F89C672B-EE85-49C9-9A66-77B07EAA9E9C}" destId="{DBA37AB5-67A8-4BB3-8E05-75983A987BDF}" srcOrd="0" destOrd="0" presId="urn:microsoft.com/office/officeart/2018/2/layout/IconVerticalSolidList"/>
    <dgm:cxn modelId="{43A717A1-FCF9-4883-89D4-CE6C1B76752F}" type="presOf" srcId="{7454A949-B825-40E4-81CE-D4E5BC953FB3}" destId="{1185F399-78D0-4976-9FA6-09E3149C27D6}" srcOrd="0" destOrd="0" presId="urn:microsoft.com/office/officeart/2018/2/layout/IconVerticalSolidList"/>
    <dgm:cxn modelId="{2A4FF6BF-96AB-494F-AF4D-4D477EAC5B54}" srcId="{7454A949-B825-40E4-81CE-D4E5BC953FB3}" destId="{01F2F9AC-CC3B-487C-BB53-3C7D4AF7FDF9}" srcOrd="0" destOrd="0" parTransId="{7568EF77-D3D2-4BA3-B7E8-7A1D4AE72CEF}" sibTransId="{683B3FE0-E2BB-434A-B3A8-D5D3BB237AD7}"/>
    <dgm:cxn modelId="{78F1A8D9-6F05-4BED-B14E-A65C8841C464}" srcId="{7454A949-B825-40E4-81CE-D4E5BC953FB3}" destId="{4D537252-3762-44C6-A2A0-BD8773F1732B}" srcOrd="2" destOrd="0" parTransId="{31F469F0-9826-4CA0-B59A-CA4652C388AB}" sibTransId="{DA6E45DC-BB4C-4217-A5CA-AF4D277EA6D5}"/>
    <dgm:cxn modelId="{E2BB70FE-FC38-4673-A5DE-51D3631314C2}" srcId="{7454A949-B825-40E4-81CE-D4E5BC953FB3}" destId="{23E97C07-0E5B-450F-B703-A87F981BB97B}" srcOrd="1" destOrd="0" parTransId="{201E9B8A-2F40-4D34-8A77-DE3057146A08}" sibTransId="{EBA4116D-8415-45FE-BE6B-94A6CAE366A4}"/>
    <dgm:cxn modelId="{99B052EB-AB48-4549-B855-4EF9C0C5D484}" type="presParOf" srcId="{1185F399-78D0-4976-9FA6-09E3149C27D6}" destId="{6FC08888-B80E-4544-A0BB-66E5303113D8}" srcOrd="0" destOrd="0" presId="urn:microsoft.com/office/officeart/2018/2/layout/IconVerticalSolidList"/>
    <dgm:cxn modelId="{D5FA1B1E-D1DD-441C-A9BF-42B9922C2DAB}" type="presParOf" srcId="{6FC08888-B80E-4544-A0BB-66E5303113D8}" destId="{5F9960EE-DDA6-46E3-AAA6-0AD80BDE9BF5}" srcOrd="0" destOrd="0" presId="urn:microsoft.com/office/officeart/2018/2/layout/IconVerticalSolidList"/>
    <dgm:cxn modelId="{E3CAF023-D180-48CF-B206-C102AB859AEA}" type="presParOf" srcId="{6FC08888-B80E-4544-A0BB-66E5303113D8}" destId="{7D38AD2A-5D09-4D22-9B49-545A15A079EF}" srcOrd="1" destOrd="0" presId="urn:microsoft.com/office/officeart/2018/2/layout/IconVerticalSolidList"/>
    <dgm:cxn modelId="{C081E8FA-6514-44E0-8950-A36E73EE2B62}" type="presParOf" srcId="{6FC08888-B80E-4544-A0BB-66E5303113D8}" destId="{87586B42-4B7E-4A5B-9922-1CC2880347E9}" srcOrd="2" destOrd="0" presId="urn:microsoft.com/office/officeart/2018/2/layout/IconVerticalSolidList"/>
    <dgm:cxn modelId="{58EB0902-4F67-42D5-8BC9-AF1FFB45E544}" type="presParOf" srcId="{6FC08888-B80E-4544-A0BB-66E5303113D8}" destId="{CBCA6668-FDBB-462A-B0E1-10644A6D3753}" srcOrd="3" destOrd="0" presId="urn:microsoft.com/office/officeart/2018/2/layout/IconVerticalSolidList"/>
    <dgm:cxn modelId="{66D6E995-0B1F-4C55-AF5E-0DEDEA9F54DA}" type="presParOf" srcId="{1185F399-78D0-4976-9FA6-09E3149C27D6}" destId="{D046A22D-773A-4D84-A94E-0E9D28637E0D}" srcOrd="1" destOrd="0" presId="urn:microsoft.com/office/officeart/2018/2/layout/IconVerticalSolidList"/>
    <dgm:cxn modelId="{4D7D8D19-64F8-45DF-8862-E9BEBEDC4F62}" type="presParOf" srcId="{1185F399-78D0-4976-9FA6-09E3149C27D6}" destId="{42DC1962-1FD6-48C4-A055-9F19AF5D46E1}" srcOrd="2" destOrd="0" presId="urn:microsoft.com/office/officeart/2018/2/layout/IconVerticalSolidList"/>
    <dgm:cxn modelId="{DE12F49A-8EF6-4DAC-BA37-3163007989A7}" type="presParOf" srcId="{42DC1962-1FD6-48C4-A055-9F19AF5D46E1}" destId="{86F43A01-DA00-420B-8767-10DBD83075D8}" srcOrd="0" destOrd="0" presId="urn:microsoft.com/office/officeart/2018/2/layout/IconVerticalSolidList"/>
    <dgm:cxn modelId="{D5757381-7217-49F8-AF38-22E87B7A573F}" type="presParOf" srcId="{42DC1962-1FD6-48C4-A055-9F19AF5D46E1}" destId="{E9A1E434-1CCF-4528-8EA4-50FBE5EC1FD5}" srcOrd="1" destOrd="0" presId="urn:microsoft.com/office/officeart/2018/2/layout/IconVerticalSolidList"/>
    <dgm:cxn modelId="{6BC70154-CAE3-4176-A071-772E5E8F956C}" type="presParOf" srcId="{42DC1962-1FD6-48C4-A055-9F19AF5D46E1}" destId="{5EBA7BB1-FDBF-4389-BCFB-E7479C0328CB}" srcOrd="2" destOrd="0" presId="urn:microsoft.com/office/officeart/2018/2/layout/IconVerticalSolidList"/>
    <dgm:cxn modelId="{02917765-28C0-41EA-A7C2-7A906931273B}" type="presParOf" srcId="{42DC1962-1FD6-48C4-A055-9F19AF5D46E1}" destId="{FAED3CBE-AE27-4951-9F95-4B238D952538}" srcOrd="3" destOrd="0" presId="urn:microsoft.com/office/officeart/2018/2/layout/IconVerticalSolidList"/>
    <dgm:cxn modelId="{F571B923-677C-41BB-84B5-5FD0B098D727}" type="presParOf" srcId="{1185F399-78D0-4976-9FA6-09E3149C27D6}" destId="{8C9F8279-792D-447E-B15D-E7E81BF12845}" srcOrd="3" destOrd="0" presId="urn:microsoft.com/office/officeart/2018/2/layout/IconVerticalSolidList"/>
    <dgm:cxn modelId="{57FBE563-7222-4CEE-BE29-083CF076D911}" type="presParOf" srcId="{1185F399-78D0-4976-9FA6-09E3149C27D6}" destId="{ABF6BAA3-2AA5-4FE5-856F-CA4344BCFA55}" srcOrd="4" destOrd="0" presId="urn:microsoft.com/office/officeart/2018/2/layout/IconVerticalSolidList"/>
    <dgm:cxn modelId="{EA1DD09B-E3C7-404E-B4BB-FFC17114E689}" type="presParOf" srcId="{ABF6BAA3-2AA5-4FE5-856F-CA4344BCFA55}" destId="{834309C6-9B89-435B-B652-01F2A69487B5}" srcOrd="0" destOrd="0" presId="urn:microsoft.com/office/officeart/2018/2/layout/IconVerticalSolidList"/>
    <dgm:cxn modelId="{F8FA6CA8-FE74-4954-94E7-56E78DAA3DA5}" type="presParOf" srcId="{ABF6BAA3-2AA5-4FE5-856F-CA4344BCFA55}" destId="{5C7CE6A2-F8C1-4890-846B-1D1EA0BBA35F}" srcOrd="1" destOrd="0" presId="urn:microsoft.com/office/officeart/2018/2/layout/IconVerticalSolidList"/>
    <dgm:cxn modelId="{1F99BC86-DA05-47B9-890B-101E53AA7A9E}" type="presParOf" srcId="{ABF6BAA3-2AA5-4FE5-856F-CA4344BCFA55}" destId="{F768242A-49F4-48CE-91A6-AA3DE719DDD9}" srcOrd="2" destOrd="0" presId="urn:microsoft.com/office/officeart/2018/2/layout/IconVerticalSolidList"/>
    <dgm:cxn modelId="{B0C3B486-96F4-4001-A904-C4905E2BBB0B}" type="presParOf" srcId="{ABF6BAA3-2AA5-4FE5-856F-CA4344BCFA55}" destId="{819D595E-94A6-4389-AB31-73E8CC434EB4}" srcOrd="3" destOrd="0" presId="urn:microsoft.com/office/officeart/2018/2/layout/IconVerticalSolidList"/>
    <dgm:cxn modelId="{3D2C9C3C-616D-43F8-92B6-DFB9046EF826}" type="presParOf" srcId="{1185F399-78D0-4976-9FA6-09E3149C27D6}" destId="{4AC85F73-B8B4-4A0C-8C20-219EA62521A2}" srcOrd="5" destOrd="0" presId="urn:microsoft.com/office/officeart/2018/2/layout/IconVerticalSolidList"/>
    <dgm:cxn modelId="{0FA1C7C0-B898-456B-9E67-99001BFE7560}" type="presParOf" srcId="{1185F399-78D0-4976-9FA6-09E3149C27D6}" destId="{D6CBDE1B-3E62-42E6-BE67-2C8DED391916}" srcOrd="6" destOrd="0" presId="urn:microsoft.com/office/officeart/2018/2/layout/IconVerticalSolidList"/>
    <dgm:cxn modelId="{3BE58DE4-944C-4334-B837-25939103166D}" type="presParOf" srcId="{D6CBDE1B-3E62-42E6-BE67-2C8DED391916}" destId="{43BC523B-46B7-4208-9845-DABF8F53DA99}" srcOrd="0" destOrd="0" presId="urn:microsoft.com/office/officeart/2018/2/layout/IconVerticalSolidList"/>
    <dgm:cxn modelId="{2BA38868-FC9C-4D69-881A-BBC6E642B487}" type="presParOf" srcId="{D6CBDE1B-3E62-42E6-BE67-2C8DED391916}" destId="{0A3D26A1-EB75-4F83-8D3A-F0E51E6A2E0A}" srcOrd="1" destOrd="0" presId="urn:microsoft.com/office/officeart/2018/2/layout/IconVerticalSolidList"/>
    <dgm:cxn modelId="{BF28805B-EF69-4DAA-9B71-120C471ADF59}" type="presParOf" srcId="{D6CBDE1B-3E62-42E6-BE67-2C8DED391916}" destId="{4A66E691-8500-4F20-8AF8-81C47B0D7239}" srcOrd="2" destOrd="0" presId="urn:microsoft.com/office/officeart/2018/2/layout/IconVerticalSolidList"/>
    <dgm:cxn modelId="{6A0EA232-CF2C-40BB-8A78-2AB543043706}" type="presParOf" srcId="{D6CBDE1B-3E62-42E6-BE67-2C8DED391916}" destId="{DBA37AB5-67A8-4BB3-8E05-75983A987B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D2381A-75C4-4521-8418-6B2854E95DED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4A57886-A0A4-4162-91EB-D0293C700750}">
      <dgm:prSet/>
      <dgm:spPr/>
      <dgm:t>
        <a:bodyPr/>
        <a:lstStyle/>
        <a:p>
          <a:r>
            <a:rPr lang="en-US" dirty="0"/>
            <a:t>Close Out Letter</a:t>
          </a:r>
        </a:p>
      </dgm:t>
    </dgm:pt>
    <dgm:pt modelId="{BB1E2D20-AB76-4985-9982-F9DBE4A8DAD4}" type="parTrans" cxnId="{889B1CF1-276C-492A-9081-3294655F517B}">
      <dgm:prSet/>
      <dgm:spPr/>
      <dgm:t>
        <a:bodyPr/>
        <a:lstStyle/>
        <a:p>
          <a:endParaRPr lang="en-US"/>
        </a:p>
      </dgm:t>
    </dgm:pt>
    <dgm:pt modelId="{A1B05EE5-A16C-4CEE-95F5-5D75BD7EB49F}" type="sibTrans" cxnId="{889B1CF1-276C-492A-9081-3294655F517B}">
      <dgm:prSet/>
      <dgm:spPr/>
      <dgm:t>
        <a:bodyPr/>
        <a:lstStyle/>
        <a:p>
          <a:endParaRPr lang="en-US"/>
        </a:p>
      </dgm:t>
    </dgm:pt>
    <dgm:pt modelId="{31028779-4F9E-4CFC-859F-B9CBD6D4644B}">
      <dgm:prSet/>
      <dgm:spPr/>
      <dgm:t>
        <a:bodyPr/>
        <a:lstStyle/>
        <a:p>
          <a:r>
            <a:rPr lang="en-US" dirty="0"/>
            <a:t>FAA/FITS (Financial Summary)</a:t>
          </a:r>
        </a:p>
      </dgm:t>
    </dgm:pt>
    <dgm:pt modelId="{A506A1E1-2A5C-41C4-AB70-52384834EA32}" type="parTrans" cxnId="{DC349478-C981-49E2-BBB2-E0231F766059}">
      <dgm:prSet/>
      <dgm:spPr/>
      <dgm:t>
        <a:bodyPr/>
        <a:lstStyle/>
        <a:p>
          <a:endParaRPr lang="en-US"/>
        </a:p>
      </dgm:t>
    </dgm:pt>
    <dgm:pt modelId="{33F95388-B8AB-4A92-8684-1395D9E06BDD}" type="sibTrans" cxnId="{DC349478-C981-49E2-BBB2-E0231F766059}">
      <dgm:prSet/>
      <dgm:spPr/>
      <dgm:t>
        <a:bodyPr/>
        <a:lstStyle/>
        <a:p>
          <a:endParaRPr lang="en-US"/>
        </a:p>
      </dgm:t>
    </dgm:pt>
    <dgm:pt modelId="{286635B8-4B85-42B7-91AA-2A47941EEC92}">
      <dgm:prSet/>
      <dgm:spPr/>
      <dgm:t>
        <a:bodyPr/>
        <a:lstStyle/>
        <a:p>
          <a:r>
            <a:rPr lang="en-US"/>
            <a:t>Mutual Termination Agreement</a:t>
          </a:r>
        </a:p>
      </dgm:t>
    </dgm:pt>
    <dgm:pt modelId="{A192FC7B-442B-449C-AB3C-218E81B8CAB2}" type="parTrans" cxnId="{9A20DE9F-02D3-4A32-9A79-EC52B994429B}">
      <dgm:prSet/>
      <dgm:spPr/>
      <dgm:t>
        <a:bodyPr/>
        <a:lstStyle/>
        <a:p>
          <a:endParaRPr lang="en-US"/>
        </a:p>
      </dgm:t>
    </dgm:pt>
    <dgm:pt modelId="{C6AE9075-56D7-443B-8F43-D7EB27D66709}" type="sibTrans" cxnId="{9A20DE9F-02D3-4A32-9A79-EC52B994429B}">
      <dgm:prSet/>
      <dgm:spPr/>
      <dgm:t>
        <a:bodyPr/>
        <a:lstStyle/>
        <a:p>
          <a:endParaRPr lang="en-US"/>
        </a:p>
      </dgm:t>
    </dgm:pt>
    <dgm:pt modelId="{163E8B9B-CBA9-405A-A330-795D8197A587}" type="pres">
      <dgm:prSet presAssocID="{E5D2381A-75C4-4521-8418-6B2854E95D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BC4F01-E8D6-44C7-84C9-A3E7279A11A9}" type="pres">
      <dgm:prSet presAssocID="{D4A57886-A0A4-4162-91EB-D0293C700750}" presName="hierRoot1" presStyleCnt="0"/>
      <dgm:spPr/>
    </dgm:pt>
    <dgm:pt modelId="{45E89543-BE53-4B56-A6D2-1937A854F89B}" type="pres">
      <dgm:prSet presAssocID="{D4A57886-A0A4-4162-91EB-D0293C700750}" presName="composite" presStyleCnt="0"/>
      <dgm:spPr/>
    </dgm:pt>
    <dgm:pt modelId="{9ADAE045-5D7D-413F-BAC2-D49B855CFF2F}" type="pres">
      <dgm:prSet presAssocID="{D4A57886-A0A4-4162-91EB-D0293C700750}" presName="background" presStyleLbl="node0" presStyleIdx="0" presStyleCnt="3"/>
      <dgm:spPr>
        <a:solidFill>
          <a:schemeClr val="accent1">
            <a:lumMod val="60000"/>
            <a:lumOff val="40000"/>
          </a:schemeClr>
        </a:solidFill>
      </dgm:spPr>
    </dgm:pt>
    <dgm:pt modelId="{BBD006A9-7C80-4A6A-B187-15D02F8287F5}" type="pres">
      <dgm:prSet presAssocID="{D4A57886-A0A4-4162-91EB-D0293C700750}" presName="text" presStyleLbl="fgAcc0" presStyleIdx="0" presStyleCnt="3">
        <dgm:presLayoutVars>
          <dgm:chPref val="3"/>
        </dgm:presLayoutVars>
      </dgm:prSet>
      <dgm:spPr/>
    </dgm:pt>
    <dgm:pt modelId="{8366D463-F786-4070-A3C7-7DEBB24FF131}" type="pres">
      <dgm:prSet presAssocID="{D4A57886-A0A4-4162-91EB-D0293C700750}" presName="hierChild2" presStyleCnt="0"/>
      <dgm:spPr/>
    </dgm:pt>
    <dgm:pt modelId="{B6B21D4A-CFE9-41ED-87EF-C3F2E96901A8}" type="pres">
      <dgm:prSet presAssocID="{31028779-4F9E-4CFC-859F-B9CBD6D4644B}" presName="hierRoot1" presStyleCnt="0"/>
      <dgm:spPr/>
    </dgm:pt>
    <dgm:pt modelId="{DFDE0C73-CD08-4CEC-96EF-21DB3CD1926F}" type="pres">
      <dgm:prSet presAssocID="{31028779-4F9E-4CFC-859F-B9CBD6D4644B}" presName="composite" presStyleCnt="0"/>
      <dgm:spPr/>
    </dgm:pt>
    <dgm:pt modelId="{6B007995-CA5E-4444-A2B0-D258C5AF41DB}" type="pres">
      <dgm:prSet presAssocID="{31028779-4F9E-4CFC-859F-B9CBD6D4644B}" presName="background" presStyleLbl="node0" presStyleIdx="1" presStyleCnt="3"/>
      <dgm:spPr>
        <a:solidFill>
          <a:schemeClr val="accent1">
            <a:lumMod val="60000"/>
            <a:lumOff val="40000"/>
          </a:schemeClr>
        </a:solidFill>
      </dgm:spPr>
    </dgm:pt>
    <dgm:pt modelId="{7480882C-4C72-4C4C-8597-6FA2F53535A3}" type="pres">
      <dgm:prSet presAssocID="{31028779-4F9E-4CFC-859F-B9CBD6D4644B}" presName="text" presStyleLbl="fgAcc0" presStyleIdx="1" presStyleCnt="3">
        <dgm:presLayoutVars>
          <dgm:chPref val="3"/>
        </dgm:presLayoutVars>
      </dgm:prSet>
      <dgm:spPr/>
    </dgm:pt>
    <dgm:pt modelId="{D04460CE-DF9A-4485-B344-33AD4D3BC308}" type="pres">
      <dgm:prSet presAssocID="{31028779-4F9E-4CFC-859F-B9CBD6D4644B}" presName="hierChild2" presStyleCnt="0"/>
      <dgm:spPr/>
    </dgm:pt>
    <dgm:pt modelId="{D3A7B6F8-F831-4BE1-9249-C37AD8336F14}" type="pres">
      <dgm:prSet presAssocID="{286635B8-4B85-42B7-91AA-2A47941EEC92}" presName="hierRoot1" presStyleCnt="0"/>
      <dgm:spPr/>
    </dgm:pt>
    <dgm:pt modelId="{55DE487D-B051-43C9-93F7-033613C2A8EF}" type="pres">
      <dgm:prSet presAssocID="{286635B8-4B85-42B7-91AA-2A47941EEC92}" presName="composite" presStyleCnt="0"/>
      <dgm:spPr/>
    </dgm:pt>
    <dgm:pt modelId="{53F925E5-16F7-4212-A447-6ABC6F2EBB14}" type="pres">
      <dgm:prSet presAssocID="{286635B8-4B85-42B7-91AA-2A47941EEC92}" presName="background" presStyleLbl="node0" presStyleIdx="2" presStyleCnt="3"/>
      <dgm:spPr>
        <a:solidFill>
          <a:schemeClr val="accent1">
            <a:lumMod val="60000"/>
            <a:lumOff val="40000"/>
          </a:schemeClr>
        </a:solidFill>
      </dgm:spPr>
    </dgm:pt>
    <dgm:pt modelId="{01A7B6D9-8224-46F6-BA14-D8D459C9B399}" type="pres">
      <dgm:prSet presAssocID="{286635B8-4B85-42B7-91AA-2A47941EEC92}" presName="text" presStyleLbl="fgAcc0" presStyleIdx="2" presStyleCnt="3">
        <dgm:presLayoutVars>
          <dgm:chPref val="3"/>
        </dgm:presLayoutVars>
      </dgm:prSet>
      <dgm:spPr/>
    </dgm:pt>
    <dgm:pt modelId="{2FB0B42B-DF16-4E9A-A913-F1187AC8B419}" type="pres">
      <dgm:prSet presAssocID="{286635B8-4B85-42B7-91AA-2A47941EEC92}" presName="hierChild2" presStyleCnt="0"/>
      <dgm:spPr/>
    </dgm:pt>
  </dgm:ptLst>
  <dgm:cxnLst>
    <dgm:cxn modelId="{1ECE5A35-6C95-4055-9E8A-192B1C7CC853}" type="presOf" srcId="{E5D2381A-75C4-4521-8418-6B2854E95DED}" destId="{163E8B9B-CBA9-405A-A330-795D8197A587}" srcOrd="0" destOrd="0" presId="urn:microsoft.com/office/officeart/2005/8/layout/hierarchy1"/>
    <dgm:cxn modelId="{491D1E71-9372-4345-9ED0-A6B2E483D9C6}" type="presOf" srcId="{D4A57886-A0A4-4162-91EB-D0293C700750}" destId="{BBD006A9-7C80-4A6A-B187-15D02F8287F5}" srcOrd="0" destOrd="0" presId="urn:microsoft.com/office/officeart/2005/8/layout/hierarchy1"/>
    <dgm:cxn modelId="{42B83571-200E-4D33-BAD7-8BE6C9F08148}" type="presOf" srcId="{31028779-4F9E-4CFC-859F-B9CBD6D4644B}" destId="{7480882C-4C72-4C4C-8597-6FA2F53535A3}" srcOrd="0" destOrd="0" presId="urn:microsoft.com/office/officeart/2005/8/layout/hierarchy1"/>
    <dgm:cxn modelId="{DC349478-C981-49E2-BBB2-E0231F766059}" srcId="{E5D2381A-75C4-4521-8418-6B2854E95DED}" destId="{31028779-4F9E-4CFC-859F-B9CBD6D4644B}" srcOrd="1" destOrd="0" parTransId="{A506A1E1-2A5C-41C4-AB70-52384834EA32}" sibTransId="{33F95388-B8AB-4A92-8684-1395D9E06BDD}"/>
    <dgm:cxn modelId="{9A20DE9F-02D3-4A32-9A79-EC52B994429B}" srcId="{E5D2381A-75C4-4521-8418-6B2854E95DED}" destId="{286635B8-4B85-42B7-91AA-2A47941EEC92}" srcOrd="2" destOrd="0" parTransId="{A192FC7B-442B-449C-AB3C-218E81B8CAB2}" sibTransId="{C6AE9075-56D7-443B-8F43-D7EB27D66709}"/>
    <dgm:cxn modelId="{17170AED-D725-4AA5-BCC2-DF1F19B70D95}" type="presOf" srcId="{286635B8-4B85-42B7-91AA-2A47941EEC92}" destId="{01A7B6D9-8224-46F6-BA14-D8D459C9B399}" srcOrd="0" destOrd="0" presId="urn:microsoft.com/office/officeart/2005/8/layout/hierarchy1"/>
    <dgm:cxn modelId="{889B1CF1-276C-492A-9081-3294655F517B}" srcId="{E5D2381A-75C4-4521-8418-6B2854E95DED}" destId="{D4A57886-A0A4-4162-91EB-D0293C700750}" srcOrd="0" destOrd="0" parTransId="{BB1E2D20-AB76-4985-9982-F9DBE4A8DAD4}" sibTransId="{A1B05EE5-A16C-4CEE-95F5-5D75BD7EB49F}"/>
    <dgm:cxn modelId="{078F5B6D-2C49-4F5A-A388-8A2D95949070}" type="presParOf" srcId="{163E8B9B-CBA9-405A-A330-795D8197A587}" destId="{91BC4F01-E8D6-44C7-84C9-A3E7279A11A9}" srcOrd="0" destOrd="0" presId="urn:microsoft.com/office/officeart/2005/8/layout/hierarchy1"/>
    <dgm:cxn modelId="{C58BD3DD-4465-4623-90F4-5D961568D65E}" type="presParOf" srcId="{91BC4F01-E8D6-44C7-84C9-A3E7279A11A9}" destId="{45E89543-BE53-4B56-A6D2-1937A854F89B}" srcOrd="0" destOrd="0" presId="urn:microsoft.com/office/officeart/2005/8/layout/hierarchy1"/>
    <dgm:cxn modelId="{0A0BB0CE-0B8F-4329-88E5-AB6E71C450F3}" type="presParOf" srcId="{45E89543-BE53-4B56-A6D2-1937A854F89B}" destId="{9ADAE045-5D7D-413F-BAC2-D49B855CFF2F}" srcOrd="0" destOrd="0" presId="urn:microsoft.com/office/officeart/2005/8/layout/hierarchy1"/>
    <dgm:cxn modelId="{278D346D-22DD-40BC-8068-545840ECFF17}" type="presParOf" srcId="{45E89543-BE53-4B56-A6D2-1937A854F89B}" destId="{BBD006A9-7C80-4A6A-B187-15D02F8287F5}" srcOrd="1" destOrd="0" presId="urn:microsoft.com/office/officeart/2005/8/layout/hierarchy1"/>
    <dgm:cxn modelId="{BB7602AE-2A9E-4F35-BA21-E4A986F7E50E}" type="presParOf" srcId="{91BC4F01-E8D6-44C7-84C9-A3E7279A11A9}" destId="{8366D463-F786-4070-A3C7-7DEBB24FF131}" srcOrd="1" destOrd="0" presId="urn:microsoft.com/office/officeart/2005/8/layout/hierarchy1"/>
    <dgm:cxn modelId="{F24E4746-7747-49A4-BC8A-53FD5CE805A7}" type="presParOf" srcId="{163E8B9B-CBA9-405A-A330-795D8197A587}" destId="{B6B21D4A-CFE9-41ED-87EF-C3F2E96901A8}" srcOrd="1" destOrd="0" presId="urn:microsoft.com/office/officeart/2005/8/layout/hierarchy1"/>
    <dgm:cxn modelId="{6A5453A5-C9C1-46C4-AC56-35D2E3C13DFB}" type="presParOf" srcId="{B6B21D4A-CFE9-41ED-87EF-C3F2E96901A8}" destId="{DFDE0C73-CD08-4CEC-96EF-21DB3CD1926F}" srcOrd="0" destOrd="0" presId="urn:microsoft.com/office/officeart/2005/8/layout/hierarchy1"/>
    <dgm:cxn modelId="{9355EF37-F8D3-417F-9C61-AE3603B3CAB3}" type="presParOf" srcId="{DFDE0C73-CD08-4CEC-96EF-21DB3CD1926F}" destId="{6B007995-CA5E-4444-A2B0-D258C5AF41DB}" srcOrd="0" destOrd="0" presId="urn:microsoft.com/office/officeart/2005/8/layout/hierarchy1"/>
    <dgm:cxn modelId="{098427E5-C463-46A0-99F9-5AFE22C694CF}" type="presParOf" srcId="{DFDE0C73-CD08-4CEC-96EF-21DB3CD1926F}" destId="{7480882C-4C72-4C4C-8597-6FA2F53535A3}" srcOrd="1" destOrd="0" presId="urn:microsoft.com/office/officeart/2005/8/layout/hierarchy1"/>
    <dgm:cxn modelId="{F3CFDD89-6826-44DA-A76C-A0757050C832}" type="presParOf" srcId="{B6B21D4A-CFE9-41ED-87EF-C3F2E96901A8}" destId="{D04460CE-DF9A-4485-B344-33AD4D3BC308}" srcOrd="1" destOrd="0" presId="urn:microsoft.com/office/officeart/2005/8/layout/hierarchy1"/>
    <dgm:cxn modelId="{02966C80-3713-4083-A186-784EDD9A6DC1}" type="presParOf" srcId="{163E8B9B-CBA9-405A-A330-795D8197A587}" destId="{D3A7B6F8-F831-4BE1-9249-C37AD8336F14}" srcOrd="2" destOrd="0" presId="urn:microsoft.com/office/officeart/2005/8/layout/hierarchy1"/>
    <dgm:cxn modelId="{E57AD836-50C6-4AD1-BB96-5524418B719E}" type="presParOf" srcId="{D3A7B6F8-F831-4BE1-9249-C37AD8336F14}" destId="{55DE487D-B051-43C9-93F7-033613C2A8EF}" srcOrd="0" destOrd="0" presId="urn:microsoft.com/office/officeart/2005/8/layout/hierarchy1"/>
    <dgm:cxn modelId="{17EFC795-A145-4EA0-9EFE-AF7ED817DA34}" type="presParOf" srcId="{55DE487D-B051-43C9-93F7-033613C2A8EF}" destId="{53F925E5-16F7-4212-A447-6ABC6F2EBB14}" srcOrd="0" destOrd="0" presId="urn:microsoft.com/office/officeart/2005/8/layout/hierarchy1"/>
    <dgm:cxn modelId="{3EE56C04-1B4D-4F73-941A-C0F6D48FF124}" type="presParOf" srcId="{55DE487D-B051-43C9-93F7-033613C2A8EF}" destId="{01A7B6D9-8224-46F6-BA14-D8D459C9B399}" srcOrd="1" destOrd="0" presId="urn:microsoft.com/office/officeart/2005/8/layout/hierarchy1"/>
    <dgm:cxn modelId="{527E8672-5EBC-40A6-B149-F11702A5EF7F}" type="presParOf" srcId="{D3A7B6F8-F831-4BE1-9249-C37AD8336F14}" destId="{2FB0B42B-DF16-4E9A-A913-F1187AC8B4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08E3C-A4E6-4E8F-B74B-E808B73F2EAB}">
      <dsp:nvSpPr>
        <dsp:cNvPr id="0" name=""/>
        <dsp:cNvSpPr/>
      </dsp:nvSpPr>
      <dsp:spPr>
        <a:xfrm>
          <a:off x="674477" y="340973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A1D25-023C-4C41-B251-CB4EBFFD78DD}">
      <dsp:nvSpPr>
        <dsp:cNvPr id="0" name=""/>
        <dsp:cNvSpPr/>
      </dsp:nvSpPr>
      <dsp:spPr>
        <a:xfrm>
          <a:off x="1076665" y="743161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A0C8F-19FA-4E16-A7A8-D691D3C6C850}">
      <dsp:nvSpPr>
        <dsp:cNvPr id="0" name=""/>
        <dsp:cNvSpPr/>
      </dsp:nvSpPr>
      <dsp:spPr>
        <a:xfrm>
          <a:off x="71196" y="281597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All contract requirements have been completed</a:t>
          </a:r>
        </a:p>
      </dsp:txBody>
      <dsp:txXfrm>
        <a:off x="71196" y="2815974"/>
        <a:ext cx="3093750" cy="720000"/>
      </dsp:txXfrm>
    </dsp:sp>
    <dsp:sp modelId="{60E5A2FF-E84E-4C8C-8F45-E2E0EA4191A9}">
      <dsp:nvSpPr>
        <dsp:cNvPr id="0" name=""/>
        <dsp:cNvSpPr/>
      </dsp:nvSpPr>
      <dsp:spPr>
        <a:xfrm>
          <a:off x="4309634" y="340973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D72AE-D385-446E-B360-CEA445ECB8A7}">
      <dsp:nvSpPr>
        <dsp:cNvPr id="0" name=""/>
        <dsp:cNvSpPr/>
      </dsp:nvSpPr>
      <dsp:spPr>
        <a:xfrm>
          <a:off x="4711821" y="743161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FBA67-D4DE-46A4-88B8-FB357B0F08FB}">
      <dsp:nvSpPr>
        <dsp:cNvPr id="0" name=""/>
        <dsp:cNvSpPr/>
      </dsp:nvSpPr>
      <dsp:spPr>
        <a:xfrm>
          <a:off x="3706353" y="281597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Expenditure Reports</a:t>
          </a:r>
        </a:p>
      </dsp:txBody>
      <dsp:txXfrm>
        <a:off x="3706353" y="2815974"/>
        <a:ext cx="3093750" cy="720000"/>
      </dsp:txXfrm>
    </dsp:sp>
    <dsp:sp modelId="{22A25AA5-EFE7-4A4B-9B0E-3E5FBED37ACA}">
      <dsp:nvSpPr>
        <dsp:cNvPr id="0" name=""/>
        <dsp:cNvSpPr/>
      </dsp:nvSpPr>
      <dsp:spPr>
        <a:xfrm>
          <a:off x="7944790" y="340973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F8C91-56AE-407B-8509-DE0BB44E20BF}">
      <dsp:nvSpPr>
        <dsp:cNvPr id="0" name=""/>
        <dsp:cNvSpPr/>
      </dsp:nvSpPr>
      <dsp:spPr>
        <a:xfrm>
          <a:off x="8346978" y="743161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71147-0719-4EBC-A737-28A33EA42D33}">
      <dsp:nvSpPr>
        <dsp:cNvPr id="0" name=""/>
        <dsp:cNvSpPr/>
      </dsp:nvSpPr>
      <dsp:spPr>
        <a:xfrm>
          <a:off x="7341509" y="281597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Activity Reports</a:t>
          </a:r>
        </a:p>
      </dsp:txBody>
      <dsp:txXfrm>
        <a:off x="7341509" y="2815974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960EE-DDA6-46E3-AAA6-0AD80BDE9BF5}">
      <dsp:nvSpPr>
        <dsp:cNvPr id="0" name=""/>
        <dsp:cNvSpPr/>
      </dsp:nvSpPr>
      <dsp:spPr>
        <a:xfrm>
          <a:off x="0" y="1806"/>
          <a:ext cx="10515600" cy="91556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8AD2A-5D09-4D22-9B49-545A15A079EF}">
      <dsp:nvSpPr>
        <dsp:cNvPr id="0" name=""/>
        <dsp:cNvSpPr/>
      </dsp:nvSpPr>
      <dsp:spPr>
        <a:xfrm>
          <a:off x="276958" y="207808"/>
          <a:ext cx="503560" cy="503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A6668-FDBB-462A-B0E1-10644A6D3753}">
      <dsp:nvSpPr>
        <dsp:cNvPr id="0" name=""/>
        <dsp:cNvSpPr/>
      </dsp:nvSpPr>
      <dsp:spPr>
        <a:xfrm>
          <a:off x="1057476" y="1806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Final Expenditure report has been sent</a:t>
          </a:r>
        </a:p>
      </dsp:txBody>
      <dsp:txXfrm>
        <a:off x="1057476" y="1806"/>
        <a:ext cx="9458123" cy="915564"/>
      </dsp:txXfrm>
    </dsp:sp>
    <dsp:sp modelId="{86F43A01-DA00-420B-8767-10DBD83075D8}">
      <dsp:nvSpPr>
        <dsp:cNvPr id="0" name=""/>
        <dsp:cNvSpPr/>
      </dsp:nvSpPr>
      <dsp:spPr>
        <a:xfrm>
          <a:off x="0" y="1146042"/>
          <a:ext cx="10515600" cy="91556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1E434-1CCF-4528-8EA4-50FBE5EC1FD5}">
      <dsp:nvSpPr>
        <dsp:cNvPr id="0" name=""/>
        <dsp:cNvSpPr/>
      </dsp:nvSpPr>
      <dsp:spPr>
        <a:xfrm>
          <a:off x="276958" y="1352264"/>
          <a:ext cx="503560" cy="5035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D3CBE-AE27-4951-9F95-4B238D952538}">
      <dsp:nvSpPr>
        <dsp:cNvPr id="0" name=""/>
        <dsp:cNvSpPr/>
      </dsp:nvSpPr>
      <dsp:spPr>
        <a:xfrm>
          <a:off x="1057476" y="1146262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Corrections to report have been made (if any), and returned</a:t>
          </a:r>
        </a:p>
      </dsp:txBody>
      <dsp:txXfrm>
        <a:off x="1057476" y="1146262"/>
        <a:ext cx="9458123" cy="915564"/>
      </dsp:txXfrm>
    </dsp:sp>
    <dsp:sp modelId="{834309C6-9B89-435B-B652-01F2A69487B5}">
      <dsp:nvSpPr>
        <dsp:cNvPr id="0" name=""/>
        <dsp:cNvSpPr/>
      </dsp:nvSpPr>
      <dsp:spPr>
        <a:xfrm>
          <a:off x="0" y="2290717"/>
          <a:ext cx="10515600" cy="91556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CE6A2-F8C1-4890-846B-1D1EA0BBA35F}">
      <dsp:nvSpPr>
        <dsp:cNvPr id="0" name=""/>
        <dsp:cNvSpPr/>
      </dsp:nvSpPr>
      <dsp:spPr>
        <a:xfrm>
          <a:off x="276958" y="2496719"/>
          <a:ext cx="503560" cy="5035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D595E-94A6-4389-AB31-73E8CC434EB4}">
      <dsp:nvSpPr>
        <dsp:cNvPr id="0" name=""/>
        <dsp:cNvSpPr/>
      </dsp:nvSpPr>
      <dsp:spPr>
        <a:xfrm>
          <a:off x="1057476" y="2290717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Remaining funds (if any), have been returned, and received</a:t>
          </a:r>
        </a:p>
      </dsp:txBody>
      <dsp:txXfrm>
        <a:off x="1057476" y="2290717"/>
        <a:ext cx="9458123" cy="915564"/>
      </dsp:txXfrm>
    </dsp:sp>
    <dsp:sp modelId="{43BC523B-46B7-4208-9845-DABF8F53DA99}">
      <dsp:nvSpPr>
        <dsp:cNvPr id="0" name=""/>
        <dsp:cNvSpPr/>
      </dsp:nvSpPr>
      <dsp:spPr>
        <a:xfrm>
          <a:off x="0" y="3435173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D26A1-EB75-4F83-8D3A-F0E51E6A2E0A}">
      <dsp:nvSpPr>
        <dsp:cNvPr id="0" name=""/>
        <dsp:cNvSpPr/>
      </dsp:nvSpPr>
      <dsp:spPr>
        <a:xfrm>
          <a:off x="276958" y="3641175"/>
          <a:ext cx="503560" cy="5035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37AB5-67A8-4BB3-8E05-75983A987BDF}">
      <dsp:nvSpPr>
        <dsp:cNvPr id="0" name=""/>
        <dsp:cNvSpPr/>
      </dsp:nvSpPr>
      <dsp:spPr>
        <a:xfrm>
          <a:off x="1057476" y="3435173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Balance owed (if any), has been returned, and received</a:t>
          </a:r>
        </a:p>
      </dsp:txBody>
      <dsp:txXfrm>
        <a:off x="1057476" y="3435173"/>
        <a:ext cx="9458123" cy="9155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AE045-5D7D-413F-BAC2-D49B855CFF2F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006A9-7C80-4A6A-B187-15D02F8287F5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Close Out Letter</a:t>
          </a:r>
        </a:p>
      </dsp:txBody>
      <dsp:txXfrm>
        <a:off x="383617" y="1447754"/>
        <a:ext cx="2847502" cy="1768010"/>
      </dsp:txXfrm>
    </dsp:sp>
    <dsp:sp modelId="{6B007995-CA5E-4444-A2B0-D258C5AF41DB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0882C-4C72-4C4C-8597-6FA2F53535A3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FAA/FITS (Financial Summary)</a:t>
          </a:r>
        </a:p>
      </dsp:txBody>
      <dsp:txXfrm>
        <a:off x="3998355" y="1447754"/>
        <a:ext cx="2847502" cy="1768010"/>
      </dsp:txXfrm>
    </dsp:sp>
    <dsp:sp modelId="{53F925E5-16F7-4212-A447-6ABC6F2EBB14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7B6D9-8224-46F6-BA14-D8D459C9B399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Mutual Termination Agreement</a:t>
          </a:r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CDB8-E775-4973-BCF0-B5F92AFC8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EB85E-A0C5-4104-B50E-A080CD81F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F60D4-655D-4196-9862-24639089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05258-F168-40DC-AA31-FCCB8144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4B250-E0FA-4317-9091-00A980B5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0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B2F0-312E-4059-8F27-377AAC8C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CEDAA-94DA-4CEF-8073-8F2D054F3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F5723-7E94-4E18-AA2C-7EEA0C31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86C89-1225-4A65-857B-F5FECF82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FFD11-A030-414B-8D89-6C112964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1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33861-029C-4798-AFA4-5C2977829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830F8-A745-4B92-BBB0-E4A07EC90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66A5A-1785-4142-AC0B-8BA95034D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34FB4-EB41-48D5-BFD8-7410542D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730E0-A741-4943-B044-D2E447D9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9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5F75-61BD-47F3-A08C-1CF41ADD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89F72-C787-43E8-8E4C-E02FB7E6F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9C192-0FB3-4292-A3AD-5C3D6240A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50B1E-E6DD-4979-B258-189369C9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30FED-8258-43E7-9EB1-3036083B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43B8-00B0-4401-A505-73BC9BE2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BDCAC-3718-4D37-8E94-5D7144203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E1E36-4F6E-45C5-B55E-CD49621F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4B702-1752-446E-804C-2128824A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3FC66-A065-4FC6-A33C-E9ED0AD9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720C9-368B-4551-9F79-EF704B4C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7051F-40BB-4824-BCE2-D6C21269D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41A75-6053-4E23-8FEF-355F40FFE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092F6-BB72-4689-BF1C-6461FF19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C2DEC-EB91-43CC-A905-76914D0B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A92C2-A363-4894-AA0F-DF267701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5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00FF-66D4-4C4A-B2BB-8C2A0344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BBD41-15B8-4BDC-8325-FD5F0997A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FA67E-4D23-4FC1-9D19-B9CB2F90B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31B8A-9730-46B0-B439-B15A59F0B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50793-9736-4F9E-BD62-C4E6AE2B5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3D2B00-3054-4BBA-9661-4379F8FD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C54752-E021-4A55-8CF4-062BA35C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B1076-2703-439D-BFEF-9300A953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1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A339-770B-4106-9366-98123A09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D2984-0968-4A02-887A-2DB7DF9E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4AAC3-FA2D-4DC4-AA0D-1D2F2640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56403-B162-42EF-939C-14043718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9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532D0-1DCB-49B3-9B2A-3B35CD2F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73044-04DF-46C9-AF62-35869D70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0C182-0930-4B35-8749-558923A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5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E70E-924F-430F-A8DA-B9E74341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31BD3-7B38-4760-9009-7648420FB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48BFB-E66A-43CC-BB82-BAA4E59D6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2D60D-32C4-4AF0-9430-461788949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5C81A-8C0D-42B6-B995-659BF5F3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33743-103D-4F28-8872-58FF458D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4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D578-4278-4222-B8C8-F95F2960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EE9-2C11-424B-ABC8-DCE7CE691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8B660-5087-4BB1-AD61-BBF413984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452AE-1F76-4E45-9462-C8761742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CCFBD-15AB-4455-9F86-9ED6A82B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83A2E-CF6C-4B36-8586-A2D7AAA6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9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E45F2-EF98-44FE-A53B-7E558CC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D6E76-9F68-4C2B-92BD-09A21128F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C49E9-7482-46DE-88C9-255925E54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F1AD-867A-4810-B316-42AB3FA9565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A74DF-4D59-4FA3-AFF0-6EBCF5E4C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7320B-9E7A-4E51-8E13-254B2281F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5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67DBB-0F67-4D4F-A315-BF78DC953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r>
              <a:rPr lang="en-US" sz="8000" dirty="0"/>
              <a:t>OHA CET Closeout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5D91F-C599-43F4-BBBA-0EB6C2166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570" y="4619624"/>
            <a:ext cx="10624134" cy="1038225"/>
          </a:xfrm>
        </p:spPr>
        <p:txBody>
          <a:bodyPr>
            <a:normAutofit/>
          </a:bodyPr>
          <a:lstStyle/>
          <a:p>
            <a:r>
              <a:rPr lang="en-US" sz="2200" dirty="0"/>
              <a:t>CLOSEOUTS OCCUR AFTER A CONTRACT EXPIRES OR WHEN A PARTNER REQUESTS</a:t>
            </a:r>
          </a:p>
          <a:p>
            <a:pPr algn="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93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8007-0CF3-6FC8-2B12-89BA5A84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5733"/>
            <a:ext cx="10515600" cy="2252134"/>
          </a:xfrm>
        </p:spPr>
        <p:txBody>
          <a:bodyPr/>
          <a:lstStyle/>
          <a:p>
            <a:pPr algn="ctr"/>
            <a:r>
              <a:rPr lang="en-US" dirty="0"/>
              <a:t>Mutual termination agreement letter example</a:t>
            </a:r>
          </a:p>
        </p:txBody>
      </p:sp>
    </p:spTree>
    <p:extLst>
      <p:ext uri="{BB962C8B-B14F-4D97-AF65-F5344CB8AC3E}">
        <p14:creationId xmlns:p14="http://schemas.microsoft.com/office/powerpoint/2010/main" val="116838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3DCC-B502-A3C9-59A2-2B846001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4C08CCE-C918-E04C-983B-F6359D36C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024570"/>
              </p:ext>
            </p:extLst>
          </p:nvPr>
        </p:nvGraphicFramePr>
        <p:xfrm>
          <a:off x="3022601" y="-19672"/>
          <a:ext cx="5329766" cy="6897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6052" imgH="5029200" progId="Acrobat.Document.DC">
                  <p:embed/>
                </p:oleObj>
              </mc:Choice>
              <mc:Fallback>
                <p:oleObj name="Acrobat Document" r:id="rId2" imgW="3886052" imgH="5029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22601" y="-19672"/>
                        <a:ext cx="5329766" cy="6897344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64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E9425-7E34-43CC-8CF1-570525D7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388"/>
            <a:ext cx="10515600" cy="959727"/>
          </a:xfrm>
        </p:spPr>
        <p:txBody>
          <a:bodyPr/>
          <a:lstStyle/>
          <a:p>
            <a:pPr algn="ctr"/>
            <a:r>
              <a:rPr lang="en-US" dirty="0"/>
              <a:t>Mutual Termination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A500F-01F4-449C-8B7E-95BFCBB14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59386" cy="50323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01896F-3544-450B-8585-81A545558937}"/>
              </a:ext>
            </a:extLst>
          </p:cNvPr>
          <p:cNvSpPr/>
          <p:nvPr/>
        </p:nvSpPr>
        <p:spPr>
          <a:xfrm>
            <a:off x="2194559" y="1338412"/>
            <a:ext cx="6774512" cy="15365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7D66A-158B-406B-B93E-857E42DDD667}"/>
              </a:ext>
            </a:extLst>
          </p:cNvPr>
          <p:cNvSpPr txBox="1"/>
          <p:nvPr/>
        </p:nvSpPr>
        <p:spPr>
          <a:xfrm>
            <a:off x="2417197" y="1552709"/>
            <a:ext cx="6551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CBO will sign “Mutual Termination” Agreement and send back to OHA via email</a:t>
            </a: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A4B815-83B4-4F03-8CA7-48188314A5DE}"/>
              </a:ext>
            </a:extLst>
          </p:cNvPr>
          <p:cNvSpPr/>
          <p:nvPr/>
        </p:nvSpPr>
        <p:spPr>
          <a:xfrm>
            <a:off x="2417195" y="3503966"/>
            <a:ext cx="6273579" cy="13517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8248E-87D8-4C34-8B0F-CD893EF677C6}"/>
              </a:ext>
            </a:extLst>
          </p:cNvPr>
          <p:cNvSpPr txBox="1"/>
          <p:nvPr/>
        </p:nvSpPr>
        <p:spPr>
          <a:xfrm>
            <a:off x="2782958" y="3665259"/>
            <a:ext cx="5637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OHA Leadership will sign “Mutual Termination” Agreement, send signed letter back to CBO</a:t>
            </a:r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AB212E4-4616-4B23-B413-81DDEC44A50A}"/>
              </a:ext>
            </a:extLst>
          </p:cNvPr>
          <p:cNvSpPr/>
          <p:nvPr/>
        </p:nvSpPr>
        <p:spPr>
          <a:xfrm>
            <a:off x="5224007" y="2946373"/>
            <a:ext cx="469127" cy="520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F1D0A8-45A4-486F-AC3C-6383FF6FC6A7}"/>
              </a:ext>
            </a:extLst>
          </p:cNvPr>
          <p:cNvSpPr/>
          <p:nvPr/>
        </p:nvSpPr>
        <p:spPr>
          <a:xfrm>
            <a:off x="3108958" y="5510962"/>
            <a:ext cx="4890052" cy="12310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98276-6DFD-4FA2-A68B-E4D612BD7A28}"/>
              </a:ext>
            </a:extLst>
          </p:cNvPr>
          <p:cNvSpPr txBox="1"/>
          <p:nvPr/>
        </p:nvSpPr>
        <p:spPr>
          <a:xfrm>
            <a:off x="3267984" y="571962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will effectively close the contract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AD257BD-01D5-4CB5-9999-44079FF990FE}"/>
              </a:ext>
            </a:extLst>
          </p:cNvPr>
          <p:cNvSpPr/>
          <p:nvPr/>
        </p:nvSpPr>
        <p:spPr>
          <a:xfrm>
            <a:off x="5220746" y="4928026"/>
            <a:ext cx="469127" cy="520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5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C6B10-2471-4B7B-930F-1607C0F1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anchor="b">
            <a:normAutofit/>
          </a:bodyPr>
          <a:lstStyle/>
          <a:p>
            <a:r>
              <a:rPr lang="en-US" sz="4800" dirty="0"/>
              <a:t>1.Contract Requirements</a:t>
            </a: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05EE31E8-0B51-B61F-BE8B-02D8C78DD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684478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627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23263-2E09-460C-B1A3-7E2680BC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2.Fiscal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FF6C158-3D30-F3ED-D9FA-C8E83AF58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76204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063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D0EC10-F571-498C-B69A-7A964D8B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5"/>
            <a:ext cx="10515600" cy="1180752"/>
          </a:xfrm>
        </p:spPr>
        <p:txBody>
          <a:bodyPr/>
          <a:lstStyle/>
          <a:p>
            <a:pPr algn="ctr"/>
            <a:r>
              <a:rPr lang="en-US" dirty="0"/>
              <a:t>Confirming initiation of Close-out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8D7ECB-DAAF-4495-B154-6B3171E25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217984-4655-4785-8BDE-2DE9753D4F9F}"/>
              </a:ext>
            </a:extLst>
          </p:cNvPr>
          <p:cNvSpPr/>
          <p:nvPr/>
        </p:nvSpPr>
        <p:spPr>
          <a:xfrm>
            <a:off x="402394" y="1354104"/>
            <a:ext cx="5892800" cy="17111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5A16A-414C-439F-BBBD-1F6F7D890E3D}"/>
              </a:ext>
            </a:extLst>
          </p:cNvPr>
          <p:cNvSpPr txBox="1"/>
          <p:nvPr/>
        </p:nvSpPr>
        <p:spPr>
          <a:xfrm>
            <a:off x="967379" y="1594114"/>
            <a:ext cx="47628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Once corrected expenditure report sent: </a:t>
            </a:r>
            <a:endParaRPr lang="en-US" sz="28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3CC7C4F-44BA-4938-9B27-C97E6C94263B}"/>
              </a:ext>
            </a:extLst>
          </p:cNvPr>
          <p:cNvSpPr/>
          <p:nvPr/>
        </p:nvSpPr>
        <p:spPr>
          <a:xfrm>
            <a:off x="5901351" y="3225798"/>
            <a:ext cx="787685" cy="72688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73FD1-0076-4DAD-89CC-FB1979D16B7F}"/>
              </a:ext>
            </a:extLst>
          </p:cNvPr>
          <p:cNvSpPr/>
          <p:nvPr/>
        </p:nvSpPr>
        <p:spPr>
          <a:xfrm>
            <a:off x="4665449" y="4095559"/>
            <a:ext cx="6482012" cy="19457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E78EF6-4DD1-41FE-BE97-0C19A8DAAA30}"/>
              </a:ext>
            </a:extLst>
          </p:cNvPr>
          <p:cNvSpPr txBox="1"/>
          <p:nvPr/>
        </p:nvSpPr>
        <p:spPr>
          <a:xfrm>
            <a:off x="4767210" y="4225393"/>
            <a:ext cx="6192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ym typeface="Wingdings" panose="05000000000000000000" pitchFamily="2" charset="2"/>
              </a:rPr>
              <a:t>CBO will receive a notice from fiscal team confirming receipt of final report/initiating close out process (5 business days)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671C5B-393F-4C0B-937A-D2FE815572D6}"/>
              </a:ext>
            </a:extLst>
          </p:cNvPr>
          <p:cNvSpPr txBox="1"/>
          <p:nvPr/>
        </p:nvSpPr>
        <p:spPr>
          <a:xfrm>
            <a:off x="4541178" y="6248559"/>
            <a:ext cx="72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*timeframe can vary depending on report revisions requested &amp; CBO response time</a:t>
            </a:r>
          </a:p>
        </p:txBody>
      </p:sp>
    </p:spTree>
    <p:extLst>
      <p:ext uri="{BB962C8B-B14F-4D97-AF65-F5344CB8AC3E}">
        <p14:creationId xmlns:p14="http://schemas.microsoft.com/office/powerpoint/2010/main" val="228300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88E46-BF3D-446E-B2F4-4F41D2EB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37340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Close Out Package</a:t>
            </a:r>
            <a:br>
              <a:rPr lang="en-US" sz="1700" dirty="0"/>
            </a:br>
            <a:r>
              <a:rPr lang="en-US" sz="3100" dirty="0"/>
              <a:t>CBO will receive a close out package from the Fiscal </a:t>
            </a:r>
            <a:r>
              <a:rPr lang="en-US" sz="3100" dirty="0" err="1"/>
              <a:t>team,within</a:t>
            </a:r>
            <a:r>
              <a:rPr lang="en-US" sz="3100" dirty="0"/>
              <a:t>: </a:t>
            </a:r>
            <a:r>
              <a:rPr lang="en-US" sz="3100" dirty="0">
                <a:solidFill>
                  <a:srgbClr val="FF0000"/>
                </a:solidFill>
              </a:rPr>
              <a:t>(</a:t>
            </a:r>
            <a:r>
              <a:rPr lang="en-US" sz="3100" dirty="0" err="1">
                <a:solidFill>
                  <a:srgbClr val="FF0000"/>
                </a:solidFill>
              </a:rPr>
              <a:t>tbd</a:t>
            </a:r>
            <a:r>
              <a:rPr lang="en-US" sz="3100" dirty="0" err="1">
                <a:solidFill>
                  <a:srgbClr val="FF0000"/>
                </a:solidFill>
                <a:sym typeface="Wingdings" panose="05000000000000000000" pitchFamily="2" charset="2"/>
              </a:rPr>
              <a:t>deloitte</a:t>
            </a:r>
            <a:r>
              <a:rPr lang="en-US" sz="3100" dirty="0">
                <a:solidFill>
                  <a:srgbClr val="FF0000"/>
                </a:solidFill>
                <a:sym typeface="Wingdings" panose="05000000000000000000" pitchFamily="2" charset="2"/>
              </a:rPr>
              <a:t> to f/u, dependent on OC&amp;P</a:t>
            </a:r>
            <a:r>
              <a:rPr lang="en-US" sz="3100" dirty="0">
                <a:solidFill>
                  <a:srgbClr val="FF0000"/>
                </a:solidFill>
              </a:rPr>
              <a:t>),</a:t>
            </a:r>
            <a:r>
              <a:rPr lang="en-US" sz="3100" dirty="0"/>
              <a:t>which will include the following:</a:t>
            </a:r>
            <a:br>
              <a:rPr lang="en-US" sz="1700" dirty="0"/>
            </a:br>
            <a:endParaRPr lang="en-US" sz="17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B9AF04-859F-3B26-0144-42B34520A4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650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53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1556-6541-19C3-503C-EAE38F06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333"/>
            <a:ext cx="10515600" cy="25654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FAA (Financial Assistance Award) &amp; FIT (Funding Information Table) letter examples: </a:t>
            </a:r>
          </a:p>
        </p:txBody>
      </p:sp>
    </p:spTree>
    <p:extLst>
      <p:ext uri="{BB962C8B-B14F-4D97-AF65-F5344CB8AC3E}">
        <p14:creationId xmlns:p14="http://schemas.microsoft.com/office/powerpoint/2010/main" val="388851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05CBC5D-5285-2545-21EC-B30A71C9B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197409"/>
              </p:ext>
            </p:extLst>
          </p:nvPr>
        </p:nvGraphicFramePr>
        <p:xfrm>
          <a:off x="6551110" y="148013"/>
          <a:ext cx="5126006" cy="663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6052" imgH="5029200" progId="Acrobat.Document.DC">
                  <p:embed/>
                </p:oleObj>
              </mc:Choice>
              <mc:Fallback>
                <p:oleObj name="Acrobat Document" r:id="rId2" imgW="3886052" imgH="5029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51110" y="148013"/>
                        <a:ext cx="5126006" cy="6633656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6C12CAF-E7FC-6FA3-1FD2-A67D41DF97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930848"/>
              </p:ext>
            </p:extLst>
          </p:nvPr>
        </p:nvGraphicFramePr>
        <p:xfrm>
          <a:off x="851938" y="76330"/>
          <a:ext cx="5181399" cy="6705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886052" imgH="5029200" progId="Acrobat.Document.DC">
                  <p:embed/>
                </p:oleObj>
              </mc:Choice>
              <mc:Fallback>
                <p:oleObj name="Acrobat Document" r:id="rId4" imgW="3886052" imgH="5029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1938" y="76330"/>
                        <a:ext cx="5181399" cy="6705339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75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41CB-0A0B-EC18-D4F9-E1D71C67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2533"/>
            <a:ext cx="10515600" cy="2921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Returning of funds letter example:</a:t>
            </a:r>
          </a:p>
        </p:txBody>
      </p:sp>
    </p:spTree>
    <p:extLst>
      <p:ext uri="{BB962C8B-B14F-4D97-AF65-F5344CB8AC3E}">
        <p14:creationId xmlns:p14="http://schemas.microsoft.com/office/powerpoint/2010/main" val="93127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5D63817-A3C1-DA56-8262-2E99DC0F8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807833"/>
              </p:ext>
            </p:extLst>
          </p:nvPr>
        </p:nvGraphicFramePr>
        <p:xfrm>
          <a:off x="5795433" y="77445"/>
          <a:ext cx="5239520" cy="678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6052" imgH="5029200" progId="Acrobat.Document.DC">
                  <p:embed/>
                </p:oleObj>
              </mc:Choice>
              <mc:Fallback>
                <p:oleObj name="Acrobat Document" r:id="rId2" imgW="3886052" imgH="5029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95433" y="77445"/>
                        <a:ext cx="5239520" cy="678055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8D3557-2874-0281-A1F7-8BC232716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99387"/>
              </p:ext>
            </p:extLst>
          </p:nvPr>
        </p:nvGraphicFramePr>
        <p:xfrm>
          <a:off x="276514" y="38722"/>
          <a:ext cx="5239520" cy="678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886052" imgH="5029200" progId="Acrobat.Document.DC">
                  <p:embed/>
                </p:oleObj>
              </mc:Choice>
              <mc:Fallback>
                <p:oleObj name="Acrobat Document" r:id="rId4" imgW="3886052" imgH="5029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514" y="38722"/>
                        <a:ext cx="5239520" cy="678055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70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C90F50285F194EB37A6829D86B3CD9" ma:contentTypeVersion="18" ma:contentTypeDescription="Create a new document." ma:contentTypeScope="" ma:versionID="c2fdb5374112f873a90c0dce05d3a11d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a41d21ab-0295-4fb5-987d-47cdd8be3534" targetNamespace="http://schemas.microsoft.com/office/2006/metadata/properties" ma:root="true" ma:fieldsID="9130591f1f38d848e4ee4404b9861621" ns1:_="" ns2:_="" ns3:_="">
    <xsd:import namespace="http://schemas.microsoft.com/sharepoint/v3"/>
    <xsd:import namespace="59da1016-2a1b-4f8a-9768-d7a4932f6f16"/>
    <xsd:import namespace="a41d21ab-0295-4fb5-987d-47cdd8be3534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2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3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4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5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d21ab-0295-4fb5-987d-47cdd8be3534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6" nillable="true" ma:displayName="Meta Description" ma:internalName="Meta_x0020_Description" ma:readOnly="false">
      <xsd:simpleType>
        <xsd:restriction base="dms:Text"/>
      </xsd:simpleType>
    </xsd:element>
    <xsd:element name="Meta_x0020_Keywords" ma:index="7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Meta_x0020_Keywords xmlns="a41d21ab-0295-4fb5-987d-47cdd8be3534" xsi:nil="true"/>
    <IATopic xmlns="59da1016-2a1b-4f8a-9768-d7a4932f6f16" xsi:nil="true"/>
    <IASubtopic xmlns="59da1016-2a1b-4f8a-9768-d7a4932f6f16" xsi:nil="true"/>
    <URL xmlns="http://schemas.microsoft.com/sharepoint/v3">
      <Url xsi:nil="true"/>
      <Description xsi:nil="true"/>
    </URL>
    <Meta_x0020_Description xmlns="a41d21ab-0295-4fb5-987d-47cdd8be3534" xsi:nil="true"/>
  </documentManagement>
</p:properties>
</file>

<file path=customXml/itemProps1.xml><?xml version="1.0" encoding="utf-8"?>
<ds:datastoreItem xmlns:ds="http://schemas.openxmlformats.org/officeDocument/2006/customXml" ds:itemID="{1979F5A3-FA04-496D-9511-10A924C2D85E}"/>
</file>

<file path=customXml/itemProps2.xml><?xml version="1.0" encoding="utf-8"?>
<ds:datastoreItem xmlns:ds="http://schemas.openxmlformats.org/officeDocument/2006/customXml" ds:itemID="{131AF147-8632-408C-879E-78F1ADC8CFE9}"/>
</file>

<file path=customXml/itemProps3.xml><?xml version="1.0" encoding="utf-8"?>
<ds:datastoreItem xmlns:ds="http://schemas.openxmlformats.org/officeDocument/2006/customXml" ds:itemID="{07EBA1B3-163A-4929-AFD4-5B7C3B411163}"/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240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Adobe Acrobat Document</vt:lpstr>
      <vt:lpstr>OHA CET Closeout Process</vt:lpstr>
      <vt:lpstr>1.Contract Requirements</vt:lpstr>
      <vt:lpstr>2.Fiscal</vt:lpstr>
      <vt:lpstr>Confirming initiation of Close-out</vt:lpstr>
      <vt:lpstr>Close Out Package CBO will receive a close out package from the Fiscal team,within: (tbddeloitte to f/u, dependent on OC&amp;P),which will include the following: </vt:lpstr>
      <vt:lpstr>FAA (Financial Assistance Award) &amp; FIT (Funding Information Table) letter examples: </vt:lpstr>
      <vt:lpstr>PowerPoint Presentation</vt:lpstr>
      <vt:lpstr>Returning of funds letter example:</vt:lpstr>
      <vt:lpstr>PowerPoint Presentation</vt:lpstr>
      <vt:lpstr>Mutual termination agreement letter example</vt:lpstr>
      <vt:lpstr>PowerPoint Presentation</vt:lpstr>
      <vt:lpstr>Mutual Termination Agreement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OHA CEC Closeout Process</dc:title>
  <dc:creator>BELTRAN JESSICA</dc:creator>
  <cp:lastModifiedBy>BELTRAN JESSICA</cp:lastModifiedBy>
  <cp:revision>10</cp:revision>
  <dcterms:created xsi:type="dcterms:W3CDTF">2023-01-27T23:30:50Z</dcterms:created>
  <dcterms:modified xsi:type="dcterms:W3CDTF">2023-03-01T01:01:53Z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0x010100BEC90F50285F194EB37A6829D86B3CD9</vt:lpwstr>
  </property>
</Properties>
</file>